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07.10.2023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43525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07.10.2023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21124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07.10.2023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955735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07.10.2023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744782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07.10.2023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701211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07.10.2023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028404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07.10.2023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956690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07.10.2023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27730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07.10.2023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5333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07.10.2023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27496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07.10.2023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99428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07.10.2023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82763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07.10.2023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61276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07.10.2023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65681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07.10.2023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8191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07.10.2023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24446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1DFF80-9085-43DC-9B6B-A4C4A9EB1AA3}" type="datetimeFigureOut">
              <a:rPr lang="uk-UA" smtClean="0"/>
              <a:t>07.10.2023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70540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C59526-12DD-4ED0-AE3C-94D71C83D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009381"/>
          </a:xfrm>
        </p:spPr>
        <p:txBody>
          <a:bodyPr>
            <a:normAutofit/>
          </a:bodyPr>
          <a:lstStyle/>
          <a:p>
            <a:pPr algn="ctr"/>
            <a:r>
              <a:rPr lang="en-US" sz="5400" dirty="0"/>
              <a:t>PRESENTATION TIPS</a:t>
            </a:r>
            <a:endParaRPr lang="uk-UA" sz="54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C776E85-6BD8-4FBC-9DF2-D2E0C831D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5029" y="1819922"/>
            <a:ext cx="9329583" cy="4634144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Keep it simple</a:t>
            </a:r>
            <a:endParaRPr lang="uk-UA" sz="29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-less clutter (mess, disorder)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Limit bullet points and text</a:t>
            </a:r>
            <a:endParaRPr lang="uk-UA" sz="29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Limit animation and effects</a:t>
            </a:r>
            <a:endParaRPr lang="uk-UA" sz="29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-transition effects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 good graphics</a:t>
            </a:r>
            <a:endParaRPr lang="uk-UA" sz="29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-no stretching</a:t>
            </a:r>
            <a:endParaRPr lang="uk-UA" sz="2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-high quality</a:t>
            </a:r>
            <a:endParaRPr lang="uk-UA" sz="2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65722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2C9BC2-4983-4B3F-BF5C-56DBC5112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1903" y="340024"/>
            <a:ext cx="8911687" cy="72529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/>
              <a:t>PRESENTATION TIPS</a:t>
            </a:r>
            <a:endParaRPr lang="uk-UA" sz="44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E569717-161B-4B5E-B43D-36D3BE5311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6697" y="1162975"/>
            <a:ext cx="8660907" cy="5495277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Appropriate charts</a:t>
            </a:r>
            <a:endParaRPr lang="uk-UA" sz="3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-pie charts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-vertical bar charts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-horizontal bar charts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- line charts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Color choices</a:t>
            </a:r>
            <a:endParaRPr lang="uk-UA" sz="3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-background colors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-foreground (text) colors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-dark room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-light room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1809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A92059-DFB0-43C6-BB14-996623A2F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0519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dirty="0"/>
              <a:t>PRESENTATION TIPS</a:t>
            </a:r>
            <a:endParaRPr lang="uk-UA" sz="48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6BA46A1-682C-4B44-988A-81C4AFE3AB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615736"/>
            <a:ext cx="8915400" cy="4295486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Choosing fonts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-the same font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-two complementary fonts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-san-serif fonts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-font size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85707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F581CE-11F4-4FEB-853D-B45F64FEC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PRESENTATION CULTURE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B9EB481-B89F-4243-840E-FB999B6A21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Structure (logic)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Language and content (formal/informal, detailed/general information)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Delivery (interactive, read, using notes, improvise, )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Audience response (interrupt, Q&amp;A session, silence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34258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754773-4FCC-458C-9332-FA730DDDD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CRITERIA FOR PRESENTATION EVALUATION</a:t>
            </a:r>
            <a:endParaRPr lang="uk-UA" sz="80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0E2EDC3-D672-4308-B35B-4C29F2A43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384917"/>
            <a:ext cx="8915400" cy="5184559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Overall impression, purpose achievement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Attention getting opener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Outline 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Structure, organization, transitions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Examples, explanations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Visual aids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Summary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Concluding remarks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03084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16D71E-D360-4B67-B6E6-9CC3F1CCC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6494" y="215737"/>
            <a:ext cx="8911687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CRITERIA FOR PRESENTATION EVALUATION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EB81D51-7512-4C4C-B319-1EDD2485A2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496627"/>
            <a:ext cx="8915400" cy="5145636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Eye contact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Gestures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Volume of voice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Pace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Enthusiasm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Interaction with the audience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Q&amp;A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Time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Other aspects (specify)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02391114"/>
      </p:ext>
    </p:extLst>
  </p:cSld>
  <p:clrMapOvr>
    <a:masterClrMapping/>
  </p:clrMapOvr>
</p:sld>
</file>

<file path=ppt/theme/theme1.xml><?xml version="1.0" encoding="utf-8"?>
<a:theme xmlns:a="http://schemas.openxmlformats.org/drawingml/2006/main" name="Віхоть">
  <a:themeElements>
    <a:clrScheme name="Віхоть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Віхоть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іхоть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</TotalTime>
  <Words>188</Words>
  <Application>Microsoft Office PowerPoint</Application>
  <PresentationFormat>Широкоэкранный</PresentationFormat>
  <Paragraphs>50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Century Gothic</vt:lpstr>
      <vt:lpstr>Times New Roman</vt:lpstr>
      <vt:lpstr>Wingdings 3</vt:lpstr>
      <vt:lpstr>Віхоть</vt:lpstr>
      <vt:lpstr>PRESENTATION TIPS</vt:lpstr>
      <vt:lpstr>PRESENTATION TIPS</vt:lpstr>
      <vt:lpstr>PRESENTATION TIPS</vt:lpstr>
      <vt:lpstr>PRESENTATION CULTURE</vt:lpstr>
      <vt:lpstr>CRITERIA FOR PRESENTATION EVALUATION</vt:lpstr>
      <vt:lpstr>CRITERIA FOR PRESENTATION EVALUATION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TIPS</dc:title>
  <dc:creator>ДАША</dc:creator>
  <cp:lastModifiedBy>ОЛЕКСАНДР</cp:lastModifiedBy>
  <cp:revision>4</cp:revision>
  <dcterms:created xsi:type="dcterms:W3CDTF">2020-10-30T09:54:50Z</dcterms:created>
  <dcterms:modified xsi:type="dcterms:W3CDTF">2023-10-07T08:35:23Z</dcterms:modified>
</cp:coreProperties>
</file>