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2" r:id="rId6"/>
    <p:sldId id="271" r:id="rId7"/>
    <p:sldId id="290" r:id="rId8"/>
    <p:sldId id="270" r:id="rId9"/>
    <p:sldId id="268" r:id="rId10"/>
    <p:sldId id="273" r:id="rId11"/>
    <p:sldId id="276" r:id="rId12"/>
    <p:sldId id="285" r:id="rId13"/>
    <p:sldId id="277" r:id="rId14"/>
    <p:sldId id="286" r:id="rId15"/>
    <p:sldId id="278" r:id="rId16"/>
    <p:sldId id="284" r:id="rId17"/>
    <p:sldId id="283" r:id="rId18"/>
    <p:sldId id="287" r:id="rId19"/>
    <p:sldId id="280" r:id="rId20"/>
    <p:sldId id="288" r:id="rId21"/>
    <p:sldId id="279" r:id="rId22"/>
    <p:sldId id="282" r:id="rId23"/>
    <p:sldId id="289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04.04.2025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136904" cy="4900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Лекція 6</a:t>
            </a:r>
            <a:r>
              <a:rPr lang="uk-UA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2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Вплив засобами масової комунікації.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Маніпулофобія як соціальне явище.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Особистість як об’єкт масового впливу.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Поняття маси. Масифікація.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Масовокомунікаційна регуляція. Призначення масифікатора.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Психологічні масові впливи.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Природа маніпуляцій. </a:t>
            </a:r>
            <a:endParaRPr lang="uk-UA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група людей зі спільними інтересами, які не взаємодіють між собою. На відміну від натовпу публіка може не збиратися разом, а мати зв'язок через засоби масової інформації.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Взаємодіючи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публіка формує громадську думку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аудиторія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прояв незібраної публіки як сукупності «масових людей», схильних до масифікації і піддатливих сугестії збоку ЗМК (засоби масової комунікації) та здатних перетворитися в активну масу (натовп, зібрану публіку). Масова аудиторія може бути об’єктом купівлі-продажу. Масова аудиторія виступає як статистичний та ринковий об’єкт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W: Аудиторія та довіра до телемарафону 'Єдині новини' суттєво знизилися -  ХВИЛ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9" y="3415089"/>
            <a:ext cx="5400600" cy="30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Масові </a:t>
            </a: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настрої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-це специфічна реакція на розходження між потрібним і наявним. На формування масових настроїв з одного боку впливає реальність, а з іншого-віртуальна дійсність. Масові настрої можуть виникати як позитивні, так і негативні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свідомість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-актуалізована в часі і просторі під впливом конкретних соціальних, культурологічних, політичних чинників. Масова свідомість завжди емоційна, змінна, неоднорідна, суперечлива та нестійка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поведінка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це спонтанні і нетривалі суспільні дії, відносно великої кількості людей, які перебувають у невизначеній ситуації. Це обмежена в часі, нетривала соціальна дія.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Громадська думка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масової свідомості, в якому виявляється ставлення (приховане або явне) різних груп людей до подій і процесів дійсного життя, які зачіпають їхні інтереси і потреби. Громадська думка виражається публічно. Громадська думка являє собою сукупність багатьох індивідуальних думок з конкретного питання, яке торкається групу людей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про професійного </a:t>
            </a:r>
            <a:r>
              <a:rPr lang="uk-UA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називають осіб, які ініціюють, проводять, підтримують або завершують процес спілкування.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 використовують: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мову або знакові системи, що створені на основі мови: агітатори, ведучі, вихователі, журналісти;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парамовні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зображальні засоби — мову жестів, рухи тіла, голос тощо: співаки, танцівники;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художні образи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На Київщині агітатори від партії «Слуга народу» збирали особисті дані  громадян під виглядом опитування - Главк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5" y="3943029"/>
            <a:ext cx="3464153" cy="23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ові виклики, з якими ми не стикались»: у 58% опитаних журналістів повністю  або частково виникають складнощі у висвітленні війни», – дослідження КЖЕ |  Громадський Прості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64465"/>
            <a:ext cx="3317332" cy="24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резентаця до дня професій &quot;Іміджмейкер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86" y="2739154"/>
            <a:ext cx="3183225" cy="23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233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Масовокомунікаційна регуляція. Призначення масифікатора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Масовокомунікаційний вплив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дія, яку певна особа здійснює стосовно інших осіб викликаючи у них однакові настрої, формуючи у них однакові думки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Об’єктом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 є особистість.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 регуляція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комунікаційний вплив на людей з метою їх масифікації та регулювання їхньої поведінки.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 масифікації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перетворення свідомих та розумних індивідів на некритичну,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раціональну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емоційну масу.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 саморегуляція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це неадекватна, не задана комунікантом, поведінка маси, яка сформулювалась на основі власного сприйняття і усвідомлення.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Призначення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масифікатора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Кожна маса існує на двох рівнях свого перебування: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формування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поведінки.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 професійні комуніканти поділяються на дві групи:</a:t>
            </a:r>
            <a:endParaRPr lang="ru-RU" sz="16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масифікатори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лідери.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15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17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Масовий вплив на людей здійснюється в два етапи: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створюється атмосфера довіри між комунікаторами;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впроваджується у свідомість людини необхідна інформація на основі довіри за допомогою методів і технологій, зручних для досягнення цілей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Чи справді здорова робоча атмосфера важлива для бізнесу та на які фактори  слід звертати уваг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336704" cy="35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509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створення довіри до себе комунікант повинен</a:t>
            </a:r>
            <a:r>
              <a:rPr lang="uk-UA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формувати свій імідж як особливо обізнаної про події особи, що має доступ до різних, в тому числі й таємних джерел інформації;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зосереджувати увагу комуніката особливо на тих фактах, які замовчуються офіційними джерелами, але про які активно говорять люди;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передавати достовірні дані, точність яких можна легко перевірити;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детально висвітлювати ті факти, які становлять інтерес, якщо немає потреби їх замовчувати або змінювати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створювати імідж об’єктивного й незалежного джерела інформації;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створювати імідж альтернативного джерела офіційним джерелам інформації;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бути оперативним у пошуках і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даних;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демонструвати безсторонність і толерантне ставлення до різних точок зору, але бути справедливим в оцінці й коментарях;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 подавати різні точки зору на суперечливі питання;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 виявляти зацікавленість у долі людини, проблемах колективу, виявляти бажання допомогти.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06468"/>
            <a:ext cx="8136904" cy="507831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Психологічні масові впливи: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Впливи бувають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психологічні</a:t>
            </a:r>
            <a:endParaRPr lang="ru-RU" sz="1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фізичні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Різновидом фізичного впливу є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психотропний вплив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тобто фізичний вплив на психіку через застосування спеціальних речовин, що діють на людину.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Масовий вплив відбувається або у вигляді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неконтрольованого свідомістю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непланованого, але природного акту взаємодії комунікаторів, 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відкритого, технологічно визначеного, добре усвідомлюваного, планованого процесу тиску на комуніката, не усвідомлюваного ним.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масового психологічного впливу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масове (емоційне) зараження;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сугестія, відбувається у формі актів навіювання;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маніпуляція, тобто процесом керування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поза його усвідомленням процесу впливу.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064896" cy="435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Масове зараження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масової комунікації передача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-збудливих станів від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членів маси, яка відбувається на психофізіологічному рівні контактів поза поняттєвим впливом або паралельно з ним, називається масовим зараженням (запаленням).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Члени маси теж можуть запалювати одне одного.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Зараження має характер неусвідомлюваної, автоматичної імітації, а також може наростати в результаті взаємної емоційної індукції (розпалювання одне одного). Зараження розглядається і як процес впливу, і як його результат.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воно може супроводжувати й навіювання, маніпуляцію, і наслідування, але ототожнювати їх ні в якому разі не можна. Зараження належить до основних механізмів психології мас.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0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064896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сугестія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Сугестія, або навіювання— це природний процес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 людини на іншу за допомогою прохання, переконування, доведення, аргументування, наказу і т. п., що має за мету змінити установки, ціннісні орієнтації, поведінку людини. Кожна людина піддатлива сугестії через те, що вона не може бути абсолютно критичною, бо не володіє всім досвідом людства і її досвід не є абсолютно повним щодо природи і життя; у людині бореться свідоме й несвідоме, увага й неуважність, довіра й недовіра, істина й омана і т. д.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Усвідомлюючи сугестивний вплив на себе, людина не може стовідсотково протидіяти йому, бо їй не завжди вистачає інтелектуальних, розумових та емоційних сил відвернути той вплив;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людину тиснуть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соціально-політичні,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професійно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-виробничі,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побутово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-особистісні обставини.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часто чинить так, як вимагають, через інтереси колективу, громади, народу; заради збереження спокою або навіть заради ближнього вона йде на компроміс, визнає конформізм як спосіб спілкування.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76672"/>
            <a:ext cx="8352928" cy="392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Переконання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Різновидом навіювання є переконання. Власне, будь-яке навіювання пов’язане з бажанням поставити людину на свій бік, але переконання є словесно-логічним варіантом навіювання, пов’язане з раціональною аргументацією.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uk-U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Навіювання визначають ще як словесне зараження.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Ефективність навіювання визначається ступенем контакту між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сугестором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членами маси; висока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йому не застосовувати складних способів навіювання,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впливати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більше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емоційному рівні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ніж раціональному. І навпаки, зниження довіри, підвищення психологічної активності комуніката змушує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сугестора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“працювати” більш раціонально, вдаючись до вищої форми навіювання — переконання як словесно-логічного доказу чогось чи на користь когось.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Маніпулофобія як соціальне явище. Сутність масового впливу.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Маніпулофобія</a:t>
            </a:r>
            <a:r>
              <a:rPr lang="uk-UA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негативна конотація понять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«пропаганда», «агітація», «вплив»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заідеологізованих, позначених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маніпулятивністю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комуністичним змістом явища.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Виникла з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розпадом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СРСР у пострадянських державах. </a:t>
            </a:r>
          </a:p>
        </p:txBody>
      </p:sp>
      <p:pic>
        <p:nvPicPr>
          <p:cNvPr id="1026" name="Picture 2" descr="Маніпуляція: ознаки, види, протидія - Психолог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16" y="2509464"/>
            <a:ext cx="6792565" cy="35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6" cy="509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Масова маніпуляція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прихований вербальний, зображальний,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жестово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-руховий вплив на членів маси, метою якого є поширення масових настроїв, формування громадської думки, її корекція серед членів маси. Масова маніпуляція також пов’язана з прихованою для членів маси актуалізацією чи зміною їхніх установок, ціннісних орієнтацій або вчинків. Ефективність маніпуляції визначається ступенем або несвідомого наслідування, або рефлексії й саморегуляції членів маси на основі оманливих уявлень про причини й наслідки того, що відбувається. Велике значення для ефективної масової маніпуляції має масове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зараження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яке передує маніпуляції або відбувається паралельно з нею.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Основою, на якій треба відрізняти маніпуляцію від інших видів впливу, є  здатність адресата впливу контролювати або не контролювати цей процес,  усвідомлювати чи не усвідомлювати його.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Маніпуляційний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вплив є неконтрольований, неусвідомлюваний, прихований для адресата процес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нього, який відбувається поза його волею та бажанням. Маніпуляція відрізняється від звичайного процесу сугестії, навіювання тим, що маніпуляція має технологічно-професійну основу, планується і контролюється комунікантом.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Немасові впливи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Масовим протиставляються немасові впливи у вигляді особистісно зорієнтованих процесів розвитку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індивідів.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Сучасні підходи до виховання ді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577135" cy="25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Уроки фортепіано/піаніно в Києві - приватні курси з репетитором | музична  школа Соломр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0" y="1697234"/>
            <a:ext cx="3541629" cy="23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очаткова школа, гімназія, ліцей: інфографіка, як змінюються типи шкіл |  Нова українська шко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2" y="3501008"/>
            <a:ext cx="3757829" cy="25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1"/>
            <a:ext cx="8208912" cy="454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Саморегуляція в масі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умовах масового спілкування неадекватна задуму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поведінка маси, яка є результатом самокерування, що здійснили індивіди всупереч масифікації і масовій свідомості на основі сприймання й усвідомлення актів своєї поведінки та власних психічних процесів приводить до масової саморегуляції. Вона сприяє розпаду маси і виходу індивідів з маси. Але саморегуляція в масі може бути і результатом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самозараження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(зараження одне одного в масі) та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самонавіювання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(навіювання, яке здійснюють члени маси по відношенню одне до одного в стихійних, неорганізованих масах) та наслідування одне одного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Масова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рефлексія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Завданням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масифікаторів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гальмування саморегуляції у людини.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Неадекватну задумові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поведінку маси, яка є результатом самоаналізу, що здійснили індивіди всупереч масифікації і масовій свідомості,  називають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масовою рефлексією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Завданням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масифікаторів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гальмування рефлексії у людини.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268760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Природа маніпуляцій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Культурні передумови маніпуляції.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Хитрості, інтриги — вельми шановані і гідні богів вчинки, про що свідчать перекази, що дійшли до нас у формі міфів.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Прометей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5"/>
            <a:ext cx="3744416" cy="53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Маніпулятивна природа соціуму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«Один — за всіх, усі — за одного» — це нова логіка прийняття відповідальності: вже не перед усім Людством чи Господом, а лише перед тими «всіма», які належать до «Ми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 на «ми» та «інші» означає, що поряд із загальнолюдськими цінностями люди орієнтуються ще й на колективні (державні, класові, кланові) цінності-інтереси. Оскільки соціальні групи - за визначенням - утворюються на основі спільності інтересів, ці останні у кожної групи обов'язково мають відмінність від інтересів тих «інших», які не належать до цього «ми». Консолідація спільноти відбувається за законом «щоб об'єднатися, треба розмежовуватись». Помножимо його на цінність боротьби – отримаємо основу для ворожості.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6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208912" cy="1694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Міжособистісні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відносини</a:t>
            </a:r>
          </a:p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спілкуванні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об'єднанні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потреба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індивідуалізації. </a:t>
            </a: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 </a:t>
            </a: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 маніпуляції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невротичні потреби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інерційні процеси (характерологічні особливості, звички тощо).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Як розпізнати емоційну маніпуляцію: психологи назвали 10 ознак — УНІ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3564"/>
            <a:ext cx="5865930" cy="31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Жіночі маніпуляц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549" y="3717032"/>
            <a:ext cx="3450282" cy="27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8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це дія, яку певна особа чи предмет або явище виявляє стосовно іншої особи чи предмета.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Масовий вплив –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дія,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 певна особа, найчастіше фахівець у галузі масової комунікації, виявляє стосовно інших осіб, викликаючи в них однакові настрої та формуючи однакові думки, й на основі сформованої масової свідомості об’єднує тих осіб у масу (публіку або натовп), в якій кожна людина здатна виявляти передбачувані або й не передбачувані фахівцем однакові емоційно-вольові, інтелектуальні або фізичні реакції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формою спілкування комунікатори поділяються на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комунікантів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Комунікант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людина, яка ініціює і передає інформацію.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Комунікат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це людина, яка отримує передану інформацію.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Особистість як об’єкт масового впливу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 з масами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відбувається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спілкування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кожною </a:t>
            </a: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окремою людиною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Суб’єктно-суб’єктний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підхід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звернення до маси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 групової форми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вияву людськості, носієм чого є індивідуум, людина розумна і мисляча. Достукатися до маси можна тільки через душу і розум конкретних людей.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Передбачувана ефективність спілкування з масою є високою настільки, наскільки в людині ще не втрачене особистісне на розумовому рівні. Чим більш </a:t>
            </a:r>
            <a:r>
              <a:rPr lang="uk-UA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масифіковані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люди, тим важче з ними спілкуватися.</a:t>
            </a:r>
          </a:p>
          <a:p>
            <a:pPr indent="457200" algn="just"/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Успішна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маніпуляція передбачає такі закономірності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 algn="just"/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Чим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 знає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людина, тим більш вона маніпульована.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Чим більш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аполітична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людина, тим більш вона маніпульована.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Чим більш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довірлива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людина, тим більш вона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маніпульована.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182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Поняття маси. Масифікація.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види мас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натовп,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зібрана публіка 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(від глядачів у театрі до учасників мітингів)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незібрана публіка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(електоральні маси, аудиторія ЗМІ)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юди натовп » Т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384376" cy="225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Lviv teatr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679968" cy="24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Як зменшити черги в ТЦК та покращити якість їх послуг | АРГУМЕ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721598" cy="24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Стихійні маси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виникають у результаті дії факторів “пасивного” роду (згода, готовність віддатися відповідним прагненням тощо).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стихійній масі людей об’єднує не якийсь керівник; вони самі знаходять свою жертву —їх єднає швидше ідея боротьби з кимось проти чогось, ніж ідея боротьби за когось і щось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❗️ НОВОСТИ | ЗАХВАТ АЭРОПОРТА МАХАЧКАЛЫ | ЕВРЕЙСКИЙ ПОГРОМ В ДАГЕСТАНЕ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50" y="2313098"/>
            <a:ext cx="5505898" cy="41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8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36510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Штучна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маса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це продукт організованої праці кількох людей чи однієї особи, соціальних інститутів, які керують людьми. Керівник маси — це лідер, вожак, авторитет. Члени штучної маси часто </a:t>
            </a:r>
            <a:r>
              <a:rPr lang="uk-UA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самонавіюють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собі уявлення про зразкову людину, приписуючи їй те, що вони хочуть бачити в лідерові. Для створення штучної маси використовуються активні чинники (чиєсь бажання запалювати, навіювати, переконувати).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Маси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29" y="452106"/>
            <a:ext cx="5633740" cy="37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08912" cy="2744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Масифікація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Масифікація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процес створення маси через підключення індивіда до масової свідомості.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масифікації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Індивід у масі отримує почуття незбагненної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сили,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 він може віддатися, чого не зробить наодинці, стримуючи себе.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Людина в масі вільно піддається зараженню, запалюванню, під впливом чого легко відмовляється від власних інтересів на користь масовим.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 Здатність людини у масі легко піддаватися навіюванню.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&quot;Як розпізнати ІПСО і не стати учасником масофікації емоцій у  комунікаціях?&quot; з Алевтиною ДЕМУЦЬКО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29" y="3457223"/>
            <a:ext cx="3866939" cy="29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7" y="47667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Натовп і публіка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Натовп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тимчасове і неорганізоване зібрання людей, які перебувають у безпосередній фізичній близькості і мають спільний об'єкт зацікавлення. Це контактно ззовні не організована спільнота.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риси натовпу: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зростання,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всередині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натовпу панує рівність,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щільність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натовпу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потрібен напрямок,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навіювання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анонімність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спонтанність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безкарність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Фото Футбольні вболівальники - УНІ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68" y="3212976"/>
            <a:ext cx="4453983" cy="32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7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1801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Пользователь</cp:lastModifiedBy>
  <cp:revision>42</cp:revision>
  <dcterms:created xsi:type="dcterms:W3CDTF">2020-04-26T10:49:07Z</dcterms:created>
  <dcterms:modified xsi:type="dcterms:W3CDTF">2025-04-04T07:25:19Z</dcterms:modified>
</cp:coreProperties>
</file>