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63" r:id="rId3"/>
    <p:sldId id="279" r:id="rId4"/>
    <p:sldId id="269" r:id="rId5"/>
    <p:sldId id="270" r:id="rId6"/>
    <p:sldId id="268" r:id="rId7"/>
    <p:sldId id="264" r:id="rId8"/>
    <p:sldId id="265" r:id="rId9"/>
    <p:sldId id="266" r:id="rId10"/>
    <p:sldId id="267" r:id="rId11"/>
    <p:sldId id="276" r:id="rId12"/>
    <p:sldId id="277" r:id="rId13"/>
    <p:sldId id="257" r:id="rId14"/>
    <p:sldId id="275" r:id="rId15"/>
    <p:sldId id="258" r:id="rId16"/>
    <p:sldId id="259" r:id="rId17"/>
    <p:sldId id="272" r:id="rId18"/>
    <p:sldId id="278" r:id="rId19"/>
    <p:sldId id="271" r:id="rId20"/>
    <p:sldId id="261" r:id="rId21"/>
    <p:sldId id="262" r:id="rId22"/>
    <p:sldId id="273" r:id="rId23"/>
    <p:sldId id="274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0E00BD-E9E6-47B4-926E-BDC7F87C0BDA}" type="datetimeFigureOut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76EDC15-6ACD-4CAC-8602-BE79FD929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60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130-A8FA-46C6-A5A7-38C0937D4B89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F6A8-CD31-44BF-BAAF-8BB6DAE36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4808-9295-4ECD-9AE7-8EB93596477A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2FBE-8C61-42CB-8043-08F6C2F6D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F518-2A2E-47DB-B17D-3496F2FFA0A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9F43-3C69-4F38-8AB5-D9D4CD54F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7860-EA66-4092-BB7F-9B1A94B2C335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3961-6EBE-4FB5-8AE4-FE6FAF702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8AB6-E5E0-4711-9FF2-70E449126BAA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F683-B379-43AA-A155-212DE3B9B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C0A3-012C-49D6-AC13-699B6B186EE5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21D08-7776-4E63-A2B6-90CF31CD6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9A0-AF63-46C7-9B09-1EC1CD1ADD1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C049F-5C3C-4DBB-9A3E-26A318F4C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F587-6D25-4B12-BD46-BB8158A606E4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4DCC6-B174-4B04-B3A4-1D4EDB1ED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1273-9F62-4549-B337-4F3BA94E0217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BAAF3-EDE9-4DE5-90DB-368A0CB3B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CE7C-D6CE-4D09-A476-13DF972CB5C0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06EDC-5BD9-44A8-93B2-A2F301A1F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86C6-ACBA-4084-A81B-6BD82256B9B5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EC1A-B556-4DD1-A46A-AA4EC6678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89E216-29A3-46EE-AFA0-A14AA71C782C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904FF5-D6CC-4886-8EE4-7AF6EF953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5608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 лідерство та лідери постсоціалістичних країн Центральної та Східної Європи: тенденції формування. </a:t>
            </a:r>
            <a:endParaRPr lang="uk-UA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Історичні умови формування стилів політичного лідерства країн Вишеградської групи (Польща, Словаччина, Угорщина, Чехія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Встановлення прорадянських режимів у Польщі, Угорщині, Болгарії, Румунії, Чехословаччині. </a:t>
            </a:r>
          </a:p>
          <a:p>
            <a:pPr algn="just"/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Демократичні революції, особливості їх здійснення 1989-1990 рр.</a:t>
            </a:r>
          </a:p>
          <a:p>
            <a:pPr algn="just"/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Основні тенденції розвитку країн регіону (90-ті роки – </a:t>
            </a:r>
            <a:r>
              <a:rPr lang="de-AT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42192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122" name="Picture 2" descr="https://kredens.lviv.ua/wp-content/uploads/2017/08/tank-praha-1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" y="457200"/>
            <a:ext cx="799105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6469" y="5748338"/>
            <a:ext cx="7991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«Празька весна» 1968 р.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2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6146" name="Picture 2" descr="https://kredens.lviv.ua/wp-content/uploads/2017/08/prague68-af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953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" y="5595939"/>
            <a:ext cx="495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Радянські танки на вулицях Праги</a:t>
            </a:r>
            <a:endParaRPr lang="en-US" dirty="0"/>
          </a:p>
        </p:txBody>
      </p:sp>
      <p:pic>
        <p:nvPicPr>
          <p:cNvPr id="6148" name="Picture 4" descr="ДУБЧЕК АЛЕКСАНДР — информация на портале Энциклопедия Всемирная истор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57200"/>
            <a:ext cx="3231833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0687" y="5595939"/>
            <a:ext cx="3231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rgbClr val="2118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Дубчек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948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48680"/>
            <a:ext cx="80032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>
              <a:spcAft>
                <a:spcPts val="0"/>
              </a:spcAft>
            </a:pP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Демократичні революції, особливості їх здійснення </a:t>
            </a: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1989-1990 </a:t>
            </a:r>
            <a:r>
              <a:rPr lang="uk-UA" sz="2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uk-UA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Осінь народів»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процес повалення комуністичних режимів у Центрально-Східній Європі,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1989-1991 р.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аналогією з «Весною народів» – революційними подіями в Європі 1848–1849 рр. У більшості колишніх соціалістичних країн зміна влади відбулася мирним шляхом (крім Румунії, де було збройне повстання, і Югославії, де розпад вилився в громадянську війну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Причини:</a:t>
            </a:r>
            <a:endParaRPr lang="en-US" sz="2000" i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економічна криза, недосконалість адміністративно-командної економіки.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небажання більшості населення жити за авторитарного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режиму.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 успіхи країн Західної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Європи.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перебудова в СРСР.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Спільні </a:t>
            </a:r>
            <a:r>
              <a:rPr lang="uk-UA" sz="2000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риси: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усунення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від влади комуністичного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керівництва.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масовий характер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нездатність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лідерів комуністичних режимів до проведення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реформ.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3" y="457200"/>
            <a:ext cx="7239000" cy="4074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57200"/>
            <a:ext cx="2497100" cy="35337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3599" y="4651189"/>
            <a:ext cx="487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34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Лех Валенса </a:t>
            </a:r>
            <a:r>
              <a:rPr lang="uk-UA" sz="2800" dirty="0" smtClean="0">
                <a:solidFill>
                  <a:srgbClr val="34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uk-UA" sz="2800" dirty="0" smtClean="0">
                <a:solidFill>
                  <a:srgbClr val="34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Президії Всепольської комісії профоб'єднання «Солідарність»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12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04664"/>
            <a:ext cx="80032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endParaRPr lang="uk-UA" sz="2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sz="24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Революція </a:t>
            </a:r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Польщі. </a:t>
            </a:r>
            <a:endParaRPr lang="uk-UA" sz="22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SchoolBook_Alx"/>
            </a:endParaRPr>
          </a:p>
          <a:p>
            <a:pPr indent="342900" algn="just">
              <a:spcAft>
                <a:spcPts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В</a:t>
            </a:r>
            <a:r>
              <a:rPr lang="uk-UA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лютому-квітні </a:t>
            </a:r>
            <a:r>
              <a:rPr lang="uk-UA" sz="2200" b="1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1989 р.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у Варшаві проходили засідання «</a:t>
            </a:r>
            <a:r>
              <a:rPr lang="uk-UA" sz="2200" b="1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Круглого столу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», який об’єднав правлячу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коаліцію,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«Солідарність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»,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представників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церкви. На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парламентських </a:t>
            </a:r>
            <a:r>
              <a:rPr lang="uk-UA" sz="2200" b="1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виборах 1989 р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. перемогла опозиція. ПОРП ліквідовано. В </a:t>
            </a:r>
            <a:r>
              <a:rPr lang="uk-UA" sz="2200" b="1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1990 р.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 </a:t>
            </a:r>
            <a:r>
              <a:rPr lang="uk-UA" sz="2200" b="1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президентом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 став </a:t>
            </a:r>
            <a:r>
              <a:rPr lang="uk-UA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Л</a:t>
            </a:r>
            <a:r>
              <a:rPr lang="uk-UA" sz="2200" b="1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ех Валенса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.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ea typeface="SchoolBook_Alx"/>
            </a:endParaRPr>
          </a:p>
          <a:p>
            <a:pPr indent="342900" algn="just">
              <a:spcAft>
                <a:spcPts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Республіка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Польща почала демократичні і ринкові реформи. 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Застосовано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т. зв. </a:t>
            </a:r>
            <a:r>
              <a:rPr lang="uk-UA" sz="2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шокову </a:t>
            </a:r>
            <a:r>
              <a:rPr lang="uk-UA" sz="2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терапію</a:t>
            </a:r>
            <a:r>
              <a:rPr lang="uk-UA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. 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SchoolBook_Alx"/>
              </a:rPr>
              <a:t>Реформи успішні. </a:t>
            </a:r>
            <a:endParaRPr lang="uk-UA" sz="2200" dirty="0" smtClean="0">
              <a:solidFill>
                <a:srgbClr val="000000"/>
              </a:solidFill>
              <a:latin typeface="Times New Roman" panose="02020603050405020304" pitchFamily="18" charset="0"/>
              <a:ea typeface="SchoolBook_Alx"/>
            </a:endParaRPr>
          </a:p>
        </p:txBody>
      </p:sp>
    </p:spTree>
    <p:extLst>
      <p:ext uri="{BB962C8B-B14F-4D97-AF65-F5344CB8AC3E}">
        <p14:creationId xmlns:p14="http://schemas.microsoft.com/office/powerpoint/2010/main" val="6581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908719"/>
            <a:ext cx="793122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Чехословаччина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Оксамитова революція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(тобто спокійна,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мирна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 з розгону владою студентської демонстрації в Празі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листопада 1989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Дії поліції викликали страйк студентів,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почалися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масові демонстрації в столиці. </a:t>
            </a:r>
            <a:endParaRPr lang="uk-UA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 «Громадянський форум», що об’єднав усі опозиційні сили. </a:t>
            </a:r>
            <a:endParaRPr lang="uk-UA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solidFill>
                <a:srgbClr val="211814"/>
              </a:solidFill>
              <a:effectLst/>
              <a:latin typeface="Droid Sans"/>
            </a:endParaRPr>
          </a:p>
        </p:txBody>
      </p:sp>
      <p:pic>
        <p:nvPicPr>
          <p:cNvPr id="2050" name="Picture 2" descr="E:\Работа\2020\презентации\Всесвітня\15 Країни Центр-Сх Європи\Країни Центральної та Східної Європи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15" y="3717031"/>
            <a:ext cx="4318745" cy="2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692696"/>
            <a:ext cx="8147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 «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морального лідера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визначив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для себе В. Гавел, перетворювала його на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з’єднувальну ланку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 державою, главою якої він став 29 грудня 1989 року,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народжуваним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громадянським суспільством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президента, за висновками більшості дослідників, виявилася продуктивною для нації, сприяла її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консолідації. 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приводу відходу Гавела від політики один з його радників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Іржі 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Пеге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заявив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4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«Той факт, що ми зможемо обійтись без пана Гавела, буде означати, що ми стали стабільною демократією</a:t>
            </a:r>
            <a:r>
              <a:rPr lang="uk-UA" sz="2400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24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301208"/>
            <a:ext cx="7787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Вацлав </a:t>
            </a: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Гавел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останній президент Чехословаччини (1989-1992) та перший президент Чехії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1993-2003).</a:t>
            </a:r>
            <a:endParaRPr lang="uk-UA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Гавел, Вацлав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81" y="404664"/>
            <a:ext cx="332532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908719"/>
            <a:ext cx="7931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endParaRPr lang="uk-UA" sz="2400" i="1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Грудень 1989 р.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президентом став дисидент і лідер Громадянського форуму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Гавел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Відбувалася законодавча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дискримінація колишніх співробітників апарату компартії та держави, яким унаслідок запровадження процедури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люстрації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було заборонено займати посади в органах державної влади. </a:t>
            </a:r>
          </a:p>
          <a:p>
            <a:pPr marL="342900" indent="-342900" algn="just">
              <a:buFontTx/>
              <a:buChar char="-"/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 р.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країни на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Чехію і Словаччину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Нині обидві є членами НАТО та ЄС (1999, 2004 рр.).</a:t>
            </a:r>
          </a:p>
        </p:txBody>
      </p:sp>
    </p:spTree>
    <p:extLst>
      <p:ext uri="{BB962C8B-B14F-4D97-AF65-F5344CB8AC3E}">
        <p14:creationId xmlns:p14="http://schemas.microsoft.com/office/powerpoint/2010/main" val="2595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Характерною ознакою сучасного світу є </a:t>
            </a: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ролі особистісних компонентів політики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поступаються місцем групам інтересів та державним інститутам. </a:t>
            </a:r>
          </a:p>
          <a:p>
            <a:pPr indent="457200" algn="just"/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політичних лідерів у суспільствах, які трансформуються, незрівнянно вища, ніж у сталих демократіях. </a:t>
            </a:r>
          </a:p>
          <a:p>
            <a:pPr indent="457200" algn="just"/>
            <a:r>
              <a:rPr lang="uk-UA" sz="2200" i="1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недостатня </a:t>
            </a:r>
            <a:r>
              <a:rPr lang="uk-UA" sz="2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інституціоналізація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державно-політичних структур. </a:t>
            </a:r>
          </a:p>
          <a:p>
            <a:pPr indent="457200" algn="just"/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Тимчасом у сталих демократіях, де політичний процес усталений, роль політичних лідерів нівелюється самоорганізуючими можливостями системи. У міру перетворення демократичних процедур та організацій у сталі інститути у транзитних країнах роль політичних лідерів також нівелюється: починають працювати не люди, а принципи. 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3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620688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Угорщина </a:t>
            </a: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 революції мирний.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Влітку 1989 р. після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переговорів дозволена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багатопартійність. Компартія Угорщини припинила існування. 25 березня 1990 р. відбулись вільні парламентські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вибори.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Болгарія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Пленум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ЦК БКП 10 листопада 1989 р. усунув лідера компартії Т. Живкова від займаних посад і поклав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початок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перетворенням. </a:t>
            </a:r>
          </a:p>
          <a:p>
            <a:pPr indent="342900" algn="ctr">
              <a:spcAft>
                <a:spcPts val="0"/>
              </a:spcAft>
            </a:pPr>
            <a:r>
              <a:rPr lang="uk-UA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Румунія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формувався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тоталітарний режим Ніколає Чаушеску.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 1989 р.</a:t>
            </a: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сутички між силами правопорядку та демонстрантами в м. </a:t>
            </a: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Тімішоарі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 1989 р.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заворушення перекинулися до Бухареста. У наступні дні відбувалися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демонстрантів з військами і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державної безпеки («</a:t>
            </a:r>
            <a:r>
              <a:rPr lang="uk-UA" sz="20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секурітате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 1000 загиблих.</a:t>
            </a: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</a:t>
            </a: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р.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проведення демократичних виборів. 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5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77048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 втілення різних сценаріїв та моделей демократизації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історична спадщина.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конфігурація політичної організації суспільства.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(політичні 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партії сперечалися навколо темпів руху, а не навколо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цінностей). </a:t>
            </a:r>
            <a:endParaRPr lang="uk-UA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зміна еліт (проведення процедури люстрації). </a:t>
            </a:r>
          </a:p>
        </p:txBody>
      </p:sp>
    </p:spTree>
    <p:extLst>
      <p:ext uri="{BB962C8B-B14F-4D97-AF65-F5344CB8AC3E}">
        <p14:creationId xmlns:p14="http://schemas.microsoft.com/office/powerpoint/2010/main" val="23075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342900" algn="just">
              <a:spcAft>
                <a:spcPts val="0"/>
              </a:spcAft>
            </a:pPr>
            <a:r>
              <a:rPr lang="uk-UA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тенденції розвитку країн регіону (90-ті роки – XXI ст</a:t>
            </a:r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Після саморозпуску влітку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1991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р. Організації Варшавського Договору і Ради Економічної Взаємодопомоги й розпаду СРСР, що стався незабаром, чимало країн Центральної й Східної Європи заявили про своє бажання інтегруватися до європейських військово-політичних структур. 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1999 р.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членами НАТО стали Польща, Чехія та Угорщина, в 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2004 р.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Болгарія, Румунія, Словаччина та Словенія, в 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2009 р.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Хорватія та Албанія. </a:t>
            </a:r>
            <a:endParaRPr lang="uk-UA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Членами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ЄС в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2004 р.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стали: Польща, Угорщина, Словаччина, Чехія, Словенія, 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2007 р.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Румунія та Болгарія, Хорватія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2013 р.</a:t>
            </a:r>
            <a:endParaRPr lang="en-US" sz="24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77048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342900" algn="ctr">
              <a:spcAft>
                <a:spcPts val="0"/>
              </a:spcAft>
            </a:pPr>
            <a:r>
              <a:rPr lang="uk-UA" sz="21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Сучасні тенденції </a:t>
            </a:r>
          </a:p>
          <a:p>
            <a:pPr marL="6858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поглиблюється </a:t>
            </a:r>
            <a:r>
              <a:rPr lang="uk-UA" sz="21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криза політичного </a:t>
            </a:r>
            <a:r>
              <a:rPr lang="uk-UA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лідерства.</a:t>
            </a:r>
          </a:p>
          <a:p>
            <a:pPr marL="6858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конкуренція політичних партій, відсутність суспільного діалогу, криза авторитетів і новостворених політичних інститутів.</a:t>
            </a:r>
          </a:p>
          <a:p>
            <a:pPr marL="6858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 ролі парламентів (усі ці країни є типовими парламентськими республіками). </a:t>
            </a:r>
          </a:p>
          <a:p>
            <a:pPr marL="228600" indent="342900" algn="just">
              <a:spcAft>
                <a:spcPts val="0"/>
              </a:spcAft>
            </a:pPr>
            <a:endParaRPr lang="ru-RU" sz="21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342900" algn="just">
              <a:spcAft>
                <a:spcPts val="0"/>
              </a:spcAft>
            </a:pPr>
            <a:r>
              <a:rPr lang="uk-UA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Так, у Польщі, Угорщині, Чехії та Словаччині до влади прийшли політичні сили, які відзначаються більш жорстким ставленням до факту набуття членства у ЄС, пропонуючи переглянути умови членства, виступають за посилення ролі держави в економічній сфері, сфері освіти та ЗМІ. У всіх країнах, незалежно від того, при владі ліберали, радикали чи соціалісти, спостерігається згортання соціальних програм або ж скорочення витрат на соціальну сферу.</a:t>
            </a:r>
          </a:p>
          <a:p>
            <a:pPr marL="228600" indent="342900" algn="just">
              <a:spcAft>
                <a:spcPts val="0"/>
              </a:spcAft>
            </a:pPr>
            <a:endParaRPr lang="uk-UA" sz="20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6146" name="Picture 2" descr="E:\Работа\2020\презентации\Всесвітня\15 Країни Центр-Сх Європи\Країни Центральної та Східної Європи\Слайд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76" y="184983"/>
            <a:ext cx="8342301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5148738-065B-4314-938E-B6BE3A993672}" type="datetime1">
              <a:rPr lang="ru-RU"/>
              <a:pPr>
                <a:defRPr/>
              </a:pPr>
              <a:t>21.11.2023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BB8B9-0C56-469B-9B26-D32974C5AEEA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6672"/>
            <a:ext cx="7704856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342900" algn="ctr">
              <a:spcAft>
                <a:spcPts val="0"/>
              </a:spcAft>
            </a:pPr>
            <a:r>
              <a:rPr lang="uk-UA" sz="21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uk-UA" sz="21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наслідки падіння тоталітаризму у країнах Центральної та Східної Європи?</a:t>
            </a:r>
          </a:p>
          <a:p>
            <a:pPr marL="6858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 досвід проведення реформ країн Центрально-Східної Європи можна запозичити в українську дійсність?</a:t>
            </a:r>
          </a:p>
          <a:p>
            <a:pPr marL="6858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uk-UA" sz="21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Назвіть особливості політичного лідерства країн Центрально-Східної Європи. </a:t>
            </a:r>
            <a:endParaRPr lang="uk-UA" sz="21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342900" algn="just">
              <a:spcAft>
                <a:spcPts val="0"/>
              </a:spcAft>
            </a:pPr>
            <a:endParaRPr lang="uk-UA" sz="200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Вишеградська група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(Вишеградська трійка –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V3,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 1993 року Вишеградська четвірка –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V4)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утворена </a:t>
            </a:r>
            <a:r>
              <a:rPr lang="uk-UA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лютого 1991 року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внаслідок зустрічі президентів Польщі –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Леха Валенси, Чехословаччини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Вацлава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Гавела й Угорщини –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Йожефа </a:t>
            </a:r>
            <a:r>
              <a:rPr lang="uk-UA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Анталла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відбулася в замку в </a:t>
            </a:r>
            <a:r>
              <a:rPr lang="uk-UA" sz="22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Вишеграді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(Угорщина),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чому й отримала свою назву. </a:t>
            </a:r>
            <a:endParaRPr lang="uk-UA" sz="2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Історія успіху чотирьох - Український тижд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61" y="2852936"/>
            <a:ext cx="6365501" cy="33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З’їзд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лідерів цих країн таким чином символічно порівняли зі з’їздами королів: Польщі –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Казимира Великого, Чехії –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Яна Люксембурзького й Угорщини –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Карла І Роберта, –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відбувалися у цьому самому місці 1335‑го і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1338/1339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роках. </a:t>
            </a:r>
            <a:endParaRPr lang="uk-UA" sz="22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1993 році Чехословаччина поділилася на Чехію і Словаччину, і так </a:t>
            </a:r>
            <a:r>
              <a:rPr lang="de-AT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стала </a:t>
            </a:r>
            <a:r>
              <a:rPr lang="de-AT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V4.</a:t>
            </a:r>
            <a:endParaRPr lang="uk-UA" sz="2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Вишеградська група залишається надійним партнером України у протидії  російській агресії та боротьбі з коронавірусом - Karpat.in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41" y="2924944"/>
            <a:ext cx="5903739" cy="332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Історичні </a:t>
            </a:r>
            <a:r>
              <a:rPr lang="uk-UA" sz="22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формування стилів політичного лідерства країн Вишеградської </a:t>
            </a:r>
            <a:r>
              <a:rPr lang="uk-UA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групи.</a:t>
            </a:r>
          </a:p>
          <a:p>
            <a:pPr indent="457200" algn="just"/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Тісні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 з Європою відкривали шлях до культурних здобутків, а поширенню нової освіти сприяло введення поняття особистості в приватному і громадянському праві</a:t>
            </a:r>
          </a:p>
          <a:p>
            <a:pPr indent="457200" algn="just"/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конституційної парламентської монархії Габсбургів та </a:t>
            </a:r>
            <a:r>
              <a:rPr lang="uk-UA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Австро-Угорської </a:t>
            </a: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імперії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через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приналежність до західно-християнської цивілізації</a:t>
            </a:r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народи отримали ліберально-демократичні свободи. </a:t>
            </a:r>
          </a:p>
          <a:p>
            <a:pPr indent="457200" algn="just"/>
            <a:r>
              <a:rPr lang="uk-UA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Істотно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трансформувалася й політична система, внаслідок чого набули розвитку інститути </a:t>
            </a:r>
            <a:r>
              <a:rPr lang="uk-UA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парламентської демократії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</a:t>
            </a:r>
            <a:r>
              <a:rPr lang="uk-UA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партійно-політичного плюралізму </a:t>
            </a:r>
            <a:r>
              <a:rPr lang="uk-UA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на загальноімперському, так і на місцевому рівні, що забезпечувало умови для відносно вільного національно-культурного розвитку народів імперії.</a:t>
            </a:r>
          </a:p>
        </p:txBody>
      </p:sp>
    </p:spTree>
    <p:extLst>
      <p:ext uri="{BB962C8B-B14F-4D97-AF65-F5344CB8AC3E}">
        <p14:creationId xmlns:p14="http://schemas.microsoft.com/office/powerpoint/2010/main" val="18769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Встановлення </a:t>
            </a:r>
            <a:r>
              <a:rPr lang="uk-UA" sz="24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прорадянських режимів </a:t>
            </a:r>
            <a:endParaRPr lang="uk-UA" sz="24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Країни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 та Східної Європи –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регіон, що після війни перебував під контролем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СРСР. Регіон звільнений наступом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Червоної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армії.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1943-1945 рр. до влади приходили уряди Народних фронтів. У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 регіону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затвердився лад, який комуністи називали «</a:t>
            </a:r>
            <a:r>
              <a:rPr lang="uk-UA" sz="24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демократія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(коаліційні уряди). </a:t>
            </a:r>
            <a:endParaRPr lang="uk-UA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1947-1948 рр. в країнах Центральної та Східної Європи встановлена однопартійна комуністична влада.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1949 р. проголошено курс на побудову соціалізму (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індустріалізація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колективізація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776864" cy="4545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 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січні 1949 р. для спільного вирішення економічних проблем Болгарія, Угорщина, Польща, Румунія, СРСР і Чехословаччина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утворили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 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 Взаємодопомоги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міжурядова 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соціалістичних країн, створена для економічної інтеграції та взаємодопомоги (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1949-1991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рр.).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Згодом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1955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створено військовий союз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 Центрально-Східної Європи на чолі з СРСР – </a:t>
            </a:r>
            <a:r>
              <a:rPr lang="uk-UA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Варшавського </a:t>
            </a:r>
            <a:r>
              <a:rPr lang="uk-UA" sz="28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(ОВД)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8924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успішного проекту </a:t>
            </a: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автобус «</a:t>
            </a:r>
            <a:r>
              <a:rPr lang="uk-UA" sz="2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Ікарус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270050" cy="48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atic1-repo.aif.ru/1/1a/523469/5cb72cda788a0f11a0d17242927a9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29" y="548680"/>
            <a:ext cx="4019741" cy="2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7.eadaily.com/r567x567/o/6fb/74a0564e8ae96ec731283b5aad1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3284984"/>
            <a:ext cx="5544616" cy="318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1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9">
      <a:dk1>
        <a:srgbClr val="63242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1095</Words>
  <Application>Microsoft Office PowerPoint</Application>
  <PresentationFormat>Экран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2</dc:title>
  <dc:creator>Александрова З.В. (Aida_Alex)</dc:creator>
  <dc:description>http://aida.ucoz.ru</dc:description>
  <cp:lastModifiedBy>Admin</cp:lastModifiedBy>
  <cp:revision>21</cp:revision>
  <dcterms:created xsi:type="dcterms:W3CDTF">2009-07-19T17:48:53Z</dcterms:created>
  <dcterms:modified xsi:type="dcterms:W3CDTF">2023-11-21T14:51:10Z</dcterms:modified>
  <cp:category>шаблоны к Powerpoint</cp:category>
</cp:coreProperties>
</file>