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4" r:id="rId5"/>
    <p:sldId id="275" r:id="rId6"/>
    <p:sldId id="276" r:id="rId7"/>
    <p:sldId id="273" r:id="rId8"/>
    <p:sldId id="259" r:id="rId9"/>
    <p:sldId id="260" r:id="rId10"/>
    <p:sldId id="261" r:id="rId11"/>
    <p:sldId id="262" r:id="rId12"/>
    <p:sldId id="263" r:id="rId13"/>
    <p:sldId id="264" r:id="rId14"/>
    <p:sldId id="265" r:id="rId15"/>
    <p:sldId id="266" r:id="rId16"/>
    <p:sldId id="267" r:id="rId17"/>
    <p:sldId id="268" r:id="rId18"/>
    <p:sldId id="277" r:id="rId19"/>
    <p:sldId id="269" r:id="rId20"/>
    <p:sldId id="270" r:id="rId21"/>
    <p:sldId id="271" r:id="rId22"/>
    <p:sldId id="278" r:id="rId23"/>
    <p:sldId id="281" r:id="rId24"/>
    <p:sldId id="279" r:id="rId25"/>
    <p:sldId id="280" r:id="rId26"/>
    <p:sldId id="283" r:id="rId27"/>
    <p:sldId id="284" r:id="rId28"/>
    <p:sldId id="285" r:id="rId29"/>
    <p:sldId id="287" r:id="rId30"/>
    <p:sldId id="286" r:id="rId31"/>
    <p:sldId id="289" r:id="rId32"/>
    <p:sldId id="282" r:id="rId33"/>
    <p:sldId id="288"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28671"/>
            <a:ext cx="7772400" cy="2671780"/>
          </a:xfrm>
        </p:spPr>
        <p:txBody>
          <a:bodyPr>
            <a:normAutofit fontScale="90000"/>
          </a:bodyPr>
          <a:lstStyle/>
          <a:p>
            <a:r>
              <a:rPr lang="uk-UA" sz="3600" dirty="0" smtClean="0">
                <a:latin typeface="Times New Roman" pitchFamily="18" charset="0"/>
                <a:cs typeface="Times New Roman" pitchFamily="18" charset="0"/>
              </a:rPr>
              <a:t>Тема 4.2. </a:t>
            </a:r>
            <a:r>
              <a:rPr lang="uk-UA" sz="3600" b="1" dirty="0" smtClean="0">
                <a:solidFill>
                  <a:srgbClr val="990033"/>
                </a:solidFill>
                <a:latin typeface="Times New Roman" pitchFamily="18" charset="0"/>
                <a:cs typeface="Times New Roman" pitchFamily="18" charset="0"/>
              </a:rPr>
              <a:t>ВИРОБНИЧИЙ ПРОЦЕС ЯК ОСНОВА ФОРМУВАННЯ ЗАКЛАДУ РЕСТОРАННОГО ГОСПОДАРСТВА</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16386" name="Picture 2" descr="Картинки по запросу приготування страв в ресторані"/>
          <p:cNvPicPr>
            <a:picLocks noChangeAspect="1" noChangeArrowheads="1"/>
          </p:cNvPicPr>
          <p:nvPr/>
        </p:nvPicPr>
        <p:blipFill>
          <a:blip r:embed="rId2"/>
          <a:srcRect/>
          <a:stretch>
            <a:fillRect/>
          </a:stretch>
        </p:blipFill>
        <p:spPr bwMode="auto">
          <a:xfrm>
            <a:off x="1357290" y="2786058"/>
            <a:ext cx="6400800" cy="3705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rgbClr val="990033"/>
                </a:solidFill>
                <a:latin typeface="Times New Roman" pitchFamily="18" charset="0"/>
                <a:cs typeface="Times New Roman" pitchFamily="18" charset="0"/>
              </a:rPr>
              <a:t>2. Основні вимоги до створення оптимальних умов </a:t>
            </a:r>
            <a:r>
              <a:rPr lang="uk-UA" sz="2800" b="1" dirty="0" smtClean="0">
                <a:solidFill>
                  <a:srgbClr val="990033"/>
                </a:solidFill>
                <a:latin typeface="Times New Roman" pitchFamily="18" charset="0"/>
                <a:cs typeface="Times New Roman" pitchFamily="18" charset="0"/>
              </a:rPr>
              <a:t>праці</a:t>
            </a:r>
            <a:endParaRPr lang="ru-RU" sz="2800"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1928802"/>
            <a:ext cx="8229600" cy="3929090"/>
          </a:xfrm>
        </p:spPr>
        <p:txBody>
          <a:bodyPr>
            <a:normAutofit fontScale="77500" lnSpcReduction="20000"/>
          </a:bodyPr>
          <a:lstStyle/>
          <a:p>
            <a:pPr algn="just">
              <a:buNone/>
            </a:pPr>
            <a:r>
              <a:rPr lang="uk-UA" i="1" dirty="0" smtClean="0">
                <a:solidFill>
                  <a:srgbClr val="990033"/>
                </a:solidFill>
                <a:latin typeface="Times New Roman" pitchFamily="18" charset="0"/>
                <a:cs typeface="Times New Roman" pitchFamily="18" charset="0"/>
              </a:rPr>
              <a:t>     Для </a:t>
            </a:r>
            <a:r>
              <a:rPr lang="uk-UA" i="1" dirty="0" smtClean="0">
                <a:solidFill>
                  <a:srgbClr val="990033"/>
                </a:solidFill>
                <a:latin typeface="Times New Roman" pitchFamily="18" charset="0"/>
                <a:cs typeface="Times New Roman" pitchFamily="18" charset="0"/>
              </a:rPr>
              <a:t>успішного виконання виробничого процесу на підприємствах ресторанного господарства необхідно</a:t>
            </a:r>
            <a:r>
              <a:rPr lang="uk-UA" i="1" dirty="0" smtClean="0">
                <a:solidFill>
                  <a:srgbClr val="990033"/>
                </a:solidFill>
                <a:latin typeface="Times New Roman" pitchFamily="18" charset="0"/>
                <a:cs typeface="Times New Roman" pitchFamily="18" charset="0"/>
              </a:rPr>
              <a:t>:</a:t>
            </a:r>
          </a:p>
          <a:p>
            <a:pPr algn="just"/>
            <a:r>
              <a:rPr lang="uk-UA" sz="2400" dirty="0" smtClean="0">
                <a:latin typeface="Times New Roman" pitchFamily="18" charset="0"/>
                <a:cs typeface="Times New Roman" pitchFamily="18" charset="0"/>
              </a:rPr>
              <a:t>вибрати </a:t>
            </a:r>
            <a:r>
              <a:rPr lang="uk-UA" sz="2400" dirty="0" smtClean="0">
                <a:latin typeface="Times New Roman" pitchFamily="18" charset="0"/>
                <a:cs typeface="Times New Roman" pitchFamily="18" charset="0"/>
              </a:rPr>
              <a:t>раціональну структуру виробництва;</a:t>
            </a:r>
            <a:endParaRPr lang="ru-RU"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виробничі </a:t>
            </a:r>
            <a:r>
              <a:rPr lang="uk-UA" sz="2400" dirty="0" smtClean="0">
                <a:latin typeface="Times New Roman" pitchFamily="18" charset="0"/>
                <a:cs typeface="Times New Roman" pitchFamily="18" charset="0"/>
              </a:rPr>
              <a:t>приміщення повинні розміщуватися по ходу технологічного процесу, щоб уникнути зустрічних потоків сировини, напівфабрикатів і готової продукції. Так, заготівельні цехи повинні розташовуватися ближче до складських приміщень, але в той же час мати зручний зв'язок із </a:t>
            </a:r>
            <a:r>
              <a:rPr lang="uk-UA" sz="2400" dirty="0" err="1" smtClean="0">
                <a:latin typeface="Times New Roman" pitchFamily="18" charset="0"/>
                <a:cs typeface="Times New Roman" pitchFamily="18" charset="0"/>
              </a:rPr>
              <a:t>доготівельними</a:t>
            </a:r>
            <a:r>
              <a:rPr lang="uk-UA" sz="2400" dirty="0" smtClean="0">
                <a:latin typeface="Times New Roman" pitchFamily="18" charset="0"/>
                <a:cs typeface="Times New Roman" pitchFamily="18" charset="0"/>
              </a:rPr>
              <a:t> цехами;</a:t>
            </a:r>
            <a:endParaRPr lang="ru-RU"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забезпечити </a:t>
            </a:r>
            <a:r>
              <a:rPr lang="uk-UA" sz="2400" dirty="0" smtClean="0">
                <a:latin typeface="Times New Roman" pitchFamily="18" charset="0"/>
                <a:cs typeface="Times New Roman" pitchFamily="18" charset="0"/>
              </a:rPr>
              <a:t>потоковість виробництва і послідовність здійснення технологічних процесів;</a:t>
            </a:r>
            <a:endParaRPr lang="ru-RU"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правильно </a:t>
            </a:r>
            <a:r>
              <a:rPr lang="uk-UA" sz="2400" dirty="0" smtClean="0">
                <a:latin typeface="Times New Roman" pitchFamily="18" charset="0"/>
                <a:cs typeface="Times New Roman" pitchFamily="18" charset="0"/>
              </a:rPr>
              <a:t>розмістити обладнання;</a:t>
            </a:r>
            <a:endParaRPr lang="ru-RU"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забезпечити робочі </a:t>
            </a:r>
            <a:r>
              <a:rPr lang="uk-UA" sz="2400" dirty="0" smtClean="0">
                <a:latin typeface="Times New Roman" pitchFamily="18" charset="0"/>
                <a:cs typeface="Times New Roman" pitchFamily="18" charset="0"/>
              </a:rPr>
              <a:t>місця необхідним обладнанням, інвентарем, інструментами;</a:t>
            </a:r>
            <a:endParaRPr lang="ru-RU"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створити </a:t>
            </a:r>
            <a:r>
              <a:rPr lang="uk-UA" sz="2400" dirty="0" smtClean="0">
                <a:latin typeface="Times New Roman" pitchFamily="18" charset="0"/>
                <a:cs typeface="Times New Roman" pitchFamily="18" charset="0"/>
              </a:rPr>
              <a:t>оптимальні умови для роботи.</a:t>
            </a:r>
            <a:endParaRPr lang="ru-RU" sz="2400"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429420"/>
          </a:xfrm>
        </p:spPr>
        <p:txBody>
          <a:bodyPr>
            <a:normAutofit/>
          </a:bodyPr>
          <a:lstStyle/>
          <a:p>
            <a:pPr algn="just"/>
            <a:r>
              <a:rPr lang="uk-UA" sz="1800" dirty="0" smtClean="0">
                <a:latin typeface="Times New Roman" pitchFamily="18" charset="0"/>
                <a:cs typeface="Times New Roman" pitchFamily="18" charset="0"/>
              </a:rPr>
              <a:t>Виробничі приміщення мають розташовуватися в наземних поверхах і орієнтуватися на північ і північний захід. Склад і площа виробничих приміщень визначаються Будівельними нормами і правилами проектування залежно від типу і потужності підприємства</a:t>
            </a:r>
            <a:r>
              <a:rPr lang="uk-UA" sz="1800" dirty="0" smtClean="0">
                <a:latin typeface="Times New Roman" pitchFamily="18" charset="0"/>
                <a:cs typeface="Times New Roman" pitchFamily="18" charset="0"/>
              </a:rPr>
              <a:t>.</a:t>
            </a:r>
          </a:p>
          <a:p>
            <a:pPr algn="just"/>
            <a:endParaRPr lang="ru-RU"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Площа виробничих приміщень повинна забезпечити безпечні умови праці і дотримання санітарно-гігієнічних вимог. Площа складається з корисної, зайнятої під різне технологічне обладнання, а також площі проходів</a:t>
            </a:r>
            <a:r>
              <a:rPr lang="uk-UA" sz="1800" dirty="0" smtClean="0">
                <a:latin typeface="Times New Roman" pitchFamily="18" charset="0"/>
                <a:cs typeface="Times New Roman" pitchFamily="18" charset="0"/>
              </a:rPr>
              <a:t>.</a:t>
            </a:r>
          </a:p>
          <a:p>
            <a:pPr algn="just"/>
            <a:endParaRPr lang="ru-RU" sz="1800" dirty="0" smtClean="0">
              <a:latin typeface="Times New Roman" pitchFamily="18" charset="0"/>
              <a:cs typeface="Times New Roman" pitchFamily="18" charset="0"/>
            </a:endParaRPr>
          </a:p>
          <a:p>
            <a:pPr algn="ctr">
              <a:buNone/>
            </a:pPr>
            <a:r>
              <a:rPr lang="uk-UA" sz="1800" i="1" dirty="0" smtClean="0">
                <a:solidFill>
                  <a:srgbClr val="990033"/>
                </a:solidFill>
                <a:latin typeface="Times New Roman" pitchFamily="18" charset="0"/>
                <a:cs typeface="Times New Roman" pitchFamily="18" charset="0"/>
              </a:rPr>
              <a:t>Площа виробничих приміщень розраховується за формулою</a:t>
            </a:r>
            <a:r>
              <a:rPr lang="uk-UA" sz="1800" i="1" dirty="0" smtClean="0">
                <a:solidFill>
                  <a:srgbClr val="990033"/>
                </a:solidFill>
                <a:latin typeface="Times New Roman" pitchFamily="18" charset="0"/>
                <a:cs typeface="Times New Roman" pitchFamily="18" charset="0"/>
              </a:rPr>
              <a:t>:</a:t>
            </a:r>
          </a:p>
          <a:p>
            <a:pPr algn="ctr">
              <a:buNone/>
            </a:pPr>
            <a:r>
              <a:rPr lang="uk-UA" sz="1800" dirty="0" err="1" smtClean="0">
                <a:latin typeface="Times New Roman" pitchFamily="18" charset="0"/>
                <a:cs typeface="Times New Roman" pitchFamily="18" charset="0"/>
              </a:rPr>
              <a:t>S</a:t>
            </a:r>
            <a:r>
              <a:rPr lang="uk-UA" sz="1800" baseline="-25000" dirty="0" err="1" smtClean="0">
                <a:latin typeface="Times New Roman" pitchFamily="18" charset="0"/>
                <a:cs typeface="Times New Roman" pitchFamily="18" charset="0"/>
              </a:rPr>
              <a:t>заг</a:t>
            </a:r>
            <a:r>
              <a:rPr lang="uk-UA"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 </a:t>
            </a:r>
            <a:r>
              <a:rPr lang="uk-UA" sz="1800" dirty="0" err="1" smtClean="0">
                <a:latin typeface="Times New Roman" pitchFamily="18" charset="0"/>
                <a:cs typeface="Times New Roman" pitchFamily="18" charset="0"/>
              </a:rPr>
              <a:t>S</a:t>
            </a:r>
            <a:r>
              <a:rPr lang="uk-UA" sz="1800" baseline="-25000" dirty="0" err="1" smtClean="0">
                <a:latin typeface="Times New Roman" pitchFamily="18" charset="0"/>
                <a:cs typeface="Times New Roman" pitchFamily="18" charset="0"/>
              </a:rPr>
              <a:t>коp</a:t>
            </a:r>
            <a:r>
              <a:rPr lang="uk-UA" sz="1800" baseline="-250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К</a:t>
            </a:r>
            <a:r>
              <a:rPr lang="uk-UA" sz="1800" baseline="-25000" dirty="0" err="1" smtClean="0">
                <a:latin typeface="Times New Roman" pitchFamily="18" charset="0"/>
                <a:cs typeface="Times New Roman" pitchFamily="18" charset="0"/>
              </a:rPr>
              <a:t>сп</a:t>
            </a:r>
            <a:r>
              <a:rPr lang="uk-UA" sz="1800" baseline="-25000" dirty="0" smtClean="0">
                <a:latin typeface="Times New Roman" pitchFamily="18" charset="0"/>
                <a:cs typeface="Times New Roman" pitchFamily="18" charset="0"/>
              </a:rPr>
              <a:t> </a:t>
            </a:r>
            <a:endParaRPr lang="uk-UA" sz="1800" baseline="-25000" dirty="0" smtClean="0">
              <a:latin typeface="Times New Roman" pitchFamily="18" charset="0"/>
              <a:cs typeface="Times New Roman" pitchFamily="18" charset="0"/>
            </a:endParaRPr>
          </a:p>
          <a:p>
            <a:pPr algn="ctr">
              <a:buNone/>
            </a:pPr>
            <a:endParaRPr lang="uk-UA" sz="1800"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де </a:t>
            </a:r>
            <a:r>
              <a:rPr lang="uk-UA" sz="1800" dirty="0" err="1" smtClean="0">
                <a:latin typeface="Times New Roman" pitchFamily="18" charset="0"/>
                <a:cs typeface="Times New Roman" pitchFamily="18" charset="0"/>
              </a:rPr>
              <a:t>S</a:t>
            </a:r>
            <a:r>
              <a:rPr lang="uk-UA" sz="1800" baseline="-25000" dirty="0" err="1" smtClean="0">
                <a:latin typeface="Times New Roman" pitchFamily="18" charset="0"/>
                <a:cs typeface="Times New Roman" pitchFamily="18" charset="0"/>
              </a:rPr>
              <a:t>заг</a:t>
            </a:r>
            <a:r>
              <a:rPr lang="uk-UA" sz="1800" dirty="0" smtClean="0">
                <a:latin typeface="Times New Roman" pitchFamily="18" charset="0"/>
                <a:cs typeface="Times New Roman" pitchFamily="18" charset="0"/>
              </a:rPr>
              <a:t> - загальна площа цеху, м</a:t>
            </a:r>
            <a:r>
              <a:rPr lang="uk-UA" sz="1800" baseline="30000" dirty="0" smtClean="0">
                <a:latin typeface="Times New Roman" pitchFamily="18" charset="0"/>
                <a:cs typeface="Times New Roman" pitchFamily="18" charset="0"/>
              </a:rPr>
              <a:t>2</a:t>
            </a:r>
            <a:r>
              <a:rPr lang="uk-UA"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just">
              <a:buNone/>
            </a:pPr>
            <a:r>
              <a:rPr lang="uk-UA" sz="1800" dirty="0" err="1" smtClean="0">
                <a:latin typeface="Times New Roman" pitchFamily="18" charset="0"/>
                <a:cs typeface="Times New Roman" pitchFamily="18" charset="0"/>
              </a:rPr>
              <a:t>S</a:t>
            </a:r>
            <a:r>
              <a:rPr lang="uk-UA" sz="1800" baseline="-25000" dirty="0" err="1" smtClean="0">
                <a:latin typeface="Times New Roman" pitchFamily="18" charset="0"/>
                <a:cs typeface="Times New Roman" pitchFamily="18" charset="0"/>
              </a:rPr>
              <a:t>коp</a:t>
            </a:r>
            <a:r>
              <a:rPr lang="uk-UA" sz="1800" dirty="0" smtClean="0">
                <a:latin typeface="Times New Roman" pitchFamily="18" charset="0"/>
                <a:cs typeface="Times New Roman" pitchFamily="18" charset="0"/>
              </a:rPr>
              <a:t> - корисна площа цеху, зайнята під обладнання, м</a:t>
            </a:r>
            <a:r>
              <a:rPr lang="uk-UA" sz="1800" baseline="30000" dirty="0" smtClean="0">
                <a:latin typeface="Times New Roman" pitchFamily="18" charset="0"/>
                <a:cs typeface="Times New Roman" pitchFamily="18" charset="0"/>
              </a:rPr>
              <a:t>2</a:t>
            </a:r>
            <a:r>
              <a:rPr lang="uk-UA"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just">
              <a:buNone/>
            </a:pPr>
            <a:r>
              <a:rPr lang="uk-UA" sz="1800" dirty="0" err="1" smtClean="0">
                <a:latin typeface="Times New Roman" pitchFamily="18" charset="0"/>
                <a:cs typeface="Times New Roman" pitchFamily="18" charset="0"/>
              </a:rPr>
              <a:t>К</a:t>
            </a:r>
            <a:r>
              <a:rPr lang="uk-UA" sz="1800" baseline="-25000" dirty="0" err="1" smtClean="0">
                <a:latin typeface="Times New Roman" pitchFamily="18" charset="0"/>
                <a:cs typeface="Times New Roman" pitchFamily="18" charset="0"/>
              </a:rPr>
              <a:t>сп</a:t>
            </a:r>
            <a:r>
              <a:rPr lang="uk-UA" sz="1800" baseline="-250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коефіцієнт використання площі, що враховує проходи між обладнанням.</a:t>
            </a:r>
            <a:endParaRPr lang="ru-RU" sz="1800" dirty="0" smtClean="0">
              <a:latin typeface="Times New Roman" pitchFamily="18" charset="0"/>
              <a:cs typeface="Times New Roman" pitchFamily="18" charset="0"/>
            </a:endParaRPr>
          </a:p>
          <a:p>
            <a:pPr algn="just"/>
            <a:endParaRPr lang="uk-UA" sz="1800"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Для </a:t>
            </a:r>
            <a:r>
              <a:rPr lang="uk-UA" sz="1800" dirty="0" smtClean="0">
                <a:latin typeface="Times New Roman" pitchFamily="18" charset="0"/>
                <a:cs typeface="Times New Roman" pitchFamily="18" charset="0"/>
              </a:rPr>
              <a:t>розрахунків прийняті такі коефіцієнти використання площі: </a:t>
            </a:r>
            <a:endParaRPr lang="uk-UA" sz="1800" dirty="0" smtClean="0">
              <a:latin typeface="Times New Roman" pitchFamily="18" charset="0"/>
              <a:cs typeface="Times New Roman" pitchFamily="18" charset="0"/>
            </a:endParaRPr>
          </a:p>
          <a:p>
            <a:pPr algn="just">
              <a:buFont typeface="Wingdings" pitchFamily="2" charset="2"/>
              <a:buChar char="ü"/>
            </a:pPr>
            <a:r>
              <a:rPr lang="uk-UA" sz="1800" dirty="0" smtClean="0">
                <a:latin typeface="Times New Roman" pitchFamily="18" charset="0"/>
                <a:cs typeface="Times New Roman" pitchFamily="18" charset="0"/>
              </a:rPr>
              <a:t>для </a:t>
            </a:r>
            <a:r>
              <a:rPr lang="uk-UA" sz="1800" dirty="0" smtClean="0">
                <a:latin typeface="Times New Roman" pitchFamily="18" charset="0"/>
                <a:cs typeface="Times New Roman" pitchFamily="18" charset="0"/>
              </a:rPr>
              <a:t>гарячого </a:t>
            </a:r>
            <a:r>
              <a:rPr lang="uk-UA" sz="1800" dirty="0" smtClean="0">
                <a:latin typeface="Times New Roman" pitchFamily="18" charset="0"/>
                <a:cs typeface="Times New Roman" pitchFamily="18" charset="0"/>
              </a:rPr>
              <a:t>цеху - </a:t>
            </a:r>
            <a:r>
              <a:rPr lang="uk-UA" sz="1800" dirty="0" smtClean="0">
                <a:latin typeface="Times New Roman" pitchFamily="18" charset="0"/>
                <a:cs typeface="Times New Roman" pitchFamily="18" charset="0"/>
              </a:rPr>
              <a:t>0,25-0,3; </a:t>
            </a:r>
            <a:endParaRPr lang="uk-UA" sz="1800" dirty="0" smtClean="0">
              <a:latin typeface="Times New Roman" pitchFamily="18" charset="0"/>
              <a:cs typeface="Times New Roman" pitchFamily="18" charset="0"/>
            </a:endParaRPr>
          </a:p>
          <a:p>
            <a:pPr algn="just">
              <a:buFont typeface="Wingdings" pitchFamily="2" charset="2"/>
              <a:buChar char="ü"/>
            </a:pPr>
            <a:r>
              <a:rPr lang="uk-UA" sz="1800" dirty="0" smtClean="0">
                <a:latin typeface="Times New Roman" pitchFamily="18" charset="0"/>
                <a:cs typeface="Times New Roman" pitchFamily="18" charset="0"/>
              </a:rPr>
              <a:t>для холодного цеху - </a:t>
            </a:r>
            <a:r>
              <a:rPr lang="uk-UA" sz="1800" dirty="0" smtClean="0">
                <a:latin typeface="Times New Roman" pitchFamily="18" charset="0"/>
                <a:cs typeface="Times New Roman" pitchFamily="18" charset="0"/>
              </a:rPr>
              <a:t>0,35- 0,4; </a:t>
            </a:r>
            <a:endParaRPr lang="uk-UA" sz="1800" dirty="0" smtClean="0">
              <a:latin typeface="Times New Roman" pitchFamily="18" charset="0"/>
              <a:cs typeface="Times New Roman" pitchFamily="18" charset="0"/>
            </a:endParaRPr>
          </a:p>
          <a:p>
            <a:pPr algn="just">
              <a:buFont typeface="Wingdings" pitchFamily="2" charset="2"/>
              <a:buChar char="ü"/>
            </a:pPr>
            <a:r>
              <a:rPr lang="uk-UA" sz="1800" dirty="0" smtClean="0">
                <a:latin typeface="Times New Roman" pitchFamily="18" charset="0"/>
                <a:cs typeface="Times New Roman" pitchFamily="18" charset="0"/>
              </a:rPr>
              <a:t>для </a:t>
            </a:r>
            <a:r>
              <a:rPr lang="uk-UA" sz="1800" dirty="0" smtClean="0">
                <a:latin typeface="Times New Roman" pitchFamily="18" charset="0"/>
                <a:cs typeface="Times New Roman" pitchFamily="18" charset="0"/>
              </a:rPr>
              <a:t>заготівельних цехів - 0,35.</a:t>
            </a:r>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229600" cy="4686319"/>
          </a:xfrm>
        </p:spPr>
        <p:txBody>
          <a:bodyPr>
            <a:normAutofit fontScale="92500" lnSpcReduction="10000"/>
          </a:bodyPr>
          <a:lstStyle/>
          <a:p>
            <a:pPr algn="just"/>
            <a:r>
              <a:rPr lang="uk-UA" sz="2200" i="1" dirty="0" smtClean="0">
                <a:solidFill>
                  <a:srgbClr val="990033"/>
                </a:solidFill>
                <a:latin typeface="Times New Roman" pitchFamily="18" charset="0"/>
                <a:cs typeface="Times New Roman" pitchFamily="18" charset="0"/>
              </a:rPr>
              <a:t>Розрахунок виробничих приміщень за нормою площі на одного працюючого здійснюється за формулою</a:t>
            </a:r>
            <a:r>
              <a:rPr lang="uk-UA" sz="2200" i="1" dirty="0" smtClean="0">
                <a:solidFill>
                  <a:srgbClr val="990033"/>
                </a:solidFill>
                <a:latin typeface="Times New Roman" pitchFamily="18" charset="0"/>
                <a:cs typeface="Times New Roman" pitchFamily="18" charset="0"/>
              </a:rPr>
              <a:t>:</a:t>
            </a:r>
          </a:p>
          <a:p>
            <a:endParaRPr lang="ru-RU" sz="2200" dirty="0" smtClean="0">
              <a:latin typeface="Times New Roman" pitchFamily="18" charset="0"/>
              <a:cs typeface="Times New Roman" pitchFamily="18" charset="0"/>
            </a:endParaRPr>
          </a:p>
          <a:p>
            <a:pPr algn="ctr">
              <a:buNone/>
            </a:pPr>
            <a:r>
              <a:rPr lang="uk-UA" sz="2200" dirty="0" err="1" smtClean="0">
                <a:latin typeface="Times New Roman" pitchFamily="18" charset="0"/>
                <a:cs typeface="Times New Roman" pitchFamily="18" charset="0"/>
              </a:rPr>
              <a:t>S</a:t>
            </a:r>
            <a:r>
              <a:rPr lang="uk-UA" sz="2200" baseline="-25000" dirty="0" err="1" smtClean="0">
                <a:latin typeface="Times New Roman" pitchFamily="18" charset="0"/>
                <a:cs typeface="Times New Roman" pitchFamily="18" charset="0"/>
              </a:rPr>
              <a:t>заг</a:t>
            </a:r>
            <a:r>
              <a:rPr lang="uk-UA" sz="2200" dirty="0" smtClean="0">
                <a:latin typeface="Times New Roman" pitchFamily="18" charset="0"/>
                <a:cs typeface="Times New Roman" pitchFamily="18" charset="0"/>
              </a:rPr>
              <a:t> = N • </a:t>
            </a:r>
            <a:r>
              <a:rPr lang="uk-UA" sz="2200" dirty="0" err="1" smtClean="0">
                <a:latin typeface="Times New Roman" pitchFamily="18" charset="0"/>
                <a:cs typeface="Times New Roman" pitchFamily="18" charset="0"/>
              </a:rPr>
              <a:t>n</a:t>
            </a:r>
            <a:endParaRPr lang="uk-UA"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pPr>
              <a:buNone/>
            </a:pPr>
            <a:r>
              <a:rPr lang="uk-UA" sz="2200" dirty="0" smtClean="0">
                <a:latin typeface="Times New Roman" pitchFamily="18" charset="0"/>
                <a:cs typeface="Times New Roman" pitchFamily="18" charset="0"/>
              </a:rPr>
              <a:t>де </a:t>
            </a:r>
            <a:r>
              <a:rPr lang="uk-UA" sz="2200" dirty="0" err="1" smtClean="0">
                <a:latin typeface="Times New Roman" pitchFamily="18" charset="0"/>
                <a:cs typeface="Times New Roman" pitchFamily="18" charset="0"/>
              </a:rPr>
              <a:t>S</a:t>
            </a:r>
            <a:r>
              <a:rPr lang="uk-UA" sz="2200" baseline="-25000" dirty="0" err="1" smtClean="0">
                <a:latin typeface="Times New Roman" pitchFamily="18" charset="0"/>
                <a:cs typeface="Times New Roman" pitchFamily="18" charset="0"/>
              </a:rPr>
              <a:t>заг</a:t>
            </a:r>
            <a:r>
              <a:rPr lang="uk-UA" sz="2200" dirty="0" smtClean="0">
                <a:latin typeface="Times New Roman" pitchFamily="18" charset="0"/>
                <a:cs typeface="Times New Roman" pitchFamily="18" charset="0"/>
              </a:rPr>
              <a:t> - загальна площа цеху, м</a:t>
            </a:r>
            <a:r>
              <a:rPr lang="uk-UA" sz="2200" baseline="30000" dirty="0" smtClean="0">
                <a:latin typeface="Times New Roman" pitchFamily="18" charset="0"/>
                <a:cs typeface="Times New Roman" pitchFamily="18" charset="0"/>
              </a:rPr>
              <a:t>2</a:t>
            </a:r>
            <a:r>
              <a:rPr lang="uk-UA" sz="22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a:buNone/>
            </a:pPr>
            <a:r>
              <a:rPr lang="uk-UA" sz="2200" dirty="0" smtClean="0">
                <a:latin typeface="Times New Roman" pitchFamily="18" charset="0"/>
                <a:cs typeface="Times New Roman" pitchFamily="18" charset="0"/>
              </a:rPr>
              <a:t>N - кількість працівників у цеху; </a:t>
            </a:r>
            <a:endParaRPr lang="ru-RU" sz="2200" dirty="0" smtClean="0">
              <a:latin typeface="Times New Roman" pitchFamily="18" charset="0"/>
              <a:cs typeface="Times New Roman" pitchFamily="18" charset="0"/>
            </a:endParaRPr>
          </a:p>
          <a:p>
            <a:pPr>
              <a:buNone/>
            </a:pPr>
            <a:r>
              <a:rPr lang="uk-UA" sz="2200" dirty="0" smtClean="0">
                <a:latin typeface="Times New Roman" pitchFamily="18" charset="0"/>
                <a:cs typeface="Times New Roman" pitchFamily="18" charset="0"/>
              </a:rPr>
              <a:t>n - норма площі на одного працюючого, </a:t>
            </a:r>
            <a:r>
              <a:rPr lang="uk-UA" sz="2200" dirty="0" smtClean="0">
                <a:latin typeface="Times New Roman" pitchFamily="18" charset="0"/>
                <a:cs typeface="Times New Roman" pitchFamily="18" charset="0"/>
              </a:rPr>
              <a:t>м</a:t>
            </a:r>
            <a:r>
              <a:rPr lang="uk-UA" sz="2200" baseline="30000" dirty="0" smtClean="0">
                <a:latin typeface="Times New Roman" pitchFamily="18" charset="0"/>
                <a:cs typeface="Times New Roman" pitchFamily="18" charset="0"/>
              </a:rPr>
              <a:t>2</a:t>
            </a:r>
            <a:r>
              <a:rPr lang="uk-UA" sz="2200" dirty="0" smtClean="0">
                <a:latin typeface="Times New Roman" pitchFamily="18" charset="0"/>
                <a:cs typeface="Times New Roman" pitchFamily="18" charset="0"/>
              </a:rPr>
              <a:t>.</a:t>
            </a:r>
          </a:p>
          <a:p>
            <a:endParaRPr lang="ru-RU" sz="2200" dirty="0" smtClean="0">
              <a:latin typeface="Times New Roman" pitchFamily="18" charset="0"/>
              <a:cs typeface="Times New Roman" pitchFamily="18" charset="0"/>
            </a:endParaRPr>
          </a:p>
          <a:p>
            <a:pPr>
              <a:buNone/>
            </a:pPr>
            <a:r>
              <a:rPr lang="uk-UA" sz="2200" i="1" dirty="0" smtClean="0">
                <a:solidFill>
                  <a:srgbClr val="990033"/>
                </a:solidFill>
                <a:latin typeface="Times New Roman" pitchFamily="18" charset="0"/>
                <a:cs typeface="Times New Roman" pitchFamily="18" charset="0"/>
              </a:rPr>
              <a:t>       Прийняті </a:t>
            </a:r>
            <a:r>
              <a:rPr lang="uk-UA" sz="2200" i="1" dirty="0" smtClean="0">
                <a:solidFill>
                  <a:srgbClr val="990033"/>
                </a:solidFill>
                <a:latin typeface="Times New Roman" pitchFamily="18" charset="0"/>
                <a:cs typeface="Times New Roman" pitchFamily="18" charset="0"/>
              </a:rPr>
              <a:t>норми площі, м</a:t>
            </a:r>
            <a:r>
              <a:rPr lang="uk-UA" sz="2200" i="1" baseline="30000" dirty="0" smtClean="0">
                <a:solidFill>
                  <a:srgbClr val="990033"/>
                </a:solidFill>
                <a:latin typeface="Times New Roman" pitchFamily="18" charset="0"/>
                <a:cs typeface="Times New Roman" pitchFamily="18" charset="0"/>
              </a:rPr>
              <a:t>2:</a:t>
            </a:r>
            <a:r>
              <a:rPr lang="uk-UA" sz="2200" dirty="0" smtClean="0">
                <a:latin typeface="Times New Roman" pitchFamily="18" charset="0"/>
                <a:cs typeface="Times New Roman" pitchFamily="18" charset="0"/>
              </a:rPr>
              <a:t> </a:t>
            </a:r>
            <a:endParaRPr lang="uk-UA" sz="2200" dirty="0" smtClean="0">
              <a:latin typeface="Times New Roman" pitchFamily="18" charset="0"/>
              <a:cs typeface="Times New Roman" pitchFamily="18" charset="0"/>
            </a:endParaRPr>
          </a:p>
          <a:p>
            <a:pPr>
              <a:buFont typeface="Wingdings" pitchFamily="2" charset="2"/>
              <a:buChar char="ü"/>
            </a:pPr>
            <a:r>
              <a:rPr lang="uk-UA" sz="2200" dirty="0" smtClean="0">
                <a:latin typeface="Times New Roman" pitchFamily="18" charset="0"/>
                <a:cs typeface="Times New Roman" pitchFamily="18" charset="0"/>
              </a:rPr>
              <a:t>для </a:t>
            </a:r>
            <a:r>
              <a:rPr lang="uk-UA" sz="2200" dirty="0" smtClean="0">
                <a:latin typeface="Times New Roman" pitchFamily="18" charset="0"/>
                <a:cs typeface="Times New Roman" pitchFamily="18" charset="0"/>
              </a:rPr>
              <a:t>гарячого </a:t>
            </a:r>
            <a:r>
              <a:rPr lang="uk-UA" sz="2200" dirty="0" smtClean="0">
                <a:latin typeface="Times New Roman" pitchFamily="18" charset="0"/>
                <a:cs typeface="Times New Roman" pitchFamily="18" charset="0"/>
              </a:rPr>
              <a:t>цеху - </a:t>
            </a:r>
            <a:r>
              <a:rPr lang="uk-UA" sz="2200" dirty="0" smtClean="0">
                <a:latin typeface="Times New Roman" pitchFamily="18" charset="0"/>
                <a:cs typeface="Times New Roman" pitchFamily="18" charset="0"/>
              </a:rPr>
              <a:t>7-10; </a:t>
            </a:r>
            <a:endParaRPr lang="uk-UA" sz="2200" dirty="0" smtClean="0">
              <a:latin typeface="Times New Roman" pitchFamily="18" charset="0"/>
              <a:cs typeface="Times New Roman" pitchFamily="18" charset="0"/>
            </a:endParaRPr>
          </a:p>
          <a:p>
            <a:pPr>
              <a:buFont typeface="Wingdings" pitchFamily="2" charset="2"/>
              <a:buChar char="ü"/>
            </a:pPr>
            <a:r>
              <a:rPr lang="uk-UA" sz="2200" dirty="0" smtClean="0">
                <a:latin typeface="Times New Roman" pitchFamily="18" charset="0"/>
                <a:cs typeface="Times New Roman" pitchFamily="18" charset="0"/>
              </a:rPr>
              <a:t>холодного </a:t>
            </a:r>
            <a:r>
              <a:rPr lang="uk-UA" sz="2200" dirty="0" smtClean="0">
                <a:latin typeface="Times New Roman" pitchFamily="18" charset="0"/>
                <a:cs typeface="Times New Roman" pitchFamily="18" charset="0"/>
              </a:rPr>
              <a:t>- 6-8; </a:t>
            </a:r>
            <a:endParaRPr lang="uk-UA" sz="2200" dirty="0" smtClean="0">
              <a:latin typeface="Times New Roman" pitchFamily="18" charset="0"/>
              <a:cs typeface="Times New Roman" pitchFamily="18" charset="0"/>
            </a:endParaRPr>
          </a:p>
          <a:p>
            <a:pPr>
              <a:buFont typeface="Wingdings" pitchFamily="2" charset="2"/>
              <a:buChar char="ü"/>
            </a:pPr>
            <a:r>
              <a:rPr lang="uk-UA" sz="2200" dirty="0" smtClean="0">
                <a:latin typeface="Times New Roman" pitchFamily="18" charset="0"/>
                <a:cs typeface="Times New Roman" pitchFamily="18" charset="0"/>
              </a:rPr>
              <a:t>для </a:t>
            </a:r>
            <a:r>
              <a:rPr lang="uk-UA" sz="2200" dirty="0" smtClean="0">
                <a:latin typeface="Times New Roman" pitchFamily="18" charset="0"/>
                <a:cs typeface="Times New Roman" pitchFamily="18" charset="0"/>
              </a:rPr>
              <a:t>заготівельних цехів - 4-6.</a:t>
            </a:r>
            <a:endParaRPr lang="ru-RU" sz="2200" dirty="0" smtClean="0">
              <a:latin typeface="Times New Roman" pitchFamily="18" charset="0"/>
              <a:cs typeface="Times New Roman" pitchFamily="18" charset="0"/>
            </a:endParaRPr>
          </a:p>
          <a:p>
            <a:endParaRPr lang="ru-RU" dirty="0"/>
          </a:p>
        </p:txBody>
      </p:sp>
      <p:sp>
        <p:nvSpPr>
          <p:cNvPr id="9218"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0" name="Picture 4" descr="H:\12.png"/>
          <p:cNvPicPr>
            <a:picLocks noChangeAspect="1" noChangeArrowheads="1"/>
          </p:cNvPicPr>
          <p:nvPr/>
        </p:nvPicPr>
        <p:blipFill>
          <a:blip r:embed="rId2"/>
          <a:srcRect/>
          <a:stretch>
            <a:fillRect/>
          </a:stretch>
        </p:blipFill>
        <p:spPr bwMode="auto">
          <a:xfrm>
            <a:off x="4714876" y="3714752"/>
            <a:ext cx="3973513" cy="26447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62500" lnSpcReduction="20000"/>
          </a:bodyPr>
          <a:lstStyle/>
          <a:p>
            <a:pPr algn="just">
              <a:buFont typeface="Wingdings" pitchFamily="2" charset="2"/>
              <a:buChar char="ü"/>
            </a:pPr>
            <a:r>
              <a:rPr lang="uk-UA" i="1" dirty="0" smtClean="0">
                <a:solidFill>
                  <a:srgbClr val="990033"/>
                </a:solidFill>
                <a:latin typeface="Times New Roman" pitchFamily="18" charset="0"/>
                <a:cs typeface="Times New Roman" pitchFamily="18" charset="0"/>
              </a:rPr>
              <a:t>Висота виробничих приміщень </a:t>
            </a:r>
            <a:r>
              <a:rPr lang="uk-UA" dirty="0" smtClean="0">
                <a:latin typeface="Times New Roman" pitchFamily="18" charset="0"/>
                <a:cs typeface="Times New Roman" pitchFamily="18" charset="0"/>
              </a:rPr>
              <a:t>повинна складати не менше 3,3 м. Стіни на висоту 1,8 м від підлоги облицьовують керамічною плиткою, решта покривається світлою клейовою фарбою.</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У сучасних приміщеннях </a:t>
            </a:r>
            <a:r>
              <a:rPr lang="uk-UA" i="1" dirty="0" smtClean="0">
                <a:solidFill>
                  <a:srgbClr val="990033"/>
                </a:solidFill>
                <a:latin typeface="Times New Roman" pitchFamily="18" charset="0"/>
                <a:cs typeface="Times New Roman" pitchFamily="18" charset="0"/>
              </a:rPr>
              <a:t>стіни </a:t>
            </a:r>
            <a:r>
              <a:rPr lang="uk-UA" dirty="0" smtClean="0">
                <a:latin typeface="Times New Roman" pitchFamily="18" charset="0"/>
                <a:cs typeface="Times New Roman" pitchFamily="18" charset="0"/>
              </a:rPr>
              <a:t>облицьовуються світлою керамічною плиткою на всю висоту, що поліпшує умови санітарної обробки.</a:t>
            </a:r>
            <a:endParaRPr lang="ru-RU" dirty="0" smtClean="0">
              <a:latin typeface="Times New Roman" pitchFamily="18" charset="0"/>
              <a:cs typeface="Times New Roman" pitchFamily="18" charset="0"/>
            </a:endParaRPr>
          </a:p>
          <a:p>
            <a:pPr algn="just">
              <a:buFont typeface="Wingdings" pitchFamily="2" charset="2"/>
              <a:buChar char="ü"/>
            </a:pPr>
            <a:r>
              <a:rPr lang="uk-UA" i="1" dirty="0" smtClean="0">
                <a:solidFill>
                  <a:srgbClr val="990033"/>
                </a:solidFill>
                <a:latin typeface="Times New Roman" pitchFamily="18" charset="0"/>
                <a:cs typeface="Times New Roman" pitchFamily="18" charset="0"/>
              </a:rPr>
              <a:t>Підлога </a:t>
            </a:r>
            <a:r>
              <a:rPr lang="uk-UA" dirty="0" smtClean="0">
                <a:latin typeface="Times New Roman" pitchFamily="18" charset="0"/>
                <a:cs typeface="Times New Roman" pitchFamily="18" charset="0"/>
              </a:rPr>
              <a:t>повинна бути водонепроникною, мати невеликий ухил до трапу. Вона покривається </a:t>
            </a:r>
            <a:r>
              <a:rPr lang="uk-UA" dirty="0" err="1" smtClean="0">
                <a:latin typeface="Times New Roman" pitchFamily="18" charset="0"/>
                <a:cs typeface="Times New Roman" pitchFamily="18" charset="0"/>
              </a:rPr>
              <a:t>метлахською</a:t>
            </a:r>
            <a:r>
              <a:rPr lang="uk-UA" dirty="0" smtClean="0">
                <a:latin typeface="Times New Roman" pitchFamily="18" charset="0"/>
                <a:cs typeface="Times New Roman" pitchFamily="18" charset="0"/>
              </a:rPr>
              <a:t> плиткою або іншим штучним матеріалом, що відповідає санітарно-гігієнічним вимогам.</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У виробничих приміщеннях має бути створений </a:t>
            </a:r>
            <a:r>
              <a:rPr lang="uk-UA" i="1" dirty="0" smtClean="0">
                <a:solidFill>
                  <a:srgbClr val="990033"/>
                </a:solidFill>
                <a:latin typeface="Times New Roman" pitchFamily="18" charset="0"/>
                <a:cs typeface="Times New Roman" pitchFamily="18" charset="0"/>
              </a:rPr>
              <a:t>оптимальний мікроклімат.</a:t>
            </a:r>
            <a:r>
              <a:rPr lang="uk-UA" dirty="0" smtClean="0">
                <a:latin typeface="Times New Roman" pitchFamily="18" charset="0"/>
                <a:cs typeface="Times New Roman" pitchFamily="18" charset="0"/>
              </a:rPr>
              <a:t> До факторів мікроклімату відносяться: температура, вологість, швидкість руху повітря. На мікроклімат гарячого і кондитерського цехів впливає також теплове випромінювання від нагрітих поверхонь обладнання. Відкрита поверхня розпеченої плити виділяє стільки теплової енергії, що може викликати тепловий удар у працівника.</a:t>
            </a:r>
            <a:endParaRPr lang="ru-RU" dirty="0" smtClean="0">
              <a:latin typeface="Times New Roman" pitchFamily="18" charset="0"/>
              <a:cs typeface="Times New Roman" pitchFamily="18" charset="0"/>
            </a:endParaRPr>
          </a:p>
          <a:p>
            <a:pPr algn="just">
              <a:buFont typeface="Wingdings" pitchFamily="2" charset="2"/>
              <a:buChar char="ü"/>
            </a:pPr>
            <a:r>
              <a:rPr lang="uk-UA" i="1" dirty="0" smtClean="0">
                <a:solidFill>
                  <a:srgbClr val="990033"/>
                </a:solidFill>
                <a:latin typeface="Times New Roman" pitchFamily="18" charset="0"/>
                <a:cs typeface="Times New Roman" pitchFamily="18" charset="0"/>
              </a:rPr>
              <a:t>Оптимальна температура </a:t>
            </a:r>
            <a:r>
              <a:rPr lang="uk-UA" dirty="0" smtClean="0">
                <a:latin typeface="Times New Roman" pitchFamily="18" charset="0"/>
                <a:cs typeface="Times New Roman" pitchFamily="18" charset="0"/>
              </a:rPr>
              <a:t>в заготівельних і холодних цехах має коливатися в межах 16 -18°С, у гарячому і кондитерському - 23-25°С. Відносна вологість повітря складає - 60- 70%.</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На сучасних підприємствах для створення оптимального мікроклімату доцільно використовувати автоматичні кондиційні установки.</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560406"/>
          </a:xfrm>
        </p:spPr>
        <p:txBody>
          <a:bodyPr>
            <a:normAutofit/>
          </a:bodyPr>
          <a:lstStyle/>
          <a:p>
            <a:r>
              <a:rPr lang="uk-UA" sz="2400" b="1" dirty="0" smtClean="0">
                <a:solidFill>
                  <a:srgbClr val="990033"/>
                </a:solidFill>
                <a:latin typeface="Times New Roman" pitchFamily="18" charset="0"/>
                <a:cs typeface="Times New Roman" pitchFamily="18" charset="0"/>
              </a:rPr>
              <a:t>3. Вимоги до організації робочих </a:t>
            </a:r>
            <a:r>
              <a:rPr lang="uk-UA" sz="2400" b="1" dirty="0" smtClean="0">
                <a:solidFill>
                  <a:srgbClr val="990033"/>
                </a:solidFill>
                <a:latin typeface="Times New Roman" pitchFamily="18" charset="0"/>
                <a:cs typeface="Times New Roman" pitchFamily="18" charset="0"/>
              </a:rPr>
              <a:t>місць</a:t>
            </a:r>
            <a:endParaRPr lang="ru-RU" sz="2400"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714356"/>
            <a:ext cx="8229600" cy="4525963"/>
          </a:xfrm>
        </p:spPr>
        <p:txBody>
          <a:bodyPr>
            <a:normAutofit/>
          </a:bodyPr>
          <a:lstStyle/>
          <a:p>
            <a:pPr algn="just"/>
            <a:r>
              <a:rPr lang="uk-UA" sz="2000" b="1" dirty="0" smtClean="0">
                <a:solidFill>
                  <a:srgbClr val="990033"/>
                </a:solidFill>
                <a:latin typeface="Times New Roman" pitchFamily="18" charset="0"/>
                <a:cs typeface="Times New Roman" pitchFamily="18" charset="0"/>
              </a:rPr>
              <a:t>Робочим місцем</a:t>
            </a:r>
            <a:r>
              <a:rPr lang="uk-UA" sz="2000" dirty="0" smtClean="0">
                <a:solidFill>
                  <a:srgbClr val="990033"/>
                </a:solidFill>
                <a:latin typeface="Times New Roman" pitchFamily="18" charset="0"/>
                <a:cs typeface="Times New Roman" pitchFamily="18" charset="0"/>
              </a:rPr>
              <a:t> </a:t>
            </a:r>
            <a:r>
              <a:rPr lang="uk-UA" sz="2000" dirty="0" smtClean="0">
                <a:latin typeface="Times New Roman" pitchFamily="18" charset="0"/>
                <a:cs typeface="Times New Roman" pitchFamily="18" charset="0"/>
              </a:rPr>
              <a:t>називається ділянка виробничої площі, на якій розміщене обладнання, інвентар, інструменти, пристрої, необхідні для виконання певної технологічної операції.</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Площа робочого місця має бути достатньою для зручного і компактного розміщення технологічного і допоміжного обладнання, </a:t>
            </a:r>
            <a:r>
              <a:rPr lang="uk-UA" sz="2000" dirty="0" err="1" smtClean="0">
                <a:latin typeface="Times New Roman" pitchFamily="18" charset="0"/>
                <a:cs typeface="Times New Roman" pitchFamily="18" charset="0"/>
              </a:rPr>
              <a:t>інвентаря</a:t>
            </a:r>
            <a:r>
              <a:rPr lang="uk-UA" sz="2000" dirty="0" smtClean="0">
                <a:latin typeface="Times New Roman" pitchFamily="18" charset="0"/>
                <a:cs typeface="Times New Roman" pitchFamily="18" charset="0"/>
              </a:rPr>
              <a:t> та створення безпечних умов праці.</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Бажаним є зручний зв'язок між робочими місцями, що прискорює просування напівфабрикатів і готової продукції. </a:t>
            </a:r>
            <a:endParaRPr lang="uk-UA"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Виходячи </a:t>
            </a:r>
            <a:r>
              <a:rPr lang="uk-UA" sz="2000" dirty="0" smtClean="0">
                <a:latin typeface="Times New Roman" pitchFamily="18" charset="0"/>
                <a:cs typeface="Times New Roman" pitchFamily="18" charset="0"/>
              </a:rPr>
              <a:t>з конкретних особливостей цехів, при розміщенні робочих місць використовують лінійне, рівнобіжне, Г- і </a:t>
            </a:r>
            <a:r>
              <a:rPr lang="uk-UA" sz="2000" dirty="0" err="1" smtClean="0">
                <a:latin typeface="Times New Roman" pitchFamily="18" charset="0"/>
                <a:cs typeface="Times New Roman" pitchFamily="18" charset="0"/>
              </a:rPr>
              <a:t>П-подібне</a:t>
            </a:r>
            <a:r>
              <a:rPr lang="uk-UA" sz="2000" dirty="0" smtClean="0">
                <a:latin typeface="Times New Roman" pitchFamily="18" charset="0"/>
                <a:cs typeface="Times New Roman" pitchFamily="18" charset="0"/>
              </a:rPr>
              <a:t>, а також кругове розміщення.</a:t>
            </a:r>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
        <p:nvSpPr>
          <p:cNvPr id="7170" name="AutoShape 2" descr="Картинки по запросу приготування страв в рестора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1" name="Picture 3" descr="H:\965035.jpg"/>
          <p:cNvPicPr>
            <a:picLocks noChangeAspect="1" noChangeArrowheads="1"/>
          </p:cNvPicPr>
          <p:nvPr/>
        </p:nvPicPr>
        <p:blipFill>
          <a:blip r:embed="rId2"/>
          <a:srcRect/>
          <a:stretch>
            <a:fillRect/>
          </a:stretch>
        </p:blipFill>
        <p:spPr bwMode="auto">
          <a:xfrm>
            <a:off x="4214810" y="4137993"/>
            <a:ext cx="4667242" cy="2632019"/>
          </a:xfrm>
          <a:prstGeom prst="rect">
            <a:avLst/>
          </a:prstGeom>
          <a:noFill/>
        </p:spPr>
      </p:pic>
      <p:pic>
        <p:nvPicPr>
          <p:cNvPr id="7172" name="Picture 4" descr="H:\image015.jpg"/>
          <p:cNvPicPr>
            <a:picLocks noChangeAspect="1" noChangeArrowheads="1"/>
          </p:cNvPicPr>
          <p:nvPr/>
        </p:nvPicPr>
        <p:blipFill>
          <a:blip r:embed="rId3"/>
          <a:srcRect/>
          <a:stretch>
            <a:fillRect/>
          </a:stretch>
        </p:blipFill>
        <p:spPr bwMode="auto">
          <a:xfrm>
            <a:off x="0" y="4289367"/>
            <a:ext cx="3929058" cy="25686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rgbClr val="990033"/>
                </a:solidFill>
                <a:latin typeface="Times New Roman" pitchFamily="18" charset="0"/>
                <a:cs typeface="Times New Roman" pitchFamily="18" charset="0"/>
              </a:rPr>
              <a:t>РЕКОМЕНДОВАНА ВИСОТА ВИРОБНИЧИХ СТОЛІВ І РОБОЧОЇ ПОВЕРХНІ </a:t>
            </a:r>
            <a:r>
              <a:rPr lang="uk-UA" sz="2400" b="1" dirty="0" smtClean="0">
                <a:solidFill>
                  <a:srgbClr val="990033"/>
                </a:solidFill>
                <a:latin typeface="Times New Roman" pitchFamily="18" charset="0"/>
                <a:cs typeface="Times New Roman" pitchFamily="18" charset="0"/>
              </a:rPr>
              <a:t>ОБЛАДНАННЯ</a:t>
            </a:r>
            <a:endParaRPr lang="ru-RU" sz="2400" b="1" dirty="0">
              <a:solidFill>
                <a:srgbClr val="990033"/>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3020226"/>
        </p:xfrm>
        <a:graphic>
          <a:graphicData uri="http://schemas.openxmlformats.org/drawingml/2006/table">
            <a:tbl>
              <a:tblPr firstRow="1" bandRow="1">
                <a:tableStyleId>{21E4AEA4-8DFA-4A89-87EB-49C32662AFE0}</a:tableStyleId>
              </a:tblPr>
              <a:tblGrid>
                <a:gridCol w="3471858"/>
                <a:gridCol w="1500198"/>
                <a:gridCol w="1928826"/>
                <a:gridCol w="1328718"/>
              </a:tblGrid>
              <a:tr h="526682">
                <a:tc rowSpan="2">
                  <a:txBody>
                    <a:bodyPr/>
                    <a:lstStyle/>
                    <a:p>
                      <a:pPr algn="ctr">
                        <a:lnSpc>
                          <a:spcPct val="115000"/>
                        </a:lnSpc>
                        <a:spcAft>
                          <a:spcPts val="0"/>
                        </a:spcAft>
                      </a:pPr>
                      <a:r>
                        <a:rPr lang="uk-UA" sz="2000" b="1" dirty="0">
                          <a:latin typeface="Times New Roman" pitchFamily="18" charset="0"/>
                          <a:ea typeface="Times New Roman"/>
                          <a:cs typeface="Times New Roman" pitchFamily="18" charset="0"/>
                        </a:rPr>
                        <a:t>Виробничі столи, обладнання і робоче положення</a:t>
                      </a:r>
                      <a:endParaRPr lang="ru-RU" sz="2000" dirty="0">
                        <a:latin typeface="Times New Roman" pitchFamily="18" charset="0"/>
                        <a:ea typeface="Times New Roman"/>
                        <a:cs typeface="Times New Roman" pitchFamily="18" charset="0"/>
                      </a:endParaRPr>
                    </a:p>
                  </a:txBody>
                  <a:tcPr marL="9525" marR="9525" marT="9525" marB="9525" anchor="ctr"/>
                </a:tc>
                <a:tc gridSpan="3">
                  <a:txBody>
                    <a:bodyPr/>
                    <a:lstStyle/>
                    <a:p>
                      <a:pPr algn="ctr"/>
                      <a:r>
                        <a:rPr lang="uk-UA" sz="2000" b="1" kern="1200" dirty="0" smtClean="0">
                          <a:solidFill>
                            <a:schemeClr val="lt1"/>
                          </a:solidFill>
                          <a:latin typeface="Times New Roman" pitchFamily="18" charset="0"/>
                          <a:ea typeface="+mn-ea"/>
                          <a:cs typeface="Times New Roman" pitchFamily="18" charset="0"/>
                        </a:rPr>
                        <a:t>Висота при зрості людини, мм</a:t>
                      </a:r>
                      <a:endParaRPr lang="ru-RU" sz="200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r>
              <a:tr h="526682">
                <a:tc vMerge="1">
                  <a:txBody>
                    <a:bodyPr/>
                    <a:lstStyle/>
                    <a:p>
                      <a:endParaRPr lang="ru-RU"/>
                    </a:p>
                  </a:txBody>
                  <a:tcPr/>
                </a:tc>
                <a:tc>
                  <a:txBody>
                    <a:bodyPr/>
                    <a:lstStyle/>
                    <a:p>
                      <a:pPr algn="ctr">
                        <a:lnSpc>
                          <a:spcPct val="115000"/>
                        </a:lnSpc>
                        <a:spcAft>
                          <a:spcPts val="0"/>
                        </a:spcAft>
                      </a:pPr>
                      <a:r>
                        <a:rPr lang="uk-UA" sz="2000" b="1" dirty="0">
                          <a:latin typeface="Times New Roman" pitchFamily="18" charset="0"/>
                          <a:ea typeface="Times New Roman"/>
                          <a:cs typeface="Times New Roman" pitchFamily="18" charset="0"/>
                        </a:rPr>
                        <a:t>низькому</a:t>
                      </a:r>
                      <a:endParaRPr lang="ru-RU" sz="20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b="1" dirty="0">
                          <a:latin typeface="Times New Roman" pitchFamily="18" charset="0"/>
                          <a:ea typeface="Times New Roman"/>
                          <a:cs typeface="Times New Roman" pitchFamily="18" charset="0"/>
                        </a:rPr>
                        <a:t>середньому</a:t>
                      </a:r>
                      <a:endParaRPr lang="ru-RU" sz="20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b="1" dirty="0">
                          <a:latin typeface="Times New Roman" pitchFamily="18" charset="0"/>
                          <a:ea typeface="Times New Roman"/>
                          <a:cs typeface="Times New Roman" pitchFamily="18" charset="0"/>
                        </a:rPr>
                        <a:t>високому</a:t>
                      </a:r>
                      <a:endParaRPr lang="ru-RU" sz="2000" dirty="0">
                        <a:latin typeface="Times New Roman" pitchFamily="18" charset="0"/>
                        <a:ea typeface="Times New Roman"/>
                        <a:cs typeface="Times New Roman" pitchFamily="18" charset="0"/>
                      </a:endParaRPr>
                    </a:p>
                  </a:txBody>
                  <a:tcPr marL="9525" marR="9525" marT="9525" marB="9525" anchor="ctr"/>
                </a:tc>
              </a:tr>
              <a:tr h="624443">
                <a:tc>
                  <a:txBody>
                    <a:bodyPr/>
                    <a:lstStyle/>
                    <a:p>
                      <a:pPr algn="just">
                        <a:lnSpc>
                          <a:spcPct val="115000"/>
                        </a:lnSpc>
                        <a:spcAft>
                          <a:spcPts val="0"/>
                        </a:spcAft>
                      </a:pPr>
                      <a:r>
                        <a:rPr lang="uk-UA" sz="2000">
                          <a:latin typeface="Times New Roman" pitchFamily="18" charset="0"/>
                          <a:ea typeface="Times New Roman"/>
                          <a:cs typeface="Times New Roman" pitchFamily="18" charset="0"/>
                        </a:rPr>
                        <a:t>Виробничі столи при роботі сидячи</a:t>
                      </a:r>
                      <a:endParaRPr lang="ru-RU" sz="200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dirty="0">
                          <a:latin typeface="Times New Roman" pitchFamily="18" charset="0"/>
                          <a:ea typeface="Times New Roman"/>
                          <a:cs typeface="Times New Roman" pitchFamily="18" charset="0"/>
                        </a:rPr>
                        <a:t>700</a:t>
                      </a:r>
                      <a:endParaRPr lang="ru-RU" sz="20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a:latin typeface="Times New Roman" pitchFamily="18" charset="0"/>
                          <a:ea typeface="Times New Roman"/>
                          <a:cs typeface="Times New Roman" pitchFamily="18" charset="0"/>
                        </a:rPr>
                        <a:t>725</a:t>
                      </a:r>
                      <a:endParaRPr lang="ru-RU" sz="200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a:latin typeface="Times New Roman" pitchFamily="18" charset="0"/>
                          <a:ea typeface="Times New Roman"/>
                          <a:cs typeface="Times New Roman" pitchFamily="18" charset="0"/>
                        </a:rPr>
                        <a:t>750</a:t>
                      </a:r>
                      <a:endParaRPr lang="ru-RU" sz="2000">
                        <a:latin typeface="Times New Roman" pitchFamily="18" charset="0"/>
                        <a:ea typeface="Times New Roman"/>
                        <a:cs typeface="Times New Roman" pitchFamily="18" charset="0"/>
                      </a:endParaRPr>
                    </a:p>
                  </a:txBody>
                  <a:tcPr marL="9525" marR="9525" marT="9525" marB="9525" anchor="ctr"/>
                </a:tc>
              </a:tr>
              <a:tr h="624443">
                <a:tc>
                  <a:txBody>
                    <a:bodyPr/>
                    <a:lstStyle/>
                    <a:p>
                      <a:pPr algn="just">
                        <a:lnSpc>
                          <a:spcPct val="115000"/>
                        </a:lnSpc>
                        <a:spcAft>
                          <a:spcPts val="0"/>
                        </a:spcAft>
                      </a:pPr>
                      <a:r>
                        <a:rPr lang="uk-UA" sz="2000">
                          <a:latin typeface="Times New Roman" pitchFamily="18" charset="0"/>
                          <a:ea typeface="Times New Roman"/>
                          <a:cs typeface="Times New Roman" pitchFamily="18" charset="0"/>
                        </a:rPr>
                        <a:t>Робоча поверхня обладнання: при роботі сидячи</a:t>
                      </a:r>
                      <a:endParaRPr lang="ru-RU" sz="200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dirty="0">
                          <a:latin typeface="Times New Roman" pitchFamily="18" charset="0"/>
                          <a:ea typeface="Times New Roman"/>
                          <a:cs typeface="Times New Roman" pitchFamily="18" charset="0"/>
                        </a:rPr>
                        <a:t>800</a:t>
                      </a:r>
                      <a:endParaRPr lang="ru-RU" sz="20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dirty="0">
                          <a:latin typeface="Times New Roman" pitchFamily="18" charset="0"/>
                          <a:ea typeface="Times New Roman"/>
                          <a:cs typeface="Times New Roman" pitchFamily="18" charset="0"/>
                        </a:rPr>
                        <a:t>825</a:t>
                      </a:r>
                      <a:endParaRPr lang="ru-RU" sz="20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dirty="0">
                          <a:latin typeface="Times New Roman" pitchFamily="18" charset="0"/>
                          <a:ea typeface="Times New Roman"/>
                          <a:cs typeface="Times New Roman" pitchFamily="18" charset="0"/>
                        </a:rPr>
                        <a:t>850</a:t>
                      </a:r>
                      <a:endParaRPr lang="ru-RU" sz="2000" dirty="0">
                        <a:latin typeface="Times New Roman" pitchFamily="18" charset="0"/>
                        <a:ea typeface="Times New Roman"/>
                        <a:cs typeface="Times New Roman" pitchFamily="18" charset="0"/>
                      </a:endParaRPr>
                    </a:p>
                  </a:txBody>
                  <a:tcPr marL="9525" marR="9525" marT="9525" marB="9525" anchor="ctr"/>
                </a:tc>
              </a:tr>
              <a:tr h="526682">
                <a:tc>
                  <a:txBody>
                    <a:bodyPr/>
                    <a:lstStyle/>
                    <a:p>
                      <a:pPr algn="just">
                        <a:lnSpc>
                          <a:spcPct val="115000"/>
                        </a:lnSpc>
                        <a:spcAft>
                          <a:spcPts val="0"/>
                        </a:spcAft>
                      </a:pPr>
                      <a:r>
                        <a:rPr lang="uk-UA" sz="2000" dirty="0">
                          <a:latin typeface="Times New Roman" pitchFamily="18" charset="0"/>
                          <a:ea typeface="Times New Roman"/>
                          <a:cs typeface="Times New Roman" pitchFamily="18" charset="0"/>
                        </a:rPr>
                        <a:t>при роботі стоячи</a:t>
                      </a:r>
                      <a:endParaRPr lang="ru-RU" sz="2000" dirty="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a:latin typeface="Times New Roman" pitchFamily="18" charset="0"/>
                          <a:ea typeface="Times New Roman"/>
                          <a:cs typeface="Times New Roman" pitchFamily="18" charset="0"/>
                        </a:rPr>
                        <a:t>1000</a:t>
                      </a:r>
                      <a:endParaRPr lang="ru-RU" sz="200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a:latin typeface="Times New Roman" pitchFamily="18" charset="0"/>
                          <a:ea typeface="Times New Roman"/>
                          <a:cs typeface="Times New Roman" pitchFamily="18" charset="0"/>
                        </a:rPr>
                        <a:t>1050</a:t>
                      </a:r>
                      <a:endParaRPr lang="ru-RU" sz="2000">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uk-UA" sz="2000" dirty="0">
                          <a:latin typeface="Times New Roman" pitchFamily="18" charset="0"/>
                          <a:ea typeface="Times New Roman"/>
                          <a:cs typeface="Times New Roman" pitchFamily="18" charset="0"/>
                        </a:rPr>
                        <a:t>1100</a:t>
                      </a:r>
                      <a:endParaRPr lang="ru-RU" sz="2000" dirty="0">
                        <a:latin typeface="Times New Roman" pitchFamily="18" charset="0"/>
                        <a:ea typeface="Times New Roman"/>
                        <a:cs typeface="Times New Roman" pitchFamily="18" charset="0"/>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86454"/>
            <a:ext cx="8229600" cy="642942"/>
          </a:xfrm>
        </p:spPr>
        <p:txBody>
          <a:bodyPr>
            <a:normAutofit/>
          </a:bodyPr>
          <a:lstStyle/>
          <a:p>
            <a:r>
              <a:rPr lang="uk-UA" sz="2400" dirty="0" smtClean="0">
                <a:latin typeface="Times New Roman" pitchFamily="18" charset="0"/>
                <a:cs typeface="Times New Roman" pitchFamily="18" charset="0"/>
              </a:rPr>
              <a:t>Рисунок 1. Робоче </a:t>
            </a:r>
            <a:r>
              <a:rPr lang="uk-UA" sz="2400" dirty="0" smtClean="0">
                <a:latin typeface="Times New Roman" pitchFamily="18" charset="0"/>
                <a:cs typeface="Times New Roman" pitchFamily="18" charset="0"/>
              </a:rPr>
              <a:t>місце кухаря</a:t>
            </a:r>
            <a:endParaRPr lang="ru-RU" sz="2400" dirty="0">
              <a:latin typeface="Times New Roman" pitchFamily="18" charset="0"/>
              <a:cs typeface="Times New Roman" pitchFamily="18" charset="0"/>
            </a:endParaRPr>
          </a:p>
        </p:txBody>
      </p:sp>
      <p:pic>
        <p:nvPicPr>
          <p:cNvPr id="4" name="Содержимое 3" descr=" Робоче місце кухаря"/>
          <p:cNvPicPr>
            <a:picLocks noGrp="1"/>
          </p:cNvPicPr>
          <p:nvPr>
            <p:ph idx="1"/>
          </p:nvPr>
        </p:nvPicPr>
        <p:blipFill>
          <a:blip r:embed="rId2"/>
          <a:srcRect/>
          <a:stretch>
            <a:fillRect/>
          </a:stretch>
        </p:blipFill>
        <p:spPr bwMode="auto">
          <a:xfrm>
            <a:off x="1571604" y="357166"/>
            <a:ext cx="5715040"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rgbClr val="990033"/>
                </a:solidFill>
                <a:latin typeface="Times New Roman" pitchFamily="18" charset="0"/>
                <a:cs typeface="Times New Roman" pitchFamily="18" charset="0"/>
              </a:rPr>
              <a:t>Рекомендується дотримуватися таких допустимих відстаней при розміщенні обладнання (у м):</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357298"/>
            <a:ext cx="8229600" cy="5257800"/>
          </a:xfrm>
        </p:spPr>
        <p:txBody>
          <a:bodyPr>
            <a:normAutofit fontScale="70000" lnSpcReduction="20000"/>
          </a:bodyPr>
          <a:lstStyle/>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двома технологічними лініями немеханічного обладнання при двосторонньому розміщенні робочих місць і довжині ліній до 3 м. - </a:t>
            </a:r>
            <a:r>
              <a:rPr lang="uk-UA" dirty="0" smtClean="0">
                <a:latin typeface="Times New Roman" pitchFamily="18" charset="0"/>
                <a:cs typeface="Times New Roman" pitchFamily="18" charset="0"/>
              </a:rPr>
              <a:t>1,2 понад </a:t>
            </a:r>
            <a:r>
              <a:rPr lang="uk-UA" dirty="0" smtClean="0">
                <a:latin typeface="Times New Roman" pitchFamily="18" charset="0"/>
                <a:cs typeface="Times New Roman" pitchFamily="18" charset="0"/>
              </a:rPr>
              <a:t>3 м. - 1,5</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стіною і технологічною лінією немеханічного обладнання - 0,1-0,2</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стіною і механічним обладнанням - 0,2-0,4</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стіною і тепловим обладнанням - 0,4</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технологічною лінією теплового обладнання і роздавальною - 1,5</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робочими фронтами теплового і немеханічного обладнання - 1,5</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робочими фронтами секцій </a:t>
            </a:r>
            <a:r>
              <a:rPr lang="uk-UA" dirty="0" err="1" smtClean="0">
                <a:latin typeface="Times New Roman" pitchFamily="18" charset="0"/>
                <a:cs typeface="Times New Roman" pitchFamily="18" charset="0"/>
              </a:rPr>
              <a:t>варочних</a:t>
            </a:r>
            <a:r>
              <a:rPr lang="uk-UA" dirty="0" smtClean="0">
                <a:latin typeface="Times New Roman" pitchFamily="18" charset="0"/>
                <a:cs typeface="Times New Roman" pitchFamily="18" charset="0"/>
              </a:rPr>
              <a:t> котлів - 2,0</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електричними котлами, виставленими водну лінію - 0,75</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технологічними лініями обладнання, що виділяє тепло - 1,5</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між </a:t>
            </a:r>
            <a:r>
              <a:rPr lang="uk-UA" dirty="0" smtClean="0">
                <a:latin typeface="Times New Roman" pitchFamily="18" charset="0"/>
                <a:cs typeface="Times New Roman" pitchFamily="18" charset="0"/>
              </a:rPr>
              <a:t>стіною і робочим місцем чистильниці овочів в овочевому цеху - 0,8</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070" y="881380"/>
            <a:ext cx="2520950" cy="1353820"/>
          </a:xfrm>
          <a:custGeom>
            <a:avLst/>
            <a:gdLst/>
            <a:ahLst/>
            <a:cxnLst/>
            <a:rect l="l" t="t" r="r" b="b"/>
            <a:pathLst>
              <a:path w="2520950" h="1353820">
                <a:moveTo>
                  <a:pt x="0" y="0"/>
                </a:moveTo>
                <a:lnTo>
                  <a:pt x="2520950" y="0"/>
                </a:lnTo>
                <a:lnTo>
                  <a:pt x="2520950" y="1353820"/>
                </a:lnTo>
                <a:lnTo>
                  <a:pt x="0" y="1353820"/>
                </a:lnTo>
                <a:lnTo>
                  <a:pt x="0" y="0"/>
                </a:lnTo>
                <a:close/>
              </a:path>
            </a:pathLst>
          </a:custGeom>
          <a:solidFill>
            <a:srgbClr val="EEEEFF"/>
          </a:solidFill>
        </p:spPr>
        <p:txBody>
          <a:bodyPr wrap="square" lIns="0" tIns="0" rIns="0" bIns="0" rtlCol="0"/>
          <a:lstStyle/>
          <a:p>
            <a:endParaRPr/>
          </a:p>
        </p:txBody>
      </p:sp>
      <p:sp>
        <p:nvSpPr>
          <p:cNvPr id="3" name="object 3"/>
          <p:cNvSpPr txBox="1"/>
          <p:nvPr/>
        </p:nvSpPr>
        <p:spPr>
          <a:xfrm>
            <a:off x="184150" y="844550"/>
            <a:ext cx="2352040" cy="613410"/>
          </a:xfrm>
          <a:prstGeom prst="rect">
            <a:avLst/>
          </a:prstGeom>
        </p:spPr>
        <p:txBody>
          <a:bodyPr vert="horz" wrap="square" lIns="0" tIns="40005" rIns="0" bIns="0" rtlCol="0">
            <a:spAutoFit/>
          </a:bodyPr>
          <a:lstStyle/>
          <a:p>
            <a:pPr marL="12700" marR="5080">
              <a:lnSpc>
                <a:spcPts val="2230"/>
              </a:lnSpc>
              <a:spcBef>
                <a:spcPts val="315"/>
              </a:spcBef>
            </a:pPr>
            <a:r>
              <a:rPr sz="2000" b="1" dirty="0">
                <a:solidFill>
                  <a:srgbClr val="990033"/>
                </a:solidFill>
                <a:latin typeface="Arial"/>
                <a:cs typeface="Arial"/>
              </a:rPr>
              <a:t>Вид сировини, </a:t>
            </a:r>
            <a:r>
              <a:rPr sz="2000" b="1" spc="-5" dirty="0">
                <a:solidFill>
                  <a:srgbClr val="990033"/>
                </a:solidFill>
                <a:latin typeface="Arial"/>
                <a:cs typeface="Arial"/>
              </a:rPr>
              <a:t>що  </a:t>
            </a:r>
            <a:r>
              <a:rPr sz="2000" b="1" spc="5" dirty="0">
                <a:solidFill>
                  <a:srgbClr val="990033"/>
                </a:solidFill>
                <a:latin typeface="Arial"/>
                <a:cs typeface="Arial"/>
              </a:rPr>
              <a:t>в</a:t>
            </a:r>
            <a:r>
              <a:rPr sz="2000" b="1" spc="-5" dirty="0">
                <a:solidFill>
                  <a:srgbClr val="990033"/>
                </a:solidFill>
                <a:latin typeface="Arial"/>
                <a:cs typeface="Arial"/>
              </a:rPr>
              <a:t>и</a:t>
            </a:r>
            <a:r>
              <a:rPr sz="2000" b="1" spc="5" dirty="0">
                <a:solidFill>
                  <a:srgbClr val="990033"/>
                </a:solidFill>
                <a:latin typeface="Arial"/>
                <a:cs typeface="Arial"/>
              </a:rPr>
              <a:t>к</a:t>
            </a:r>
            <a:r>
              <a:rPr sz="2000" b="1" spc="-5" dirty="0">
                <a:solidFill>
                  <a:srgbClr val="990033"/>
                </a:solidFill>
                <a:latin typeface="Arial"/>
                <a:cs typeface="Arial"/>
              </a:rPr>
              <a:t>о</a:t>
            </a:r>
            <a:r>
              <a:rPr sz="2000" b="1" spc="5" dirty="0">
                <a:solidFill>
                  <a:srgbClr val="990033"/>
                </a:solidFill>
                <a:latin typeface="Arial"/>
                <a:cs typeface="Arial"/>
              </a:rPr>
              <a:t>р</a:t>
            </a:r>
            <a:r>
              <a:rPr sz="2000" b="1" spc="-5" dirty="0">
                <a:solidFill>
                  <a:srgbClr val="990033"/>
                </a:solidFill>
                <a:latin typeface="Arial"/>
                <a:cs typeface="Arial"/>
              </a:rPr>
              <a:t>и</a:t>
            </a:r>
            <a:r>
              <a:rPr sz="2000" b="1" dirty="0">
                <a:solidFill>
                  <a:srgbClr val="990033"/>
                </a:solidFill>
                <a:latin typeface="Arial"/>
                <a:cs typeface="Arial"/>
              </a:rPr>
              <a:t>с</a:t>
            </a:r>
            <a:r>
              <a:rPr sz="2000" b="1" spc="-30" dirty="0">
                <a:solidFill>
                  <a:srgbClr val="990033"/>
                </a:solidFill>
                <a:latin typeface="Arial"/>
                <a:cs typeface="Arial"/>
              </a:rPr>
              <a:t>т</a:t>
            </a:r>
            <a:r>
              <a:rPr sz="2000" b="1" spc="-5" dirty="0">
                <a:solidFill>
                  <a:srgbClr val="990033"/>
                </a:solidFill>
                <a:latin typeface="Arial"/>
                <a:cs typeface="Arial"/>
              </a:rPr>
              <a:t>о</a:t>
            </a:r>
            <a:r>
              <a:rPr sz="2000" b="1" spc="5" dirty="0">
                <a:solidFill>
                  <a:srgbClr val="990033"/>
                </a:solidFill>
                <a:latin typeface="Arial"/>
                <a:cs typeface="Arial"/>
              </a:rPr>
              <a:t>в</a:t>
            </a:r>
            <a:r>
              <a:rPr sz="2000" b="1" spc="-35" dirty="0">
                <a:solidFill>
                  <a:srgbClr val="990033"/>
                </a:solidFill>
                <a:latin typeface="Arial"/>
                <a:cs typeface="Arial"/>
              </a:rPr>
              <a:t>у</a:t>
            </a:r>
            <a:r>
              <a:rPr sz="2000" b="1" spc="-5" dirty="0">
                <a:solidFill>
                  <a:srgbClr val="990033"/>
                </a:solidFill>
                <a:latin typeface="Arial"/>
                <a:cs typeface="Arial"/>
              </a:rPr>
              <a:t>є</a:t>
            </a:r>
            <a:r>
              <a:rPr sz="2000" b="1" spc="-30" dirty="0">
                <a:solidFill>
                  <a:srgbClr val="990033"/>
                </a:solidFill>
                <a:latin typeface="Arial"/>
                <a:cs typeface="Arial"/>
              </a:rPr>
              <a:t>т</a:t>
            </a:r>
            <a:r>
              <a:rPr sz="2000" b="1" spc="5" dirty="0">
                <a:solidFill>
                  <a:srgbClr val="990033"/>
                </a:solidFill>
                <a:latin typeface="Arial"/>
                <a:cs typeface="Arial"/>
              </a:rPr>
              <a:t>ь</a:t>
            </a:r>
            <a:r>
              <a:rPr sz="2000" b="1" spc="-5" dirty="0">
                <a:solidFill>
                  <a:srgbClr val="990033"/>
                </a:solidFill>
                <a:latin typeface="Arial"/>
                <a:cs typeface="Arial"/>
              </a:rPr>
              <a:t>с</a:t>
            </a:r>
            <a:r>
              <a:rPr sz="2000" b="1" dirty="0">
                <a:solidFill>
                  <a:srgbClr val="990033"/>
                </a:solidFill>
                <a:latin typeface="Arial"/>
                <a:cs typeface="Arial"/>
              </a:rPr>
              <a:t>я</a:t>
            </a:r>
            <a:endParaRPr sz="2000">
              <a:solidFill>
                <a:srgbClr val="990033"/>
              </a:solidFill>
              <a:latin typeface="Arial"/>
              <a:cs typeface="Arial"/>
            </a:endParaRPr>
          </a:p>
        </p:txBody>
      </p:sp>
      <p:sp>
        <p:nvSpPr>
          <p:cNvPr id="4" name="object 4"/>
          <p:cNvSpPr/>
          <p:nvPr/>
        </p:nvSpPr>
        <p:spPr>
          <a:xfrm>
            <a:off x="2700020" y="881380"/>
            <a:ext cx="5904230" cy="1353820"/>
          </a:xfrm>
          <a:custGeom>
            <a:avLst/>
            <a:gdLst/>
            <a:ahLst/>
            <a:cxnLst/>
            <a:rect l="l" t="t" r="r" b="b"/>
            <a:pathLst>
              <a:path w="5904230" h="1353820">
                <a:moveTo>
                  <a:pt x="0" y="0"/>
                </a:moveTo>
                <a:lnTo>
                  <a:pt x="5904230" y="0"/>
                </a:lnTo>
                <a:lnTo>
                  <a:pt x="5904230" y="1353820"/>
                </a:lnTo>
                <a:lnTo>
                  <a:pt x="0" y="1353820"/>
                </a:lnTo>
                <a:lnTo>
                  <a:pt x="0" y="0"/>
                </a:lnTo>
                <a:close/>
              </a:path>
            </a:pathLst>
          </a:custGeom>
          <a:solidFill>
            <a:srgbClr val="EEEEFF"/>
          </a:solidFill>
        </p:spPr>
        <p:txBody>
          <a:bodyPr wrap="square" lIns="0" tIns="0" rIns="0" bIns="0" rtlCol="0"/>
          <a:lstStyle/>
          <a:p>
            <a:endParaRPr/>
          </a:p>
        </p:txBody>
      </p:sp>
      <p:sp>
        <p:nvSpPr>
          <p:cNvPr id="5" name="object 5"/>
          <p:cNvSpPr txBox="1"/>
          <p:nvPr/>
        </p:nvSpPr>
        <p:spPr>
          <a:xfrm>
            <a:off x="2705100" y="844550"/>
            <a:ext cx="5888990" cy="1179830"/>
          </a:xfrm>
          <a:prstGeom prst="rect">
            <a:avLst/>
          </a:prstGeom>
        </p:spPr>
        <p:txBody>
          <a:bodyPr vert="horz" wrap="square" lIns="0" tIns="40005" rIns="0" bIns="0" rtlCol="0">
            <a:spAutoFit/>
          </a:bodyPr>
          <a:lstStyle/>
          <a:p>
            <a:pPr marL="12700" marR="5080" algn="just">
              <a:lnSpc>
                <a:spcPts val="2230"/>
              </a:lnSpc>
              <a:spcBef>
                <a:spcPts val="315"/>
              </a:spcBef>
            </a:pPr>
            <a:r>
              <a:rPr sz="2000" spc="-5" dirty="0">
                <a:latin typeface="Arial"/>
                <a:cs typeface="Arial"/>
              </a:rPr>
              <a:t>Картопля, </a:t>
            </a:r>
            <a:r>
              <a:rPr sz="2000" dirty="0">
                <a:latin typeface="Arial"/>
                <a:cs typeface="Arial"/>
              </a:rPr>
              <a:t>овочі, </a:t>
            </a:r>
            <a:r>
              <a:rPr sz="2000" spc="-5" dirty="0">
                <a:latin typeface="Arial"/>
                <a:cs typeface="Arial"/>
              </a:rPr>
              <a:t>гриби, крупи, </a:t>
            </a:r>
            <a:r>
              <a:rPr sz="2000" dirty="0">
                <a:latin typeface="Arial"/>
                <a:cs typeface="Arial"/>
              </a:rPr>
              <a:t>бобові, макаронні  вироби, </a:t>
            </a:r>
            <a:r>
              <a:rPr sz="2000" spc="-5" dirty="0">
                <a:latin typeface="Arial"/>
                <a:cs typeface="Arial"/>
              </a:rPr>
              <a:t>фрукти, ягоди, яйця, </a:t>
            </a:r>
            <a:r>
              <a:rPr sz="2000" dirty="0">
                <a:latin typeface="Arial"/>
                <a:cs typeface="Arial"/>
              </a:rPr>
              <a:t>сир, молоко і  </a:t>
            </a:r>
            <a:r>
              <a:rPr sz="2000" spc="-5" dirty="0">
                <a:latin typeface="Arial"/>
                <a:cs typeface="Arial"/>
              </a:rPr>
              <a:t>кисломолочні продукти, </a:t>
            </a:r>
            <a:r>
              <a:rPr sz="2000" dirty="0">
                <a:latin typeface="Arial"/>
                <a:cs typeface="Arial"/>
              </a:rPr>
              <a:t>м’ясо і </a:t>
            </a:r>
            <a:r>
              <a:rPr sz="2000" spc="-5" dirty="0">
                <a:latin typeface="Arial"/>
                <a:cs typeface="Arial"/>
              </a:rPr>
              <a:t>м’ясопродукти,  птиця, дичина</a:t>
            </a:r>
            <a:r>
              <a:rPr sz="2000" spc="-15" dirty="0">
                <a:latin typeface="Arial"/>
                <a:cs typeface="Arial"/>
              </a:rPr>
              <a:t> </a:t>
            </a:r>
            <a:r>
              <a:rPr sz="2000" spc="-5" dirty="0">
                <a:latin typeface="Arial"/>
                <a:cs typeface="Arial"/>
              </a:rPr>
              <a:t>тощо</a:t>
            </a:r>
            <a:endParaRPr sz="2000">
              <a:latin typeface="Arial"/>
              <a:cs typeface="Arial"/>
            </a:endParaRPr>
          </a:p>
        </p:txBody>
      </p:sp>
      <p:sp>
        <p:nvSpPr>
          <p:cNvPr id="6" name="object 6"/>
          <p:cNvSpPr/>
          <p:nvPr/>
        </p:nvSpPr>
        <p:spPr>
          <a:xfrm>
            <a:off x="179070" y="2235200"/>
            <a:ext cx="2520950" cy="1016000"/>
          </a:xfrm>
          <a:custGeom>
            <a:avLst/>
            <a:gdLst/>
            <a:ahLst/>
            <a:cxnLst/>
            <a:rect l="l" t="t" r="r" b="b"/>
            <a:pathLst>
              <a:path w="2520950" h="1016000">
                <a:moveTo>
                  <a:pt x="0" y="0"/>
                </a:moveTo>
                <a:lnTo>
                  <a:pt x="2520950" y="0"/>
                </a:lnTo>
                <a:lnTo>
                  <a:pt x="2520950" y="1016000"/>
                </a:lnTo>
                <a:lnTo>
                  <a:pt x="0" y="1016000"/>
                </a:lnTo>
                <a:lnTo>
                  <a:pt x="0" y="0"/>
                </a:lnTo>
                <a:close/>
              </a:path>
            </a:pathLst>
          </a:custGeom>
          <a:solidFill>
            <a:srgbClr val="EEEEFF"/>
          </a:solidFill>
        </p:spPr>
        <p:txBody>
          <a:bodyPr wrap="square" lIns="0" tIns="0" rIns="0" bIns="0" rtlCol="0"/>
          <a:lstStyle/>
          <a:p>
            <a:endParaRPr/>
          </a:p>
        </p:txBody>
      </p:sp>
      <p:sp>
        <p:nvSpPr>
          <p:cNvPr id="7" name="object 7"/>
          <p:cNvSpPr/>
          <p:nvPr/>
        </p:nvSpPr>
        <p:spPr>
          <a:xfrm>
            <a:off x="2700020" y="2235200"/>
            <a:ext cx="5904230" cy="1016000"/>
          </a:xfrm>
          <a:custGeom>
            <a:avLst/>
            <a:gdLst/>
            <a:ahLst/>
            <a:cxnLst/>
            <a:rect l="l" t="t" r="r" b="b"/>
            <a:pathLst>
              <a:path w="5904230" h="1016000">
                <a:moveTo>
                  <a:pt x="0" y="0"/>
                </a:moveTo>
                <a:lnTo>
                  <a:pt x="5904230" y="0"/>
                </a:lnTo>
                <a:lnTo>
                  <a:pt x="5904230" y="1016000"/>
                </a:lnTo>
                <a:lnTo>
                  <a:pt x="0" y="1016000"/>
                </a:lnTo>
                <a:lnTo>
                  <a:pt x="0" y="0"/>
                </a:lnTo>
                <a:close/>
              </a:path>
            </a:pathLst>
          </a:custGeom>
          <a:solidFill>
            <a:srgbClr val="EEEEFF"/>
          </a:solidFill>
        </p:spPr>
        <p:txBody>
          <a:bodyPr wrap="square" lIns="0" tIns="0" rIns="0" bIns="0" rtlCol="0"/>
          <a:lstStyle/>
          <a:p>
            <a:endParaRPr/>
          </a:p>
        </p:txBody>
      </p:sp>
      <p:sp>
        <p:nvSpPr>
          <p:cNvPr id="8" name="object 8"/>
          <p:cNvSpPr txBox="1"/>
          <p:nvPr/>
        </p:nvSpPr>
        <p:spPr>
          <a:xfrm>
            <a:off x="184150" y="2198370"/>
            <a:ext cx="8411210" cy="613410"/>
          </a:xfrm>
          <a:prstGeom prst="rect">
            <a:avLst/>
          </a:prstGeom>
        </p:spPr>
        <p:txBody>
          <a:bodyPr vert="horz" wrap="square" lIns="0" tIns="12700" rIns="0" bIns="0" rtlCol="0">
            <a:spAutoFit/>
          </a:bodyPr>
          <a:lstStyle/>
          <a:p>
            <a:pPr marL="12700">
              <a:lnSpc>
                <a:spcPts val="2315"/>
              </a:lnSpc>
              <a:spcBef>
                <a:spcPts val="100"/>
              </a:spcBef>
              <a:tabLst>
                <a:tab pos="4098925" algn="l"/>
                <a:tab pos="5767070" algn="l"/>
                <a:tab pos="7374255" algn="l"/>
              </a:tabLst>
            </a:pPr>
            <a:r>
              <a:rPr sz="2000" b="1" dirty="0">
                <a:solidFill>
                  <a:srgbClr val="990033"/>
                </a:solidFill>
                <a:latin typeface="Arial"/>
                <a:cs typeface="Arial"/>
              </a:rPr>
              <a:t>С</a:t>
            </a:r>
            <a:r>
              <a:rPr sz="2000" b="1" spc="10" dirty="0">
                <a:solidFill>
                  <a:srgbClr val="990033"/>
                </a:solidFill>
                <a:latin typeface="Arial"/>
                <a:cs typeface="Arial"/>
              </a:rPr>
              <a:t>п</a:t>
            </a:r>
            <a:r>
              <a:rPr sz="2000" b="1" spc="-5" dirty="0">
                <a:solidFill>
                  <a:srgbClr val="990033"/>
                </a:solidFill>
                <a:latin typeface="Arial"/>
                <a:cs typeface="Arial"/>
              </a:rPr>
              <a:t>ос</a:t>
            </a:r>
            <a:r>
              <a:rPr sz="2000" b="1" dirty="0">
                <a:solidFill>
                  <a:srgbClr val="990033"/>
                </a:solidFill>
                <a:latin typeface="Arial"/>
                <a:cs typeface="Arial"/>
              </a:rPr>
              <a:t>іб</a:t>
            </a:r>
            <a:r>
              <a:rPr sz="2000" b="1" spc="-5" dirty="0">
                <a:solidFill>
                  <a:srgbClr val="990033"/>
                </a:solidFill>
                <a:latin typeface="Arial"/>
                <a:cs typeface="Arial"/>
              </a:rPr>
              <a:t> к</a:t>
            </a:r>
            <a:r>
              <a:rPr sz="2000" b="1" spc="-35" dirty="0">
                <a:solidFill>
                  <a:srgbClr val="990033"/>
                </a:solidFill>
                <a:latin typeface="Arial"/>
                <a:cs typeface="Arial"/>
              </a:rPr>
              <a:t>у</a:t>
            </a:r>
            <a:r>
              <a:rPr sz="2000" b="1" spc="-5" dirty="0">
                <a:solidFill>
                  <a:srgbClr val="990033"/>
                </a:solidFill>
                <a:latin typeface="Arial"/>
                <a:cs typeface="Arial"/>
              </a:rPr>
              <a:t>л</a:t>
            </a:r>
            <a:r>
              <a:rPr sz="2000" b="1" dirty="0">
                <a:solidFill>
                  <a:srgbClr val="990033"/>
                </a:solidFill>
                <a:latin typeface="Arial"/>
                <a:cs typeface="Arial"/>
              </a:rPr>
              <a:t>ін</a:t>
            </a:r>
            <a:r>
              <a:rPr sz="2000" b="1" spc="-5" dirty="0">
                <a:solidFill>
                  <a:srgbClr val="990033"/>
                </a:solidFill>
                <a:latin typeface="Arial"/>
                <a:cs typeface="Arial"/>
              </a:rPr>
              <a:t>а</a:t>
            </a:r>
            <a:r>
              <a:rPr sz="2000" b="1" spc="5" dirty="0">
                <a:solidFill>
                  <a:srgbClr val="990033"/>
                </a:solidFill>
                <a:latin typeface="Arial"/>
                <a:cs typeface="Arial"/>
              </a:rPr>
              <a:t>р</a:t>
            </a:r>
            <a:r>
              <a:rPr sz="2000" b="1" dirty="0">
                <a:solidFill>
                  <a:srgbClr val="990033"/>
                </a:solidFill>
                <a:latin typeface="Arial"/>
                <a:cs typeface="Arial"/>
              </a:rPr>
              <a:t>но</a:t>
            </a:r>
            <a:r>
              <a:rPr sz="2000" b="1" spc="15" dirty="0">
                <a:solidFill>
                  <a:srgbClr val="990033"/>
                </a:solidFill>
                <a:latin typeface="Arial"/>
                <a:cs typeface="Arial"/>
              </a:rPr>
              <a:t>г</a:t>
            </a:r>
            <a:r>
              <a:rPr sz="2000" b="1" dirty="0">
                <a:solidFill>
                  <a:srgbClr val="990033"/>
                </a:solidFill>
                <a:latin typeface="Arial"/>
                <a:cs typeface="Arial"/>
              </a:rPr>
              <a:t>о</a:t>
            </a:r>
            <a:r>
              <a:rPr sz="2000" b="1" spc="-5" dirty="0">
                <a:solidFill>
                  <a:srgbClr val="990033"/>
                </a:solidFill>
                <a:latin typeface="Arial"/>
                <a:cs typeface="Arial"/>
              </a:rPr>
              <a:t> </a:t>
            </a:r>
            <a:r>
              <a:rPr sz="2000" spc="-5" dirty="0">
                <a:latin typeface="Arial"/>
                <a:cs typeface="Arial"/>
              </a:rPr>
              <a:t>В</a:t>
            </a:r>
            <a:r>
              <a:rPr sz="2000" dirty="0">
                <a:latin typeface="Arial"/>
                <a:cs typeface="Arial"/>
              </a:rPr>
              <a:t>і</a:t>
            </a:r>
            <a:r>
              <a:rPr sz="2000" spc="-10" dirty="0">
                <a:latin typeface="Arial"/>
                <a:cs typeface="Arial"/>
              </a:rPr>
              <a:t>д</a:t>
            </a:r>
            <a:r>
              <a:rPr sz="2000" spc="5" dirty="0">
                <a:latin typeface="Arial"/>
                <a:cs typeface="Arial"/>
              </a:rPr>
              <a:t>ва</a:t>
            </a:r>
            <a:r>
              <a:rPr sz="2000" spc="-5" dirty="0">
                <a:latin typeface="Arial"/>
                <a:cs typeface="Arial"/>
              </a:rPr>
              <a:t>р</a:t>
            </a:r>
            <a:r>
              <a:rPr sz="2000" spc="5" dirty="0">
                <a:latin typeface="Arial"/>
                <a:cs typeface="Arial"/>
              </a:rPr>
              <a:t>е</a:t>
            </a:r>
            <a:r>
              <a:rPr sz="2000" spc="-5" dirty="0">
                <a:latin typeface="Arial"/>
                <a:cs typeface="Arial"/>
              </a:rPr>
              <a:t>н</a:t>
            </a:r>
            <a:r>
              <a:rPr sz="2000" dirty="0">
                <a:latin typeface="Arial"/>
                <a:cs typeface="Arial"/>
              </a:rPr>
              <a:t>і,	</a:t>
            </a:r>
            <a:r>
              <a:rPr sz="2000" spc="-5" dirty="0">
                <a:latin typeface="Arial"/>
                <a:cs typeface="Arial"/>
              </a:rPr>
              <a:t>п</a:t>
            </a:r>
            <a:r>
              <a:rPr sz="2000" spc="5" dirty="0">
                <a:latin typeface="Arial"/>
                <a:cs typeface="Arial"/>
              </a:rPr>
              <a:t>р</a:t>
            </a:r>
            <a:r>
              <a:rPr sz="2000" spc="-10" dirty="0">
                <a:latin typeface="Arial"/>
                <a:cs typeface="Arial"/>
              </a:rPr>
              <a:t>и</a:t>
            </a:r>
            <a:r>
              <a:rPr sz="2000" spc="-5" dirty="0">
                <a:latin typeface="Arial"/>
                <a:cs typeface="Arial"/>
              </a:rPr>
              <a:t>п</a:t>
            </a:r>
            <a:r>
              <a:rPr sz="2000" dirty="0">
                <a:latin typeface="Arial"/>
                <a:cs typeface="Arial"/>
              </a:rPr>
              <a:t>у</a:t>
            </a:r>
            <a:r>
              <a:rPr sz="2000" spc="-5" dirty="0">
                <a:latin typeface="Arial"/>
                <a:cs typeface="Arial"/>
              </a:rPr>
              <a:t>щ</a:t>
            </a:r>
            <a:r>
              <a:rPr sz="2000" spc="5" dirty="0">
                <a:latin typeface="Arial"/>
                <a:cs typeface="Arial"/>
              </a:rPr>
              <a:t>е</a:t>
            </a:r>
            <a:r>
              <a:rPr sz="2000" dirty="0">
                <a:latin typeface="Arial"/>
                <a:cs typeface="Arial"/>
              </a:rPr>
              <a:t>н</a:t>
            </a:r>
            <a:r>
              <a:rPr sz="2000" spc="-5" dirty="0">
                <a:latin typeface="Arial"/>
                <a:cs typeface="Arial"/>
              </a:rPr>
              <a:t>і</a:t>
            </a:r>
            <a:r>
              <a:rPr sz="2000" dirty="0">
                <a:latin typeface="Arial"/>
                <a:cs typeface="Arial"/>
              </a:rPr>
              <a:t>,	</a:t>
            </a:r>
            <a:r>
              <a:rPr sz="2000" spc="-10" dirty="0">
                <a:latin typeface="Arial"/>
                <a:cs typeface="Arial"/>
              </a:rPr>
              <a:t>ту</a:t>
            </a:r>
            <a:r>
              <a:rPr sz="2000" dirty="0">
                <a:latin typeface="Arial"/>
                <a:cs typeface="Arial"/>
              </a:rPr>
              <a:t>шк</a:t>
            </a:r>
            <a:r>
              <a:rPr sz="2000" spc="-5" dirty="0">
                <a:latin typeface="Arial"/>
                <a:cs typeface="Arial"/>
              </a:rPr>
              <a:t>о</a:t>
            </a:r>
            <a:r>
              <a:rPr sz="2000" spc="5" dirty="0">
                <a:latin typeface="Arial"/>
                <a:cs typeface="Arial"/>
              </a:rPr>
              <a:t>ва</a:t>
            </a:r>
            <a:r>
              <a:rPr sz="2000" spc="-5" dirty="0">
                <a:latin typeface="Arial"/>
                <a:cs typeface="Arial"/>
              </a:rPr>
              <a:t>ні</a:t>
            </a:r>
            <a:r>
              <a:rPr sz="2000" dirty="0">
                <a:latin typeface="Arial"/>
                <a:cs typeface="Arial"/>
              </a:rPr>
              <a:t>,	</a:t>
            </a:r>
            <a:r>
              <a:rPr sz="2000" spc="5" dirty="0">
                <a:latin typeface="Arial"/>
                <a:cs typeface="Arial"/>
              </a:rPr>
              <a:t>с</a:t>
            </a:r>
            <a:r>
              <a:rPr sz="2000" dirty="0">
                <a:latin typeface="Arial"/>
                <a:cs typeface="Arial"/>
              </a:rPr>
              <a:t>м</a:t>
            </a:r>
            <a:r>
              <a:rPr sz="2000" spc="-5" dirty="0">
                <a:latin typeface="Arial"/>
                <a:cs typeface="Arial"/>
              </a:rPr>
              <a:t>а</a:t>
            </a:r>
            <a:r>
              <a:rPr sz="2000" spc="10" dirty="0">
                <a:latin typeface="Arial"/>
                <a:cs typeface="Arial"/>
              </a:rPr>
              <a:t>ж</a:t>
            </a:r>
            <a:r>
              <a:rPr sz="2000" spc="-5" dirty="0">
                <a:latin typeface="Arial"/>
                <a:cs typeface="Arial"/>
              </a:rPr>
              <a:t>е</a:t>
            </a:r>
            <a:r>
              <a:rPr sz="2000" dirty="0">
                <a:latin typeface="Arial"/>
                <a:cs typeface="Arial"/>
              </a:rPr>
              <a:t>н</a:t>
            </a:r>
            <a:r>
              <a:rPr sz="2000" spc="-5" dirty="0">
                <a:latin typeface="Arial"/>
                <a:cs typeface="Arial"/>
              </a:rPr>
              <a:t>і</a:t>
            </a:r>
            <a:r>
              <a:rPr sz="2000" dirty="0">
                <a:latin typeface="Arial"/>
                <a:cs typeface="Arial"/>
              </a:rPr>
              <a:t>,</a:t>
            </a:r>
            <a:endParaRPr sz="2000">
              <a:latin typeface="Arial"/>
              <a:cs typeface="Arial"/>
            </a:endParaRPr>
          </a:p>
          <a:p>
            <a:pPr marL="12700">
              <a:lnSpc>
                <a:spcPts val="2315"/>
              </a:lnSpc>
              <a:tabLst>
                <a:tab pos="2533015" algn="l"/>
              </a:tabLst>
            </a:pPr>
            <a:r>
              <a:rPr sz="2000" b="1" spc="-5" dirty="0">
                <a:solidFill>
                  <a:srgbClr val="990033"/>
                </a:solidFill>
                <a:latin typeface="Arial"/>
                <a:cs typeface="Arial"/>
              </a:rPr>
              <a:t>обробляння</a:t>
            </a:r>
            <a:r>
              <a:rPr sz="2000" b="1" spc="-5" dirty="0">
                <a:latin typeface="Arial"/>
                <a:cs typeface="Arial"/>
              </a:rPr>
              <a:t>	</a:t>
            </a:r>
            <a:r>
              <a:rPr sz="2000" spc="-5" dirty="0">
                <a:latin typeface="Arial"/>
                <a:cs typeface="Arial"/>
              </a:rPr>
              <a:t>запечені, випечені</a:t>
            </a:r>
            <a:r>
              <a:rPr sz="2000" spc="-10" dirty="0">
                <a:latin typeface="Arial"/>
                <a:cs typeface="Arial"/>
              </a:rPr>
              <a:t> </a:t>
            </a:r>
            <a:r>
              <a:rPr sz="2000" spc="-5" dirty="0">
                <a:latin typeface="Arial"/>
                <a:cs typeface="Arial"/>
              </a:rPr>
              <a:t>тощо</a:t>
            </a:r>
            <a:endParaRPr sz="2000">
              <a:latin typeface="Arial"/>
              <a:cs typeface="Arial"/>
            </a:endParaRPr>
          </a:p>
        </p:txBody>
      </p:sp>
      <p:sp>
        <p:nvSpPr>
          <p:cNvPr id="9" name="object 9"/>
          <p:cNvSpPr/>
          <p:nvPr/>
        </p:nvSpPr>
        <p:spPr>
          <a:xfrm>
            <a:off x="179070" y="3251200"/>
            <a:ext cx="2520950" cy="1353820"/>
          </a:xfrm>
          <a:custGeom>
            <a:avLst/>
            <a:gdLst/>
            <a:ahLst/>
            <a:cxnLst/>
            <a:rect l="l" t="t" r="r" b="b"/>
            <a:pathLst>
              <a:path w="2520950" h="1353820">
                <a:moveTo>
                  <a:pt x="0" y="0"/>
                </a:moveTo>
                <a:lnTo>
                  <a:pt x="2520950" y="0"/>
                </a:lnTo>
                <a:lnTo>
                  <a:pt x="2520950" y="1353820"/>
                </a:lnTo>
                <a:lnTo>
                  <a:pt x="0" y="1353820"/>
                </a:lnTo>
                <a:lnTo>
                  <a:pt x="0" y="0"/>
                </a:lnTo>
                <a:close/>
              </a:path>
            </a:pathLst>
          </a:custGeom>
          <a:solidFill>
            <a:srgbClr val="EEEEFF"/>
          </a:solidFill>
        </p:spPr>
        <p:txBody>
          <a:bodyPr wrap="square" lIns="0" tIns="0" rIns="0" bIns="0" rtlCol="0"/>
          <a:lstStyle/>
          <a:p>
            <a:endParaRPr/>
          </a:p>
        </p:txBody>
      </p:sp>
      <p:sp>
        <p:nvSpPr>
          <p:cNvPr id="10" name="object 10"/>
          <p:cNvSpPr txBox="1"/>
          <p:nvPr/>
        </p:nvSpPr>
        <p:spPr>
          <a:xfrm>
            <a:off x="184150" y="3214370"/>
            <a:ext cx="1691005" cy="896619"/>
          </a:xfrm>
          <a:prstGeom prst="rect">
            <a:avLst/>
          </a:prstGeom>
        </p:spPr>
        <p:txBody>
          <a:bodyPr vert="horz" wrap="square" lIns="0" tIns="40005" rIns="0" bIns="0" rtlCol="0">
            <a:spAutoFit/>
          </a:bodyPr>
          <a:lstStyle/>
          <a:p>
            <a:pPr marL="12700" marR="5080">
              <a:lnSpc>
                <a:spcPts val="2230"/>
              </a:lnSpc>
              <a:spcBef>
                <a:spcPts val="315"/>
              </a:spcBef>
            </a:pPr>
            <a:r>
              <a:rPr sz="2000" b="1" spc="-5" dirty="0">
                <a:solidFill>
                  <a:srgbClr val="990033"/>
                </a:solidFill>
                <a:latin typeface="Arial"/>
                <a:cs typeface="Arial"/>
              </a:rPr>
              <a:t>Характер  </a:t>
            </a:r>
            <a:r>
              <a:rPr sz="2000" b="1" dirty="0">
                <a:solidFill>
                  <a:srgbClr val="990033"/>
                </a:solidFill>
                <a:latin typeface="Arial"/>
                <a:cs typeface="Arial"/>
              </a:rPr>
              <a:t>споживання  </a:t>
            </a:r>
            <a:r>
              <a:rPr sz="2000" b="1" spc="-5" dirty="0">
                <a:solidFill>
                  <a:srgbClr val="990033"/>
                </a:solidFill>
                <a:latin typeface="Arial"/>
                <a:cs typeface="Arial"/>
              </a:rPr>
              <a:t>(групи</a:t>
            </a:r>
            <a:r>
              <a:rPr sz="2000" b="1" spc="-70" dirty="0">
                <a:solidFill>
                  <a:srgbClr val="990033"/>
                </a:solidFill>
                <a:latin typeface="Arial"/>
                <a:cs typeface="Arial"/>
              </a:rPr>
              <a:t> </a:t>
            </a:r>
            <a:r>
              <a:rPr sz="2000" b="1" spc="-10" dirty="0">
                <a:solidFill>
                  <a:srgbClr val="990033"/>
                </a:solidFill>
                <a:latin typeface="Arial"/>
                <a:cs typeface="Arial"/>
              </a:rPr>
              <a:t>страв)</a:t>
            </a:r>
            <a:endParaRPr sz="2000">
              <a:solidFill>
                <a:srgbClr val="990033"/>
              </a:solidFill>
              <a:latin typeface="Arial"/>
              <a:cs typeface="Arial"/>
            </a:endParaRPr>
          </a:p>
        </p:txBody>
      </p:sp>
      <p:sp>
        <p:nvSpPr>
          <p:cNvPr id="11" name="object 11"/>
          <p:cNvSpPr/>
          <p:nvPr/>
        </p:nvSpPr>
        <p:spPr>
          <a:xfrm>
            <a:off x="2700020" y="3251200"/>
            <a:ext cx="5904230" cy="1353820"/>
          </a:xfrm>
          <a:custGeom>
            <a:avLst/>
            <a:gdLst/>
            <a:ahLst/>
            <a:cxnLst/>
            <a:rect l="l" t="t" r="r" b="b"/>
            <a:pathLst>
              <a:path w="5904230" h="1353820">
                <a:moveTo>
                  <a:pt x="0" y="0"/>
                </a:moveTo>
                <a:lnTo>
                  <a:pt x="5904230" y="0"/>
                </a:lnTo>
                <a:lnTo>
                  <a:pt x="5904230" y="1353820"/>
                </a:lnTo>
                <a:lnTo>
                  <a:pt x="0" y="1353820"/>
                </a:lnTo>
                <a:lnTo>
                  <a:pt x="0" y="0"/>
                </a:lnTo>
                <a:close/>
              </a:path>
            </a:pathLst>
          </a:custGeom>
          <a:solidFill>
            <a:srgbClr val="EEEEFF"/>
          </a:solidFill>
        </p:spPr>
        <p:txBody>
          <a:bodyPr wrap="square" lIns="0" tIns="0" rIns="0" bIns="0" rtlCol="0"/>
          <a:lstStyle/>
          <a:p>
            <a:endParaRPr/>
          </a:p>
        </p:txBody>
      </p:sp>
      <p:sp>
        <p:nvSpPr>
          <p:cNvPr id="12" name="object 12"/>
          <p:cNvSpPr txBox="1"/>
          <p:nvPr/>
        </p:nvSpPr>
        <p:spPr>
          <a:xfrm>
            <a:off x="2705100" y="3214370"/>
            <a:ext cx="5888355" cy="896619"/>
          </a:xfrm>
          <a:prstGeom prst="rect">
            <a:avLst/>
          </a:prstGeom>
        </p:spPr>
        <p:txBody>
          <a:bodyPr vert="horz" wrap="square" lIns="0" tIns="40005" rIns="0" bIns="0" rtlCol="0">
            <a:spAutoFit/>
          </a:bodyPr>
          <a:lstStyle/>
          <a:p>
            <a:pPr marL="12700" marR="5080" algn="just">
              <a:lnSpc>
                <a:spcPts val="2230"/>
              </a:lnSpc>
              <a:spcBef>
                <a:spcPts val="315"/>
              </a:spcBef>
            </a:pPr>
            <a:r>
              <a:rPr sz="2000" spc="-5" dirty="0">
                <a:latin typeface="Arial"/>
                <a:cs typeface="Arial"/>
              </a:rPr>
              <a:t>Холодні </a:t>
            </a:r>
            <a:r>
              <a:rPr sz="2000" dirty="0">
                <a:latin typeface="Arial"/>
                <a:cs typeface="Arial"/>
              </a:rPr>
              <a:t>страви і </a:t>
            </a:r>
            <a:r>
              <a:rPr sz="2000" spc="-5" dirty="0">
                <a:latin typeface="Arial"/>
                <a:cs typeface="Arial"/>
              </a:rPr>
              <a:t>закуски, гарячі закуски, супи,  </a:t>
            </a:r>
            <a:r>
              <a:rPr sz="2000" dirty="0">
                <a:latin typeface="Arial"/>
                <a:cs typeface="Arial"/>
              </a:rPr>
              <a:t>основні </a:t>
            </a:r>
            <a:r>
              <a:rPr sz="2000" spc="-5" dirty="0">
                <a:latin typeface="Arial"/>
                <a:cs typeface="Arial"/>
              </a:rPr>
              <a:t>гарячі </a:t>
            </a:r>
            <a:r>
              <a:rPr sz="2000" dirty="0">
                <a:latin typeface="Arial"/>
                <a:cs typeface="Arial"/>
              </a:rPr>
              <a:t>страви, </a:t>
            </a:r>
            <a:r>
              <a:rPr sz="2000" spc="-5" dirty="0">
                <a:latin typeface="Arial"/>
                <a:cs typeface="Arial"/>
              </a:rPr>
              <a:t>десерти (гарячі </a:t>
            </a:r>
            <a:r>
              <a:rPr sz="2000" dirty="0">
                <a:latin typeface="Arial"/>
                <a:cs typeface="Arial"/>
              </a:rPr>
              <a:t>і </a:t>
            </a:r>
            <a:r>
              <a:rPr sz="2000" spc="-5" dirty="0">
                <a:latin typeface="Arial"/>
                <a:cs typeface="Arial"/>
              </a:rPr>
              <a:t>холодні),  </a:t>
            </a:r>
            <a:r>
              <a:rPr sz="2000" dirty="0">
                <a:latin typeface="Arial"/>
                <a:cs typeface="Arial"/>
              </a:rPr>
              <a:t>напої власного </a:t>
            </a:r>
            <a:r>
              <a:rPr sz="2000" spc="-5" dirty="0">
                <a:latin typeface="Arial"/>
                <a:cs typeface="Arial"/>
              </a:rPr>
              <a:t>виробництва (гарячі </a:t>
            </a:r>
            <a:r>
              <a:rPr sz="2000" dirty="0">
                <a:latin typeface="Arial"/>
                <a:cs typeface="Arial"/>
              </a:rPr>
              <a:t>і</a:t>
            </a:r>
            <a:r>
              <a:rPr sz="2000" spc="-45" dirty="0">
                <a:latin typeface="Arial"/>
                <a:cs typeface="Arial"/>
              </a:rPr>
              <a:t> </a:t>
            </a:r>
            <a:r>
              <a:rPr sz="2000" spc="-5" dirty="0">
                <a:latin typeface="Arial"/>
                <a:cs typeface="Arial"/>
              </a:rPr>
              <a:t>холодні)</a:t>
            </a:r>
            <a:endParaRPr sz="2000">
              <a:latin typeface="Arial"/>
              <a:cs typeface="Arial"/>
            </a:endParaRPr>
          </a:p>
        </p:txBody>
      </p:sp>
      <p:sp>
        <p:nvSpPr>
          <p:cNvPr id="13" name="object 13"/>
          <p:cNvSpPr/>
          <p:nvPr/>
        </p:nvSpPr>
        <p:spPr>
          <a:xfrm>
            <a:off x="179070" y="4605020"/>
            <a:ext cx="2520950" cy="703580"/>
          </a:xfrm>
          <a:custGeom>
            <a:avLst/>
            <a:gdLst/>
            <a:ahLst/>
            <a:cxnLst/>
            <a:rect l="l" t="t" r="r" b="b"/>
            <a:pathLst>
              <a:path w="2520950" h="703579">
                <a:moveTo>
                  <a:pt x="0" y="0"/>
                </a:moveTo>
                <a:lnTo>
                  <a:pt x="2520950" y="0"/>
                </a:lnTo>
                <a:lnTo>
                  <a:pt x="2520950" y="703579"/>
                </a:lnTo>
                <a:lnTo>
                  <a:pt x="0" y="703579"/>
                </a:lnTo>
                <a:lnTo>
                  <a:pt x="0" y="0"/>
                </a:lnTo>
                <a:close/>
              </a:path>
            </a:pathLst>
          </a:custGeom>
          <a:solidFill>
            <a:srgbClr val="EEEEFF"/>
          </a:solidFill>
        </p:spPr>
        <p:txBody>
          <a:bodyPr wrap="square" lIns="0" tIns="0" rIns="0" bIns="0" rtlCol="0"/>
          <a:lstStyle/>
          <a:p>
            <a:endParaRPr/>
          </a:p>
        </p:txBody>
      </p:sp>
      <p:sp>
        <p:nvSpPr>
          <p:cNvPr id="14" name="object 14"/>
          <p:cNvSpPr txBox="1"/>
          <p:nvPr/>
        </p:nvSpPr>
        <p:spPr>
          <a:xfrm>
            <a:off x="184150" y="4568190"/>
            <a:ext cx="168656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990033"/>
                </a:solidFill>
                <a:latin typeface="Arial"/>
                <a:cs typeface="Arial"/>
              </a:rPr>
              <a:t>П</a:t>
            </a:r>
            <a:r>
              <a:rPr sz="2000" b="1" spc="5" dirty="0">
                <a:solidFill>
                  <a:srgbClr val="990033"/>
                </a:solidFill>
                <a:latin typeface="Arial"/>
                <a:cs typeface="Arial"/>
              </a:rPr>
              <a:t>р</a:t>
            </a:r>
            <a:r>
              <a:rPr sz="2000" b="1" spc="-5" dirty="0">
                <a:solidFill>
                  <a:srgbClr val="990033"/>
                </a:solidFill>
                <a:latin typeface="Arial"/>
                <a:cs typeface="Arial"/>
              </a:rPr>
              <a:t>и</a:t>
            </a:r>
            <a:r>
              <a:rPr sz="2000" b="1" dirty="0">
                <a:solidFill>
                  <a:srgbClr val="990033"/>
                </a:solidFill>
                <a:latin typeface="Arial"/>
                <a:cs typeface="Arial"/>
              </a:rPr>
              <a:t>зн</a:t>
            </a:r>
            <a:r>
              <a:rPr sz="2000" b="1" spc="-5" dirty="0">
                <a:solidFill>
                  <a:srgbClr val="990033"/>
                </a:solidFill>
                <a:latin typeface="Arial"/>
                <a:cs typeface="Arial"/>
              </a:rPr>
              <a:t>а</a:t>
            </a:r>
            <a:r>
              <a:rPr sz="2000" b="1" spc="5" dirty="0">
                <a:solidFill>
                  <a:srgbClr val="990033"/>
                </a:solidFill>
                <a:latin typeface="Arial"/>
                <a:cs typeface="Arial"/>
              </a:rPr>
              <a:t>че</a:t>
            </a:r>
            <a:r>
              <a:rPr sz="2000" b="1" dirty="0">
                <a:solidFill>
                  <a:srgbClr val="990033"/>
                </a:solidFill>
                <a:latin typeface="Arial"/>
                <a:cs typeface="Arial"/>
              </a:rPr>
              <a:t>ння</a:t>
            </a:r>
            <a:endParaRPr sz="2000">
              <a:solidFill>
                <a:srgbClr val="990033"/>
              </a:solidFill>
              <a:latin typeface="Arial"/>
              <a:cs typeface="Arial"/>
            </a:endParaRPr>
          </a:p>
        </p:txBody>
      </p:sp>
      <p:sp>
        <p:nvSpPr>
          <p:cNvPr id="15" name="object 15"/>
          <p:cNvSpPr/>
          <p:nvPr/>
        </p:nvSpPr>
        <p:spPr>
          <a:xfrm>
            <a:off x="2700020" y="4605020"/>
            <a:ext cx="5904230" cy="703580"/>
          </a:xfrm>
          <a:custGeom>
            <a:avLst/>
            <a:gdLst/>
            <a:ahLst/>
            <a:cxnLst/>
            <a:rect l="l" t="t" r="r" b="b"/>
            <a:pathLst>
              <a:path w="5904230" h="703579">
                <a:moveTo>
                  <a:pt x="0" y="0"/>
                </a:moveTo>
                <a:lnTo>
                  <a:pt x="5904230" y="0"/>
                </a:lnTo>
                <a:lnTo>
                  <a:pt x="5904230" y="703579"/>
                </a:lnTo>
                <a:lnTo>
                  <a:pt x="0" y="703579"/>
                </a:lnTo>
                <a:lnTo>
                  <a:pt x="0" y="0"/>
                </a:lnTo>
                <a:close/>
              </a:path>
            </a:pathLst>
          </a:custGeom>
          <a:solidFill>
            <a:srgbClr val="EEEEFF"/>
          </a:solidFill>
        </p:spPr>
        <p:txBody>
          <a:bodyPr wrap="square" lIns="0" tIns="0" rIns="0" bIns="0" rtlCol="0"/>
          <a:lstStyle/>
          <a:p>
            <a:endParaRPr/>
          </a:p>
        </p:txBody>
      </p:sp>
      <p:sp>
        <p:nvSpPr>
          <p:cNvPr id="16" name="object 16"/>
          <p:cNvSpPr txBox="1"/>
          <p:nvPr/>
        </p:nvSpPr>
        <p:spPr>
          <a:xfrm>
            <a:off x="2705100" y="4568190"/>
            <a:ext cx="2891790" cy="330200"/>
          </a:xfrm>
          <a:prstGeom prst="rect">
            <a:avLst/>
          </a:prstGeom>
        </p:spPr>
        <p:txBody>
          <a:bodyPr vert="horz" wrap="square" lIns="0" tIns="12700" rIns="0" bIns="0" rtlCol="0">
            <a:spAutoFit/>
          </a:bodyPr>
          <a:lstStyle/>
          <a:p>
            <a:pPr marL="12700">
              <a:lnSpc>
                <a:spcPct val="100000"/>
              </a:lnSpc>
              <a:spcBef>
                <a:spcPts val="100"/>
              </a:spcBef>
              <a:tabLst>
                <a:tab pos="1803400" algn="l"/>
              </a:tabLst>
            </a:pPr>
            <a:r>
              <a:rPr sz="2000" spc="-5" dirty="0">
                <a:latin typeface="Arial"/>
                <a:cs typeface="Arial"/>
              </a:rPr>
              <a:t>Х</a:t>
            </a:r>
            <a:r>
              <a:rPr sz="2000" spc="5" dirty="0">
                <a:latin typeface="Arial"/>
                <a:cs typeface="Arial"/>
              </a:rPr>
              <a:t>а</a:t>
            </a:r>
            <a:r>
              <a:rPr sz="2000" spc="-5" dirty="0">
                <a:latin typeface="Arial"/>
                <a:cs typeface="Arial"/>
              </a:rPr>
              <a:t>р</a:t>
            </a:r>
            <a:r>
              <a:rPr sz="2000" spc="5" dirty="0">
                <a:latin typeface="Arial"/>
                <a:cs typeface="Arial"/>
              </a:rPr>
              <a:t>ч</a:t>
            </a:r>
            <a:r>
              <a:rPr sz="2000" dirty="0">
                <a:latin typeface="Arial"/>
                <a:cs typeface="Arial"/>
              </a:rPr>
              <a:t>у</a:t>
            </a:r>
            <a:r>
              <a:rPr sz="2000" spc="-5" dirty="0">
                <a:latin typeface="Arial"/>
                <a:cs typeface="Arial"/>
              </a:rPr>
              <a:t>в</a:t>
            </a:r>
            <a:r>
              <a:rPr sz="2000" spc="5" dirty="0">
                <a:latin typeface="Arial"/>
                <a:cs typeface="Arial"/>
              </a:rPr>
              <a:t>а</a:t>
            </a:r>
            <a:r>
              <a:rPr sz="2000" spc="-5" dirty="0">
                <a:latin typeface="Arial"/>
                <a:cs typeface="Arial"/>
              </a:rPr>
              <a:t>н</a:t>
            </a:r>
            <a:r>
              <a:rPr sz="2000" dirty="0">
                <a:latin typeface="Arial"/>
                <a:cs typeface="Arial"/>
              </a:rPr>
              <a:t>н</a:t>
            </a:r>
            <a:r>
              <a:rPr sz="2000" spc="-5" dirty="0">
                <a:latin typeface="Arial"/>
                <a:cs typeface="Arial"/>
              </a:rPr>
              <a:t>я</a:t>
            </a:r>
            <a:r>
              <a:rPr sz="2000" dirty="0">
                <a:latin typeface="Arial"/>
                <a:cs typeface="Arial"/>
              </a:rPr>
              <a:t>:	</a:t>
            </a:r>
            <a:r>
              <a:rPr sz="2000" spc="-10" dirty="0">
                <a:latin typeface="Arial"/>
                <a:cs typeface="Arial"/>
              </a:rPr>
              <a:t>д</a:t>
            </a:r>
            <a:r>
              <a:rPr sz="2000" dirty="0">
                <a:latin typeface="Arial"/>
                <a:cs typeface="Arial"/>
              </a:rPr>
              <a:t>і</a:t>
            </a:r>
            <a:r>
              <a:rPr sz="2000" spc="-5" dirty="0">
                <a:latin typeface="Arial"/>
                <a:cs typeface="Arial"/>
              </a:rPr>
              <a:t>є</a:t>
            </a:r>
            <a:r>
              <a:rPr sz="2000" spc="-10" dirty="0">
                <a:latin typeface="Arial"/>
                <a:cs typeface="Arial"/>
              </a:rPr>
              <a:t>т</a:t>
            </a:r>
            <a:r>
              <a:rPr sz="2000" dirty="0">
                <a:latin typeface="Arial"/>
                <a:cs typeface="Arial"/>
              </a:rPr>
              <a:t>и</a:t>
            </a:r>
            <a:r>
              <a:rPr sz="2000" spc="-5" dirty="0">
                <a:latin typeface="Arial"/>
                <a:cs typeface="Arial"/>
              </a:rPr>
              <a:t>ч</a:t>
            </a:r>
            <a:r>
              <a:rPr sz="2000" dirty="0">
                <a:latin typeface="Arial"/>
                <a:cs typeface="Arial"/>
              </a:rPr>
              <a:t>н</a:t>
            </a:r>
            <a:r>
              <a:rPr sz="2000" spc="-5" dirty="0">
                <a:latin typeface="Arial"/>
                <a:cs typeface="Arial"/>
              </a:rPr>
              <a:t>е</a:t>
            </a:r>
            <a:r>
              <a:rPr sz="2000" dirty="0">
                <a:latin typeface="Arial"/>
                <a:cs typeface="Arial"/>
              </a:rPr>
              <a:t>,</a:t>
            </a:r>
            <a:endParaRPr sz="2000">
              <a:latin typeface="Arial"/>
              <a:cs typeface="Arial"/>
            </a:endParaRPr>
          </a:p>
        </p:txBody>
      </p:sp>
      <p:sp>
        <p:nvSpPr>
          <p:cNvPr id="17" name="object 17"/>
          <p:cNvSpPr txBox="1"/>
          <p:nvPr/>
        </p:nvSpPr>
        <p:spPr>
          <a:xfrm>
            <a:off x="5884990" y="4568190"/>
            <a:ext cx="2708910" cy="330200"/>
          </a:xfrm>
          <a:prstGeom prst="rect">
            <a:avLst/>
          </a:prstGeom>
        </p:spPr>
        <p:txBody>
          <a:bodyPr vert="horz" wrap="square" lIns="0" tIns="12700" rIns="0" bIns="0" rtlCol="0">
            <a:spAutoFit/>
          </a:bodyPr>
          <a:lstStyle/>
          <a:p>
            <a:pPr marL="12700">
              <a:lnSpc>
                <a:spcPct val="100000"/>
              </a:lnSpc>
              <a:spcBef>
                <a:spcPts val="100"/>
              </a:spcBef>
              <a:tabLst>
                <a:tab pos="1330325" algn="l"/>
              </a:tabLst>
            </a:pPr>
            <a:r>
              <a:rPr sz="2000" spc="-5" dirty="0">
                <a:latin typeface="Arial"/>
                <a:cs typeface="Arial"/>
              </a:rPr>
              <a:t>шкільне,	лікувально-</a:t>
            </a:r>
            <a:endParaRPr sz="2000">
              <a:latin typeface="Arial"/>
              <a:cs typeface="Arial"/>
            </a:endParaRPr>
          </a:p>
        </p:txBody>
      </p:sp>
      <p:sp>
        <p:nvSpPr>
          <p:cNvPr id="18" name="object 18"/>
          <p:cNvSpPr/>
          <p:nvPr/>
        </p:nvSpPr>
        <p:spPr>
          <a:xfrm>
            <a:off x="179070" y="5308600"/>
            <a:ext cx="2520950" cy="609600"/>
          </a:xfrm>
          <a:custGeom>
            <a:avLst/>
            <a:gdLst/>
            <a:ahLst/>
            <a:cxnLst/>
            <a:rect l="l" t="t" r="r" b="b"/>
            <a:pathLst>
              <a:path w="2520950" h="609600">
                <a:moveTo>
                  <a:pt x="0" y="0"/>
                </a:moveTo>
                <a:lnTo>
                  <a:pt x="2520950" y="0"/>
                </a:lnTo>
                <a:lnTo>
                  <a:pt x="2520950" y="609600"/>
                </a:lnTo>
                <a:lnTo>
                  <a:pt x="0" y="609600"/>
                </a:lnTo>
                <a:lnTo>
                  <a:pt x="0" y="0"/>
                </a:lnTo>
                <a:close/>
              </a:path>
            </a:pathLst>
          </a:custGeom>
          <a:solidFill>
            <a:srgbClr val="EEEEFF"/>
          </a:solidFill>
        </p:spPr>
        <p:txBody>
          <a:bodyPr wrap="square" lIns="0" tIns="0" rIns="0" bIns="0" rtlCol="0"/>
          <a:lstStyle/>
          <a:p>
            <a:endParaRPr/>
          </a:p>
        </p:txBody>
      </p:sp>
      <p:sp>
        <p:nvSpPr>
          <p:cNvPr id="19" name="object 19"/>
          <p:cNvSpPr txBox="1"/>
          <p:nvPr/>
        </p:nvSpPr>
        <p:spPr>
          <a:xfrm>
            <a:off x="184150" y="5271770"/>
            <a:ext cx="197548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990033"/>
                </a:solidFill>
                <a:latin typeface="Arial"/>
                <a:cs typeface="Arial"/>
              </a:rPr>
              <a:t>Термічний</a:t>
            </a:r>
            <a:r>
              <a:rPr sz="2000" b="1" spc="-65" dirty="0">
                <a:solidFill>
                  <a:srgbClr val="990033"/>
                </a:solidFill>
                <a:latin typeface="Arial"/>
                <a:cs typeface="Arial"/>
              </a:rPr>
              <a:t> </a:t>
            </a:r>
            <a:r>
              <a:rPr sz="2000" b="1" spc="-10" dirty="0">
                <a:solidFill>
                  <a:srgbClr val="990033"/>
                </a:solidFill>
                <a:latin typeface="Arial"/>
                <a:cs typeface="Arial"/>
              </a:rPr>
              <a:t>стан</a:t>
            </a:r>
            <a:endParaRPr sz="2000">
              <a:solidFill>
                <a:srgbClr val="990033"/>
              </a:solidFill>
              <a:latin typeface="Arial"/>
              <a:cs typeface="Arial"/>
            </a:endParaRPr>
          </a:p>
        </p:txBody>
      </p:sp>
      <p:sp>
        <p:nvSpPr>
          <p:cNvPr id="20" name="object 20"/>
          <p:cNvSpPr/>
          <p:nvPr/>
        </p:nvSpPr>
        <p:spPr>
          <a:xfrm>
            <a:off x="2700020" y="5308600"/>
            <a:ext cx="5904230" cy="609600"/>
          </a:xfrm>
          <a:custGeom>
            <a:avLst/>
            <a:gdLst/>
            <a:ahLst/>
            <a:cxnLst/>
            <a:rect l="l" t="t" r="r" b="b"/>
            <a:pathLst>
              <a:path w="5904230" h="609600">
                <a:moveTo>
                  <a:pt x="0" y="0"/>
                </a:moveTo>
                <a:lnTo>
                  <a:pt x="5904230" y="0"/>
                </a:lnTo>
                <a:lnTo>
                  <a:pt x="5904230" y="609600"/>
                </a:lnTo>
                <a:lnTo>
                  <a:pt x="0" y="609600"/>
                </a:lnTo>
                <a:lnTo>
                  <a:pt x="0" y="0"/>
                </a:lnTo>
                <a:close/>
              </a:path>
            </a:pathLst>
          </a:custGeom>
          <a:solidFill>
            <a:srgbClr val="EEEEFF"/>
          </a:solidFill>
        </p:spPr>
        <p:txBody>
          <a:bodyPr wrap="square" lIns="0" tIns="0" rIns="0" bIns="0" rtlCol="0"/>
          <a:lstStyle/>
          <a:p>
            <a:endParaRPr/>
          </a:p>
        </p:txBody>
      </p:sp>
      <p:sp>
        <p:nvSpPr>
          <p:cNvPr id="21" name="object 21"/>
          <p:cNvSpPr txBox="1"/>
          <p:nvPr/>
        </p:nvSpPr>
        <p:spPr>
          <a:xfrm>
            <a:off x="2705100" y="4738370"/>
            <a:ext cx="4850130" cy="863600"/>
          </a:xfrm>
          <a:prstGeom prst="rect">
            <a:avLst/>
          </a:prstGeom>
        </p:spPr>
        <p:txBody>
          <a:bodyPr vert="horz" wrap="square" lIns="0" tIns="12700" rIns="0" bIns="0" rtlCol="0">
            <a:spAutoFit/>
          </a:bodyPr>
          <a:lstStyle/>
          <a:p>
            <a:pPr marL="12700" marR="5080">
              <a:lnSpc>
                <a:spcPct val="137500"/>
              </a:lnSpc>
              <a:spcBef>
                <a:spcPts val="100"/>
              </a:spcBef>
            </a:pPr>
            <a:r>
              <a:rPr sz="2000" spc="-5" dirty="0">
                <a:latin typeface="Arial"/>
                <a:cs typeface="Arial"/>
              </a:rPr>
              <a:t>профілактичне, адекватне </a:t>
            </a:r>
            <a:r>
              <a:rPr sz="2000" dirty="0">
                <a:latin typeface="Arial"/>
                <a:cs typeface="Arial"/>
              </a:rPr>
              <a:t>(раціональне)  </a:t>
            </a:r>
            <a:r>
              <a:rPr sz="2000" spc="-5" dirty="0">
                <a:latin typeface="Arial"/>
                <a:cs typeface="Arial"/>
              </a:rPr>
              <a:t>Холодні, гарячі,</a:t>
            </a:r>
            <a:r>
              <a:rPr sz="2000" spc="-20" dirty="0">
                <a:latin typeface="Arial"/>
                <a:cs typeface="Arial"/>
              </a:rPr>
              <a:t> </a:t>
            </a:r>
            <a:r>
              <a:rPr sz="2000" spc="-5" dirty="0">
                <a:latin typeface="Arial"/>
                <a:cs typeface="Arial"/>
              </a:rPr>
              <a:t>охолоджені</a:t>
            </a:r>
            <a:endParaRPr sz="2000">
              <a:latin typeface="Arial"/>
              <a:cs typeface="Arial"/>
            </a:endParaRPr>
          </a:p>
        </p:txBody>
      </p:sp>
      <p:sp>
        <p:nvSpPr>
          <p:cNvPr id="22" name="object 22"/>
          <p:cNvSpPr/>
          <p:nvPr/>
        </p:nvSpPr>
        <p:spPr>
          <a:xfrm>
            <a:off x="179070" y="5918200"/>
            <a:ext cx="2520950" cy="703580"/>
          </a:xfrm>
          <a:custGeom>
            <a:avLst/>
            <a:gdLst/>
            <a:ahLst/>
            <a:cxnLst/>
            <a:rect l="l" t="t" r="r" b="b"/>
            <a:pathLst>
              <a:path w="2520950" h="703579">
                <a:moveTo>
                  <a:pt x="0" y="0"/>
                </a:moveTo>
                <a:lnTo>
                  <a:pt x="2520950" y="0"/>
                </a:lnTo>
                <a:lnTo>
                  <a:pt x="2520950" y="703580"/>
                </a:lnTo>
                <a:lnTo>
                  <a:pt x="0" y="703580"/>
                </a:lnTo>
                <a:lnTo>
                  <a:pt x="0" y="0"/>
                </a:lnTo>
                <a:close/>
              </a:path>
            </a:pathLst>
          </a:custGeom>
          <a:solidFill>
            <a:srgbClr val="EEEEFF"/>
          </a:solidFill>
        </p:spPr>
        <p:txBody>
          <a:bodyPr wrap="square" lIns="0" tIns="0" rIns="0" bIns="0" rtlCol="0"/>
          <a:lstStyle/>
          <a:p>
            <a:endParaRPr/>
          </a:p>
        </p:txBody>
      </p:sp>
      <p:sp>
        <p:nvSpPr>
          <p:cNvPr id="23" name="object 23"/>
          <p:cNvSpPr txBox="1"/>
          <p:nvPr/>
        </p:nvSpPr>
        <p:spPr>
          <a:xfrm>
            <a:off x="184150" y="5882640"/>
            <a:ext cx="1720214"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990033"/>
                </a:solidFill>
                <a:latin typeface="Arial"/>
                <a:cs typeface="Arial"/>
              </a:rPr>
              <a:t>Консистенція</a:t>
            </a:r>
            <a:endParaRPr sz="2000">
              <a:solidFill>
                <a:srgbClr val="990033"/>
              </a:solidFill>
              <a:latin typeface="Arial"/>
              <a:cs typeface="Arial"/>
            </a:endParaRPr>
          </a:p>
        </p:txBody>
      </p:sp>
      <p:sp>
        <p:nvSpPr>
          <p:cNvPr id="24" name="object 24"/>
          <p:cNvSpPr/>
          <p:nvPr/>
        </p:nvSpPr>
        <p:spPr>
          <a:xfrm>
            <a:off x="2700020" y="5918200"/>
            <a:ext cx="5904230" cy="703580"/>
          </a:xfrm>
          <a:custGeom>
            <a:avLst/>
            <a:gdLst/>
            <a:ahLst/>
            <a:cxnLst/>
            <a:rect l="l" t="t" r="r" b="b"/>
            <a:pathLst>
              <a:path w="5904230" h="703579">
                <a:moveTo>
                  <a:pt x="0" y="0"/>
                </a:moveTo>
                <a:lnTo>
                  <a:pt x="5904230" y="0"/>
                </a:lnTo>
                <a:lnTo>
                  <a:pt x="5904230" y="703580"/>
                </a:lnTo>
                <a:lnTo>
                  <a:pt x="0" y="703580"/>
                </a:lnTo>
                <a:lnTo>
                  <a:pt x="0" y="0"/>
                </a:lnTo>
                <a:close/>
              </a:path>
            </a:pathLst>
          </a:custGeom>
          <a:solidFill>
            <a:srgbClr val="EEEEFF"/>
          </a:solidFill>
        </p:spPr>
        <p:txBody>
          <a:bodyPr wrap="square" lIns="0" tIns="0" rIns="0" bIns="0" rtlCol="0"/>
          <a:lstStyle/>
          <a:p>
            <a:endParaRPr/>
          </a:p>
        </p:txBody>
      </p:sp>
      <p:sp>
        <p:nvSpPr>
          <p:cNvPr id="25" name="object 25"/>
          <p:cNvSpPr txBox="1"/>
          <p:nvPr/>
        </p:nvSpPr>
        <p:spPr>
          <a:xfrm>
            <a:off x="7885851" y="5882640"/>
            <a:ext cx="708660"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Arial"/>
                <a:cs typeface="Arial"/>
              </a:rPr>
              <a:t>в</a:t>
            </a:r>
            <a:r>
              <a:rPr sz="2000" dirty="0">
                <a:latin typeface="Arial"/>
                <a:cs typeface="Arial"/>
              </a:rPr>
              <a:t>’</a:t>
            </a:r>
            <a:r>
              <a:rPr sz="2000" spc="-5" dirty="0">
                <a:latin typeface="Arial"/>
                <a:cs typeface="Arial"/>
              </a:rPr>
              <a:t>я</a:t>
            </a:r>
            <a:r>
              <a:rPr sz="2000" dirty="0">
                <a:latin typeface="Arial"/>
                <a:cs typeface="Arial"/>
              </a:rPr>
              <a:t>зк</a:t>
            </a:r>
            <a:r>
              <a:rPr sz="2000" spc="-5" dirty="0">
                <a:latin typeface="Arial"/>
                <a:cs typeface="Arial"/>
              </a:rPr>
              <a:t>і</a:t>
            </a:r>
            <a:r>
              <a:rPr sz="2000" dirty="0">
                <a:latin typeface="Arial"/>
                <a:cs typeface="Arial"/>
              </a:rPr>
              <a:t>,</a:t>
            </a:r>
            <a:endParaRPr sz="2000">
              <a:latin typeface="Arial"/>
              <a:cs typeface="Arial"/>
            </a:endParaRPr>
          </a:p>
        </p:txBody>
      </p:sp>
      <p:sp>
        <p:nvSpPr>
          <p:cNvPr id="26" name="object 26"/>
          <p:cNvSpPr txBox="1"/>
          <p:nvPr/>
        </p:nvSpPr>
        <p:spPr>
          <a:xfrm>
            <a:off x="2705100" y="5882640"/>
            <a:ext cx="4886325" cy="613410"/>
          </a:xfrm>
          <a:prstGeom prst="rect">
            <a:avLst/>
          </a:prstGeom>
        </p:spPr>
        <p:txBody>
          <a:bodyPr vert="horz" wrap="square" lIns="0" tIns="40005" rIns="0" bIns="0" rtlCol="0">
            <a:spAutoFit/>
          </a:bodyPr>
          <a:lstStyle/>
          <a:p>
            <a:pPr marL="12700" marR="5080">
              <a:lnSpc>
                <a:spcPts val="2230"/>
              </a:lnSpc>
              <a:spcBef>
                <a:spcPts val="315"/>
              </a:spcBef>
              <a:tabLst>
                <a:tab pos="943610" algn="l"/>
                <a:tab pos="2457450" algn="l"/>
                <a:tab pos="3366770" algn="l"/>
              </a:tabLst>
            </a:pPr>
            <a:r>
              <a:rPr sz="2000" spc="-5" dirty="0">
                <a:latin typeface="Arial"/>
                <a:cs typeface="Arial"/>
              </a:rPr>
              <a:t>Р</a:t>
            </a:r>
            <a:r>
              <a:rPr sz="2000" dirty="0">
                <a:latin typeface="Arial"/>
                <a:cs typeface="Arial"/>
              </a:rPr>
              <a:t>і</a:t>
            </a:r>
            <a:r>
              <a:rPr sz="2000" spc="-10" dirty="0">
                <a:latin typeface="Arial"/>
                <a:cs typeface="Arial"/>
              </a:rPr>
              <a:t>д</a:t>
            </a:r>
            <a:r>
              <a:rPr sz="2000" dirty="0">
                <a:latin typeface="Arial"/>
                <a:cs typeface="Arial"/>
              </a:rPr>
              <a:t>к</a:t>
            </a:r>
            <a:r>
              <a:rPr sz="2000" spc="-5" dirty="0">
                <a:latin typeface="Arial"/>
                <a:cs typeface="Arial"/>
              </a:rPr>
              <a:t>і</a:t>
            </a:r>
            <a:r>
              <a:rPr sz="2000" dirty="0">
                <a:latin typeface="Arial"/>
                <a:cs typeface="Arial"/>
              </a:rPr>
              <a:t>,	</a:t>
            </a:r>
            <a:r>
              <a:rPr sz="2000" spc="-5" dirty="0">
                <a:latin typeface="Arial"/>
                <a:cs typeface="Arial"/>
              </a:rPr>
              <a:t>н</a:t>
            </a:r>
            <a:r>
              <a:rPr sz="2000" spc="5" dirty="0">
                <a:latin typeface="Arial"/>
                <a:cs typeface="Arial"/>
              </a:rPr>
              <a:t>а</a:t>
            </a:r>
            <a:r>
              <a:rPr sz="2000" spc="-5" dirty="0">
                <a:latin typeface="Arial"/>
                <a:cs typeface="Arial"/>
              </a:rPr>
              <a:t>пі</a:t>
            </a:r>
            <a:r>
              <a:rPr sz="2000" spc="5" dirty="0">
                <a:latin typeface="Arial"/>
                <a:cs typeface="Arial"/>
              </a:rPr>
              <a:t>вр</a:t>
            </a:r>
            <a:r>
              <a:rPr sz="2000" spc="-5" dirty="0">
                <a:latin typeface="Arial"/>
                <a:cs typeface="Arial"/>
              </a:rPr>
              <a:t>і</a:t>
            </a:r>
            <a:r>
              <a:rPr sz="2000" spc="-10" dirty="0">
                <a:latin typeface="Arial"/>
                <a:cs typeface="Arial"/>
              </a:rPr>
              <a:t>д</a:t>
            </a:r>
            <a:r>
              <a:rPr sz="2000" dirty="0">
                <a:latin typeface="Arial"/>
                <a:cs typeface="Arial"/>
              </a:rPr>
              <a:t>кі,	</a:t>
            </a:r>
            <a:r>
              <a:rPr sz="2000" spc="-5" dirty="0">
                <a:latin typeface="Arial"/>
                <a:cs typeface="Arial"/>
              </a:rPr>
              <a:t>гу</a:t>
            </a:r>
            <a:r>
              <a:rPr sz="2000" spc="5" dirty="0">
                <a:latin typeface="Arial"/>
                <a:cs typeface="Arial"/>
              </a:rPr>
              <a:t>с</a:t>
            </a:r>
            <a:r>
              <a:rPr sz="2000" spc="-10" dirty="0">
                <a:latin typeface="Arial"/>
                <a:cs typeface="Arial"/>
              </a:rPr>
              <a:t>т</a:t>
            </a:r>
            <a:r>
              <a:rPr sz="2000" spc="-5" dirty="0">
                <a:latin typeface="Arial"/>
                <a:cs typeface="Arial"/>
              </a:rPr>
              <a:t>і</a:t>
            </a:r>
            <a:r>
              <a:rPr sz="2000" dirty="0">
                <a:latin typeface="Arial"/>
                <a:cs typeface="Arial"/>
              </a:rPr>
              <a:t>,	</a:t>
            </a:r>
            <a:r>
              <a:rPr sz="2000" spc="-5" dirty="0">
                <a:latin typeface="Arial"/>
                <a:cs typeface="Arial"/>
              </a:rPr>
              <a:t>п</a:t>
            </a:r>
            <a:r>
              <a:rPr sz="2000" dirty="0">
                <a:latin typeface="Arial"/>
                <a:cs typeface="Arial"/>
              </a:rPr>
              <a:t>ю</a:t>
            </a:r>
            <a:r>
              <a:rPr sz="2000" spc="-5" dirty="0">
                <a:latin typeface="Arial"/>
                <a:cs typeface="Arial"/>
              </a:rPr>
              <a:t>р</a:t>
            </a:r>
            <a:r>
              <a:rPr sz="2000" spc="5" dirty="0">
                <a:latin typeface="Arial"/>
                <a:cs typeface="Arial"/>
              </a:rPr>
              <a:t>е</a:t>
            </a:r>
            <a:r>
              <a:rPr sz="2000" spc="-5" dirty="0">
                <a:latin typeface="Arial"/>
                <a:cs typeface="Arial"/>
              </a:rPr>
              <a:t>по</a:t>
            </a:r>
            <a:r>
              <a:rPr sz="2000" dirty="0">
                <a:latin typeface="Arial"/>
                <a:cs typeface="Arial"/>
              </a:rPr>
              <a:t>д</a:t>
            </a:r>
            <a:r>
              <a:rPr sz="2000" spc="-5" dirty="0">
                <a:latin typeface="Arial"/>
                <a:cs typeface="Arial"/>
              </a:rPr>
              <a:t>і</a:t>
            </a:r>
            <a:r>
              <a:rPr sz="2000" spc="10" dirty="0">
                <a:latin typeface="Arial"/>
                <a:cs typeface="Arial"/>
              </a:rPr>
              <a:t>б</a:t>
            </a:r>
            <a:r>
              <a:rPr sz="2000" spc="-5" dirty="0">
                <a:latin typeface="Arial"/>
                <a:cs typeface="Arial"/>
              </a:rPr>
              <a:t>ні</a:t>
            </a:r>
            <a:r>
              <a:rPr sz="2000" dirty="0">
                <a:latin typeface="Arial"/>
                <a:cs typeface="Arial"/>
              </a:rPr>
              <a:t>,  </a:t>
            </a:r>
            <a:r>
              <a:rPr sz="2000" spc="-5" dirty="0">
                <a:latin typeface="Arial"/>
                <a:cs typeface="Arial"/>
              </a:rPr>
              <a:t>розсипчасті</a:t>
            </a:r>
            <a:endParaRPr sz="2000">
              <a:latin typeface="Arial"/>
              <a:cs typeface="Arial"/>
            </a:endParaRPr>
          </a:p>
        </p:txBody>
      </p:sp>
      <p:sp>
        <p:nvSpPr>
          <p:cNvPr id="27" name="object 27"/>
          <p:cNvSpPr txBox="1">
            <a:spLocks noGrp="1"/>
          </p:cNvSpPr>
          <p:nvPr>
            <p:ph type="title"/>
          </p:nvPr>
        </p:nvSpPr>
        <p:spPr>
          <a:xfrm>
            <a:off x="357158" y="214290"/>
            <a:ext cx="8229600" cy="382156"/>
          </a:xfrm>
          <a:prstGeom prst="rect">
            <a:avLst/>
          </a:prstGeom>
        </p:spPr>
        <p:txBody>
          <a:bodyPr vert="horz" wrap="square" lIns="0" tIns="12700" rIns="0" bIns="0" rtlCol="0">
            <a:spAutoFit/>
          </a:bodyPr>
          <a:lstStyle/>
          <a:p>
            <a:pPr marL="12700">
              <a:lnSpc>
                <a:spcPct val="100000"/>
              </a:lnSpc>
              <a:spcBef>
                <a:spcPts val="100"/>
              </a:spcBef>
            </a:pPr>
            <a:r>
              <a:rPr lang="uk-UA" sz="2400" b="1" dirty="0" smtClean="0">
                <a:solidFill>
                  <a:srgbClr val="990033"/>
                </a:solidFill>
                <a:latin typeface="Times New Roman" pitchFamily="18" charset="0"/>
                <a:cs typeface="Times New Roman" pitchFamily="18" charset="0"/>
              </a:rPr>
              <a:t>4</a:t>
            </a:r>
            <a:r>
              <a:rPr sz="2400" b="1" smtClean="0">
                <a:solidFill>
                  <a:srgbClr val="990033"/>
                </a:solidFill>
                <a:latin typeface="Times New Roman" pitchFamily="18" charset="0"/>
                <a:cs typeface="Times New Roman" pitchFamily="18" charset="0"/>
              </a:rPr>
              <a:t>. </a:t>
            </a:r>
            <a:r>
              <a:rPr sz="2400" b="1" spc="-5" dirty="0">
                <a:solidFill>
                  <a:srgbClr val="990033"/>
                </a:solidFill>
                <a:latin typeface="Times New Roman" pitchFamily="18" charset="0"/>
                <a:cs typeface="Times New Roman" pitchFamily="18" charset="0"/>
              </a:rPr>
              <a:t>Види </a:t>
            </a:r>
            <a:r>
              <a:rPr sz="2400" b="1" spc="-10" dirty="0">
                <a:solidFill>
                  <a:srgbClr val="990033"/>
                </a:solidFill>
                <a:latin typeface="Times New Roman" pitchFamily="18" charset="0"/>
                <a:cs typeface="Times New Roman" pitchFamily="18" charset="0"/>
              </a:rPr>
              <a:t>кулінарної</a:t>
            </a:r>
            <a:r>
              <a:rPr sz="2400" b="1" spc="-20" dirty="0">
                <a:solidFill>
                  <a:srgbClr val="990033"/>
                </a:solidFill>
                <a:latin typeface="Times New Roman" pitchFamily="18" charset="0"/>
                <a:cs typeface="Times New Roman" pitchFamily="18" charset="0"/>
              </a:rPr>
              <a:t> </a:t>
            </a:r>
            <a:r>
              <a:rPr sz="2400" b="1" spc="-10" dirty="0">
                <a:solidFill>
                  <a:srgbClr val="990033"/>
                </a:solidFill>
                <a:latin typeface="Times New Roman" pitchFamily="18" charset="0"/>
                <a:cs typeface="Times New Roman" pitchFamily="18" charset="0"/>
              </a:rPr>
              <a:t>продукції</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5572164" cy="560406"/>
          </a:xfrm>
        </p:spPr>
        <p:txBody>
          <a:bodyPr>
            <a:normAutofit/>
          </a:bodyPr>
          <a:lstStyle/>
          <a:p>
            <a:r>
              <a:rPr lang="uk-UA" sz="2400" b="1" dirty="0" smtClean="0">
                <a:solidFill>
                  <a:srgbClr val="990033"/>
                </a:solidFill>
                <a:latin typeface="Times New Roman" pitchFamily="18" charset="0"/>
                <a:cs typeface="Times New Roman" pitchFamily="18" charset="0"/>
              </a:rPr>
              <a:t>До кулінарної продукції належать: </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857232"/>
            <a:ext cx="3714776" cy="5214973"/>
          </a:xfrm>
        </p:spPr>
        <p:txBody>
          <a:bodyPr>
            <a:normAutofit fontScale="70000" lnSpcReduction="20000"/>
          </a:bodyPr>
          <a:lstStyle/>
          <a:p>
            <a:pPr lvl="0"/>
            <a:r>
              <a:rPr lang="uk-UA" dirty="0" smtClean="0">
                <a:latin typeface="Times New Roman" pitchFamily="18" charset="0"/>
                <a:cs typeface="Times New Roman" pitchFamily="18" charset="0"/>
              </a:rPr>
              <a:t>напівфабрикати,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холодні й гарячі закуски,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супи,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м'ясні й рибні страви,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страви і гарніри з картоплі, овочів, грибів, круп, бобових і макаронних виробів, птиці, дичини та кроликів, з яєць і сиру,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борошняні й солодкі страви,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гарячі й холодні напої,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борошняні кулінарні вироби, </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охолоджені готові страви.</a:t>
            </a:r>
            <a:endParaRPr lang="ru-RU" dirty="0" smtClean="0">
              <a:latin typeface="Times New Roman" pitchFamily="18" charset="0"/>
              <a:cs typeface="Times New Roman" pitchFamily="18" charset="0"/>
            </a:endParaRPr>
          </a:p>
          <a:p>
            <a:endParaRPr lang="ru-RU" dirty="0"/>
          </a:p>
        </p:txBody>
      </p:sp>
      <p:sp>
        <p:nvSpPr>
          <p:cNvPr id="3074"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5" name="Picture 3" descr="H:\depositphotos_94904634-stock-photo-natural-food-collage.jpg"/>
          <p:cNvPicPr>
            <a:picLocks noChangeAspect="1" noChangeArrowheads="1"/>
          </p:cNvPicPr>
          <p:nvPr/>
        </p:nvPicPr>
        <p:blipFill>
          <a:blip r:embed="rId2"/>
          <a:srcRect/>
          <a:stretch>
            <a:fillRect/>
          </a:stretch>
        </p:blipFill>
        <p:spPr bwMode="auto">
          <a:xfrm>
            <a:off x="6143636" y="428604"/>
            <a:ext cx="3000364" cy="3000364"/>
          </a:xfrm>
          <a:prstGeom prst="rect">
            <a:avLst/>
          </a:prstGeom>
          <a:noFill/>
        </p:spPr>
      </p:pic>
      <p:pic>
        <p:nvPicPr>
          <p:cNvPr id="3077" name="Picture 5" descr="H:\1-pasta-collage-mythja-design-canvas-print.jpg"/>
          <p:cNvPicPr>
            <a:picLocks noChangeAspect="1" noChangeArrowheads="1"/>
          </p:cNvPicPr>
          <p:nvPr/>
        </p:nvPicPr>
        <p:blipFill>
          <a:blip r:embed="rId3"/>
          <a:srcRect r="6858" b="8000"/>
          <a:stretch>
            <a:fillRect/>
          </a:stretch>
        </p:blipFill>
        <p:spPr bwMode="auto">
          <a:xfrm>
            <a:off x="4214810" y="3429000"/>
            <a:ext cx="2912030" cy="318179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43560" cy="725470"/>
          </a:xfrm>
        </p:spPr>
        <p:txBody>
          <a:bodyPr>
            <a:normAutofit/>
          </a:bodyPr>
          <a:lstStyle/>
          <a:p>
            <a:r>
              <a:rPr lang="uk-UA" sz="3200" b="1" dirty="0" smtClean="0">
                <a:solidFill>
                  <a:srgbClr val="990033"/>
                </a:solidFill>
                <a:latin typeface="Times New Roman" pitchFamily="18" charset="0"/>
                <a:cs typeface="Times New Roman" pitchFamily="18" charset="0"/>
              </a:rPr>
              <a:t>План</a:t>
            </a:r>
            <a:endParaRPr lang="ru-RU" sz="3200"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4793183" cy="4525963"/>
          </a:xfrm>
        </p:spPr>
        <p:txBody>
          <a:bodyPr>
            <a:normAutofit/>
          </a:bodyPr>
          <a:lstStyle/>
          <a:p>
            <a:pPr marL="514350" lvl="0" indent="-514350" algn="just">
              <a:buFont typeface="+mj-lt"/>
              <a:buAutoNum type="arabicPeriod"/>
            </a:pPr>
            <a:r>
              <a:rPr lang="uk-UA" sz="2400" dirty="0" smtClean="0">
                <a:latin typeface="Times New Roman" pitchFamily="18" charset="0"/>
                <a:cs typeface="Times New Roman" pitchFamily="18" charset="0"/>
              </a:rPr>
              <a:t>Виробнича інфраструктура та взаємозв’язок виробничих цехів з іншими групами приміщень.</a:t>
            </a:r>
            <a:endParaRPr lang="ru-RU" sz="2400" dirty="0" smtClean="0">
              <a:latin typeface="Times New Roman" pitchFamily="18" charset="0"/>
              <a:cs typeface="Times New Roman" pitchFamily="18" charset="0"/>
            </a:endParaRPr>
          </a:p>
          <a:p>
            <a:pPr marL="514350" lvl="0" indent="-514350" algn="just">
              <a:buFont typeface="+mj-lt"/>
              <a:buAutoNum type="arabicPeriod"/>
            </a:pPr>
            <a:r>
              <a:rPr lang="uk-UA" sz="2400" dirty="0" smtClean="0">
                <a:latin typeface="Times New Roman" pitchFamily="18" charset="0"/>
                <a:cs typeface="Times New Roman" pitchFamily="18" charset="0"/>
              </a:rPr>
              <a:t>Основні вимоги до створення оптимальних умов праці.</a:t>
            </a:r>
            <a:endParaRPr lang="ru-RU" sz="2400" dirty="0" smtClean="0">
              <a:latin typeface="Times New Roman" pitchFamily="18" charset="0"/>
              <a:cs typeface="Times New Roman" pitchFamily="18" charset="0"/>
            </a:endParaRPr>
          </a:p>
          <a:p>
            <a:pPr marL="514350" lvl="0" indent="-514350" algn="just">
              <a:buFont typeface="+mj-lt"/>
              <a:buAutoNum type="arabicPeriod"/>
            </a:pPr>
            <a:r>
              <a:rPr lang="uk-UA" sz="2400" dirty="0" smtClean="0">
                <a:latin typeface="Times New Roman" pitchFamily="18" charset="0"/>
                <a:cs typeface="Times New Roman" pitchFamily="18" charset="0"/>
              </a:rPr>
              <a:t>Вимоги до організації робочих місць.</a:t>
            </a:r>
            <a:endParaRPr lang="ru-RU" sz="2400" b="1" dirty="0" smtClean="0">
              <a:latin typeface="Times New Roman" pitchFamily="18" charset="0"/>
              <a:cs typeface="Times New Roman" pitchFamily="18" charset="0"/>
            </a:endParaRPr>
          </a:p>
          <a:p>
            <a:pPr marL="514350" lvl="0" indent="-514350" algn="just">
              <a:buFont typeface="+mj-lt"/>
              <a:buAutoNum type="arabicPeriod"/>
            </a:pPr>
            <a:r>
              <a:rPr lang="uk-UA" sz="2400" dirty="0" smtClean="0">
                <a:latin typeface="Times New Roman" pitchFamily="18" charset="0"/>
                <a:cs typeface="Times New Roman" pitchFamily="18" charset="0"/>
              </a:rPr>
              <a:t>Види кулінарної продукції .</a:t>
            </a:r>
            <a:endParaRPr lang="ru-RU" sz="2400" dirty="0" smtClean="0">
              <a:latin typeface="Times New Roman" pitchFamily="18" charset="0"/>
              <a:cs typeface="Times New Roman" pitchFamily="18" charset="0"/>
            </a:endParaRPr>
          </a:p>
          <a:p>
            <a:pPr marL="514350" lvl="0" indent="-514350" algn="just">
              <a:buFont typeface="+mj-lt"/>
              <a:buAutoNum type="arabicPeriod"/>
            </a:pPr>
            <a:r>
              <a:rPr lang="uk-UA" sz="2400" dirty="0" smtClean="0">
                <a:latin typeface="Times New Roman" pitchFamily="18" charset="0"/>
                <a:cs typeface="Times New Roman" pitchFamily="18" charset="0"/>
              </a:rPr>
              <a:t>Оперативне планування виробництва</a:t>
            </a:r>
            <a:r>
              <a:rPr lang="uk-UA"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sp>
        <p:nvSpPr>
          <p:cNvPr id="15362"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3" name="Picture 3" descr="H:\a1.jpg"/>
          <p:cNvPicPr>
            <a:picLocks noChangeAspect="1" noChangeArrowheads="1"/>
          </p:cNvPicPr>
          <p:nvPr/>
        </p:nvPicPr>
        <p:blipFill>
          <a:blip r:embed="rId2"/>
          <a:srcRect/>
          <a:stretch>
            <a:fillRect/>
          </a:stretch>
        </p:blipFill>
        <p:spPr bwMode="auto">
          <a:xfrm>
            <a:off x="5072066" y="785794"/>
            <a:ext cx="3857652" cy="2569257"/>
          </a:xfrm>
          <a:prstGeom prst="rect">
            <a:avLst/>
          </a:prstGeom>
          <a:noFill/>
        </p:spPr>
      </p:pic>
      <p:pic>
        <p:nvPicPr>
          <p:cNvPr id="15364" name="Picture 4" descr="H:\a2.jpg"/>
          <p:cNvPicPr>
            <a:picLocks noChangeAspect="1" noChangeArrowheads="1"/>
          </p:cNvPicPr>
          <p:nvPr/>
        </p:nvPicPr>
        <p:blipFill>
          <a:blip r:embed="rId3"/>
          <a:srcRect/>
          <a:stretch>
            <a:fillRect/>
          </a:stretch>
        </p:blipFill>
        <p:spPr bwMode="auto">
          <a:xfrm>
            <a:off x="5143504" y="3786190"/>
            <a:ext cx="3864678" cy="25717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b="1" dirty="0" smtClean="0">
                <a:solidFill>
                  <a:srgbClr val="990033"/>
                </a:solidFill>
                <a:latin typeface="Times New Roman" pitchFamily="18" charset="0"/>
                <a:cs typeface="Times New Roman" pitchFamily="18" charset="0"/>
              </a:rPr>
              <a:t>КУЛІНАРНІ </a:t>
            </a:r>
            <a:r>
              <a:rPr lang="uk-UA" sz="2400" b="1" dirty="0" smtClean="0">
                <a:solidFill>
                  <a:srgbClr val="990033"/>
                </a:solidFill>
                <a:latin typeface="Times New Roman" pitchFamily="18" charset="0"/>
                <a:cs typeface="Times New Roman" pitchFamily="18" charset="0"/>
              </a:rPr>
              <a:t>НАПІВФАБРИКАТИ</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just"/>
            <a:r>
              <a:rPr lang="uk-UA" sz="2000" b="1" u="sng" dirty="0" smtClean="0">
                <a:solidFill>
                  <a:srgbClr val="990033"/>
                </a:solidFill>
                <a:latin typeface="Times New Roman" pitchFamily="18" charset="0"/>
                <a:cs typeface="Times New Roman" pitchFamily="18" charset="0"/>
              </a:rPr>
              <a:t>Кулінарні напівфабрикати</a:t>
            </a:r>
            <a:r>
              <a:rPr lang="uk-UA" sz="2000" dirty="0" smtClean="0">
                <a:latin typeface="Times New Roman" pitchFamily="18" charset="0"/>
                <a:cs typeface="Times New Roman" pitchFamily="18" charset="0"/>
              </a:rPr>
              <a:t>, далі «</a:t>
            </a:r>
            <a:r>
              <a:rPr lang="uk-UA" sz="2000" b="1" u="sng" dirty="0" smtClean="0">
                <a:solidFill>
                  <a:srgbClr val="990033"/>
                </a:solidFill>
                <a:latin typeface="Times New Roman" pitchFamily="18" charset="0"/>
                <a:cs typeface="Times New Roman" pitchFamily="18" charset="0"/>
              </a:rPr>
              <a:t>напівфабрикати</a:t>
            </a:r>
            <a:r>
              <a:rPr lang="uk-UA" sz="2000" dirty="0" smtClean="0">
                <a:latin typeface="Times New Roman" pitchFamily="18" charset="0"/>
                <a:cs typeface="Times New Roman" pitchFamily="18" charset="0"/>
              </a:rPr>
              <a:t>», — це проміжні продукти технологічного процесу підприємств громадського харчування з приготування готової їжі, одночасно вони належать до продукції підприємств ресторанного господарства, що реалізується населенню через торговельну мережу для приготування в домашніх умовах</a:t>
            </a:r>
            <a:r>
              <a:rPr lang="uk-UA" sz="2000" dirty="0" smtClean="0">
                <a:latin typeface="Times New Roman" pitchFamily="18" charset="0"/>
                <a:cs typeface="Times New Roman" pitchFamily="18" charset="0"/>
              </a:rPr>
              <a:t>.</a:t>
            </a:r>
          </a:p>
          <a:p>
            <a:pPr algn="just"/>
            <a:r>
              <a:rPr lang="uk-UA" sz="2100" dirty="0" smtClean="0">
                <a:latin typeface="Times New Roman" pitchFamily="18" charset="0"/>
                <a:cs typeface="Times New Roman" pitchFamily="18" charset="0"/>
              </a:rPr>
              <a:t>Залежно від виду напівфабрикатів, їхнього виробництва й використання підприємства ресторанного господарства можна умовно поділити на </a:t>
            </a:r>
            <a:r>
              <a:rPr lang="uk-UA" sz="2100" i="1" dirty="0" smtClean="0">
                <a:solidFill>
                  <a:srgbClr val="990033"/>
                </a:solidFill>
                <a:latin typeface="Times New Roman" pitchFamily="18" charset="0"/>
                <a:cs typeface="Times New Roman" pitchFamily="18" charset="0"/>
              </a:rPr>
              <a:t>три групи</a:t>
            </a:r>
            <a:r>
              <a:rPr lang="uk-UA" sz="2100" dirty="0" smtClean="0">
                <a:latin typeface="Times New Roman" pitchFamily="18" charset="0"/>
                <a:cs typeface="Times New Roman" pitchFamily="18" charset="0"/>
              </a:rPr>
              <a:t>. </a:t>
            </a:r>
            <a:endParaRPr lang="uk-UA" sz="2100" dirty="0" smtClean="0">
              <a:latin typeface="Times New Roman" pitchFamily="18" charset="0"/>
              <a:cs typeface="Times New Roman" pitchFamily="18" charset="0"/>
            </a:endParaRPr>
          </a:p>
          <a:p>
            <a:pPr algn="just"/>
            <a:r>
              <a:rPr lang="uk-UA" sz="2100" b="1" i="1" u="sng" dirty="0" smtClean="0">
                <a:solidFill>
                  <a:srgbClr val="990033"/>
                </a:solidFill>
                <a:latin typeface="Times New Roman" pitchFamily="18" charset="0"/>
                <a:cs typeface="Times New Roman" pitchFamily="18" charset="0"/>
              </a:rPr>
              <a:t>До </a:t>
            </a:r>
            <a:r>
              <a:rPr lang="uk-UA" sz="2100" b="1" i="1" u="sng" dirty="0" smtClean="0">
                <a:solidFill>
                  <a:srgbClr val="990033"/>
                </a:solidFill>
                <a:latin typeface="Times New Roman" pitchFamily="18" charset="0"/>
                <a:cs typeface="Times New Roman" pitchFamily="18" charset="0"/>
              </a:rPr>
              <a:t>перших </a:t>
            </a:r>
            <a:r>
              <a:rPr lang="uk-UA" sz="2100" dirty="0" smtClean="0">
                <a:latin typeface="Times New Roman" pitchFamily="18" charset="0"/>
                <a:cs typeface="Times New Roman" pitchFamily="18" charset="0"/>
              </a:rPr>
              <a:t>належать ресторани і спеціалізовані підприємства, що працюють па сировині. Напівфабрикати, виготовлені в заготівельних цехах цих підприємств, надходять у гарячий і кулінарний цехи для теплової обробки й випуску готової продукції, а також можуть передаватися в роздрібну торговельну мережу на реалізацію населенню. </a:t>
            </a:r>
            <a:endParaRPr lang="uk-UA" sz="2100" dirty="0" smtClean="0">
              <a:latin typeface="Times New Roman" pitchFamily="18" charset="0"/>
              <a:cs typeface="Times New Roman" pitchFamily="18" charset="0"/>
            </a:endParaRPr>
          </a:p>
          <a:p>
            <a:pPr algn="just"/>
            <a:r>
              <a:rPr lang="uk-UA" sz="2100" b="1" i="1" u="sng" dirty="0" smtClean="0">
                <a:solidFill>
                  <a:srgbClr val="990033"/>
                </a:solidFill>
                <a:latin typeface="Times New Roman" pitchFamily="18" charset="0"/>
                <a:cs typeface="Times New Roman" pitchFamily="18" charset="0"/>
              </a:rPr>
              <a:t>До </a:t>
            </a:r>
            <a:r>
              <a:rPr lang="uk-UA" sz="2100" b="1" i="1" u="sng" dirty="0" smtClean="0">
                <a:solidFill>
                  <a:srgbClr val="990033"/>
                </a:solidFill>
                <a:latin typeface="Times New Roman" pitchFamily="18" charset="0"/>
                <a:cs typeface="Times New Roman" pitchFamily="18" charset="0"/>
              </a:rPr>
              <a:t>другої групи </a:t>
            </a:r>
            <a:r>
              <a:rPr lang="uk-UA" sz="2100" dirty="0" smtClean="0">
                <a:latin typeface="Times New Roman" pitchFamily="18" charset="0"/>
                <a:cs typeface="Times New Roman" pitchFamily="18" charset="0"/>
              </a:rPr>
              <a:t>підприємств належать так звані </a:t>
            </a:r>
            <a:r>
              <a:rPr lang="uk-UA" sz="2100" dirty="0" err="1" smtClean="0">
                <a:latin typeface="Times New Roman" pitchFamily="18" charset="0"/>
                <a:cs typeface="Times New Roman" pitchFamily="18" charset="0"/>
              </a:rPr>
              <a:t>доготівельні</a:t>
            </a:r>
            <a:r>
              <a:rPr lang="uk-UA" sz="2100" dirty="0" smtClean="0">
                <a:latin typeface="Times New Roman" pitchFamily="18" charset="0"/>
                <a:cs typeface="Times New Roman" pitchFamily="18" charset="0"/>
              </a:rPr>
              <a:t> </a:t>
            </a:r>
            <a:r>
              <a:rPr lang="uk-UA" sz="2100" dirty="0" smtClean="0">
                <a:latin typeface="Times New Roman" pitchFamily="18" charset="0"/>
                <a:cs typeface="Times New Roman" pitchFamily="18" charset="0"/>
              </a:rPr>
              <a:t>підприємства, які отримують напівфабрикати від інших підприємств ресторанного господарства, а також від підприємств харчової промисловості (</a:t>
            </a:r>
            <a:r>
              <a:rPr lang="uk-UA" sz="2100" dirty="0" err="1" smtClean="0">
                <a:latin typeface="Times New Roman" pitchFamily="18" charset="0"/>
                <a:cs typeface="Times New Roman" pitchFamily="18" charset="0"/>
              </a:rPr>
              <a:t>м'ясо-</a:t>
            </a:r>
            <a:r>
              <a:rPr lang="uk-UA" sz="2100" dirty="0" smtClean="0">
                <a:latin typeface="Times New Roman" pitchFamily="18" charset="0"/>
                <a:cs typeface="Times New Roman" pitchFamily="18" charset="0"/>
              </a:rPr>
              <a:t>, рибокомбінатів, консервних заводів тощо). </a:t>
            </a:r>
            <a:endParaRPr lang="uk-UA" sz="2100" dirty="0" smtClean="0">
              <a:latin typeface="Times New Roman" pitchFamily="18" charset="0"/>
              <a:cs typeface="Times New Roman" pitchFamily="18" charset="0"/>
            </a:endParaRPr>
          </a:p>
          <a:p>
            <a:pPr algn="just"/>
            <a:r>
              <a:rPr lang="uk-UA" sz="2100" b="1" i="1" u="sng" dirty="0" smtClean="0">
                <a:solidFill>
                  <a:srgbClr val="990033"/>
                </a:solidFill>
                <a:latin typeface="Times New Roman" pitchFamily="18" charset="0"/>
                <a:cs typeface="Times New Roman" pitchFamily="18" charset="0"/>
              </a:rPr>
              <a:t>До </a:t>
            </a:r>
            <a:r>
              <a:rPr lang="uk-UA" sz="2100" b="1" i="1" u="sng" dirty="0" smtClean="0">
                <a:solidFill>
                  <a:srgbClr val="990033"/>
                </a:solidFill>
                <a:latin typeface="Times New Roman" pitchFamily="18" charset="0"/>
                <a:cs typeface="Times New Roman" pitchFamily="18" charset="0"/>
              </a:rPr>
              <a:t>третьої групи </a:t>
            </a:r>
            <a:r>
              <a:rPr lang="uk-UA" sz="2100" dirty="0" smtClean="0">
                <a:latin typeface="Times New Roman" pitchFamily="18" charset="0"/>
                <a:cs typeface="Times New Roman" pitchFamily="18" charset="0"/>
              </a:rPr>
              <a:t>належать підприємства </a:t>
            </a:r>
            <a:r>
              <a:rPr lang="uk-UA" sz="2100" dirty="0" err="1" smtClean="0">
                <a:latin typeface="Times New Roman" pitchFamily="18" charset="0"/>
                <a:cs typeface="Times New Roman" pitchFamily="18" charset="0"/>
              </a:rPr>
              <a:t>реторанного</a:t>
            </a:r>
            <a:r>
              <a:rPr lang="uk-UA" sz="2100" dirty="0" smtClean="0">
                <a:latin typeface="Times New Roman" pitchFamily="18" charset="0"/>
                <a:cs typeface="Times New Roman" pitchFamily="18" charset="0"/>
              </a:rPr>
              <a:t> </a:t>
            </a:r>
            <a:r>
              <a:rPr lang="uk-UA" sz="2100" dirty="0" smtClean="0">
                <a:latin typeface="Times New Roman" pitchFamily="18" charset="0"/>
                <a:cs typeface="Times New Roman" pitchFamily="18" charset="0"/>
              </a:rPr>
              <a:t>господарства зі змішаним постачанням сировини й напівфабрикатів різного ступеня готовності.</a:t>
            </a:r>
            <a:endParaRPr lang="ru-RU" sz="21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b="1" dirty="0" smtClean="0">
                <a:solidFill>
                  <a:srgbClr val="990033"/>
                </a:solidFill>
                <a:latin typeface="Times New Roman" pitchFamily="18" charset="0"/>
                <a:cs typeface="Times New Roman" pitchFamily="18" charset="0"/>
              </a:rPr>
              <a:t>З картоплі й овочів виробляють такі напівфабрикати</a:t>
            </a:r>
            <a:r>
              <a:rPr lang="uk-UA" sz="2400" b="1" dirty="0" smtClean="0">
                <a:solidFill>
                  <a:srgbClr val="990033"/>
                </a:solidFill>
                <a:latin typeface="Times New Roman" pitchFamily="18" charset="0"/>
                <a:cs typeface="Times New Roman" pitchFamily="18" charset="0"/>
              </a:rPr>
              <a:t>:</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572164"/>
          </a:xfrm>
        </p:spPr>
        <p:txBody>
          <a:bodyPr>
            <a:normAutofit fontScale="70000" lnSpcReduction="20000"/>
          </a:bodyPr>
          <a:lstStyle/>
          <a:p>
            <a:pPr algn="just"/>
            <a:r>
              <a:rPr lang="uk-UA" dirty="0" smtClean="0">
                <a:latin typeface="Times New Roman" pitchFamily="18" charset="0"/>
                <a:cs typeface="Times New Roman" pitchFamily="18" charset="0"/>
              </a:rPr>
              <a:t>картопля </a:t>
            </a:r>
            <a:r>
              <a:rPr lang="uk-UA" dirty="0" smtClean="0">
                <a:latin typeface="Times New Roman" pitchFamily="18" charset="0"/>
                <a:cs typeface="Times New Roman" pitchFamily="18" charset="0"/>
              </a:rPr>
              <a:t>сира обчищена, ціла, сульфітована, що не темніє па повітрі протягом 24 </a:t>
            </a:r>
            <a:r>
              <a:rPr lang="uk-UA" dirty="0" err="1" smtClean="0">
                <a:latin typeface="Times New Roman" pitchFamily="18" charset="0"/>
                <a:cs typeface="Times New Roman" pitchFamily="18" charset="0"/>
              </a:rPr>
              <a:t>год</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морква</a:t>
            </a:r>
            <a:r>
              <a:rPr lang="uk-UA" dirty="0" smtClean="0">
                <a:latin typeface="Times New Roman" pitchFamily="18" charset="0"/>
                <a:cs typeface="Times New Roman" pitchFamily="18" charset="0"/>
              </a:rPr>
              <a:t>, буряк свіжі обчищені, цілі;</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пряно-ароматичне </a:t>
            </a:r>
            <a:r>
              <a:rPr lang="uk-UA" dirty="0" smtClean="0">
                <a:latin typeface="Times New Roman" pitchFamily="18" charset="0"/>
                <a:cs typeface="Times New Roman" pitchFamily="18" charset="0"/>
              </a:rPr>
              <a:t>коріння свіже, оброблене (петрушка, селера, пастернак);</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редиска</a:t>
            </a:r>
            <a:r>
              <a:rPr lang="uk-UA" dirty="0" smtClean="0">
                <a:latin typeface="Times New Roman" pitchFamily="18" charset="0"/>
                <a:cs typeface="Times New Roman" pitchFamily="18" charset="0"/>
              </a:rPr>
              <a:t>, редька оброблені, нарізані соломкою;</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капуста </a:t>
            </a:r>
            <a:r>
              <a:rPr lang="uk-UA" dirty="0" smtClean="0">
                <a:latin typeface="Times New Roman" pitchFamily="18" charset="0"/>
                <a:cs typeface="Times New Roman" pitchFamily="18" charset="0"/>
              </a:rPr>
              <a:t>білоголова свіжа, зачищена, ціла;</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цибуля </a:t>
            </a:r>
            <a:r>
              <a:rPr lang="uk-UA" dirty="0" smtClean="0">
                <a:latin typeface="Times New Roman" pitchFamily="18" charset="0"/>
                <a:cs typeface="Times New Roman" pitchFamily="18" charset="0"/>
              </a:rPr>
              <a:t>ріпчаста свіжа, обчищена, ціла;</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листковий </a:t>
            </a:r>
            <a:r>
              <a:rPr lang="uk-UA" dirty="0" smtClean="0">
                <a:latin typeface="Times New Roman" pitchFamily="18" charset="0"/>
                <a:cs typeface="Times New Roman" pitchFamily="18" charset="0"/>
              </a:rPr>
              <a:t>салат і </a:t>
            </a:r>
            <a:r>
              <a:rPr lang="uk-UA" dirty="0" smtClean="0">
                <a:latin typeface="Times New Roman" pitchFamily="18" charset="0"/>
                <a:cs typeface="Times New Roman" pitchFamily="18" charset="0"/>
              </a:rPr>
              <a:t>пряно-ароматична </a:t>
            </a:r>
            <a:r>
              <a:rPr lang="uk-UA" dirty="0" smtClean="0">
                <a:latin typeface="Times New Roman" pitchFamily="18" charset="0"/>
                <a:cs typeface="Times New Roman" pitchFamily="18" charset="0"/>
              </a:rPr>
              <a:t>зелень свіжа, оброблена (фенхель, </a:t>
            </a:r>
            <a:r>
              <a:rPr lang="uk-UA" dirty="0" smtClean="0">
                <a:latin typeface="Times New Roman" pitchFamily="18" charset="0"/>
                <a:cs typeface="Times New Roman" pitchFamily="18" charset="0"/>
              </a:rPr>
              <a:t>петрушка</a:t>
            </a:r>
            <a:r>
              <a:rPr lang="uk-UA" dirty="0" smtClean="0">
                <a:latin typeface="Times New Roman" pitchFamily="18" charset="0"/>
                <a:cs typeface="Times New Roman" pitchFamily="18" charset="0"/>
              </a:rPr>
              <a:t>, естрагон, селера, цибуля зелена);</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капуста </a:t>
            </a:r>
            <a:r>
              <a:rPr lang="uk-UA" dirty="0" smtClean="0">
                <a:latin typeface="Times New Roman" pitchFamily="18" charset="0"/>
                <a:cs typeface="Times New Roman" pitchFamily="18" charset="0"/>
              </a:rPr>
              <a:t>білоголова свіжа, нарізана, бланшована (соломка);</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огірки </a:t>
            </a:r>
            <a:r>
              <a:rPr lang="uk-UA" dirty="0" smtClean="0">
                <a:latin typeface="Times New Roman" pitchFamily="18" charset="0"/>
                <a:cs typeface="Times New Roman" pitchFamily="18" charset="0"/>
              </a:rPr>
              <a:t>солоні нарізані, припущені (для розсольників і </a:t>
            </a:r>
            <a:r>
              <a:rPr lang="uk-UA" dirty="0" err="1" smtClean="0">
                <a:latin typeface="Times New Roman" pitchFamily="18" charset="0"/>
                <a:cs typeface="Times New Roman" pitchFamily="18" charset="0"/>
              </a:rPr>
              <a:t>солянок</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картопля</a:t>
            </a:r>
            <a:r>
              <a:rPr lang="uk-UA" dirty="0" smtClean="0">
                <a:latin typeface="Times New Roman" pitchFamily="18" charset="0"/>
                <a:cs typeface="Times New Roman" pitchFamily="18" charset="0"/>
              </a:rPr>
              <a:t>, морква, буряк обчищені, відварні (цілі або нарізані кубиками); </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буряк</a:t>
            </a:r>
            <a:r>
              <a:rPr lang="uk-UA" dirty="0" smtClean="0">
                <a:latin typeface="Times New Roman" pitchFamily="18" charset="0"/>
                <a:cs typeface="Times New Roman" pitchFamily="18" charset="0"/>
              </a:rPr>
              <a:t>, нарізаний кубиками, маринований (для салатів);</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буряк</a:t>
            </a:r>
            <a:r>
              <a:rPr lang="uk-UA" dirty="0" smtClean="0">
                <a:latin typeface="Times New Roman" pitchFamily="18" charset="0"/>
                <a:cs typeface="Times New Roman" pitchFamily="18" charset="0"/>
              </a:rPr>
              <a:t>, нарізаний соломкою, тушкований для борщу (з томатом, жиром, цукром, оцтом);</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2000" dirty="0" smtClean="0">
                <a:latin typeface="Times New Roman" pitchFamily="18" charset="0"/>
                <a:cs typeface="Times New Roman" pitchFamily="18" charset="0"/>
              </a:rPr>
              <a:t>З м'яса (яловичини, баранини, свинини, телятини) відповідно до галузевого стандарту м'ясної промисловості для підприємств ресторанного господарства виробляють </a:t>
            </a:r>
            <a:r>
              <a:rPr lang="uk-UA" sz="2000" dirty="0" smtClean="0">
                <a:latin typeface="Times New Roman" pitchFamily="18" charset="0"/>
                <a:cs typeface="Times New Roman" pitchFamily="18" charset="0"/>
              </a:rPr>
              <a:t>напівфабрикати: </a:t>
            </a:r>
            <a:r>
              <a:rPr lang="uk-UA" sz="2000" i="1" dirty="0" err="1" smtClean="0">
                <a:solidFill>
                  <a:srgbClr val="990033"/>
                </a:solidFill>
                <a:latin typeface="Times New Roman" pitchFamily="18" charset="0"/>
                <a:cs typeface="Times New Roman" pitchFamily="18" charset="0"/>
              </a:rPr>
              <a:t>великокускові</a:t>
            </a:r>
            <a:r>
              <a:rPr lang="uk-UA" sz="2000" i="1" dirty="0" smtClean="0">
                <a:solidFill>
                  <a:srgbClr val="990033"/>
                </a:solidFill>
                <a:latin typeface="Times New Roman" pitchFamily="18" charset="0"/>
                <a:cs typeface="Times New Roman" pitchFamily="18" charset="0"/>
              </a:rPr>
              <a:t>, порційні і </a:t>
            </a:r>
            <a:r>
              <a:rPr lang="uk-UA" sz="2000" i="1" dirty="0" err="1" smtClean="0">
                <a:solidFill>
                  <a:srgbClr val="990033"/>
                </a:solidFill>
                <a:latin typeface="Times New Roman" pitchFamily="18" charset="0"/>
                <a:cs typeface="Times New Roman" pitchFamily="18" charset="0"/>
              </a:rPr>
              <a:t>дрібнокускові</a:t>
            </a:r>
            <a:r>
              <a:rPr lang="uk-UA" sz="2000" i="1" dirty="0" smtClean="0">
                <a:solidFill>
                  <a:srgbClr val="990033"/>
                </a:solidFill>
                <a:latin typeface="Times New Roman" pitchFamily="18" charset="0"/>
                <a:cs typeface="Times New Roman" pitchFamily="18" charset="0"/>
              </a:rPr>
              <a:t>.</a:t>
            </a:r>
            <a:endParaRPr lang="ru-RU" sz="2000" i="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829196"/>
          </a:xfrm>
        </p:spPr>
        <p:txBody>
          <a:bodyPr>
            <a:noAutofit/>
          </a:bodyPr>
          <a:lstStyle/>
          <a:p>
            <a:pPr algn="just">
              <a:buFont typeface="Wingdings" pitchFamily="2" charset="2"/>
              <a:buChar char="ü"/>
            </a:pPr>
            <a:r>
              <a:rPr lang="uk-UA" sz="1800" b="1" u="sng" dirty="0" smtClean="0">
                <a:solidFill>
                  <a:srgbClr val="990033"/>
                </a:solidFill>
                <a:latin typeface="Times New Roman" pitchFamily="18" charset="0"/>
                <a:cs typeface="Times New Roman" pitchFamily="18" charset="0"/>
              </a:rPr>
              <a:t>Великокускові напівфабрикати </a:t>
            </a:r>
            <a:r>
              <a:rPr lang="uk-UA" sz="1800" dirty="0" smtClean="0">
                <a:latin typeface="Times New Roman" pitchFamily="18" charset="0"/>
                <a:cs typeface="Times New Roman" pitchFamily="18" charset="0"/>
              </a:rPr>
              <a:t>— це один великий м’яз або група м'язів, близьких за харчовою цінністю й технологічними властивостями, звільнених від кісток і грубих сухожилок (крім корейки й грудинки туш малої худоби, які можуть бути із реберними кістками</a:t>
            </a:r>
            <a:r>
              <a:rPr lang="uk-UA" sz="1800" dirty="0" smtClean="0">
                <a:latin typeface="Times New Roman" pitchFamily="18" charset="0"/>
                <a:cs typeface="Times New Roman" pitchFamily="18" charset="0"/>
              </a:rPr>
              <a:t>).</a:t>
            </a:r>
          </a:p>
          <a:p>
            <a:pPr algn="just">
              <a:buFont typeface="Wingdings" pitchFamily="2" charset="2"/>
              <a:buChar char="ü"/>
            </a:pPr>
            <a:endParaRPr lang="ru-RU" sz="1800" dirty="0" smtClean="0">
              <a:latin typeface="Times New Roman" pitchFamily="18" charset="0"/>
              <a:cs typeface="Times New Roman" pitchFamily="18" charset="0"/>
            </a:endParaRPr>
          </a:p>
          <a:p>
            <a:pPr algn="just">
              <a:buFont typeface="Wingdings" pitchFamily="2" charset="2"/>
              <a:buChar char="ü"/>
            </a:pPr>
            <a:r>
              <a:rPr lang="uk-UA" sz="1800" b="1" u="sng" dirty="0" smtClean="0">
                <a:solidFill>
                  <a:srgbClr val="990033"/>
                </a:solidFill>
                <a:latin typeface="Times New Roman" pitchFamily="18" charset="0"/>
                <a:cs typeface="Times New Roman" pitchFamily="18" charset="0"/>
              </a:rPr>
              <a:t>Порціонні напівфабрикати </a:t>
            </a:r>
            <a:r>
              <a:rPr lang="uk-UA" sz="1800" dirty="0" smtClean="0">
                <a:latin typeface="Times New Roman" pitchFamily="18" charset="0"/>
                <a:cs typeface="Times New Roman" pitchFamily="18" charset="0"/>
              </a:rPr>
              <a:t>— це 1...2 шматки на порцію фіксованої маси, натуральні або паніровані</a:t>
            </a:r>
            <a:r>
              <a:rPr lang="uk-UA" sz="1800" dirty="0" smtClean="0">
                <a:latin typeface="Times New Roman" pitchFamily="18" charset="0"/>
                <a:cs typeface="Times New Roman" pitchFamily="18" charset="0"/>
              </a:rPr>
              <a:t>.</a:t>
            </a:r>
          </a:p>
          <a:p>
            <a:pPr algn="just">
              <a:buFont typeface="Wingdings" pitchFamily="2" charset="2"/>
              <a:buChar char="ü"/>
            </a:pPr>
            <a:endParaRPr lang="ru-RU" sz="1800" dirty="0" smtClean="0">
              <a:latin typeface="Times New Roman" pitchFamily="18" charset="0"/>
              <a:cs typeface="Times New Roman" pitchFamily="18" charset="0"/>
            </a:endParaRPr>
          </a:p>
          <a:p>
            <a:pPr algn="just">
              <a:buFont typeface="Wingdings" pitchFamily="2" charset="2"/>
              <a:buChar char="ü"/>
            </a:pPr>
            <a:r>
              <a:rPr lang="uk-UA" sz="1800" b="1" u="sng" dirty="0" err="1" smtClean="0">
                <a:solidFill>
                  <a:srgbClr val="990033"/>
                </a:solidFill>
                <a:latin typeface="Times New Roman" pitchFamily="18" charset="0"/>
                <a:cs typeface="Times New Roman" pitchFamily="18" charset="0"/>
              </a:rPr>
              <a:t>Дрібнокускові</a:t>
            </a:r>
            <a:r>
              <a:rPr lang="uk-UA" sz="1800" b="1" u="sng" dirty="0" smtClean="0">
                <a:solidFill>
                  <a:srgbClr val="990033"/>
                </a:solidFill>
                <a:latin typeface="Times New Roman" pitchFamily="18" charset="0"/>
                <a:cs typeface="Times New Roman" pitchFamily="18" charset="0"/>
              </a:rPr>
              <a:t> напівфабрикати </a:t>
            </a:r>
            <a:r>
              <a:rPr lang="uk-UA" sz="1800" dirty="0" smtClean="0">
                <a:latin typeface="Times New Roman" pitchFamily="18" charset="0"/>
                <a:cs typeface="Times New Roman" pitchFamily="18" charset="0"/>
              </a:rPr>
              <a:t>— це шматочки м'яса масою 30-50 г; м'ясо грудинки нарубують із реберними кістками. З </a:t>
            </a:r>
            <a:r>
              <a:rPr lang="uk-UA" sz="1800" dirty="0" err="1" smtClean="0">
                <a:latin typeface="Times New Roman" pitchFamily="18" charset="0"/>
                <a:cs typeface="Times New Roman" pitchFamily="18" charset="0"/>
              </a:rPr>
              <a:t>дрібнокускових</a:t>
            </a:r>
            <a:r>
              <a:rPr lang="uk-UA" sz="1800" dirty="0" smtClean="0">
                <a:latin typeface="Times New Roman" pitchFamily="18" charset="0"/>
                <a:cs typeface="Times New Roman" pitchFamily="18" charset="0"/>
              </a:rPr>
              <a:t> напівфабрикатів виробляють: піджарку й гуляш із яловичини, свинини; рагу з баранини й свинини; м'ясо для плову з яловичини й баранини; м'ясо для шашлику з яловичини, баранини і свинини; гуляш із яловичини й свинини; азу з яловичини; піджарку з яловичини й свинини; суповий набір з яловичини й баранини. Виробництво </a:t>
            </a:r>
            <a:r>
              <a:rPr lang="uk-UA" sz="1800" dirty="0" err="1" smtClean="0">
                <a:latin typeface="Times New Roman" pitchFamily="18" charset="0"/>
                <a:cs typeface="Times New Roman" pitchFamily="18" charset="0"/>
              </a:rPr>
              <a:t>дрібнокускових</a:t>
            </a:r>
            <a:r>
              <a:rPr lang="uk-UA" sz="1800" dirty="0" smtClean="0">
                <a:latin typeface="Times New Roman" pitchFamily="18" charset="0"/>
                <a:cs typeface="Times New Roman" pitchFamily="18" charset="0"/>
              </a:rPr>
              <a:t> напівфабрикатів з телятини стандартом не передбачені</a:t>
            </a:r>
            <a:r>
              <a:rPr lang="uk-UA"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774720"/>
          </a:xfrm>
        </p:spPr>
        <p:txBody>
          <a:bodyPr>
            <a:normAutofit/>
          </a:bodyPr>
          <a:lstStyle/>
          <a:p>
            <a:r>
              <a:rPr lang="uk-UA" sz="2400" b="1" dirty="0" smtClean="0">
                <a:solidFill>
                  <a:srgbClr val="990033"/>
                </a:solidFill>
                <a:latin typeface="Times New Roman" pitchFamily="18" charset="0"/>
                <a:cs typeface="Times New Roman" pitchFamily="18" charset="0"/>
              </a:rPr>
              <a:t>ГОТОВА КУЛІНАРНА </a:t>
            </a:r>
            <a:r>
              <a:rPr lang="uk-UA" sz="2400" b="1" dirty="0" smtClean="0">
                <a:solidFill>
                  <a:srgbClr val="990033"/>
                </a:solidFill>
                <a:latin typeface="Times New Roman" pitchFamily="18" charset="0"/>
                <a:cs typeface="Times New Roman" pitchFamily="18" charset="0"/>
              </a:rPr>
              <a:t>ПРОДУКЦІЯ</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572164"/>
          </a:xfrm>
        </p:spPr>
        <p:txBody>
          <a:bodyPr>
            <a:normAutofit fontScale="55000" lnSpcReduction="20000"/>
          </a:bodyPr>
          <a:lstStyle/>
          <a:p>
            <a:pPr algn="just"/>
            <a:r>
              <a:rPr lang="uk-UA" dirty="0" smtClean="0">
                <a:latin typeface="Times New Roman" pitchFamily="18" charset="0"/>
                <a:cs typeface="Times New Roman" pitchFamily="18" charset="0"/>
              </a:rPr>
              <a:t>Холодні закуски поділяються на рибні, м'ясні, салати, овочеві закуски тощо.</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Асортимент рибних закусок включає малосольну зернисту, паюсну, кетову ікру, малосольну ікру інших риб, малосольну рибу цінних порід (сьомга, кета й ін.), солоно-копчені баликові вироби осетрових та інших цінних порід риб, рибу спеціального засолу (оселедець, анчоуси, салака, кілька тощо), гарячого копчення (осетер, лосось, вугор, морський окунь та ін.), відварну із соусами хрін, майонез, під маринадом, не рибні морепродукти натуральні та в соусі, заливні, рибні холодні та ін.</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В асортимент м'ясних холодних закусок входять: шинка, карбонад й інші баликові вироби, буженина, </a:t>
            </a:r>
            <a:r>
              <a:rPr lang="uk-UA" dirty="0" err="1" smtClean="0">
                <a:latin typeface="Times New Roman" pitchFamily="18" charset="0"/>
                <a:cs typeface="Times New Roman" pitchFamily="18" charset="0"/>
              </a:rPr>
              <a:t>зельци</a:t>
            </a:r>
            <a:r>
              <a:rPr lang="uk-UA" dirty="0" smtClean="0">
                <a:latin typeface="Times New Roman" pitchFamily="18" charset="0"/>
                <a:cs typeface="Times New Roman" pitchFamily="18" charset="0"/>
              </a:rPr>
              <a:t>, бекон, солоний шпик, ковбаси, паштети, холодні відварні або смажені м'ясні продукти із соусом і(або) гарніром (порося, язик, птиця, дичина, телятина, яловичина, баранина, кролик), заливні м'ясні продукти, м'ясні холодці.</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Салати можуть бути овочеві, фруктові, овочево-фруктові, м'ясні й рибні (у тому числі з нерибних морепродуктів).</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Асортимент овочевих холодних закусок включає овочі фаршировані (помідори, баклажани тощо), смажені, тушковані в соусі, солоні, квашені, мариновані, овочеву ікру</a:t>
            </a:r>
            <a:r>
              <a:rPr lang="uk-UA" dirty="0" smtClean="0">
                <a:latin typeface="Times New Roman" pitchFamily="18" charset="0"/>
                <a:cs typeface="Times New Roman" pitchFamily="18" charset="0"/>
              </a:rPr>
              <a:t>.</a:t>
            </a:r>
          </a:p>
          <a:p>
            <a:pPr algn="just"/>
            <a:r>
              <a:rPr lang="uk-UA" dirty="0" smtClean="0">
                <a:latin typeface="Times New Roman" pitchFamily="18" charset="0"/>
                <a:cs typeface="Times New Roman" pitchFamily="18" charset="0"/>
              </a:rPr>
              <a:t>До інших холодних закусок належать: гриби солоні й мариновані, плоди і ягоди мариновані, маслини, оливки, пряно-ароматична зелень (коріандр, базилік, фенхель, черемша, цибуля тощо), сири тверді й м'які, бринза, вершкове масло, а також масло оселедцеве, сиркове, з ікри тощо, сметана й інші кисломолочні продукти, лимон, бутерброди</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fontScale="62500" lnSpcReduction="20000"/>
          </a:bodyPr>
          <a:lstStyle/>
          <a:p>
            <a:pPr algn="just"/>
            <a:r>
              <a:rPr lang="uk-UA" i="1" dirty="0" smtClean="0">
                <a:solidFill>
                  <a:srgbClr val="990033"/>
                </a:solidFill>
                <a:latin typeface="Times New Roman" pitchFamily="18" charset="0"/>
                <a:cs typeface="Times New Roman" pitchFamily="18" charset="0"/>
              </a:rPr>
              <a:t>Гарячі супи </a:t>
            </a:r>
            <a:r>
              <a:rPr lang="uk-UA" dirty="0" smtClean="0">
                <a:latin typeface="Times New Roman" pitchFamily="18" charset="0"/>
                <a:cs typeface="Times New Roman" pitchFamily="18" charset="0"/>
              </a:rPr>
              <a:t>поділяють на заправні (щі, борщі, розсольники, солянки й різноманітні овочеві, круп’яні, бобові, макаронні); пюреподібні з картоплі, овочів, круп, бобових, птиці, дичини, печінки; прозорі, тобто прояснені, знежирені м'ясні й рибні бульйони, насичені екстрактивними, мінеральними речовинами й </a:t>
            </a:r>
            <a:r>
              <a:rPr lang="uk-UA" dirty="0" err="1" smtClean="0">
                <a:latin typeface="Times New Roman" pitchFamily="18" charset="0"/>
                <a:cs typeface="Times New Roman" pitchFamily="18" charset="0"/>
              </a:rPr>
              <a:t>глютином</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молочці</a:t>
            </a:r>
            <a:r>
              <a:rPr lang="uk-UA" dirty="0" smtClean="0">
                <a:latin typeface="Times New Roman" pitchFamily="18" charset="0"/>
                <a:cs typeface="Times New Roman" pitchFamily="18" charset="0"/>
              </a:rPr>
              <a:t> із крупами, овочами або макаронними виробами.</a:t>
            </a:r>
            <a:endParaRPr lang="ru-RU" dirty="0" smtClean="0">
              <a:latin typeface="Times New Roman" pitchFamily="18" charset="0"/>
              <a:cs typeface="Times New Roman" pitchFamily="18" charset="0"/>
            </a:endParaRPr>
          </a:p>
          <a:p>
            <a:pPr algn="just"/>
            <a:r>
              <a:rPr lang="uk-UA" i="1" dirty="0" smtClean="0">
                <a:solidFill>
                  <a:srgbClr val="990033"/>
                </a:solidFill>
                <a:latin typeface="Times New Roman" pitchFamily="18" charset="0"/>
                <a:cs typeface="Times New Roman" pitchFamily="18" charset="0"/>
              </a:rPr>
              <a:t>Холодні супи </a:t>
            </a:r>
            <a:r>
              <a:rPr lang="uk-UA" dirty="0" smtClean="0">
                <a:latin typeface="Times New Roman" pitchFamily="18" charset="0"/>
                <a:cs typeface="Times New Roman" pitchFamily="18" charset="0"/>
              </a:rPr>
              <a:t>готують на хлібному квасі (окрошка, юшка з буряків), овочевих відварах (холодні борщ, щі), кисляку або молочній сироватці, на фруктових відварах.</a:t>
            </a:r>
            <a:endParaRPr lang="ru-RU" dirty="0" smtClean="0">
              <a:latin typeface="Times New Roman" pitchFamily="18" charset="0"/>
              <a:cs typeface="Times New Roman" pitchFamily="18" charset="0"/>
            </a:endParaRPr>
          </a:p>
          <a:p>
            <a:pPr algn="just"/>
            <a:r>
              <a:rPr lang="uk-UA" i="1" dirty="0" smtClean="0">
                <a:solidFill>
                  <a:srgbClr val="990033"/>
                </a:solidFill>
                <a:latin typeface="Times New Roman" pitchFamily="18" charset="0"/>
                <a:cs typeface="Times New Roman" pitchFamily="18" charset="0"/>
              </a:rPr>
              <a:t>Соуси</a:t>
            </a:r>
            <a:r>
              <a:rPr lang="uk-UA" dirty="0" smtClean="0">
                <a:latin typeface="Times New Roman" pitchFamily="18" charset="0"/>
                <a:cs typeface="Times New Roman" pitchFamily="18" charset="0"/>
              </a:rPr>
              <a:t> — гарячі й холодні — самостійного значення не мають, вони входять до складу м’ясних, рибних, овочевих та інших страв, поліпшуючи їхній смак і підвищуючи харчову цінність.</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Страви з риби, м'яса, картоплі, овочів, круп, бобових, макаронних виробів, яєць, сиру, борошна поділяються за способом теплової кулінарної обробки па відварні (припущені), смажені, тушковані, запечені, а також за виглядом основного продукту, наприклад, судак відварний, телятина смажена, каша рисова молочна і т.д.</a:t>
            </a:r>
            <a:endParaRPr lang="ru-RU" dirty="0" smtClean="0">
              <a:latin typeface="Times New Roman" pitchFamily="18" charset="0"/>
              <a:cs typeface="Times New Roman" pitchFamily="18" charset="0"/>
            </a:endParaRPr>
          </a:p>
          <a:p>
            <a:pPr algn="just"/>
            <a:r>
              <a:rPr lang="uk-UA" i="1" dirty="0" smtClean="0">
                <a:solidFill>
                  <a:srgbClr val="990033"/>
                </a:solidFill>
                <a:latin typeface="Times New Roman" pitchFamily="18" charset="0"/>
                <a:cs typeface="Times New Roman" pitchFamily="18" charset="0"/>
              </a:rPr>
              <a:t>Солодкі страви </a:t>
            </a:r>
            <a:r>
              <a:rPr lang="uk-UA" dirty="0" smtClean="0">
                <a:latin typeface="Times New Roman" pitchFamily="18" charset="0"/>
                <a:cs typeface="Times New Roman" pitchFamily="18" charset="0"/>
              </a:rPr>
              <a:t>поділяються на холодні й гарячі</a:t>
            </a:r>
            <a:r>
              <a:rPr lang="uk-UA" dirty="0" smtClean="0">
                <a:latin typeface="Times New Roman" pitchFamily="18" charset="0"/>
                <a:cs typeface="Times New Roman" pitchFamily="18" charset="0"/>
              </a:rPr>
              <a:t>.</a:t>
            </a:r>
          </a:p>
          <a:p>
            <a:pPr algn="just"/>
            <a:r>
              <a:rPr lang="uk-UA" i="1" dirty="0" smtClean="0">
                <a:solidFill>
                  <a:srgbClr val="990033"/>
                </a:solidFill>
                <a:latin typeface="Times New Roman" pitchFamily="18" charset="0"/>
                <a:cs typeface="Times New Roman" pitchFamily="18" charset="0"/>
              </a:rPr>
              <a:t>Напої,</a:t>
            </a:r>
            <a:r>
              <a:rPr lang="uk-UA" dirty="0" smtClean="0">
                <a:latin typeface="Times New Roman" pitchFamily="18" charset="0"/>
                <a:cs typeface="Times New Roman" pitchFamily="18" charset="0"/>
              </a:rPr>
              <a:t> що готують на підприємствах ресторанного господарства, поділяють на гарячі й холодні.</a:t>
            </a:r>
            <a:endParaRPr lang="ru-RU" dirty="0" smtClean="0">
              <a:latin typeface="Times New Roman" pitchFamily="18" charset="0"/>
              <a:cs typeface="Times New Roman" pitchFamily="18" charset="0"/>
            </a:endParaRP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439718"/>
          </a:xfrm>
        </p:spPr>
        <p:txBody>
          <a:bodyPr>
            <a:normAutofit fontScale="90000"/>
          </a:bodyPr>
          <a:lstStyle/>
          <a:p>
            <a:r>
              <a:rPr lang="uk-UA" sz="2400" b="1" dirty="0" smtClean="0">
                <a:solidFill>
                  <a:srgbClr val="990033"/>
                </a:solidFill>
                <a:latin typeface="Times New Roman" pitchFamily="18" charset="0"/>
                <a:cs typeface="Times New Roman" pitchFamily="18" charset="0"/>
              </a:rPr>
              <a:t>5. Оперативне планування виробництва</a:t>
            </a:r>
            <a:r>
              <a:rPr lang="uk-UA" sz="2400" b="1" dirty="0" smtClean="0">
                <a:solidFill>
                  <a:srgbClr val="990033"/>
                </a:solidFill>
                <a:latin typeface="Times New Roman" pitchFamily="18" charset="0"/>
                <a:cs typeface="Times New Roman" pitchFamily="18" charset="0"/>
              </a:rPr>
              <a:t>.</a:t>
            </a:r>
            <a:endParaRPr lang="ru-RU" sz="2400"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8229600" cy="4525963"/>
          </a:xfrm>
        </p:spPr>
        <p:txBody>
          <a:bodyPr>
            <a:normAutofit fontScale="92500" lnSpcReduction="20000"/>
          </a:bodyPr>
          <a:lstStyle/>
          <a:p>
            <a:pPr algn="just"/>
            <a:r>
              <a:rPr lang="uk-UA" sz="2400" dirty="0" smtClean="0">
                <a:latin typeface="Times New Roman" pitchFamily="18" charset="0"/>
                <a:cs typeface="Times New Roman" pitchFamily="18" charset="0"/>
              </a:rPr>
              <a:t>Коефіцієнт завантаження зала в різні години роботи підприємства зазначають на основі вивчення пропускної спроможності залів діючих підприємств громадського харчування</a:t>
            </a:r>
            <a:r>
              <a:rPr lang="uk-UA" sz="2400" dirty="0" smtClean="0">
                <a:latin typeface="Times New Roman" pitchFamily="18" charset="0"/>
                <a:cs typeface="Times New Roman" pitchFamily="18" charset="0"/>
              </a:rPr>
              <a:t>.</a:t>
            </a:r>
          </a:p>
          <a:p>
            <a:pPr algn="just"/>
            <a:endParaRPr lang="ru-RU" sz="2400" dirty="0" smtClean="0">
              <a:latin typeface="Times New Roman" pitchFamily="18" charset="0"/>
              <a:cs typeface="Times New Roman" pitchFamily="18" charset="0"/>
            </a:endParaRPr>
          </a:p>
          <a:p>
            <a:pPr algn="just"/>
            <a:r>
              <a:rPr lang="uk-UA" sz="2400" i="1" dirty="0" smtClean="0">
                <a:solidFill>
                  <a:srgbClr val="990033"/>
                </a:solidFill>
                <a:latin typeface="Times New Roman" pitchFamily="18" charset="0"/>
                <a:cs typeface="Times New Roman" pitchFamily="18" charset="0"/>
              </a:rPr>
              <a:t>Кількість споживачів за кожну годину роботи зала розраховують по формулі</a:t>
            </a:r>
            <a:r>
              <a:rPr lang="uk-UA" sz="2400" i="1" dirty="0" smtClean="0">
                <a:solidFill>
                  <a:srgbClr val="990033"/>
                </a:solidFill>
                <a:latin typeface="Times New Roman" pitchFamily="18" charset="0"/>
                <a:cs typeface="Times New Roman" pitchFamily="18" charset="0"/>
              </a:rPr>
              <a:t>:</a:t>
            </a:r>
          </a:p>
          <a:p>
            <a:pPr algn="just"/>
            <a:endParaRPr lang="ru-RU" sz="2400" dirty="0" smtClean="0">
              <a:latin typeface="Times New Roman" pitchFamily="18" charset="0"/>
              <a:cs typeface="Times New Roman" pitchFamily="18" charset="0"/>
            </a:endParaRPr>
          </a:p>
          <a:p>
            <a:pPr algn="ctr"/>
            <a:r>
              <a:rPr lang="uk-UA" sz="2400" dirty="0" smtClean="0">
                <a:latin typeface="Times New Roman" pitchFamily="18" charset="0"/>
                <a:cs typeface="Times New Roman" pitchFamily="18" charset="0"/>
              </a:rPr>
              <a:t>n = (60/t) x k x </a:t>
            </a:r>
            <a:r>
              <a:rPr lang="uk-UA" sz="2400" dirty="0" smtClean="0">
                <a:latin typeface="Times New Roman" pitchFamily="18" charset="0"/>
                <a:cs typeface="Times New Roman" pitchFamily="18" charset="0"/>
              </a:rPr>
              <a:t>N</a:t>
            </a:r>
          </a:p>
          <a:p>
            <a:pPr algn="just"/>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де N- кількість місць в торговельній залі закладу, шт.;</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t - середня тривалість прийому їжі одним споживачем, хв.;</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k- коефіцієнт заповнення залу.</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latin typeface="Times New Roman" pitchFamily="18" charset="0"/>
                <a:cs typeface="Times New Roman" pitchFamily="18" charset="0"/>
              </a:rPr>
              <a:t>                                                                                       Таблиця </a:t>
            </a:r>
            <a:r>
              <a:rPr lang="uk-UA" sz="2400" dirty="0" smtClean="0">
                <a:latin typeface="Times New Roman" pitchFamily="18" charset="0"/>
                <a:cs typeface="Times New Roman" pitchFamily="18" charset="0"/>
              </a:rPr>
              <a:t>1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Графік добової динаміки попиту торговельної зали … на 100 </a:t>
            </a:r>
            <a:r>
              <a:rPr lang="uk-UA" sz="2400" dirty="0" smtClean="0">
                <a:latin typeface="Times New Roman" pitchFamily="18" charset="0"/>
                <a:cs typeface="Times New Roman" pitchFamily="18" charset="0"/>
              </a:rPr>
              <a:t>місць </a:t>
            </a:r>
            <a:r>
              <a:rPr lang="uk-UA" sz="2400" i="1" dirty="0" smtClean="0">
                <a:latin typeface="Times New Roman" pitchFamily="18" charset="0"/>
                <a:cs typeface="Times New Roman" pitchFamily="18" charset="0"/>
              </a:rPr>
              <a:t>(</a:t>
            </a:r>
            <a:r>
              <a:rPr lang="uk-UA" sz="2400" i="1" dirty="0" smtClean="0">
                <a:latin typeface="Times New Roman" pitchFamily="18" charset="0"/>
                <a:cs typeface="Times New Roman" pitchFamily="18" charset="0"/>
              </a:rPr>
              <a:t>приклад</a:t>
            </a:r>
            <a:r>
              <a:rPr lang="uk-UA"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pic>
        <p:nvPicPr>
          <p:cNvPr id="34818" name="Picture 2"/>
          <p:cNvPicPr>
            <a:picLocks noGrp="1" noChangeAspect="1" noChangeArrowheads="1"/>
          </p:cNvPicPr>
          <p:nvPr>
            <p:ph idx="1"/>
          </p:nvPr>
        </p:nvPicPr>
        <p:blipFill>
          <a:blip r:embed="rId2"/>
          <a:srcRect l="26139" t="40407" r="20412" b="23290"/>
          <a:stretch>
            <a:fillRect/>
          </a:stretch>
        </p:blipFill>
        <p:spPr bwMode="auto">
          <a:xfrm>
            <a:off x="273264" y="1714488"/>
            <a:ext cx="8870736"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929330"/>
            <a:ext cx="8229600" cy="714380"/>
          </a:xfrm>
        </p:spPr>
        <p:txBody>
          <a:bodyPr>
            <a:normAutofit fontScale="90000"/>
          </a:bodyPr>
          <a:lstStyle/>
          <a:p>
            <a:r>
              <a:rPr lang="uk-UA" sz="2200" dirty="0" smtClean="0">
                <a:latin typeface="Times New Roman" pitchFamily="18" charset="0"/>
                <a:cs typeface="Times New Roman" pitchFamily="18" charset="0"/>
              </a:rPr>
              <a:t>Рисунок </a:t>
            </a:r>
            <a:r>
              <a:rPr lang="uk-UA" sz="2200" dirty="0" smtClean="0">
                <a:latin typeface="Times New Roman" pitchFamily="18" charset="0"/>
                <a:cs typeface="Times New Roman" pitchFamily="18" charset="0"/>
              </a:rPr>
              <a:t>2. </a:t>
            </a:r>
            <a:r>
              <a:rPr lang="uk-UA" sz="2200" dirty="0" smtClean="0">
                <a:latin typeface="Times New Roman" pitchFamily="18" charset="0"/>
                <a:cs typeface="Times New Roman" pitchFamily="18" charset="0"/>
              </a:rPr>
              <a:t> Добова завантаженість … на 100 місць (приклад)</a:t>
            </a:r>
            <a:r>
              <a:rPr lang="ru-RU" dirty="0" smtClean="0"/>
              <a:t/>
            </a:r>
            <a:br>
              <a:rPr lang="ru-RU" dirty="0" smtClean="0"/>
            </a:br>
            <a:endParaRPr lang="ru-RU" dirty="0"/>
          </a:p>
        </p:txBody>
      </p:sp>
      <p:pic>
        <p:nvPicPr>
          <p:cNvPr id="4" name="Содержимое 3"/>
          <p:cNvPicPr>
            <a:picLocks noGrp="1"/>
          </p:cNvPicPr>
          <p:nvPr>
            <p:ph idx="1"/>
          </p:nvPr>
        </p:nvPicPr>
        <p:blipFill>
          <a:blip r:embed="rId2"/>
          <a:srcRect l="30625" t="22812" r="18546" b="17507"/>
          <a:stretch>
            <a:fillRect/>
          </a:stretch>
        </p:blipFill>
        <p:spPr bwMode="auto">
          <a:xfrm>
            <a:off x="714348" y="428604"/>
            <a:ext cx="7572428"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4857783"/>
          </a:xfrm>
        </p:spPr>
        <p:txBody>
          <a:bodyPr>
            <a:normAutofit fontScale="77500" lnSpcReduction="20000"/>
          </a:bodyPr>
          <a:lstStyle/>
          <a:p>
            <a:pPr algn="just"/>
            <a:r>
              <a:rPr lang="uk-UA" sz="2800" i="1" dirty="0" smtClean="0">
                <a:solidFill>
                  <a:srgbClr val="990033"/>
                </a:solidFill>
                <a:latin typeface="Times New Roman" pitchFamily="18" charset="0"/>
                <a:cs typeface="Times New Roman" pitchFamily="18" charset="0"/>
              </a:rPr>
              <a:t>Правильність </a:t>
            </a:r>
            <a:r>
              <a:rPr lang="uk-UA" sz="2800" i="1" dirty="0" smtClean="0">
                <a:solidFill>
                  <a:srgbClr val="990033"/>
                </a:solidFill>
                <a:latin typeface="Times New Roman" pitchFamily="18" charset="0"/>
                <a:cs typeface="Times New Roman" pitchFamily="18" charset="0"/>
              </a:rPr>
              <a:t>розрахунків перевіряється за рекомендованою </a:t>
            </a:r>
            <a:r>
              <a:rPr lang="uk-UA" sz="2800" i="1" dirty="0" smtClean="0">
                <a:solidFill>
                  <a:srgbClr val="990033"/>
                </a:solidFill>
                <a:latin typeface="Times New Roman" pitchFamily="18" charset="0"/>
                <a:cs typeface="Times New Roman" pitchFamily="18" charset="0"/>
              </a:rPr>
              <a:t>денною оборотністю одного місця закладу, η,раз, за формулою:</a:t>
            </a:r>
          </a:p>
          <a:p>
            <a:pPr algn="just"/>
            <a:endParaRPr lang="ru-RU" sz="2800" dirty="0" smtClean="0">
              <a:latin typeface="Times New Roman" pitchFamily="18" charset="0"/>
              <a:cs typeface="Times New Roman" pitchFamily="18" charset="0"/>
            </a:endParaRPr>
          </a:p>
          <a:p>
            <a:pPr algn="ctr">
              <a:buNone/>
            </a:pPr>
            <a:r>
              <a:rPr lang="uk-UA" sz="2800" dirty="0" smtClean="0">
                <a:latin typeface="Times New Roman" pitchFamily="18" charset="0"/>
                <a:cs typeface="Times New Roman" pitchFamily="18" charset="0"/>
                <a:sym typeface="Symbol"/>
              </a:rPr>
              <a:t></a:t>
            </a:r>
            <a:r>
              <a:rPr lang="uk-UA" sz="2800" dirty="0" smtClean="0">
                <a:latin typeface="Times New Roman" pitchFamily="18" charset="0"/>
                <a:cs typeface="Times New Roman" pitchFamily="18" charset="0"/>
              </a:rPr>
              <a:t> = </a:t>
            </a:r>
            <a:r>
              <a:rPr lang="uk-UA" sz="2800" dirty="0" err="1" smtClean="0">
                <a:latin typeface="Times New Roman" pitchFamily="18" charset="0"/>
                <a:cs typeface="Times New Roman" pitchFamily="18" charset="0"/>
              </a:rPr>
              <a:t>n</a:t>
            </a:r>
            <a:r>
              <a:rPr lang="uk-UA" sz="2100" dirty="0" err="1" smtClean="0">
                <a:latin typeface="Times New Roman" pitchFamily="18" charset="0"/>
                <a:cs typeface="Times New Roman" pitchFamily="18" charset="0"/>
              </a:rPr>
              <a:t>заг</a:t>
            </a:r>
            <a:r>
              <a:rPr lang="uk-UA" sz="2800" dirty="0" smtClean="0">
                <a:latin typeface="Times New Roman" pitchFamily="18" charset="0"/>
                <a:cs typeface="Times New Roman" pitchFamily="18" charset="0"/>
              </a:rPr>
              <a:t> / </a:t>
            </a:r>
            <a:r>
              <a:rPr lang="uk-UA" sz="2800" dirty="0" smtClean="0">
                <a:latin typeface="Times New Roman" pitchFamily="18" charset="0"/>
                <a:cs typeface="Times New Roman" pitchFamily="18" charset="0"/>
              </a:rPr>
              <a:t>N</a:t>
            </a:r>
          </a:p>
          <a:p>
            <a:pPr algn="just"/>
            <a:endParaRPr lang="ru-RU" sz="2800" dirty="0" smtClean="0">
              <a:latin typeface="Times New Roman" pitchFamily="18" charset="0"/>
              <a:cs typeface="Times New Roman" pitchFamily="18" charset="0"/>
            </a:endParaRPr>
          </a:p>
          <a:p>
            <a:pPr algn="just">
              <a:buNone/>
            </a:pPr>
            <a:r>
              <a:rPr lang="uk-UA" sz="2800" dirty="0" smtClean="0">
                <a:latin typeface="Times New Roman" pitchFamily="18" charset="0"/>
                <a:cs typeface="Times New Roman" pitchFamily="18" charset="0"/>
              </a:rPr>
              <a:t>      де</a:t>
            </a:r>
            <a:r>
              <a:rPr lang="uk-UA"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n</a:t>
            </a:r>
            <a:r>
              <a:rPr lang="ru-RU" sz="2800" baseline="-25000" dirty="0" err="1" smtClean="0">
                <a:latin typeface="Times New Roman" pitchFamily="18" charset="0"/>
                <a:cs typeface="Times New Roman" pitchFamily="18" charset="0"/>
              </a:rPr>
              <a:t>заг</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загальна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денна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кількість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споживачів</a:t>
            </a:r>
            <a:r>
              <a:rPr lang="ru-RU" sz="2800" dirty="0" smtClean="0">
                <a:latin typeface="Times New Roman" pitchFamily="18" charset="0"/>
                <a:cs typeface="Times New Roman" pitchFamily="18" charset="0"/>
              </a:rPr>
              <a:t> торгового залу закладу, </a:t>
            </a:r>
            <a:r>
              <a:rPr lang="ru-RU" sz="2800" dirty="0" err="1" smtClean="0">
                <a:latin typeface="Times New Roman" pitchFamily="18" charset="0"/>
                <a:cs typeface="Times New Roman" pitchFamily="18" charset="0"/>
              </a:rPr>
              <a:t>осіб</a:t>
            </a:r>
            <a:endParaRPr lang="ru-RU" sz="2800" dirty="0" smtClean="0">
              <a:latin typeface="Times New Roman" pitchFamily="18" charset="0"/>
              <a:cs typeface="Times New Roman" pitchFamily="18" charset="0"/>
            </a:endParaRPr>
          </a:p>
          <a:p>
            <a:pPr algn="just"/>
            <a:endParaRPr lang="uk-UA" sz="2800" dirty="0" smtClean="0">
              <a:latin typeface="Times New Roman" pitchFamily="18" charset="0"/>
              <a:cs typeface="Times New Roman" pitchFamily="18" charset="0"/>
            </a:endParaRPr>
          </a:p>
          <a:p>
            <a:pPr algn="just">
              <a:buNone/>
            </a:pPr>
            <a:r>
              <a:rPr lang="uk-UA" sz="2800" dirty="0" smtClean="0">
                <a:latin typeface="Times New Roman" pitchFamily="18" charset="0"/>
                <a:cs typeface="Times New Roman" pitchFamily="18" charset="0"/>
              </a:rPr>
              <a:t>     При </a:t>
            </a:r>
            <a:r>
              <a:rPr lang="uk-UA" sz="2800" dirty="0" smtClean="0">
                <a:latin typeface="Times New Roman" pitchFamily="18" charset="0"/>
                <a:cs typeface="Times New Roman" pitchFamily="18" charset="0"/>
              </a:rPr>
              <a:t>складанні графіків завантаження необхідно враховувати, що кількість місць для дієтичного харчування складає: </a:t>
            </a:r>
            <a:endParaRPr lang="uk-UA" sz="2800" dirty="0" smtClean="0">
              <a:latin typeface="Times New Roman" pitchFamily="18" charset="0"/>
              <a:cs typeface="Times New Roman" pitchFamily="18" charset="0"/>
            </a:endParaRPr>
          </a:p>
          <a:p>
            <a:pPr algn="just">
              <a:buFont typeface="Wingdings" pitchFamily="2" charset="2"/>
              <a:buChar char="ü"/>
            </a:pPr>
            <a:r>
              <a:rPr lang="uk-UA" sz="2800" dirty="0" smtClean="0">
                <a:latin typeface="Times New Roman" pitchFamily="18" charset="0"/>
                <a:cs typeface="Times New Roman" pitchFamily="18" charset="0"/>
              </a:rPr>
              <a:t>для </a:t>
            </a:r>
            <a:r>
              <a:rPr lang="uk-UA" sz="2800" dirty="0" smtClean="0">
                <a:latin typeface="Times New Roman" pitchFamily="18" charset="0"/>
                <a:cs typeface="Times New Roman" pitchFamily="18" charset="0"/>
              </a:rPr>
              <a:t>їдалень при </a:t>
            </a:r>
            <a:r>
              <a:rPr lang="uk-UA" sz="2800" dirty="0" smtClean="0">
                <a:latin typeface="Times New Roman" pitchFamily="18" charset="0"/>
                <a:cs typeface="Times New Roman" pitchFamily="18" charset="0"/>
              </a:rPr>
              <a:t>промислових </a:t>
            </a:r>
            <a:r>
              <a:rPr lang="uk-UA" sz="2800" dirty="0" smtClean="0">
                <a:latin typeface="Times New Roman" pitchFamily="18" charset="0"/>
                <a:cs typeface="Times New Roman" pitchFamily="18" charset="0"/>
              </a:rPr>
              <a:t>підприємствах - 20% загальної кількості, </a:t>
            </a:r>
            <a:endParaRPr lang="uk-UA" sz="2800" dirty="0" smtClean="0">
              <a:latin typeface="Times New Roman" pitchFamily="18" charset="0"/>
              <a:cs typeface="Times New Roman" pitchFamily="18" charset="0"/>
            </a:endParaRPr>
          </a:p>
          <a:p>
            <a:pPr algn="just">
              <a:buFont typeface="Wingdings" pitchFamily="2" charset="2"/>
              <a:buChar char="ü"/>
            </a:pPr>
            <a:r>
              <a:rPr lang="uk-UA" sz="2800" dirty="0" smtClean="0">
                <a:latin typeface="Times New Roman" pitchFamily="18" charset="0"/>
                <a:cs typeface="Times New Roman" pitchFamily="18" charset="0"/>
              </a:rPr>
              <a:t>в </a:t>
            </a:r>
            <a:r>
              <a:rPr lang="uk-UA" sz="2800" dirty="0" smtClean="0">
                <a:latin typeface="Times New Roman" pitchFamily="18" charset="0"/>
                <a:cs typeface="Times New Roman" pitchFamily="18" charset="0"/>
              </a:rPr>
              <a:t>їдальнях навчальних закладів - 2%, </a:t>
            </a:r>
            <a:endParaRPr lang="uk-UA" sz="2800" dirty="0" smtClean="0">
              <a:latin typeface="Times New Roman" pitchFamily="18" charset="0"/>
              <a:cs typeface="Times New Roman" pitchFamily="18" charset="0"/>
            </a:endParaRPr>
          </a:p>
          <a:p>
            <a:pPr algn="just">
              <a:buFont typeface="Wingdings" pitchFamily="2" charset="2"/>
              <a:buChar char="ü"/>
            </a:pPr>
            <a:r>
              <a:rPr lang="uk-UA" sz="2800" dirty="0" smtClean="0">
                <a:latin typeface="Times New Roman" pitchFamily="18" charset="0"/>
                <a:cs typeface="Times New Roman" pitchFamily="18" charset="0"/>
              </a:rPr>
              <a:t>в </a:t>
            </a:r>
            <a:r>
              <a:rPr lang="uk-UA" sz="2800" dirty="0" smtClean="0">
                <a:latin typeface="Times New Roman" pitchFamily="18" charset="0"/>
                <a:cs typeface="Times New Roman" pitchFamily="18" charset="0"/>
              </a:rPr>
              <a:t>загальнодоступній мережі - 5%.</a:t>
            </a:r>
            <a:endParaRPr lang="ru-RU" sz="2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6043626" cy="6143668"/>
          </a:xfrm>
        </p:spPr>
        <p:txBody>
          <a:bodyPr>
            <a:normAutofit fontScale="77500" lnSpcReduction="20000"/>
          </a:bodyPr>
          <a:lstStyle/>
          <a:p>
            <a:pPr algn="just"/>
            <a:r>
              <a:rPr lang="uk-UA" sz="2600" dirty="0" smtClean="0">
                <a:latin typeface="Times New Roman" pitchFamily="18" charset="0"/>
                <a:cs typeface="Times New Roman" pitchFamily="18" charset="0"/>
              </a:rPr>
              <a:t>Вихідними даними для визначення кількості продукції для підприємств харчування є загальна денна кількість відвідувачів та коефіцієнт споживання страв</a:t>
            </a:r>
            <a:r>
              <a:rPr lang="uk-UA" sz="2600" dirty="0" smtClean="0">
                <a:latin typeface="Times New Roman" pitchFamily="18" charset="0"/>
                <a:cs typeface="Times New Roman" pitchFamily="18" charset="0"/>
              </a:rPr>
              <a:t>.</a:t>
            </a:r>
          </a:p>
          <a:p>
            <a:pPr algn="just"/>
            <a:endParaRPr lang="ru-RU" sz="2600" dirty="0" smtClean="0">
              <a:latin typeface="Times New Roman" pitchFamily="18" charset="0"/>
              <a:cs typeface="Times New Roman" pitchFamily="18" charset="0"/>
            </a:endParaRPr>
          </a:p>
          <a:p>
            <a:pPr algn="just"/>
            <a:r>
              <a:rPr lang="uk-UA" sz="2600" i="1" dirty="0" smtClean="0">
                <a:solidFill>
                  <a:srgbClr val="990033"/>
                </a:solidFill>
                <a:latin typeface="Times New Roman" pitchFamily="18" charset="0"/>
                <a:cs typeface="Times New Roman" pitchFamily="18" charset="0"/>
              </a:rPr>
              <a:t>Кількість страв, які реалізовуються за день, </a:t>
            </a:r>
            <a:r>
              <a:rPr lang="uk-UA" sz="2600" i="1" dirty="0" err="1" smtClean="0">
                <a:solidFill>
                  <a:srgbClr val="990033"/>
                </a:solidFill>
                <a:latin typeface="Times New Roman" pitchFamily="18" charset="0"/>
                <a:cs typeface="Times New Roman" pitchFamily="18" charset="0"/>
              </a:rPr>
              <a:t>N</a:t>
            </a:r>
            <a:r>
              <a:rPr lang="uk-UA" sz="2600" i="1" baseline="-25000" dirty="0" err="1" smtClean="0">
                <a:solidFill>
                  <a:srgbClr val="990033"/>
                </a:solidFill>
                <a:latin typeface="Times New Roman" pitchFamily="18" charset="0"/>
                <a:cs typeface="Times New Roman" pitchFamily="18" charset="0"/>
              </a:rPr>
              <a:t>стр</a:t>
            </a:r>
            <a:r>
              <a:rPr lang="uk-UA" sz="2600" i="1" dirty="0" smtClean="0">
                <a:solidFill>
                  <a:srgbClr val="990033"/>
                </a:solidFill>
                <a:latin typeface="Times New Roman" pitchFamily="18" charset="0"/>
                <a:cs typeface="Times New Roman" pitchFamily="18" charset="0"/>
              </a:rPr>
              <a:t>, шт., визначається за формулою</a:t>
            </a:r>
            <a:r>
              <a:rPr lang="uk-UA" sz="2600" i="1" dirty="0" smtClean="0">
                <a:solidFill>
                  <a:srgbClr val="990033"/>
                </a:solidFill>
                <a:latin typeface="Times New Roman" pitchFamily="18" charset="0"/>
                <a:cs typeface="Times New Roman" pitchFamily="18" charset="0"/>
              </a:rPr>
              <a:t>:</a:t>
            </a:r>
          </a:p>
          <a:p>
            <a:pPr algn="just"/>
            <a:endParaRPr lang="ru-RU" sz="2600" dirty="0" smtClean="0">
              <a:latin typeface="Times New Roman" pitchFamily="18" charset="0"/>
              <a:cs typeface="Times New Roman" pitchFamily="18" charset="0"/>
            </a:endParaRPr>
          </a:p>
          <a:p>
            <a:pPr algn="ctr">
              <a:buNone/>
            </a:pPr>
            <a:r>
              <a:rPr lang="uk-UA" sz="2600" i="1" dirty="0" err="1" smtClean="0">
                <a:latin typeface="Times New Roman" pitchFamily="18" charset="0"/>
                <a:cs typeface="Times New Roman" pitchFamily="18" charset="0"/>
              </a:rPr>
              <a:t>N</a:t>
            </a:r>
            <a:r>
              <a:rPr lang="uk-UA" sz="2600" i="1" baseline="-25000" dirty="0" err="1" smtClean="0">
                <a:latin typeface="Times New Roman" pitchFamily="18" charset="0"/>
                <a:cs typeface="Times New Roman" pitchFamily="18" charset="0"/>
              </a:rPr>
              <a:t>стр</a:t>
            </a:r>
            <a:r>
              <a:rPr lang="uk-UA" sz="2600" i="1" baseline="-25000" dirty="0" smtClean="0">
                <a:latin typeface="Times New Roman" pitchFamily="18" charset="0"/>
                <a:cs typeface="Times New Roman" pitchFamily="18" charset="0"/>
              </a:rPr>
              <a:t> </a:t>
            </a:r>
            <a:r>
              <a:rPr lang="uk-UA" sz="2600" i="1" baseline="-25000" dirty="0" err="1" smtClean="0">
                <a:latin typeface="Times New Roman" pitchFamily="18" charset="0"/>
                <a:cs typeface="Times New Roman" pitchFamily="18" charset="0"/>
              </a:rPr>
              <a:t>=</a:t>
            </a:r>
            <a:r>
              <a:rPr lang="uk-UA" sz="2600" dirty="0" err="1" smtClean="0">
                <a:latin typeface="Times New Roman" pitchFamily="18" charset="0"/>
                <a:cs typeface="Times New Roman" pitchFamily="18" charset="0"/>
              </a:rPr>
              <a:t>n</a:t>
            </a:r>
            <a:r>
              <a:rPr lang="uk-UA" sz="1500" dirty="0" err="1" smtClean="0">
                <a:latin typeface="Times New Roman" pitchFamily="18" charset="0"/>
                <a:cs typeface="Times New Roman" pitchFamily="18" charset="0"/>
              </a:rPr>
              <a:t>заг</a:t>
            </a:r>
            <a:r>
              <a:rPr lang="uk-UA" sz="2600"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х</a:t>
            </a:r>
            <a:r>
              <a:rPr lang="uk-UA" sz="2600" dirty="0" smtClean="0">
                <a:latin typeface="Times New Roman" pitchFamily="18" charset="0"/>
                <a:cs typeface="Times New Roman" pitchFamily="18" charset="0"/>
              </a:rPr>
              <a:t> </a:t>
            </a:r>
            <a:r>
              <a:rPr lang="uk-UA" sz="2600" i="1" dirty="0" smtClean="0">
                <a:latin typeface="Times New Roman" pitchFamily="18" charset="0"/>
                <a:cs typeface="Times New Roman" pitchFamily="18" charset="0"/>
              </a:rPr>
              <a:t>k</a:t>
            </a:r>
          </a:p>
          <a:p>
            <a:pPr algn="just"/>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      де</a:t>
            </a:r>
            <a:r>
              <a:rPr lang="uk-UA" sz="2600" dirty="0" smtClean="0">
                <a:latin typeface="Times New Roman" pitchFamily="18" charset="0"/>
                <a:cs typeface="Times New Roman" pitchFamily="18" charset="0"/>
              </a:rPr>
              <a:t> </a:t>
            </a:r>
            <a:r>
              <a:rPr lang="uk-UA" sz="2600" i="1" dirty="0" smtClean="0">
                <a:latin typeface="Times New Roman" pitchFamily="18" charset="0"/>
                <a:cs typeface="Times New Roman" pitchFamily="18" charset="0"/>
              </a:rPr>
              <a:t>k</a:t>
            </a:r>
            <a:r>
              <a:rPr lang="uk-UA" sz="2600" dirty="0" smtClean="0">
                <a:latin typeface="Times New Roman" pitchFamily="18" charset="0"/>
                <a:cs typeface="Times New Roman" pitchFamily="18" charset="0"/>
              </a:rPr>
              <a:t> – коефіцієнт споживання страв</a:t>
            </a:r>
            <a:r>
              <a:rPr lang="uk-UA" sz="2600" dirty="0" smtClean="0">
                <a:latin typeface="Times New Roman" pitchFamily="18" charset="0"/>
                <a:cs typeface="Times New Roman" pitchFamily="18" charset="0"/>
              </a:rPr>
              <a:t>.</a:t>
            </a:r>
          </a:p>
          <a:p>
            <a:pPr algn="just"/>
            <a:r>
              <a:rPr lang="uk-UA" sz="2600" dirty="0" smtClean="0">
                <a:latin typeface="Times New Roman" pitchFamily="18" charset="0"/>
                <a:cs typeface="Times New Roman" pitchFamily="18" charset="0"/>
              </a:rPr>
              <a:t>Загальний </a:t>
            </a:r>
            <a:r>
              <a:rPr lang="uk-UA" sz="2600" dirty="0" smtClean="0">
                <a:latin typeface="Times New Roman" pitchFamily="18" charset="0"/>
                <a:cs typeface="Times New Roman" pitchFamily="18" charset="0"/>
              </a:rPr>
              <a:t>коефіцієнт споживання страв складається з суми коефіцієнтів споживання холодних та гарячих закусок, супів, других та солодких страв.</a:t>
            </a:r>
            <a:endParaRPr lang="ru-RU" sz="2600" dirty="0" smtClean="0">
              <a:latin typeface="Times New Roman" pitchFamily="18" charset="0"/>
              <a:cs typeface="Times New Roman" pitchFamily="18" charset="0"/>
            </a:endParaRPr>
          </a:p>
          <a:p>
            <a:pPr algn="just"/>
            <a:r>
              <a:rPr lang="uk-UA" sz="2600" dirty="0" smtClean="0">
                <a:latin typeface="Times New Roman" pitchFamily="18" charset="0"/>
                <a:cs typeface="Times New Roman" pitchFamily="18" charset="0"/>
              </a:rPr>
              <a:t>Розбивка сумарної кількості страв на окремі групи (холодні та гарячих закуски, супи, другі та солодкі страви) та їх розподіл за основними продуктами (рибні, м’ясні, овочеві і т.д.) виконується з урахуванням процентного поділу страв в асортименті продукції .</a:t>
            </a:r>
            <a:endParaRPr lang="ru-RU" sz="2600" dirty="0" smtClean="0">
              <a:latin typeface="Times New Roman" pitchFamily="18" charset="0"/>
              <a:cs typeface="Times New Roman" pitchFamily="18" charset="0"/>
            </a:endParaRPr>
          </a:p>
          <a:p>
            <a:endParaRPr lang="ru-RU" dirty="0"/>
          </a:p>
        </p:txBody>
      </p:sp>
      <p:pic>
        <p:nvPicPr>
          <p:cNvPr id="4" name="Picture 4" descr="H:\depositphotos_167145862-stock-photo-original-italian-pasta-collage.jpg"/>
          <p:cNvPicPr>
            <a:picLocks noChangeAspect="1" noChangeArrowheads="1"/>
          </p:cNvPicPr>
          <p:nvPr/>
        </p:nvPicPr>
        <p:blipFill>
          <a:blip r:embed="rId2" cstate="print"/>
          <a:srcRect b="5882"/>
          <a:stretch>
            <a:fillRect/>
          </a:stretch>
        </p:blipFill>
        <p:spPr bwMode="auto">
          <a:xfrm>
            <a:off x="6072198" y="3571876"/>
            <a:ext cx="3071802" cy="3071812"/>
          </a:xfrm>
          <a:prstGeom prst="rect">
            <a:avLst/>
          </a:prstGeom>
          <a:noFill/>
        </p:spPr>
      </p:pic>
      <p:pic>
        <p:nvPicPr>
          <p:cNvPr id="48129" name="Picture 1" descr="H:\depositphotos_167146394-stock-photo-original-italian-pasta-beans-soup.jpg"/>
          <p:cNvPicPr>
            <a:picLocks noChangeAspect="1" noChangeArrowheads="1"/>
          </p:cNvPicPr>
          <p:nvPr/>
        </p:nvPicPr>
        <p:blipFill>
          <a:blip r:embed="rId3" cstate="print"/>
          <a:srcRect b="7261"/>
          <a:stretch>
            <a:fillRect/>
          </a:stretch>
        </p:blipFill>
        <p:spPr bwMode="auto">
          <a:xfrm>
            <a:off x="6099009" y="428604"/>
            <a:ext cx="3044991" cy="30003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72329" y="1893570"/>
            <a:ext cx="16510" cy="0"/>
          </a:xfrm>
          <a:custGeom>
            <a:avLst/>
            <a:gdLst/>
            <a:ahLst/>
            <a:cxnLst/>
            <a:rect l="l" t="t" r="r" b="b"/>
            <a:pathLst>
              <a:path w="16510">
                <a:moveTo>
                  <a:pt x="16510" y="0"/>
                </a:moveTo>
                <a:lnTo>
                  <a:pt x="12700" y="0"/>
                </a:lnTo>
                <a:lnTo>
                  <a:pt x="0" y="0"/>
                </a:lnTo>
              </a:path>
            </a:pathLst>
          </a:custGeom>
          <a:ln w="12700">
            <a:solidFill>
              <a:srgbClr val="3333FF"/>
            </a:solidFill>
          </a:ln>
        </p:spPr>
        <p:txBody>
          <a:bodyPr wrap="square" lIns="0" tIns="0" rIns="0" bIns="0" rtlCol="0"/>
          <a:lstStyle/>
          <a:p>
            <a:endParaRPr/>
          </a:p>
        </p:txBody>
      </p:sp>
      <p:sp>
        <p:nvSpPr>
          <p:cNvPr id="4" name="object 4"/>
          <p:cNvSpPr/>
          <p:nvPr/>
        </p:nvSpPr>
        <p:spPr>
          <a:xfrm>
            <a:off x="46469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 name="object 5"/>
          <p:cNvSpPr/>
          <p:nvPr/>
        </p:nvSpPr>
        <p:spPr>
          <a:xfrm>
            <a:off x="46215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 name="object 6"/>
          <p:cNvSpPr/>
          <p:nvPr/>
        </p:nvSpPr>
        <p:spPr>
          <a:xfrm>
            <a:off x="45961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 name="object 7"/>
          <p:cNvSpPr/>
          <p:nvPr/>
        </p:nvSpPr>
        <p:spPr>
          <a:xfrm>
            <a:off x="45707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 name="object 8"/>
          <p:cNvSpPr/>
          <p:nvPr/>
        </p:nvSpPr>
        <p:spPr>
          <a:xfrm>
            <a:off x="4546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 name="object 9"/>
          <p:cNvSpPr/>
          <p:nvPr/>
        </p:nvSpPr>
        <p:spPr>
          <a:xfrm>
            <a:off x="4521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 name="object 10"/>
          <p:cNvSpPr/>
          <p:nvPr/>
        </p:nvSpPr>
        <p:spPr>
          <a:xfrm>
            <a:off x="4495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 name="object 11"/>
          <p:cNvSpPr/>
          <p:nvPr/>
        </p:nvSpPr>
        <p:spPr>
          <a:xfrm>
            <a:off x="4470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 name="object 12"/>
          <p:cNvSpPr/>
          <p:nvPr/>
        </p:nvSpPr>
        <p:spPr>
          <a:xfrm>
            <a:off x="4445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 name="object 13"/>
          <p:cNvSpPr/>
          <p:nvPr/>
        </p:nvSpPr>
        <p:spPr>
          <a:xfrm>
            <a:off x="4419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 name="object 14"/>
          <p:cNvSpPr/>
          <p:nvPr/>
        </p:nvSpPr>
        <p:spPr>
          <a:xfrm>
            <a:off x="439547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 name="object 15"/>
          <p:cNvSpPr/>
          <p:nvPr/>
        </p:nvSpPr>
        <p:spPr>
          <a:xfrm>
            <a:off x="43700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 name="object 16"/>
          <p:cNvSpPr/>
          <p:nvPr/>
        </p:nvSpPr>
        <p:spPr>
          <a:xfrm>
            <a:off x="43446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7" name="object 17"/>
          <p:cNvSpPr/>
          <p:nvPr/>
        </p:nvSpPr>
        <p:spPr>
          <a:xfrm>
            <a:off x="43192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8" name="object 18"/>
          <p:cNvSpPr/>
          <p:nvPr/>
        </p:nvSpPr>
        <p:spPr>
          <a:xfrm>
            <a:off x="42938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9" name="object 19"/>
          <p:cNvSpPr/>
          <p:nvPr/>
        </p:nvSpPr>
        <p:spPr>
          <a:xfrm>
            <a:off x="42684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0" name="object 20"/>
          <p:cNvSpPr/>
          <p:nvPr/>
        </p:nvSpPr>
        <p:spPr>
          <a:xfrm>
            <a:off x="42430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1" name="object 21"/>
          <p:cNvSpPr/>
          <p:nvPr/>
        </p:nvSpPr>
        <p:spPr>
          <a:xfrm>
            <a:off x="42189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2" name="object 22"/>
          <p:cNvSpPr/>
          <p:nvPr/>
        </p:nvSpPr>
        <p:spPr>
          <a:xfrm>
            <a:off x="41935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3" name="object 23"/>
          <p:cNvSpPr/>
          <p:nvPr/>
        </p:nvSpPr>
        <p:spPr>
          <a:xfrm>
            <a:off x="41681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4" name="object 24"/>
          <p:cNvSpPr/>
          <p:nvPr/>
        </p:nvSpPr>
        <p:spPr>
          <a:xfrm>
            <a:off x="41427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5" name="object 25"/>
          <p:cNvSpPr/>
          <p:nvPr/>
        </p:nvSpPr>
        <p:spPr>
          <a:xfrm>
            <a:off x="41173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6" name="object 26"/>
          <p:cNvSpPr/>
          <p:nvPr/>
        </p:nvSpPr>
        <p:spPr>
          <a:xfrm>
            <a:off x="40919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7" name="object 27"/>
          <p:cNvSpPr/>
          <p:nvPr/>
        </p:nvSpPr>
        <p:spPr>
          <a:xfrm>
            <a:off x="40678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8" name="object 28"/>
          <p:cNvSpPr/>
          <p:nvPr/>
        </p:nvSpPr>
        <p:spPr>
          <a:xfrm>
            <a:off x="40424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9" name="object 29"/>
          <p:cNvSpPr/>
          <p:nvPr/>
        </p:nvSpPr>
        <p:spPr>
          <a:xfrm>
            <a:off x="40170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0" name="object 30"/>
          <p:cNvSpPr/>
          <p:nvPr/>
        </p:nvSpPr>
        <p:spPr>
          <a:xfrm>
            <a:off x="39916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1" name="object 31"/>
          <p:cNvSpPr/>
          <p:nvPr/>
        </p:nvSpPr>
        <p:spPr>
          <a:xfrm>
            <a:off x="39662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2" name="object 32"/>
          <p:cNvSpPr/>
          <p:nvPr/>
        </p:nvSpPr>
        <p:spPr>
          <a:xfrm>
            <a:off x="39408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3" name="object 33"/>
          <p:cNvSpPr/>
          <p:nvPr/>
        </p:nvSpPr>
        <p:spPr>
          <a:xfrm>
            <a:off x="391667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34" name="object 34"/>
          <p:cNvSpPr/>
          <p:nvPr/>
        </p:nvSpPr>
        <p:spPr>
          <a:xfrm>
            <a:off x="38912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5" name="object 35"/>
          <p:cNvSpPr/>
          <p:nvPr/>
        </p:nvSpPr>
        <p:spPr>
          <a:xfrm>
            <a:off x="38658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6" name="object 36"/>
          <p:cNvSpPr/>
          <p:nvPr/>
        </p:nvSpPr>
        <p:spPr>
          <a:xfrm>
            <a:off x="38404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7" name="object 37"/>
          <p:cNvSpPr/>
          <p:nvPr/>
        </p:nvSpPr>
        <p:spPr>
          <a:xfrm>
            <a:off x="38150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8" name="object 38"/>
          <p:cNvSpPr/>
          <p:nvPr/>
        </p:nvSpPr>
        <p:spPr>
          <a:xfrm>
            <a:off x="37896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9" name="object 39"/>
          <p:cNvSpPr/>
          <p:nvPr/>
        </p:nvSpPr>
        <p:spPr>
          <a:xfrm>
            <a:off x="37642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0" name="object 40"/>
          <p:cNvSpPr/>
          <p:nvPr/>
        </p:nvSpPr>
        <p:spPr>
          <a:xfrm>
            <a:off x="37401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1" name="object 41"/>
          <p:cNvSpPr/>
          <p:nvPr/>
        </p:nvSpPr>
        <p:spPr>
          <a:xfrm>
            <a:off x="37147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2" name="object 42"/>
          <p:cNvSpPr/>
          <p:nvPr/>
        </p:nvSpPr>
        <p:spPr>
          <a:xfrm>
            <a:off x="36893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3" name="object 43"/>
          <p:cNvSpPr/>
          <p:nvPr/>
        </p:nvSpPr>
        <p:spPr>
          <a:xfrm>
            <a:off x="36639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4" name="object 44"/>
          <p:cNvSpPr/>
          <p:nvPr/>
        </p:nvSpPr>
        <p:spPr>
          <a:xfrm>
            <a:off x="36385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 name="object 45"/>
          <p:cNvSpPr/>
          <p:nvPr/>
        </p:nvSpPr>
        <p:spPr>
          <a:xfrm>
            <a:off x="36131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 name="object 46"/>
          <p:cNvSpPr/>
          <p:nvPr/>
        </p:nvSpPr>
        <p:spPr>
          <a:xfrm>
            <a:off x="358902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47" name="object 47"/>
          <p:cNvSpPr/>
          <p:nvPr/>
        </p:nvSpPr>
        <p:spPr>
          <a:xfrm>
            <a:off x="35636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 name="object 48"/>
          <p:cNvSpPr/>
          <p:nvPr/>
        </p:nvSpPr>
        <p:spPr>
          <a:xfrm>
            <a:off x="35382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 name="object 49"/>
          <p:cNvSpPr/>
          <p:nvPr/>
        </p:nvSpPr>
        <p:spPr>
          <a:xfrm>
            <a:off x="35128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 name="object 50"/>
          <p:cNvSpPr/>
          <p:nvPr/>
        </p:nvSpPr>
        <p:spPr>
          <a:xfrm>
            <a:off x="34874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 name="object 51"/>
          <p:cNvSpPr/>
          <p:nvPr/>
        </p:nvSpPr>
        <p:spPr>
          <a:xfrm>
            <a:off x="34620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 name="object 52"/>
          <p:cNvSpPr/>
          <p:nvPr/>
        </p:nvSpPr>
        <p:spPr>
          <a:xfrm>
            <a:off x="3437890"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53" name="object 53"/>
          <p:cNvSpPr/>
          <p:nvPr/>
        </p:nvSpPr>
        <p:spPr>
          <a:xfrm>
            <a:off x="34124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 name="object 54"/>
          <p:cNvSpPr/>
          <p:nvPr/>
        </p:nvSpPr>
        <p:spPr>
          <a:xfrm>
            <a:off x="33870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 name="object 55"/>
          <p:cNvSpPr/>
          <p:nvPr/>
        </p:nvSpPr>
        <p:spPr>
          <a:xfrm>
            <a:off x="33616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 name="object 56"/>
          <p:cNvSpPr/>
          <p:nvPr/>
        </p:nvSpPr>
        <p:spPr>
          <a:xfrm>
            <a:off x="33362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 name="object 57"/>
          <p:cNvSpPr/>
          <p:nvPr/>
        </p:nvSpPr>
        <p:spPr>
          <a:xfrm>
            <a:off x="33108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 name="object 58"/>
          <p:cNvSpPr/>
          <p:nvPr/>
        </p:nvSpPr>
        <p:spPr>
          <a:xfrm>
            <a:off x="32854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 name="object 59"/>
          <p:cNvSpPr/>
          <p:nvPr/>
        </p:nvSpPr>
        <p:spPr>
          <a:xfrm>
            <a:off x="32613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 name="object 60"/>
          <p:cNvSpPr/>
          <p:nvPr/>
        </p:nvSpPr>
        <p:spPr>
          <a:xfrm>
            <a:off x="32359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 name="object 61"/>
          <p:cNvSpPr/>
          <p:nvPr/>
        </p:nvSpPr>
        <p:spPr>
          <a:xfrm>
            <a:off x="32105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 name="object 62"/>
          <p:cNvSpPr/>
          <p:nvPr/>
        </p:nvSpPr>
        <p:spPr>
          <a:xfrm>
            <a:off x="31851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 name="object 63"/>
          <p:cNvSpPr/>
          <p:nvPr/>
        </p:nvSpPr>
        <p:spPr>
          <a:xfrm>
            <a:off x="31597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 name="object 64"/>
          <p:cNvSpPr/>
          <p:nvPr/>
        </p:nvSpPr>
        <p:spPr>
          <a:xfrm>
            <a:off x="31343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 name="object 65"/>
          <p:cNvSpPr/>
          <p:nvPr/>
        </p:nvSpPr>
        <p:spPr>
          <a:xfrm>
            <a:off x="3110229"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66" name="object 66"/>
          <p:cNvSpPr/>
          <p:nvPr/>
        </p:nvSpPr>
        <p:spPr>
          <a:xfrm>
            <a:off x="30848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7" name="object 67"/>
          <p:cNvSpPr/>
          <p:nvPr/>
        </p:nvSpPr>
        <p:spPr>
          <a:xfrm>
            <a:off x="30594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8" name="object 68"/>
          <p:cNvSpPr/>
          <p:nvPr/>
        </p:nvSpPr>
        <p:spPr>
          <a:xfrm>
            <a:off x="30340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9" name="object 69"/>
          <p:cNvSpPr/>
          <p:nvPr/>
        </p:nvSpPr>
        <p:spPr>
          <a:xfrm>
            <a:off x="30086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0" name="object 70"/>
          <p:cNvSpPr/>
          <p:nvPr/>
        </p:nvSpPr>
        <p:spPr>
          <a:xfrm>
            <a:off x="29832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1" name="object 71"/>
          <p:cNvSpPr/>
          <p:nvPr/>
        </p:nvSpPr>
        <p:spPr>
          <a:xfrm>
            <a:off x="2959100"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72" name="object 72"/>
          <p:cNvSpPr/>
          <p:nvPr/>
        </p:nvSpPr>
        <p:spPr>
          <a:xfrm>
            <a:off x="29337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3" name="object 73"/>
          <p:cNvSpPr/>
          <p:nvPr/>
        </p:nvSpPr>
        <p:spPr>
          <a:xfrm>
            <a:off x="29083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4" name="object 74"/>
          <p:cNvSpPr/>
          <p:nvPr/>
        </p:nvSpPr>
        <p:spPr>
          <a:xfrm>
            <a:off x="28829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5" name="object 75"/>
          <p:cNvSpPr/>
          <p:nvPr/>
        </p:nvSpPr>
        <p:spPr>
          <a:xfrm>
            <a:off x="28575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6" name="object 76"/>
          <p:cNvSpPr/>
          <p:nvPr/>
        </p:nvSpPr>
        <p:spPr>
          <a:xfrm>
            <a:off x="28321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7" name="object 77"/>
          <p:cNvSpPr/>
          <p:nvPr/>
        </p:nvSpPr>
        <p:spPr>
          <a:xfrm>
            <a:off x="28067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8" name="object 78"/>
          <p:cNvSpPr/>
          <p:nvPr/>
        </p:nvSpPr>
        <p:spPr>
          <a:xfrm>
            <a:off x="27825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9" name="object 79"/>
          <p:cNvSpPr/>
          <p:nvPr/>
        </p:nvSpPr>
        <p:spPr>
          <a:xfrm>
            <a:off x="27571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0" name="object 80"/>
          <p:cNvSpPr/>
          <p:nvPr/>
        </p:nvSpPr>
        <p:spPr>
          <a:xfrm>
            <a:off x="27317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1" name="object 81"/>
          <p:cNvSpPr/>
          <p:nvPr/>
        </p:nvSpPr>
        <p:spPr>
          <a:xfrm>
            <a:off x="27063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2" name="object 82"/>
          <p:cNvSpPr/>
          <p:nvPr/>
        </p:nvSpPr>
        <p:spPr>
          <a:xfrm>
            <a:off x="26809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3" name="object 83"/>
          <p:cNvSpPr/>
          <p:nvPr/>
        </p:nvSpPr>
        <p:spPr>
          <a:xfrm>
            <a:off x="26555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4" name="object 84"/>
          <p:cNvSpPr/>
          <p:nvPr/>
        </p:nvSpPr>
        <p:spPr>
          <a:xfrm>
            <a:off x="2631439"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85" name="object 85"/>
          <p:cNvSpPr/>
          <p:nvPr/>
        </p:nvSpPr>
        <p:spPr>
          <a:xfrm>
            <a:off x="26060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6" name="object 86"/>
          <p:cNvSpPr/>
          <p:nvPr/>
        </p:nvSpPr>
        <p:spPr>
          <a:xfrm>
            <a:off x="25806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7" name="object 87"/>
          <p:cNvSpPr/>
          <p:nvPr/>
        </p:nvSpPr>
        <p:spPr>
          <a:xfrm>
            <a:off x="25552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8" name="object 88"/>
          <p:cNvSpPr/>
          <p:nvPr/>
        </p:nvSpPr>
        <p:spPr>
          <a:xfrm>
            <a:off x="25298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9" name="object 89"/>
          <p:cNvSpPr/>
          <p:nvPr/>
        </p:nvSpPr>
        <p:spPr>
          <a:xfrm>
            <a:off x="25044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0" name="object 90"/>
          <p:cNvSpPr/>
          <p:nvPr/>
        </p:nvSpPr>
        <p:spPr>
          <a:xfrm>
            <a:off x="2480310" y="189357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91" name="object 91"/>
          <p:cNvSpPr/>
          <p:nvPr/>
        </p:nvSpPr>
        <p:spPr>
          <a:xfrm>
            <a:off x="24549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2" name="object 92"/>
          <p:cNvSpPr/>
          <p:nvPr/>
        </p:nvSpPr>
        <p:spPr>
          <a:xfrm>
            <a:off x="24295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3" name="object 93"/>
          <p:cNvSpPr/>
          <p:nvPr/>
        </p:nvSpPr>
        <p:spPr>
          <a:xfrm>
            <a:off x="24041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4" name="object 94"/>
          <p:cNvSpPr/>
          <p:nvPr/>
        </p:nvSpPr>
        <p:spPr>
          <a:xfrm>
            <a:off x="23787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5" name="object 95"/>
          <p:cNvSpPr/>
          <p:nvPr/>
        </p:nvSpPr>
        <p:spPr>
          <a:xfrm>
            <a:off x="23533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 name="object 96"/>
          <p:cNvSpPr/>
          <p:nvPr/>
        </p:nvSpPr>
        <p:spPr>
          <a:xfrm>
            <a:off x="23279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 name="object 97"/>
          <p:cNvSpPr/>
          <p:nvPr/>
        </p:nvSpPr>
        <p:spPr>
          <a:xfrm>
            <a:off x="23037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 name="object 98"/>
          <p:cNvSpPr/>
          <p:nvPr/>
        </p:nvSpPr>
        <p:spPr>
          <a:xfrm>
            <a:off x="22783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 name="object 99"/>
          <p:cNvSpPr/>
          <p:nvPr/>
        </p:nvSpPr>
        <p:spPr>
          <a:xfrm>
            <a:off x="22529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 name="object 100"/>
          <p:cNvSpPr/>
          <p:nvPr/>
        </p:nvSpPr>
        <p:spPr>
          <a:xfrm>
            <a:off x="22275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 name="object 101"/>
          <p:cNvSpPr/>
          <p:nvPr/>
        </p:nvSpPr>
        <p:spPr>
          <a:xfrm>
            <a:off x="22021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 name="object 102"/>
          <p:cNvSpPr/>
          <p:nvPr/>
        </p:nvSpPr>
        <p:spPr>
          <a:xfrm>
            <a:off x="21767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 name="object 103"/>
          <p:cNvSpPr/>
          <p:nvPr/>
        </p:nvSpPr>
        <p:spPr>
          <a:xfrm>
            <a:off x="2152650"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4" name="object 104"/>
          <p:cNvSpPr/>
          <p:nvPr/>
        </p:nvSpPr>
        <p:spPr>
          <a:xfrm>
            <a:off x="21272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 name="object 105"/>
          <p:cNvSpPr/>
          <p:nvPr/>
        </p:nvSpPr>
        <p:spPr>
          <a:xfrm>
            <a:off x="21018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 name="object 106"/>
          <p:cNvSpPr/>
          <p:nvPr/>
        </p:nvSpPr>
        <p:spPr>
          <a:xfrm>
            <a:off x="20764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 name="object 107"/>
          <p:cNvSpPr/>
          <p:nvPr/>
        </p:nvSpPr>
        <p:spPr>
          <a:xfrm>
            <a:off x="20510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 name="object 108"/>
          <p:cNvSpPr/>
          <p:nvPr/>
        </p:nvSpPr>
        <p:spPr>
          <a:xfrm>
            <a:off x="20256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 name="object 109"/>
          <p:cNvSpPr/>
          <p:nvPr/>
        </p:nvSpPr>
        <p:spPr>
          <a:xfrm>
            <a:off x="20002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 name="object 110"/>
          <p:cNvSpPr/>
          <p:nvPr/>
        </p:nvSpPr>
        <p:spPr>
          <a:xfrm>
            <a:off x="19761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 name="object 111"/>
          <p:cNvSpPr/>
          <p:nvPr/>
        </p:nvSpPr>
        <p:spPr>
          <a:xfrm>
            <a:off x="19507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2" name="object 112"/>
          <p:cNvSpPr/>
          <p:nvPr/>
        </p:nvSpPr>
        <p:spPr>
          <a:xfrm>
            <a:off x="19253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3" name="object 113"/>
          <p:cNvSpPr/>
          <p:nvPr/>
        </p:nvSpPr>
        <p:spPr>
          <a:xfrm>
            <a:off x="18999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4" name="object 114"/>
          <p:cNvSpPr/>
          <p:nvPr/>
        </p:nvSpPr>
        <p:spPr>
          <a:xfrm>
            <a:off x="18745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5" name="object 115"/>
          <p:cNvSpPr/>
          <p:nvPr/>
        </p:nvSpPr>
        <p:spPr>
          <a:xfrm>
            <a:off x="18491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6" name="object 116"/>
          <p:cNvSpPr/>
          <p:nvPr/>
        </p:nvSpPr>
        <p:spPr>
          <a:xfrm>
            <a:off x="18249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7" name="object 117"/>
          <p:cNvSpPr/>
          <p:nvPr/>
        </p:nvSpPr>
        <p:spPr>
          <a:xfrm>
            <a:off x="17995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8" name="object 118"/>
          <p:cNvSpPr/>
          <p:nvPr/>
        </p:nvSpPr>
        <p:spPr>
          <a:xfrm>
            <a:off x="17741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9" name="object 119"/>
          <p:cNvSpPr/>
          <p:nvPr/>
        </p:nvSpPr>
        <p:spPr>
          <a:xfrm>
            <a:off x="17487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0" name="object 120"/>
          <p:cNvSpPr/>
          <p:nvPr/>
        </p:nvSpPr>
        <p:spPr>
          <a:xfrm>
            <a:off x="17233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1" name="object 121"/>
          <p:cNvSpPr/>
          <p:nvPr/>
        </p:nvSpPr>
        <p:spPr>
          <a:xfrm>
            <a:off x="16979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2" name="object 122"/>
          <p:cNvSpPr/>
          <p:nvPr/>
        </p:nvSpPr>
        <p:spPr>
          <a:xfrm>
            <a:off x="1673860" y="189357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23" name="object 123"/>
          <p:cNvSpPr/>
          <p:nvPr/>
        </p:nvSpPr>
        <p:spPr>
          <a:xfrm>
            <a:off x="16484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4" name="object 124"/>
          <p:cNvSpPr/>
          <p:nvPr/>
        </p:nvSpPr>
        <p:spPr>
          <a:xfrm>
            <a:off x="16230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5" name="object 125"/>
          <p:cNvSpPr/>
          <p:nvPr/>
        </p:nvSpPr>
        <p:spPr>
          <a:xfrm>
            <a:off x="15976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6" name="object 126"/>
          <p:cNvSpPr/>
          <p:nvPr/>
        </p:nvSpPr>
        <p:spPr>
          <a:xfrm>
            <a:off x="15722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7" name="object 127"/>
          <p:cNvSpPr/>
          <p:nvPr/>
        </p:nvSpPr>
        <p:spPr>
          <a:xfrm>
            <a:off x="15468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8" name="object 128"/>
          <p:cNvSpPr/>
          <p:nvPr/>
        </p:nvSpPr>
        <p:spPr>
          <a:xfrm>
            <a:off x="15214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9" name="object 129"/>
          <p:cNvSpPr/>
          <p:nvPr/>
        </p:nvSpPr>
        <p:spPr>
          <a:xfrm>
            <a:off x="14973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0" name="object 130"/>
          <p:cNvSpPr/>
          <p:nvPr/>
        </p:nvSpPr>
        <p:spPr>
          <a:xfrm>
            <a:off x="14719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1" name="object 131"/>
          <p:cNvSpPr/>
          <p:nvPr/>
        </p:nvSpPr>
        <p:spPr>
          <a:xfrm>
            <a:off x="14465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2" name="object 132"/>
          <p:cNvSpPr/>
          <p:nvPr/>
        </p:nvSpPr>
        <p:spPr>
          <a:xfrm>
            <a:off x="14211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3" name="object 133"/>
          <p:cNvSpPr/>
          <p:nvPr/>
        </p:nvSpPr>
        <p:spPr>
          <a:xfrm>
            <a:off x="13957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4" name="object 134"/>
          <p:cNvSpPr/>
          <p:nvPr/>
        </p:nvSpPr>
        <p:spPr>
          <a:xfrm>
            <a:off x="13703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5" name="object 135"/>
          <p:cNvSpPr/>
          <p:nvPr/>
        </p:nvSpPr>
        <p:spPr>
          <a:xfrm>
            <a:off x="1346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6" name="object 136"/>
          <p:cNvSpPr/>
          <p:nvPr/>
        </p:nvSpPr>
        <p:spPr>
          <a:xfrm>
            <a:off x="1332230" y="1882139"/>
            <a:ext cx="1270" cy="11430"/>
          </a:xfrm>
          <a:custGeom>
            <a:avLst/>
            <a:gdLst/>
            <a:ahLst/>
            <a:cxnLst/>
            <a:rect l="l" t="t" r="r" b="b"/>
            <a:pathLst>
              <a:path w="1269" h="11430">
                <a:moveTo>
                  <a:pt x="1269" y="11430"/>
                </a:moveTo>
                <a:lnTo>
                  <a:pt x="0" y="11430"/>
                </a:lnTo>
                <a:lnTo>
                  <a:pt x="0" y="0"/>
                </a:lnTo>
              </a:path>
            </a:pathLst>
          </a:custGeom>
          <a:ln w="12699">
            <a:solidFill>
              <a:srgbClr val="3333FF"/>
            </a:solidFill>
          </a:ln>
        </p:spPr>
        <p:txBody>
          <a:bodyPr wrap="square" lIns="0" tIns="0" rIns="0" bIns="0" rtlCol="0"/>
          <a:lstStyle/>
          <a:p>
            <a:endParaRPr/>
          </a:p>
        </p:txBody>
      </p:sp>
      <p:sp>
        <p:nvSpPr>
          <p:cNvPr id="137" name="object 137"/>
          <p:cNvSpPr/>
          <p:nvPr/>
        </p:nvSpPr>
        <p:spPr>
          <a:xfrm>
            <a:off x="1332230" y="18567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38" name="object 138"/>
          <p:cNvSpPr/>
          <p:nvPr/>
        </p:nvSpPr>
        <p:spPr>
          <a:xfrm>
            <a:off x="1332230" y="18313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39" name="object 139"/>
          <p:cNvSpPr/>
          <p:nvPr/>
        </p:nvSpPr>
        <p:spPr>
          <a:xfrm>
            <a:off x="1332230" y="18059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0" name="object 140"/>
          <p:cNvSpPr/>
          <p:nvPr/>
        </p:nvSpPr>
        <p:spPr>
          <a:xfrm>
            <a:off x="1332230" y="17805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1" name="object 141"/>
          <p:cNvSpPr/>
          <p:nvPr/>
        </p:nvSpPr>
        <p:spPr>
          <a:xfrm>
            <a:off x="1332230" y="17551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2" name="object 142"/>
          <p:cNvSpPr/>
          <p:nvPr/>
        </p:nvSpPr>
        <p:spPr>
          <a:xfrm>
            <a:off x="1332230" y="17310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3" name="object 143"/>
          <p:cNvSpPr/>
          <p:nvPr/>
        </p:nvSpPr>
        <p:spPr>
          <a:xfrm>
            <a:off x="1332230" y="17056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4" name="object 144"/>
          <p:cNvSpPr/>
          <p:nvPr/>
        </p:nvSpPr>
        <p:spPr>
          <a:xfrm>
            <a:off x="1332230" y="16802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5" name="object 145"/>
          <p:cNvSpPr/>
          <p:nvPr/>
        </p:nvSpPr>
        <p:spPr>
          <a:xfrm>
            <a:off x="1332230" y="16548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6" name="object 146"/>
          <p:cNvSpPr/>
          <p:nvPr/>
        </p:nvSpPr>
        <p:spPr>
          <a:xfrm>
            <a:off x="1332230" y="16294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7" name="object 147"/>
          <p:cNvSpPr/>
          <p:nvPr/>
        </p:nvSpPr>
        <p:spPr>
          <a:xfrm>
            <a:off x="1332230" y="16040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 name="object 148"/>
          <p:cNvSpPr/>
          <p:nvPr/>
        </p:nvSpPr>
        <p:spPr>
          <a:xfrm>
            <a:off x="1332230" y="1579880"/>
            <a:ext cx="0" cy="11430"/>
          </a:xfrm>
          <a:custGeom>
            <a:avLst/>
            <a:gdLst/>
            <a:ahLst/>
            <a:cxnLst/>
            <a:rect l="l" t="t" r="r" b="b"/>
            <a:pathLst>
              <a:path h="11430">
                <a:moveTo>
                  <a:pt x="-6350" y="5715"/>
                </a:moveTo>
                <a:lnTo>
                  <a:pt x="6350" y="5715"/>
                </a:lnTo>
              </a:path>
            </a:pathLst>
          </a:custGeom>
          <a:ln w="11430">
            <a:solidFill>
              <a:srgbClr val="3333FF"/>
            </a:solidFill>
          </a:ln>
        </p:spPr>
        <p:txBody>
          <a:bodyPr wrap="square" lIns="0" tIns="0" rIns="0" bIns="0" rtlCol="0"/>
          <a:lstStyle/>
          <a:p>
            <a:endParaRPr/>
          </a:p>
        </p:txBody>
      </p:sp>
      <p:sp>
        <p:nvSpPr>
          <p:cNvPr id="149" name="object 149"/>
          <p:cNvSpPr/>
          <p:nvPr/>
        </p:nvSpPr>
        <p:spPr>
          <a:xfrm>
            <a:off x="1332230" y="15544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0" name="object 150"/>
          <p:cNvSpPr/>
          <p:nvPr/>
        </p:nvSpPr>
        <p:spPr>
          <a:xfrm>
            <a:off x="1332230" y="15290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1" name="object 151"/>
          <p:cNvSpPr/>
          <p:nvPr/>
        </p:nvSpPr>
        <p:spPr>
          <a:xfrm>
            <a:off x="1332230" y="15036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2" name="object 152"/>
          <p:cNvSpPr/>
          <p:nvPr/>
        </p:nvSpPr>
        <p:spPr>
          <a:xfrm>
            <a:off x="1332230" y="14782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3" name="object 153"/>
          <p:cNvSpPr/>
          <p:nvPr/>
        </p:nvSpPr>
        <p:spPr>
          <a:xfrm>
            <a:off x="1332230" y="14528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4" name="object 154"/>
          <p:cNvSpPr/>
          <p:nvPr/>
        </p:nvSpPr>
        <p:spPr>
          <a:xfrm>
            <a:off x="1332230" y="1428750"/>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155" name="object 155"/>
          <p:cNvSpPr/>
          <p:nvPr/>
        </p:nvSpPr>
        <p:spPr>
          <a:xfrm>
            <a:off x="1332230" y="14033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6" name="object 156"/>
          <p:cNvSpPr/>
          <p:nvPr/>
        </p:nvSpPr>
        <p:spPr>
          <a:xfrm>
            <a:off x="1332230" y="13779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7" name="object 157"/>
          <p:cNvSpPr/>
          <p:nvPr/>
        </p:nvSpPr>
        <p:spPr>
          <a:xfrm>
            <a:off x="1332230" y="13525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8" name="object 158"/>
          <p:cNvSpPr/>
          <p:nvPr/>
        </p:nvSpPr>
        <p:spPr>
          <a:xfrm>
            <a:off x="1332230" y="13271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9" name="object 159"/>
          <p:cNvSpPr/>
          <p:nvPr/>
        </p:nvSpPr>
        <p:spPr>
          <a:xfrm>
            <a:off x="1332230" y="13017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0" name="object 160"/>
          <p:cNvSpPr/>
          <p:nvPr/>
        </p:nvSpPr>
        <p:spPr>
          <a:xfrm>
            <a:off x="1332230" y="12763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1" name="object 161"/>
          <p:cNvSpPr/>
          <p:nvPr/>
        </p:nvSpPr>
        <p:spPr>
          <a:xfrm>
            <a:off x="1332230" y="12522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2" name="object 162"/>
          <p:cNvSpPr/>
          <p:nvPr/>
        </p:nvSpPr>
        <p:spPr>
          <a:xfrm>
            <a:off x="13436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63" name="object 163"/>
          <p:cNvSpPr/>
          <p:nvPr/>
        </p:nvSpPr>
        <p:spPr>
          <a:xfrm>
            <a:off x="13690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64" name="object 164"/>
          <p:cNvSpPr/>
          <p:nvPr/>
        </p:nvSpPr>
        <p:spPr>
          <a:xfrm>
            <a:off x="1394460"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65" name="object 165"/>
          <p:cNvSpPr/>
          <p:nvPr/>
        </p:nvSpPr>
        <p:spPr>
          <a:xfrm>
            <a:off x="14185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66" name="object 166"/>
          <p:cNvSpPr/>
          <p:nvPr/>
        </p:nvSpPr>
        <p:spPr>
          <a:xfrm>
            <a:off x="14439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67" name="object 167"/>
          <p:cNvSpPr/>
          <p:nvPr/>
        </p:nvSpPr>
        <p:spPr>
          <a:xfrm>
            <a:off x="14693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68" name="object 168"/>
          <p:cNvSpPr/>
          <p:nvPr/>
        </p:nvSpPr>
        <p:spPr>
          <a:xfrm>
            <a:off x="14947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69" name="object 169"/>
          <p:cNvSpPr/>
          <p:nvPr/>
        </p:nvSpPr>
        <p:spPr>
          <a:xfrm>
            <a:off x="15201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0" name="object 170"/>
          <p:cNvSpPr/>
          <p:nvPr/>
        </p:nvSpPr>
        <p:spPr>
          <a:xfrm>
            <a:off x="15455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1" name="object 171"/>
          <p:cNvSpPr/>
          <p:nvPr/>
        </p:nvSpPr>
        <p:spPr>
          <a:xfrm>
            <a:off x="15697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2" name="object 172"/>
          <p:cNvSpPr/>
          <p:nvPr/>
        </p:nvSpPr>
        <p:spPr>
          <a:xfrm>
            <a:off x="15951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3" name="object 173"/>
          <p:cNvSpPr/>
          <p:nvPr/>
        </p:nvSpPr>
        <p:spPr>
          <a:xfrm>
            <a:off x="16205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4" name="object 174"/>
          <p:cNvSpPr/>
          <p:nvPr/>
        </p:nvSpPr>
        <p:spPr>
          <a:xfrm>
            <a:off x="16459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5" name="object 175"/>
          <p:cNvSpPr/>
          <p:nvPr/>
        </p:nvSpPr>
        <p:spPr>
          <a:xfrm>
            <a:off x="16713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6" name="object 176"/>
          <p:cNvSpPr/>
          <p:nvPr/>
        </p:nvSpPr>
        <p:spPr>
          <a:xfrm>
            <a:off x="16967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7" name="object 177"/>
          <p:cNvSpPr/>
          <p:nvPr/>
        </p:nvSpPr>
        <p:spPr>
          <a:xfrm>
            <a:off x="1722120"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78" name="object 178"/>
          <p:cNvSpPr/>
          <p:nvPr/>
        </p:nvSpPr>
        <p:spPr>
          <a:xfrm>
            <a:off x="17462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79" name="object 179"/>
          <p:cNvSpPr/>
          <p:nvPr/>
        </p:nvSpPr>
        <p:spPr>
          <a:xfrm>
            <a:off x="17716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0" name="object 180"/>
          <p:cNvSpPr/>
          <p:nvPr/>
        </p:nvSpPr>
        <p:spPr>
          <a:xfrm>
            <a:off x="17970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1" name="object 181"/>
          <p:cNvSpPr/>
          <p:nvPr/>
        </p:nvSpPr>
        <p:spPr>
          <a:xfrm>
            <a:off x="18224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2" name="object 182"/>
          <p:cNvSpPr/>
          <p:nvPr/>
        </p:nvSpPr>
        <p:spPr>
          <a:xfrm>
            <a:off x="18478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3" name="object 183"/>
          <p:cNvSpPr/>
          <p:nvPr/>
        </p:nvSpPr>
        <p:spPr>
          <a:xfrm>
            <a:off x="18732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4" name="object 184"/>
          <p:cNvSpPr/>
          <p:nvPr/>
        </p:nvSpPr>
        <p:spPr>
          <a:xfrm>
            <a:off x="18973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5" name="object 185"/>
          <p:cNvSpPr/>
          <p:nvPr/>
        </p:nvSpPr>
        <p:spPr>
          <a:xfrm>
            <a:off x="19227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6" name="object 186"/>
          <p:cNvSpPr/>
          <p:nvPr/>
        </p:nvSpPr>
        <p:spPr>
          <a:xfrm>
            <a:off x="19481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7" name="object 187"/>
          <p:cNvSpPr/>
          <p:nvPr/>
        </p:nvSpPr>
        <p:spPr>
          <a:xfrm>
            <a:off x="19735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8" name="object 188"/>
          <p:cNvSpPr/>
          <p:nvPr/>
        </p:nvSpPr>
        <p:spPr>
          <a:xfrm>
            <a:off x="19989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9" name="object 189"/>
          <p:cNvSpPr/>
          <p:nvPr/>
        </p:nvSpPr>
        <p:spPr>
          <a:xfrm>
            <a:off x="20243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0" name="object 190"/>
          <p:cNvSpPr/>
          <p:nvPr/>
        </p:nvSpPr>
        <p:spPr>
          <a:xfrm>
            <a:off x="20485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1" name="object 191"/>
          <p:cNvSpPr/>
          <p:nvPr/>
        </p:nvSpPr>
        <p:spPr>
          <a:xfrm>
            <a:off x="20739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2" name="object 192"/>
          <p:cNvSpPr/>
          <p:nvPr/>
        </p:nvSpPr>
        <p:spPr>
          <a:xfrm>
            <a:off x="20993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3" name="object 193"/>
          <p:cNvSpPr/>
          <p:nvPr/>
        </p:nvSpPr>
        <p:spPr>
          <a:xfrm>
            <a:off x="21247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4" name="object 194"/>
          <p:cNvSpPr/>
          <p:nvPr/>
        </p:nvSpPr>
        <p:spPr>
          <a:xfrm>
            <a:off x="21501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5" name="object 195"/>
          <p:cNvSpPr/>
          <p:nvPr/>
        </p:nvSpPr>
        <p:spPr>
          <a:xfrm>
            <a:off x="21755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6" name="object 196"/>
          <p:cNvSpPr/>
          <p:nvPr/>
        </p:nvSpPr>
        <p:spPr>
          <a:xfrm>
            <a:off x="2200910" y="125095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197" name="object 197"/>
          <p:cNvSpPr/>
          <p:nvPr/>
        </p:nvSpPr>
        <p:spPr>
          <a:xfrm>
            <a:off x="22250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8" name="object 198"/>
          <p:cNvSpPr/>
          <p:nvPr/>
        </p:nvSpPr>
        <p:spPr>
          <a:xfrm>
            <a:off x="22504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9" name="object 199"/>
          <p:cNvSpPr/>
          <p:nvPr/>
        </p:nvSpPr>
        <p:spPr>
          <a:xfrm>
            <a:off x="22758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0" name="object 200"/>
          <p:cNvSpPr/>
          <p:nvPr/>
        </p:nvSpPr>
        <p:spPr>
          <a:xfrm>
            <a:off x="23012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1" name="object 201"/>
          <p:cNvSpPr/>
          <p:nvPr/>
        </p:nvSpPr>
        <p:spPr>
          <a:xfrm>
            <a:off x="23266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2" name="object 202"/>
          <p:cNvSpPr/>
          <p:nvPr/>
        </p:nvSpPr>
        <p:spPr>
          <a:xfrm>
            <a:off x="23520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3" name="object 203"/>
          <p:cNvSpPr/>
          <p:nvPr/>
        </p:nvSpPr>
        <p:spPr>
          <a:xfrm>
            <a:off x="23761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4" name="object 204"/>
          <p:cNvSpPr/>
          <p:nvPr/>
        </p:nvSpPr>
        <p:spPr>
          <a:xfrm>
            <a:off x="24015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5" name="object 205"/>
          <p:cNvSpPr/>
          <p:nvPr/>
        </p:nvSpPr>
        <p:spPr>
          <a:xfrm>
            <a:off x="24269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6" name="object 206"/>
          <p:cNvSpPr/>
          <p:nvPr/>
        </p:nvSpPr>
        <p:spPr>
          <a:xfrm>
            <a:off x="24523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7" name="object 207"/>
          <p:cNvSpPr/>
          <p:nvPr/>
        </p:nvSpPr>
        <p:spPr>
          <a:xfrm>
            <a:off x="24777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8" name="object 208"/>
          <p:cNvSpPr/>
          <p:nvPr/>
        </p:nvSpPr>
        <p:spPr>
          <a:xfrm>
            <a:off x="25031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9" name="object 209"/>
          <p:cNvSpPr/>
          <p:nvPr/>
        </p:nvSpPr>
        <p:spPr>
          <a:xfrm>
            <a:off x="25273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0" name="object 210"/>
          <p:cNvSpPr/>
          <p:nvPr/>
        </p:nvSpPr>
        <p:spPr>
          <a:xfrm>
            <a:off x="25527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1" name="object 211"/>
          <p:cNvSpPr/>
          <p:nvPr/>
        </p:nvSpPr>
        <p:spPr>
          <a:xfrm>
            <a:off x="25781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2" name="object 212"/>
          <p:cNvSpPr/>
          <p:nvPr/>
        </p:nvSpPr>
        <p:spPr>
          <a:xfrm>
            <a:off x="26035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3" name="object 213"/>
          <p:cNvSpPr/>
          <p:nvPr/>
        </p:nvSpPr>
        <p:spPr>
          <a:xfrm>
            <a:off x="26289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4" name="object 214"/>
          <p:cNvSpPr/>
          <p:nvPr/>
        </p:nvSpPr>
        <p:spPr>
          <a:xfrm>
            <a:off x="26543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5" name="object 215"/>
          <p:cNvSpPr/>
          <p:nvPr/>
        </p:nvSpPr>
        <p:spPr>
          <a:xfrm>
            <a:off x="2679700"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16" name="object 216"/>
          <p:cNvSpPr/>
          <p:nvPr/>
        </p:nvSpPr>
        <p:spPr>
          <a:xfrm>
            <a:off x="27038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7" name="object 217"/>
          <p:cNvSpPr/>
          <p:nvPr/>
        </p:nvSpPr>
        <p:spPr>
          <a:xfrm>
            <a:off x="27292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8" name="object 218"/>
          <p:cNvSpPr/>
          <p:nvPr/>
        </p:nvSpPr>
        <p:spPr>
          <a:xfrm>
            <a:off x="27546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9" name="object 219"/>
          <p:cNvSpPr/>
          <p:nvPr/>
        </p:nvSpPr>
        <p:spPr>
          <a:xfrm>
            <a:off x="27800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0" name="object 220"/>
          <p:cNvSpPr/>
          <p:nvPr/>
        </p:nvSpPr>
        <p:spPr>
          <a:xfrm>
            <a:off x="28054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1" name="object 221"/>
          <p:cNvSpPr/>
          <p:nvPr/>
        </p:nvSpPr>
        <p:spPr>
          <a:xfrm>
            <a:off x="28308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2" name="object 222"/>
          <p:cNvSpPr/>
          <p:nvPr/>
        </p:nvSpPr>
        <p:spPr>
          <a:xfrm>
            <a:off x="28549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3" name="object 223"/>
          <p:cNvSpPr/>
          <p:nvPr/>
        </p:nvSpPr>
        <p:spPr>
          <a:xfrm>
            <a:off x="28803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4" name="object 224"/>
          <p:cNvSpPr/>
          <p:nvPr/>
        </p:nvSpPr>
        <p:spPr>
          <a:xfrm>
            <a:off x="29057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5" name="object 225"/>
          <p:cNvSpPr/>
          <p:nvPr/>
        </p:nvSpPr>
        <p:spPr>
          <a:xfrm>
            <a:off x="29311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6" name="object 226"/>
          <p:cNvSpPr/>
          <p:nvPr/>
        </p:nvSpPr>
        <p:spPr>
          <a:xfrm>
            <a:off x="29565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7" name="object 227"/>
          <p:cNvSpPr/>
          <p:nvPr/>
        </p:nvSpPr>
        <p:spPr>
          <a:xfrm>
            <a:off x="29819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8" name="object 228"/>
          <p:cNvSpPr/>
          <p:nvPr/>
        </p:nvSpPr>
        <p:spPr>
          <a:xfrm>
            <a:off x="30060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9" name="object 229"/>
          <p:cNvSpPr/>
          <p:nvPr/>
        </p:nvSpPr>
        <p:spPr>
          <a:xfrm>
            <a:off x="30314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0" name="object 230"/>
          <p:cNvSpPr/>
          <p:nvPr/>
        </p:nvSpPr>
        <p:spPr>
          <a:xfrm>
            <a:off x="30568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1" name="object 231"/>
          <p:cNvSpPr/>
          <p:nvPr/>
        </p:nvSpPr>
        <p:spPr>
          <a:xfrm>
            <a:off x="30822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2" name="object 232"/>
          <p:cNvSpPr/>
          <p:nvPr/>
        </p:nvSpPr>
        <p:spPr>
          <a:xfrm>
            <a:off x="31076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3" name="object 233"/>
          <p:cNvSpPr/>
          <p:nvPr/>
        </p:nvSpPr>
        <p:spPr>
          <a:xfrm>
            <a:off x="31330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4" name="object 234"/>
          <p:cNvSpPr/>
          <p:nvPr/>
        </p:nvSpPr>
        <p:spPr>
          <a:xfrm>
            <a:off x="3158489"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35" name="object 235"/>
          <p:cNvSpPr/>
          <p:nvPr/>
        </p:nvSpPr>
        <p:spPr>
          <a:xfrm>
            <a:off x="31826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6" name="object 236"/>
          <p:cNvSpPr/>
          <p:nvPr/>
        </p:nvSpPr>
        <p:spPr>
          <a:xfrm>
            <a:off x="32080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7" name="object 237"/>
          <p:cNvSpPr/>
          <p:nvPr/>
        </p:nvSpPr>
        <p:spPr>
          <a:xfrm>
            <a:off x="32334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8" name="object 238"/>
          <p:cNvSpPr/>
          <p:nvPr/>
        </p:nvSpPr>
        <p:spPr>
          <a:xfrm>
            <a:off x="32588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9" name="object 239"/>
          <p:cNvSpPr/>
          <p:nvPr/>
        </p:nvSpPr>
        <p:spPr>
          <a:xfrm>
            <a:off x="32842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0" name="object 240"/>
          <p:cNvSpPr/>
          <p:nvPr/>
        </p:nvSpPr>
        <p:spPr>
          <a:xfrm>
            <a:off x="33096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1" name="object 241"/>
          <p:cNvSpPr/>
          <p:nvPr/>
        </p:nvSpPr>
        <p:spPr>
          <a:xfrm>
            <a:off x="33337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2" name="object 242"/>
          <p:cNvSpPr/>
          <p:nvPr/>
        </p:nvSpPr>
        <p:spPr>
          <a:xfrm>
            <a:off x="33591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3" name="object 243"/>
          <p:cNvSpPr/>
          <p:nvPr/>
        </p:nvSpPr>
        <p:spPr>
          <a:xfrm>
            <a:off x="33845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4" name="object 244"/>
          <p:cNvSpPr/>
          <p:nvPr/>
        </p:nvSpPr>
        <p:spPr>
          <a:xfrm>
            <a:off x="34099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5" name="object 245"/>
          <p:cNvSpPr/>
          <p:nvPr/>
        </p:nvSpPr>
        <p:spPr>
          <a:xfrm>
            <a:off x="34353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6" name="object 246"/>
          <p:cNvSpPr/>
          <p:nvPr/>
        </p:nvSpPr>
        <p:spPr>
          <a:xfrm>
            <a:off x="34607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7" name="object 247"/>
          <p:cNvSpPr/>
          <p:nvPr/>
        </p:nvSpPr>
        <p:spPr>
          <a:xfrm>
            <a:off x="348615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248" name="object 248"/>
          <p:cNvSpPr/>
          <p:nvPr/>
        </p:nvSpPr>
        <p:spPr>
          <a:xfrm>
            <a:off x="35102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9" name="object 249"/>
          <p:cNvSpPr/>
          <p:nvPr/>
        </p:nvSpPr>
        <p:spPr>
          <a:xfrm>
            <a:off x="35356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0" name="object 250"/>
          <p:cNvSpPr/>
          <p:nvPr/>
        </p:nvSpPr>
        <p:spPr>
          <a:xfrm>
            <a:off x="35610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1" name="object 251"/>
          <p:cNvSpPr/>
          <p:nvPr/>
        </p:nvSpPr>
        <p:spPr>
          <a:xfrm>
            <a:off x="35864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2" name="object 252"/>
          <p:cNvSpPr/>
          <p:nvPr/>
        </p:nvSpPr>
        <p:spPr>
          <a:xfrm>
            <a:off x="36118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3" name="object 253"/>
          <p:cNvSpPr/>
          <p:nvPr/>
        </p:nvSpPr>
        <p:spPr>
          <a:xfrm>
            <a:off x="3637279"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254" name="object 254"/>
          <p:cNvSpPr/>
          <p:nvPr/>
        </p:nvSpPr>
        <p:spPr>
          <a:xfrm>
            <a:off x="36614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5" name="object 255"/>
          <p:cNvSpPr/>
          <p:nvPr/>
        </p:nvSpPr>
        <p:spPr>
          <a:xfrm>
            <a:off x="36868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6" name="object 256"/>
          <p:cNvSpPr/>
          <p:nvPr/>
        </p:nvSpPr>
        <p:spPr>
          <a:xfrm>
            <a:off x="37122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7" name="object 257"/>
          <p:cNvSpPr/>
          <p:nvPr/>
        </p:nvSpPr>
        <p:spPr>
          <a:xfrm>
            <a:off x="37376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8" name="object 258"/>
          <p:cNvSpPr/>
          <p:nvPr/>
        </p:nvSpPr>
        <p:spPr>
          <a:xfrm>
            <a:off x="37630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9" name="object 259"/>
          <p:cNvSpPr/>
          <p:nvPr/>
        </p:nvSpPr>
        <p:spPr>
          <a:xfrm>
            <a:off x="37884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0" name="object 260"/>
          <p:cNvSpPr/>
          <p:nvPr/>
        </p:nvSpPr>
        <p:spPr>
          <a:xfrm>
            <a:off x="38125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1" name="object 261"/>
          <p:cNvSpPr/>
          <p:nvPr/>
        </p:nvSpPr>
        <p:spPr>
          <a:xfrm>
            <a:off x="38379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2" name="object 262"/>
          <p:cNvSpPr/>
          <p:nvPr/>
        </p:nvSpPr>
        <p:spPr>
          <a:xfrm>
            <a:off x="38633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3" name="object 263"/>
          <p:cNvSpPr/>
          <p:nvPr/>
        </p:nvSpPr>
        <p:spPr>
          <a:xfrm>
            <a:off x="38887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4" name="object 264"/>
          <p:cNvSpPr/>
          <p:nvPr/>
        </p:nvSpPr>
        <p:spPr>
          <a:xfrm>
            <a:off x="39141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5" name="object 265"/>
          <p:cNvSpPr/>
          <p:nvPr/>
        </p:nvSpPr>
        <p:spPr>
          <a:xfrm>
            <a:off x="39395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6" name="object 266"/>
          <p:cNvSpPr/>
          <p:nvPr/>
        </p:nvSpPr>
        <p:spPr>
          <a:xfrm>
            <a:off x="3964940"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267" name="object 267"/>
          <p:cNvSpPr/>
          <p:nvPr/>
        </p:nvSpPr>
        <p:spPr>
          <a:xfrm>
            <a:off x="39890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8" name="object 268"/>
          <p:cNvSpPr/>
          <p:nvPr/>
        </p:nvSpPr>
        <p:spPr>
          <a:xfrm>
            <a:off x="40144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9" name="object 269"/>
          <p:cNvSpPr/>
          <p:nvPr/>
        </p:nvSpPr>
        <p:spPr>
          <a:xfrm>
            <a:off x="40398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0" name="object 270"/>
          <p:cNvSpPr/>
          <p:nvPr/>
        </p:nvSpPr>
        <p:spPr>
          <a:xfrm>
            <a:off x="40652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1" name="object 271"/>
          <p:cNvSpPr/>
          <p:nvPr/>
        </p:nvSpPr>
        <p:spPr>
          <a:xfrm>
            <a:off x="40906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2" name="object 272"/>
          <p:cNvSpPr/>
          <p:nvPr/>
        </p:nvSpPr>
        <p:spPr>
          <a:xfrm>
            <a:off x="411607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273" name="object 273"/>
          <p:cNvSpPr/>
          <p:nvPr/>
        </p:nvSpPr>
        <p:spPr>
          <a:xfrm>
            <a:off x="41402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4" name="object 274"/>
          <p:cNvSpPr/>
          <p:nvPr/>
        </p:nvSpPr>
        <p:spPr>
          <a:xfrm>
            <a:off x="41656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5" name="object 275"/>
          <p:cNvSpPr/>
          <p:nvPr/>
        </p:nvSpPr>
        <p:spPr>
          <a:xfrm>
            <a:off x="41910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6" name="object 276"/>
          <p:cNvSpPr/>
          <p:nvPr/>
        </p:nvSpPr>
        <p:spPr>
          <a:xfrm>
            <a:off x="42164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7" name="object 277"/>
          <p:cNvSpPr/>
          <p:nvPr/>
        </p:nvSpPr>
        <p:spPr>
          <a:xfrm>
            <a:off x="42418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8" name="object 278"/>
          <p:cNvSpPr/>
          <p:nvPr/>
        </p:nvSpPr>
        <p:spPr>
          <a:xfrm>
            <a:off x="42672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9" name="object 279"/>
          <p:cNvSpPr/>
          <p:nvPr/>
        </p:nvSpPr>
        <p:spPr>
          <a:xfrm>
            <a:off x="42913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0" name="object 280"/>
          <p:cNvSpPr/>
          <p:nvPr/>
        </p:nvSpPr>
        <p:spPr>
          <a:xfrm>
            <a:off x="43167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1" name="object 281"/>
          <p:cNvSpPr/>
          <p:nvPr/>
        </p:nvSpPr>
        <p:spPr>
          <a:xfrm>
            <a:off x="43421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2" name="object 282"/>
          <p:cNvSpPr/>
          <p:nvPr/>
        </p:nvSpPr>
        <p:spPr>
          <a:xfrm>
            <a:off x="43675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3" name="object 283"/>
          <p:cNvSpPr/>
          <p:nvPr/>
        </p:nvSpPr>
        <p:spPr>
          <a:xfrm>
            <a:off x="43929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4" name="object 284"/>
          <p:cNvSpPr/>
          <p:nvPr/>
        </p:nvSpPr>
        <p:spPr>
          <a:xfrm>
            <a:off x="44183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5" name="object 285"/>
          <p:cNvSpPr/>
          <p:nvPr/>
        </p:nvSpPr>
        <p:spPr>
          <a:xfrm>
            <a:off x="4443729"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286" name="object 286"/>
          <p:cNvSpPr/>
          <p:nvPr/>
        </p:nvSpPr>
        <p:spPr>
          <a:xfrm>
            <a:off x="44678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7" name="object 287"/>
          <p:cNvSpPr/>
          <p:nvPr/>
        </p:nvSpPr>
        <p:spPr>
          <a:xfrm>
            <a:off x="44932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8" name="object 288"/>
          <p:cNvSpPr/>
          <p:nvPr/>
        </p:nvSpPr>
        <p:spPr>
          <a:xfrm>
            <a:off x="45186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9" name="object 289"/>
          <p:cNvSpPr/>
          <p:nvPr/>
        </p:nvSpPr>
        <p:spPr>
          <a:xfrm>
            <a:off x="45440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0" name="object 290"/>
          <p:cNvSpPr/>
          <p:nvPr/>
        </p:nvSpPr>
        <p:spPr>
          <a:xfrm>
            <a:off x="45694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1" name="object 291"/>
          <p:cNvSpPr/>
          <p:nvPr/>
        </p:nvSpPr>
        <p:spPr>
          <a:xfrm>
            <a:off x="459485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292" name="object 292"/>
          <p:cNvSpPr/>
          <p:nvPr/>
        </p:nvSpPr>
        <p:spPr>
          <a:xfrm>
            <a:off x="46189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3" name="object 293"/>
          <p:cNvSpPr/>
          <p:nvPr/>
        </p:nvSpPr>
        <p:spPr>
          <a:xfrm>
            <a:off x="46443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4" name="object 294"/>
          <p:cNvSpPr/>
          <p:nvPr/>
        </p:nvSpPr>
        <p:spPr>
          <a:xfrm>
            <a:off x="46697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5" name="object 295"/>
          <p:cNvSpPr/>
          <p:nvPr/>
        </p:nvSpPr>
        <p:spPr>
          <a:xfrm>
            <a:off x="46951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6" name="object 296"/>
          <p:cNvSpPr/>
          <p:nvPr/>
        </p:nvSpPr>
        <p:spPr>
          <a:xfrm>
            <a:off x="47205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7" name="object 297"/>
          <p:cNvSpPr/>
          <p:nvPr/>
        </p:nvSpPr>
        <p:spPr>
          <a:xfrm>
            <a:off x="47459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8" name="object 298"/>
          <p:cNvSpPr/>
          <p:nvPr/>
        </p:nvSpPr>
        <p:spPr>
          <a:xfrm>
            <a:off x="47701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9" name="object 299"/>
          <p:cNvSpPr/>
          <p:nvPr/>
        </p:nvSpPr>
        <p:spPr>
          <a:xfrm>
            <a:off x="47955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0" name="object 300"/>
          <p:cNvSpPr/>
          <p:nvPr/>
        </p:nvSpPr>
        <p:spPr>
          <a:xfrm>
            <a:off x="48209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1" name="object 301"/>
          <p:cNvSpPr/>
          <p:nvPr/>
        </p:nvSpPr>
        <p:spPr>
          <a:xfrm>
            <a:off x="48463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2" name="object 302"/>
          <p:cNvSpPr/>
          <p:nvPr/>
        </p:nvSpPr>
        <p:spPr>
          <a:xfrm>
            <a:off x="48717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3" name="object 303"/>
          <p:cNvSpPr/>
          <p:nvPr/>
        </p:nvSpPr>
        <p:spPr>
          <a:xfrm>
            <a:off x="48971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4" name="object 304"/>
          <p:cNvSpPr/>
          <p:nvPr/>
        </p:nvSpPr>
        <p:spPr>
          <a:xfrm>
            <a:off x="492252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05" name="object 305"/>
          <p:cNvSpPr/>
          <p:nvPr/>
        </p:nvSpPr>
        <p:spPr>
          <a:xfrm>
            <a:off x="49466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6" name="object 306"/>
          <p:cNvSpPr/>
          <p:nvPr/>
        </p:nvSpPr>
        <p:spPr>
          <a:xfrm>
            <a:off x="49720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7" name="object 307"/>
          <p:cNvSpPr/>
          <p:nvPr/>
        </p:nvSpPr>
        <p:spPr>
          <a:xfrm>
            <a:off x="49974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8" name="object 308"/>
          <p:cNvSpPr/>
          <p:nvPr/>
        </p:nvSpPr>
        <p:spPr>
          <a:xfrm>
            <a:off x="50228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9" name="object 309"/>
          <p:cNvSpPr/>
          <p:nvPr/>
        </p:nvSpPr>
        <p:spPr>
          <a:xfrm>
            <a:off x="50482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0" name="object 310"/>
          <p:cNvSpPr/>
          <p:nvPr/>
        </p:nvSpPr>
        <p:spPr>
          <a:xfrm>
            <a:off x="50736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1" name="object 311"/>
          <p:cNvSpPr/>
          <p:nvPr/>
        </p:nvSpPr>
        <p:spPr>
          <a:xfrm>
            <a:off x="50977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2" name="object 312"/>
          <p:cNvSpPr/>
          <p:nvPr/>
        </p:nvSpPr>
        <p:spPr>
          <a:xfrm>
            <a:off x="51231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3" name="object 313"/>
          <p:cNvSpPr/>
          <p:nvPr/>
        </p:nvSpPr>
        <p:spPr>
          <a:xfrm>
            <a:off x="51485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4" name="object 314"/>
          <p:cNvSpPr/>
          <p:nvPr/>
        </p:nvSpPr>
        <p:spPr>
          <a:xfrm>
            <a:off x="51739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5" name="object 315"/>
          <p:cNvSpPr/>
          <p:nvPr/>
        </p:nvSpPr>
        <p:spPr>
          <a:xfrm>
            <a:off x="51993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6" name="object 316"/>
          <p:cNvSpPr/>
          <p:nvPr/>
        </p:nvSpPr>
        <p:spPr>
          <a:xfrm>
            <a:off x="52247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7" name="object 317"/>
          <p:cNvSpPr/>
          <p:nvPr/>
        </p:nvSpPr>
        <p:spPr>
          <a:xfrm>
            <a:off x="52489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8" name="object 318"/>
          <p:cNvSpPr/>
          <p:nvPr/>
        </p:nvSpPr>
        <p:spPr>
          <a:xfrm>
            <a:off x="52743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9" name="object 319"/>
          <p:cNvSpPr/>
          <p:nvPr/>
        </p:nvSpPr>
        <p:spPr>
          <a:xfrm>
            <a:off x="52997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0" name="object 320"/>
          <p:cNvSpPr/>
          <p:nvPr/>
        </p:nvSpPr>
        <p:spPr>
          <a:xfrm>
            <a:off x="53251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1" name="object 321"/>
          <p:cNvSpPr/>
          <p:nvPr/>
        </p:nvSpPr>
        <p:spPr>
          <a:xfrm>
            <a:off x="53505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2" name="object 322"/>
          <p:cNvSpPr/>
          <p:nvPr/>
        </p:nvSpPr>
        <p:spPr>
          <a:xfrm>
            <a:off x="53759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3" name="object 323"/>
          <p:cNvSpPr/>
          <p:nvPr/>
        </p:nvSpPr>
        <p:spPr>
          <a:xfrm>
            <a:off x="540130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24" name="object 324"/>
          <p:cNvSpPr/>
          <p:nvPr/>
        </p:nvSpPr>
        <p:spPr>
          <a:xfrm>
            <a:off x="54254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5" name="object 325"/>
          <p:cNvSpPr/>
          <p:nvPr/>
        </p:nvSpPr>
        <p:spPr>
          <a:xfrm>
            <a:off x="54508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6" name="object 326"/>
          <p:cNvSpPr/>
          <p:nvPr/>
        </p:nvSpPr>
        <p:spPr>
          <a:xfrm>
            <a:off x="54762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7" name="object 327"/>
          <p:cNvSpPr/>
          <p:nvPr/>
        </p:nvSpPr>
        <p:spPr>
          <a:xfrm>
            <a:off x="55016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8" name="object 328"/>
          <p:cNvSpPr/>
          <p:nvPr/>
        </p:nvSpPr>
        <p:spPr>
          <a:xfrm>
            <a:off x="55270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9" name="object 329"/>
          <p:cNvSpPr/>
          <p:nvPr/>
        </p:nvSpPr>
        <p:spPr>
          <a:xfrm>
            <a:off x="55524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0" name="object 330"/>
          <p:cNvSpPr/>
          <p:nvPr/>
        </p:nvSpPr>
        <p:spPr>
          <a:xfrm>
            <a:off x="55765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1" name="object 331"/>
          <p:cNvSpPr/>
          <p:nvPr/>
        </p:nvSpPr>
        <p:spPr>
          <a:xfrm>
            <a:off x="56019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2" name="object 332"/>
          <p:cNvSpPr/>
          <p:nvPr/>
        </p:nvSpPr>
        <p:spPr>
          <a:xfrm>
            <a:off x="56273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3" name="object 333"/>
          <p:cNvSpPr/>
          <p:nvPr/>
        </p:nvSpPr>
        <p:spPr>
          <a:xfrm>
            <a:off x="56527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4" name="object 334"/>
          <p:cNvSpPr/>
          <p:nvPr/>
        </p:nvSpPr>
        <p:spPr>
          <a:xfrm>
            <a:off x="56781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5" name="object 335"/>
          <p:cNvSpPr/>
          <p:nvPr/>
        </p:nvSpPr>
        <p:spPr>
          <a:xfrm>
            <a:off x="57035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6" name="object 336"/>
          <p:cNvSpPr/>
          <p:nvPr/>
        </p:nvSpPr>
        <p:spPr>
          <a:xfrm>
            <a:off x="57277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7" name="object 337"/>
          <p:cNvSpPr/>
          <p:nvPr/>
        </p:nvSpPr>
        <p:spPr>
          <a:xfrm>
            <a:off x="57531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8" name="object 338"/>
          <p:cNvSpPr/>
          <p:nvPr/>
        </p:nvSpPr>
        <p:spPr>
          <a:xfrm>
            <a:off x="57785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9" name="object 339"/>
          <p:cNvSpPr/>
          <p:nvPr/>
        </p:nvSpPr>
        <p:spPr>
          <a:xfrm>
            <a:off x="58039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0" name="object 340"/>
          <p:cNvSpPr/>
          <p:nvPr/>
        </p:nvSpPr>
        <p:spPr>
          <a:xfrm>
            <a:off x="58293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1" name="object 341"/>
          <p:cNvSpPr/>
          <p:nvPr/>
        </p:nvSpPr>
        <p:spPr>
          <a:xfrm>
            <a:off x="58547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2" name="object 342"/>
          <p:cNvSpPr/>
          <p:nvPr/>
        </p:nvSpPr>
        <p:spPr>
          <a:xfrm>
            <a:off x="588010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43" name="object 343"/>
          <p:cNvSpPr/>
          <p:nvPr/>
        </p:nvSpPr>
        <p:spPr>
          <a:xfrm>
            <a:off x="59042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4" name="object 344"/>
          <p:cNvSpPr/>
          <p:nvPr/>
        </p:nvSpPr>
        <p:spPr>
          <a:xfrm>
            <a:off x="59296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5" name="object 345"/>
          <p:cNvSpPr/>
          <p:nvPr/>
        </p:nvSpPr>
        <p:spPr>
          <a:xfrm>
            <a:off x="59550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6" name="object 346"/>
          <p:cNvSpPr/>
          <p:nvPr/>
        </p:nvSpPr>
        <p:spPr>
          <a:xfrm>
            <a:off x="59804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7" name="object 347"/>
          <p:cNvSpPr/>
          <p:nvPr/>
        </p:nvSpPr>
        <p:spPr>
          <a:xfrm>
            <a:off x="60058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8" name="object 348"/>
          <p:cNvSpPr/>
          <p:nvPr/>
        </p:nvSpPr>
        <p:spPr>
          <a:xfrm>
            <a:off x="60312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9" name="object 349"/>
          <p:cNvSpPr/>
          <p:nvPr/>
        </p:nvSpPr>
        <p:spPr>
          <a:xfrm>
            <a:off x="60553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0" name="object 350"/>
          <p:cNvSpPr/>
          <p:nvPr/>
        </p:nvSpPr>
        <p:spPr>
          <a:xfrm>
            <a:off x="60807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1" name="object 351"/>
          <p:cNvSpPr/>
          <p:nvPr/>
        </p:nvSpPr>
        <p:spPr>
          <a:xfrm>
            <a:off x="61061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2" name="object 352"/>
          <p:cNvSpPr/>
          <p:nvPr/>
        </p:nvSpPr>
        <p:spPr>
          <a:xfrm>
            <a:off x="61315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3" name="object 353"/>
          <p:cNvSpPr/>
          <p:nvPr/>
        </p:nvSpPr>
        <p:spPr>
          <a:xfrm>
            <a:off x="61569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4" name="object 354"/>
          <p:cNvSpPr/>
          <p:nvPr/>
        </p:nvSpPr>
        <p:spPr>
          <a:xfrm>
            <a:off x="61823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5" name="object 355"/>
          <p:cNvSpPr/>
          <p:nvPr/>
        </p:nvSpPr>
        <p:spPr>
          <a:xfrm>
            <a:off x="62064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6" name="object 356"/>
          <p:cNvSpPr/>
          <p:nvPr/>
        </p:nvSpPr>
        <p:spPr>
          <a:xfrm>
            <a:off x="62318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7" name="object 357"/>
          <p:cNvSpPr/>
          <p:nvPr/>
        </p:nvSpPr>
        <p:spPr>
          <a:xfrm>
            <a:off x="62572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8" name="object 358"/>
          <p:cNvSpPr/>
          <p:nvPr/>
        </p:nvSpPr>
        <p:spPr>
          <a:xfrm>
            <a:off x="62826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9" name="object 359"/>
          <p:cNvSpPr/>
          <p:nvPr/>
        </p:nvSpPr>
        <p:spPr>
          <a:xfrm>
            <a:off x="63080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0" name="object 360"/>
          <p:cNvSpPr/>
          <p:nvPr/>
        </p:nvSpPr>
        <p:spPr>
          <a:xfrm>
            <a:off x="63334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1" name="object 361"/>
          <p:cNvSpPr/>
          <p:nvPr/>
        </p:nvSpPr>
        <p:spPr>
          <a:xfrm>
            <a:off x="6358890"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62" name="object 362"/>
          <p:cNvSpPr/>
          <p:nvPr/>
        </p:nvSpPr>
        <p:spPr>
          <a:xfrm>
            <a:off x="63830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3" name="object 363"/>
          <p:cNvSpPr/>
          <p:nvPr/>
        </p:nvSpPr>
        <p:spPr>
          <a:xfrm>
            <a:off x="64084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4" name="object 364"/>
          <p:cNvSpPr/>
          <p:nvPr/>
        </p:nvSpPr>
        <p:spPr>
          <a:xfrm>
            <a:off x="64338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5" name="object 365"/>
          <p:cNvSpPr/>
          <p:nvPr/>
        </p:nvSpPr>
        <p:spPr>
          <a:xfrm>
            <a:off x="64592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6" name="object 366"/>
          <p:cNvSpPr/>
          <p:nvPr/>
        </p:nvSpPr>
        <p:spPr>
          <a:xfrm>
            <a:off x="64846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7" name="object 367"/>
          <p:cNvSpPr/>
          <p:nvPr/>
        </p:nvSpPr>
        <p:spPr>
          <a:xfrm>
            <a:off x="65100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8" name="object 368"/>
          <p:cNvSpPr/>
          <p:nvPr/>
        </p:nvSpPr>
        <p:spPr>
          <a:xfrm>
            <a:off x="65341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9" name="object 369"/>
          <p:cNvSpPr/>
          <p:nvPr/>
        </p:nvSpPr>
        <p:spPr>
          <a:xfrm>
            <a:off x="65595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0" name="object 370"/>
          <p:cNvSpPr/>
          <p:nvPr/>
        </p:nvSpPr>
        <p:spPr>
          <a:xfrm>
            <a:off x="65849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1" name="object 371"/>
          <p:cNvSpPr/>
          <p:nvPr/>
        </p:nvSpPr>
        <p:spPr>
          <a:xfrm>
            <a:off x="66103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2" name="object 372"/>
          <p:cNvSpPr/>
          <p:nvPr/>
        </p:nvSpPr>
        <p:spPr>
          <a:xfrm>
            <a:off x="66357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3" name="object 373"/>
          <p:cNvSpPr/>
          <p:nvPr/>
        </p:nvSpPr>
        <p:spPr>
          <a:xfrm>
            <a:off x="66611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4" name="object 374"/>
          <p:cNvSpPr/>
          <p:nvPr/>
        </p:nvSpPr>
        <p:spPr>
          <a:xfrm>
            <a:off x="668655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75" name="object 375"/>
          <p:cNvSpPr/>
          <p:nvPr/>
        </p:nvSpPr>
        <p:spPr>
          <a:xfrm>
            <a:off x="67106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6" name="object 376"/>
          <p:cNvSpPr/>
          <p:nvPr/>
        </p:nvSpPr>
        <p:spPr>
          <a:xfrm>
            <a:off x="67360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7" name="object 377"/>
          <p:cNvSpPr/>
          <p:nvPr/>
        </p:nvSpPr>
        <p:spPr>
          <a:xfrm>
            <a:off x="67614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8" name="object 378"/>
          <p:cNvSpPr/>
          <p:nvPr/>
        </p:nvSpPr>
        <p:spPr>
          <a:xfrm>
            <a:off x="67868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9" name="object 379"/>
          <p:cNvSpPr/>
          <p:nvPr/>
        </p:nvSpPr>
        <p:spPr>
          <a:xfrm>
            <a:off x="68122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0" name="object 380"/>
          <p:cNvSpPr/>
          <p:nvPr/>
        </p:nvSpPr>
        <p:spPr>
          <a:xfrm>
            <a:off x="683768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81" name="object 381"/>
          <p:cNvSpPr/>
          <p:nvPr/>
        </p:nvSpPr>
        <p:spPr>
          <a:xfrm>
            <a:off x="68618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2" name="object 382"/>
          <p:cNvSpPr/>
          <p:nvPr/>
        </p:nvSpPr>
        <p:spPr>
          <a:xfrm>
            <a:off x="68872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3" name="object 383"/>
          <p:cNvSpPr/>
          <p:nvPr/>
        </p:nvSpPr>
        <p:spPr>
          <a:xfrm>
            <a:off x="69126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4" name="object 384"/>
          <p:cNvSpPr/>
          <p:nvPr/>
        </p:nvSpPr>
        <p:spPr>
          <a:xfrm>
            <a:off x="69380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5" name="object 385"/>
          <p:cNvSpPr/>
          <p:nvPr/>
        </p:nvSpPr>
        <p:spPr>
          <a:xfrm>
            <a:off x="69634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6" name="object 386"/>
          <p:cNvSpPr/>
          <p:nvPr/>
        </p:nvSpPr>
        <p:spPr>
          <a:xfrm>
            <a:off x="69888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7" name="object 387"/>
          <p:cNvSpPr/>
          <p:nvPr/>
        </p:nvSpPr>
        <p:spPr>
          <a:xfrm>
            <a:off x="70129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8" name="object 388"/>
          <p:cNvSpPr/>
          <p:nvPr/>
        </p:nvSpPr>
        <p:spPr>
          <a:xfrm>
            <a:off x="70383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9" name="object 389"/>
          <p:cNvSpPr/>
          <p:nvPr/>
        </p:nvSpPr>
        <p:spPr>
          <a:xfrm>
            <a:off x="70637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0" name="object 390"/>
          <p:cNvSpPr/>
          <p:nvPr/>
        </p:nvSpPr>
        <p:spPr>
          <a:xfrm>
            <a:off x="70891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1" name="object 391"/>
          <p:cNvSpPr/>
          <p:nvPr/>
        </p:nvSpPr>
        <p:spPr>
          <a:xfrm>
            <a:off x="71145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2" name="object 392"/>
          <p:cNvSpPr/>
          <p:nvPr/>
        </p:nvSpPr>
        <p:spPr>
          <a:xfrm>
            <a:off x="71399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3" name="object 393"/>
          <p:cNvSpPr/>
          <p:nvPr/>
        </p:nvSpPr>
        <p:spPr>
          <a:xfrm>
            <a:off x="716534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94" name="object 394"/>
          <p:cNvSpPr/>
          <p:nvPr/>
        </p:nvSpPr>
        <p:spPr>
          <a:xfrm>
            <a:off x="71894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5" name="object 395"/>
          <p:cNvSpPr/>
          <p:nvPr/>
        </p:nvSpPr>
        <p:spPr>
          <a:xfrm>
            <a:off x="72148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6" name="object 396"/>
          <p:cNvSpPr/>
          <p:nvPr/>
        </p:nvSpPr>
        <p:spPr>
          <a:xfrm>
            <a:off x="72402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7" name="object 397"/>
          <p:cNvSpPr/>
          <p:nvPr/>
        </p:nvSpPr>
        <p:spPr>
          <a:xfrm>
            <a:off x="72656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8" name="object 398"/>
          <p:cNvSpPr/>
          <p:nvPr/>
        </p:nvSpPr>
        <p:spPr>
          <a:xfrm>
            <a:off x="72910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9" name="object 399"/>
          <p:cNvSpPr/>
          <p:nvPr/>
        </p:nvSpPr>
        <p:spPr>
          <a:xfrm>
            <a:off x="731646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00" name="object 400"/>
          <p:cNvSpPr/>
          <p:nvPr/>
        </p:nvSpPr>
        <p:spPr>
          <a:xfrm>
            <a:off x="73406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1" name="object 401"/>
          <p:cNvSpPr/>
          <p:nvPr/>
        </p:nvSpPr>
        <p:spPr>
          <a:xfrm>
            <a:off x="73660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2" name="object 402"/>
          <p:cNvSpPr/>
          <p:nvPr/>
        </p:nvSpPr>
        <p:spPr>
          <a:xfrm>
            <a:off x="73914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3" name="object 403"/>
          <p:cNvSpPr/>
          <p:nvPr/>
        </p:nvSpPr>
        <p:spPr>
          <a:xfrm>
            <a:off x="74168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4" name="object 404"/>
          <p:cNvSpPr/>
          <p:nvPr/>
        </p:nvSpPr>
        <p:spPr>
          <a:xfrm>
            <a:off x="74422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5" name="object 405"/>
          <p:cNvSpPr/>
          <p:nvPr/>
        </p:nvSpPr>
        <p:spPr>
          <a:xfrm>
            <a:off x="74676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6" name="object 406"/>
          <p:cNvSpPr/>
          <p:nvPr/>
        </p:nvSpPr>
        <p:spPr>
          <a:xfrm>
            <a:off x="74917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7" name="object 407"/>
          <p:cNvSpPr/>
          <p:nvPr/>
        </p:nvSpPr>
        <p:spPr>
          <a:xfrm>
            <a:off x="75171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8" name="object 408"/>
          <p:cNvSpPr/>
          <p:nvPr/>
        </p:nvSpPr>
        <p:spPr>
          <a:xfrm>
            <a:off x="75425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9" name="object 409"/>
          <p:cNvSpPr/>
          <p:nvPr/>
        </p:nvSpPr>
        <p:spPr>
          <a:xfrm>
            <a:off x="75679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0" name="object 410"/>
          <p:cNvSpPr/>
          <p:nvPr/>
        </p:nvSpPr>
        <p:spPr>
          <a:xfrm>
            <a:off x="75933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1" name="object 411"/>
          <p:cNvSpPr/>
          <p:nvPr/>
        </p:nvSpPr>
        <p:spPr>
          <a:xfrm>
            <a:off x="76187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2" name="object 412"/>
          <p:cNvSpPr/>
          <p:nvPr/>
        </p:nvSpPr>
        <p:spPr>
          <a:xfrm>
            <a:off x="764413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13" name="object 413"/>
          <p:cNvSpPr/>
          <p:nvPr/>
        </p:nvSpPr>
        <p:spPr>
          <a:xfrm>
            <a:off x="76682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4" name="object 414"/>
          <p:cNvSpPr/>
          <p:nvPr/>
        </p:nvSpPr>
        <p:spPr>
          <a:xfrm>
            <a:off x="76936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5" name="object 415"/>
          <p:cNvSpPr/>
          <p:nvPr/>
        </p:nvSpPr>
        <p:spPr>
          <a:xfrm>
            <a:off x="77190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6" name="object 416"/>
          <p:cNvSpPr/>
          <p:nvPr/>
        </p:nvSpPr>
        <p:spPr>
          <a:xfrm>
            <a:off x="77444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7" name="object 417"/>
          <p:cNvSpPr/>
          <p:nvPr/>
        </p:nvSpPr>
        <p:spPr>
          <a:xfrm>
            <a:off x="77698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8" name="object 418"/>
          <p:cNvSpPr/>
          <p:nvPr/>
        </p:nvSpPr>
        <p:spPr>
          <a:xfrm>
            <a:off x="7795259"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419" name="object 419"/>
          <p:cNvSpPr/>
          <p:nvPr/>
        </p:nvSpPr>
        <p:spPr>
          <a:xfrm>
            <a:off x="78193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0" name="object 420"/>
          <p:cNvSpPr/>
          <p:nvPr/>
        </p:nvSpPr>
        <p:spPr>
          <a:xfrm>
            <a:off x="78447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1" name="object 421"/>
          <p:cNvSpPr/>
          <p:nvPr/>
        </p:nvSpPr>
        <p:spPr>
          <a:xfrm>
            <a:off x="78701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2" name="object 422"/>
          <p:cNvSpPr/>
          <p:nvPr/>
        </p:nvSpPr>
        <p:spPr>
          <a:xfrm>
            <a:off x="78955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3" name="object 423"/>
          <p:cNvSpPr/>
          <p:nvPr/>
        </p:nvSpPr>
        <p:spPr>
          <a:xfrm>
            <a:off x="79209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4" name="object 424"/>
          <p:cNvSpPr/>
          <p:nvPr/>
        </p:nvSpPr>
        <p:spPr>
          <a:xfrm>
            <a:off x="79463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5" name="object 425"/>
          <p:cNvSpPr/>
          <p:nvPr/>
        </p:nvSpPr>
        <p:spPr>
          <a:xfrm>
            <a:off x="79705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6" name="object 426"/>
          <p:cNvSpPr/>
          <p:nvPr/>
        </p:nvSpPr>
        <p:spPr>
          <a:xfrm>
            <a:off x="79959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7" name="object 427"/>
          <p:cNvSpPr/>
          <p:nvPr/>
        </p:nvSpPr>
        <p:spPr>
          <a:xfrm>
            <a:off x="8021319" y="1244600"/>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428" name="object 428"/>
          <p:cNvSpPr/>
          <p:nvPr/>
        </p:nvSpPr>
        <p:spPr>
          <a:xfrm>
            <a:off x="8031480" y="1259839"/>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429" name="object 429"/>
          <p:cNvSpPr/>
          <p:nvPr/>
        </p:nvSpPr>
        <p:spPr>
          <a:xfrm>
            <a:off x="8037830" y="12852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0" name="object 430"/>
          <p:cNvSpPr/>
          <p:nvPr/>
        </p:nvSpPr>
        <p:spPr>
          <a:xfrm>
            <a:off x="8037830" y="13106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1" name="object 431"/>
          <p:cNvSpPr/>
          <p:nvPr/>
        </p:nvSpPr>
        <p:spPr>
          <a:xfrm>
            <a:off x="8037830" y="13360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2" name="object 432"/>
          <p:cNvSpPr/>
          <p:nvPr/>
        </p:nvSpPr>
        <p:spPr>
          <a:xfrm>
            <a:off x="8037830" y="13601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3" name="object 433"/>
          <p:cNvSpPr/>
          <p:nvPr/>
        </p:nvSpPr>
        <p:spPr>
          <a:xfrm>
            <a:off x="8037830" y="13855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4" name="object 434"/>
          <p:cNvSpPr/>
          <p:nvPr/>
        </p:nvSpPr>
        <p:spPr>
          <a:xfrm>
            <a:off x="8037830" y="14109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5" name="object 435"/>
          <p:cNvSpPr/>
          <p:nvPr/>
        </p:nvSpPr>
        <p:spPr>
          <a:xfrm>
            <a:off x="8037830" y="14363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6" name="object 436"/>
          <p:cNvSpPr/>
          <p:nvPr/>
        </p:nvSpPr>
        <p:spPr>
          <a:xfrm>
            <a:off x="8037830" y="14617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7" name="object 437"/>
          <p:cNvSpPr/>
          <p:nvPr/>
        </p:nvSpPr>
        <p:spPr>
          <a:xfrm>
            <a:off x="8037830" y="14871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38" name="object 438"/>
          <p:cNvSpPr/>
          <p:nvPr/>
        </p:nvSpPr>
        <p:spPr>
          <a:xfrm>
            <a:off x="8037830" y="1512569"/>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439" name="object 439"/>
          <p:cNvSpPr/>
          <p:nvPr/>
        </p:nvSpPr>
        <p:spPr>
          <a:xfrm>
            <a:off x="8037830" y="15367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0" name="object 440"/>
          <p:cNvSpPr/>
          <p:nvPr/>
        </p:nvSpPr>
        <p:spPr>
          <a:xfrm>
            <a:off x="8037830" y="15621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1" name="object 441"/>
          <p:cNvSpPr/>
          <p:nvPr/>
        </p:nvSpPr>
        <p:spPr>
          <a:xfrm>
            <a:off x="8037830" y="15875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2" name="object 442"/>
          <p:cNvSpPr/>
          <p:nvPr/>
        </p:nvSpPr>
        <p:spPr>
          <a:xfrm>
            <a:off x="8037830" y="16129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3" name="object 443"/>
          <p:cNvSpPr/>
          <p:nvPr/>
        </p:nvSpPr>
        <p:spPr>
          <a:xfrm>
            <a:off x="8037830" y="16383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4" name="object 444"/>
          <p:cNvSpPr/>
          <p:nvPr/>
        </p:nvSpPr>
        <p:spPr>
          <a:xfrm>
            <a:off x="8037830" y="16637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5" name="object 445"/>
          <p:cNvSpPr/>
          <p:nvPr/>
        </p:nvSpPr>
        <p:spPr>
          <a:xfrm>
            <a:off x="8037830" y="16878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6" name="object 446"/>
          <p:cNvSpPr/>
          <p:nvPr/>
        </p:nvSpPr>
        <p:spPr>
          <a:xfrm>
            <a:off x="8037830" y="17132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7" name="object 447"/>
          <p:cNvSpPr/>
          <p:nvPr/>
        </p:nvSpPr>
        <p:spPr>
          <a:xfrm>
            <a:off x="8037830" y="17386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8" name="object 448"/>
          <p:cNvSpPr/>
          <p:nvPr/>
        </p:nvSpPr>
        <p:spPr>
          <a:xfrm>
            <a:off x="8037830" y="17640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49" name="object 449"/>
          <p:cNvSpPr/>
          <p:nvPr/>
        </p:nvSpPr>
        <p:spPr>
          <a:xfrm>
            <a:off x="8037830" y="17894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50" name="object 450"/>
          <p:cNvSpPr/>
          <p:nvPr/>
        </p:nvSpPr>
        <p:spPr>
          <a:xfrm>
            <a:off x="8037830" y="18148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51" name="object 451"/>
          <p:cNvSpPr/>
          <p:nvPr/>
        </p:nvSpPr>
        <p:spPr>
          <a:xfrm>
            <a:off x="8037830" y="1840229"/>
            <a:ext cx="0" cy="11430"/>
          </a:xfrm>
          <a:custGeom>
            <a:avLst/>
            <a:gdLst/>
            <a:ahLst/>
            <a:cxnLst/>
            <a:rect l="l" t="t" r="r" b="b"/>
            <a:pathLst>
              <a:path h="11430">
                <a:moveTo>
                  <a:pt x="-6350" y="5715"/>
                </a:moveTo>
                <a:lnTo>
                  <a:pt x="6350" y="5715"/>
                </a:lnTo>
              </a:path>
            </a:pathLst>
          </a:custGeom>
          <a:ln w="11430">
            <a:solidFill>
              <a:srgbClr val="3333FF"/>
            </a:solidFill>
          </a:ln>
        </p:spPr>
        <p:txBody>
          <a:bodyPr wrap="square" lIns="0" tIns="0" rIns="0" bIns="0" rtlCol="0"/>
          <a:lstStyle/>
          <a:p>
            <a:endParaRPr/>
          </a:p>
        </p:txBody>
      </p:sp>
      <p:sp>
        <p:nvSpPr>
          <p:cNvPr id="452" name="object 452"/>
          <p:cNvSpPr/>
          <p:nvPr/>
        </p:nvSpPr>
        <p:spPr>
          <a:xfrm>
            <a:off x="8037830" y="18643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53" name="object 453"/>
          <p:cNvSpPr/>
          <p:nvPr/>
        </p:nvSpPr>
        <p:spPr>
          <a:xfrm>
            <a:off x="8027669" y="1889760"/>
            <a:ext cx="10160" cy="3810"/>
          </a:xfrm>
          <a:custGeom>
            <a:avLst/>
            <a:gdLst/>
            <a:ahLst/>
            <a:cxnLst/>
            <a:rect l="l" t="t" r="r" b="b"/>
            <a:pathLst>
              <a:path w="10159" h="3810">
                <a:moveTo>
                  <a:pt x="10159" y="0"/>
                </a:moveTo>
                <a:lnTo>
                  <a:pt x="10159" y="3810"/>
                </a:lnTo>
                <a:lnTo>
                  <a:pt x="0" y="3810"/>
                </a:lnTo>
              </a:path>
            </a:pathLst>
          </a:custGeom>
          <a:ln w="12700">
            <a:solidFill>
              <a:srgbClr val="3333FF"/>
            </a:solidFill>
          </a:ln>
        </p:spPr>
        <p:txBody>
          <a:bodyPr wrap="square" lIns="0" tIns="0" rIns="0" bIns="0" rtlCol="0"/>
          <a:lstStyle/>
          <a:p>
            <a:endParaRPr/>
          </a:p>
        </p:txBody>
      </p:sp>
      <p:sp>
        <p:nvSpPr>
          <p:cNvPr id="454" name="object 454"/>
          <p:cNvSpPr/>
          <p:nvPr/>
        </p:nvSpPr>
        <p:spPr>
          <a:xfrm>
            <a:off x="80022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5" name="object 455"/>
          <p:cNvSpPr/>
          <p:nvPr/>
        </p:nvSpPr>
        <p:spPr>
          <a:xfrm>
            <a:off x="797814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456" name="object 456"/>
          <p:cNvSpPr/>
          <p:nvPr/>
        </p:nvSpPr>
        <p:spPr>
          <a:xfrm>
            <a:off x="79527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7" name="object 457"/>
          <p:cNvSpPr/>
          <p:nvPr/>
        </p:nvSpPr>
        <p:spPr>
          <a:xfrm>
            <a:off x="79273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8" name="object 458"/>
          <p:cNvSpPr/>
          <p:nvPr/>
        </p:nvSpPr>
        <p:spPr>
          <a:xfrm>
            <a:off x="79019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9" name="object 459"/>
          <p:cNvSpPr/>
          <p:nvPr/>
        </p:nvSpPr>
        <p:spPr>
          <a:xfrm>
            <a:off x="78765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0" name="object 460"/>
          <p:cNvSpPr/>
          <p:nvPr/>
        </p:nvSpPr>
        <p:spPr>
          <a:xfrm>
            <a:off x="78511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1" name="object 461"/>
          <p:cNvSpPr/>
          <p:nvPr/>
        </p:nvSpPr>
        <p:spPr>
          <a:xfrm>
            <a:off x="782700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462" name="object 462"/>
          <p:cNvSpPr/>
          <p:nvPr/>
        </p:nvSpPr>
        <p:spPr>
          <a:xfrm>
            <a:off x="78016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3" name="object 463"/>
          <p:cNvSpPr/>
          <p:nvPr/>
        </p:nvSpPr>
        <p:spPr>
          <a:xfrm>
            <a:off x="77762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4" name="object 464"/>
          <p:cNvSpPr/>
          <p:nvPr/>
        </p:nvSpPr>
        <p:spPr>
          <a:xfrm>
            <a:off x="77508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5" name="object 465"/>
          <p:cNvSpPr/>
          <p:nvPr/>
        </p:nvSpPr>
        <p:spPr>
          <a:xfrm>
            <a:off x="77254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6" name="object 466"/>
          <p:cNvSpPr/>
          <p:nvPr/>
        </p:nvSpPr>
        <p:spPr>
          <a:xfrm>
            <a:off x="77000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7" name="object 467"/>
          <p:cNvSpPr/>
          <p:nvPr/>
        </p:nvSpPr>
        <p:spPr>
          <a:xfrm>
            <a:off x="76746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8" name="object 468"/>
          <p:cNvSpPr/>
          <p:nvPr/>
        </p:nvSpPr>
        <p:spPr>
          <a:xfrm>
            <a:off x="76504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9" name="object 469"/>
          <p:cNvSpPr/>
          <p:nvPr/>
        </p:nvSpPr>
        <p:spPr>
          <a:xfrm>
            <a:off x="76250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0" name="object 470"/>
          <p:cNvSpPr/>
          <p:nvPr/>
        </p:nvSpPr>
        <p:spPr>
          <a:xfrm>
            <a:off x="75996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1" name="object 471"/>
          <p:cNvSpPr/>
          <p:nvPr/>
        </p:nvSpPr>
        <p:spPr>
          <a:xfrm>
            <a:off x="75742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2" name="object 472"/>
          <p:cNvSpPr/>
          <p:nvPr/>
        </p:nvSpPr>
        <p:spPr>
          <a:xfrm>
            <a:off x="75488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3" name="object 473"/>
          <p:cNvSpPr/>
          <p:nvPr/>
        </p:nvSpPr>
        <p:spPr>
          <a:xfrm>
            <a:off x="75234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4" name="object 474"/>
          <p:cNvSpPr/>
          <p:nvPr/>
        </p:nvSpPr>
        <p:spPr>
          <a:xfrm>
            <a:off x="749935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475" name="object 475"/>
          <p:cNvSpPr/>
          <p:nvPr/>
        </p:nvSpPr>
        <p:spPr>
          <a:xfrm>
            <a:off x="74739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6" name="object 476"/>
          <p:cNvSpPr/>
          <p:nvPr/>
        </p:nvSpPr>
        <p:spPr>
          <a:xfrm>
            <a:off x="74485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7" name="object 477"/>
          <p:cNvSpPr/>
          <p:nvPr/>
        </p:nvSpPr>
        <p:spPr>
          <a:xfrm>
            <a:off x="74231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8" name="object 478"/>
          <p:cNvSpPr/>
          <p:nvPr/>
        </p:nvSpPr>
        <p:spPr>
          <a:xfrm>
            <a:off x="73977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9" name="object 479"/>
          <p:cNvSpPr/>
          <p:nvPr/>
        </p:nvSpPr>
        <p:spPr>
          <a:xfrm>
            <a:off x="73723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0" name="object 480"/>
          <p:cNvSpPr/>
          <p:nvPr/>
        </p:nvSpPr>
        <p:spPr>
          <a:xfrm>
            <a:off x="7348219"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481" name="object 481"/>
          <p:cNvSpPr/>
          <p:nvPr/>
        </p:nvSpPr>
        <p:spPr>
          <a:xfrm>
            <a:off x="73228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2" name="object 482"/>
          <p:cNvSpPr/>
          <p:nvPr/>
        </p:nvSpPr>
        <p:spPr>
          <a:xfrm>
            <a:off x="72974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3" name="object 483"/>
          <p:cNvSpPr/>
          <p:nvPr/>
        </p:nvSpPr>
        <p:spPr>
          <a:xfrm>
            <a:off x="72720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4" name="object 484"/>
          <p:cNvSpPr/>
          <p:nvPr/>
        </p:nvSpPr>
        <p:spPr>
          <a:xfrm>
            <a:off x="72466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5" name="object 485"/>
          <p:cNvSpPr/>
          <p:nvPr/>
        </p:nvSpPr>
        <p:spPr>
          <a:xfrm>
            <a:off x="72212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6" name="object 486"/>
          <p:cNvSpPr/>
          <p:nvPr/>
        </p:nvSpPr>
        <p:spPr>
          <a:xfrm>
            <a:off x="71958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7" name="object 487"/>
          <p:cNvSpPr/>
          <p:nvPr/>
        </p:nvSpPr>
        <p:spPr>
          <a:xfrm>
            <a:off x="71716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8" name="object 488"/>
          <p:cNvSpPr/>
          <p:nvPr/>
        </p:nvSpPr>
        <p:spPr>
          <a:xfrm>
            <a:off x="71462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9" name="object 489"/>
          <p:cNvSpPr/>
          <p:nvPr/>
        </p:nvSpPr>
        <p:spPr>
          <a:xfrm>
            <a:off x="71208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0" name="object 490"/>
          <p:cNvSpPr/>
          <p:nvPr/>
        </p:nvSpPr>
        <p:spPr>
          <a:xfrm>
            <a:off x="70954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1" name="object 491"/>
          <p:cNvSpPr/>
          <p:nvPr/>
        </p:nvSpPr>
        <p:spPr>
          <a:xfrm>
            <a:off x="70700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2" name="object 492"/>
          <p:cNvSpPr/>
          <p:nvPr/>
        </p:nvSpPr>
        <p:spPr>
          <a:xfrm>
            <a:off x="70446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3" name="object 493"/>
          <p:cNvSpPr/>
          <p:nvPr/>
        </p:nvSpPr>
        <p:spPr>
          <a:xfrm>
            <a:off x="702055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494" name="object 494"/>
          <p:cNvSpPr/>
          <p:nvPr/>
        </p:nvSpPr>
        <p:spPr>
          <a:xfrm>
            <a:off x="69951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5" name="object 495"/>
          <p:cNvSpPr/>
          <p:nvPr/>
        </p:nvSpPr>
        <p:spPr>
          <a:xfrm>
            <a:off x="69697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6" name="object 496"/>
          <p:cNvSpPr/>
          <p:nvPr/>
        </p:nvSpPr>
        <p:spPr>
          <a:xfrm>
            <a:off x="69443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7" name="object 497"/>
          <p:cNvSpPr/>
          <p:nvPr/>
        </p:nvSpPr>
        <p:spPr>
          <a:xfrm>
            <a:off x="69189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8" name="object 498"/>
          <p:cNvSpPr/>
          <p:nvPr/>
        </p:nvSpPr>
        <p:spPr>
          <a:xfrm>
            <a:off x="68935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9" name="object 499"/>
          <p:cNvSpPr/>
          <p:nvPr/>
        </p:nvSpPr>
        <p:spPr>
          <a:xfrm>
            <a:off x="686943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00" name="object 500"/>
          <p:cNvSpPr/>
          <p:nvPr/>
        </p:nvSpPr>
        <p:spPr>
          <a:xfrm>
            <a:off x="68440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1" name="object 501"/>
          <p:cNvSpPr/>
          <p:nvPr/>
        </p:nvSpPr>
        <p:spPr>
          <a:xfrm>
            <a:off x="68186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2" name="object 502"/>
          <p:cNvSpPr/>
          <p:nvPr/>
        </p:nvSpPr>
        <p:spPr>
          <a:xfrm>
            <a:off x="67932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3" name="object 503"/>
          <p:cNvSpPr/>
          <p:nvPr/>
        </p:nvSpPr>
        <p:spPr>
          <a:xfrm>
            <a:off x="67678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4" name="object 504"/>
          <p:cNvSpPr/>
          <p:nvPr/>
        </p:nvSpPr>
        <p:spPr>
          <a:xfrm>
            <a:off x="67424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5" name="object 505"/>
          <p:cNvSpPr/>
          <p:nvPr/>
        </p:nvSpPr>
        <p:spPr>
          <a:xfrm>
            <a:off x="67170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6" name="object 506"/>
          <p:cNvSpPr/>
          <p:nvPr/>
        </p:nvSpPr>
        <p:spPr>
          <a:xfrm>
            <a:off x="66929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7" name="object 507"/>
          <p:cNvSpPr/>
          <p:nvPr/>
        </p:nvSpPr>
        <p:spPr>
          <a:xfrm>
            <a:off x="66675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8" name="object 508"/>
          <p:cNvSpPr/>
          <p:nvPr/>
        </p:nvSpPr>
        <p:spPr>
          <a:xfrm>
            <a:off x="66421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9" name="object 509"/>
          <p:cNvSpPr/>
          <p:nvPr/>
        </p:nvSpPr>
        <p:spPr>
          <a:xfrm>
            <a:off x="66167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0" name="object 510"/>
          <p:cNvSpPr/>
          <p:nvPr/>
        </p:nvSpPr>
        <p:spPr>
          <a:xfrm>
            <a:off x="65913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1" name="object 511"/>
          <p:cNvSpPr/>
          <p:nvPr/>
        </p:nvSpPr>
        <p:spPr>
          <a:xfrm>
            <a:off x="65659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2" name="object 512"/>
          <p:cNvSpPr/>
          <p:nvPr/>
        </p:nvSpPr>
        <p:spPr>
          <a:xfrm>
            <a:off x="6541769"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13" name="object 513"/>
          <p:cNvSpPr/>
          <p:nvPr/>
        </p:nvSpPr>
        <p:spPr>
          <a:xfrm>
            <a:off x="65163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4" name="object 514"/>
          <p:cNvSpPr/>
          <p:nvPr/>
        </p:nvSpPr>
        <p:spPr>
          <a:xfrm>
            <a:off x="64909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5" name="object 515"/>
          <p:cNvSpPr/>
          <p:nvPr/>
        </p:nvSpPr>
        <p:spPr>
          <a:xfrm>
            <a:off x="64655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6" name="object 516"/>
          <p:cNvSpPr/>
          <p:nvPr/>
        </p:nvSpPr>
        <p:spPr>
          <a:xfrm>
            <a:off x="64401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7" name="object 517"/>
          <p:cNvSpPr/>
          <p:nvPr/>
        </p:nvSpPr>
        <p:spPr>
          <a:xfrm>
            <a:off x="64147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8" name="object 518"/>
          <p:cNvSpPr/>
          <p:nvPr/>
        </p:nvSpPr>
        <p:spPr>
          <a:xfrm>
            <a:off x="63893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9" name="object 519"/>
          <p:cNvSpPr/>
          <p:nvPr/>
        </p:nvSpPr>
        <p:spPr>
          <a:xfrm>
            <a:off x="63652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0" name="object 520"/>
          <p:cNvSpPr/>
          <p:nvPr/>
        </p:nvSpPr>
        <p:spPr>
          <a:xfrm>
            <a:off x="63398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1" name="object 521"/>
          <p:cNvSpPr/>
          <p:nvPr/>
        </p:nvSpPr>
        <p:spPr>
          <a:xfrm>
            <a:off x="63144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2" name="object 522"/>
          <p:cNvSpPr/>
          <p:nvPr/>
        </p:nvSpPr>
        <p:spPr>
          <a:xfrm>
            <a:off x="62890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3" name="object 523"/>
          <p:cNvSpPr/>
          <p:nvPr/>
        </p:nvSpPr>
        <p:spPr>
          <a:xfrm>
            <a:off x="62636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4" name="object 524"/>
          <p:cNvSpPr/>
          <p:nvPr/>
        </p:nvSpPr>
        <p:spPr>
          <a:xfrm>
            <a:off x="62382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5" name="object 525"/>
          <p:cNvSpPr/>
          <p:nvPr/>
        </p:nvSpPr>
        <p:spPr>
          <a:xfrm>
            <a:off x="62141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6" name="object 526"/>
          <p:cNvSpPr/>
          <p:nvPr/>
        </p:nvSpPr>
        <p:spPr>
          <a:xfrm>
            <a:off x="61887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7" name="object 527"/>
          <p:cNvSpPr/>
          <p:nvPr/>
        </p:nvSpPr>
        <p:spPr>
          <a:xfrm>
            <a:off x="61633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8" name="object 528"/>
          <p:cNvSpPr/>
          <p:nvPr/>
        </p:nvSpPr>
        <p:spPr>
          <a:xfrm>
            <a:off x="61379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9" name="object 529"/>
          <p:cNvSpPr/>
          <p:nvPr/>
        </p:nvSpPr>
        <p:spPr>
          <a:xfrm>
            <a:off x="61125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0" name="object 530"/>
          <p:cNvSpPr/>
          <p:nvPr/>
        </p:nvSpPr>
        <p:spPr>
          <a:xfrm>
            <a:off x="60871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1" name="object 531"/>
          <p:cNvSpPr/>
          <p:nvPr/>
        </p:nvSpPr>
        <p:spPr>
          <a:xfrm>
            <a:off x="606297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532" name="object 532"/>
          <p:cNvSpPr/>
          <p:nvPr/>
        </p:nvSpPr>
        <p:spPr>
          <a:xfrm>
            <a:off x="60375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3" name="object 533"/>
          <p:cNvSpPr/>
          <p:nvPr/>
        </p:nvSpPr>
        <p:spPr>
          <a:xfrm>
            <a:off x="60121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4" name="object 534"/>
          <p:cNvSpPr/>
          <p:nvPr/>
        </p:nvSpPr>
        <p:spPr>
          <a:xfrm>
            <a:off x="59867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5" name="object 535"/>
          <p:cNvSpPr/>
          <p:nvPr/>
        </p:nvSpPr>
        <p:spPr>
          <a:xfrm>
            <a:off x="59613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6" name="object 536"/>
          <p:cNvSpPr/>
          <p:nvPr/>
        </p:nvSpPr>
        <p:spPr>
          <a:xfrm>
            <a:off x="59359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7" name="object 537"/>
          <p:cNvSpPr/>
          <p:nvPr/>
        </p:nvSpPr>
        <p:spPr>
          <a:xfrm>
            <a:off x="59105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8" name="object 538"/>
          <p:cNvSpPr/>
          <p:nvPr/>
        </p:nvSpPr>
        <p:spPr>
          <a:xfrm>
            <a:off x="58864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9" name="object 539"/>
          <p:cNvSpPr/>
          <p:nvPr/>
        </p:nvSpPr>
        <p:spPr>
          <a:xfrm>
            <a:off x="58610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0" name="object 540"/>
          <p:cNvSpPr/>
          <p:nvPr/>
        </p:nvSpPr>
        <p:spPr>
          <a:xfrm>
            <a:off x="58356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1" name="object 541"/>
          <p:cNvSpPr/>
          <p:nvPr/>
        </p:nvSpPr>
        <p:spPr>
          <a:xfrm>
            <a:off x="58102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2" name="object 542"/>
          <p:cNvSpPr/>
          <p:nvPr/>
        </p:nvSpPr>
        <p:spPr>
          <a:xfrm>
            <a:off x="57848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3" name="object 543"/>
          <p:cNvSpPr/>
          <p:nvPr/>
        </p:nvSpPr>
        <p:spPr>
          <a:xfrm>
            <a:off x="57594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4" name="object 544"/>
          <p:cNvSpPr/>
          <p:nvPr/>
        </p:nvSpPr>
        <p:spPr>
          <a:xfrm>
            <a:off x="57353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5" name="object 545"/>
          <p:cNvSpPr/>
          <p:nvPr/>
        </p:nvSpPr>
        <p:spPr>
          <a:xfrm>
            <a:off x="57099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6" name="object 546"/>
          <p:cNvSpPr/>
          <p:nvPr/>
        </p:nvSpPr>
        <p:spPr>
          <a:xfrm>
            <a:off x="56845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7" name="object 547"/>
          <p:cNvSpPr/>
          <p:nvPr/>
        </p:nvSpPr>
        <p:spPr>
          <a:xfrm>
            <a:off x="56591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8" name="object 548"/>
          <p:cNvSpPr/>
          <p:nvPr/>
        </p:nvSpPr>
        <p:spPr>
          <a:xfrm>
            <a:off x="56337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9" name="object 549"/>
          <p:cNvSpPr/>
          <p:nvPr/>
        </p:nvSpPr>
        <p:spPr>
          <a:xfrm>
            <a:off x="56083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0" name="object 550"/>
          <p:cNvSpPr/>
          <p:nvPr/>
        </p:nvSpPr>
        <p:spPr>
          <a:xfrm>
            <a:off x="5584190"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551" name="object 551"/>
          <p:cNvSpPr/>
          <p:nvPr/>
        </p:nvSpPr>
        <p:spPr>
          <a:xfrm>
            <a:off x="55587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2" name="object 552"/>
          <p:cNvSpPr/>
          <p:nvPr/>
        </p:nvSpPr>
        <p:spPr>
          <a:xfrm>
            <a:off x="55333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3" name="object 553"/>
          <p:cNvSpPr/>
          <p:nvPr/>
        </p:nvSpPr>
        <p:spPr>
          <a:xfrm>
            <a:off x="55079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4" name="object 554"/>
          <p:cNvSpPr/>
          <p:nvPr/>
        </p:nvSpPr>
        <p:spPr>
          <a:xfrm>
            <a:off x="54825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5" name="object 555"/>
          <p:cNvSpPr/>
          <p:nvPr/>
        </p:nvSpPr>
        <p:spPr>
          <a:xfrm>
            <a:off x="54571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6" name="object 556"/>
          <p:cNvSpPr/>
          <p:nvPr/>
        </p:nvSpPr>
        <p:spPr>
          <a:xfrm>
            <a:off x="54317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7" name="object 557"/>
          <p:cNvSpPr/>
          <p:nvPr/>
        </p:nvSpPr>
        <p:spPr>
          <a:xfrm>
            <a:off x="54076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8" name="object 558"/>
          <p:cNvSpPr/>
          <p:nvPr/>
        </p:nvSpPr>
        <p:spPr>
          <a:xfrm>
            <a:off x="53822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9" name="object 559"/>
          <p:cNvSpPr/>
          <p:nvPr/>
        </p:nvSpPr>
        <p:spPr>
          <a:xfrm>
            <a:off x="53568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0" name="object 560"/>
          <p:cNvSpPr/>
          <p:nvPr/>
        </p:nvSpPr>
        <p:spPr>
          <a:xfrm>
            <a:off x="53314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1" name="object 561"/>
          <p:cNvSpPr/>
          <p:nvPr/>
        </p:nvSpPr>
        <p:spPr>
          <a:xfrm>
            <a:off x="53060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2" name="object 562"/>
          <p:cNvSpPr/>
          <p:nvPr/>
        </p:nvSpPr>
        <p:spPr>
          <a:xfrm>
            <a:off x="52806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3" name="object 563"/>
          <p:cNvSpPr/>
          <p:nvPr/>
        </p:nvSpPr>
        <p:spPr>
          <a:xfrm>
            <a:off x="52565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4" name="object 564"/>
          <p:cNvSpPr/>
          <p:nvPr/>
        </p:nvSpPr>
        <p:spPr>
          <a:xfrm>
            <a:off x="52311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5" name="object 565"/>
          <p:cNvSpPr/>
          <p:nvPr/>
        </p:nvSpPr>
        <p:spPr>
          <a:xfrm>
            <a:off x="52057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6" name="object 566"/>
          <p:cNvSpPr/>
          <p:nvPr/>
        </p:nvSpPr>
        <p:spPr>
          <a:xfrm>
            <a:off x="51803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7" name="object 567"/>
          <p:cNvSpPr/>
          <p:nvPr/>
        </p:nvSpPr>
        <p:spPr>
          <a:xfrm>
            <a:off x="51549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8" name="object 568"/>
          <p:cNvSpPr/>
          <p:nvPr/>
        </p:nvSpPr>
        <p:spPr>
          <a:xfrm>
            <a:off x="51295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9" name="object 569"/>
          <p:cNvSpPr/>
          <p:nvPr/>
        </p:nvSpPr>
        <p:spPr>
          <a:xfrm>
            <a:off x="510540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70" name="object 570"/>
          <p:cNvSpPr/>
          <p:nvPr/>
        </p:nvSpPr>
        <p:spPr>
          <a:xfrm>
            <a:off x="5080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1" name="object 571"/>
          <p:cNvSpPr/>
          <p:nvPr/>
        </p:nvSpPr>
        <p:spPr>
          <a:xfrm>
            <a:off x="5054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2" name="object 572"/>
          <p:cNvSpPr/>
          <p:nvPr/>
        </p:nvSpPr>
        <p:spPr>
          <a:xfrm>
            <a:off x="5029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3" name="object 573"/>
          <p:cNvSpPr/>
          <p:nvPr/>
        </p:nvSpPr>
        <p:spPr>
          <a:xfrm>
            <a:off x="5003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4" name="object 574"/>
          <p:cNvSpPr/>
          <p:nvPr/>
        </p:nvSpPr>
        <p:spPr>
          <a:xfrm>
            <a:off x="4978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5" name="object 575"/>
          <p:cNvSpPr/>
          <p:nvPr/>
        </p:nvSpPr>
        <p:spPr>
          <a:xfrm>
            <a:off x="4953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6" name="object 576"/>
          <p:cNvSpPr/>
          <p:nvPr/>
        </p:nvSpPr>
        <p:spPr>
          <a:xfrm>
            <a:off x="49288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7" name="object 577"/>
          <p:cNvSpPr/>
          <p:nvPr/>
        </p:nvSpPr>
        <p:spPr>
          <a:xfrm>
            <a:off x="49034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8" name="object 578"/>
          <p:cNvSpPr/>
          <p:nvPr/>
        </p:nvSpPr>
        <p:spPr>
          <a:xfrm>
            <a:off x="48780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9" name="object 579"/>
          <p:cNvSpPr/>
          <p:nvPr/>
        </p:nvSpPr>
        <p:spPr>
          <a:xfrm>
            <a:off x="48526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0" name="object 580"/>
          <p:cNvSpPr/>
          <p:nvPr/>
        </p:nvSpPr>
        <p:spPr>
          <a:xfrm>
            <a:off x="48272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1" name="object 581"/>
          <p:cNvSpPr/>
          <p:nvPr/>
        </p:nvSpPr>
        <p:spPr>
          <a:xfrm>
            <a:off x="48018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2" name="object 582"/>
          <p:cNvSpPr/>
          <p:nvPr/>
        </p:nvSpPr>
        <p:spPr>
          <a:xfrm>
            <a:off x="4777740"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583" name="object 583"/>
          <p:cNvSpPr/>
          <p:nvPr/>
        </p:nvSpPr>
        <p:spPr>
          <a:xfrm>
            <a:off x="47523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4" name="object 584"/>
          <p:cNvSpPr/>
          <p:nvPr/>
        </p:nvSpPr>
        <p:spPr>
          <a:xfrm>
            <a:off x="47269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5" name="object 585"/>
          <p:cNvSpPr/>
          <p:nvPr/>
        </p:nvSpPr>
        <p:spPr>
          <a:xfrm>
            <a:off x="47015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6" name="object 586"/>
          <p:cNvSpPr txBox="1"/>
          <p:nvPr/>
        </p:nvSpPr>
        <p:spPr>
          <a:xfrm>
            <a:off x="1680210" y="1285240"/>
            <a:ext cx="6007735" cy="574040"/>
          </a:xfrm>
          <a:prstGeom prst="rect">
            <a:avLst/>
          </a:prstGeom>
        </p:spPr>
        <p:txBody>
          <a:bodyPr vert="horz" wrap="square" lIns="0" tIns="12700" rIns="0" bIns="0" rtlCol="0">
            <a:spAutoFit/>
          </a:bodyPr>
          <a:lstStyle/>
          <a:p>
            <a:pPr marR="55244" algn="ctr">
              <a:lnSpc>
                <a:spcPct val="100000"/>
              </a:lnSpc>
              <a:spcBef>
                <a:spcPts val="100"/>
              </a:spcBef>
            </a:pPr>
            <a:r>
              <a:rPr sz="1800" spc="-5" dirty="0">
                <a:latin typeface="Times New Roman" pitchFamily="18" charset="0"/>
                <a:cs typeface="Times New Roman" pitchFamily="18" charset="0"/>
              </a:rPr>
              <a:t>Заклади ресторанного</a:t>
            </a:r>
            <a:r>
              <a:rPr sz="1800" spc="-10" dirty="0">
                <a:latin typeface="Times New Roman" pitchFamily="18" charset="0"/>
                <a:cs typeface="Times New Roman" pitchFamily="18" charset="0"/>
              </a:rPr>
              <a:t> </a:t>
            </a:r>
            <a:r>
              <a:rPr sz="1800" spc="-5" dirty="0">
                <a:latin typeface="Times New Roman" pitchFamily="18" charset="0"/>
                <a:cs typeface="Times New Roman" pitchFamily="18" charset="0"/>
              </a:rPr>
              <a:t>господарства</a:t>
            </a:r>
            <a:endParaRPr sz="1800">
              <a:latin typeface="Times New Roman" pitchFamily="18" charset="0"/>
              <a:cs typeface="Times New Roman" pitchFamily="18" charset="0"/>
            </a:endParaRPr>
          </a:p>
          <a:p>
            <a:pPr algn="ctr">
              <a:lnSpc>
                <a:spcPct val="100000"/>
              </a:lnSpc>
            </a:pPr>
            <a:r>
              <a:rPr sz="1800" dirty="0">
                <a:latin typeface="Times New Roman" pitchFamily="18" charset="0"/>
                <a:cs typeface="Times New Roman" pitchFamily="18" charset="0"/>
              </a:rPr>
              <a:t>за </a:t>
            </a:r>
            <a:r>
              <a:rPr sz="1800" b="1" spc="-10" dirty="0">
                <a:latin typeface="Times New Roman" pitchFamily="18" charset="0"/>
                <a:cs typeface="Times New Roman" pitchFamily="18" charset="0"/>
              </a:rPr>
              <a:t>характером </a:t>
            </a:r>
            <a:r>
              <a:rPr sz="1800" b="1" spc="-5" dirty="0">
                <a:latin typeface="Times New Roman" pitchFamily="18" charset="0"/>
                <a:cs typeface="Times New Roman" pitchFamily="18" charset="0"/>
              </a:rPr>
              <a:t>організації </a:t>
            </a:r>
            <a:r>
              <a:rPr sz="1800" b="1" spc="-10" dirty="0">
                <a:latin typeface="Times New Roman" pitchFamily="18" charset="0"/>
                <a:cs typeface="Times New Roman" pitchFamily="18" charset="0"/>
              </a:rPr>
              <a:t>виробництва </a:t>
            </a:r>
            <a:r>
              <a:rPr sz="1800" spc="-5" dirty="0">
                <a:latin typeface="Times New Roman" pitchFamily="18" charset="0"/>
                <a:cs typeface="Times New Roman" pitchFamily="18" charset="0"/>
              </a:rPr>
              <a:t>поділяють</a:t>
            </a:r>
            <a:r>
              <a:rPr sz="1800" spc="50" dirty="0">
                <a:latin typeface="Times New Roman" pitchFamily="18" charset="0"/>
                <a:cs typeface="Times New Roman" pitchFamily="18" charset="0"/>
              </a:rPr>
              <a:t> </a:t>
            </a:r>
            <a:r>
              <a:rPr sz="1800" spc="-5" dirty="0">
                <a:latin typeface="Times New Roman" pitchFamily="18" charset="0"/>
                <a:cs typeface="Times New Roman" pitchFamily="18" charset="0"/>
              </a:rPr>
              <a:t>на:</a:t>
            </a:r>
            <a:endParaRPr sz="1800">
              <a:latin typeface="Times New Roman" pitchFamily="18" charset="0"/>
              <a:cs typeface="Times New Roman" pitchFamily="18" charset="0"/>
            </a:endParaRPr>
          </a:p>
        </p:txBody>
      </p:sp>
      <p:sp>
        <p:nvSpPr>
          <p:cNvPr id="587" name="object 587"/>
          <p:cNvSpPr/>
          <p:nvPr/>
        </p:nvSpPr>
        <p:spPr>
          <a:xfrm>
            <a:off x="3041650" y="3187700"/>
            <a:ext cx="27940" cy="0"/>
          </a:xfrm>
          <a:custGeom>
            <a:avLst/>
            <a:gdLst/>
            <a:ahLst/>
            <a:cxnLst/>
            <a:rect l="l" t="t" r="r" b="b"/>
            <a:pathLst>
              <a:path w="27939">
                <a:moveTo>
                  <a:pt x="27939" y="0"/>
                </a:moveTo>
                <a:lnTo>
                  <a:pt x="21589" y="0"/>
                </a:lnTo>
                <a:lnTo>
                  <a:pt x="0" y="0"/>
                </a:lnTo>
              </a:path>
            </a:pathLst>
          </a:custGeom>
          <a:ln w="22860">
            <a:solidFill>
              <a:srgbClr val="001F5F"/>
            </a:solidFill>
          </a:ln>
        </p:spPr>
        <p:txBody>
          <a:bodyPr wrap="square" lIns="0" tIns="0" rIns="0" bIns="0" rtlCol="0"/>
          <a:lstStyle/>
          <a:p>
            <a:endParaRPr/>
          </a:p>
        </p:txBody>
      </p:sp>
      <p:sp>
        <p:nvSpPr>
          <p:cNvPr id="588" name="object 588"/>
          <p:cNvSpPr/>
          <p:nvPr/>
        </p:nvSpPr>
        <p:spPr>
          <a:xfrm>
            <a:off x="299720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89" name="object 589"/>
          <p:cNvSpPr/>
          <p:nvPr/>
        </p:nvSpPr>
        <p:spPr>
          <a:xfrm>
            <a:off x="2954020"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90" name="object 590"/>
          <p:cNvSpPr/>
          <p:nvPr/>
        </p:nvSpPr>
        <p:spPr>
          <a:xfrm>
            <a:off x="290957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91" name="object 591"/>
          <p:cNvSpPr/>
          <p:nvPr/>
        </p:nvSpPr>
        <p:spPr>
          <a:xfrm>
            <a:off x="286638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92" name="object 592"/>
          <p:cNvSpPr/>
          <p:nvPr/>
        </p:nvSpPr>
        <p:spPr>
          <a:xfrm>
            <a:off x="282193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93" name="object 593"/>
          <p:cNvSpPr/>
          <p:nvPr/>
        </p:nvSpPr>
        <p:spPr>
          <a:xfrm>
            <a:off x="2777489"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94" name="object 594"/>
          <p:cNvSpPr/>
          <p:nvPr/>
        </p:nvSpPr>
        <p:spPr>
          <a:xfrm>
            <a:off x="273431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95" name="object 595"/>
          <p:cNvSpPr/>
          <p:nvPr/>
        </p:nvSpPr>
        <p:spPr>
          <a:xfrm>
            <a:off x="2689860" y="3187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96" name="object 596"/>
          <p:cNvSpPr/>
          <p:nvPr/>
        </p:nvSpPr>
        <p:spPr>
          <a:xfrm>
            <a:off x="264667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97" name="object 597"/>
          <p:cNvSpPr/>
          <p:nvPr/>
        </p:nvSpPr>
        <p:spPr>
          <a:xfrm>
            <a:off x="260222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98" name="object 598"/>
          <p:cNvSpPr/>
          <p:nvPr/>
        </p:nvSpPr>
        <p:spPr>
          <a:xfrm>
            <a:off x="255905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99" name="object 599"/>
          <p:cNvSpPr/>
          <p:nvPr/>
        </p:nvSpPr>
        <p:spPr>
          <a:xfrm>
            <a:off x="251460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00" name="object 600"/>
          <p:cNvSpPr/>
          <p:nvPr/>
        </p:nvSpPr>
        <p:spPr>
          <a:xfrm>
            <a:off x="247015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01" name="object 601"/>
          <p:cNvSpPr/>
          <p:nvPr/>
        </p:nvSpPr>
        <p:spPr>
          <a:xfrm>
            <a:off x="2426970"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02" name="object 602"/>
          <p:cNvSpPr/>
          <p:nvPr/>
        </p:nvSpPr>
        <p:spPr>
          <a:xfrm>
            <a:off x="238252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03" name="object 603"/>
          <p:cNvSpPr/>
          <p:nvPr/>
        </p:nvSpPr>
        <p:spPr>
          <a:xfrm>
            <a:off x="233933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04" name="object 604"/>
          <p:cNvSpPr/>
          <p:nvPr/>
        </p:nvSpPr>
        <p:spPr>
          <a:xfrm>
            <a:off x="229488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05" name="object 605"/>
          <p:cNvSpPr/>
          <p:nvPr/>
        </p:nvSpPr>
        <p:spPr>
          <a:xfrm>
            <a:off x="225171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06" name="object 606"/>
          <p:cNvSpPr/>
          <p:nvPr/>
        </p:nvSpPr>
        <p:spPr>
          <a:xfrm>
            <a:off x="220726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07" name="object 607"/>
          <p:cNvSpPr/>
          <p:nvPr/>
        </p:nvSpPr>
        <p:spPr>
          <a:xfrm>
            <a:off x="2162810" y="3187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608" name="object 608"/>
          <p:cNvSpPr/>
          <p:nvPr/>
        </p:nvSpPr>
        <p:spPr>
          <a:xfrm>
            <a:off x="211962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09" name="object 609"/>
          <p:cNvSpPr/>
          <p:nvPr/>
        </p:nvSpPr>
        <p:spPr>
          <a:xfrm>
            <a:off x="207517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10" name="object 610"/>
          <p:cNvSpPr/>
          <p:nvPr/>
        </p:nvSpPr>
        <p:spPr>
          <a:xfrm>
            <a:off x="203200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11" name="object 611"/>
          <p:cNvSpPr/>
          <p:nvPr/>
        </p:nvSpPr>
        <p:spPr>
          <a:xfrm>
            <a:off x="198755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12" name="object 612"/>
          <p:cNvSpPr/>
          <p:nvPr/>
        </p:nvSpPr>
        <p:spPr>
          <a:xfrm>
            <a:off x="194310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13" name="object 613"/>
          <p:cNvSpPr/>
          <p:nvPr/>
        </p:nvSpPr>
        <p:spPr>
          <a:xfrm>
            <a:off x="1899920"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14" name="object 614"/>
          <p:cNvSpPr/>
          <p:nvPr/>
        </p:nvSpPr>
        <p:spPr>
          <a:xfrm>
            <a:off x="185547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15" name="object 615"/>
          <p:cNvSpPr/>
          <p:nvPr/>
        </p:nvSpPr>
        <p:spPr>
          <a:xfrm>
            <a:off x="181228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16" name="object 616"/>
          <p:cNvSpPr/>
          <p:nvPr/>
        </p:nvSpPr>
        <p:spPr>
          <a:xfrm>
            <a:off x="1774189" y="3181350"/>
            <a:ext cx="15240" cy="6350"/>
          </a:xfrm>
          <a:custGeom>
            <a:avLst/>
            <a:gdLst/>
            <a:ahLst/>
            <a:cxnLst/>
            <a:rect l="l" t="t" r="r" b="b"/>
            <a:pathLst>
              <a:path w="15239" h="6350">
                <a:moveTo>
                  <a:pt x="15240" y="6350"/>
                </a:moveTo>
                <a:lnTo>
                  <a:pt x="0" y="6350"/>
                </a:lnTo>
                <a:lnTo>
                  <a:pt x="0" y="0"/>
                </a:lnTo>
              </a:path>
            </a:pathLst>
          </a:custGeom>
          <a:ln w="22860">
            <a:solidFill>
              <a:srgbClr val="001F5F"/>
            </a:solidFill>
          </a:ln>
        </p:spPr>
        <p:txBody>
          <a:bodyPr wrap="square" lIns="0" tIns="0" rIns="0" bIns="0" rtlCol="0"/>
          <a:lstStyle/>
          <a:p>
            <a:endParaRPr/>
          </a:p>
        </p:txBody>
      </p:sp>
      <p:sp>
        <p:nvSpPr>
          <p:cNvPr id="617" name="object 617"/>
          <p:cNvSpPr/>
          <p:nvPr/>
        </p:nvSpPr>
        <p:spPr>
          <a:xfrm>
            <a:off x="1774189" y="313817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618" name="object 618"/>
          <p:cNvSpPr/>
          <p:nvPr/>
        </p:nvSpPr>
        <p:spPr>
          <a:xfrm>
            <a:off x="1774189" y="309372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619" name="object 619"/>
          <p:cNvSpPr/>
          <p:nvPr/>
        </p:nvSpPr>
        <p:spPr>
          <a:xfrm>
            <a:off x="1774189" y="305053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20" name="object 620"/>
          <p:cNvSpPr/>
          <p:nvPr/>
        </p:nvSpPr>
        <p:spPr>
          <a:xfrm>
            <a:off x="1774189" y="30060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21" name="object 621"/>
          <p:cNvSpPr/>
          <p:nvPr/>
        </p:nvSpPr>
        <p:spPr>
          <a:xfrm>
            <a:off x="1774189" y="2961639"/>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622" name="object 622"/>
          <p:cNvSpPr/>
          <p:nvPr/>
        </p:nvSpPr>
        <p:spPr>
          <a:xfrm>
            <a:off x="1774189" y="291846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23" name="object 623"/>
          <p:cNvSpPr/>
          <p:nvPr/>
        </p:nvSpPr>
        <p:spPr>
          <a:xfrm>
            <a:off x="1774189" y="287401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24" name="object 624"/>
          <p:cNvSpPr/>
          <p:nvPr/>
        </p:nvSpPr>
        <p:spPr>
          <a:xfrm>
            <a:off x="1774189" y="283082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625" name="object 625"/>
          <p:cNvSpPr/>
          <p:nvPr/>
        </p:nvSpPr>
        <p:spPr>
          <a:xfrm>
            <a:off x="1774189" y="278637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626" name="object 626"/>
          <p:cNvSpPr/>
          <p:nvPr/>
        </p:nvSpPr>
        <p:spPr>
          <a:xfrm>
            <a:off x="1774189" y="2741929"/>
            <a:ext cx="0" cy="22860"/>
          </a:xfrm>
          <a:custGeom>
            <a:avLst/>
            <a:gdLst/>
            <a:ahLst/>
            <a:cxnLst/>
            <a:rect l="l" t="t" r="r" b="b"/>
            <a:pathLst>
              <a:path h="22860">
                <a:moveTo>
                  <a:pt x="-11430" y="11429"/>
                </a:moveTo>
                <a:lnTo>
                  <a:pt x="11430" y="11429"/>
                </a:lnTo>
              </a:path>
            </a:pathLst>
          </a:custGeom>
          <a:ln w="22860">
            <a:solidFill>
              <a:srgbClr val="001F5F"/>
            </a:solidFill>
          </a:ln>
        </p:spPr>
        <p:txBody>
          <a:bodyPr wrap="square" lIns="0" tIns="0" rIns="0" bIns="0" rtlCol="0"/>
          <a:lstStyle/>
          <a:p>
            <a:endParaRPr/>
          </a:p>
        </p:txBody>
      </p:sp>
      <p:sp>
        <p:nvSpPr>
          <p:cNvPr id="627" name="object 627"/>
          <p:cNvSpPr/>
          <p:nvPr/>
        </p:nvSpPr>
        <p:spPr>
          <a:xfrm>
            <a:off x="1774189" y="269875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628" name="object 628"/>
          <p:cNvSpPr/>
          <p:nvPr/>
        </p:nvSpPr>
        <p:spPr>
          <a:xfrm>
            <a:off x="1774189" y="2654300"/>
            <a:ext cx="0" cy="22860"/>
          </a:xfrm>
          <a:custGeom>
            <a:avLst/>
            <a:gdLst/>
            <a:ahLst/>
            <a:cxnLst/>
            <a:rect l="l" t="t" r="r" b="b"/>
            <a:pathLst>
              <a:path h="22860">
                <a:moveTo>
                  <a:pt x="-11430" y="11429"/>
                </a:moveTo>
                <a:lnTo>
                  <a:pt x="11430" y="11429"/>
                </a:lnTo>
              </a:path>
            </a:pathLst>
          </a:custGeom>
          <a:ln w="22860">
            <a:solidFill>
              <a:srgbClr val="001F5F"/>
            </a:solidFill>
          </a:ln>
        </p:spPr>
        <p:txBody>
          <a:bodyPr wrap="square" lIns="0" tIns="0" rIns="0" bIns="0" rtlCol="0"/>
          <a:lstStyle/>
          <a:p>
            <a:endParaRPr/>
          </a:p>
        </p:txBody>
      </p:sp>
      <p:sp>
        <p:nvSpPr>
          <p:cNvPr id="629" name="object 629"/>
          <p:cNvSpPr/>
          <p:nvPr/>
        </p:nvSpPr>
        <p:spPr>
          <a:xfrm>
            <a:off x="1774189" y="261112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630" name="object 630"/>
          <p:cNvSpPr/>
          <p:nvPr/>
        </p:nvSpPr>
        <p:spPr>
          <a:xfrm>
            <a:off x="1774189" y="256667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631" name="object 631"/>
          <p:cNvSpPr/>
          <p:nvPr/>
        </p:nvSpPr>
        <p:spPr>
          <a:xfrm>
            <a:off x="1774189" y="25234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32" name="object 632"/>
          <p:cNvSpPr/>
          <p:nvPr/>
        </p:nvSpPr>
        <p:spPr>
          <a:xfrm>
            <a:off x="1774189" y="247903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33" name="object 633"/>
          <p:cNvSpPr/>
          <p:nvPr/>
        </p:nvSpPr>
        <p:spPr>
          <a:xfrm>
            <a:off x="1774189" y="2434589"/>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634" name="object 634"/>
          <p:cNvSpPr/>
          <p:nvPr/>
        </p:nvSpPr>
        <p:spPr>
          <a:xfrm>
            <a:off x="1774189" y="239141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35" name="object 635"/>
          <p:cNvSpPr/>
          <p:nvPr/>
        </p:nvSpPr>
        <p:spPr>
          <a:xfrm>
            <a:off x="1774189" y="234696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636" name="object 636"/>
          <p:cNvSpPr/>
          <p:nvPr/>
        </p:nvSpPr>
        <p:spPr>
          <a:xfrm>
            <a:off x="1774189" y="230377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637" name="object 637"/>
          <p:cNvSpPr/>
          <p:nvPr/>
        </p:nvSpPr>
        <p:spPr>
          <a:xfrm>
            <a:off x="1774189" y="2270760"/>
            <a:ext cx="12700" cy="10160"/>
          </a:xfrm>
          <a:custGeom>
            <a:avLst/>
            <a:gdLst/>
            <a:ahLst/>
            <a:cxnLst/>
            <a:rect l="l" t="t" r="r" b="b"/>
            <a:pathLst>
              <a:path w="12700" h="10160">
                <a:moveTo>
                  <a:pt x="0" y="10160"/>
                </a:moveTo>
                <a:lnTo>
                  <a:pt x="0" y="0"/>
                </a:lnTo>
                <a:lnTo>
                  <a:pt x="12700" y="0"/>
                </a:lnTo>
              </a:path>
            </a:pathLst>
          </a:custGeom>
          <a:ln w="22860">
            <a:solidFill>
              <a:srgbClr val="001F5F"/>
            </a:solidFill>
          </a:ln>
        </p:spPr>
        <p:txBody>
          <a:bodyPr wrap="square" lIns="0" tIns="0" rIns="0" bIns="0" rtlCol="0"/>
          <a:lstStyle/>
          <a:p>
            <a:endParaRPr/>
          </a:p>
        </p:txBody>
      </p:sp>
      <p:sp>
        <p:nvSpPr>
          <p:cNvPr id="638" name="object 638"/>
          <p:cNvSpPr/>
          <p:nvPr/>
        </p:nvSpPr>
        <p:spPr>
          <a:xfrm>
            <a:off x="180847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39" name="object 639"/>
          <p:cNvSpPr/>
          <p:nvPr/>
        </p:nvSpPr>
        <p:spPr>
          <a:xfrm>
            <a:off x="185292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40" name="object 640"/>
          <p:cNvSpPr/>
          <p:nvPr/>
        </p:nvSpPr>
        <p:spPr>
          <a:xfrm>
            <a:off x="1896110" y="227076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41" name="object 641"/>
          <p:cNvSpPr/>
          <p:nvPr/>
        </p:nvSpPr>
        <p:spPr>
          <a:xfrm>
            <a:off x="194056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42" name="object 642"/>
          <p:cNvSpPr/>
          <p:nvPr/>
        </p:nvSpPr>
        <p:spPr>
          <a:xfrm>
            <a:off x="198373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43" name="object 643"/>
          <p:cNvSpPr/>
          <p:nvPr/>
        </p:nvSpPr>
        <p:spPr>
          <a:xfrm>
            <a:off x="202818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4" name="object 644"/>
          <p:cNvSpPr/>
          <p:nvPr/>
        </p:nvSpPr>
        <p:spPr>
          <a:xfrm>
            <a:off x="207263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5" name="object 645"/>
          <p:cNvSpPr/>
          <p:nvPr/>
        </p:nvSpPr>
        <p:spPr>
          <a:xfrm>
            <a:off x="211582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6" name="object 646"/>
          <p:cNvSpPr/>
          <p:nvPr/>
        </p:nvSpPr>
        <p:spPr>
          <a:xfrm>
            <a:off x="216027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7" name="object 647"/>
          <p:cNvSpPr/>
          <p:nvPr/>
        </p:nvSpPr>
        <p:spPr>
          <a:xfrm>
            <a:off x="220345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48" name="object 648"/>
          <p:cNvSpPr/>
          <p:nvPr/>
        </p:nvSpPr>
        <p:spPr>
          <a:xfrm>
            <a:off x="224790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49" name="object 649"/>
          <p:cNvSpPr/>
          <p:nvPr/>
        </p:nvSpPr>
        <p:spPr>
          <a:xfrm>
            <a:off x="22923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50" name="object 650"/>
          <p:cNvSpPr/>
          <p:nvPr/>
        </p:nvSpPr>
        <p:spPr>
          <a:xfrm>
            <a:off x="233552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51" name="object 651"/>
          <p:cNvSpPr/>
          <p:nvPr/>
        </p:nvSpPr>
        <p:spPr>
          <a:xfrm>
            <a:off x="237997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52" name="object 652"/>
          <p:cNvSpPr/>
          <p:nvPr/>
        </p:nvSpPr>
        <p:spPr>
          <a:xfrm>
            <a:off x="2423160" y="227076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53" name="object 653"/>
          <p:cNvSpPr/>
          <p:nvPr/>
        </p:nvSpPr>
        <p:spPr>
          <a:xfrm>
            <a:off x="246761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54" name="object 654"/>
          <p:cNvSpPr/>
          <p:nvPr/>
        </p:nvSpPr>
        <p:spPr>
          <a:xfrm>
            <a:off x="251078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55" name="object 655"/>
          <p:cNvSpPr/>
          <p:nvPr/>
        </p:nvSpPr>
        <p:spPr>
          <a:xfrm>
            <a:off x="255523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6" name="object 656"/>
          <p:cNvSpPr/>
          <p:nvPr/>
        </p:nvSpPr>
        <p:spPr>
          <a:xfrm>
            <a:off x="259968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7" name="object 657"/>
          <p:cNvSpPr/>
          <p:nvPr/>
        </p:nvSpPr>
        <p:spPr>
          <a:xfrm>
            <a:off x="264287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8" name="object 658"/>
          <p:cNvSpPr/>
          <p:nvPr/>
        </p:nvSpPr>
        <p:spPr>
          <a:xfrm>
            <a:off x="268732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9" name="object 659"/>
          <p:cNvSpPr/>
          <p:nvPr/>
        </p:nvSpPr>
        <p:spPr>
          <a:xfrm>
            <a:off x="273050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60" name="object 660"/>
          <p:cNvSpPr/>
          <p:nvPr/>
        </p:nvSpPr>
        <p:spPr>
          <a:xfrm>
            <a:off x="27749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1" name="object 661"/>
          <p:cNvSpPr/>
          <p:nvPr/>
        </p:nvSpPr>
        <p:spPr>
          <a:xfrm>
            <a:off x="281940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2" name="object 662"/>
          <p:cNvSpPr/>
          <p:nvPr/>
        </p:nvSpPr>
        <p:spPr>
          <a:xfrm>
            <a:off x="286257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3" name="object 663"/>
          <p:cNvSpPr/>
          <p:nvPr/>
        </p:nvSpPr>
        <p:spPr>
          <a:xfrm>
            <a:off x="290702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4" name="object 664"/>
          <p:cNvSpPr/>
          <p:nvPr/>
        </p:nvSpPr>
        <p:spPr>
          <a:xfrm>
            <a:off x="2950210" y="227076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65" name="object 665"/>
          <p:cNvSpPr/>
          <p:nvPr/>
        </p:nvSpPr>
        <p:spPr>
          <a:xfrm>
            <a:off x="299466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6" name="object 666"/>
          <p:cNvSpPr/>
          <p:nvPr/>
        </p:nvSpPr>
        <p:spPr>
          <a:xfrm>
            <a:off x="303783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67" name="object 667"/>
          <p:cNvSpPr/>
          <p:nvPr/>
        </p:nvSpPr>
        <p:spPr>
          <a:xfrm>
            <a:off x="308228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68" name="object 668"/>
          <p:cNvSpPr/>
          <p:nvPr/>
        </p:nvSpPr>
        <p:spPr>
          <a:xfrm>
            <a:off x="312673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69" name="object 669"/>
          <p:cNvSpPr/>
          <p:nvPr/>
        </p:nvSpPr>
        <p:spPr>
          <a:xfrm>
            <a:off x="316992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70" name="object 670"/>
          <p:cNvSpPr/>
          <p:nvPr/>
        </p:nvSpPr>
        <p:spPr>
          <a:xfrm>
            <a:off x="321437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71" name="object 671"/>
          <p:cNvSpPr/>
          <p:nvPr/>
        </p:nvSpPr>
        <p:spPr>
          <a:xfrm>
            <a:off x="325755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72" name="object 672"/>
          <p:cNvSpPr/>
          <p:nvPr/>
        </p:nvSpPr>
        <p:spPr>
          <a:xfrm>
            <a:off x="330200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3" name="object 673"/>
          <p:cNvSpPr/>
          <p:nvPr/>
        </p:nvSpPr>
        <p:spPr>
          <a:xfrm>
            <a:off x="33464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4" name="object 674"/>
          <p:cNvSpPr/>
          <p:nvPr/>
        </p:nvSpPr>
        <p:spPr>
          <a:xfrm>
            <a:off x="338962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75" name="object 675"/>
          <p:cNvSpPr/>
          <p:nvPr/>
        </p:nvSpPr>
        <p:spPr>
          <a:xfrm>
            <a:off x="343407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76" name="object 676"/>
          <p:cNvSpPr/>
          <p:nvPr/>
        </p:nvSpPr>
        <p:spPr>
          <a:xfrm>
            <a:off x="347725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77" name="object 677"/>
          <p:cNvSpPr/>
          <p:nvPr/>
        </p:nvSpPr>
        <p:spPr>
          <a:xfrm>
            <a:off x="352170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8" name="object 678"/>
          <p:cNvSpPr/>
          <p:nvPr/>
        </p:nvSpPr>
        <p:spPr>
          <a:xfrm>
            <a:off x="356489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79" name="object 679"/>
          <p:cNvSpPr/>
          <p:nvPr/>
        </p:nvSpPr>
        <p:spPr>
          <a:xfrm>
            <a:off x="360934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0" name="object 680"/>
          <p:cNvSpPr/>
          <p:nvPr/>
        </p:nvSpPr>
        <p:spPr>
          <a:xfrm>
            <a:off x="365379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1" name="object 681"/>
          <p:cNvSpPr/>
          <p:nvPr/>
        </p:nvSpPr>
        <p:spPr>
          <a:xfrm>
            <a:off x="369697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2" name="object 682"/>
          <p:cNvSpPr/>
          <p:nvPr/>
        </p:nvSpPr>
        <p:spPr>
          <a:xfrm>
            <a:off x="374142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3" name="object 683"/>
          <p:cNvSpPr/>
          <p:nvPr/>
        </p:nvSpPr>
        <p:spPr>
          <a:xfrm>
            <a:off x="378460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84" name="object 684"/>
          <p:cNvSpPr/>
          <p:nvPr/>
        </p:nvSpPr>
        <p:spPr>
          <a:xfrm>
            <a:off x="38290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5" name="object 685"/>
          <p:cNvSpPr/>
          <p:nvPr/>
        </p:nvSpPr>
        <p:spPr>
          <a:xfrm>
            <a:off x="387350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6" name="object 686"/>
          <p:cNvSpPr/>
          <p:nvPr/>
        </p:nvSpPr>
        <p:spPr>
          <a:xfrm>
            <a:off x="391667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87" name="object 687"/>
          <p:cNvSpPr/>
          <p:nvPr/>
        </p:nvSpPr>
        <p:spPr>
          <a:xfrm>
            <a:off x="396112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88" name="object 688"/>
          <p:cNvSpPr/>
          <p:nvPr/>
        </p:nvSpPr>
        <p:spPr>
          <a:xfrm>
            <a:off x="400430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89" name="object 689"/>
          <p:cNvSpPr/>
          <p:nvPr/>
        </p:nvSpPr>
        <p:spPr>
          <a:xfrm>
            <a:off x="404875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0" name="object 690"/>
          <p:cNvSpPr/>
          <p:nvPr/>
        </p:nvSpPr>
        <p:spPr>
          <a:xfrm>
            <a:off x="409194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91" name="object 691"/>
          <p:cNvSpPr/>
          <p:nvPr/>
        </p:nvSpPr>
        <p:spPr>
          <a:xfrm>
            <a:off x="413639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2" name="object 692"/>
          <p:cNvSpPr/>
          <p:nvPr/>
        </p:nvSpPr>
        <p:spPr>
          <a:xfrm>
            <a:off x="418084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3" name="object 693"/>
          <p:cNvSpPr/>
          <p:nvPr/>
        </p:nvSpPr>
        <p:spPr>
          <a:xfrm>
            <a:off x="422402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4" name="object 694"/>
          <p:cNvSpPr/>
          <p:nvPr/>
        </p:nvSpPr>
        <p:spPr>
          <a:xfrm>
            <a:off x="426847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5" name="object 695"/>
          <p:cNvSpPr/>
          <p:nvPr/>
        </p:nvSpPr>
        <p:spPr>
          <a:xfrm>
            <a:off x="431165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96" name="object 696"/>
          <p:cNvSpPr/>
          <p:nvPr/>
        </p:nvSpPr>
        <p:spPr>
          <a:xfrm>
            <a:off x="4352290" y="2274570"/>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697" name="object 697"/>
          <p:cNvSpPr/>
          <p:nvPr/>
        </p:nvSpPr>
        <p:spPr>
          <a:xfrm>
            <a:off x="4352290" y="23190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698" name="object 698"/>
          <p:cNvSpPr/>
          <p:nvPr/>
        </p:nvSpPr>
        <p:spPr>
          <a:xfrm>
            <a:off x="4352290" y="236220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699" name="object 699"/>
          <p:cNvSpPr/>
          <p:nvPr/>
        </p:nvSpPr>
        <p:spPr>
          <a:xfrm>
            <a:off x="4352290" y="24066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0" name="object 700"/>
          <p:cNvSpPr/>
          <p:nvPr/>
        </p:nvSpPr>
        <p:spPr>
          <a:xfrm>
            <a:off x="4352290" y="24511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1" name="object 701"/>
          <p:cNvSpPr/>
          <p:nvPr/>
        </p:nvSpPr>
        <p:spPr>
          <a:xfrm>
            <a:off x="4352290" y="24942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02" name="object 702"/>
          <p:cNvSpPr/>
          <p:nvPr/>
        </p:nvSpPr>
        <p:spPr>
          <a:xfrm>
            <a:off x="4352290" y="25387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03" name="object 703"/>
          <p:cNvSpPr/>
          <p:nvPr/>
        </p:nvSpPr>
        <p:spPr>
          <a:xfrm>
            <a:off x="4352290" y="258191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704" name="object 704"/>
          <p:cNvSpPr/>
          <p:nvPr/>
        </p:nvSpPr>
        <p:spPr>
          <a:xfrm>
            <a:off x="4352290" y="262636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05" name="object 705"/>
          <p:cNvSpPr/>
          <p:nvPr/>
        </p:nvSpPr>
        <p:spPr>
          <a:xfrm>
            <a:off x="4352290" y="266953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706" name="object 706"/>
          <p:cNvSpPr/>
          <p:nvPr/>
        </p:nvSpPr>
        <p:spPr>
          <a:xfrm>
            <a:off x="4352290" y="271398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07" name="object 707"/>
          <p:cNvSpPr/>
          <p:nvPr/>
        </p:nvSpPr>
        <p:spPr>
          <a:xfrm>
            <a:off x="4352290" y="275843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08" name="object 708"/>
          <p:cNvSpPr/>
          <p:nvPr/>
        </p:nvSpPr>
        <p:spPr>
          <a:xfrm>
            <a:off x="4352290" y="28016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9" name="object 709"/>
          <p:cNvSpPr/>
          <p:nvPr/>
        </p:nvSpPr>
        <p:spPr>
          <a:xfrm>
            <a:off x="4352290" y="28460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10" name="object 710"/>
          <p:cNvSpPr/>
          <p:nvPr/>
        </p:nvSpPr>
        <p:spPr>
          <a:xfrm>
            <a:off x="4352290" y="288925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711" name="object 711"/>
          <p:cNvSpPr/>
          <p:nvPr/>
        </p:nvSpPr>
        <p:spPr>
          <a:xfrm>
            <a:off x="4352290" y="29337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12" name="object 712"/>
          <p:cNvSpPr/>
          <p:nvPr/>
        </p:nvSpPr>
        <p:spPr>
          <a:xfrm>
            <a:off x="4352290" y="29781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13" name="object 713"/>
          <p:cNvSpPr/>
          <p:nvPr/>
        </p:nvSpPr>
        <p:spPr>
          <a:xfrm>
            <a:off x="4352290" y="30213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14" name="object 714"/>
          <p:cNvSpPr/>
          <p:nvPr/>
        </p:nvSpPr>
        <p:spPr>
          <a:xfrm>
            <a:off x="4352290" y="30657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15" name="object 715"/>
          <p:cNvSpPr/>
          <p:nvPr/>
        </p:nvSpPr>
        <p:spPr>
          <a:xfrm>
            <a:off x="4352290" y="310896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716" name="object 716"/>
          <p:cNvSpPr/>
          <p:nvPr/>
        </p:nvSpPr>
        <p:spPr>
          <a:xfrm>
            <a:off x="4352290" y="315341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17" name="object 717"/>
          <p:cNvSpPr/>
          <p:nvPr/>
        </p:nvSpPr>
        <p:spPr>
          <a:xfrm>
            <a:off x="432180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18" name="object 718"/>
          <p:cNvSpPr/>
          <p:nvPr/>
        </p:nvSpPr>
        <p:spPr>
          <a:xfrm>
            <a:off x="4277359"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19" name="object 719"/>
          <p:cNvSpPr/>
          <p:nvPr/>
        </p:nvSpPr>
        <p:spPr>
          <a:xfrm>
            <a:off x="423417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20" name="object 720"/>
          <p:cNvSpPr/>
          <p:nvPr/>
        </p:nvSpPr>
        <p:spPr>
          <a:xfrm>
            <a:off x="4189729"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21" name="object 721"/>
          <p:cNvSpPr/>
          <p:nvPr/>
        </p:nvSpPr>
        <p:spPr>
          <a:xfrm>
            <a:off x="414655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22" name="object 722"/>
          <p:cNvSpPr/>
          <p:nvPr/>
        </p:nvSpPr>
        <p:spPr>
          <a:xfrm>
            <a:off x="410210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23" name="object 723"/>
          <p:cNvSpPr/>
          <p:nvPr/>
        </p:nvSpPr>
        <p:spPr>
          <a:xfrm>
            <a:off x="4057650"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24" name="object 724"/>
          <p:cNvSpPr/>
          <p:nvPr/>
        </p:nvSpPr>
        <p:spPr>
          <a:xfrm>
            <a:off x="401447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25" name="object 725"/>
          <p:cNvSpPr/>
          <p:nvPr/>
        </p:nvSpPr>
        <p:spPr>
          <a:xfrm>
            <a:off x="3970020" y="3187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26" name="object 726"/>
          <p:cNvSpPr/>
          <p:nvPr/>
        </p:nvSpPr>
        <p:spPr>
          <a:xfrm>
            <a:off x="392684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27" name="object 727"/>
          <p:cNvSpPr/>
          <p:nvPr/>
        </p:nvSpPr>
        <p:spPr>
          <a:xfrm>
            <a:off x="388239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28" name="object 728"/>
          <p:cNvSpPr/>
          <p:nvPr/>
        </p:nvSpPr>
        <p:spPr>
          <a:xfrm>
            <a:off x="383920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29" name="object 729"/>
          <p:cNvSpPr/>
          <p:nvPr/>
        </p:nvSpPr>
        <p:spPr>
          <a:xfrm>
            <a:off x="379475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30" name="object 730"/>
          <p:cNvSpPr/>
          <p:nvPr/>
        </p:nvSpPr>
        <p:spPr>
          <a:xfrm>
            <a:off x="3750309"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31" name="object 731"/>
          <p:cNvSpPr/>
          <p:nvPr/>
        </p:nvSpPr>
        <p:spPr>
          <a:xfrm>
            <a:off x="3707129" y="3187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32" name="object 732"/>
          <p:cNvSpPr/>
          <p:nvPr/>
        </p:nvSpPr>
        <p:spPr>
          <a:xfrm>
            <a:off x="3662679" y="3187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33" name="object 733"/>
          <p:cNvSpPr/>
          <p:nvPr/>
        </p:nvSpPr>
        <p:spPr>
          <a:xfrm>
            <a:off x="361950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34" name="object 734"/>
          <p:cNvSpPr/>
          <p:nvPr/>
        </p:nvSpPr>
        <p:spPr>
          <a:xfrm>
            <a:off x="357505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35" name="object 735"/>
          <p:cNvSpPr/>
          <p:nvPr/>
        </p:nvSpPr>
        <p:spPr>
          <a:xfrm>
            <a:off x="353187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36" name="object 736"/>
          <p:cNvSpPr/>
          <p:nvPr/>
        </p:nvSpPr>
        <p:spPr>
          <a:xfrm>
            <a:off x="348742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37" name="object 737"/>
          <p:cNvSpPr/>
          <p:nvPr/>
        </p:nvSpPr>
        <p:spPr>
          <a:xfrm>
            <a:off x="3442970" y="3187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38" name="object 738"/>
          <p:cNvSpPr/>
          <p:nvPr/>
        </p:nvSpPr>
        <p:spPr>
          <a:xfrm>
            <a:off x="339979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39" name="object 739"/>
          <p:cNvSpPr/>
          <p:nvPr/>
        </p:nvSpPr>
        <p:spPr>
          <a:xfrm>
            <a:off x="335534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40" name="object 740"/>
          <p:cNvSpPr/>
          <p:nvPr/>
        </p:nvSpPr>
        <p:spPr>
          <a:xfrm>
            <a:off x="331215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41" name="object 741"/>
          <p:cNvSpPr/>
          <p:nvPr/>
        </p:nvSpPr>
        <p:spPr>
          <a:xfrm>
            <a:off x="326770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42" name="object 742"/>
          <p:cNvSpPr/>
          <p:nvPr/>
        </p:nvSpPr>
        <p:spPr>
          <a:xfrm>
            <a:off x="3223260" y="3187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43" name="object 743"/>
          <p:cNvSpPr/>
          <p:nvPr/>
        </p:nvSpPr>
        <p:spPr>
          <a:xfrm>
            <a:off x="3180079"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44" name="object 744"/>
          <p:cNvSpPr/>
          <p:nvPr/>
        </p:nvSpPr>
        <p:spPr>
          <a:xfrm>
            <a:off x="3135629" y="3187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45" name="object 745"/>
          <p:cNvSpPr/>
          <p:nvPr/>
        </p:nvSpPr>
        <p:spPr>
          <a:xfrm>
            <a:off x="3092450" y="3187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46" name="object 746"/>
          <p:cNvSpPr txBox="1"/>
          <p:nvPr/>
        </p:nvSpPr>
        <p:spPr>
          <a:xfrm>
            <a:off x="2057400" y="2305050"/>
            <a:ext cx="2014220" cy="848360"/>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a:latin typeface="Times New Roman" pitchFamily="18" charset="0"/>
                <a:cs typeface="Times New Roman" pitchFamily="18" charset="0"/>
              </a:rPr>
              <a:t>Заклади </a:t>
            </a:r>
            <a:r>
              <a:rPr sz="1800" dirty="0">
                <a:latin typeface="Times New Roman" pitchFamily="18" charset="0"/>
                <a:cs typeface="Times New Roman" pitchFamily="18" charset="0"/>
              </a:rPr>
              <a:t>з</a:t>
            </a:r>
            <a:r>
              <a:rPr sz="1800" spc="-35" dirty="0">
                <a:latin typeface="Times New Roman" pitchFamily="18" charset="0"/>
                <a:cs typeface="Times New Roman" pitchFamily="18" charset="0"/>
              </a:rPr>
              <a:t> </a:t>
            </a:r>
            <a:r>
              <a:rPr sz="1800" b="1" spc="-5" dirty="0">
                <a:latin typeface="Times New Roman" pitchFamily="18" charset="0"/>
                <a:cs typeface="Times New Roman" pitchFamily="18" charset="0"/>
              </a:rPr>
              <a:t>повним  </a:t>
            </a:r>
            <a:r>
              <a:rPr sz="1800" spc="-5" dirty="0">
                <a:latin typeface="Times New Roman" pitchFamily="18" charset="0"/>
                <a:cs typeface="Times New Roman" pitchFamily="18" charset="0"/>
              </a:rPr>
              <a:t>технологічним  процесом</a:t>
            </a:r>
            <a:endParaRPr sz="1800">
              <a:latin typeface="Times New Roman" pitchFamily="18" charset="0"/>
              <a:cs typeface="Times New Roman" pitchFamily="18" charset="0"/>
            </a:endParaRPr>
          </a:p>
        </p:txBody>
      </p:sp>
      <p:sp>
        <p:nvSpPr>
          <p:cNvPr id="747" name="object 747"/>
          <p:cNvSpPr/>
          <p:nvPr/>
        </p:nvSpPr>
        <p:spPr>
          <a:xfrm>
            <a:off x="6353809" y="3177539"/>
            <a:ext cx="22860" cy="0"/>
          </a:xfrm>
          <a:custGeom>
            <a:avLst/>
            <a:gdLst/>
            <a:ahLst/>
            <a:cxnLst/>
            <a:rect l="l" t="t" r="r" b="b"/>
            <a:pathLst>
              <a:path w="22860">
                <a:moveTo>
                  <a:pt x="22860" y="0"/>
                </a:moveTo>
                <a:lnTo>
                  <a:pt x="21589" y="0"/>
                </a:lnTo>
                <a:lnTo>
                  <a:pt x="0" y="0"/>
                </a:lnTo>
              </a:path>
            </a:pathLst>
          </a:custGeom>
          <a:ln w="22860">
            <a:solidFill>
              <a:srgbClr val="7F0000"/>
            </a:solidFill>
          </a:ln>
        </p:spPr>
        <p:txBody>
          <a:bodyPr wrap="square" lIns="0" tIns="0" rIns="0" bIns="0" rtlCol="0"/>
          <a:lstStyle/>
          <a:p>
            <a:endParaRPr/>
          </a:p>
        </p:txBody>
      </p:sp>
      <p:sp>
        <p:nvSpPr>
          <p:cNvPr id="748" name="object 748"/>
          <p:cNvSpPr/>
          <p:nvPr/>
        </p:nvSpPr>
        <p:spPr>
          <a:xfrm>
            <a:off x="6309359"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49" name="object 749"/>
          <p:cNvSpPr/>
          <p:nvPr/>
        </p:nvSpPr>
        <p:spPr>
          <a:xfrm>
            <a:off x="626490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750" name="object 750"/>
          <p:cNvSpPr/>
          <p:nvPr/>
        </p:nvSpPr>
        <p:spPr>
          <a:xfrm>
            <a:off x="6221729" y="3177539"/>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751" name="object 751"/>
          <p:cNvSpPr/>
          <p:nvPr/>
        </p:nvSpPr>
        <p:spPr>
          <a:xfrm>
            <a:off x="617727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752" name="object 752"/>
          <p:cNvSpPr/>
          <p:nvPr/>
        </p:nvSpPr>
        <p:spPr>
          <a:xfrm>
            <a:off x="613410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53" name="object 753"/>
          <p:cNvSpPr/>
          <p:nvPr/>
        </p:nvSpPr>
        <p:spPr>
          <a:xfrm>
            <a:off x="608965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54" name="object 754"/>
          <p:cNvSpPr/>
          <p:nvPr/>
        </p:nvSpPr>
        <p:spPr>
          <a:xfrm>
            <a:off x="604647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55" name="object 755"/>
          <p:cNvSpPr/>
          <p:nvPr/>
        </p:nvSpPr>
        <p:spPr>
          <a:xfrm>
            <a:off x="600202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56" name="object 756"/>
          <p:cNvSpPr/>
          <p:nvPr/>
        </p:nvSpPr>
        <p:spPr>
          <a:xfrm>
            <a:off x="5957570" y="3177539"/>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757" name="object 757"/>
          <p:cNvSpPr/>
          <p:nvPr/>
        </p:nvSpPr>
        <p:spPr>
          <a:xfrm>
            <a:off x="591439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58" name="object 758"/>
          <p:cNvSpPr/>
          <p:nvPr/>
        </p:nvSpPr>
        <p:spPr>
          <a:xfrm>
            <a:off x="586994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59" name="object 759"/>
          <p:cNvSpPr/>
          <p:nvPr/>
        </p:nvSpPr>
        <p:spPr>
          <a:xfrm>
            <a:off x="5826759"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60" name="object 760"/>
          <p:cNvSpPr/>
          <p:nvPr/>
        </p:nvSpPr>
        <p:spPr>
          <a:xfrm>
            <a:off x="5782309"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61" name="object 761"/>
          <p:cNvSpPr/>
          <p:nvPr/>
        </p:nvSpPr>
        <p:spPr>
          <a:xfrm>
            <a:off x="573785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762" name="object 762"/>
          <p:cNvSpPr/>
          <p:nvPr/>
        </p:nvSpPr>
        <p:spPr>
          <a:xfrm>
            <a:off x="5694679" y="3177539"/>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763" name="object 763"/>
          <p:cNvSpPr/>
          <p:nvPr/>
        </p:nvSpPr>
        <p:spPr>
          <a:xfrm>
            <a:off x="565022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764" name="object 764"/>
          <p:cNvSpPr/>
          <p:nvPr/>
        </p:nvSpPr>
        <p:spPr>
          <a:xfrm>
            <a:off x="560705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65" name="object 765"/>
          <p:cNvSpPr/>
          <p:nvPr/>
        </p:nvSpPr>
        <p:spPr>
          <a:xfrm>
            <a:off x="556260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66" name="object 766"/>
          <p:cNvSpPr/>
          <p:nvPr/>
        </p:nvSpPr>
        <p:spPr>
          <a:xfrm>
            <a:off x="551942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67" name="object 767"/>
          <p:cNvSpPr/>
          <p:nvPr/>
        </p:nvSpPr>
        <p:spPr>
          <a:xfrm>
            <a:off x="547497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68" name="object 768"/>
          <p:cNvSpPr/>
          <p:nvPr/>
        </p:nvSpPr>
        <p:spPr>
          <a:xfrm>
            <a:off x="5430520" y="3177539"/>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769" name="object 769"/>
          <p:cNvSpPr/>
          <p:nvPr/>
        </p:nvSpPr>
        <p:spPr>
          <a:xfrm>
            <a:off x="538734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70" name="object 770"/>
          <p:cNvSpPr/>
          <p:nvPr/>
        </p:nvSpPr>
        <p:spPr>
          <a:xfrm>
            <a:off x="534289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71" name="object 771"/>
          <p:cNvSpPr/>
          <p:nvPr/>
        </p:nvSpPr>
        <p:spPr>
          <a:xfrm>
            <a:off x="5299709"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72" name="object 772"/>
          <p:cNvSpPr/>
          <p:nvPr/>
        </p:nvSpPr>
        <p:spPr>
          <a:xfrm>
            <a:off x="5255259"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73" name="object 773"/>
          <p:cNvSpPr/>
          <p:nvPr/>
        </p:nvSpPr>
        <p:spPr>
          <a:xfrm>
            <a:off x="521080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774" name="object 774"/>
          <p:cNvSpPr/>
          <p:nvPr/>
        </p:nvSpPr>
        <p:spPr>
          <a:xfrm>
            <a:off x="5167629" y="3177539"/>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775" name="object 775"/>
          <p:cNvSpPr/>
          <p:nvPr/>
        </p:nvSpPr>
        <p:spPr>
          <a:xfrm>
            <a:off x="512317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776" name="object 776"/>
          <p:cNvSpPr/>
          <p:nvPr/>
        </p:nvSpPr>
        <p:spPr>
          <a:xfrm>
            <a:off x="5080000"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777" name="object 777"/>
          <p:cNvSpPr/>
          <p:nvPr/>
        </p:nvSpPr>
        <p:spPr>
          <a:xfrm>
            <a:off x="5076190" y="313690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778" name="object 778"/>
          <p:cNvSpPr/>
          <p:nvPr/>
        </p:nvSpPr>
        <p:spPr>
          <a:xfrm>
            <a:off x="5076190" y="309245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779" name="object 779"/>
          <p:cNvSpPr/>
          <p:nvPr/>
        </p:nvSpPr>
        <p:spPr>
          <a:xfrm>
            <a:off x="5076190" y="3048000"/>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780" name="object 780"/>
          <p:cNvSpPr/>
          <p:nvPr/>
        </p:nvSpPr>
        <p:spPr>
          <a:xfrm>
            <a:off x="5076190" y="300482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781" name="object 781"/>
          <p:cNvSpPr/>
          <p:nvPr/>
        </p:nvSpPr>
        <p:spPr>
          <a:xfrm>
            <a:off x="5076190" y="2960370"/>
            <a:ext cx="0" cy="22860"/>
          </a:xfrm>
          <a:custGeom>
            <a:avLst/>
            <a:gdLst/>
            <a:ahLst/>
            <a:cxnLst/>
            <a:rect l="l" t="t" r="r" b="b"/>
            <a:pathLst>
              <a:path h="22860">
                <a:moveTo>
                  <a:pt x="-11429" y="11429"/>
                </a:moveTo>
                <a:lnTo>
                  <a:pt x="11429" y="11429"/>
                </a:lnTo>
              </a:path>
            </a:pathLst>
          </a:custGeom>
          <a:ln w="22859">
            <a:solidFill>
              <a:srgbClr val="7F0000"/>
            </a:solidFill>
          </a:ln>
        </p:spPr>
        <p:txBody>
          <a:bodyPr wrap="square" lIns="0" tIns="0" rIns="0" bIns="0" rtlCol="0"/>
          <a:lstStyle/>
          <a:p>
            <a:endParaRPr/>
          </a:p>
        </p:txBody>
      </p:sp>
      <p:sp>
        <p:nvSpPr>
          <p:cNvPr id="782" name="object 782"/>
          <p:cNvSpPr/>
          <p:nvPr/>
        </p:nvSpPr>
        <p:spPr>
          <a:xfrm>
            <a:off x="5076190" y="291718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783" name="object 783"/>
          <p:cNvSpPr/>
          <p:nvPr/>
        </p:nvSpPr>
        <p:spPr>
          <a:xfrm>
            <a:off x="5076190" y="287273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784" name="object 784"/>
          <p:cNvSpPr/>
          <p:nvPr/>
        </p:nvSpPr>
        <p:spPr>
          <a:xfrm>
            <a:off x="5076190" y="2828289"/>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785" name="object 785"/>
          <p:cNvSpPr/>
          <p:nvPr/>
        </p:nvSpPr>
        <p:spPr>
          <a:xfrm>
            <a:off x="5076190" y="278511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786" name="object 786"/>
          <p:cNvSpPr/>
          <p:nvPr/>
        </p:nvSpPr>
        <p:spPr>
          <a:xfrm>
            <a:off x="5076190" y="2740660"/>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787" name="object 787"/>
          <p:cNvSpPr/>
          <p:nvPr/>
        </p:nvSpPr>
        <p:spPr>
          <a:xfrm>
            <a:off x="5076190" y="269747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788" name="object 788"/>
          <p:cNvSpPr/>
          <p:nvPr/>
        </p:nvSpPr>
        <p:spPr>
          <a:xfrm>
            <a:off x="5076190" y="265302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789" name="object 789"/>
          <p:cNvSpPr/>
          <p:nvPr/>
        </p:nvSpPr>
        <p:spPr>
          <a:xfrm>
            <a:off x="5076190" y="260985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790" name="object 790"/>
          <p:cNvSpPr/>
          <p:nvPr/>
        </p:nvSpPr>
        <p:spPr>
          <a:xfrm>
            <a:off x="5076190" y="256540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791" name="object 791"/>
          <p:cNvSpPr/>
          <p:nvPr/>
        </p:nvSpPr>
        <p:spPr>
          <a:xfrm>
            <a:off x="5076190" y="2520950"/>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792" name="object 792"/>
          <p:cNvSpPr/>
          <p:nvPr/>
        </p:nvSpPr>
        <p:spPr>
          <a:xfrm>
            <a:off x="5076190" y="247777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793" name="object 793"/>
          <p:cNvSpPr/>
          <p:nvPr/>
        </p:nvSpPr>
        <p:spPr>
          <a:xfrm>
            <a:off x="5076190" y="2433320"/>
            <a:ext cx="0" cy="22860"/>
          </a:xfrm>
          <a:custGeom>
            <a:avLst/>
            <a:gdLst/>
            <a:ahLst/>
            <a:cxnLst/>
            <a:rect l="l" t="t" r="r" b="b"/>
            <a:pathLst>
              <a:path h="22860">
                <a:moveTo>
                  <a:pt x="-11429" y="11429"/>
                </a:moveTo>
                <a:lnTo>
                  <a:pt x="11429" y="11429"/>
                </a:lnTo>
              </a:path>
            </a:pathLst>
          </a:custGeom>
          <a:ln w="22859">
            <a:solidFill>
              <a:srgbClr val="7F0000"/>
            </a:solidFill>
          </a:ln>
        </p:spPr>
        <p:txBody>
          <a:bodyPr wrap="square" lIns="0" tIns="0" rIns="0" bIns="0" rtlCol="0"/>
          <a:lstStyle/>
          <a:p>
            <a:endParaRPr/>
          </a:p>
        </p:txBody>
      </p:sp>
      <p:sp>
        <p:nvSpPr>
          <p:cNvPr id="794" name="object 794"/>
          <p:cNvSpPr/>
          <p:nvPr/>
        </p:nvSpPr>
        <p:spPr>
          <a:xfrm>
            <a:off x="5076190" y="239013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795" name="object 795"/>
          <p:cNvSpPr/>
          <p:nvPr/>
        </p:nvSpPr>
        <p:spPr>
          <a:xfrm>
            <a:off x="5076190" y="234568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796" name="object 796"/>
          <p:cNvSpPr/>
          <p:nvPr/>
        </p:nvSpPr>
        <p:spPr>
          <a:xfrm>
            <a:off x="5076190" y="2301239"/>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797" name="object 797"/>
          <p:cNvSpPr/>
          <p:nvPr/>
        </p:nvSpPr>
        <p:spPr>
          <a:xfrm>
            <a:off x="5076190" y="2260600"/>
            <a:ext cx="2540" cy="19050"/>
          </a:xfrm>
          <a:custGeom>
            <a:avLst/>
            <a:gdLst/>
            <a:ahLst/>
            <a:cxnLst/>
            <a:rect l="l" t="t" r="r" b="b"/>
            <a:pathLst>
              <a:path w="2539" h="19050">
                <a:moveTo>
                  <a:pt x="0" y="19050"/>
                </a:moveTo>
                <a:lnTo>
                  <a:pt x="0" y="0"/>
                </a:lnTo>
                <a:lnTo>
                  <a:pt x="2539" y="0"/>
                </a:lnTo>
              </a:path>
            </a:pathLst>
          </a:custGeom>
          <a:ln w="22859">
            <a:solidFill>
              <a:srgbClr val="7F0000"/>
            </a:solidFill>
          </a:ln>
        </p:spPr>
        <p:txBody>
          <a:bodyPr wrap="square" lIns="0" tIns="0" rIns="0" bIns="0" rtlCol="0"/>
          <a:lstStyle/>
          <a:p>
            <a:endParaRPr/>
          </a:p>
        </p:txBody>
      </p:sp>
      <p:sp>
        <p:nvSpPr>
          <p:cNvPr id="798" name="object 798"/>
          <p:cNvSpPr/>
          <p:nvPr/>
        </p:nvSpPr>
        <p:spPr>
          <a:xfrm>
            <a:off x="5100320" y="226060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799" name="object 799"/>
          <p:cNvSpPr/>
          <p:nvPr/>
        </p:nvSpPr>
        <p:spPr>
          <a:xfrm>
            <a:off x="514477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00" name="object 800"/>
          <p:cNvSpPr/>
          <p:nvPr/>
        </p:nvSpPr>
        <p:spPr>
          <a:xfrm>
            <a:off x="518922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01" name="object 801"/>
          <p:cNvSpPr/>
          <p:nvPr/>
        </p:nvSpPr>
        <p:spPr>
          <a:xfrm>
            <a:off x="523240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02" name="object 802"/>
          <p:cNvSpPr/>
          <p:nvPr/>
        </p:nvSpPr>
        <p:spPr>
          <a:xfrm>
            <a:off x="527685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03" name="object 803"/>
          <p:cNvSpPr/>
          <p:nvPr/>
        </p:nvSpPr>
        <p:spPr>
          <a:xfrm>
            <a:off x="5320029"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04" name="object 804"/>
          <p:cNvSpPr/>
          <p:nvPr/>
        </p:nvSpPr>
        <p:spPr>
          <a:xfrm>
            <a:off x="5364479" y="226060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05" name="object 805"/>
          <p:cNvSpPr/>
          <p:nvPr/>
        </p:nvSpPr>
        <p:spPr>
          <a:xfrm>
            <a:off x="5407659"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06" name="object 806"/>
          <p:cNvSpPr/>
          <p:nvPr/>
        </p:nvSpPr>
        <p:spPr>
          <a:xfrm>
            <a:off x="5452109"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07" name="object 807"/>
          <p:cNvSpPr/>
          <p:nvPr/>
        </p:nvSpPr>
        <p:spPr>
          <a:xfrm>
            <a:off x="5496559"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08" name="object 808"/>
          <p:cNvSpPr/>
          <p:nvPr/>
        </p:nvSpPr>
        <p:spPr>
          <a:xfrm>
            <a:off x="5539740"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09" name="object 809"/>
          <p:cNvSpPr/>
          <p:nvPr/>
        </p:nvSpPr>
        <p:spPr>
          <a:xfrm>
            <a:off x="558419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10" name="object 810"/>
          <p:cNvSpPr/>
          <p:nvPr/>
        </p:nvSpPr>
        <p:spPr>
          <a:xfrm>
            <a:off x="5627370" y="226060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11" name="object 811"/>
          <p:cNvSpPr/>
          <p:nvPr/>
        </p:nvSpPr>
        <p:spPr>
          <a:xfrm>
            <a:off x="567182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12" name="object 812"/>
          <p:cNvSpPr/>
          <p:nvPr/>
        </p:nvSpPr>
        <p:spPr>
          <a:xfrm>
            <a:off x="571627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13" name="object 813"/>
          <p:cNvSpPr/>
          <p:nvPr/>
        </p:nvSpPr>
        <p:spPr>
          <a:xfrm>
            <a:off x="575945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14" name="object 814"/>
          <p:cNvSpPr/>
          <p:nvPr/>
        </p:nvSpPr>
        <p:spPr>
          <a:xfrm>
            <a:off x="580390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15" name="object 815"/>
          <p:cNvSpPr/>
          <p:nvPr/>
        </p:nvSpPr>
        <p:spPr>
          <a:xfrm>
            <a:off x="5847079"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16" name="object 816"/>
          <p:cNvSpPr/>
          <p:nvPr/>
        </p:nvSpPr>
        <p:spPr>
          <a:xfrm>
            <a:off x="5891529" y="226060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17" name="object 817"/>
          <p:cNvSpPr/>
          <p:nvPr/>
        </p:nvSpPr>
        <p:spPr>
          <a:xfrm>
            <a:off x="5934709"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18" name="object 818"/>
          <p:cNvSpPr/>
          <p:nvPr/>
        </p:nvSpPr>
        <p:spPr>
          <a:xfrm>
            <a:off x="5979159"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19" name="object 819"/>
          <p:cNvSpPr/>
          <p:nvPr/>
        </p:nvSpPr>
        <p:spPr>
          <a:xfrm>
            <a:off x="6023609"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20" name="object 820"/>
          <p:cNvSpPr/>
          <p:nvPr/>
        </p:nvSpPr>
        <p:spPr>
          <a:xfrm>
            <a:off x="6066790"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21" name="object 821"/>
          <p:cNvSpPr/>
          <p:nvPr/>
        </p:nvSpPr>
        <p:spPr>
          <a:xfrm>
            <a:off x="611124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22" name="object 822"/>
          <p:cNvSpPr/>
          <p:nvPr/>
        </p:nvSpPr>
        <p:spPr>
          <a:xfrm>
            <a:off x="6154420" y="226060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23" name="object 823"/>
          <p:cNvSpPr/>
          <p:nvPr/>
        </p:nvSpPr>
        <p:spPr>
          <a:xfrm>
            <a:off x="619887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24" name="object 824"/>
          <p:cNvSpPr/>
          <p:nvPr/>
        </p:nvSpPr>
        <p:spPr>
          <a:xfrm>
            <a:off x="624332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25" name="object 825"/>
          <p:cNvSpPr/>
          <p:nvPr/>
        </p:nvSpPr>
        <p:spPr>
          <a:xfrm>
            <a:off x="628650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26" name="object 826"/>
          <p:cNvSpPr/>
          <p:nvPr/>
        </p:nvSpPr>
        <p:spPr>
          <a:xfrm>
            <a:off x="6330950" y="22606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27" name="object 827"/>
          <p:cNvSpPr/>
          <p:nvPr/>
        </p:nvSpPr>
        <p:spPr>
          <a:xfrm>
            <a:off x="6374129"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28" name="object 828"/>
          <p:cNvSpPr/>
          <p:nvPr/>
        </p:nvSpPr>
        <p:spPr>
          <a:xfrm>
            <a:off x="6418579" y="226060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29" name="object 829"/>
          <p:cNvSpPr/>
          <p:nvPr/>
        </p:nvSpPr>
        <p:spPr>
          <a:xfrm>
            <a:off x="6461759" y="226060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30" name="object 830"/>
          <p:cNvSpPr/>
          <p:nvPr/>
        </p:nvSpPr>
        <p:spPr>
          <a:xfrm>
            <a:off x="6506209"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31" name="object 831"/>
          <p:cNvSpPr/>
          <p:nvPr/>
        </p:nvSpPr>
        <p:spPr>
          <a:xfrm>
            <a:off x="6550659"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32" name="object 832"/>
          <p:cNvSpPr/>
          <p:nvPr/>
        </p:nvSpPr>
        <p:spPr>
          <a:xfrm>
            <a:off x="6593840" y="22606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833" name="object 833"/>
          <p:cNvSpPr/>
          <p:nvPr/>
        </p:nvSpPr>
        <p:spPr>
          <a:xfrm>
            <a:off x="6638290"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34" name="object 834"/>
          <p:cNvSpPr/>
          <p:nvPr/>
        </p:nvSpPr>
        <p:spPr>
          <a:xfrm>
            <a:off x="6681469" y="22606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835" name="object 835"/>
          <p:cNvSpPr/>
          <p:nvPr/>
        </p:nvSpPr>
        <p:spPr>
          <a:xfrm>
            <a:off x="6725919"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36" name="object 836"/>
          <p:cNvSpPr/>
          <p:nvPr/>
        </p:nvSpPr>
        <p:spPr>
          <a:xfrm>
            <a:off x="6770369"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37" name="object 837"/>
          <p:cNvSpPr/>
          <p:nvPr/>
        </p:nvSpPr>
        <p:spPr>
          <a:xfrm>
            <a:off x="6813550"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38" name="object 838"/>
          <p:cNvSpPr/>
          <p:nvPr/>
        </p:nvSpPr>
        <p:spPr>
          <a:xfrm>
            <a:off x="6858000"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39" name="object 839"/>
          <p:cNvSpPr/>
          <p:nvPr/>
        </p:nvSpPr>
        <p:spPr>
          <a:xfrm>
            <a:off x="6901180" y="22606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840" name="object 840"/>
          <p:cNvSpPr/>
          <p:nvPr/>
        </p:nvSpPr>
        <p:spPr>
          <a:xfrm>
            <a:off x="6945630"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41" name="object 841"/>
          <p:cNvSpPr/>
          <p:nvPr/>
        </p:nvSpPr>
        <p:spPr>
          <a:xfrm>
            <a:off x="6988809" y="22606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842" name="object 842"/>
          <p:cNvSpPr/>
          <p:nvPr/>
        </p:nvSpPr>
        <p:spPr>
          <a:xfrm>
            <a:off x="7033259"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43" name="object 843"/>
          <p:cNvSpPr/>
          <p:nvPr/>
        </p:nvSpPr>
        <p:spPr>
          <a:xfrm>
            <a:off x="7077709"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44" name="object 844"/>
          <p:cNvSpPr/>
          <p:nvPr/>
        </p:nvSpPr>
        <p:spPr>
          <a:xfrm>
            <a:off x="7120890" y="22606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845" name="object 845"/>
          <p:cNvSpPr/>
          <p:nvPr/>
        </p:nvSpPr>
        <p:spPr>
          <a:xfrm>
            <a:off x="7165340"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46" name="object 846"/>
          <p:cNvSpPr/>
          <p:nvPr/>
        </p:nvSpPr>
        <p:spPr>
          <a:xfrm>
            <a:off x="7208519" y="22606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847" name="object 847"/>
          <p:cNvSpPr/>
          <p:nvPr/>
        </p:nvSpPr>
        <p:spPr>
          <a:xfrm>
            <a:off x="7252969"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48" name="object 848"/>
          <p:cNvSpPr/>
          <p:nvPr/>
        </p:nvSpPr>
        <p:spPr>
          <a:xfrm>
            <a:off x="7297419"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49" name="object 849"/>
          <p:cNvSpPr/>
          <p:nvPr/>
        </p:nvSpPr>
        <p:spPr>
          <a:xfrm>
            <a:off x="7340600"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50" name="object 850"/>
          <p:cNvSpPr/>
          <p:nvPr/>
        </p:nvSpPr>
        <p:spPr>
          <a:xfrm>
            <a:off x="7385050"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51" name="object 851"/>
          <p:cNvSpPr/>
          <p:nvPr/>
        </p:nvSpPr>
        <p:spPr>
          <a:xfrm>
            <a:off x="7428230" y="22606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852" name="object 852"/>
          <p:cNvSpPr/>
          <p:nvPr/>
        </p:nvSpPr>
        <p:spPr>
          <a:xfrm>
            <a:off x="7472680"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53" name="object 853"/>
          <p:cNvSpPr/>
          <p:nvPr/>
        </p:nvSpPr>
        <p:spPr>
          <a:xfrm>
            <a:off x="7515859" y="22606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854" name="object 854"/>
          <p:cNvSpPr/>
          <p:nvPr/>
        </p:nvSpPr>
        <p:spPr>
          <a:xfrm>
            <a:off x="7560309"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55" name="object 855"/>
          <p:cNvSpPr/>
          <p:nvPr/>
        </p:nvSpPr>
        <p:spPr>
          <a:xfrm>
            <a:off x="7604759" y="22606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856" name="object 856"/>
          <p:cNvSpPr/>
          <p:nvPr/>
        </p:nvSpPr>
        <p:spPr>
          <a:xfrm>
            <a:off x="7647940" y="22606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857" name="object 857"/>
          <p:cNvSpPr/>
          <p:nvPr/>
        </p:nvSpPr>
        <p:spPr>
          <a:xfrm>
            <a:off x="7673340" y="227837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858" name="object 858"/>
          <p:cNvSpPr/>
          <p:nvPr/>
        </p:nvSpPr>
        <p:spPr>
          <a:xfrm>
            <a:off x="7673340" y="232282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859" name="object 859"/>
          <p:cNvSpPr/>
          <p:nvPr/>
        </p:nvSpPr>
        <p:spPr>
          <a:xfrm>
            <a:off x="7673340" y="2366010"/>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860" name="object 860"/>
          <p:cNvSpPr/>
          <p:nvPr/>
        </p:nvSpPr>
        <p:spPr>
          <a:xfrm>
            <a:off x="7673340" y="241046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61" name="object 861"/>
          <p:cNvSpPr/>
          <p:nvPr/>
        </p:nvSpPr>
        <p:spPr>
          <a:xfrm>
            <a:off x="7673340" y="2453639"/>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862" name="object 862"/>
          <p:cNvSpPr/>
          <p:nvPr/>
        </p:nvSpPr>
        <p:spPr>
          <a:xfrm>
            <a:off x="7673340" y="249808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63" name="object 863"/>
          <p:cNvSpPr/>
          <p:nvPr/>
        </p:nvSpPr>
        <p:spPr>
          <a:xfrm>
            <a:off x="7673340" y="254253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64" name="object 864"/>
          <p:cNvSpPr/>
          <p:nvPr/>
        </p:nvSpPr>
        <p:spPr>
          <a:xfrm>
            <a:off x="7673340" y="258572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865" name="object 865"/>
          <p:cNvSpPr/>
          <p:nvPr/>
        </p:nvSpPr>
        <p:spPr>
          <a:xfrm>
            <a:off x="7673340" y="263017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866" name="object 866"/>
          <p:cNvSpPr/>
          <p:nvPr/>
        </p:nvSpPr>
        <p:spPr>
          <a:xfrm>
            <a:off x="7673340" y="2673350"/>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867" name="object 867"/>
          <p:cNvSpPr/>
          <p:nvPr/>
        </p:nvSpPr>
        <p:spPr>
          <a:xfrm>
            <a:off x="7673340" y="271780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868" name="object 868"/>
          <p:cNvSpPr/>
          <p:nvPr/>
        </p:nvSpPr>
        <p:spPr>
          <a:xfrm>
            <a:off x="7673340" y="2760979"/>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869" name="object 869"/>
          <p:cNvSpPr/>
          <p:nvPr/>
        </p:nvSpPr>
        <p:spPr>
          <a:xfrm>
            <a:off x="7673340" y="280542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870" name="object 870"/>
          <p:cNvSpPr/>
          <p:nvPr/>
        </p:nvSpPr>
        <p:spPr>
          <a:xfrm>
            <a:off x="7673340" y="284987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871" name="object 871"/>
          <p:cNvSpPr/>
          <p:nvPr/>
        </p:nvSpPr>
        <p:spPr>
          <a:xfrm>
            <a:off x="7673340" y="289306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72" name="object 872"/>
          <p:cNvSpPr/>
          <p:nvPr/>
        </p:nvSpPr>
        <p:spPr>
          <a:xfrm>
            <a:off x="7673340" y="293751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73" name="object 873"/>
          <p:cNvSpPr/>
          <p:nvPr/>
        </p:nvSpPr>
        <p:spPr>
          <a:xfrm>
            <a:off x="7673340" y="2980689"/>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874" name="object 874"/>
          <p:cNvSpPr/>
          <p:nvPr/>
        </p:nvSpPr>
        <p:spPr>
          <a:xfrm>
            <a:off x="7673340" y="302513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75" name="object 875"/>
          <p:cNvSpPr/>
          <p:nvPr/>
        </p:nvSpPr>
        <p:spPr>
          <a:xfrm>
            <a:off x="7673340" y="306958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76" name="object 876"/>
          <p:cNvSpPr/>
          <p:nvPr/>
        </p:nvSpPr>
        <p:spPr>
          <a:xfrm>
            <a:off x="7673340" y="311277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877" name="object 877"/>
          <p:cNvSpPr/>
          <p:nvPr/>
        </p:nvSpPr>
        <p:spPr>
          <a:xfrm>
            <a:off x="7672069" y="3157220"/>
            <a:ext cx="1270" cy="20320"/>
          </a:xfrm>
          <a:custGeom>
            <a:avLst/>
            <a:gdLst/>
            <a:ahLst/>
            <a:cxnLst/>
            <a:rect l="l" t="t" r="r" b="b"/>
            <a:pathLst>
              <a:path w="1270" h="20319">
                <a:moveTo>
                  <a:pt x="1270" y="0"/>
                </a:moveTo>
                <a:lnTo>
                  <a:pt x="1270" y="20319"/>
                </a:lnTo>
                <a:lnTo>
                  <a:pt x="0" y="20319"/>
                </a:lnTo>
              </a:path>
            </a:pathLst>
          </a:custGeom>
          <a:ln w="22859">
            <a:solidFill>
              <a:srgbClr val="7F0000"/>
            </a:solidFill>
          </a:ln>
        </p:spPr>
        <p:txBody>
          <a:bodyPr wrap="square" lIns="0" tIns="0" rIns="0" bIns="0" rtlCol="0"/>
          <a:lstStyle/>
          <a:p>
            <a:endParaRPr/>
          </a:p>
        </p:txBody>
      </p:sp>
      <p:sp>
        <p:nvSpPr>
          <p:cNvPr id="878" name="object 878"/>
          <p:cNvSpPr/>
          <p:nvPr/>
        </p:nvSpPr>
        <p:spPr>
          <a:xfrm>
            <a:off x="7628890"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879" name="object 879"/>
          <p:cNvSpPr/>
          <p:nvPr/>
        </p:nvSpPr>
        <p:spPr>
          <a:xfrm>
            <a:off x="7584440"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880" name="object 880"/>
          <p:cNvSpPr/>
          <p:nvPr/>
        </p:nvSpPr>
        <p:spPr>
          <a:xfrm>
            <a:off x="7539990" y="317753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881" name="object 881"/>
          <p:cNvSpPr/>
          <p:nvPr/>
        </p:nvSpPr>
        <p:spPr>
          <a:xfrm>
            <a:off x="7496809"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82" name="object 882"/>
          <p:cNvSpPr/>
          <p:nvPr/>
        </p:nvSpPr>
        <p:spPr>
          <a:xfrm>
            <a:off x="7452359" y="317753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883" name="object 883"/>
          <p:cNvSpPr/>
          <p:nvPr/>
        </p:nvSpPr>
        <p:spPr>
          <a:xfrm>
            <a:off x="740918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84" name="object 884"/>
          <p:cNvSpPr/>
          <p:nvPr/>
        </p:nvSpPr>
        <p:spPr>
          <a:xfrm>
            <a:off x="736473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85" name="object 885"/>
          <p:cNvSpPr/>
          <p:nvPr/>
        </p:nvSpPr>
        <p:spPr>
          <a:xfrm>
            <a:off x="732155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86" name="object 886"/>
          <p:cNvSpPr/>
          <p:nvPr/>
        </p:nvSpPr>
        <p:spPr>
          <a:xfrm>
            <a:off x="727710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87" name="object 887"/>
          <p:cNvSpPr/>
          <p:nvPr/>
        </p:nvSpPr>
        <p:spPr>
          <a:xfrm>
            <a:off x="7232650" y="317753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888" name="object 888"/>
          <p:cNvSpPr/>
          <p:nvPr/>
        </p:nvSpPr>
        <p:spPr>
          <a:xfrm>
            <a:off x="7189469"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889" name="object 889"/>
          <p:cNvSpPr/>
          <p:nvPr/>
        </p:nvSpPr>
        <p:spPr>
          <a:xfrm>
            <a:off x="7145019"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890" name="object 890"/>
          <p:cNvSpPr/>
          <p:nvPr/>
        </p:nvSpPr>
        <p:spPr>
          <a:xfrm>
            <a:off x="7101840"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891" name="object 891"/>
          <p:cNvSpPr/>
          <p:nvPr/>
        </p:nvSpPr>
        <p:spPr>
          <a:xfrm>
            <a:off x="7057390"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892" name="object 892"/>
          <p:cNvSpPr/>
          <p:nvPr/>
        </p:nvSpPr>
        <p:spPr>
          <a:xfrm>
            <a:off x="7012940" y="317753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893" name="object 893"/>
          <p:cNvSpPr/>
          <p:nvPr/>
        </p:nvSpPr>
        <p:spPr>
          <a:xfrm>
            <a:off x="6969759"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94" name="object 894"/>
          <p:cNvSpPr/>
          <p:nvPr/>
        </p:nvSpPr>
        <p:spPr>
          <a:xfrm>
            <a:off x="6925309" y="317753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895" name="object 895"/>
          <p:cNvSpPr/>
          <p:nvPr/>
        </p:nvSpPr>
        <p:spPr>
          <a:xfrm>
            <a:off x="688213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96" name="object 896"/>
          <p:cNvSpPr/>
          <p:nvPr/>
        </p:nvSpPr>
        <p:spPr>
          <a:xfrm>
            <a:off x="683768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97" name="object 897"/>
          <p:cNvSpPr/>
          <p:nvPr/>
        </p:nvSpPr>
        <p:spPr>
          <a:xfrm>
            <a:off x="679450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98" name="object 898"/>
          <p:cNvSpPr/>
          <p:nvPr/>
        </p:nvSpPr>
        <p:spPr>
          <a:xfrm>
            <a:off x="6750050" y="317753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899" name="object 899"/>
          <p:cNvSpPr/>
          <p:nvPr/>
        </p:nvSpPr>
        <p:spPr>
          <a:xfrm>
            <a:off x="6705600" y="317753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900" name="object 900"/>
          <p:cNvSpPr/>
          <p:nvPr/>
        </p:nvSpPr>
        <p:spPr>
          <a:xfrm>
            <a:off x="6662419"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01" name="object 901"/>
          <p:cNvSpPr/>
          <p:nvPr/>
        </p:nvSpPr>
        <p:spPr>
          <a:xfrm>
            <a:off x="6617969" y="317753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902" name="object 902"/>
          <p:cNvSpPr/>
          <p:nvPr/>
        </p:nvSpPr>
        <p:spPr>
          <a:xfrm>
            <a:off x="6574790"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03" name="object 903"/>
          <p:cNvSpPr/>
          <p:nvPr/>
        </p:nvSpPr>
        <p:spPr>
          <a:xfrm>
            <a:off x="6530340" y="317753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04" name="object 904"/>
          <p:cNvSpPr/>
          <p:nvPr/>
        </p:nvSpPr>
        <p:spPr>
          <a:xfrm>
            <a:off x="6485890" y="317753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905" name="object 905"/>
          <p:cNvSpPr/>
          <p:nvPr/>
        </p:nvSpPr>
        <p:spPr>
          <a:xfrm>
            <a:off x="6442709" y="317753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06" name="object 906"/>
          <p:cNvSpPr/>
          <p:nvPr/>
        </p:nvSpPr>
        <p:spPr>
          <a:xfrm>
            <a:off x="6398259" y="317753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07" name="object 907"/>
          <p:cNvSpPr txBox="1"/>
          <p:nvPr/>
        </p:nvSpPr>
        <p:spPr>
          <a:xfrm>
            <a:off x="5236209" y="2293620"/>
            <a:ext cx="2278380" cy="848360"/>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a:latin typeface="Times New Roman" pitchFamily="18" charset="0"/>
                <a:cs typeface="Times New Roman" pitchFamily="18" charset="0"/>
              </a:rPr>
              <a:t>Заклади </a:t>
            </a:r>
            <a:r>
              <a:rPr sz="1800" dirty="0">
                <a:latin typeface="Times New Roman" pitchFamily="18" charset="0"/>
                <a:cs typeface="Times New Roman" pitchFamily="18" charset="0"/>
              </a:rPr>
              <a:t>з</a:t>
            </a:r>
            <a:r>
              <a:rPr sz="1800" spc="-40" dirty="0">
                <a:latin typeface="Times New Roman" pitchFamily="18" charset="0"/>
                <a:cs typeface="Times New Roman" pitchFamily="18" charset="0"/>
              </a:rPr>
              <a:t> </a:t>
            </a:r>
            <a:r>
              <a:rPr sz="1800" b="1" spc="-5" dirty="0">
                <a:latin typeface="Times New Roman" pitchFamily="18" charset="0"/>
                <a:cs typeface="Times New Roman" pitchFamily="18" charset="0"/>
              </a:rPr>
              <a:t>неповним  </a:t>
            </a:r>
            <a:r>
              <a:rPr sz="1800" spc="-5" dirty="0">
                <a:latin typeface="Times New Roman" pitchFamily="18" charset="0"/>
                <a:cs typeface="Times New Roman" pitchFamily="18" charset="0"/>
              </a:rPr>
              <a:t>технологічним  </a:t>
            </a:r>
            <a:r>
              <a:rPr sz="1800" spc="-10" dirty="0">
                <a:latin typeface="Times New Roman" pitchFamily="18" charset="0"/>
                <a:cs typeface="Times New Roman" pitchFamily="18" charset="0"/>
              </a:rPr>
              <a:t>процесом</a:t>
            </a:r>
            <a:endParaRPr sz="1800">
              <a:latin typeface="Times New Roman" pitchFamily="18" charset="0"/>
              <a:cs typeface="Times New Roman" pitchFamily="18" charset="0"/>
            </a:endParaRPr>
          </a:p>
        </p:txBody>
      </p:sp>
      <p:sp>
        <p:nvSpPr>
          <p:cNvPr id="908" name="object 908"/>
          <p:cNvSpPr/>
          <p:nvPr/>
        </p:nvSpPr>
        <p:spPr>
          <a:xfrm>
            <a:off x="2987039" y="1897379"/>
            <a:ext cx="505459" cy="374650"/>
          </a:xfrm>
          <a:custGeom>
            <a:avLst/>
            <a:gdLst/>
            <a:ahLst/>
            <a:cxnLst/>
            <a:rect l="l" t="t" r="r" b="b"/>
            <a:pathLst>
              <a:path w="505460" h="374650">
                <a:moveTo>
                  <a:pt x="505460" y="186690"/>
                </a:moveTo>
                <a:lnTo>
                  <a:pt x="0" y="186690"/>
                </a:lnTo>
                <a:lnTo>
                  <a:pt x="252730" y="374650"/>
                </a:lnTo>
                <a:lnTo>
                  <a:pt x="505460" y="186690"/>
                </a:lnTo>
                <a:close/>
              </a:path>
              <a:path w="505460" h="374650">
                <a:moveTo>
                  <a:pt x="379730" y="0"/>
                </a:moveTo>
                <a:lnTo>
                  <a:pt x="127000" y="0"/>
                </a:lnTo>
                <a:lnTo>
                  <a:pt x="127000" y="186690"/>
                </a:lnTo>
                <a:lnTo>
                  <a:pt x="379730" y="186690"/>
                </a:lnTo>
                <a:lnTo>
                  <a:pt x="379730" y="0"/>
                </a:lnTo>
                <a:close/>
              </a:path>
            </a:pathLst>
          </a:custGeom>
          <a:solidFill>
            <a:srgbClr val="C00000"/>
          </a:solidFill>
          <a:ln>
            <a:solidFill>
              <a:srgbClr val="C00000"/>
            </a:solidFill>
          </a:ln>
        </p:spPr>
        <p:txBody>
          <a:bodyPr wrap="square" lIns="0" tIns="0" rIns="0" bIns="0" rtlCol="0"/>
          <a:lstStyle/>
          <a:p>
            <a:endParaRPr/>
          </a:p>
        </p:txBody>
      </p:sp>
      <p:sp>
        <p:nvSpPr>
          <p:cNvPr id="909" name="object 909"/>
          <p:cNvSpPr/>
          <p:nvPr/>
        </p:nvSpPr>
        <p:spPr>
          <a:xfrm>
            <a:off x="2987039" y="1897379"/>
            <a:ext cx="505459" cy="374650"/>
          </a:xfrm>
          <a:custGeom>
            <a:avLst/>
            <a:gdLst/>
            <a:ahLst/>
            <a:cxnLst/>
            <a:rect l="l" t="t" r="r" b="b"/>
            <a:pathLst>
              <a:path w="505460" h="374650">
                <a:moveTo>
                  <a:pt x="127000" y="0"/>
                </a:moveTo>
                <a:lnTo>
                  <a:pt x="127000" y="186690"/>
                </a:lnTo>
                <a:lnTo>
                  <a:pt x="0" y="186690"/>
                </a:lnTo>
                <a:lnTo>
                  <a:pt x="252730" y="374650"/>
                </a:lnTo>
                <a:lnTo>
                  <a:pt x="505460" y="186690"/>
                </a:lnTo>
                <a:lnTo>
                  <a:pt x="379730" y="186690"/>
                </a:lnTo>
                <a:lnTo>
                  <a:pt x="379730" y="0"/>
                </a:lnTo>
                <a:lnTo>
                  <a:pt x="127000" y="0"/>
                </a:lnTo>
                <a:close/>
              </a:path>
            </a:pathLst>
          </a:custGeom>
          <a:ln w="25518">
            <a:solidFill>
              <a:srgbClr val="6E6EBB"/>
            </a:solidFill>
          </a:ln>
        </p:spPr>
        <p:txBody>
          <a:bodyPr wrap="square" lIns="0" tIns="0" rIns="0" bIns="0" rtlCol="0"/>
          <a:lstStyle/>
          <a:p>
            <a:endParaRPr/>
          </a:p>
        </p:txBody>
      </p:sp>
      <p:sp>
        <p:nvSpPr>
          <p:cNvPr id="910" name="object 910"/>
          <p:cNvSpPr/>
          <p:nvPr/>
        </p:nvSpPr>
        <p:spPr>
          <a:xfrm>
            <a:off x="2987039" y="189737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11" name="object 911"/>
          <p:cNvSpPr/>
          <p:nvPr/>
        </p:nvSpPr>
        <p:spPr>
          <a:xfrm>
            <a:off x="3492500" y="22720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12" name="object 912"/>
          <p:cNvSpPr/>
          <p:nvPr/>
        </p:nvSpPr>
        <p:spPr>
          <a:xfrm>
            <a:off x="6139179" y="1897379"/>
            <a:ext cx="449580" cy="374650"/>
          </a:xfrm>
          <a:custGeom>
            <a:avLst/>
            <a:gdLst/>
            <a:ahLst/>
            <a:cxnLst/>
            <a:rect l="l" t="t" r="r" b="b"/>
            <a:pathLst>
              <a:path w="449579" h="374650">
                <a:moveTo>
                  <a:pt x="449579" y="186690"/>
                </a:moveTo>
                <a:lnTo>
                  <a:pt x="0" y="186690"/>
                </a:lnTo>
                <a:lnTo>
                  <a:pt x="224790" y="374650"/>
                </a:lnTo>
                <a:lnTo>
                  <a:pt x="449579" y="186690"/>
                </a:lnTo>
                <a:close/>
              </a:path>
              <a:path w="449579" h="374650">
                <a:moveTo>
                  <a:pt x="336550" y="0"/>
                </a:moveTo>
                <a:lnTo>
                  <a:pt x="111760" y="0"/>
                </a:lnTo>
                <a:lnTo>
                  <a:pt x="111760" y="186690"/>
                </a:lnTo>
                <a:lnTo>
                  <a:pt x="336550" y="186690"/>
                </a:lnTo>
                <a:lnTo>
                  <a:pt x="336550" y="0"/>
                </a:lnTo>
                <a:close/>
              </a:path>
            </a:pathLst>
          </a:custGeom>
          <a:solidFill>
            <a:srgbClr val="C00000"/>
          </a:solidFill>
        </p:spPr>
        <p:txBody>
          <a:bodyPr wrap="square" lIns="0" tIns="0" rIns="0" bIns="0" rtlCol="0"/>
          <a:lstStyle/>
          <a:p>
            <a:endParaRPr/>
          </a:p>
        </p:txBody>
      </p:sp>
      <p:sp>
        <p:nvSpPr>
          <p:cNvPr id="913" name="object 913"/>
          <p:cNvSpPr/>
          <p:nvPr/>
        </p:nvSpPr>
        <p:spPr>
          <a:xfrm>
            <a:off x="6139179" y="1897379"/>
            <a:ext cx="449580" cy="374650"/>
          </a:xfrm>
          <a:custGeom>
            <a:avLst/>
            <a:gdLst/>
            <a:ahLst/>
            <a:cxnLst/>
            <a:rect l="l" t="t" r="r" b="b"/>
            <a:pathLst>
              <a:path w="449579" h="374650">
                <a:moveTo>
                  <a:pt x="111760" y="0"/>
                </a:moveTo>
                <a:lnTo>
                  <a:pt x="111760" y="186690"/>
                </a:lnTo>
                <a:lnTo>
                  <a:pt x="0" y="186690"/>
                </a:lnTo>
                <a:lnTo>
                  <a:pt x="224790" y="374650"/>
                </a:lnTo>
                <a:lnTo>
                  <a:pt x="449579" y="186690"/>
                </a:lnTo>
                <a:lnTo>
                  <a:pt x="336550" y="186690"/>
                </a:lnTo>
                <a:lnTo>
                  <a:pt x="336550" y="0"/>
                </a:lnTo>
                <a:lnTo>
                  <a:pt x="111760" y="0"/>
                </a:lnTo>
                <a:close/>
              </a:path>
            </a:pathLst>
          </a:custGeom>
          <a:ln w="25518">
            <a:solidFill>
              <a:srgbClr val="C00000"/>
            </a:solidFill>
          </a:ln>
        </p:spPr>
        <p:txBody>
          <a:bodyPr wrap="square" lIns="0" tIns="0" rIns="0" bIns="0" rtlCol="0"/>
          <a:lstStyle/>
          <a:p>
            <a:endParaRPr/>
          </a:p>
        </p:txBody>
      </p:sp>
      <p:sp>
        <p:nvSpPr>
          <p:cNvPr id="914" name="object 914"/>
          <p:cNvSpPr/>
          <p:nvPr/>
        </p:nvSpPr>
        <p:spPr>
          <a:xfrm>
            <a:off x="6139179" y="189737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15" name="object 915"/>
          <p:cNvSpPr/>
          <p:nvPr/>
        </p:nvSpPr>
        <p:spPr>
          <a:xfrm>
            <a:off x="6588759" y="22720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16" name="object 916"/>
          <p:cNvSpPr/>
          <p:nvPr/>
        </p:nvSpPr>
        <p:spPr>
          <a:xfrm>
            <a:off x="1739900" y="3572509"/>
            <a:ext cx="2575560" cy="1798320"/>
          </a:xfrm>
          <a:custGeom>
            <a:avLst/>
            <a:gdLst/>
            <a:ahLst/>
            <a:cxnLst/>
            <a:rect l="l" t="t" r="r" b="b"/>
            <a:pathLst>
              <a:path w="2575560" h="1798320">
                <a:moveTo>
                  <a:pt x="1287780" y="1798320"/>
                </a:moveTo>
                <a:lnTo>
                  <a:pt x="0" y="1798320"/>
                </a:lnTo>
                <a:lnTo>
                  <a:pt x="0" y="0"/>
                </a:lnTo>
                <a:lnTo>
                  <a:pt x="2575560" y="0"/>
                </a:lnTo>
                <a:lnTo>
                  <a:pt x="2575560" y="1798320"/>
                </a:lnTo>
                <a:lnTo>
                  <a:pt x="1287780" y="1798320"/>
                </a:lnTo>
                <a:close/>
              </a:path>
            </a:pathLst>
          </a:custGeom>
          <a:ln w="9344">
            <a:solidFill>
              <a:srgbClr val="000000"/>
            </a:solidFill>
          </a:ln>
        </p:spPr>
        <p:txBody>
          <a:bodyPr wrap="square" lIns="0" tIns="0" rIns="0" bIns="0" rtlCol="0"/>
          <a:lstStyle/>
          <a:p>
            <a:endParaRPr/>
          </a:p>
        </p:txBody>
      </p:sp>
      <p:sp>
        <p:nvSpPr>
          <p:cNvPr id="917" name="object 917"/>
          <p:cNvSpPr txBox="1"/>
          <p:nvPr/>
        </p:nvSpPr>
        <p:spPr>
          <a:xfrm>
            <a:off x="1911350" y="3606800"/>
            <a:ext cx="2233295" cy="1729739"/>
          </a:xfrm>
          <a:prstGeom prst="rect">
            <a:avLst/>
          </a:prstGeom>
        </p:spPr>
        <p:txBody>
          <a:bodyPr vert="horz" wrap="square" lIns="0" tIns="12700" rIns="0" bIns="0" rtlCol="0">
            <a:spAutoFit/>
          </a:bodyPr>
          <a:lstStyle/>
          <a:p>
            <a:pPr marL="12700" marR="5080" indent="-635" algn="ctr">
              <a:lnSpc>
                <a:spcPct val="100000"/>
              </a:lnSpc>
              <a:spcBef>
                <a:spcPts val="100"/>
              </a:spcBef>
            </a:pPr>
            <a:r>
              <a:rPr sz="1600" spc="-10" dirty="0">
                <a:latin typeface="Times New Roman" pitchFamily="18" charset="0"/>
                <a:cs typeface="Times New Roman" pitchFamily="18" charset="0"/>
              </a:rPr>
              <a:t>виконують усі </a:t>
            </a:r>
            <a:r>
              <a:rPr sz="1600" spc="-5" dirty="0">
                <a:latin typeface="Times New Roman" pitchFamily="18" charset="0"/>
                <a:cs typeface="Times New Roman" pitchFamily="18" charset="0"/>
              </a:rPr>
              <a:t>стадії та  операції, починаючи </a:t>
            </a:r>
            <a:r>
              <a:rPr sz="1600" dirty="0">
                <a:latin typeface="Times New Roman" pitchFamily="18" charset="0"/>
                <a:cs typeface="Times New Roman" pitchFamily="18" charset="0"/>
              </a:rPr>
              <a:t>з  </a:t>
            </a:r>
            <a:r>
              <a:rPr sz="1600" spc="-10" dirty="0">
                <a:latin typeface="Times New Roman" pitchFamily="18" charset="0"/>
                <a:cs typeface="Times New Roman" pitchFamily="18" charset="0"/>
              </a:rPr>
              <a:t>прийому сировини </a:t>
            </a:r>
            <a:r>
              <a:rPr sz="1600" dirty="0">
                <a:latin typeface="Times New Roman" pitchFamily="18" charset="0"/>
                <a:cs typeface="Times New Roman" pitchFamily="18" charset="0"/>
              </a:rPr>
              <a:t>і  </a:t>
            </a:r>
            <a:r>
              <a:rPr sz="1600" spc="-10" dirty="0">
                <a:latin typeface="Times New Roman" pitchFamily="18" charset="0"/>
                <a:cs typeface="Times New Roman" pitchFamily="18" charset="0"/>
              </a:rPr>
              <a:t>закінчуючи</a:t>
            </a:r>
            <a:r>
              <a:rPr sz="1600" spc="-50" dirty="0">
                <a:latin typeface="Times New Roman" pitchFamily="18" charset="0"/>
                <a:cs typeface="Times New Roman" pitchFamily="18" charset="0"/>
              </a:rPr>
              <a:t> </a:t>
            </a:r>
            <a:r>
              <a:rPr sz="1600" spc="-5" dirty="0">
                <a:latin typeface="Times New Roman" pitchFamily="18" charset="0"/>
                <a:cs typeface="Times New Roman" pitchFamily="18" charset="0"/>
              </a:rPr>
              <a:t>реалізацією  </a:t>
            </a:r>
            <a:r>
              <a:rPr sz="1600" spc="-10" dirty="0">
                <a:latin typeface="Times New Roman" pitchFamily="18" charset="0"/>
                <a:cs typeface="Times New Roman" pitchFamily="18" charset="0"/>
              </a:rPr>
              <a:t>кулінарної продукції </a:t>
            </a:r>
            <a:r>
              <a:rPr sz="1600" spc="-5" dirty="0">
                <a:latin typeface="Times New Roman" pitchFamily="18" charset="0"/>
                <a:cs typeface="Times New Roman" pitchFamily="18" charset="0"/>
              </a:rPr>
              <a:t>та  організацією </a:t>
            </a:r>
            <a:r>
              <a:rPr sz="1600" spc="-10" dirty="0">
                <a:latin typeface="Times New Roman" pitchFamily="18" charset="0"/>
                <a:cs typeface="Times New Roman" pitchFamily="18" charset="0"/>
              </a:rPr>
              <a:t>її  </a:t>
            </a:r>
            <a:r>
              <a:rPr sz="1600" spc="-5" dirty="0">
                <a:latin typeface="Times New Roman" pitchFamily="18" charset="0"/>
                <a:cs typeface="Times New Roman" pitchFamily="18" charset="0"/>
              </a:rPr>
              <a:t>споживання</a:t>
            </a:r>
            <a:endParaRPr sz="1600">
              <a:latin typeface="Times New Roman" pitchFamily="18" charset="0"/>
              <a:cs typeface="Times New Roman" pitchFamily="18" charset="0"/>
            </a:endParaRPr>
          </a:p>
        </p:txBody>
      </p:sp>
      <p:sp>
        <p:nvSpPr>
          <p:cNvPr id="918" name="object 918"/>
          <p:cNvSpPr/>
          <p:nvPr/>
        </p:nvSpPr>
        <p:spPr>
          <a:xfrm>
            <a:off x="3028950" y="3195320"/>
            <a:ext cx="210820" cy="378460"/>
          </a:xfrm>
          <a:custGeom>
            <a:avLst/>
            <a:gdLst/>
            <a:ahLst/>
            <a:cxnLst/>
            <a:rect l="l" t="t" r="r" b="b"/>
            <a:pathLst>
              <a:path w="210819" h="378460">
                <a:moveTo>
                  <a:pt x="210819" y="271779"/>
                </a:moveTo>
                <a:lnTo>
                  <a:pt x="0" y="271779"/>
                </a:lnTo>
                <a:lnTo>
                  <a:pt x="105410" y="378459"/>
                </a:lnTo>
                <a:lnTo>
                  <a:pt x="210819" y="271779"/>
                </a:lnTo>
                <a:close/>
              </a:path>
              <a:path w="210819" h="378460">
                <a:moveTo>
                  <a:pt x="158750" y="0"/>
                </a:moveTo>
                <a:lnTo>
                  <a:pt x="52069" y="0"/>
                </a:lnTo>
                <a:lnTo>
                  <a:pt x="52069" y="271779"/>
                </a:lnTo>
                <a:lnTo>
                  <a:pt x="158750" y="271779"/>
                </a:lnTo>
                <a:lnTo>
                  <a:pt x="158750" y="0"/>
                </a:lnTo>
                <a:close/>
              </a:path>
            </a:pathLst>
          </a:custGeom>
          <a:solidFill>
            <a:srgbClr val="CC3399"/>
          </a:solidFill>
        </p:spPr>
        <p:txBody>
          <a:bodyPr wrap="square" lIns="0" tIns="0" rIns="0" bIns="0" rtlCol="0"/>
          <a:lstStyle/>
          <a:p>
            <a:endParaRPr/>
          </a:p>
        </p:txBody>
      </p:sp>
      <p:sp>
        <p:nvSpPr>
          <p:cNvPr id="919" name="object 919"/>
          <p:cNvSpPr/>
          <p:nvPr/>
        </p:nvSpPr>
        <p:spPr>
          <a:xfrm>
            <a:off x="3028950" y="3195320"/>
            <a:ext cx="210820" cy="378460"/>
          </a:xfrm>
          <a:custGeom>
            <a:avLst/>
            <a:gdLst/>
            <a:ahLst/>
            <a:cxnLst/>
            <a:rect l="l" t="t" r="r" b="b"/>
            <a:pathLst>
              <a:path w="210819" h="378460">
                <a:moveTo>
                  <a:pt x="52069" y="0"/>
                </a:moveTo>
                <a:lnTo>
                  <a:pt x="52069" y="271779"/>
                </a:lnTo>
                <a:lnTo>
                  <a:pt x="0" y="271779"/>
                </a:lnTo>
                <a:lnTo>
                  <a:pt x="105410" y="378459"/>
                </a:lnTo>
                <a:lnTo>
                  <a:pt x="210819" y="271779"/>
                </a:lnTo>
                <a:lnTo>
                  <a:pt x="158750" y="271779"/>
                </a:lnTo>
                <a:lnTo>
                  <a:pt x="158750" y="0"/>
                </a:lnTo>
                <a:lnTo>
                  <a:pt x="52069" y="0"/>
                </a:lnTo>
                <a:close/>
              </a:path>
            </a:pathLst>
          </a:custGeom>
          <a:ln w="25518">
            <a:solidFill>
              <a:srgbClr val="91CF4F"/>
            </a:solidFill>
          </a:ln>
        </p:spPr>
        <p:txBody>
          <a:bodyPr wrap="square" lIns="0" tIns="0" rIns="0" bIns="0" rtlCol="0"/>
          <a:lstStyle/>
          <a:p>
            <a:endParaRPr/>
          </a:p>
        </p:txBody>
      </p:sp>
      <p:sp>
        <p:nvSpPr>
          <p:cNvPr id="920" name="object 920"/>
          <p:cNvSpPr/>
          <p:nvPr/>
        </p:nvSpPr>
        <p:spPr>
          <a:xfrm>
            <a:off x="3028950" y="319532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21" name="object 921"/>
          <p:cNvSpPr/>
          <p:nvPr/>
        </p:nvSpPr>
        <p:spPr>
          <a:xfrm>
            <a:off x="3239770" y="357377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22" name="object 922"/>
          <p:cNvSpPr/>
          <p:nvPr/>
        </p:nvSpPr>
        <p:spPr>
          <a:xfrm>
            <a:off x="1042669" y="5805170"/>
            <a:ext cx="6993890" cy="642620"/>
          </a:xfrm>
          <a:custGeom>
            <a:avLst/>
            <a:gdLst/>
            <a:ahLst/>
            <a:cxnLst/>
            <a:rect l="l" t="t" r="r" b="b"/>
            <a:pathLst>
              <a:path w="6993890" h="642620">
                <a:moveTo>
                  <a:pt x="3497579" y="642619"/>
                </a:moveTo>
                <a:lnTo>
                  <a:pt x="0" y="642619"/>
                </a:lnTo>
                <a:lnTo>
                  <a:pt x="0" y="0"/>
                </a:lnTo>
                <a:lnTo>
                  <a:pt x="6993889" y="0"/>
                </a:lnTo>
                <a:lnTo>
                  <a:pt x="6993889" y="642619"/>
                </a:lnTo>
                <a:lnTo>
                  <a:pt x="3497579" y="642619"/>
                </a:lnTo>
                <a:close/>
              </a:path>
            </a:pathLst>
          </a:custGeom>
          <a:ln w="9344">
            <a:solidFill>
              <a:srgbClr val="000000"/>
            </a:solidFill>
          </a:ln>
        </p:spPr>
        <p:txBody>
          <a:bodyPr wrap="square" lIns="0" tIns="0" rIns="0" bIns="0" rtlCol="0"/>
          <a:lstStyle/>
          <a:p>
            <a:endParaRPr/>
          </a:p>
        </p:txBody>
      </p:sp>
      <p:sp>
        <p:nvSpPr>
          <p:cNvPr id="923" name="object 923"/>
          <p:cNvSpPr txBox="1"/>
          <p:nvPr/>
        </p:nvSpPr>
        <p:spPr>
          <a:xfrm>
            <a:off x="5980823" y="5839459"/>
            <a:ext cx="4254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pitchFamily="18" charset="0"/>
                <a:cs typeface="Times New Roman" pitchFamily="18" charset="0"/>
              </a:rPr>
              <a:t>вс</a:t>
            </a:r>
            <a:r>
              <a:rPr sz="1800" spc="-10" dirty="0">
                <a:latin typeface="Times New Roman" pitchFamily="18" charset="0"/>
                <a:cs typeface="Times New Roman" pitchFamily="18" charset="0"/>
              </a:rPr>
              <a:t>і</a:t>
            </a:r>
            <a:r>
              <a:rPr sz="1800" dirty="0">
                <a:latin typeface="Times New Roman" pitchFamily="18" charset="0"/>
                <a:cs typeface="Times New Roman" pitchFamily="18" charset="0"/>
              </a:rPr>
              <a:t>х</a:t>
            </a:r>
            <a:endParaRPr sz="1800">
              <a:latin typeface="Times New Roman" pitchFamily="18" charset="0"/>
              <a:cs typeface="Times New Roman" pitchFamily="18" charset="0"/>
            </a:endParaRPr>
          </a:p>
        </p:txBody>
      </p:sp>
      <p:sp>
        <p:nvSpPr>
          <p:cNvPr id="924" name="object 924"/>
          <p:cNvSpPr txBox="1"/>
          <p:nvPr/>
        </p:nvSpPr>
        <p:spPr>
          <a:xfrm>
            <a:off x="6685177" y="5839459"/>
            <a:ext cx="127444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pitchFamily="18" charset="0"/>
                <a:cs typeface="Times New Roman" pitchFamily="18" charset="0"/>
              </a:rPr>
              <a:t>виробничих</a:t>
            </a:r>
            <a:endParaRPr sz="1800">
              <a:latin typeface="Times New Roman" pitchFamily="18" charset="0"/>
              <a:cs typeface="Times New Roman" pitchFamily="18" charset="0"/>
            </a:endParaRPr>
          </a:p>
        </p:txBody>
      </p:sp>
      <p:sp>
        <p:nvSpPr>
          <p:cNvPr id="925" name="object 925"/>
          <p:cNvSpPr txBox="1"/>
          <p:nvPr/>
        </p:nvSpPr>
        <p:spPr>
          <a:xfrm>
            <a:off x="1120139" y="5839459"/>
            <a:ext cx="4703445" cy="574040"/>
          </a:xfrm>
          <a:prstGeom prst="rect">
            <a:avLst/>
          </a:prstGeom>
        </p:spPr>
        <p:txBody>
          <a:bodyPr vert="horz" wrap="square" lIns="0" tIns="12700" rIns="0" bIns="0" rtlCol="0">
            <a:spAutoFit/>
          </a:bodyPr>
          <a:lstStyle/>
          <a:p>
            <a:pPr marL="12700" marR="5080">
              <a:lnSpc>
                <a:spcPct val="100000"/>
              </a:lnSpc>
              <a:spcBef>
                <a:spcPts val="100"/>
              </a:spcBef>
              <a:tabLst>
                <a:tab pos="1582420" algn="l"/>
                <a:tab pos="3002915" algn="l"/>
                <a:tab pos="3435985" algn="l"/>
              </a:tabLst>
            </a:pPr>
            <a:r>
              <a:rPr sz="1800" b="1" spc="-5" dirty="0">
                <a:solidFill>
                  <a:srgbClr val="990033"/>
                </a:solidFill>
                <a:latin typeface="Times New Roman" pitchFamily="18" charset="0"/>
                <a:cs typeface="Times New Roman" pitchFamily="18" charset="0"/>
              </a:rPr>
              <a:t>Виробнича	</a:t>
            </a:r>
            <a:r>
              <a:rPr sz="1800" b="1" spc="-15" dirty="0">
                <a:solidFill>
                  <a:srgbClr val="990033"/>
                </a:solidFill>
                <a:latin typeface="Times New Roman" pitchFamily="18" charset="0"/>
                <a:cs typeface="Times New Roman" pitchFamily="18" charset="0"/>
              </a:rPr>
              <a:t>структура</a:t>
            </a:r>
            <a:r>
              <a:rPr sz="1800" b="1" spc="-15" dirty="0">
                <a:solidFill>
                  <a:srgbClr val="001F5F"/>
                </a:solidFill>
                <a:latin typeface="Arial"/>
                <a:cs typeface="Arial"/>
              </a:rPr>
              <a:t>	</a:t>
            </a:r>
            <a:r>
              <a:rPr sz="1800" dirty="0">
                <a:latin typeface="Arial"/>
                <a:cs typeface="Arial"/>
              </a:rPr>
              <a:t>–</a:t>
            </a:r>
            <a:r>
              <a:rPr sz="1800" dirty="0">
                <a:latin typeface="Times New Roman" pitchFamily="18" charset="0"/>
                <a:cs typeface="Times New Roman" pitchFamily="18" charset="0"/>
              </a:rPr>
              <a:t>	</a:t>
            </a:r>
            <a:r>
              <a:rPr sz="1800" spc="-5" dirty="0">
                <a:latin typeface="Times New Roman" pitchFamily="18" charset="0"/>
                <a:cs typeface="Times New Roman" pitchFamily="18" charset="0"/>
              </a:rPr>
              <a:t>поєднання  підрозділів, їх </a:t>
            </a:r>
            <a:r>
              <a:rPr sz="1800" spc="-10" dirty="0">
                <a:latin typeface="Times New Roman" pitchFamily="18" charset="0"/>
                <a:cs typeface="Times New Roman" pitchFamily="18" charset="0"/>
              </a:rPr>
              <a:t>розміщення </a:t>
            </a:r>
            <a:r>
              <a:rPr sz="1800" dirty="0">
                <a:latin typeface="Times New Roman" pitchFamily="18" charset="0"/>
                <a:cs typeface="Times New Roman" pitchFamily="18" charset="0"/>
              </a:rPr>
              <a:t>та</a:t>
            </a:r>
            <a:r>
              <a:rPr sz="1800" spc="-25" dirty="0">
                <a:latin typeface="Times New Roman" pitchFamily="18" charset="0"/>
                <a:cs typeface="Times New Roman" pitchFamily="18" charset="0"/>
              </a:rPr>
              <a:t> </a:t>
            </a:r>
            <a:r>
              <a:rPr sz="1800" dirty="0">
                <a:latin typeface="Times New Roman" pitchFamily="18" charset="0"/>
                <a:cs typeface="Times New Roman" pitchFamily="18" charset="0"/>
              </a:rPr>
              <a:t>взаємозв'язки</a:t>
            </a:r>
            <a:r>
              <a:rPr sz="1600" dirty="0">
                <a:latin typeface="Times New Roman" pitchFamily="18" charset="0"/>
                <a:cs typeface="Times New Roman" pitchFamily="18" charset="0"/>
              </a:rPr>
              <a:t>.</a:t>
            </a:r>
            <a:endParaRPr sz="1600">
              <a:latin typeface="Times New Roman" pitchFamily="18" charset="0"/>
              <a:cs typeface="Times New Roman" pitchFamily="18" charset="0"/>
            </a:endParaRPr>
          </a:p>
        </p:txBody>
      </p:sp>
      <p:sp>
        <p:nvSpPr>
          <p:cNvPr id="926" name="object 926"/>
          <p:cNvSpPr/>
          <p:nvPr/>
        </p:nvSpPr>
        <p:spPr>
          <a:xfrm>
            <a:off x="5059679" y="3576320"/>
            <a:ext cx="2576830" cy="580390"/>
          </a:xfrm>
          <a:custGeom>
            <a:avLst/>
            <a:gdLst/>
            <a:ahLst/>
            <a:cxnLst/>
            <a:rect l="l" t="t" r="r" b="b"/>
            <a:pathLst>
              <a:path w="2576829" h="580389">
                <a:moveTo>
                  <a:pt x="1289050" y="580389"/>
                </a:moveTo>
                <a:lnTo>
                  <a:pt x="0" y="580389"/>
                </a:lnTo>
                <a:lnTo>
                  <a:pt x="0" y="0"/>
                </a:lnTo>
                <a:lnTo>
                  <a:pt x="2576829" y="0"/>
                </a:lnTo>
                <a:lnTo>
                  <a:pt x="2576829" y="580389"/>
                </a:lnTo>
                <a:lnTo>
                  <a:pt x="1289050" y="580389"/>
                </a:lnTo>
                <a:close/>
              </a:path>
            </a:pathLst>
          </a:custGeom>
          <a:ln w="9344">
            <a:solidFill>
              <a:srgbClr val="000000"/>
            </a:solidFill>
          </a:ln>
        </p:spPr>
        <p:txBody>
          <a:bodyPr wrap="square" lIns="0" tIns="0" rIns="0" bIns="0" rtlCol="0"/>
          <a:lstStyle/>
          <a:p>
            <a:endParaRPr/>
          </a:p>
        </p:txBody>
      </p:sp>
      <p:sp>
        <p:nvSpPr>
          <p:cNvPr id="927" name="object 927"/>
          <p:cNvSpPr txBox="1"/>
          <p:nvPr/>
        </p:nvSpPr>
        <p:spPr>
          <a:xfrm>
            <a:off x="5528309" y="3610609"/>
            <a:ext cx="1640839" cy="511809"/>
          </a:xfrm>
          <a:prstGeom prst="rect">
            <a:avLst/>
          </a:prstGeom>
        </p:spPr>
        <p:txBody>
          <a:bodyPr vert="horz" wrap="square" lIns="0" tIns="21590" rIns="0" bIns="0" rtlCol="0">
            <a:spAutoFit/>
          </a:bodyPr>
          <a:lstStyle/>
          <a:p>
            <a:pPr marL="12700" marR="5080" indent="189230">
              <a:lnSpc>
                <a:spcPts val="1910"/>
              </a:lnSpc>
              <a:spcBef>
                <a:spcPts val="170"/>
              </a:spcBef>
            </a:pPr>
            <a:r>
              <a:rPr sz="1600" spc="-5" dirty="0">
                <a:latin typeface="Times New Roman" pitchFamily="18" charset="0"/>
                <a:cs typeface="Times New Roman" pitchFamily="18" charset="0"/>
              </a:rPr>
              <a:t>працюють на  </a:t>
            </a:r>
            <a:r>
              <a:rPr sz="1600" spc="-15" dirty="0">
                <a:latin typeface="Times New Roman" pitchFamily="18" charset="0"/>
                <a:cs typeface="Times New Roman" pitchFamily="18" charset="0"/>
              </a:rPr>
              <a:t>н</a:t>
            </a:r>
            <a:r>
              <a:rPr sz="1600" spc="-5" dirty="0">
                <a:latin typeface="Times New Roman" pitchFamily="18" charset="0"/>
                <a:cs typeface="Times New Roman" pitchFamily="18" charset="0"/>
              </a:rPr>
              <a:t>а</a:t>
            </a:r>
            <a:r>
              <a:rPr sz="1600" spc="-10" dirty="0">
                <a:latin typeface="Times New Roman" pitchFamily="18" charset="0"/>
                <a:cs typeface="Times New Roman" pitchFamily="18" charset="0"/>
              </a:rPr>
              <a:t>п</a:t>
            </a:r>
            <a:r>
              <a:rPr sz="1600" dirty="0">
                <a:latin typeface="Times New Roman" pitchFamily="18" charset="0"/>
                <a:cs typeface="Times New Roman" pitchFamily="18" charset="0"/>
              </a:rPr>
              <a:t>і</a:t>
            </a:r>
            <a:r>
              <a:rPr sz="1600" spc="5" dirty="0">
                <a:latin typeface="Times New Roman" pitchFamily="18" charset="0"/>
                <a:cs typeface="Times New Roman" pitchFamily="18" charset="0"/>
              </a:rPr>
              <a:t>в</a:t>
            </a:r>
            <a:r>
              <a:rPr sz="1600" spc="-20" dirty="0">
                <a:latin typeface="Times New Roman" pitchFamily="18" charset="0"/>
                <a:cs typeface="Times New Roman" pitchFamily="18" charset="0"/>
              </a:rPr>
              <a:t>ф</a:t>
            </a:r>
            <a:r>
              <a:rPr sz="1600" spc="-5" dirty="0">
                <a:latin typeface="Times New Roman" pitchFamily="18" charset="0"/>
                <a:cs typeface="Times New Roman" pitchFamily="18" charset="0"/>
              </a:rPr>
              <a:t>абри</a:t>
            </a:r>
            <a:r>
              <a:rPr sz="1600" spc="-15" dirty="0">
                <a:latin typeface="Times New Roman" pitchFamily="18" charset="0"/>
                <a:cs typeface="Times New Roman" pitchFamily="18" charset="0"/>
              </a:rPr>
              <a:t>к</a:t>
            </a:r>
            <a:r>
              <a:rPr sz="1600" spc="-5" dirty="0">
                <a:latin typeface="Times New Roman" pitchFamily="18" charset="0"/>
                <a:cs typeface="Times New Roman" pitchFamily="18" charset="0"/>
              </a:rPr>
              <a:t>а</a:t>
            </a:r>
            <a:r>
              <a:rPr sz="1600" spc="5" dirty="0">
                <a:latin typeface="Times New Roman" pitchFamily="18" charset="0"/>
                <a:cs typeface="Times New Roman" pitchFamily="18" charset="0"/>
              </a:rPr>
              <a:t>т</a:t>
            </a:r>
            <a:r>
              <a:rPr sz="1600" spc="-10" dirty="0">
                <a:latin typeface="Times New Roman" pitchFamily="18" charset="0"/>
                <a:cs typeface="Times New Roman" pitchFamily="18" charset="0"/>
              </a:rPr>
              <a:t>а</a:t>
            </a:r>
            <a:r>
              <a:rPr sz="1600" dirty="0">
                <a:latin typeface="Times New Roman" pitchFamily="18" charset="0"/>
                <a:cs typeface="Times New Roman" pitchFamily="18" charset="0"/>
              </a:rPr>
              <a:t>х</a:t>
            </a:r>
            <a:endParaRPr sz="1600">
              <a:latin typeface="Times New Roman" pitchFamily="18" charset="0"/>
              <a:cs typeface="Times New Roman" pitchFamily="18" charset="0"/>
            </a:endParaRPr>
          </a:p>
        </p:txBody>
      </p:sp>
      <p:sp>
        <p:nvSpPr>
          <p:cNvPr id="928" name="object 928"/>
          <p:cNvSpPr/>
          <p:nvPr/>
        </p:nvSpPr>
        <p:spPr>
          <a:xfrm>
            <a:off x="6268720" y="3195320"/>
            <a:ext cx="212090" cy="378460"/>
          </a:xfrm>
          <a:custGeom>
            <a:avLst/>
            <a:gdLst/>
            <a:ahLst/>
            <a:cxnLst/>
            <a:rect l="l" t="t" r="r" b="b"/>
            <a:pathLst>
              <a:path w="212089" h="378460">
                <a:moveTo>
                  <a:pt x="212089" y="271779"/>
                </a:moveTo>
                <a:lnTo>
                  <a:pt x="0" y="271779"/>
                </a:lnTo>
                <a:lnTo>
                  <a:pt x="105409" y="378459"/>
                </a:lnTo>
                <a:lnTo>
                  <a:pt x="212089" y="271779"/>
                </a:lnTo>
                <a:close/>
              </a:path>
              <a:path w="212089" h="378460">
                <a:moveTo>
                  <a:pt x="158750" y="0"/>
                </a:moveTo>
                <a:lnTo>
                  <a:pt x="53339" y="0"/>
                </a:lnTo>
                <a:lnTo>
                  <a:pt x="53339" y="271779"/>
                </a:lnTo>
                <a:lnTo>
                  <a:pt x="158750" y="271779"/>
                </a:lnTo>
                <a:lnTo>
                  <a:pt x="158750" y="0"/>
                </a:lnTo>
                <a:close/>
              </a:path>
            </a:pathLst>
          </a:custGeom>
          <a:solidFill>
            <a:srgbClr val="CC3399"/>
          </a:solidFill>
        </p:spPr>
        <p:txBody>
          <a:bodyPr wrap="square" lIns="0" tIns="0" rIns="0" bIns="0" rtlCol="0"/>
          <a:lstStyle/>
          <a:p>
            <a:endParaRPr/>
          </a:p>
        </p:txBody>
      </p:sp>
      <p:sp>
        <p:nvSpPr>
          <p:cNvPr id="929" name="object 929"/>
          <p:cNvSpPr/>
          <p:nvPr/>
        </p:nvSpPr>
        <p:spPr>
          <a:xfrm>
            <a:off x="6268720" y="3195320"/>
            <a:ext cx="212090" cy="378460"/>
          </a:xfrm>
          <a:custGeom>
            <a:avLst/>
            <a:gdLst/>
            <a:ahLst/>
            <a:cxnLst/>
            <a:rect l="l" t="t" r="r" b="b"/>
            <a:pathLst>
              <a:path w="212089" h="378460">
                <a:moveTo>
                  <a:pt x="53339" y="0"/>
                </a:moveTo>
                <a:lnTo>
                  <a:pt x="53339" y="271779"/>
                </a:lnTo>
                <a:lnTo>
                  <a:pt x="0" y="271779"/>
                </a:lnTo>
                <a:lnTo>
                  <a:pt x="105409" y="378459"/>
                </a:lnTo>
                <a:lnTo>
                  <a:pt x="212089" y="271779"/>
                </a:lnTo>
                <a:lnTo>
                  <a:pt x="158750" y="271779"/>
                </a:lnTo>
                <a:lnTo>
                  <a:pt x="158750" y="0"/>
                </a:lnTo>
                <a:lnTo>
                  <a:pt x="53339" y="0"/>
                </a:lnTo>
                <a:close/>
              </a:path>
            </a:pathLst>
          </a:custGeom>
          <a:ln w="25518">
            <a:solidFill>
              <a:srgbClr val="91CF4F"/>
            </a:solidFill>
          </a:ln>
        </p:spPr>
        <p:txBody>
          <a:bodyPr wrap="square" lIns="0" tIns="0" rIns="0" bIns="0" rtlCol="0"/>
          <a:lstStyle/>
          <a:p>
            <a:endParaRPr/>
          </a:p>
        </p:txBody>
      </p:sp>
      <p:sp>
        <p:nvSpPr>
          <p:cNvPr id="930" name="object 930"/>
          <p:cNvSpPr/>
          <p:nvPr/>
        </p:nvSpPr>
        <p:spPr>
          <a:xfrm>
            <a:off x="6268720" y="319532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31" name="object 931"/>
          <p:cNvSpPr/>
          <p:nvPr/>
        </p:nvSpPr>
        <p:spPr>
          <a:xfrm>
            <a:off x="6480809" y="357377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33" name="Заголовок 1"/>
          <p:cNvSpPr>
            <a:spLocks noGrp="1"/>
          </p:cNvSpPr>
          <p:nvPr>
            <p:ph type="title"/>
          </p:nvPr>
        </p:nvSpPr>
        <p:spPr>
          <a:xfrm>
            <a:off x="500034" y="0"/>
            <a:ext cx="8229600" cy="1143000"/>
          </a:xfrm>
        </p:spPr>
        <p:txBody>
          <a:bodyPr>
            <a:normAutofit/>
          </a:bodyPr>
          <a:lstStyle/>
          <a:p>
            <a:pPr lvl="0"/>
            <a:r>
              <a:rPr lang="en-US" sz="2400" b="1" dirty="0" smtClean="0">
                <a:solidFill>
                  <a:srgbClr val="990033"/>
                </a:solidFill>
                <a:latin typeface="Times New Roman" pitchFamily="18" charset="0"/>
                <a:cs typeface="Times New Roman" pitchFamily="18" charset="0"/>
              </a:rPr>
              <a:t>1</a:t>
            </a:r>
            <a:r>
              <a:rPr lang="uk-UA" sz="2400" b="1" dirty="0" smtClean="0">
                <a:solidFill>
                  <a:srgbClr val="990033"/>
                </a:solidFill>
                <a:latin typeface="Times New Roman" pitchFamily="18" charset="0"/>
                <a:cs typeface="Times New Roman" pitchFamily="18" charset="0"/>
              </a:rPr>
              <a:t>. Виробнича інфраструктура та взаємозв’язок виробничих цехів з іншими групами приміщень.</a:t>
            </a:r>
            <a:endParaRPr lang="ru-RU" sz="2400" b="1" dirty="0">
              <a:solidFill>
                <a:srgbClr val="99003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smtClean="0">
                <a:latin typeface="Times New Roman" pitchFamily="18" charset="0"/>
                <a:cs typeface="Times New Roman" pitchFamily="18" charset="0"/>
              </a:rPr>
              <a:t>                                                                                                 Таблиця </a:t>
            </a:r>
            <a:r>
              <a:rPr lang="uk-UA" sz="2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Асортиментний склад продукції …, реалізованої за день (приклад</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5842" name="Picture 2"/>
          <p:cNvPicPr>
            <a:picLocks noGrp="1" noChangeAspect="1" noChangeArrowheads="1"/>
          </p:cNvPicPr>
          <p:nvPr>
            <p:ph idx="1"/>
          </p:nvPr>
        </p:nvPicPr>
        <p:blipFill>
          <a:blip r:embed="rId2"/>
          <a:srcRect l="27094" t="30936" r="21287" b="15398"/>
          <a:stretch>
            <a:fillRect/>
          </a:stretch>
        </p:blipFill>
        <p:spPr bwMode="auto">
          <a:xfrm>
            <a:off x="357158" y="1357297"/>
            <a:ext cx="8572560" cy="5389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smtClean="0">
                <a:latin typeface="Times New Roman" pitchFamily="18" charset="0"/>
                <a:cs typeface="Times New Roman" pitchFamily="18" charset="0"/>
              </a:rPr>
              <a:t>                                                                               Таблиця </a:t>
            </a:r>
            <a:r>
              <a:rPr lang="uk-UA" sz="2400" dirty="0" smtClean="0">
                <a:latin typeface="Times New Roman" pitchFamily="18" charset="0"/>
                <a:cs typeface="Times New Roman" pitchFamily="18" charset="0"/>
              </a:rPr>
              <a:t>3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Розрахунок закупівельної продукції для … (приклад</a:t>
            </a:r>
            <a:r>
              <a:rPr lang="uk-UA"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36866" name="Picture 2"/>
          <p:cNvPicPr>
            <a:picLocks noGrp="1" noChangeAspect="1" noChangeArrowheads="1"/>
          </p:cNvPicPr>
          <p:nvPr>
            <p:ph idx="1"/>
          </p:nvPr>
        </p:nvPicPr>
        <p:blipFill>
          <a:blip r:embed="rId2"/>
          <a:srcRect l="26139" t="35605" r="21367" b="12241"/>
          <a:stretch>
            <a:fillRect/>
          </a:stretch>
        </p:blipFill>
        <p:spPr bwMode="auto">
          <a:xfrm>
            <a:off x="214282" y="1357298"/>
            <a:ext cx="8680508"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59329" y="979169"/>
            <a:ext cx="3176270" cy="566420"/>
          </a:xfrm>
          <a:custGeom>
            <a:avLst/>
            <a:gdLst/>
            <a:ahLst/>
            <a:cxnLst/>
            <a:rect l="l" t="t" r="r" b="b"/>
            <a:pathLst>
              <a:path w="3176270" h="566419">
                <a:moveTo>
                  <a:pt x="0" y="377189"/>
                </a:moveTo>
                <a:lnTo>
                  <a:pt x="0" y="0"/>
                </a:lnTo>
                <a:lnTo>
                  <a:pt x="3176270" y="0"/>
                </a:lnTo>
                <a:lnTo>
                  <a:pt x="3176270" y="377189"/>
                </a:lnTo>
                <a:lnTo>
                  <a:pt x="1873249" y="377189"/>
                </a:lnTo>
                <a:lnTo>
                  <a:pt x="1873249" y="471169"/>
                </a:lnTo>
                <a:lnTo>
                  <a:pt x="2160270" y="471169"/>
                </a:lnTo>
                <a:lnTo>
                  <a:pt x="1587499" y="566419"/>
                </a:lnTo>
                <a:lnTo>
                  <a:pt x="1015999" y="471169"/>
                </a:lnTo>
                <a:lnTo>
                  <a:pt x="1301749" y="471169"/>
                </a:lnTo>
                <a:lnTo>
                  <a:pt x="1301749" y="377189"/>
                </a:lnTo>
                <a:lnTo>
                  <a:pt x="0" y="377189"/>
                </a:lnTo>
                <a:close/>
              </a:path>
            </a:pathLst>
          </a:custGeom>
          <a:ln w="9344">
            <a:solidFill>
              <a:srgbClr val="000000"/>
            </a:solidFill>
          </a:ln>
        </p:spPr>
        <p:txBody>
          <a:bodyPr wrap="square" lIns="0" tIns="0" rIns="0" bIns="0" rtlCol="0"/>
          <a:lstStyle/>
          <a:p>
            <a:endParaRPr/>
          </a:p>
        </p:txBody>
      </p:sp>
      <p:sp>
        <p:nvSpPr>
          <p:cNvPr id="4" name="object 4"/>
          <p:cNvSpPr/>
          <p:nvPr/>
        </p:nvSpPr>
        <p:spPr>
          <a:xfrm>
            <a:off x="1461769" y="1563369"/>
            <a:ext cx="5185410" cy="1292860"/>
          </a:xfrm>
          <a:custGeom>
            <a:avLst/>
            <a:gdLst/>
            <a:ahLst/>
            <a:cxnLst/>
            <a:rect l="l" t="t" r="r" b="b"/>
            <a:pathLst>
              <a:path w="5185409" h="1292860">
                <a:moveTo>
                  <a:pt x="0" y="0"/>
                </a:moveTo>
                <a:lnTo>
                  <a:pt x="5185409" y="0"/>
                </a:lnTo>
                <a:lnTo>
                  <a:pt x="5185409" y="1038859"/>
                </a:lnTo>
                <a:lnTo>
                  <a:pt x="5110360" y="1038631"/>
                </a:lnTo>
                <a:lnTo>
                  <a:pt x="5037204" y="1038602"/>
                </a:lnTo>
                <a:lnTo>
                  <a:pt x="4965897" y="1038767"/>
                </a:lnTo>
                <a:lnTo>
                  <a:pt x="4896392" y="1039122"/>
                </a:lnTo>
                <a:lnTo>
                  <a:pt x="4828644" y="1039663"/>
                </a:lnTo>
                <a:lnTo>
                  <a:pt x="4762607" y="1040385"/>
                </a:lnTo>
                <a:lnTo>
                  <a:pt x="4698237" y="1041285"/>
                </a:lnTo>
                <a:lnTo>
                  <a:pt x="4635486" y="1042357"/>
                </a:lnTo>
                <a:lnTo>
                  <a:pt x="4574310" y="1043598"/>
                </a:lnTo>
                <a:lnTo>
                  <a:pt x="4514662" y="1045003"/>
                </a:lnTo>
                <a:lnTo>
                  <a:pt x="4456498" y="1046567"/>
                </a:lnTo>
                <a:lnTo>
                  <a:pt x="4399771" y="1048287"/>
                </a:lnTo>
                <a:lnTo>
                  <a:pt x="4344436" y="1050157"/>
                </a:lnTo>
                <a:lnTo>
                  <a:pt x="4290447" y="1052175"/>
                </a:lnTo>
                <a:lnTo>
                  <a:pt x="4237759" y="1054334"/>
                </a:lnTo>
                <a:lnTo>
                  <a:pt x="4186326" y="1056631"/>
                </a:lnTo>
                <a:lnTo>
                  <a:pt x="4136102" y="1059062"/>
                </a:lnTo>
                <a:lnTo>
                  <a:pt x="4087042" y="1061622"/>
                </a:lnTo>
                <a:lnTo>
                  <a:pt x="4039100" y="1064307"/>
                </a:lnTo>
                <a:lnTo>
                  <a:pt x="3992231" y="1067112"/>
                </a:lnTo>
                <a:lnTo>
                  <a:pt x="3946388" y="1070033"/>
                </a:lnTo>
                <a:lnTo>
                  <a:pt x="3901526" y="1073066"/>
                </a:lnTo>
                <a:lnTo>
                  <a:pt x="3857600" y="1076206"/>
                </a:lnTo>
                <a:lnTo>
                  <a:pt x="3814564" y="1079449"/>
                </a:lnTo>
                <a:lnTo>
                  <a:pt x="3772371" y="1082791"/>
                </a:lnTo>
                <a:lnTo>
                  <a:pt x="3730978" y="1086227"/>
                </a:lnTo>
                <a:lnTo>
                  <a:pt x="3690337" y="1089754"/>
                </a:lnTo>
                <a:lnTo>
                  <a:pt x="3650404" y="1093365"/>
                </a:lnTo>
                <a:lnTo>
                  <a:pt x="3611132" y="1097058"/>
                </a:lnTo>
                <a:lnTo>
                  <a:pt x="3572477" y="1100828"/>
                </a:lnTo>
                <a:lnTo>
                  <a:pt x="3534391" y="1104670"/>
                </a:lnTo>
                <a:lnTo>
                  <a:pt x="3459749" y="1112554"/>
                </a:lnTo>
                <a:lnTo>
                  <a:pt x="3386841" y="1120676"/>
                </a:lnTo>
                <a:lnTo>
                  <a:pt x="3315302" y="1129001"/>
                </a:lnTo>
                <a:lnTo>
                  <a:pt x="3244766" y="1137493"/>
                </a:lnTo>
                <a:lnTo>
                  <a:pt x="3174869" y="1146119"/>
                </a:lnTo>
                <a:lnTo>
                  <a:pt x="3105245" y="1154843"/>
                </a:lnTo>
                <a:lnTo>
                  <a:pt x="3035529" y="1163630"/>
                </a:lnTo>
                <a:lnTo>
                  <a:pt x="3000523" y="1168036"/>
                </a:lnTo>
                <a:lnTo>
                  <a:pt x="2929986" y="1176852"/>
                </a:lnTo>
                <a:lnTo>
                  <a:pt x="2858443" y="1185645"/>
                </a:lnTo>
                <a:lnTo>
                  <a:pt x="2785532" y="1194379"/>
                </a:lnTo>
                <a:lnTo>
                  <a:pt x="2710885" y="1203019"/>
                </a:lnTo>
                <a:lnTo>
                  <a:pt x="2672797" y="1207293"/>
                </a:lnTo>
                <a:lnTo>
                  <a:pt x="2634139" y="1211530"/>
                </a:lnTo>
                <a:lnTo>
                  <a:pt x="2594864" y="1215727"/>
                </a:lnTo>
                <a:lnTo>
                  <a:pt x="2554927" y="1219878"/>
                </a:lnTo>
                <a:lnTo>
                  <a:pt x="2514283" y="1223980"/>
                </a:lnTo>
                <a:lnTo>
                  <a:pt x="2472886" y="1228028"/>
                </a:lnTo>
                <a:lnTo>
                  <a:pt x="2430690" y="1232018"/>
                </a:lnTo>
                <a:lnTo>
                  <a:pt x="2387650" y="1235945"/>
                </a:lnTo>
                <a:lnTo>
                  <a:pt x="2343719" y="1239805"/>
                </a:lnTo>
                <a:lnTo>
                  <a:pt x="2298853" y="1243594"/>
                </a:lnTo>
                <a:lnTo>
                  <a:pt x="2253005" y="1247307"/>
                </a:lnTo>
                <a:lnTo>
                  <a:pt x="2206131" y="1250940"/>
                </a:lnTo>
                <a:lnTo>
                  <a:pt x="2158184" y="1254488"/>
                </a:lnTo>
                <a:lnTo>
                  <a:pt x="2109118" y="1257948"/>
                </a:lnTo>
                <a:lnTo>
                  <a:pt x="2058889" y="1261314"/>
                </a:lnTo>
                <a:lnTo>
                  <a:pt x="2007450" y="1264583"/>
                </a:lnTo>
                <a:lnTo>
                  <a:pt x="1954756" y="1267750"/>
                </a:lnTo>
                <a:lnTo>
                  <a:pt x="1900761" y="1270811"/>
                </a:lnTo>
                <a:lnTo>
                  <a:pt x="1845420" y="1273762"/>
                </a:lnTo>
                <a:lnTo>
                  <a:pt x="1788686" y="1276597"/>
                </a:lnTo>
                <a:lnTo>
                  <a:pt x="1730515" y="1279313"/>
                </a:lnTo>
                <a:lnTo>
                  <a:pt x="1670860" y="1281905"/>
                </a:lnTo>
                <a:lnTo>
                  <a:pt x="1609677" y="1284370"/>
                </a:lnTo>
                <a:lnTo>
                  <a:pt x="1546919" y="1286702"/>
                </a:lnTo>
                <a:lnTo>
                  <a:pt x="1482540" y="1288897"/>
                </a:lnTo>
                <a:lnTo>
                  <a:pt x="1416496" y="1290951"/>
                </a:lnTo>
                <a:lnTo>
                  <a:pt x="1348740" y="1292859"/>
                </a:lnTo>
                <a:lnTo>
                  <a:pt x="1276778" y="1289498"/>
                </a:lnTo>
                <a:lnTo>
                  <a:pt x="1208087" y="1286184"/>
                </a:lnTo>
                <a:lnTo>
                  <a:pt x="1142477" y="1282912"/>
                </a:lnTo>
                <a:lnTo>
                  <a:pt x="1079759" y="1279677"/>
                </a:lnTo>
                <a:lnTo>
                  <a:pt x="1019743" y="1276475"/>
                </a:lnTo>
                <a:lnTo>
                  <a:pt x="962241" y="1273299"/>
                </a:lnTo>
                <a:lnTo>
                  <a:pt x="907063" y="1270146"/>
                </a:lnTo>
                <a:lnTo>
                  <a:pt x="854020" y="1267009"/>
                </a:lnTo>
                <a:lnTo>
                  <a:pt x="802922" y="1263885"/>
                </a:lnTo>
                <a:lnTo>
                  <a:pt x="753580" y="1260767"/>
                </a:lnTo>
                <a:lnTo>
                  <a:pt x="705804" y="1257652"/>
                </a:lnTo>
                <a:lnTo>
                  <a:pt x="659406" y="1254533"/>
                </a:lnTo>
                <a:lnTo>
                  <a:pt x="614197" y="1251406"/>
                </a:lnTo>
                <a:lnTo>
                  <a:pt x="569986" y="1248266"/>
                </a:lnTo>
                <a:lnTo>
                  <a:pt x="526584" y="1245108"/>
                </a:lnTo>
                <a:lnTo>
                  <a:pt x="483803" y="1241927"/>
                </a:lnTo>
                <a:lnTo>
                  <a:pt x="441453" y="1238717"/>
                </a:lnTo>
                <a:lnTo>
                  <a:pt x="399344" y="1235474"/>
                </a:lnTo>
                <a:lnTo>
                  <a:pt x="357287" y="1232193"/>
                </a:lnTo>
                <a:lnTo>
                  <a:pt x="315094" y="1228868"/>
                </a:lnTo>
                <a:lnTo>
                  <a:pt x="272574" y="1225495"/>
                </a:lnTo>
                <a:lnTo>
                  <a:pt x="229538" y="1222069"/>
                </a:lnTo>
                <a:lnTo>
                  <a:pt x="185798" y="1218584"/>
                </a:lnTo>
                <a:lnTo>
                  <a:pt x="141163" y="1215036"/>
                </a:lnTo>
                <a:lnTo>
                  <a:pt x="95444" y="1211419"/>
                </a:lnTo>
                <a:lnTo>
                  <a:pt x="48453" y="1207729"/>
                </a:lnTo>
                <a:lnTo>
                  <a:pt x="0" y="1203959"/>
                </a:lnTo>
                <a:lnTo>
                  <a:pt x="0" y="0"/>
                </a:lnTo>
                <a:close/>
              </a:path>
            </a:pathLst>
          </a:custGeom>
          <a:ln w="9344">
            <a:solidFill>
              <a:srgbClr val="000000"/>
            </a:solidFill>
          </a:ln>
        </p:spPr>
        <p:txBody>
          <a:bodyPr wrap="square" lIns="0" tIns="0" rIns="0" bIns="0" rtlCol="0"/>
          <a:lstStyle/>
          <a:p>
            <a:endParaRPr/>
          </a:p>
        </p:txBody>
      </p:sp>
      <p:sp>
        <p:nvSpPr>
          <p:cNvPr id="5" name="object 5"/>
          <p:cNvSpPr txBox="1"/>
          <p:nvPr/>
        </p:nvSpPr>
        <p:spPr>
          <a:xfrm>
            <a:off x="1539239" y="1013459"/>
            <a:ext cx="5031105" cy="1583690"/>
          </a:xfrm>
          <a:prstGeom prst="rect">
            <a:avLst/>
          </a:prstGeom>
        </p:spPr>
        <p:txBody>
          <a:bodyPr vert="horz" wrap="square" lIns="0" tIns="12700" rIns="0" bIns="0" rtlCol="0">
            <a:spAutoFit/>
          </a:bodyPr>
          <a:lstStyle/>
          <a:p>
            <a:pPr marL="845819">
              <a:lnSpc>
                <a:spcPct val="100000"/>
              </a:lnSpc>
              <a:spcBef>
                <a:spcPts val="100"/>
              </a:spcBef>
            </a:pPr>
            <a:r>
              <a:rPr sz="1900" b="1" spc="-10" dirty="0">
                <a:latin typeface="Arial"/>
                <a:cs typeface="Arial"/>
              </a:rPr>
              <a:t>Оперативне</a:t>
            </a:r>
            <a:r>
              <a:rPr sz="1900" b="1" spc="-15" dirty="0">
                <a:latin typeface="Arial"/>
                <a:cs typeface="Arial"/>
              </a:rPr>
              <a:t> </a:t>
            </a:r>
            <a:r>
              <a:rPr sz="1900" b="1" spc="-10" dirty="0">
                <a:latin typeface="Arial"/>
                <a:cs typeface="Arial"/>
              </a:rPr>
              <a:t>планування</a:t>
            </a:r>
            <a:endParaRPr sz="1900">
              <a:latin typeface="Arial"/>
              <a:cs typeface="Arial"/>
            </a:endParaRPr>
          </a:p>
          <a:p>
            <a:pPr>
              <a:lnSpc>
                <a:spcPct val="100000"/>
              </a:lnSpc>
              <a:spcBef>
                <a:spcPts val="20"/>
              </a:spcBef>
            </a:pPr>
            <a:endParaRPr sz="2000">
              <a:latin typeface="Times New Roman"/>
              <a:cs typeface="Times New Roman"/>
            </a:endParaRPr>
          </a:p>
          <a:p>
            <a:pPr marL="12700" marR="5080" algn="just">
              <a:lnSpc>
                <a:spcPct val="100000"/>
              </a:lnSpc>
            </a:pPr>
            <a:r>
              <a:rPr sz="1600" spc="-5" dirty="0">
                <a:latin typeface="Arial"/>
                <a:cs typeface="Arial"/>
              </a:rPr>
              <a:t>Процес встановлення завдання </a:t>
            </a:r>
            <a:r>
              <a:rPr sz="1600" dirty="0">
                <a:latin typeface="Arial"/>
                <a:cs typeface="Arial"/>
              </a:rPr>
              <a:t>для </a:t>
            </a:r>
            <a:r>
              <a:rPr sz="1600" spc="-10" dirty="0">
                <a:latin typeface="Arial"/>
                <a:cs typeface="Arial"/>
              </a:rPr>
              <a:t>кожної </a:t>
            </a:r>
            <a:r>
              <a:rPr sz="1600" spc="-5" dirty="0">
                <a:latin typeface="Arial"/>
                <a:cs typeface="Arial"/>
              </a:rPr>
              <a:t>ділянки  </a:t>
            </a:r>
            <a:r>
              <a:rPr sz="1600" spc="-10" dirty="0">
                <a:latin typeface="Arial"/>
                <a:cs typeface="Arial"/>
              </a:rPr>
              <a:t>виробничого </a:t>
            </a:r>
            <a:r>
              <a:rPr sz="1600" spc="-5" dirty="0">
                <a:latin typeface="Arial"/>
                <a:cs typeface="Arial"/>
              </a:rPr>
              <a:t>процесу </a:t>
            </a:r>
            <a:r>
              <a:rPr sz="1600" dirty="0">
                <a:latin typeface="Arial"/>
                <a:cs typeface="Arial"/>
              </a:rPr>
              <a:t>з </a:t>
            </a:r>
            <a:r>
              <a:rPr sz="1600" spc="-10" dirty="0">
                <a:latin typeface="Arial"/>
                <a:cs typeface="Arial"/>
              </a:rPr>
              <a:t>урахуванням виробничої  </a:t>
            </a:r>
            <a:r>
              <a:rPr sz="1600" spc="-5" dirty="0">
                <a:latin typeface="Arial"/>
                <a:cs typeface="Arial"/>
              </a:rPr>
              <a:t>програми та </a:t>
            </a:r>
            <a:r>
              <a:rPr sz="1600" spc="-10" dirty="0">
                <a:latin typeface="Arial"/>
                <a:cs typeface="Arial"/>
              </a:rPr>
              <a:t>максимально </a:t>
            </a:r>
            <a:r>
              <a:rPr sz="1600" spc="-5" dirty="0">
                <a:latin typeface="Arial"/>
                <a:cs typeface="Arial"/>
              </a:rPr>
              <a:t>повного використання  можливостей </a:t>
            </a:r>
            <a:r>
              <a:rPr sz="1600" spc="-10" dirty="0">
                <a:latin typeface="Arial"/>
                <a:cs typeface="Arial"/>
              </a:rPr>
              <a:t>виробництва.</a:t>
            </a:r>
            <a:endParaRPr sz="1600">
              <a:latin typeface="Arial"/>
              <a:cs typeface="Arial"/>
            </a:endParaRPr>
          </a:p>
        </p:txBody>
      </p:sp>
      <p:sp>
        <p:nvSpPr>
          <p:cNvPr id="6" name="object 6"/>
          <p:cNvSpPr/>
          <p:nvPr/>
        </p:nvSpPr>
        <p:spPr>
          <a:xfrm>
            <a:off x="900430" y="3014979"/>
            <a:ext cx="6584950" cy="345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uk-UA" sz="2400" b="1" dirty="0" smtClean="0">
                <a:solidFill>
                  <a:srgbClr val="990033"/>
                </a:solidFill>
                <a:latin typeface="Times New Roman" pitchFamily="18" charset="0"/>
                <a:cs typeface="Times New Roman" pitchFamily="18" charset="0"/>
              </a:rPr>
              <a:t>Оперативне планування містить такі елементи:</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7"/>
            <a:ext cx="8229600" cy="4286280"/>
          </a:xfrm>
        </p:spPr>
        <p:txBody>
          <a:bodyPr>
            <a:normAutofit/>
          </a:bodyPr>
          <a:lstStyle/>
          <a:p>
            <a:pPr lvl="0" algn="just"/>
            <a:r>
              <a:rPr lang="uk-UA" sz="2400" dirty="0" smtClean="0">
                <a:latin typeface="Times New Roman" pitchFamily="18" charset="0"/>
                <a:cs typeface="Times New Roman" pitchFamily="18" charset="0"/>
              </a:rPr>
              <a:t>складання планового меню на тиждень, декаду (циклічне </a:t>
            </a:r>
            <a:r>
              <a:rPr lang="uk-UA" sz="2400" dirty="0" smtClean="0">
                <a:latin typeface="Times New Roman" pitchFamily="18" charset="0"/>
                <a:cs typeface="Times New Roman" pitchFamily="18" charset="0"/>
              </a:rPr>
              <a:t>меню</a:t>
            </a:r>
            <a:r>
              <a:rPr lang="uk-UA" sz="2400" dirty="0" smtClean="0">
                <a:latin typeface="Times New Roman" pitchFamily="18" charset="0"/>
                <a:cs typeface="Times New Roman" pitchFamily="18" charset="0"/>
              </a:rPr>
              <a:t>), на його основі розробка </a:t>
            </a:r>
            <a:r>
              <a:rPr lang="uk-UA" sz="2400" dirty="0" smtClean="0">
                <a:latin typeface="Times New Roman" pitchFamily="18" charset="0"/>
                <a:cs typeface="Times New Roman" pitchFamily="18" charset="0"/>
              </a:rPr>
              <a:t>плану-меню</a:t>
            </a:r>
            <a:r>
              <a:rPr lang="uk-UA" sz="2400" dirty="0" smtClean="0">
                <a:latin typeface="Times New Roman" pitchFamily="18" charset="0"/>
                <a:cs typeface="Times New Roman" pitchFamily="18" charset="0"/>
              </a:rPr>
              <a:t>, що відображає денну ви­робничу програму підприємства; </a:t>
            </a:r>
            <a:endParaRPr lang="ru-RU" sz="2400"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складання і затвердження меню;</a:t>
            </a:r>
            <a:endParaRPr lang="ru-RU" sz="2400"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розрахунок потреби в продуктах для приготування страв, плану-меню, і складання вимоги на сировину;</a:t>
            </a:r>
            <a:endParaRPr lang="ru-RU" sz="2400"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оформлення вимоги-накладної на відпуск продуктів зі </a:t>
            </a:r>
            <a:r>
              <a:rPr lang="uk-UA" sz="2400" dirty="0" smtClean="0">
                <a:latin typeface="Times New Roman" pitchFamily="18" charset="0"/>
                <a:cs typeface="Times New Roman" pitchFamily="18" charset="0"/>
              </a:rPr>
              <a:t>складу </a:t>
            </a:r>
            <a:r>
              <a:rPr lang="uk-UA" sz="2400" dirty="0" smtClean="0">
                <a:latin typeface="Times New Roman" pitchFamily="18" charset="0"/>
                <a:cs typeface="Times New Roman" pitchFamily="18" charset="0"/>
              </a:rPr>
              <a:t>на виробництві та одержання сировини;</a:t>
            </a:r>
            <a:endParaRPr lang="ru-RU" sz="2400"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розподіл сировини між цехами і визначення завдань для </a:t>
            </a:r>
            <a:r>
              <a:rPr lang="uk-UA" sz="2400" dirty="0" smtClean="0">
                <a:latin typeface="Times New Roman" pitchFamily="18" charset="0"/>
                <a:cs typeface="Times New Roman" pitchFamily="18" charset="0"/>
              </a:rPr>
              <a:t>кухарів </a:t>
            </a:r>
            <a:r>
              <a:rPr lang="uk-UA" sz="2400" dirty="0" smtClean="0">
                <a:latin typeface="Times New Roman" pitchFamily="18" charset="0"/>
                <a:cs typeface="Times New Roman" pitchFamily="18" charset="0"/>
              </a:rPr>
              <a:t>відповідно до меню.</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714356"/>
            <a:ext cx="7929618" cy="5286412"/>
          </a:xfrm>
        </p:spPr>
        <p:txBody>
          <a:bodyPr>
            <a:normAutofit fontScale="62500" lnSpcReduction="20000"/>
          </a:bodyPr>
          <a:lstStyle/>
          <a:p>
            <a:pPr algn="just"/>
            <a:r>
              <a:rPr lang="uk-UA" b="1" i="1" dirty="0" smtClean="0">
                <a:solidFill>
                  <a:srgbClr val="990033"/>
                </a:solidFill>
                <a:latin typeface="Times New Roman" pitchFamily="18" charset="0"/>
                <a:cs typeface="Times New Roman" pitchFamily="18" charset="0"/>
              </a:rPr>
              <a:t>Першим етапом </a:t>
            </a:r>
            <a:r>
              <a:rPr lang="uk-UA" dirty="0" smtClean="0">
                <a:latin typeface="Times New Roman" pitchFamily="18" charset="0"/>
                <a:cs typeface="Times New Roman" pitchFamily="18" charset="0"/>
              </a:rPr>
              <a:t>оперативного планування є складання </a:t>
            </a:r>
            <a:r>
              <a:rPr lang="uk-UA" dirty="0" smtClean="0">
                <a:latin typeface="Times New Roman" pitchFamily="18" charset="0"/>
                <a:cs typeface="Times New Roman" pitchFamily="18" charset="0"/>
              </a:rPr>
              <a:t>планового </a:t>
            </a:r>
            <a:r>
              <a:rPr lang="uk-UA" dirty="0" smtClean="0">
                <a:latin typeface="Times New Roman" pitchFamily="18" charset="0"/>
                <a:cs typeface="Times New Roman" pitchFamily="18" charset="0"/>
              </a:rPr>
              <a:t>меню, наявність якого дає можливість забезпечити </a:t>
            </a:r>
            <a:r>
              <a:rPr lang="uk-UA" dirty="0" smtClean="0">
                <a:latin typeface="Times New Roman" pitchFamily="18" charset="0"/>
                <a:cs typeface="Times New Roman" pitchFamily="18" charset="0"/>
              </a:rPr>
              <a:t>різноманітність </a:t>
            </a:r>
            <a:r>
              <a:rPr lang="uk-UA" dirty="0" smtClean="0">
                <a:latin typeface="Times New Roman" pitchFamily="18" charset="0"/>
                <a:cs typeface="Times New Roman" pitchFamily="18" charset="0"/>
              </a:rPr>
              <a:t>страв по днях тижня, уникнути повторень, забезпечити чітку організацію постачання виробництва сировиною і </a:t>
            </a:r>
            <a:r>
              <a:rPr lang="uk-UA" dirty="0" smtClean="0">
                <a:latin typeface="Times New Roman" pitchFamily="18" charset="0"/>
                <a:cs typeface="Times New Roman" pitchFamily="18" charset="0"/>
              </a:rPr>
              <a:t>напівфабрикатами</a:t>
            </a:r>
            <a:r>
              <a:rPr lang="uk-UA" dirty="0" smtClean="0">
                <a:latin typeface="Times New Roman" pitchFamily="18" charset="0"/>
                <a:cs typeface="Times New Roman" pitchFamily="18" charset="0"/>
              </a:rPr>
              <a:t>, вчасно направляючи заявки на оптові фірми, </a:t>
            </a:r>
            <a:r>
              <a:rPr lang="uk-UA" dirty="0" smtClean="0">
                <a:latin typeface="Times New Roman" pitchFamily="18" charset="0"/>
                <a:cs typeface="Times New Roman" pitchFamily="18" charset="0"/>
              </a:rPr>
              <a:t>промислові </a:t>
            </a:r>
            <a:r>
              <a:rPr lang="uk-UA" dirty="0" smtClean="0">
                <a:latin typeface="Times New Roman" pitchFamily="18" charset="0"/>
                <a:cs typeface="Times New Roman" pitchFamily="18" charset="0"/>
              </a:rPr>
              <a:t>підприємства, правильно організувати технологічний процес приготування страв і роботу працівників. У плановому меню </a:t>
            </a:r>
            <a:r>
              <a:rPr lang="uk-UA" dirty="0" smtClean="0">
                <a:latin typeface="Times New Roman" pitchFamily="18" charset="0"/>
                <a:cs typeface="Times New Roman" pitchFamily="18" charset="0"/>
              </a:rPr>
              <a:t>вказується </a:t>
            </a:r>
            <a:r>
              <a:rPr lang="uk-UA" dirty="0" smtClean="0">
                <a:latin typeface="Times New Roman" pitchFamily="18" charset="0"/>
                <a:cs typeface="Times New Roman" pitchFamily="18" charset="0"/>
              </a:rPr>
              <a:t>асортимент і кількість страв кожного найменування, які можуть бути приготовлені на даному підприємстві по днях тижня або декади. При складанні планового меню враховуються </a:t>
            </a:r>
            <a:r>
              <a:rPr lang="uk-UA" dirty="0" smtClean="0">
                <a:latin typeface="Times New Roman" pitchFamily="18" charset="0"/>
                <a:cs typeface="Times New Roman" pitchFamily="18" charset="0"/>
              </a:rPr>
              <a:t>кваліфікація </a:t>
            </a:r>
            <a:r>
              <a:rPr lang="uk-UA" dirty="0" smtClean="0">
                <a:latin typeface="Times New Roman" pitchFamily="18" charset="0"/>
                <a:cs typeface="Times New Roman" pitchFamily="18" charset="0"/>
              </a:rPr>
              <a:t>кухарів, споживчий попит, можливості постачання </a:t>
            </a:r>
            <a:r>
              <a:rPr lang="uk-UA" dirty="0" smtClean="0">
                <a:latin typeface="Times New Roman" pitchFamily="18" charset="0"/>
                <a:cs typeface="Times New Roman" pitchFamily="18" charset="0"/>
              </a:rPr>
              <a:t>сировини </a:t>
            </a:r>
            <a:r>
              <a:rPr lang="uk-UA" dirty="0" smtClean="0">
                <a:latin typeface="Times New Roman" pitchFamily="18" charset="0"/>
                <a:cs typeface="Times New Roman" pitchFamily="18" charset="0"/>
              </a:rPr>
              <a:t>і її сезонність, технічне оснащення підприємства</a:t>
            </a:r>
            <a:r>
              <a:rPr lang="uk-UA"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uk-UA" b="1" i="1" dirty="0" smtClean="0">
                <a:solidFill>
                  <a:srgbClr val="990033"/>
                </a:solidFill>
                <a:latin typeface="Times New Roman" pitchFamily="18" charset="0"/>
                <a:cs typeface="Times New Roman" pitchFamily="18" charset="0"/>
              </a:rPr>
              <a:t>Другим і основним етапом </a:t>
            </a:r>
            <a:r>
              <a:rPr lang="uk-UA" dirty="0" smtClean="0">
                <a:latin typeface="Times New Roman" pitchFamily="18" charset="0"/>
                <a:cs typeface="Times New Roman" pitchFamily="18" charset="0"/>
              </a:rPr>
              <a:t>оперативного планування є </a:t>
            </a:r>
            <a:r>
              <a:rPr lang="uk-UA" dirty="0" smtClean="0">
                <a:latin typeface="Times New Roman" pitchFamily="18" charset="0"/>
                <a:cs typeface="Times New Roman" pitchFamily="18" charset="0"/>
              </a:rPr>
              <a:t>складання </a:t>
            </a:r>
            <a:r>
              <a:rPr lang="uk-UA" dirty="0" smtClean="0">
                <a:latin typeface="Times New Roman" pitchFamily="18" charset="0"/>
                <a:cs typeface="Times New Roman" pitchFamily="18" charset="0"/>
              </a:rPr>
              <a:t>плану-меню завідувачем виробництва напередодні </a:t>
            </a:r>
            <a:r>
              <a:rPr lang="uk-UA" dirty="0" smtClean="0">
                <a:latin typeface="Times New Roman" pitchFamily="18" charset="0"/>
                <a:cs typeface="Times New Roman" pitchFamily="18" charset="0"/>
              </a:rPr>
              <a:t>запланованого </a:t>
            </a:r>
            <a:r>
              <a:rPr lang="uk-UA" dirty="0" smtClean="0">
                <a:latin typeface="Times New Roman" pitchFamily="18" charset="0"/>
                <a:cs typeface="Times New Roman" pitchFamily="18" charset="0"/>
              </a:rPr>
              <a:t>дня (не пізніше 15-ї год.) і затвердження його </a:t>
            </a:r>
            <a:r>
              <a:rPr lang="uk-UA" dirty="0" smtClean="0">
                <a:latin typeface="Times New Roman" pitchFamily="18" charset="0"/>
                <a:cs typeface="Times New Roman" pitchFamily="18" charset="0"/>
              </a:rPr>
              <a:t>директором </a:t>
            </a:r>
            <a:r>
              <a:rPr lang="uk-UA" dirty="0" smtClean="0">
                <a:latin typeface="Times New Roman" pitchFamily="18" charset="0"/>
                <a:cs typeface="Times New Roman" pitchFamily="18" charset="0"/>
              </a:rPr>
              <a:t>підприємства.</a:t>
            </a:r>
            <a:endParaRPr lang="ru-RU" dirty="0" smtClean="0">
              <a:latin typeface="Times New Roman" pitchFamily="18" charset="0"/>
              <a:cs typeface="Times New Roman" pitchFamily="18" charset="0"/>
            </a:endParaRPr>
          </a:p>
          <a:p>
            <a:pPr algn="just"/>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smtClean="0">
                <a:latin typeface="Times New Roman" pitchFamily="18" charset="0"/>
                <a:cs typeface="Times New Roman" pitchFamily="18" charset="0"/>
              </a:rPr>
              <a:t>                                                                               Таблиця </a:t>
            </a:r>
            <a:r>
              <a:rPr lang="uk-UA" sz="2400" dirty="0" smtClean="0">
                <a:latin typeface="Times New Roman" pitchFamily="18" charset="0"/>
                <a:cs typeface="Times New Roman" pitchFamily="18" charset="0"/>
              </a:rPr>
              <a:t>4</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Зразок плану-меню закладу ресторанного </a:t>
            </a:r>
            <a:r>
              <a:rPr lang="uk-UA" sz="2400" dirty="0" smtClean="0">
                <a:latin typeface="Times New Roman" pitchFamily="18" charset="0"/>
                <a:cs typeface="Times New Roman" pitchFamily="18" charset="0"/>
              </a:rPr>
              <a:t>господарства</a:t>
            </a:r>
            <a:endParaRPr lang="ru-RU" sz="2400" dirty="0">
              <a:latin typeface="Times New Roman" pitchFamily="18" charset="0"/>
              <a:cs typeface="Times New Roman" pitchFamily="18" charset="0"/>
            </a:endParaRPr>
          </a:p>
        </p:txBody>
      </p:sp>
      <p:pic>
        <p:nvPicPr>
          <p:cNvPr id="37890" name="Picture 2"/>
          <p:cNvPicPr>
            <a:picLocks noGrp="1" noChangeAspect="1" noChangeArrowheads="1"/>
          </p:cNvPicPr>
          <p:nvPr>
            <p:ph idx="1"/>
          </p:nvPr>
        </p:nvPicPr>
        <p:blipFill>
          <a:blip r:embed="rId2"/>
          <a:srcRect l="26841" t="52003" r="21736" b="15398"/>
          <a:stretch>
            <a:fillRect/>
          </a:stretch>
        </p:blipFill>
        <p:spPr bwMode="auto">
          <a:xfrm>
            <a:off x="285720" y="1428736"/>
            <a:ext cx="857252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43"/>
            <a:ext cx="8229600" cy="3857652"/>
          </a:xfrm>
        </p:spPr>
        <p:txBody>
          <a:bodyPr>
            <a:normAutofit fontScale="70000" lnSpcReduction="20000"/>
          </a:bodyPr>
          <a:lstStyle/>
          <a:p>
            <a:pPr algn="just"/>
            <a:r>
              <a:rPr lang="uk-UA" sz="3100" dirty="0" smtClean="0">
                <a:latin typeface="Times New Roman" pitchFamily="18" charset="0"/>
                <a:cs typeface="Times New Roman" pitchFamily="18" charset="0"/>
              </a:rPr>
              <a:t>До основних факторів, які необхідно враховувати при </a:t>
            </a:r>
            <a:r>
              <a:rPr lang="uk-UA" sz="3100" dirty="0" smtClean="0">
                <a:latin typeface="Times New Roman" pitchFamily="18" charset="0"/>
                <a:cs typeface="Times New Roman" pitchFamily="18" charset="0"/>
              </a:rPr>
              <a:t>складанні </a:t>
            </a:r>
            <a:r>
              <a:rPr lang="uk-UA" sz="3100" dirty="0" smtClean="0">
                <a:latin typeface="Times New Roman" pitchFamily="18" charset="0"/>
                <a:cs typeface="Times New Roman" pitchFamily="18" charset="0"/>
              </a:rPr>
              <a:t>меню, належать: приблизний асортимент продукції, </a:t>
            </a:r>
            <a:r>
              <a:rPr lang="uk-UA" sz="3100" dirty="0" smtClean="0">
                <a:latin typeface="Times New Roman" pitchFamily="18" charset="0"/>
                <a:cs typeface="Times New Roman" pitchFamily="18" charset="0"/>
              </a:rPr>
              <a:t>рекомендований </a:t>
            </a:r>
            <a:r>
              <a:rPr lang="uk-UA" sz="3100" dirty="0" smtClean="0">
                <a:latin typeface="Times New Roman" pitchFamily="18" charset="0"/>
                <a:cs typeface="Times New Roman" pitchFamily="18" charset="0"/>
              </a:rPr>
              <a:t>для підприємств ресторанного господарства залежно від його типу і виду наданого раціону, наявність сировини і її </a:t>
            </a:r>
            <a:r>
              <a:rPr lang="uk-UA" sz="3100" dirty="0" smtClean="0">
                <a:latin typeface="Times New Roman" pitchFamily="18" charset="0"/>
                <a:cs typeface="Times New Roman" pitchFamily="18" charset="0"/>
              </a:rPr>
              <a:t>сезонність.</a:t>
            </a:r>
          </a:p>
          <a:p>
            <a:pPr algn="just"/>
            <a:endParaRPr lang="ru-RU" sz="3100" dirty="0" smtClean="0">
              <a:latin typeface="Times New Roman" pitchFamily="18" charset="0"/>
              <a:cs typeface="Times New Roman" pitchFamily="18" charset="0"/>
            </a:endParaRPr>
          </a:p>
          <a:p>
            <a:pPr algn="just"/>
            <a:r>
              <a:rPr lang="uk-UA" sz="3100" b="1" u="sng" dirty="0" smtClean="0">
                <a:solidFill>
                  <a:srgbClr val="990033"/>
                </a:solidFill>
                <a:latin typeface="Times New Roman" pitchFamily="18" charset="0"/>
                <a:cs typeface="Times New Roman" pitchFamily="18" charset="0"/>
              </a:rPr>
              <a:t>Приблизний асортимент страв (асортиментний мінімум) </a:t>
            </a:r>
            <a:r>
              <a:rPr lang="uk-UA" sz="3100" dirty="0" smtClean="0">
                <a:latin typeface="Times New Roman" pitchFamily="18" charset="0"/>
                <a:cs typeface="Times New Roman" pitchFamily="18" charset="0"/>
              </a:rPr>
              <a:t>— це певна кількість найменувань холодних та гарячих страв, напоїв, характерних для різних підприємств ресторанного господарства (ресторанів, їдалень, кафе і т. д</a:t>
            </a:r>
            <a:r>
              <a:rPr lang="uk-UA" sz="3100" dirty="0" smtClean="0">
                <a:latin typeface="Times New Roman" pitchFamily="18" charset="0"/>
                <a:cs typeface="Times New Roman" pitchFamily="18" charset="0"/>
              </a:rPr>
              <a:t>.).</a:t>
            </a:r>
          </a:p>
          <a:p>
            <a:pPr algn="just"/>
            <a:endParaRPr lang="ru-RU" sz="3100" dirty="0" smtClean="0">
              <a:latin typeface="Times New Roman" pitchFamily="18" charset="0"/>
              <a:cs typeface="Times New Roman" pitchFamily="18" charset="0"/>
            </a:endParaRPr>
          </a:p>
          <a:p>
            <a:pPr algn="just"/>
            <a:r>
              <a:rPr lang="uk-UA" sz="3100" dirty="0" smtClean="0">
                <a:latin typeface="Times New Roman" pitchFamily="18" charset="0"/>
                <a:cs typeface="Times New Roman" pitchFamily="18" charset="0"/>
              </a:rPr>
              <a:t>При складанні плану-меню необхідно враховувати наявність сировини на складах і її сезонність. </a:t>
            </a:r>
            <a:endParaRPr lang="ru-RU" sz="31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rgbClr val="990033"/>
                </a:solidFill>
                <a:latin typeface="Times New Roman" pitchFamily="18" charset="0"/>
                <a:cs typeface="Times New Roman" pitchFamily="18" charset="0"/>
              </a:rPr>
              <a:t>Страви і закуски, що </a:t>
            </a:r>
            <a:r>
              <a:rPr lang="uk-UA" sz="2400" b="1" dirty="0" smtClean="0">
                <a:solidFill>
                  <a:srgbClr val="990033"/>
                </a:solidFill>
                <a:latin typeface="Times New Roman" pitchFamily="18" charset="0"/>
                <a:cs typeface="Times New Roman" pitchFamily="18" charset="0"/>
              </a:rPr>
              <a:t>включаються </a:t>
            </a:r>
            <a:r>
              <a:rPr lang="uk-UA" sz="2400" b="1" dirty="0" smtClean="0">
                <a:solidFill>
                  <a:srgbClr val="990033"/>
                </a:solidFill>
                <a:latin typeface="Times New Roman" pitchFamily="18" charset="0"/>
                <a:cs typeface="Times New Roman" pitchFamily="18" charset="0"/>
              </a:rPr>
              <a:t>в меню, повинні: </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285860"/>
            <a:ext cx="8229600" cy="4525963"/>
          </a:xfrm>
        </p:spPr>
        <p:txBody>
          <a:bodyPr>
            <a:normAutofit/>
          </a:bodyPr>
          <a:lstStyle/>
          <a:p>
            <a:pPr lvl="0" algn="just"/>
            <a:r>
              <a:rPr lang="uk-UA" sz="2000" dirty="0" smtClean="0">
                <a:latin typeface="Times New Roman" pitchFamily="18" charset="0"/>
                <a:cs typeface="Times New Roman" pitchFamily="18" charset="0"/>
              </a:rPr>
              <a:t>бути різноманітними як за видами </a:t>
            </a:r>
            <a:r>
              <a:rPr lang="uk-UA" sz="2000" dirty="0" smtClean="0">
                <a:latin typeface="Times New Roman" pitchFamily="18" charset="0"/>
                <a:cs typeface="Times New Roman" pitchFamily="18" charset="0"/>
              </a:rPr>
              <a:t>сировини</a:t>
            </a:r>
            <a:r>
              <a:rPr lang="uk-UA" sz="2000" dirty="0" smtClean="0">
                <a:latin typeface="Times New Roman" pitchFamily="18" charset="0"/>
                <a:cs typeface="Times New Roman" pitchFamily="18" charset="0"/>
              </a:rPr>
              <a:t>, так і за способами теплової обробки (варені, припущені, </a:t>
            </a:r>
            <a:r>
              <a:rPr lang="uk-UA" sz="2000" dirty="0" smtClean="0">
                <a:latin typeface="Times New Roman" pitchFamily="18" charset="0"/>
                <a:cs typeface="Times New Roman" pitchFamily="18" charset="0"/>
              </a:rPr>
              <a:t>смажені</a:t>
            </a:r>
            <a:r>
              <a:rPr lang="uk-UA" sz="2000" dirty="0" smtClean="0">
                <a:latin typeface="Times New Roman" pitchFamily="18" charset="0"/>
                <a:cs typeface="Times New Roman" pitchFamily="18" charset="0"/>
              </a:rPr>
              <a:t>, тушковані, запечені); </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враховуються також кваліфікаційний страв працівників, потужність виробництва та оснащеність його торгово-технологічним обладнанням;</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враховуватися трудомісткість блюд, тобто витрати часу на приготування одиниці продукції</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pic>
        <p:nvPicPr>
          <p:cNvPr id="44033" name="Picture 1" descr="H:\depositphotos_167146394-stock-photo-original-italian-pasta-beans-soup.jpg"/>
          <p:cNvPicPr>
            <a:picLocks noChangeAspect="1" noChangeArrowheads="1"/>
          </p:cNvPicPr>
          <p:nvPr/>
        </p:nvPicPr>
        <p:blipFill>
          <a:blip r:embed="rId2" cstate="print"/>
          <a:srcRect b="36213"/>
          <a:stretch>
            <a:fillRect/>
          </a:stretch>
        </p:blipFill>
        <p:spPr bwMode="auto">
          <a:xfrm>
            <a:off x="500033" y="3786190"/>
            <a:ext cx="4264327" cy="2890085"/>
          </a:xfrm>
          <a:prstGeom prst="rect">
            <a:avLst/>
          </a:prstGeom>
          <a:noFill/>
        </p:spPr>
      </p:pic>
      <p:pic>
        <p:nvPicPr>
          <p:cNvPr id="44034" name="Picture 2" descr="H:\37b_bjezymjannyj_kollazh.jpg"/>
          <p:cNvPicPr>
            <a:picLocks noChangeAspect="1" noChangeArrowheads="1"/>
          </p:cNvPicPr>
          <p:nvPr/>
        </p:nvPicPr>
        <p:blipFill>
          <a:blip r:embed="rId3"/>
          <a:srcRect/>
          <a:stretch>
            <a:fillRect/>
          </a:stretch>
        </p:blipFill>
        <p:spPr bwMode="auto">
          <a:xfrm>
            <a:off x="5143504" y="3857628"/>
            <a:ext cx="3821911" cy="277957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b="1" i="1" dirty="0" smtClean="0">
                <a:solidFill>
                  <a:srgbClr val="990033"/>
                </a:solidFill>
                <a:latin typeface="Times New Roman" pitchFamily="18" charset="0"/>
                <a:cs typeface="Times New Roman" pitchFamily="18" charset="0"/>
              </a:rPr>
              <a:t>Зав. виробництвом згідно з планом-меню визначає кількість продуктів, необхідних для виконання виробничої програми за формулою:</a:t>
            </a:r>
            <a:endParaRPr lang="ru-RU" sz="2000" b="1" i="1" dirty="0">
              <a:solidFill>
                <a:srgbClr val="990033"/>
              </a:solidFill>
              <a:latin typeface="Times New Roman" pitchFamily="18" charset="0"/>
              <a:cs typeface="Times New Roman" pitchFamily="18" charset="0"/>
            </a:endParaRPr>
          </a:p>
        </p:txBody>
      </p:sp>
      <p:pic>
        <p:nvPicPr>
          <p:cNvPr id="38914" name="Picture 2"/>
          <p:cNvPicPr>
            <a:picLocks noGrp="1" noChangeAspect="1" noChangeArrowheads="1"/>
          </p:cNvPicPr>
          <p:nvPr>
            <p:ph idx="1"/>
          </p:nvPr>
        </p:nvPicPr>
        <p:blipFill>
          <a:blip r:embed="rId2"/>
          <a:srcRect l="29957" t="48299" r="34729" b="23290"/>
          <a:stretch>
            <a:fillRect/>
          </a:stretch>
        </p:blipFill>
        <p:spPr bwMode="auto">
          <a:xfrm>
            <a:off x="428596" y="1643050"/>
            <a:ext cx="6461170"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smtClean="0">
                <a:latin typeface="Times New Roman" pitchFamily="18" charset="0"/>
                <a:cs typeface="Times New Roman" pitchFamily="18" charset="0"/>
              </a:rPr>
              <a:t>                                                                                                 Таблиця </a:t>
            </a:r>
            <a:r>
              <a:rPr lang="uk-UA" sz="2000" dirty="0" smtClean="0">
                <a:latin typeface="Times New Roman" pitchFamily="18" charset="0"/>
                <a:cs typeface="Times New Roman" pitchFamily="18" charset="0"/>
              </a:rPr>
              <a:t>5</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РОЗРАХУНОК </a:t>
            </a:r>
            <a:r>
              <a:rPr lang="uk-UA" sz="2000" dirty="0" smtClean="0">
                <a:latin typeface="Times New Roman" pitchFamily="18" charset="0"/>
                <a:cs typeface="Times New Roman" pitchFamily="18" charset="0"/>
              </a:rPr>
              <a:t>СИРОВИНИ</a:t>
            </a:r>
            <a:endParaRPr lang="ru-RU" sz="2000" dirty="0">
              <a:latin typeface="Times New Roman" pitchFamily="18" charset="0"/>
              <a:cs typeface="Times New Roman" pitchFamily="18" charset="0"/>
            </a:endParaRPr>
          </a:p>
        </p:txBody>
      </p:sp>
      <p:pic>
        <p:nvPicPr>
          <p:cNvPr id="39938" name="Picture 2"/>
          <p:cNvPicPr>
            <a:picLocks noGrp="1" noChangeAspect="1" noChangeArrowheads="1"/>
          </p:cNvPicPr>
          <p:nvPr>
            <p:ph idx="1"/>
          </p:nvPr>
        </p:nvPicPr>
        <p:blipFill>
          <a:blip r:embed="rId2"/>
          <a:srcRect l="27245" t="43784" r="22321" b="38655"/>
          <a:stretch>
            <a:fillRect/>
          </a:stretch>
        </p:blipFill>
        <p:spPr bwMode="auto">
          <a:xfrm>
            <a:off x="322243" y="1357298"/>
            <a:ext cx="8821757" cy="1857388"/>
          </a:xfrm>
          <a:prstGeom prst="rect">
            <a:avLst/>
          </a:prstGeom>
          <a:noFill/>
          <a:ln w="9525">
            <a:noFill/>
            <a:miter lim="800000"/>
            <a:headEnd/>
            <a:tailEnd/>
          </a:ln>
          <a:effectLst/>
        </p:spPr>
      </p:pic>
      <p:sp>
        <p:nvSpPr>
          <p:cNvPr id="5" name="Заголовок 1"/>
          <p:cNvSpPr txBox="1">
            <a:spLocks/>
          </p:cNvSpPr>
          <p:nvPr/>
        </p:nvSpPr>
        <p:spPr>
          <a:xfrm>
            <a:off x="500034" y="3643314"/>
            <a:ext cx="8229600" cy="1143000"/>
          </a:xfrm>
          <a:prstGeom prst="rect">
            <a:avLst/>
          </a:prstGeom>
        </p:spPr>
        <p:txBody>
          <a:bodyPr vert="horz" lIns="91440" tIns="45720" rIns="91440" bIns="45720" rtlCol="0" anchor="ctr">
            <a:normAutofit/>
          </a:bodyPr>
          <a:lstStyle/>
          <a:p>
            <a:pPr algn="just"/>
            <a:r>
              <a:rPr lang="uk-UA" sz="2000" dirty="0" smtClean="0">
                <a:latin typeface="Times New Roman" pitchFamily="18" charset="0"/>
                <a:cs typeface="Times New Roman" pitchFamily="18" charset="0"/>
              </a:rPr>
              <a:t>Примітка: Розрахунок сировини згідно меню для м'ясо-рибного та овочевого цеху роблять за масою Брутто та Нетто, а розрахунок сировини для холодного та гарячого цеха роблять тільки за масою Нетто.</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4546" y="428604"/>
            <a:ext cx="4277995" cy="751488"/>
          </a:xfrm>
          <a:prstGeom prst="rect">
            <a:avLst/>
          </a:prstGeom>
        </p:spPr>
        <p:txBody>
          <a:bodyPr vert="horz" wrap="square" lIns="0" tIns="12700" rIns="0" bIns="0" rtlCol="0">
            <a:spAutoFit/>
          </a:bodyPr>
          <a:lstStyle/>
          <a:p>
            <a:pPr marL="12700">
              <a:lnSpc>
                <a:spcPct val="100000"/>
              </a:lnSpc>
              <a:spcBef>
                <a:spcPts val="100"/>
              </a:spcBef>
            </a:pPr>
            <a:r>
              <a:rPr sz="2400" b="1" i="0" spc="-5" dirty="0">
                <a:solidFill>
                  <a:srgbClr val="990033"/>
                </a:solidFill>
                <a:latin typeface="Times New Roman" pitchFamily="18" charset="0"/>
                <a:cs typeface="Times New Roman" pitchFamily="18" charset="0"/>
              </a:rPr>
              <a:t>Види виробничих цехів, </a:t>
            </a:r>
            <a:r>
              <a:rPr sz="2400" b="1" i="0">
                <a:solidFill>
                  <a:srgbClr val="990033"/>
                </a:solidFill>
                <a:latin typeface="Times New Roman" pitchFamily="18" charset="0"/>
                <a:cs typeface="Times New Roman" pitchFamily="18" charset="0"/>
              </a:rPr>
              <a:t>їх</a:t>
            </a:r>
            <a:r>
              <a:rPr sz="2400" b="1" i="0" spc="-50">
                <a:solidFill>
                  <a:srgbClr val="990033"/>
                </a:solidFill>
                <a:latin typeface="Times New Roman" pitchFamily="18" charset="0"/>
                <a:cs typeface="Times New Roman" pitchFamily="18" charset="0"/>
              </a:rPr>
              <a:t> </a:t>
            </a:r>
            <a:r>
              <a:rPr sz="2400" b="1" i="0" spc="-15" smtClean="0">
                <a:solidFill>
                  <a:srgbClr val="990033"/>
                </a:solidFill>
                <a:latin typeface="Times New Roman" pitchFamily="18" charset="0"/>
                <a:cs typeface="Times New Roman" pitchFamily="18" charset="0"/>
              </a:rPr>
              <a:t>структура</a:t>
            </a:r>
            <a:endParaRPr sz="2400" b="1">
              <a:solidFill>
                <a:srgbClr val="990033"/>
              </a:solidFill>
              <a:latin typeface="Times New Roman" pitchFamily="18" charset="0"/>
              <a:cs typeface="Times New Roman" pitchFamily="18" charset="0"/>
            </a:endParaRPr>
          </a:p>
        </p:txBody>
      </p:sp>
      <p:sp>
        <p:nvSpPr>
          <p:cNvPr id="3" name="object 3"/>
          <p:cNvSpPr/>
          <p:nvPr/>
        </p:nvSpPr>
        <p:spPr>
          <a:xfrm>
            <a:off x="4441190" y="1893570"/>
            <a:ext cx="17780" cy="0"/>
          </a:xfrm>
          <a:custGeom>
            <a:avLst/>
            <a:gdLst/>
            <a:ahLst/>
            <a:cxnLst/>
            <a:rect l="l" t="t" r="r" b="b"/>
            <a:pathLst>
              <a:path w="17779">
                <a:moveTo>
                  <a:pt x="17780" y="0"/>
                </a:moveTo>
                <a:lnTo>
                  <a:pt x="12700" y="0"/>
                </a:lnTo>
                <a:lnTo>
                  <a:pt x="0" y="0"/>
                </a:lnTo>
              </a:path>
            </a:pathLst>
          </a:custGeom>
          <a:ln w="12700">
            <a:solidFill>
              <a:srgbClr val="3333FF"/>
            </a:solidFill>
          </a:ln>
        </p:spPr>
        <p:txBody>
          <a:bodyPr wrap="square" lIns="0" tIns="0" rIns="0" bIns="0" rtlCol="0"/>
          <a:lstStyle/>
          <a:p>
            <a:endParaRPr/>
          </a:p>
        </p:txBody>
      </p:sp>
      <p:sp>
        <p:nvSpPr>
          <p:cNvPr id="4" name="object 4"/>
          <p:cNvSpPr/>
          <p:nvPr/>
        </p:nvSpPr>
        <p:spPr>
          <a:xfrm>
            <a:off x="44157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 name="object 5"/>
          <p:cNvSpPr/>
          <p:nvPr/>
        </p:nvSpPr>
        <p:spPr>
          <a:xfrm>
            <a:off x="43903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 name="object 6"/>
          <p:cNvSpPr/>
          <p:nvPr/>
        </p:nvSpPr>
        <p:spPr>
          <a:xfrm>
            <a:off x="43649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 name="object 7"/>
          <p:cNvSpPr/>
          <p:nvPr/>
        </p:nvSpPr>
        <p:spPr>
          <a:xfrm>
            <a:off x="43395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 name="object 8"/>
          <p:cNvSpPr/>
          <p:nvPr/>
        </p:nvSpPr>
        <p:spPr>
          <a:xfrm>
            <a:off x="43154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 name="object 9"/>
          <p:cNvSpPr/>
          <p:nvPr/>
        </p:nvSpPr>
        <p:spPr>
          <a:xfrm>
            <a:off x="42900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 name="object 10"/>
          <p:cNvSpPr/>
          <p:nvPr/>
        </p:nvSpPr>
        <p:spPr>
          <a:xfrm>
            <a:off x="42646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 name="object 11"/>
          <p:cNvSpPr/>
          <p:nvPr/>
        </p:nvSpPr>
        <p:spPr>
          <a:xfrm>
            <a:off x="42392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 name="object 12"/>
          <p:cNvSpPr/>
          <p:nvPr/>
        </p:nvSpPr>
        <p:spPr>
          <a:xfrm>
            <a:off x="42138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 name="object 13"/>
          <p:cNvSpPr/>
          <p:nvPr/>
        </p:nvSpPr>
        <p:spPr>
          <a:xfrm>
            <a:off x="41884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 name="object 14"/>
          <p:cNvSpPr/>
          <p:nvPr/>
        </p:nvSpPr>
        <p:spPr>
          <a:xfrm>
            <a:off x="416432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15" name="object 15"/>
          <p:cNvSpPr/>
          <p:nvPr/>
        </p:nvSpPr>
        <p:spPr>
          <a:xfrm>
            <a:off x="41389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 name="object 16"/>
          <p:cNvSpPr/>
          <p:nvPr/>
        </p:nvSpPr>
        <p:spPr>
          <a:xfrm>
            <a:off x="41135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7" name="object 17"/>
          <p:cNvSpPr/>
          <p:nvPr/>
        </p:nvSpPr>
        <p:spPr>
          <a:xfrm>
            <a:off x="40881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8" name="object 18"/>
          <p:cNvSpPr/>
          <p:nvPr/>
        </p:nvSpPr>
        <p:spPr>
          <a:xfrm>
            <a:off x="40627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9" name="object 19"/>
          <p:cNvSpPr/>
          <p:nvPr/>
        </p:nvSpPr>
        <p:spPr>
          <a:xfrm>
            <a:off x="40373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0" name="object 20"/>
          <p:cNvSpPr/>
          <p:nvPr/>
        </p:nvSpPr>
        <p:spPr>
          <a:xfrm>
            <a:off x="40119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1" name="object 21"/>
          <p:cNvSpPr/>
          <p:nvPr/>
        </p:nvSpPr>
        <p:spPr>
          <a:xfrm>
            <a:off x="3987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2" name="object 22"/>
          <p:cNvSpPr/>
          <p:nvPr/>
        </p:nvSpPr>
        <p:spPr>
          <a:xfrm>
            <a:off x="3962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3" name="object 23"/>
          <p:cNvSpPr/>
          <p:nvPr/>
        </p:nvSpPr>
        <p:spPr>
          <a:xfrm>
            <a:off x="3937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4" name="object 24"/>
          <p:cNvSpPr/>
          <p:nvPr/>
        </p:nvSpPr>
        <p:spPr>
          <a:xfrm>
            <a:off x="3911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5" name="object 25"/>
          <p:cNvSpPr/>
          <p:nvPr/>
        </p:nvSpPr>
        <p:spPr>
          <a:xfrm>
            <a:off x="3886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6" name="object 26"/>
          <p:cNvSpPr/>
          <p:nvPr/>
        </p:nvSpPr>
        <p:spPr>
          <a:xfrm>
            <a:off x="3860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7" name="object 27"/>
          <p:cNvSpPr/>
          <p:nvPr/>
        </p:nvSpPr>
        <p:spPr>
          <a:xfrm>
            <a:off x="38366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8" name="object 28"/>
          <p:cNvSpPr/>
          <p:nvPr/>
        </p:nvSpPr>
        <p:spPr>
          <a:xfrm>
            <a:off x="38112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9" name="object 29"/>
          <p:cNvSpPr/>
          <p:nvPr/>
        </p:nvSpPr>
        <p:spPr>
          <a:xfrm>
            <a:off x="37858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0" name="object 30"/>
          <p:cNvSpPr/>
          <p:nvPr/>
        </p:nvSpPr>
        <p:spPr>
          <a:xfrm>
            <a:off x="37604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1" name="object 31"/>
          <p:cNvSpPr/>
          <p:nvPr/>
        </p:nvSpPr>
        <p:spPr>
          <a:xfrm>
            <a:off x="37350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2" name="object 32"/>
          <p:cNvSpPr/>
          <p:nvPr/>
        </p:nvSpPr>
        <p:spPr>
          <a:xfrm>
            <a:off x="37096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3" name="object 33"/>
          <p:cNvSpPr/>
          <p:nvPr/>
        </p:nvSpPr>
        <p:spPr>
          <a:xfrm>
            <a:off x="3685540"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34" name="object 34"/>
          <p:cNvSpPr/>
          <p:nvPr/>
        </p:nvSpPr>
        <p:spPr>
          <a:xfrm>
            <a:off x="36601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5" name="object 35"/>
          <p:cNvSpPr/>
          <p:nvPr/>
        </p:nvSpPr>
        <p:spPr>
          <a:xfrm>
            <a:off x="36347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6" name="object 36"/>
          <p:cNvSpPr/>
          <p:nvPr/>
        </p:nvSpPr>
        <p:spPr>
          <a:xfrm>
            <a:off x="36093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7" name="object 37"/>
          <p:cNvSpPr/>
          <p:nvPr/>
        </p:nvSpPr>
        <p:spPr>
          <a:xfrm>
            <a:off x="35839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8" name="object 38"/>
          <p:cNvSpPr/>
          <p:nvPr/>
        </p:nvSpPr>
        <p:spPr>
          <a:xfrm>
            <a:off x="35585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9" name="object 39"/>
          <p:cNvSpPr/>
          <p:nvPr/>
        </p:nvSpPr>
        <p:spPr>
          <a:xfrm>
            <a:off x="35331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0" name="object 40"/>
          <p:cNvSpPr/>
          <p:nvPr/>
        </p:nvSpPr>
        <p:spPr>
          <a:xfrm>
            <a:off x="35090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1" name="object 41"/>
          <p:cNvSpPr/>
          <p:nvPr/>
        </p:nvSpPr>
        <p:spPr>
          <a:xfrm>
            <a:off x="34836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2" name="object 42"/>
          <p:cNvSpPr/>
          <p:nvPr/>
        </p:nvSpPr>
        <p:spPr>
          <a:xfrm>
            <a:off x="34582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3" name="object 43"/>
          <p:cNvSpPr/>
          <p:nvPr/>
        </p:nvSpPr>
        <p:spPr>
          <a:xfrm>
            <a:off x="34328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4" name="object 44"/>
          <p:cNvSpPr/>
          <p:nvPr/>
        </p:nvSpPr>
        <p:spPr>
          <a:xfrm>
            <a:off x="34074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 name="object 45"/>
          <p:cNvSpPr/>
          <p:nvPr/>
        </p:nvSpPr>
        <p:spPr>
          <a:xfrm>
            <a:off x="33820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 name="object 46"/>
          <p:cNvSpPr/>
          <p:nvPr/>
        </p:nvSpPr>
        <p:spPr>
          <a:xfrm>
            <a:off x="33578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 name="object 47"/>
          <p:cNvSpPr/>
          <p:nvPr/>
        </p:nvSpPr>
        <p:spPr>
          <a:xfrm>
            <a:off x="33324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 name="object 48"/>
          <p:cNvSpPr/>
          <p:nvPr/>
        </p:nvSpPr>
        <p:spPr>
          <a:xfrm>
            <a:off x="33070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9" name="object 49"/>
          <p:cNvSpPr/>
          <p:nvPr/>
        </p:nvSpPr>
        <p:spPr>
          <a:xfrm>
            <a:off x="32816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 name="object 50"/>
          <p:cNvSpPr/>
          <p:nvPr/>
        </p:nvSpPr>
        <p:spPr>
          <a:xfrm>
            <a:off x="32562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 name="object 51"/>
          <p:cNvSpPr/>
          <p:nvPr/>
        </p:nvSpPr>
        <p:spPr>
          <a:xfrm>
            <a:off x="32308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 name="object 52"/>
          <p:cNvSpPr/>
          <p:nvPr/>
        </p:nvSpPr>
        <p:spPr>
          <a:xfrm>
            <a:off x="3206750"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53" name="object 53"/>
          <p:cNvSpPr/>
          <p:nvPr/>
        </p:nvSpPr>
        <p:spPr>
          <a:xfrm>
            <a:off x="31813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 name="object 54"/>
          <p:cNvSpPr/>
          <p:nvPr/>
        </p:nvSpPr>
        <p:spPr>
          <a:xfrm>
            <a:off x="31559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 name="object 55"/>
          <p:cNvSpPr/>
          <p:nvPr/>
        </p:nvSpPr>
        <p:spPr>
          <a:xfrm>
            <a:off x="31305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 name="object 56"/>
          <p:cNvSpPr/>
          <p:nvPr/>
        </p:nvSpPr>
        <p:spPr>
          <a:xfrm>
            <a:off x="31051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 name="object 57"/>
          <p:cNvSpPr/>
          <p:nvPr/>
        </p:nvSpPr>
        <p:spPr>
          <a:xfrm>
            <a:off x="30797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 name="object 58"/>
          <p:cNvSpPr/>
          <p:nvPr/>
        </p:nvSpPr>
        <p:spPr>
          <a:xfrm>
            <a:off x="30543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 name="object 59"/>
          <p:cNvSpPr/>
          <p:nvPr/>
        </p:nvSpPr>
        <p:spPr>
          <a:xfrm>
            <a:off x="30302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 name="object 60"/>
          <p:cNvSpPr/>
          <p:nvPr/>
        </p:nvSpPr>
        <p:spPr>
          <a:xfrm>
            <a:off x="30048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 name="object 61"/>
          <p:cNvSpPr/>
          <p:nvPr/>
        </p:nvSpPr>
        <p:spPr>
          <a:xfrm>
            <a:off x="29794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 name="object 62"/>
          <p:cNvSpPr/>
          <p:nvPr/>
        </p:nvSpPr>
        <p:spPr>
          <a:xfrm>
            <a:off x="29540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 name="object 63"/>
          <p:cNvSpPr/>
          <p:nvPr/>
        </p:nvSpPr>
        <p:spPr>
          <a:xfrm>
            <a:off x="29286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 name="object 64"/>
          <p:cNvSpPr/>
          <p:nvPr/>
        </p:nvSpPr>
        <p:spPr>
          <a:xfrm>
            <a:off x="29032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 name="object 65"/>
          <p:cNvSpPr/>
          <p:nvPr/>
        </p:nvSpPr>
        <p:spPr>
          <a:xfrm>
            <a:off x="28790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 name="object 66"/>
          <p:cNvSpPr/>
          <p:nvPr/>
        </p:nvSpPr>
        <p:spPr>
          <a:xfrm>
            <a:off x="28536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7" name="object 67"/>
          <p:cNvSpPr/>
          <p:nvPr/>
        </p:nvSpPr>
        <p:spPr>
          <a:xfrm>
            <a:off x="28282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8" name="object 68"/>
          <p:cNvSpPr/>
          <p:nvPr/>
        </p:nvSpPr>
        <p:spPr>
          <a:xfrm>
            <a:off x="28028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9" name="object 69"/>
          <p:cNvSpPr/>
          <p:nvPr/>
        </p:nvSpPr>
        <p:spPr>
          <a:xfrm>
            <a:off x="27774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0" name="object 70"/>
          <p:cNvSpPr/>
          <p:nvPr/>
        </p:nvSpPr>
        <p:spPr>
          <a:xfrm>
            <a:off x="27520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1" name="object 71"/>
          <p:cNvSpPr/>
          <p:nvPr/>
        </p:nvSpPr>
        <p:spPr>
          <a:xfrm>
            <a:off x="2727960" y="189357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72" name="object 72"/>
          <p:cNvSpPr/>
          <p:nvPr/>
        </p:nvSpPr>
        <p:spPr>
          <a:xfrm>
            <a:off x="27025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3" name="object 73"/>
          <p:cNvSpPr/>
          <p:nvPr/>
        </p:nvSpPr>
        <p:spPr>
          <a:xfrm>
            <a:off x="26771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4" name="object 74"/>
          <p:cNvSpPr/>
          <p:nvPr/>
        </p:nvSpPr>
        <p:spPr>
          <a:xfrm>
            <a:off x="26517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5" name="object 75"/>
          <p:cNvSpPr/>
          <p:nvPr/>
        </p:nvSpPr>
        <p:spPr>
          <a:xfrm>
            <a:off x="26263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6" name="object 76"/>
          <p:cNvSpPr/>
          <p:nvPr/>
        </p:nvSpPr>
        <p:spPr>
          <a:xfrm>
            <a:off x="26009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7" name="object 77"/>
          <p:cNvSpPr/>
          <p:nvPr/>
        </p:nvSpPr>
        <p:spPr>
          <a:xfrm>
            <a:off x="25755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8" name="object 78"/>
          <p:cNvSpPr/>
          <p:nvPr/>
        </p:nvSpPr>
        <p:spPr>
          <a:xfrm>
            <a:off x="25514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9" name="object 79"/>
          <p:cNvSpPr/>
          <p:nvPr/>
        </p:nvSpPr>
        <p:spPr>
          <a:xfrm>
            <a:off x="25260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0" name="object 80"/>
          <p:cNvSpPr/>
          <p:nvPr/>
        </p:nvSpPr>
        <p:spPr>
          <a:xfrm>
            <a:off x="25006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1" name="object 81"/>
          <p:cNvSpPr/>
          <p:nvPr/>
        </p:nvSpPr>
        <p:spPr>
          <a:xfrm>
            <a:off x="24752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2" name="object 82"/>
          <p:cNvSpPr/>
          <p:nvPr/>
        </p:nvSpPr>
        <p:spPr>
          <a:xfrm>
            <a:off x="24498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3" name="object 83"/>
          <p:cNvSpPr/>
          <p:nvPr/>
        </p:nvSpPr>
        <p:spPr>
          <a:xfrm>
            <a:off x="24244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4" name="object 84"/>
          <p:cNvSpPr/>
          <p:nvPr/>
        </p:nvSpPr>
        <p:spPr>
          <a:xfrm>
            <a:off x="2400300"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85" name="object 85"/>
          <p:cNvSpPr/>
          <p:nvPr/>
        </p:nvSpPr>
        <p:spPr>
          <a:xfrm>
            <a:off x="23749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6" name="object 86"/>
          <p:cNvSpPr/>
          <p:nvPr/>
        </p:nvSpPr>
        <p:spPr>
          <a:xfrm>
            <a:off x="23495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7" name="object 87"/>
          <p:cNvSpPr/>
          <p:nvPr/>
        </p:nvSpPr>
        <p:spPr>
          <a:xfrm>
            <a:off x="23241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8" name="object 88"/>
          <p:cNvSpPr/>
          <p:nvPr/>
        </p:nvSpPr>
        <p:spPr>
          <a:xfrm>
            <a:off x="22987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9" name="object 89"/>
          <p:cNvSpPr/>
          <p:nvPr/>
        </p:nvSpPr>
        <p:spPr>
          <a:xfrm>
            <a:off x="22733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0" name="object 90"/>
          <p:cNvSpPr/>
          <p:nvPr/>
        </p:nvSpPr>
        <p:spPr>
          <a:xfrm>
            <a:off x="2249170"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91" name="object 91"/>
          <p:cNvSpPr/>
          <p:nvPr/>
        </p:nvSpPr>
        <p:spPr>
          <a:xfrm>
            <a:off x="22237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2" name="object 92"/>
          <p:cNvSpPr/>
          <p:nvPr/>
        </p:nvSpPr>
        <p:spPr>
          <a:xfrm>
            <a:off x="21983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3" name="object 93"/>
          <p:cNvSpPr/>
          <p:nvPr/>
        </p:nvSpPr>
        <p:spPr>
          <a:xfrm>
            <a:off x="21729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4" name="object 94"/>
          <p:cNvSpPr/>
          <p:nvPr/>
        </p:nvSpPr>
        <p:spPr>
          <a:xfrm>
            <a:off x="21475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5" name="object 95"/>
          <p:cNvSpPr/>
          <p:nvPr/>
        </p:nvSpPr>
        <p:spPr>
          <a:xfrm>
            <a:off x="21221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 name="object 96"/>
          <p:cNvSpPr/>
          <p:nvPr/>
        </p:nvSpPr>
        <p:spPr>
          <a:xfrm>
            <a:off x="20967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 name="object 97"/>
          <p:cNvSpPr/>
          <p:nvPr/>
        </p:nvSpPr>
        <p:spPr>
          <a:xfrm>
            <a:off x="20726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 name="object 98"/>
          <p:cNvSpPr/>
          <p:nvPr/>
        </p:nvSpPr>
        <p:spPr>
          <a:xfrm>
            <a:off x="20472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 name="object 99"/>
          <p:cNvSpPr/>
          <p:nvPr/>
        </p:nvSpPr>
        <p:spPr>
          <a:xfrm>
            <a:off x="20218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 name="object 100"/>
          <p:cNvSpPr/>
          <p:nvPr/>
        </p:nvSpPr>
        <p:spPr>
          <a:xfrm>
            <a:off x="19964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 name="object 101"/>
          <p:cNvSpPr/>
          <p:nvPr/>
        </p:nvSpPr>
        <p:spPr>
          <a:xfrm>
            <a:off x="19710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 name="object 102"/>
          <p:cNvSpPr/>
          <p:nvPr/>
        </p:nvSpPr>
        <p:spPr>
          <a:xfrm>
            <a:off x="194563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 name="object 103"/>
          <p:cNvSpPr/>
          <p:nvPr/>
        </p:nvSpPr>
        <p:spPr>
          <a:xfrm>
            <a:off x="1921510" y="189357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04" name="object 104"/>
          <p:cNvSpPr/>
          <p:nvPr/>
        </p:nvSpPr>
        <p:spPr>
          <a:xfrm>
            <a:off x="18961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 name="object 105"/>
          <p:cNvSpPr/>
          <p:nvPr/>
        </p:nvSpPr>
        <p:spPr>
          <a:xfrm>
            <a:off x="18707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 name="object 106"/>
          <p:cNvSpPr/>
          <p:nvPr/>
        </p:nvSpPr>
        <p:spPr>
          <a:xfrm>
            <a:off x="18453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 name="object 107"/>
          <p:cNvSpPr/>
          <p:nvPr/>
        </p:nvSpPr>
        <p:spPr>
          <a:xfrm>
            <a:off x="18199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 name="object 108"/>
          <p:cNvSpPr/>
          <p:nvPr/>
        </p:nvSpPr>
        <p:spPr>
          <a:xfrm>
            <a:off x="179451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 name="object 109"/>
          <p:cNvSpPr/>
          <p:nvPr/>
        </p:nvSpPr>
        <p:spPr>
          <a:xfrm>
            <a:off x="1770379"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10" name="object 110"/>
          <p:cNvSpPr/>
          <p:nvPr/>
        </p:nvSpPr>
        <p:spPr>
          <a:xfrm>
            <a:off x="17449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 name="object 111"/>
          <p:cNvSpPr/>
          <p:nvPr/>
        </p:nvSpPr>
        <p:spPr>
          <a:xfrm>
            <a:off x="17195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2" name="object 112"/>
          <p:cNvSpPr/>
          <p:nvPr/>
        </p:nvSpPr>
        <p:spPr>
          <a:xfrm>
            <a:off x="16941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3" name="object 113"/>
          <p:cNvSpPr/>
          <p:nvPr/>
        </p:nvSpPr>
        <p:spPr>
          <a:xfrm>
            <a:off x="16687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4" name="object 114"/>
          <p:cNvSpPr/>
          <p:nvPr/>
        </p:nvSpPr>
        <p:spPr>
          <a:xfrm>
            <a:off x="16433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5" name="object 115"/>
          <p:cNvSpPr/>
          <p:nvPr/>
        </p:nvSpPr>
        <p:spPr>
          <a:xfrm>
            <a:off x="16179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6" name="object 116"/>
          <p:cNvSpPr/>
          <p:nvPr/>
        </p:nvSpPr>
        <p:spPr>
          <a:xfrm>
            <a:off x="15938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7" name="object 117"/>
          <p:cNvSpPr/>
          <p:nvPr/>
        </p:nvSpPr>
        <p:spPr>
          <a:xfrm>
            <a:off x="15684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8" name="object 118"/>
          <p:cNvSpPr/>
          <p:nvPr/>
        </p:nvSpPr>
        <p:spPr>
          <a:xfrm>
            <a:off x="15430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9" name="object 119"/>
          <p:cNvSpPr/>
          <p:nvPr/>
        </p:nvSpPr>
        <p:spPr>
          <a:xfrm>
            <a:off x="15176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0" name="object 120"/>
          <p:cNvSpPr/>
          <p:nvPr/>
        </p:nvSpPr>
        <p:spPr>
          <a:xfrm>
            <a:off x="14922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1" name="object 121"/>
          <p:cNvSpPr/>
          <p:nvPr/>
        </p:nvSpPr>
        <p:spPr>
          <a:xfrm>
            <a:off x="14668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2" name="object 122"/>
          <p:cNvSpPr/>
          <p:nvPr/>
        </p:nvSpPr>
        <p:spPr>
          <a:xfrm>
            <a:off x="1442719" y="189357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23" name="object 123"/>
          <p:cNvSpPr/>
          <p:nvPr/>
        </p:nvSpPr>
        <p:spPr>
          <a:xfrm>
            <a:off x="14173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4" name="object 124"/>
          <p:cNvSpPr/>
          <p:nvPr/>
        </p:nvSpPr>
        <p:spPr>
          <a:xfrm>
            <a:off x="13919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5" name="object 125"/>
          <p:cNvSpPr/>
          <p:nvPr/>
        </p:nvSpPr>
        <p:spPr>
          <a:xfrm>
            <a:off x="13665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6" name="object 126"/>
          <p:cNvSpPr/>
          <p:nvPr/>
        </p:nvSpPr>
        <p:spPr>
          <a:xfrm>
            <a:off x="13411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7" name="object 127"/>
          <p:cNvSpPr/>
          <p:nvPr/>
        </p:nvSpPr>
        <p:spPr>
          <a:xfrm>
            <a:off x="13157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8" name="object 128"/>
          <p:cNvSpPr/>
          <p:nvPr/>
        </p:nvSpPr>
        <p:spPr>
          <a:xfrm>
            <a:off x="1291589" y="189357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29" name="object 129"/>
          <p:cNvSpPr/>
          <p:nvPr/>
        </p:nvSpPr>
        <p:spPr>
          <a:xfrm>
            <a:off x="12661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0" name="object 130"/>
          <p:cNvSpPr/>
          <p:nvPr/>
        </p:nvSpPr>
        <p:spPr>
          <a:xfrm>
            <a:off x="12407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1" name="object 131"/>
          <p:cNvSpPr/>
          <p:nvPr/>
        </p:nvSpPr>
        <p:spPr>
          <a:xfrm>
            <a:off x="12153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2" name="object 132"/>
          <p:cNvSpPr/>
          <p:nvPr/>
        </p:nvSpPr>
        <p:spPr>
          <a:xfrm>
            <a:off x="11899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3" name="object 133"/>
          <p:cNvSpPr/>
          <p:nvPr/>
        </p:nvSpPr>
        <p:spPr>
          <a:xfrm>
            <a:off x="11645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4" name="object 134"/>
          <p:cNvSpPr/>
          <p:nvPr/>
        </p:nvSpPr>
        <p:spPr>
          <a:xfrm>
            <a:off x="113918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5" name="object 135"/>
          <p:cNvSpPr/>
          <p:nvPr/>
        </p:nvSpPr>
        <p:spPr>
          <a:xfrm>
            <a:off x="11150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6" name="object 136"/>
          <p:cNvSpPr/>
          <p:nvPr/>
        </p:nvSpPr>
        <p:spPr>
          <a:xfrm>
            <a:off x="10896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7" name="object 137"/>
          <p:cNvSpPr/>
          <p:nvPr/>
        </p:nvSpPr>
        <p:spPr>
          <a:xfrm>
            <a:off x="10642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8" name="object 138"/>
          <p:cNvSpPr/>
          <p:nvPr/>
        </p:nvSpPr>
        <p:spPr>
          <a:xfrm>
            <a:off x="10388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9" name="object 139"/>
          <p:cNvSpPr/>
          <p:nvPr/>
        </p:nvSpPr>
        <p:spPr>
          <a:xfrm>
            <a:off x="10134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0" name="object 140"/>
          <p:cNvSpPr/>
          <p:nvPr/>
        </p:nvSpPr>
        <p:spPr>
          <a:xfrm>
            <a:off x="98806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1" name="object 141"/>
          <p:cNvSpPr/>
          <p:nvPr/>
        </p:nvSpPr>
        <p:spPr>
          <a:xfrm>
            <a:off x="963930" y="189357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42" name="object 142"/>
          <p:cNvSpPr/>
          <p:nvPr/>
        </p:nvSpPr>
        <p:spPr>
          <a:xfrm>
            <a:off x="9385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3" name="object 143"/>
          <p:cNvSpPr/>
          <p:nvPr/>
        </p:nvSpPr>
        <p:spPr>
          <a:xfrm>
            <a:off x="9131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4" name="object 144"/>
          <p:cNvSpPr/>
          <p:nvPr/>
        </p:nvSpPr>
        <p:spPr>
          <a:xfrm>
            <a:off x="8877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5" name="object 145"/>
          <p:cNvSpPr/>
          <p:nvPr/>
        </p:nvSpPr>
        <p:spPr>
          <a:xfrm>
            <a:off x="8623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6" name="object 146"/>
          <p:cNvSpPr/>
          <p:nvPr/>
        </p:nvSpPr>
        <p:spPr>
          <a:xfrm>
            <a:off x="8369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7" name="object 147"/>
          <p:cNvSpPr/>
          <p:nvPr/>
        </p:nvSpPr>
        <p:spPr>
          <a:xfrm>
            <a:off x="8115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8" name="object 148"/>
          <p:cNvSpPr/>
          <p:nvPr/>
        </p:nvSpPr>
        <p:spPr>
          <a:xfrm>
            <a:off x="787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9" name="object 149"/>
          <p:cNvSpPr/>
          <p:nvPr/>
        </p:nvSpPr>
        <p:spPr>
          <a:xfrm>
            <a:off x="762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 name="object 150"/>
          <p:cNvSpPr/>
          <p:nvPr/>
        </p:nvSpPr>
        <p:spPr>
          <a:xfrm>
            <a:off x="736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 name="object 151"/>
          <p:cNvSpPr/>
          <p:nvPr/>
        </p:nvSpPr>
        <p:spPr>
          <a:xfrm>
            <a:off x="711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 name="object 152"/>
          <p:cNvSpPr/>
          <p:nvPr/>
        </p:nvSpPr>
        <p:spPr>
          <a:xfrm>
            <a:off x="685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 name="object 153"/>
          <p:cNvSpPr/>
          <p:nvPr/>
        </p:nvSpPr>
        <p:spPr>
          <a:xfrm>
            <a:off x="660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 name="object 154"/>
          <p:cNvSpPr/>
          <p:nvPr/>
        </p:nvSpPr>
        <p:spPr>
          <a:xfrm>
            <a:off x="6362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 name="object 155"/>
          <p:cNvSpPr/>
          <p:nvPr/>
        </p:nvSpPr>
        <p:spPr>
          <a:xfrm>
            <a:off x="6108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 name="object 156"/>
          <p:cNvSpPr/>
          <p:nvPr/>
        </p:nvSpPr>
        <p:spPr>
          <a:xfrm>
            <a:off x="590550" y="1888489"/>
            <a:ext cx="7620" cy="5080"/>
          </a:xfrm>
          <a:custGeom>
            <a:avLst/>
            <a:gdLst/>
            <a:ahLst/>
            <a:cxnLst/>
            <a:rect l="l" t="t" r="r" b="b"/>
            <a:pathLst>
              <a:path w="7620" h="5080">
                <a:moveTo>
                  <a:pt x="7620" y="5080"/>
                </a:moveTo>
                <a:lnTo>
                  <a:pt x="0" y="5080"/>
                </a:lnTo>
                <a:lnTo>
                  <a:pt x="0" y="0"/>
                </a:lnTo>
              </a:path>
            </a:pathLst>
          </a:custGeom>
          <a:ln w="12700">
            <a:solidFill>
              <a:srgbClr val="3333FF"/>
            </a:solidFill>
          </a:ln>
        </p:spPr>
        <p:txBody>
          <a:bodyPr wrap="square" lIns="0" tIns="0" rIns="0" bIns="0" rtlCol="0"/>
          <a:lstStyle/>
          <a:p>
            <a:endParaRPr/>
          </a:p>
        </p:txBody>
      </p:sp>
      <p:sp>
        <p:nvSpPr>
          <p:cNvPr id="157" name="object 157"/>
          <p:cNvSpPr/>
          <p:nvPr/>
        </p:nvSpPr>
        <p:spPr>
          <a:xfrm>
            <a:off x="590550" y="186308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8" name="object 158"/>
          <p:cNvSpPr/>
          <p:nvPr/>
        </p:nvSpPr>
        <p:spPr>
          <a:xfrm>
            <a:off x="590550" y="183768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9" name="object 159"/>
          <p:cNvSpPr/>
          <p:nvPr/>
        </p:nvSpPr>
        <p:spPr>
          <a:xfrm>
            <a:off x="590550" y="1813560"/>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160" name="object 160"/>
          <p:cNvSpPr/>
          <p:nvPr/>
        </p:nvSpPr>
        <p:spPr>
          <a:xfrm>
            <a:off x="590550" y="17881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1" name="object 161"/>
          <p:cNvSpPr/>
          <p:nvPr/>
        </p:nvSpPr>
        <p:spPr>
          <a:xfrm>
            <a:off x="590550" y="17627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2" name="object 162"/>
          <p:cNvSpPr/>
          <p:nvPr/>
        </p:nvSpPr>
        <p:spPr>
          <a:xfrm>
            <a:off x="590550" y="17373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3" name="object 163"/>
          <p:cNvSpPr/>
          <p:nvPr/>
        </p:nvSpPr>
        <p:spPr>
          <a:xfrm>
            <a:off x="590550" y="17119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4" name="object 164"/>
          <p:cNvSpPr/>
          <p:nvPr/>
        </p:nvSpPr>
        <p:spPr>
          <a:xfrm>
            <a:off x="590550" y="16865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5" name="object 165"/>
          <p:cNvSpPr/>
          <p:nvPr/>
        </p:nvSpPr>
        <p:spPr>
          <a:xfrm>
            <a:off x="590550" y="166116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6" name="object 166"/>
          <p:cNvSpPr/>
          <p:nvPr/>
        </p:nvSpPr>
        <p:spPr>
          <a:xfrm>
            <a:off x="590550" y="16370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7" name="object 167"/>
          <p:cNvSpPr/>
          <p:nvPr/>
        </p:nvSpPr>
        <p:spPr>
          <a:xfrm>
            <a:off x="590550" y="16116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8" name="object 168"/>
          <p:cNvSpPr/>
          <p:nvPr/>
        </p:nvSpPr>
        <p:spPr>
          <a:xfrm>
            <a:off x="590550" y="15862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9" name="object 169"/>
          <p:cNvSpPr/>
          <p:nvPr/>
        </p:nvSpPr>
        <p:spPr>
          <a:xfrm>
            <a:off x="590550" y="15608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0" name="object 170"/>
          <p:cNvSpPr/>
          <p:nvPr/>
        </p:nvSpPr>
        <p:spPr>
          <a:xfrm>
            <a:off x="590550" y="15354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1" name="object 171"/>
          <p:cNvSpPr/>
          <p:nvPr/>
        </p:nvSpPr>
        <p:spPr>
          <a:xfrm>
            <a:off x="590550" y="15100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2" name="object 172"/>
          <p:cNvSpPr/>
          <p:nvPr/>
        </p:nvSpPr>
        <p:spPr>
          <a:xfrm>
            <a:off x="590550" y="1485900"/>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173" name="object 173"/>
          <p:cNvSpPr/>
          <p:nvPr/>
        </p:nvSpPr>
        <p:spPr>
          <a:xfrm>
            <a:off x="590550" y="14605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4" name="object 174"/>
          <p:cNvSpPr/>
          <p:nvPr/>
        </p:nvSpPr>
        <p:spPr>
          <a:xfrm>
            <a:off x="590550" y="14351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5" name="object 175"/>
          <p:cNvSpPr/>
          <p:nvPr/>
        </p:nvSpPr>
        <p:spPr>
          <a:xfrm>
            <a:off x="590550" y="14097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6" name="object 176"/>
          <p:cNvSpPr/>
          <p:nvPr/>
        </p:nvSpPr>
        <p:spPr>
          <a:xfrm>
            <a:off x="590550" y="13843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7" name="object 177"/>
          <p:cNvSpPr/>
          <p:nvPr/>
        </p:nvSpPr>
        <p:spPr>
          <a:xfrm>
            <a:off x="590550" y="13589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8" name="object 178"/>
          <p:cNvSpPr/>
          <p:nvPr/>
        </p:nvSpPr>
        <p:spPr>
          <a:xfrm>
            <a:off x="590550" y="1334769"/>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179" name="object 179"/>
          <p:cNvSpPr/>
          <p:nvPr/>
        </p:nvSpPr>
        <p:spPr>
          <a:xfrm>
            <a:off x="590550" y="13093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80" name="object 180"/>
          <p:cNvSpPr/>
          <p:nvPr/>
        </p:nvSpPr>
        <p:spPr>
          <a:xfrm>
            <a:off x="590550" y="12839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81" name="object 181"/>
          <p:cNvSpPr/>
          <p:nvPr/>
        </p:nvSpPr>
        <p:spPr>
          <a:xfrm>
            <a:off x="584200" y="1258569"/>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182" name="object 182"/>
          <p:cNvSpPr/>
          <p:nvPr/>
        </p:nvSpPr>
        <p:spPr>
          <a:xfrm>
            <a:off x="595630" y="1244600"/>
            <a:ext cx="11430" cy="12700"/>
          </a:xfrm>
          <a:custGeom>
            <a:avLst/>
            <a:gdLst/>
            <a:ahLst/>
            <a:cxnLst/>
            <a:rect l="l" t="t" r="r" b="b"/>
            <a:pathLst>
              <a:path w="11429" h="12700">
                <a:moveTo>
                  <a:pt x="0" y="12700"/>
                </a:moveTo>
                <a:lnTo>
                  <a:pt x="11429" y="12700"/>
                </a:lnTo>
                <a:lnTo>
                  <a:pt x="11429" y="0"/>
                </a:lnTo>
                <a:lnTo>
                  <a:pt x="0" y="0"/>
                </a:lnTo>
                <a:lnTo>
                  <a:pt x="0" y="12700"/>
                </a:lnTo>
                <a:close/>
              </a:path>
            </a:pathLst>
          </a:custGeom>
          <a:solidFill>
            <a:srgbClr val="3333FF"/>
          </a:solidFill>
        </p:spPr>
        <p:txBody>
          <a:bodyPr wrap="square" lIns="0" tIns="0" rIns="0" bIns="0" rtlCol="0"/>
          <a:lstStyle/>
          <a:p>
            <a:endParaRPr/>
          </a:p>
        </p:txBody>
      </p:sp>
      <p:sp>
        <p:nvSpPr>
          <p:cNvPr id="183" name="object 183"/>
          <p:cNvSpPr/>
          <p:nvPr/>
        </p:nvSpPr>
        <p:spPr>
          <a:xfrm>
            <a:off x="6197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4" name="object 184"/>
          <p:cNvSpPr/>
          <p:nvPr/>
        </p:nvSpPr>
        <p:spPr>
          <a:xfrm>
            <a:off x="6451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5" name="object 185"/>
          <p:cNvSpPr/>
          <p:nvPr/>
        </p:nvSpPr>
        <p:spPr>
          <a:xfrm>
            <a:off x="6705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6" name="object 186"/>
          <p:cNvSpPr/>
          <p:nvPr/>
        </p:nvSpPr>
        <p:spPr>
          <a:xfrm>
            <a:off x="6959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7" name="object 187"/>
          <p:cNvSpPr/>
          <p:nvPr/>
        </p:nvSpPr>
        <p:spPr>
          <a:xfrm>
            <a:off x="7213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8" name="object 188"/>
          <p:cNvSpPr/>
          <p:nvPr/>
        </p:nvSpPr>
        <p:spPr>
          <a:xfrm>
            <a:off x="7467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9" name="object 189"/>
          <p:cNvSpPr/>
          <p:nvPr/>
        </p:nvSpPr>
        <p:spPr>
          <a:xfrm>
            <a:off x="7708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0" name="object 190"/>
          <p:cNvSpPr/>
          <p:nvPr/>
        </p:nvSpPr>
        <p:spPr>
          <a:xfrm>
            <a:off x="7962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1" name="object 191"/>
          <p:cNvSpPr/>
          <p:nvPr/>
        </p:nvSpPr>
        <p:spPr>
          <a:xfrm>
            <a:off x="8216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2" name="object 192"/>
          <p:cNvSpPr/>
          <p:nvPr/>
        </p:nvSpPr>
        <p:spPr>
          <a:xfrm>
            <a:off x="8470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3" name="object 193"/>
          <p:cNvSpPr/>
          <p:nvPr/>
        </p:nvSpPr>
        <p:spPr>
          <a:xfrm>
            <a:off x="8724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4" name="object 194"/>
          <p:cNvSpPr/>
          <p:nvPr/>
        </p:nvSpPr>
        <p:spPr>
          <a:xfrm>
            <a:off x="8978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5" name="object 195"/>
          <p:cNvSpPr/>
          <p:nvPr/>
        </p:nvSpPr>
        <p:spPr>
          <a:xfrm>
            <a:off x="923289" y="125095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196" name="object 196"/>
          <p:cNvSpPr/>
          <p:nvPr/>
        </p:nvSpPr>
        <p:spPr>
          <a:xfrm>
            <a:off x="9474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7" name="object 197"/>
          <p:cNvSpPr/>
          <p:nvPr/>
        </p:nvSpPr>
        <p:spPr>
          <a:xfrm>
            <a:off x="9728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8" name="object 198"/>
          <p:cNvSpPr/>
          <p:nvPr/>
        </p:nvSpPr>
        <p:spPr>
          <a:xfrm>
            <a:off x="9982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9" name="object 199"/>
          <p:cNvSpPr/>
          <p:nvPr/>
        </p:nvSpPr>
        <p:spPr>
          <a:xfrm>
            <a:off x="10236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0" name="object 200"/>
          <p:cNvSpPr/>
          <p:nvPr/>
        </p:nvSpPr>
        <p:spPr>
          <a:xfrm>
            <a:off x="10490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1" name="object 201"/>
          <p:cNvSpPr/>
          <p:nvPr/>
        </p:nvSpPr>
        <p:spPr>
          <a:xfrm>
            <a:off x="1074419"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02" name="object 202"/>
          <p:cNvSpPr/>
          <p:nvPr/>
        </p:nvSpPr>
        <p:spPr>
          <a:xfrm>
            <a:off x="10985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3" name="object 203"/>
          <p:cNvSpPr/>
          <p:nvPr/>
        </p:nvSpPr>
        <p:spPr>
          <a:xfrm>
            <a:off x="11239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4" name="object 204"/>
          <p:cNvSpPr/>
          <p:nvPr/>
        </p:nvSpPr>
        <p:spPr>
          <a:xfrm>
            <a:off x="11493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5" name="object 205"/>
          <p:cNvSpPr/>
          <p:nvPr/>
        </p:nvSpPr>
        <p:spPr>
          <a:xfrm>
            <a:off x="11747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6" name="object 206"/>
          <p:cNvSpPr/>
          <p:nvPr/>
        </p:nvSpPr>
        <p:spPr>
          <a:xfrm>
            <a:off x="12001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7" name="object 207"/>
          <p:cNvSpPr/>
          <p:nvPr/>
        </p:nvSpPr>
        <p:spPr>
          <a:xfrm>
            <a:off x="12255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8" name="object 208"/>
          <p:cNvSpPr/>
          <p:nvPr/>
        </p:nvSpPr>
        <p:spPr>
          <a:xfrm>
            <a:off x="12496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9" name="object 209"/>
          <p:cNvSpPr/>
          <p:nvPr/>
        </p:nvSpPr>
        <p:spPr>
          <a:xfrm>
            <a:off x="12750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0" name="object 210"/>
          <p:cNvSpPr/>
          <p:nvPr/>
        </p:nvSpPr>
        <p:spPr>
          <a:xfrm>
            <a:off x="13004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1" name="object 211"/>
          <p:cNvSpPr/>
          <p:nvPr/>
        </p:nvSpPr>
        <p:spPr>
          <a:xfrm>
            <a:off x="13258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2" name="object 212"/>
          <p:cNvSpPr/>
          <p:nvPr/>
        </p:nvSpPr>
        <p:spPr>
          <a:xfrm>
            <a:off x="13512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3" name="object 213"/>
          <p:cNvSpPr/>
          <p:nvPr/>
        </p:nvSpPr>
        <p:spPr>
          <a:xfrm>
            <a:off x="13766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4" name="object 214"/>
          <p:cNvSpPr/>
          <p:nvPr/>
        </p:nvSpPr>
        <p:spPr>
          <a:xfrm>
            <a:off x="1402080" y="125095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215" name="object 215"/>
          <p:cNvSpPr/>
          <p:nvPr/>
        </p:nvSpPr>
        <p:spPr>
          <a:xfrm>
            <a:off x="14262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6" name="object 216"/>
          <p:cNvSpPr/>
          <p:nvPr/>
        </p:nvSpPr>
        <p:spPr>
          <a:xfrm>
            <a:off x="14516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7" name="object 217"/>
          <p:cNvSpPr/>
          <p:nvPr/>
        </p:nvSpPr>
        <p:spPr>
          <a:xfrm>
            <a:off x="14770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8" name="object 218"/>
          <p:cNvSpPr/>
          <p:nvPr/>
        </p:nvSpPr>
        <p:spPr>
          <a:xfrm>
            <a:off x="15024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9" name="object 219"/>
          <p:cNvSpPr/>
          <p:nvPr/>
        </p:nvSpPr>
        <p:spPr>
          <a:xfrm>
            <a:off x="15278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0" name="object 220"/>
          <p:cNvSpPr/>
          <p:nvPr/>
        </p:nvSpPr>
        <p:spPr>
          <a:xfrm>
            <a:off x="15532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1" name="object 221"/>
          <p:cNvSpPr/>
          <p:nvPr/>
        </p:nvSpPr>
        <p:spPr>
          <a:xfrm>
            <a:off x="15773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2" name="object 222"/>
          <p:cNvSpPr/>
          <p:nvPr/>
        </p:nvSpPr>
        <p:spPr>
          <a:xfrm>
            <a:off x="16027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3" name="object 223"/>
          <p:cNvSpPr/>
          <p:nvPr/>
        </p:nvSpPr>
        <p:spPr>
          <a:xfrm>
            <a:off x="16281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4" name="object 224"/>
          <p:cNvSpPr/>
          <p:nvPr/>
        </p:nvSpPr>
        <p:spPr>
          <a:xfrm>
            <a:off x="16535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5" name="object 225"/>
          <p:cNvSpPr/>
          <p:nvPr/>
        </p:nvSpPr>
        <p:spPr>
          <a:xfrm>
            <a:off x="16789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6" name="object 226"/>
          <p:cNvSpPr/>
          <p:nvPr/>
        </p:nvSpPr>
        <p:spPr>
          <a:xfrm>
            <a:off x="17043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7" name="object 227"/>
          <p:cNvSpPr/>
          <p:nvPr/>
        </p:nvSpPr>
        <p:spPr>
          <a:xfrm>
            <a:off x="17284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8" name="object 228"/>
          <p:cNvSpPr/>
          <p:nvPr/>
        </p:nvSpPr>
        <p:spPr>
          <a:xfrm>
            <a:off x="17538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9" name="object 229"/>
          <p:cNvSpPr/>
          <p:nvPr/>
        </p:nvSpPr>
        <p:spPr>
          <a:xfrm>
            <a:off x="17792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0" name="object 230"/>
          <p:cNvSpPr/>
          <p:nvPr/>
        </p:nvSpPr>
        <p:spPr>
          <a:xfrm>
            <a:off x="18046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1" name="object 231"/>
          <p:cNvSpPr/>
          <p:nvPr/>
        </p:nvSpPr>
        <p:spPr>
          <a:xfrm>
            <a:off x="18300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2" name="object 232"/>
          <p:cNvSpPr/>
          <p:nvPr/>
        </p:nvSpPr>
        <p:spPr>
          <a:xfrm>
            <a:off x="18554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3" name="object 233"/>
          <p:cNvSpPr/>
          <p:nvPr/>
        </p:nvSpPr>
        <p:spPr>
          <a:xfrm>
            <a:off x="1880870"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34" name="object 234"/>
          <p:cNvSpPr/>
          <p:nvPr/>
        </p:nvSpPr>
        <p:spPr>
          <a:xfrm>
            <a:off x="19050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5" name="object 235"/>
          <p:cNvSpPr/>
          <p:nvPr/>
        </p:nvSpPr>
        <p:spPr>
          <a:xfrm>
            <a:off x="19304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6" name="object 236"/>
          <p:cNvSpPr/>
          <p:nvPr/>
        </p:nvSpPr>
        <p:spPr>
          <a:xfrm>
            <a:off x="19558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7" name="object 237"/>
          <p:cNvSpPr/>
          <p:nvPr/>
        </p:nvSpPr>
        <p:spPr>
          <a:xfrm>
            <a:off x="19812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8" name="object 238"/>
          <p:cNvSpPr/>
          <p:nvPr/>
        </p:nvSpPr>
        <p:spPr>
          <a:xfrm>
            <a:off x="20066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9" name="object 239"/>
          <p:cNvSpPr/>
          <p:nvPr/>
        </p:nvSpPr>
        <p:spPr>
          <a:xfrm>
            <a:off x="20320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0" name="object 240"/>
          <p:cNvSpPr/>
          <p:nvPr/>
        </p:nvSpPr>
        <p:spPr>
          <a:xfrm>
            <a:off x="20561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1" name="object 241"/>
          <p:cNvSpPr/>
          <p:nvPr/>
        </p:nvSpPr>
        <p:spPr>
          <a:xfrm>
            <a:off x="20815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2" name="object 242"/>
          <p:cNvSpPr/>
          <p:nvPr/>
        </p:nvSpPr>
        <p:spPr>
          <a:xfrm>
            <a:off x="21069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3" name="object 243"/>
          <p:cNvSpPr/>
          <p:nvPr/>
        </p:nvSpPr>
        <p:spPr>
          <a:xfrm>
            <a:off x="21323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4" name="object 244"/>
          <p:cNvSpPr/>
          <p:nvPr/>
        </p:nvSpPr>
        <p:spPr>
          <a:xfrm>
            <a:off x="21577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5" name="object 245"/>
          <p:cNvSpPr/>
          <p:nvPr/>
        </p:nvSpPr>
        <p:spPr>
          <a:xfrm>
            <a:off x="21831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6" name="object 246"/>
          <p:cNvSpPr/>
          <p:nvPr/>
        </p:nvSpPr>
        <p:spPr>
          <a:xfrm>
            <a:off x="22072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7" name="object 247"/>
          <p:cNvSpPr/>
          <p:nvPr/>
        </p:nvSpPr>
        <p:spPr>
          <a:xfrm>
            <a:off x="22326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8" name="object 248"/>
          <p:cNvSpPr/>
          <p:nvPr/>
        </p:nvSpPr>
        <p:spPr>
          <a:xfrm>
            <a:off x="22580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9" name="object 249"/>
          <p:cNvSpPr/>
          <p:nvPr/>
        </p:nvSpPr>
        <p:spPr>
          <a:xfrm>
            <a:off x="22834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0" name="object 250"/>
          <p:cNvSpPr/>
          <p:nvPr/>
        </p:nvSpPr>
        <p:spPr>
          <a:xfrm>
            <a:off x="23088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1" name="object 251"/>
          <p:cNvSpPr/>
          <p:nvPr/>
        </p:nvSpPr>
        <p:spPr>
          <a:xfrm>
            <a:off x="233426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2" name="object 252"/>
          <p:cNvSpPr/>
          <p:nvPr/>
        </p:nvSpPr>
        <p:spPr>
          <a:xfrm>
            <a:off x="2359660" y="125095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253" name="object 253"/>
          <p:cNvSpPr/>
          <p:nvPr/>
        </p:nvSpPr>
        <p:spPr>
          <a:xfrm>
            <a:off x="23837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4" name="object 254"/>
          <p:cNvSpPr/>
          <p:nvPr/>
        </p:nvSpPr>
        <p:spPr>
          <a:xfrm>
            <a:off x="24091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5" name="object 255"/>
          <p:cNvSpPr/>
          <p:nvPr/>
        </p:nvSpPr>
        <p:spPr>
          <a:xfrm>
            <a:off x="24345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6" name="object 256"/>
          <p:cNvSpPr/>
          <p:nvPr/>
        </p:nvSpPr>
        <p:spPr>
          <a:xfrm>
            <a:off x="24599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7" name="object 257"/>
          <p:cNvSpPr/>
          <p:nvPr/>
        </p:nvSpPr>
        <p:spPr>
          <a:xfrm>
            <a:off x="24853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8" name="object 258"/>
          <p:cNvSpPr/>
          <p:nvPr/>
        </p:nvSpPr>
        <p:spPr>
          <a:xfrm>
            <a:off x="251078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9" name="object 259"/>
          <p:cNvSpPr/>
          <p:nvPr/>
        </p:nvSpPr>
        <p:spPr>
          <a:xfrm>
            <a:off x="25349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0" name="object 260"/>
          <p:cNvSpPr/>
          <p:nvPr/>
        </p:nvSpPr>
        <p:spPr>
          <a:xfrm>
            <a:off x="25603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1" name="object 261"/>
          <p:cNvSpPr/>
          <p:nvPr/>
        </p:nvSpPr>
        <p:spPr>
          <a:xfrm>
            <a:off x="25857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2" name="object 262"/>
          <p:cNvSpPr/>
          <p:nvPr/>
        </p:nvSpPr>
        <p:spPr>
          <a:xfrm>
            <a:off x="26111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3" name="object 263"/>
          <p:cNvSpPr/>
          <p:nvPr/>
        </p:nvSpPr>
        <p:spPr>
          <a:xfrm>
            <a:off x="26365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4" name="object 264"/>
          <p:cNvSpPr/>
          <p:nvPr/>
        </p:nvSpPr>
        <p:spPr>
          <a:xfrm>
            <a:off x="26619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5" name="object 265"/>
          <p:cNvSpPr/>
          <p:nvPr/>
        </p:nvSpPr>
        <p:spPr>
          <a:xfrm>
            <a:off x="26860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6" name="object 266"/>
          <p:cNvSpPr/>
          <p:nvPr/>
        </p:nvSpPr>
        <p:spPr>
          <a:xfrm>
            <a:off x="27114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7" name="object 267"/>
          <p:cNvSpPr/>
          <p:nvPr/>
        </p:nvSpPr>
        <p:spPr>
          <a:xfrm>
            <a:off x="27368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8" name="object 268"/>
          <p:cNvSpPr/>
          <p:nvPr/>
        </p:nvSpPr>
        <p:spPr>
          <a:xfrm>
            <a:off x="27622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9" name="object 269"/>
          <p:cNvSpPr/>
          <p:nvPr/>
        </p:nvSpPr>
        <p:spPr>
          <a:xfrm>
            <a:off x="27876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0" name="object 270"/>
          <p:cNvSpPr/>
          <p:nvPr/>
        </p:nvSpPr>
        <p:spPr>
          <a:xfrm>
            <a:off x="28130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1" name="object 271"/>
          <p:cNvSpPr/>
          <p:nvPr/>
        </p:nvSpPr>
        <p:spPr>
          <a:xfrm>
            <a:off x="2838450" y="125095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72" name="object 272"/>
          <p:cNvSpPr/>
          <p:nvPr/>
        </p:nvSpPr>
        <p:spPr>
          <a:xfrm>
            <a:off x="28625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3" name="object 273"/>
          <p:cNvSpPr/>
          <p:nvPr/>
        </p:nvSpPr>
        <p:spPr>
          <a:xfrm>
            <a:off x="28879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4" name="object 274"/>
          <p:cNvSpPr/>
          <p:nvPr/>
        </p:nvSpPr>
        <p:spPr>
          <a:xfrm>
            <a:off x="29133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5" name="object 275"/>
          <p:cNvSpPr/>
          <p:nvPr/>
        </p:nvSpPr>
        <p:spPr>
          <a:xfrm>
            <a:off x="29387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6" name="object 276"/>
          <p:cNvSpPr/>
          <p:nvPr/>
        </p:nvSpPr>
        <p:spPr>
          <a:xfrm>
            <a:off x="29641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7" name="object 277"/>
          <p:cNvSpPr/>
          <p:nvPr/>
        </p:nvSpPr>
        <p:spPr>
          <a:xfrm>
            <a:off x="29895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8" name="object 278"/>
          <p:cNvSpPr/>
          <p:nvPr/>
        </p:nvSpPr>
        <p:spPr>
          <a:xfrm>
            <a:off x="30137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9" name="object 279"/>
          <p:cNvSpPr/>
          <p:nvPr/>
        </p:nvSpPr>
        <p:spPr>
          <a:xfrm>
            <a:off x="30391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0" name="object 280"/>
          <p:cNvSpPr/>
          <p:nvPr/>
        </p:nvSpPr>
        <p:spPr>
          <a:xfrm>
            <a:off x="30645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1" name="object 281"/>
          <p:cNvSpPr/>
          <p:nvPr/>
        </p:nvSpPr>
        <p:spPr>
          <a:xfrm>
            <a:off x="30899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2" name="object 282"/>
          <p:cNvSpPr/>
          <p:nvPr/>
        </p:nvSpPr>
        <p:spPr>
          <a:xfrm>
            <a:off x="31153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3" name="object 283"/>
          <p:cNvSpPr/>
          <p:nvPr/>
        </p:nvSpPr>
        <p:spPr>
          <a:xfrm>
            <a:off x="314071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4" name="object 284"/>
          <p:cNvSpPr/>
          <p:nvPr/>
        </p:nvSpPr>
        <p:spPr>
          <a:xfrm>
            <a:off x="3166110" y="125095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285" name="object 285"/>
          <p:cNvSpPr/>
          <p:nvPr/>
        </p:nvSpPr>
        <p:spPr>
          <a:xfrm>
            <a:off x="31902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6" name="object 286"/>
          <p:cNvSpPr/>
          <p:nvPr/>
        </p:nvSpPr>
        <p:spPr>
          <a:xfrm>
            <a:off x="32156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7" name="object 287"/>
          <p:cNvSpPr/>
          <p:nvPr/>
        </p:nvSpPr>
        <p:spPr>
          <a:xfrm>
            <a:off x="324103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8" name="object 288"/>
          <p:cNvSpPr/>
          <p:nvPr/>
        </p:nvSpPr>
        <p:spPr>
          <a:xfrm>
            <a:off x="32664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9" name="object 289"/>
          <p:cNvSpPr/>
          <p:nvPr/>
        </p:nvSpPr>
        <p:spPr>
          <a:xfrm>
            <a:off x="32918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0" name="object 290"/>
          <p:cNvSpPr/>
          <p:nvPr/>
        </p:nvSpPr>
        <p:spPr>
          <a:xfrm>
            <a:off x="3317240"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291" name="object 291"/>
          <p:cNvSpPr/>
          <p:nvPr/>
        </p:nvSpPr>
        <p:spPr>
          <a:xfrm>
            <a:off x="33413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2" name="object 292"/>
          <p:cNvSpPr/>
          <p:nvPr/>
        </p:nvSpPr>
        <p:spPr>
          <a:xfrm>
            <a:off x="33667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3" name="object 293"/>
          <p:cNvSpPr/>
          <p:nvPr/>
        </p:nvSpPr>
        <p:spPr>
          <a:xfrm>
            <a:off x="33921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4" name="object 294"/>
          <p:cNvSpPr/>
          <p:nvPr/>
        </p:nvSpPr>
        <p:spPr>
          <a:xfrm>
            <a:off x="34175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5" name="object 295"/>
          <p:cNvSpPr/>
          <p:nvPr/>
        </p:nvSpPr>
        <p:spPr>
          <a:xfrm>
            <a:off x="34429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6" name="object 296"/>
          <p:cNvSpPr/>
          <p:nvPr/>
        </p:nvSpPr>
        <p:spPr>
          <a:xfrm>
            <a:off x="34683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7" name="object 297"/>
          <p:cNvSpPr/>
          <p:nvPr/>
        </p:nvSpPr>
        <p:spPr>
          <a:xfrm>
            <a:off x="34925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8" name="object 298"/>
          <p:cNvSpPr/>
          <p:nvPr/>
        </p:nvSpPr>
        <p:spPr>
          <a:xfrm>
            <a:off x="35179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9" name="object 299"/>
          <p:cNvSpPr/>
          <p:nvPr/>
        </p:nvSpPr>
        <p:spPr>
          <a:xfrm>
            <a:off x="35433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0" name="object 300"/>
          <p:cNvSpPr/>
          <p:nvPr/>
        </p:nvSpPr>
        <p:spPr>
          <a:xfrm>
            <a:off x="35687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1" name="object 301"/>
          <p:cNvSpPr/>
          <p:nvPr/>
        </p:nvSpPr>
        <p:spPr>
          <a:xfrm>
            <a:off x="35941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2" name="object 302"/>
          <p:cNvSpPr/>
          <p:nvPr/>
        </p:nvSpPr>
        <p:spPr>
          <a:xfrm>
            <a:off x="36195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3" name="object 303"/>
          <p:cNvSpPr/>
          <p:nvPr/>
        </p:nvSpPr>
        <p:spPr>
          <a:xfrm>
            <a:off x="364490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04" name="object 304"/>
          <p:cNvSpPr/>
          <p:nvPr/>
        </p:nvSpPr>
        <p:spPr>
          <a:xfrm>
            <a:off x="36690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5" name="object 305"/>
          <p:cNvSpPr/>
          <p:nvPr/>
        </p:nvSpPr>
        <p:spPr>
          <a:xfrm>
            <a:off x="36944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6" name="object 306"/>
          <p:cNvSpPr/>
          <p:nvPr/>
        </p:nvSpPr>
        <p:spPr>
          <a:xfrm>
            <a:off x="37198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7" name="object 307"/>
          <p:cNvSpPr/>
          <p:nvPr/>
        </p:nvSpPr>
        <p:spPr>
          <a:xfrm>
            <a:off x="37452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8" name="object 308"/>
          <p:cNvSpPr/>
          <p:nvPr/>
        </p:nvSpPr>
        <p:spPr>
          <a:xfrm>
            <a:off x="37706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9" name="object 309"/>
          <p:cNvSpPr/>
          <p:nvPr/>
        </p:nvSpPr>
        <p:spPr>
          <a:xfrm>
            <a:off x="3796029"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10" name="object 310"/>
          <p:cNvSpPr/>
          <p:nvPr/>
        </p:nvSpPr>
        <p:spPr>
          <a:xfrm>
            <a:off x="38201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1" name="object 311"/>
          <p:cNvSpPr/>
          <p:nvPr/>
        </p:nvSpPr>
        <p:spPr>
          <a:xfrm>
            <a:off x="38455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2" name="object 312"/>
          <p:cNvSpPr/>
          <p:nvPr/>
        </p:nvSpPr>
        <p:spPr>
          <a:xfrm>
            <a:off x="38709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3" name="object 313"/>
          <p:cNvSpPr/>
          <p:nvPr/>
        </p:nvSpPr>
        <p:spPr>
          <a:xfrm>
            <a:off x="38963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4" name="object 314"/>
          <p:cNvSpPr/>
          <p:nvPr/>
        </p:nvSpPr>
        <p:spPr>
          <a:xfrm>
            <a:off x="39217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5" name="object 315"/>
          <p:cNvSpPr/>
          <p:nvPr/>
        </p:nvSpPr>
        <p:spPr>
          <a:xfrm>
            <a:off x="39471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6" name="object 316"/>
          <p:cNvSpPr/>
          <p:nvPr/>
        </p:nvSpPr>
        <p:spPr>
          <a:xfrm>
            <a:off x="39712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7" name="object 317"/>
          <p:cNvSpPr/>
          <p:nvPr/>
        </p:nvSpPr>
        <p:spPr>
          <a:xfrm>
            <a:off x="39966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8" name="object 318"/>
          <p:cNvSpPr/>
          <p:nvPr/>
        </p:nvSpPr>
        <p:spPr>
          <a:xfrm>
            <a:off x="40220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9" name="object 319"/>
          <p:cNvSpPr/>
          <p:nvPr/>
        </p:nvSpPr>
        <p:spPr>
          <a:xfrm>
            <a:off x="40474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0" name="object 320"/>
          <p:cNvSpPr/>
          <p:nvPr/>
        </p:nvSpPr>
        <p:spPr>
          <a:xfrm>
            <a:off x="40728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1" name="object 321"/>
          <p:cNvSpPr/>
          <p:nvPr/>
        </p:nvSpPr>
        <p:spPr>
          <a:xfrm>
            <a:off x="40982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2" name="object 322"/>
          <p:cNvSpPr/>
          <p:nvPr/>
        </p:nvSpPr>
        <p:spPr>
          <a:xfrm>
            <a:off x="4123690"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23" name="object 323"/>
          <p:cNvSpPr/>
          <p:nvPr/>
        </p:nvSpPr>
        <p:spPr>
          <a:xfrm>
            <a:off x="41478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4" name="object 324"/>
          <p:cNvSpPr/>
          <p:nvPr/>
        </p:nvSpPr>
        <p:spPr>
          <a:xfrm>
            <a:off x="41732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5" name="object 325"/>
          <p:cNvSpPr/>
          <p:nvPr/>
        </p:nvSpPr>
        <p:spPr>
          <a:xfrm>
            <a:off x="41986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6" name="object 326"/>
          <p:cNvSpPr/>
          <p:nvPr/>
        </p:nvSpPr>
        <p:spPr>
          <a:xfrm>
            <a:off x="42240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7" name="object 327"/>
          <p:cNvSpPr/>
          <p:nvPr/>
        </p:nvSpPr>
        <p:spPr>
          <a:xfrm>
            <a:off x="42494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8" name="object 328"/>
          <p:cNvSpPr/>
          <p:nvPr/>
        </p:nvSpPr>
        <p:spPr>
          <a:xfrm>
            <a:off x="427482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29" name="object 329"/>
          <p:cNvSpPr/>
          <p:nvPr/>
        </p:nvSpPr>
        <p:spPr>
          <a:xfrm>
            <a:off x="42989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0" name="object 330"/>
          <p:cNvSpPr/>
          <p:nvPr/>
        </p:nvSpPr>
        <p:spPr>
          <a:xfrm>
            <a:off x="43243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1" name="object 331"/>
          <p:cNvSpPr/>
          <p:nvPr/>
        </p:nvSpPr>
        <p:spPr>
          <a:xfrm>
            <a:off x="43497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2" name="object 332"/>
          <p:cNvSpPr/>
          <p:nvPr/>
        </p:nvSpPr>
        <p:spPr>
          <a:xfrm>
            <a:off x="43751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3" name="object 333"/>
          <p:cNvSpPr/>
          <p:nvPr/>
        </p:nvSpPr>
        <p:spPr>
          <a:xfrm>
            <a:off x="44005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4" name="object 334"/>
          <p:cNvSpPr/>
          <p:nvPr/>
        </p:nvSpPr>
        <p:spPr>
          <a:xfrm>
            <a:off x="44259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5" name="object 335"/>
          <p:cNvSpPr/>
          <p:nvPr/>
        </p:nvSpPr>
        <p:spPr>
          <a:xfrm>
            <a:off x="44500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6" name="object 336"/>
          <p:cNvSpPr/>
          <p:nvPr/>
        </p:nvSpPr>
        <p:spPr>
          <a:xfrm>
            <a:off x="44754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7" name="object 337"/>
          <p:cNvSpPr/>
          <p:nvPr/>
        </p:nvSpPr>
        <p:spPr>
          <a:xfrm>
            <a:off x="45008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8" name="object 338"/>
          <p:cNvSpPr/>
          <p:nvPr/>
        </p:nvSpPr>
        <p:spPr>
          <a:xfrm>
            <a:off x="45262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9" name="object 339"/>
          <p:cNvSpPr/>
          <p:nvPr/>
        </p:nvSpPr>
        <p:spPr>
          <a:xfrm>
            <a:off x="45516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0" name="object 340"/>
          <p:cNvSpPr/>
          <p:nvPr/>
        </p:nvSpPr>
        <p:spPr>
          <a:xfrm>
            <a:off x="4575809" y="1250950"/>
            <a:ext cx="13970" cy="0"/>
          </a:xfrm>
          <a:custGeom>
            <a:avLst/>
            <a:gdLst/>
            <a:ahLst/>
            <a:cxnLst/>
            <a:rect l="l" t="t" r="r" b="b"/>
            <a:pathLst>
              <a:path w="13970">
                <a:moveTo>
                  <a:pt x="0" y="0"/>
                </a:moveTo>
                <a:lnTo>
                  <a:pt x="13969" y="0"/>
                </a:lnTo>
              </a:path>
            </a:pathLst>
          </a:custGeom>
          <a:ln w="12700">
            <a:solidFill>
              <a:srgbClr val="3333FF"/>
            </a:solidFill>
          </a:ln>
        </p:spPr>
        <p:txBody>
          <a:bodyPr wrap="square" lIns="0" tIns="0" rIns="0" bIns="0" rtlCol="0"/>
          <a:lstStyle/>
          <a:p>
            <a:endParaRPr/>
          </a:p>
        </p:txBody>
      </p:sp>
      <p:sp>
        <p:nvSpPr>
          <p:cNvPr id="341" name="object 341"/>
          <p:cNvSpPr/>
          <p:nvPr/>
        </p:nvSpPr>
        <p:spPr>
          <a:xfrm>
            <a:off x="4602479" y="125095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42" name="object 342"/>
          <p:cNvSpPr/>
          <p:nvPr/>
        </p:nvSpPr>
        <p:spPr>
          <a:xfrm>
            <a:off x="46266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3" name="object 343"/>
          <p:cNvSpPr/>
          <p:nvPr/>
        </p:nvSpPr>
        <p:spPr>
          <a:xfrm>
            <a:off x="46520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4" name="object 344"/>
          <p:cNvSpPr/>
          <p:nvPr/>
        </p:nvSpPr>
        <p:spPr>
          <a:xfrm>
            <a:off x="46774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5" name="object 345"/>
          <p:cNvSpPr/>
          <p:nvPr/>
        </p:nvSpPr>
        <p:spPr>
          <a:xfrm>
            <a:off x="47028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6" name="object 346"/>
          <p:cNvSpPr/>
          <p:nvPr/>
        </p:nvSpPr>
        <p:spPr>
          <a:xfrm>
            <a:off x="47282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7" name="object 347"/>
          <p:cNvSpPr/>
          <p:nvPr/>
        </p:nvSpPr>
        <p:spPr>
          <a:xfrm>
            <a:off x="47536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8" name="object 348"/>
          <p:cNvSpPr/>
          <p:nvPr/>
        </p:nvSpPr>
        <p:spPr>
          <a:xfrm>
            <a:off x="47777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9" name="object 349"/>
          <p:cNvSpPr/>
          <p:nvPr/>
        </p:nvSpPr>
        <p:spPr>
          <a:xfrm>
            <a:off x="48031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0" name="object 350"/>
          <p:cNvSpPr/>
          <p:nvPr/>
        </p:nvSpPr>
        <p:spPr>
          <a:xfrm>
            <a:off x="48285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1" name="object 351"/>
          <p:cNvSpPr/>
          <p:nvPr/>
        </p:nvSpPr>
        <p:spPr>
          <a:xfrm>
            <a:off x="48539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2" name="object 352"/>
          <p:cNvSpPr/>
          <p:nvPr/>
        </p:nvSpPr>
        <p:spPr>
          <a:xfrm>
            <a:off x="48793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3" name="object 353"/>
          <p:cNvSpPr/>
          <p:nvPr/>
        </p:nvSpPr>
        <p:spPr>
          <a:xfrm>
            <a:off x="49047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4" name="object 354"/>
          <p:cNvSpPr/>
          <p:nvPr/>
        </p:nvSpPr>
        <p:spPr>
          <a:xfrm>
            <a:off x="49288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5" name="object 355"/>
          <p:cNvSpPr/>
          <p:nvPr/>
        </p:nvSpPr>
        <p:spPr>
          <a:xfrm>
            <a:off x="49542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6" name="object 356"/>
          <p:cNvSpPr/>
          <p:nvPr/>
        </p:nvSpPr>
        <p:spPr>
          <a:xfrm>
            <a:off x="49796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7" name="object 357"/>
          <p:cNvSpPr/>
          <p:nvPr/>
        </p:nvSpPr>
        <p:spPr>
          <a:xfrm>
            <a:off x="50050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8" name="object 358"/>
          <p:cNvSpPr/>
          <p:nvPr/>
        </p:nvSpPr>
        <p:spPr>
          <a:xfrm>
            <a:off x="50304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9" name="object 359"/>
          <p:cNvSpPr/>
          <p:nvPr/>
        </p:nvSpPr>
        <p:spPr>
          <a:xfrm>
            <a:off x="505587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0" name="object 360"/>
          <p:cNvSpPr/>
          <p:nvPr/>
        </p:nvSpPr>
        <p:spPr>
          <a:xfrm>
            <a:off x="508127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61" name="object 361"/>
          <p:cNvSpPr/>
          <p:nvPr/>
        </p:nvSpPr>
        <p:spPr>
          <a:xfrm>
            <a:off x="51054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2" name="object 362"/>
          <p:cNvSpPr/>
          <p:nvPr/>
        </p:nvSpPr>
        <p:spPr>
          <a:xfrm>
            <a:off x="51308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3" name="object 363"/>
          <p:cNvSpPr/>
          <p:nvPr/>
        </p:nvSpPr>
        <p:spPr>
          <a:xfrm>
            <a:off x="51562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4" name="object 364"/>
          <p:cNvSpPr/>
          <p:nvPr/>
        </p:nvSpPr>
        <p:spPr>
          <a:xfrm>
            <a:off x="51816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5" name="object 365"/>
          <p:cNvSpPr/>
          <p:nvPr/>
        </p:nvSpPr>
        <p:spPr>
          <a:xfrm>
            <a:off x="52070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6" name="object 366"/>
          <p:cNvSpPr/>
          <p:nvPr/>
        </p:nvSpPr>
        <p:spPr>
          <a:xfrm>
            <a:off x="52324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7" name="object 367"/>
          <p:cNvSpPr/>
          <p:nvPr/>
        </p:nvSpPr>
        <p:spPr>
          <a:xfrm>
            <a:off x="52565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8" name="object 368"/>
          <p:cNvSpPr/>
          <p:nvPr/>
        </p:nvSpPr>
        <p:spPr>
          <a:xfrm>
            <a:off x="52819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9" name="object 369"/>
          <p:cNvSpPr/>
          <p:nvPr/>
        </p:nvSpPr>
        <p:spPr>
          <a:xfrm>
            <a:off x="53073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0" name="object 370"/>
          <p:cNvSpPr/>
          <p:nvPr/>
        </p:nvSpPr>
        <p:spPr>
          <a:xfrm>
            <a:off x="53327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1" name="object 371"/>
          <p:cNvSpPr/>
          <p:nvPr/>
        </p:nvSpPr>
        <p:spPr>
          <a:xfrm>
            <a:off x="53581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2" name="object 372"/>
          <p:cNvSpPr/>
          <p:nvPr/>
        </p:nvSpPr>
        <p:spPr>
          <a:xfrm>
            <a:off x="538352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3" name="object 373"/>
          <p:cNvSpPr/>
          <p:nvPr/>
        </p:nvSpPr>
        <p:spPr>
          <a:xfrm>
            <a:off x="54076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4" name="object 374"/>
          <p:cNvSpPr/>
          <p:nvPr/>
        </p:nvSpPr>
        <p:spPr>
          <a:xfrm>
            <a:off x="54330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5" name="object 375"/>
          <p:cNvSpPr/>
          <p:nvPr/>
        </p:nvSpPr>
        <p:spPr>
          <a:xfrm>
            <a:off x="54584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6" name="object 376"/>
          <p:cNvSpPr/>
          <p:nvPr/>
        </p:nvSpPr>
        <p:spPr>
          <a:xfrm>
            <a:off x="54838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7" name="object 377"/>
          <p:cNvSpPr/>
          <p:nvPr/>
        </p:nvSpPr>
        <p:spPr>
          <a:xfrm>
            <a:off x="55092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8" name="object 378"/>
          <p:cNvSpPr/>
          <p:nvPr/>
        </p:nvSpPr>
        <p:spPr>
          <a:xfrm>
            <a:off x="55346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9" name="object 379"/>
          <p:cNvSpPr/>
          <p:nvPr/>
        </p:nvSpPr>
        <p:spPr>
          <a:xfrm>
            <a:off x="556005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80" name="object 380"/>
          <p:cNvSpPr/>
          <p:nvPr/>
        </p:nvSpPr>
        <p:spPr>
          <a:xfrm>
            <a:off x="55841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1" name="object 381"/>
          <p:cNvSpPr/>
          <p:nvPr/>
        </p:nvSpPr>
        <p:spPr>
          <a:xfrm>
            <a:off x="56095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2" name="object 382"/>
          <p:cNvSpPr/>
          <p:nvPr/>
        </p:nvSpPr>
        <p:spPr>
          <a:xfrm>
            <a:off x="56349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3" name="object 383"/>
          <p:cNvSpPr/>
          <p:nvPr/>
        </p:nvSpPr>
        <p:spPr>
          <a:xfrm>
            <a:off x="56603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4" name="object 384"/>
          <p:cNvSpPr/>
          <p:nvPr/>
        </p:nvSpPr>
        <p:spPr>
          <a:xfrm>
            <a:off x="56857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5" name="object 385"/>
          <p:cNvSpPr/>
          <p:nvPr/>
        </p:nvSpPr>
        <p:spPr>
          <a:xfrm>
            <a:off x="57111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6" name="object 386"/>
          <p:cNvSpPr/>
          <p:nvPr/>
        </p:nvSpPr>
        <p:spPr>
          <a:xfrm>
            <a:off x="57353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7" name="object 387"/>
          <p:cNvSpPr/>
          <p:nvPr/>
        </p:nvSpPr>
        <p:spPr>
          <a:xfrm>
            <a:off x="57607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8" name="object 388"/>
          <p:cNvSpPr/>
          <p:nvPr/>
        </p:nvSpPr>
        <p:spPr>
          <a:xfrm>
            <a:off x="57861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9" name="object 389"/>
          <p:cNvSpPr/>
          <p:nvPr/>
        </p:nvSpPr>
        <p:spPr>
          <a:xfrm>
            <a:off x="58115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0" name="object 390"/>
          <p:cNvSpPr/>
          <p:nvPr/>
        </p:nvSpPr>
        <p:spPr>
          <a:xfrm>
            <a:off x="58369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1" name="object 391"/>
          <p:cNvSpPr/>
          <p:nvPr/>
        </p:nvSpPr>
        <p:spPr>
          <a:xfrm>
            <a:off x="586232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2" name="object 392"/>
          <p:cNvSpPr/>
          <p:nvPr/>
        </p:nvSpPr>
        <p:spPr>
          <a:xfrm>
            <a:off x="58864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3" name="object 393"/>
          <p:cNvSpPr/>
          <p:nvPr/>
        </p:nvSpPr>
        <p:spPr>
          <a:xfrm>
            <a:off x="59118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4" name="object 394"/>
          <p:cNvSpPr/>
          <p:nvPr/>
        </p:nvSpPr>
        <p:spPr>
          <a:xfrm>
            <a:off x="59372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5" name="object 395"/>
          <p:cNvSpPr/>
          <p:nvPr/>
        </p:nvSpPr>
        <p:spPr>
          <a:xfrm>
            <a:off x="59626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6" name="object 396"/>
          <p:cNvSpPr/>
          <p:nvPr/>
        </p:nvSpPr>
        <p:spPr>
          <a:xfrm>
            <a:off x="59880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7" name="object 397"/>
          <p:cNvSpPr/>
          <p:nvPr/>
        </p:nvSpPr>
        <p:spPr>
          <a:xfrm>
            <a:off x="60134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8" name="object 398"/>
          <p:cNvSpPr/>
          <p:nvPr/>
        </p:nvSpPr>
        <p:spPr>
          <a:xfrm>
            <a:off x="603885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99" name="object 399"/>
          <p:cNvSpPr/>
          <p:nvPr/>
        </p:nvSpPr>
        <p:spPr>
          <a:xfrm>
            <a:off x="60629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0" name="object 400"/>
          <p:cNvSpPr/>
          <p:nvPr/>
        </p:nvSpPr>
        <p:spPr>
          <a:xfrm>
            <a:off x="60883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1" name="object 401"/>
          <p:cNvSpPr/>
          <p:nvPr/>
        </p:nvSpPr>
        <p:spPr>
          <a:xfrm>
            <a:off x="61137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2" name="object 402"/>
          <p:cNvSpPr/>
          <p:nvPr/>
        </p:nvSpPr>
        <p:spPr>
          <a:xfrm>
            <a:off x="61391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3" name="object 403"/>
          <p:cNvSpPr/>
          <p:nvPr/>
        </p:nvSpPr>
        <p:spPr>
          <a:xfrm>
            <a:off x="61645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4" name="object 404"/>
          <p:cNvSpPr/>
          <p:nvPr/>
        </p:nvSpPr>
        <p:spPr>
          <a:xfrm>
            <a:off x="618997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5" name="object 405"/>
          <p:cNvSpPr/>
          <p:nvPr/>
        </p:nvSpPr>
        <p:spPr>
          <a:xfrm>
            <a:off x="62141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6" name="object 406"/>
          <p:cNvSpPr/>
          <p:nvPr/>
        </p:nvSpPr>
        <p:spPr>
          <a:xfrm>
            <a:off x="62395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7" name="object 407"/>
          <p:cNvSpPr/>
          <p:nvPr/>
        </p:nvSpPr>
        <p:spPr>
          <a:xfrm>
            <a:off x="62649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8" name="object 408"/>
          <p:cNvSpPr/>
          <p:nvPr/>
        </p:nvSpPr>
        <p:spPr>
          <a:xfrm>
            <a:off x="62903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9" name="object 409"/>
          <p:cNvSpPr/>
          <p:nvPr/>
        </p:nvSpPr>
        <p:spPr>
          <a:xfrm>
            <a:off x="63157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0" name="object 410"/>
          <p:cNvSpPr/>
          <p:nvPr/>
        </p:nvSpPr>
        <p:spPr>
          <a:xfrm>
            <a:off x="63411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1" name="object 411"/>
          <p:cNvSpPr/>
          <p:nvPr/>
        </p:nvSpPr>
        <p:spPr>
          <a:xfrm>
            <a:off x="636650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12" name="object 412"/>
          <p:cNvSpPr/>
          <p:nvPr/>
        </p:nvSpPr>
        <p:spPr>
          <a:xfrm>
            <a:off x="63906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3" name="object 413"/>
          <p:cNvSpPr/>
          <p:nvPr/>
        </p:nvSpPr>
        <p:spPr>
          <a:xfrm>
            <a:off x="64160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4" name="object 414"/>
          <p:cNvSpPr/>
          <p:nvPr/>
        </p:nvSpPr>
        <p:spPr>
          <a:xfrm>
            <a:off x="64414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5" name="object 415"/>
          <p:cNvSpPr/>
          <p:nvPr/>
        </p:nvSpPr>
        <p:spPr>
          <a:xfrm>
            <a:off x="64668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6" name="object 416"/>
          <p:cNvSpPr/>
          <p:nvPr/>
        </p:nvSpPr>
        <p:spPr>
          <a:xfrm>
            <a:off x="64922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7" name="object 417"/>
          <p:cNvSpPr/>
          <p:nvPr/>
        </p:nvSpPr>
        <p:spPr>
          <a:xfrm>
            <a:off x="651764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18" name="object 418"/>
          <p:cNvSpPr/>
          <p:nvPr/>
        </p:nvSpPr>
        <p:spPr>
          <a:xfrm>
            <a:off x="65417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9" name="object 419"/>
          <p:cNvSpPr/>
          <p:nvPr/>
        </p:nvSpPr>
        <p:spPr>
          <a:xfrm>
            <a:off x="65671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0" name="object 420"/>
          <p:cNvSpPr/>
          <p:nvPr/>
        </p:nvSpPr>
        <p:spPr>
          <a:xfrm>
            <a:off x="65925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1" name="object 421"/>
          <p:cNvSpPr/>
          <p:nvPr/>
        </p:nvSpPr>
        <p:spPr>
          <a:xfrm>
            <a:off x="66179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2" name="object 422"/>
          <p:cNvSpPr/>
          <p:nvPr/>
        </p:nvSpPr>
        <p:spPr>
          <a:xfrm>
            <a:off x="66433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3" name="object 423"/>
          <p:cNvSpPr/>
          <p:nvPr/>
        </p:nvSpPr>
        <p:spPr>
          <a:xfrm>
            <a:off x="66687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4" name="object 424"/>
          <p:cNvSpPr/>
          <p:nvPr/>
        </p:nvSpPr>
        <p:spPr>
          <a:xfrm>
            <a:off x="66929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5" name="object 425"/>
          <p:cNvSpPr/>
          <p:nvPr/>
        </p:nvSpPr>
        <p:spPr>
          <a:xfrm>
            <a:off x="67183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6" name="object 426"/>
          <p:cNvSpPr/>
          <p:nvPr/>
        </p:nvSpPr>
        <p:spPr>
          <a:xfrm>
            <a:off x="67437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7" name="object 427"/>
          <p:cNvSpPr/>
          <p:nvPr/>
        </p:nvSpPr>
        <p:spPr>
          <a:xfrm>
            <a:off x="67691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8" name="object 428"/>
          <p:cNvSpPr/>
          <p:nvPr/>
        </p:nvSpPr>
        <p:spPr>
          <a:xfrm>
            <a:off x="67945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9" name="object 429"/>
          <p:cNvSpPr/>
          <p:nvPr/>
        </p:nvSpPr>
        <p:spPr>
          <a:xfrm>
            <a:off x="681990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0" name="object 430"/>
          <p:cNvSpPr/>
          <p:nvPr/>
        </p:nvSpPr>
        <p:spPr>
          <a:xfrm>
            <a:off x="684530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31" name="object 431"/>
          <p:cNvSpPr/>
          <p:nvPr/>
        </p:nvSpPr>
        <p:spPr>
          <a:xfrm>
            <a:off x="68694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2" name="object 432"/>
          <p:cNvSpPr/>
          <p:nvPr/>
        </p:nvSpPr>
        <p:spPr>
          <a:xfrm>
            <a:off x="68948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3" name="object 433"/>
          <p:cNvSpPr/>
          <p:nvPr/>
        </p:nvSpPr>
        <p:spPr>
          <a:xfrm>
            <a:off x="69202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4" name="object 434"/>
          <p:cNvSpPr/>
          <p:nvPr/>
        </p:nvSpPr>
        <p:spPr>
          <a:xfrm>
            <a:off x="69456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5" name="object 435"/>
          <p:cNvSpPr/>
          <p:nvPr/>
        </p:nvSpPr>
        <p:spPr>
          <a:xfrm>
            <a:off x="697103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6" name="object 436"/>
          <p:cNvSpPr/>
          <p:nvPr/>
        </p:nvSpPr>
        <p:spPr>
          <a:xfrm>
            <a:off x="699643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37" name="object 437"/>
          <p:cNvSpPr/>
          <p:nvPr/>
        </p:nvSpPr>
        <p:spPr>
          <a:xfrm>
            <a:off x="70205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8" name="object 438"/>
          <p:cNvSpPr/>
          <p:nvPr/>
        </p:nvSpPr>
        <p:spPr>
          <a:xfrm>
            <a:off x="70459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9" name="object 439"/>
          <p:cNvSpPr/>
          <p:nvPr/>
        </p:nvSpPr>
        <p:spPr>
          <a:xfrm>
            <a:off x="70713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0" name="object 440"/>
          <p:cNvSpPr/>
          <p:nvPr/>
        </p:nvSpPr>
        <p:spPr>
          <a:xfrm>
            <a:off x="70967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1" name="object 441"/>
          <p:cNvSpPr/>
          <p:nvPr/>
        </p:nvSpPr>
        <p:spPr>
          <a:xfrm>
            <a:off x="71221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2" name="object 442"/>
          <p:cNvSpPr/>
          <p:nvPr/>
        </p:nvSpPr>
        <p:spPr>
          <a:xfrm>
            <a:off x="714755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3" name="object 443"/>
          <p:cNvSpPr/>
          <p:nvPr/>
        </p:nvSpPr>
        <p:spPr>
          <a:xfrm>
            <a:off x="71716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4" name="object 444"/>
          <p:cNvSpPr/>
          <p:nvPr/>
        </p:nvSpPr>
        <p:spPr>
          <a:xfrm>
            <a:off x="71970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5" name="object 445"/>
          <p:cNvSpPr/>
          <p:nvPr/>
        </p:nvSpPr>
        <p:spPr>
          <a:xfrm>
            <a:off x="72224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6" name="object 446"/>
          <p:cNvSpPr/>
          <p:nvPr/>
        </p:nvSpPr>
        <p:spPr>
          <a:xfrm>
            <a:off x="72478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7" name="object 447"/>
          <p:cNvSpPr/>
          <p:nvPr/>
        </p:nvSpPr>
        <p:spPr>
          <a:xfrm>
            <a:off x="72732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8" name="object 448"/>
          <p:cNvSpPr/>
          <p:nvPr/>
        </p:nvSpPr>
        <p:spPr>
          <a:xfrm>
            <a:off x="729869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9" name="object 449"/>
          <p:cNvSpPr/>
          <p:nvPr/>
        </p:nvSpPr>
        <p:spPr>
          <a:xfrm>
            <a:off x="732409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50" name="object 450"/>
          <p:cNvSpPr/>
          <p:nvPr/>
        </p:nvSpPr>
        <p:spPr>
          <a:xfrm>
            <a:off x="73482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1" name="object 451"/>
          <p:cNvSpPr/>
          <p:nvPr/>
        </p:nvSpPr>
        <p:spPr>
          <a:xfrm>
            <a:off x="73736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2" name="object 452"/>
          <p:cNvSpPr/>
          <p:nvPr/>
        </p:nvSpPr>
        <p:spPr>
          <a:xfrm>
            <a:off x="73990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3" name="object 453"/>
          <p:cNvSpPr/>
          <p:nvPr/>
        </p:nvSpPr>
        <p:spPr>
          <a:xfrm>
            <a:off x="74244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4" name="object 454"/>
          <p:cNvSpPr/>
          <p:nvPr/>
        </p:nvSpPr>
        <p:spPr>
          <a:xfrm>
            <a:off x="744981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5" name="object 455"/>
          <p:cNvSpPr/>
          <p:nvPr/>
        </p:nvSpPr>
        <p:spPr>
          <a:xfrm>
            <a:off x="747521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56" name="object 456"/>
          <p:cNvSpPr/>
          <p:nvPr/>
        </p:nvSpPr>
        <p:spPr>
          <a:xfrm>
            <a:off x="74993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7" name="object 457"/>
          <p:cNvSpPr/>
          <p:nvPr/>
        </p:nvSpPr>
        <p:spPr>
          <a:xfrm>
            <a:off x="75247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8" name="object 458"/>
          <p:cNvSpPr/>
          <p:nvPr/>
        </p:nvSpPr>
        <p:spPr>
          <a:xfrm>
            <a:off x="75501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9" name="object 459"/>
          <p:cNvSpPr/>
          <p:nvPr/>
        </p:nvSpPr>
        <p:spPr>
          <a:xfrm>
            <a:off x="75755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0" name="object 460"/>
          <p:cNvSpPr/>
          <p:nvPr/>
        </p:nvSpPr>
        <p:spPr>
          <a:xfrm>
            <a:off x="76009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1" name="object 461"/>
          <p:cNvSpPr/>
          <p:nvPr/>
        </p:nvSpPr>
        <p:spPr>
          <a:xfrm>
            <a:off x="762635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2" name="object 462"/>
          <p:cNvSpPr/>
          <p:nvPr/>
        </p:nvSpPr>
        <p:spPr>
          <a:xfrm>
            <a:off x="76504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3" name="object 463"/>
          <p:cNvSpPr/>
          <p:nvPr/>
        </p:nvSpPr>
        <p:spPr>
          <a:xfrm>
            <a:off x="76758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4" name="object 464"/>
          <p:cNvSpPr/>
          <p:nvPr/>
        </p:nvSpPr>
        <p:spPr>
          <a:xfrm>
            <a:off x="77012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5" name="object 465"/>
          <p:cNvSpPr/>
          <p:nvPr/>
        </p:nvSpPr>
        <p:spPr>
          <a:xfrm>
            <a:off x="77266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6" name="object 466"/>
          <p:cNvSpPr/>
          <p:nvPr/>
        </p:nvSpPr>
        <p:spPr>
          <a:xfrm>
            <a:off x="77520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7" name="object 467"/>
          <p:cNvSpPr/>
          <p:nvPr/>
        </p:nvSpPr>
        <p:spPr>
          <a:xfrm>
            <a:off x="777748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8" name="object 468"/>
          <p:cNvSpPr/>
          <p:nvPr/>
        </p:nvSpPr>
        <p:spPr>
          <a:xfrm>
            <a:off x="7802880"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69" name="object 469"/>
          <p:cNvSpPr/>
          <p:nvPr/>
        </p:nvSpPr>
        <p:spPr>
          <a:xfrm>
            <a:off x="78270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0" name="object 470"/>
          <p:cNvSpPr/>
          <p:nvPr/>
        </p:nvSpPr>
        <p:spPr>
          <a:xfrm>
            <a:off x="78524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1" name="object 471"/>
          <p:cNvSpPr/>
          <p:nvPr/>
        </p:nvSpPr>
        <p:spPr>
          <a:xfrm>
            <a:off x="78778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2" name="object 472"/>
          <p:cNvSpPr/>
          <p:nvPr/>
        </p:nvSpPr>
        <p:spPr>
          <a:xfrm>
            <a:off x="79032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3" name="object 473"/>
          <p:cNvSpPr/>
          <p:nvPr/>
        </p:nvSpPr>
        <p:spPr>
          <a:xfrm>
            <a:off x="79286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4" name="object 474"/>
          <p:cNvSpPr/>
          <p:nvPr/>
        </p:nvSpPr>
        <p:spPr>
          <a:xfrm>
            <a:off x="795400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5" name="object 475"/>
          <p:cNvSpPr/>
          <p:nvPr/>
        </p:nvSpPr>
        <p:spPr>
          <a:xfrm>
            <a:off x="79781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6" name="object 476"/>
          <p:cNvSpPr/>
          <p:nvPr/>
        </p:nvSpPr>
        <p:spPr>
          <a:xfrm>
            <a:off x="80035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7" name="object 477"/>
          <p:cNvSpPr/>
          <p:nvPr/>
        </p:nvSpPr>
        <p:spPr>
          <a:xfrm>
            <a:off x="80289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8" name="object 478"/>
          <p:cNvSpPr/>
          <p:nvPr/>
        </p:nvSpPr>
        <p:spPr>
          <a:xfrm>
            <a:off x="80543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9" name="object 479"/>
          <p:cNvSpPr/>
          <p:nvPr/>
        </p:nvSpPr>
        <p:spPr>
          <a:xfrm>
            <a:off x="80797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0" name="object 480"/>
          <p:cNvSpPr/>
          <p:nvPr/>
        </p:nvSpPr>
        <p:spPr>
          <a:xfrm>
            <a:off x="8105140"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1" name="object 481"/>
          <p:cNvSpPr/>
          <p:nvPr/>
        </p:nvSpPr>
        <p:spPr>
          <a:xfrm>
            <a:off x="81292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2" name="object 482"/>
          <p:cNvSpPr/>
          <p:nvPr/>
        </p:nvSpPr>
        <p:spPr>
          <a:xfrm>
            <a:off x="81546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3" name="object 483"/>
          <p:cNvSpPr/>
          <p:nvPr/>
        </p:nvSpPr>
        <p:spPr>
          <a:xfrm>
            <a:off x="81800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4" name="object 484"/>
          <p:cNvSpPr/>
          <p:nvPr/>
        </p:nvSpPr>
        <p:spPr>
          <a:xfrm>
            <a:off x="82054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5" name="object 485"/>
          <p:cNvSpPr/>
          <p:nvPr/>
        </p:nvSpPr>
        <p:spPr>
          <a:xfrm>
            <a:off x="82308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6" name="object 486"/>
          <p:cNvSpPr/>
          <p:nvPr/>
        </p:nvSpPr>
        <p:spPr>
          <a:xfrm>
            <a:off x="8256269" y="125095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7" name="object 487"/>
          <p:cNvSpPr/>
          <p:nvPr/>
        </p:nvSpPr>
        <p:spPr>
          <a:xfrm>
            <a:off x="8281669" y="125095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88" name="object 488"/>
          <p:cNvSpPr/>
          <p:nvPr/>
        </p:nvSpPr>
        <p:spPr>
          <a:xfrm>
            <a:off x="8305800" y="1250950"/>
            <a:ext cx="11430" cy="1270"/>
          </a:xfrm>
          <a:custGeom>
            <a:avLst/>
            <a:gdLst/>
            <a:ahLst/>
            <a:cxnLst/>
            <a:rect l="l" t="t" r="r" b="b"/>
            <a:pathLst>
              <a:path w="11429" h="1269">
                <a:moveTo>
                  <a:pt x="0" y="0"/>
                </a:moveTo>
                <a:lnTo>
                  <a:pt x="11429" y="0"/>
                </a:lnTo>
                <a:lnTo>
                  <a:pt x="11429" y="1270"/>
                </a:lnTo>
              </a:path>
            </a:pathLst>
          </a:custGeom>
          <a:ln w="12700">
            <a:solidFill>
              <a:srgbClr val="3333FF"/>
            </a:solidFill>
          </a:ln>
        </p:spPr>
        <p:txBody>
          <a:bodyPr wrap="square" lIns="0" tIns="0" rIns="0" bIns="0" rtlCol="0"/>
          <a:lstStyle/>
          <a:p>
            <a:endParaRPr/>
          </a:p>
        </p:txBody>
      </p:sp>
      <p:sp>
        <p:nvSpPr>
          <p:cNvPr id="489" name="object 489"/>
          <p:cNvSpPr/>
          <p:nvPr/>
        </p:nvSpPr>
        <p:spPr>
          <a:xfrm>
            <a:off x="8317230" y="12649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0" name="object 490"/>
          <p:cNvSpPr/>
          <p:nvPr/>
        </p:nvSpPr>
        <p:spPr>
          <a:xfrm>
            <a:off x="8317230" y="12903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1" name="object 491"/>
          <p:cNvSpPr/>
          <p:nvPr/>
        </p:nvSpPr>
        <p:spPr>
          <a:xfrm>
            <a:off x="8317230" y="13157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2" name="object 492"/>
          <p:cNvSpPr/>
          <p:nvPr/>
        </p:nvSpPr>
        <p:spPr>
          <a:xfrm>
            <a:off x="8317230" y="13411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3" name="object 493"/>
          <p:cNvSpPr/>
          <p:nvPr/>
        </p:nvSpPr>
        <p:spPr>
          <a:xfrm>
            <a:off x="8317230" y="13665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4" name="object 494"/>
          <p:cNvSpPr/>
          <p:nvPr/>
        </p:nvSpPr>
        <p:spPr>
          <a:xfrm>
            <a:off x="8317230" y="13919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5" name="object 495"/>
          <p:cNvSpPr/>
          <p:nvPr/>
        </p:nvSpPr>
        <p:spPr>
          <a:xfrm>
            <a:off x="8317230" y="14160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6" name="object 496"/>
          <p:cNvSpPr/>
          <p:nvPr/>
        </p:nvSpPr>
        <p:spPr>
          <a:xfrm>
            <a:off x="8317230" y="14414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7" name="object 497"/>
          <p:cNvSpPr/>
          <p:nvPr/>
        </p:nvSpPr>
        <p:spPr>
          <a:xfrm>
            <a:off x="8317230" y="14668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8" name="object 498"/>
          <p:cNvSpPr/>
          <p:nvPr/>
        </p:nvSpPr>
        <p:spPr>
          <a:xfrm>
            <a:off x="8317230" y="14922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9" name="object 499"/>
          <p:cNvSpPr/>
          <p:nvPr/>
        </p:nvSpPr>
        <p:spPr>
          <a:xfrm>
            <a:off x="8317230" y="15176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0" name="object 500"/>
          <p:cNvSpPr/>
          <p:nvPr/>
        </p:nvSpPr>
        <p:spPr>
          <a:xfrm>
            <a:off x="8317230" y="15430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1" name="object 501"/>
          <p:cNvSpPr/>
          <p:nvPr/>
        </p:nvSpPr>
        <p:spPr>
          <a:xfrm>
            <a:off x="8317230" y="15671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2" name="object 502"/>
          <p:cNvSpPr/>
          <p:nvPr/>
        </p:nvSpPr>
        <p:spPr>
          <a:xfrm>
            <a:off x="8317230" y="15925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3" name="object 503"/>
          <p:cNvSpPr/>
          <p:nvPr/>
        </p:nvSpPr>
        <p:spPr>
          <a:xfrm>
            <a:off x="8317230" y="16179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4" name="object 504"/>
          <p:cNvSpPr/>
          <p:nvPr/>
        </p:nvSpPr>
        <p:spPr>
          <a:xfrm>
            <a:off x="8317230" y="16433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5" name="object 505"/>
          <p:cNvSpPr/>
          <p:nvPr/>
        </p:nvSpPr>
        <p:spPr>
          <a:xfrm>
            <a:off x="8317230" y="16687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6" name="object 506"/>
          <p:cNvSpPr/>
          <p:nvPr/>
        </p:nvSpPr>
        <p:spPr>
          <a:xfrm>
            <a:off x="8317230" y="16941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7" name="object 507"/>
          <p:cNvSpPr/>
          <p:nvPr/>
        </p:nvSpPr>
        <p:spPr>
          <a:xfrm>
            <a:off x="8317230" y="1719579"/>
            <a:ext cx="0" cy="11430"/>
          </a:xfrm>
          <a:custGeom>
            <a:avLst/>
            <a:gdLst/>
            <a:ahLst/>
            <a:cxnLst/>
            <a:rect l="l" t="t" r="r" b="b"/>
            <a:pathLst>
              <a:path h="11430">
                <a:moveTo>
                  <a:pt x="-6350" y="5715"/>
                </a:moveTo>
                <a:lnTo>
                  <a:pt x="6350" y="5715"/>
                </a:lnTo>
              </a:path>
            </a:pathLst>
          </a:custGeom>
          <a:ln w="11430">
            <a:solidFill>
              <a:srgbClr val="3333FF"/>
            </a:solidFill>
          </a:ln>
        </p:spPr>
        <p:txBody>
          <a:bodyPr wrap="square" lIns="0" tIns="0" rIns="0" bIns="0" rtlCol="0"/>
          <a:lstStyle/>
          <a:p>
            <a:endParaRPr/>
          </a:p>
        </p:txBody>
      </p:sp>
      <p:sp>
        <p:nvSpPr>
          <p:cNvPr id="508" name="object 508"/>
          <p:cNvSpPr/>
          <p:nvPr/>
        </p:nvSpPr>
        <p:spPr>
          <a:xfrm>
            <a:off x="8317230" y="17437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9" name="object 509"/>
          <p:cNvSpPr/>
          <p:nvPr/>
        </p:nvSpPr>
        <p:spPr>
          <a:xfrm>
            <a:off x="8317230" y="17691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0" name="object 510"/>
          <p:cNvSpPr/>
          <p:nvPr/>
        </p:nvSpPr>
        <p:spPr>
          <a:xfrm>
            <a:off x="8317230" y="17945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1" name="object 511"/>
          <p:cNvSpPr/>
          <p:nvPr/>
        </p:nvSpPr>
        <p:spPr>
          <a:xfrm>
            <a:off x="8317230" y="18199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2" name="object 512"/>
          <p:cNvSpPr/>
          <p:nvPr/>
        </p:nvSpPr>
        <p:spPr>
          <a:xfrm>
            <a:off x="8317230" y="18453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3" name="object 513"/>
          <p:cNvSpPr/>
          <p:nvPr/>
        </p:nvSpPr>
        <p:spPr>
          <a:xfrm>
            <a:off x="8310880" y="1870710"/>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514" name="object 514"/>
          <p:cNvSpPr/>
          <p:nvPr/>
        </p:nvSpPr>
        <p:spPr>
          <a:xfrm>
            <a:off x="8301990" y="1887220"/>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515" name="object 515"/>
          <p:cNvSpPr/>
          <p:nvPr/>
        </p:nvSpPr>
        <p:spPr>
          <a:xfrm>
            <a:off x="82765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6" name="object 516"/>
          <p:cNvSpPr/>
          <p:nvPr/>
        </p:nvSpPr>
        <p:spPr>
          <a:xfrm>
            <a:off x="825245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517" name="object 517"/>
          <p:cNvSpPr/>
          <p:nvPr/>
        </p:nvSpPr>
        <p:spPr>
          <a:xfrm>
            <a:off x="82270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8" name="object 518"/>
          <p:cNvSpPr/>
          <p:nvPr/>
        </p:nvSpPr>
        <p:spPr>
          <a:xfrm>
            <a:off x="82016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9" name="object 519"/>
          <p:cNvSpPr/>
          <p:nvPr/>
        </p:nvSpPr>
        <p:spPr>
          <a:xfrm>
            <a:off x="81762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0" name="object 520"/>
          <p:cNvSpPr/>
          <p:nvPr/>
        </p:nvSpPr>
        <p:spPr>
          <a:xfrm>
            <a:off x="81508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1" name="object 521"/>
          <p:cNvSpPr/>
          <p:nvPr/>
        </p:nvSpPr>
        <p:spPr>
          <a:xfrm>
            <a:off x="81254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2" name="object 522"/>
          <p:cNvSpPr/>
          <p:nvPr/>
        </p:nvSpPr>
        <p:spPr>
          <a:xfrm>
            <a:off x="810133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23" name="object 523"/>
          <p:cNvSpPr/>
          <p:nvPr/>
        </p:nvSpPr>
        <p:spPr>
          <a:xfrm>
            <a:off x="80759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4" name="object 524"/>
          <p:cNvSpPr/>
          <p:nvPr/>
        </p:nvSpPr>
        <p:spPr>
          <a:xfrm>
            <a:off x="80505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5" name="object 525"/>
          <p:cNvSpPr/>
          <p:nvPr/>
        </p:nvSpPr>
        <p:spPr>
          <a:xfrm>
            <a:off x="80251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6" name="object 526"/>
          <p:cNvSpPr/>
          <p:nvPr/>
        </p:nvSpPr>
        <p:spPr>
          <a:xfrm>
            <a:off x="79997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7" name="object 527"/>
          <p:cNvSpPr/>
          <p:nvPr/>
        </p:nvSpPr>
        <p:spPr>
          <a:xfrm>
            <a:off x="79743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8" name="object 528"/>
          <p:cNvSpPr/>
          <p:nvPr/>
        </p:nvSpPr>
        <p:spPr>
          <a:xfrm>
            <a:off x="794893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9" name="object 529"/>
          <p:cNvSpPr/>
          <p:nvPr/>
        </p:nvSpPr>
        <p:spPr>
          <a:xfrm>
            <a:off x="7924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0" name="object 530"/>
          <p:cNvSpPr/>
          <p:nvPr/>
        </p:nvSpPr>
        <p:spPr>
          <a:xfrm>
            <a:off x="7899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1" name="object 531"/>
          <p:cNvSpPr/>
          <p:nvPr/>
        </p:nvSpPr>
        <p:spPr>
          <a:xfrm>
            <a:off x="7874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2" name="object 532"/>
          <p:cNvSpPr/>
          <p:nvPr/>
        </p:nvSpPr>
        <p:spPr>
          <a:xfrm>
            <a:off x="7848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3" name="object 533"/>
          <p:cNvSpPr/>
          <p:nvPr/>
        </p:nvSpPr>
        <p:spPr>
          <a:xfrm>
            <a:off x="7823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4" name="object 534"/>
          <p:cNvSpPr/>
          <p:nvPr/>
        </p:nvSpPr>
        <p:spPr>
          <a:xfrm>
            <a:off x="7797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5" name="object 535"/>
          <p:cNvSpPr/>
          <p:nvPr/>
        </p:nvSpPr>
        <p:spPr>
          <a:xfrm>
            <a:off x="7773669"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36" name="object 536"/>
          <p:cNvSpPr/>
          <p:nvPr/>
        </p:nvSpPr>
        <p:spPr>
          <a:xfrm>
            <a:off x="77482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7" name="object 537"/>
          <p:cNvSpPr/>
          <p:nvPr/>
        </p:nvSpPr>
        <p:spPr>
          <a:xfrm>
            <a:off x="77228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8" name="object 538"/>
          <p:cNvSpPr/>
          <p:nvPr/>
        </p:nvSpPr>
        <p:spPr>
          <a:xfrm>
            <a:off x="76974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9" name="object 539"/>
          <p:cNvSpPr/>
          <p:nvPr/>
        </p:nvSpPr>
        <p:spPr>
          <a:xfrm>
            <a:off x="76720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0" name="object 540"/>
          <p:cNvSpPr/>
          <p:nvPr/>
        </p:nvSpPr>
        <p:spPr>
          <a:xfrm>
            <a:off x="764666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1" name="object 541"/>
          <p:cNvSpPr/>
          <p:nvPr/>
        </p:nvSpPr>
        <p:spPr>
          <a:xfrm>
            <a:off x="762254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42" name="object 542"/>
          <p:cNvSpPr/>
          <p:nvPr/>
        </p:nvSpPr>
        <p:spPr>
          <a:xfrm>
            <a:off x="75971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3" name="object 543"/>
          <p:cNvSpPr/>
          <p:nvPr/>
        </p:nvSpPr>
        <p:spPr>
          <a:xfrm>
            <a:off x="75717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4" name="object 544"/>
          <p:cNvSpPr/>
          <p:nvPr/>
        </p:nvSpPr>
        <p:spPr>
          <a:xfrm>
            <a:off x="75463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5" name="object 545"/>
          <p:cNvSpPr/>
          <p:nvPr/>
        </p:nvSpPr>
        <p:spPr>
          <a:xfrm>
            <a:off x="75209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6" name="object 546"/>
          <p:cNvSpPr/>
          <p:nvPr/>
        </p:nvSpPr>
        <p:spPr>
          <a:xfrm>
            <a:off x="74955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7" name="object 547"/>
          <p:cNvSpPr/>
          <p:nvPr/>
        </p:nvSpPr>
        <p:spPr>
          <a:xfrm>
            <a:off x="74701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8" name="object 548"/>
          <p:cNvSpPr/>
          <p:nvPr/>
        </p:nvSpPr>
        <p:spPr>
          <a:xfrm>
            <a:off x="74460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9" name="object 549"/>
          <p:cNvSpPr/>
          <p:nvPr/>
        </p:nvSpPr>
        <p:spPr>
          <a:xfrm>
            <a:off x="74206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0" name="object 550"/>
          <p:cNvSpPr/>
          <p:nvPr/>
        </p:nvSpPr>
        <p:spPr>
          <a:xfrm>
            <a:off x="73952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1" name="object 551"/>
          <p:cNvSpPr/>
          <p:nvPr/>
        </p:nvSpPr>
        <p:spPr>
          <a:xfrm>
            <a:off x="73698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2" name="object 552"/>
          <p:cNvSpPr/>
          <p:nvPr/>
        </p:nvSpPr>
        <p:spPr>
          <a:xfrm>
            <a:off x="73444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3" name="object 553"/>
          <p:cNvSpPr/>
          <p:nvPr/>
        </p:nvSpPr>
        <p:spPr>
          <a:xfrm>
            <a:off x="73190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4" name="object 554"/>
          <p:cNvSpPr/>
          <p:nvPr/>
        </p:nvSpPr>
        <p:spPr>
          <a:xfrm>
            <a:off x="729488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55" name="object 555"/>
          <p:cNvSpPr/>
          <p:nvPr/>
        </p:nvSpPr>
        <p:spPr>
          <a:xfrm>
            <a:off x="72694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6" name="object 556"/>
          <p:cNvSpPr/>
          <p:nvPr/>
        </p:nvSpPr>
        <p:spPr>
          <a:xfrm>
            <a:off x="72440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7" name="object 557"/>
          <p:cNvSpPr/>
          <p:nvPr/>
        </p:nvSpPr>
        <p:spPr>
          <a:xfrm>
            <a:off x="72186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8" name="object 558"/>
          <p:cNvSpPr/>
          <p:nvPr/>
        </p:nvSpPr>
        <p:spPr>
          <a:xfrm>
            <a:off x="71932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9" name="object 559"/>
          <p:cNvSpPr/>
          <p:nvPr/>
        </p:nvSpPr>
        <p:spPr>
          <a:xfrm>
            <a:off x="716788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0" name="object 560"/>
          <p:cNvSpPr/>
          <p:nvPr/>
        </p:nvSpPr>
        <p:spPr>
          <a:xfrm>
            <a:off x="714375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61" name="object 561"/>
          <p:cNvSpPr/>
          <p:nvPr/>
        </p:nvSpPr>
        <p:spPr>
          <a:xfrm>
            <a:off x="71183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2" name="object 562"/>
          <p:cNvSpPr/>
          <p:nvPr/>
        </p:nvSpPr>
        <p:spPr>
          <a:xfrm>
            <a:off x="70929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3" name="object 563"/>
          <p:cNvSpPr/>
          <p:nvPr/>
        </p:nvSpPr>
        <p:spPr>
          <a:xfrm>
            <a:off x="70675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4" name="object 564"/>
          <p:cNvSpPr/>
          <p:nvPr/>
        </p:nvSpPr>
        <p:spPr>
          <a:xfrm>
            <a:off x="70421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5" name="object 565"/>
          <p:cNvSpPr/>
          <p:nvPr/>
        </p:nvSpPr>
        <p:spPr>
          <a:xfrm>
            <a:off x="70167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6" name="object 566"/>
          <p:cNvSpPr/>
          <p:nvPr/>
        </p:nvSpPr>
        <p:spPr>
          <a:xfrm>
            <a:off x="69913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7" name="object 567"/>
          <p:cNvSpPr/>
          <p:nvPr/>
        </p:nvSpPr>
        <p:spPr>
          <a:xfrm>
            <a:off x="69672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8" name="object 568"/>
          <p:cNvSpPr/>
          <p:nvPr/>
        </p:nvSpPr>
        <p:spPr>
          <a:xfrm>
            <a:off x="69418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9" name="object 569"/>
          <p:cNvSpPr/>
          <p:nvPr/>
        </p:nvSpPr>
        <p:spPr>
          <a:xfrm>
            <a:off x="69164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0" name="object 570"/>
          <p:cNvSpPr/>
          <p:nvPr/>
        </p:nvSpPr>
        <p:spPr>
          <a:xfrm>
            <a:off x="68910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1" name="object 571"/>
          <p:cNvSpPr/>
          <p:nvPr/>
        </p:nvSpPr>
        <p:spPr>
          <a:xfrm>
            <a:off x="68656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2" name="object 572"/>
          <p:cNvSpPr/>
          <p:nvPr/>
        </p:nvSpPr>
        <p:spPr>
          <a:xfrm>
            <a:off x="684021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3" name="object 573"/>
          <p:cNvSpPr/>
          <p:nvPr/>
        </p:nvSpPr>
        <p:spPr>
          <a:xfrm>
            <a:off x="681609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74" name="object 574"/>
          <p:cNvSpPr/>
          <p:nvPr/>
        </p:nvSpPr>
        <p:spPr>
          <a:xfrm>
            <a:off x="67906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5" name="object 575"/>
          <p:cNvSpPr/>
          <p:nvPr/>
        </p:nvSpPr>
        <p:spPr>
          <a:xfrm>
            <a:off x="67652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6" name="object 576"/>
          <p:cNvSpPr/>
          <p:nvPr/>
        </p:nvSpPr>
        <p:spPr>
          <a:xfrm>
            <a:off x="67398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7" name="object 577"/>
          <p:cNvSpPr/>
          <p:nvPr/>
        </p:nvSpPr>
        <p:spPr>
          <a:xfrm>
            <a:off x="67144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8" name="object 578"/>
          <p:cNvSpPr/>
          <p:nvPr/>
        </p:nvSpPr>
        <p:spPr>
          <a:xfrm>
            <a:off x="66890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9" name="object 579"/>
          <p:cNvSpPr/>
          <p:nvPr/>
        </p:nvSpPr>
        <p:spPr>
          <a:xfrm>
            <a:off x="66636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0" name="object 580"/>
          <p:cNvSpPr/>
          <p:nvPr/>
        </p:nvSpPr>
        <p:spPr>
          <a:xfrm>
            <a:off x="66395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1" name="object 581"/>
          <p:cNvSpPr/>
          <p:nvPr/>
        </p:nvSpPr>
        <p:spPr>
          <a:xfrm>
            <a:off x="66141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2" name="object 582"/>
          <p:cNvSpPr/>
          <p:nvPr/>
        </p:nvSpPr>
        <p:spPr>
          <a:xfrm>
            <a:off x="65887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3" name="object 583"/>
          <p:cNvSpPr/>
          <p:nvPr/>
        </p:nvSpPr>
        <p:spPr>
          <a:xfrm>
            <a:off x="65633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4" name="object 584"/>
          <p:cNvSpPr/>
          <p:nvPr/>
        </p:nvSpPr>
        <p:spPr>
          <a:xfrm>
            <a:off x="65379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5" name="object 585"/>
          <p:cNvSpPr/>
          <p:nvPr/>
        </p:nvSpPr>
        <p:spPr>
          <a:xfrm>
            <a:off x="65125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6" name="object 586"/>
          <p:cNvSpPr/>
          <p:nvPr/>
        </p:nvSpPr>
        <p:spPr>
          <a:xfrm>
            <a:off x="64884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7" name="object 587"/>
          <p:cNvSpPr/>
          <p:nvPr/>
        </p:nvSpPr>
        <p:spPr>
          <a:xfrm>
            <a:off x="64630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8" name="object 588"/>
          <p:cNvSpPr/>
          <p:nvPr/>
        </p:nvSpPr>
        <p:spPr>
          <a:xfrm>
            <a:off x="64376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9" name="object 589"/>
          <p:cNvSpPr/>
          <p:nvPr/>
        </p:nvSpPr>
        <p:spPr>
          <a:xfrm>
            <a:off x="64122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0" name="object 590"/>
          <p:cNvSpPr/>
          <p:nvPr/>
        </p:nvSpPr>
        <p:spPr>
          <a:xfrm>
            <a:off x="63868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1" name="object 591"/>
          <p:cNvSpPr/>
          <p:nvPr/>
        </p:nvSpPr>
        <p:spPr>
          <a:xfrm>
            <a:off x="63614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2" name="object 592"/>
          <p:cNvSpPr/>
          <p:nvPr/>
        </p:nvSpPr>
        <p:spPr>
          <a:xfrm>
            <a:off x="633730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93" name="object 593"/>
          <p:cNvSpPr/>
          <p:nvPr/>
        </p:nvSpPr>
        <p:spPr>
          <a:xfrm>
            <a:off x="63119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4" name="object 594"/>
          <p:cNvSpPr/>
          <p:nvPr/>
        </p:nvSpPr>
        <p:spPr>
          <a:xfrm>
            <a:off x="62865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5" name="object 595"/>
          <p:cNvSpPr/>
          <p:nvPr/>
        </p:nvSpPr>
        <p:spPr>
          <a:xfrm>
            <a:off x="62611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6" name="object 596"/>
          <p:cNvSpPr/>
          <p:nvPr/>
        </p:nvSpPr>
        <p:spPr>
          <a:xfrm>
            <a:off x="62357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7" name="object 597"/>
          <p:cNvSpPr/>
          <p:nvPr/>
        </p:nvSpPr>
        <p:spPr>
          <a:xfrm>
            <a:off x="62103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8" name="object 598"/>
          <p:cNvSpPr/>
          <p:nvPr/>
        </p:nvSpPr>
        <p:spPr>
          <a:xfrm>
            <a:off x="61849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9" name="object 599"/>
          <p:cNvSpPr/>
          <p:nvPr/>
        </p:nvSpPr>
        <p:spPr>
          <a:xfrm>
            <a:off x="61607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0" name="object 600"/>
          <p:cNvSpPr/>
          <p:nvPr/>
        </p:nvSpPr>
        <p:spPr>
          <a:xfrm>
            <a:off x="61353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1" name="object 601"/>
          <p:cNvSpPr/>
          <p:nvPr/>
        </p:nvSpPr>
        <p:spPr>
          <a:xfrm>
            <a:off x="61099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2" name="object 602"/>
          <p:cNvSpPr/>
          <p:nvPr/>
        </p:nvSpPr>
        <p:spPr>
          <a:xfrm>
            <a:off x="60845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3" name="object 603"/>
          <p:cNvSpPr/>
          <p:nvPr/>
        </p:nvSpPr>
        <p:spPr>
          <a:xfrm>
            <a:off x="60591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4" name="object 604"/>
          <p:cNvSpPr/>
          <p:nvPr/>
        </p:nvSpPr>
        <p:spPr>
          <a:xfrm>
            <a:off x="60337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5" name="object 605"/>
          <p:cNvSpPr/>
          <p:nvPr/>
        </p:nvSpPr>
        <p:spPr>
          <a:xfrm>
            <a:off x="60096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6" name="object 606"/>
          <p:cNvSpPr/>
          <p:nvPr/>
        </p:nvSpPr>
        <p:spPr>
          <a:xfrm>
            <a:off x="59842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7" name="object 607"/>
          <p:cNvSpPr/>
          <p:nvPr/>
        </p:nvSpPr>
        <p:spPr>
          <a:xfrm>
            <a:off x="59588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8" name="object 608"/>
          <p:cNvSpPr/>
          <p:nvPr/>
        </p:nvSpPr>
        <p:spPr>
          <a:xfrm>
            <a:off x="59334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9" name="object 609"/>
          <p:cNvSpPr/>
          <p:nvPr/>
        </p:nvSpPr>
        <p:spPr>
          <a:xfrm>
            <a:off x="59080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0" name="object 610"/>
          <p:cNvSpPr/>
          <p:nvPr/>
        </p:nvSpPr>
        <p:spPr>
          <a:xfrm>
            <a:off x="588264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1" name="object 611"/>
          <p:cNvSpPr/>
          <p:nvPr/>
        </p:nvSpPr>
        <p:spPr>
          <a:xfrm>
            <a:off x="5858509"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12" name="object 612"/>
          <p:cNvSpPr/>
          <p:nvPr/>
        </p:nvSpPr>
        <p:spPr>
          <a:xfrm>
            <a:off x="58331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3" name="object 613"/>
          <p:cNvSpPr/>
          <p:nvPr/>
        </p:nvSpPr>
        <p:spPr>
          <a:xfrm>
            <a:off x="58077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4" name="object 614"/>
          <p:cNvSpPr/>
          <p:nvPr/>
        </p:nvSpPr>
        <p:spPr>
          <a:xfrm>
            <a:off x="57823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5" name="object 615"/>
          <p:cNvSpPr/>
          <p:nvPr/>
        </p:nvSpPr>
        <p:spPr>
          <a:xfrm>
            <a:off x="57569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6" name="object 616"/>
          <p:cNvSpPr/>
          <p:nvPr/>
        </p:nvSpPr>
        <p:spPr>
          <a:xfrm>
            <a:off x="57315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7" name="object 617"/>
          <p:cNvSpPr/>
          <p:nvPr/>
        </p:nvSpPr>
        <p:spPr>
          <a:xfrm>
            <a:off x="570610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8" name="object 618"/>
          <p:cNvSpPr/>
          <p:nvPr/>
        </p:nvSpPr>
        <p:spPr>
          <a:xfrm>
            <a:off x="56819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9" name="object 619"/>
          <p:cNvSpPr/>
          <p:nvPr/>
        </p:nvSpPr>
        <p:spPr>
          <a:xfrm>
            <a:off x="56565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0" name="object 620"/>
          <p:cNvSpPr/>
          <p:nvPr/>
        </p:nvSpPr>
        <p:spPr>
          <a:xfrm>
            <a:off x="56311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1" name="object 621"/>
          <p:cNvSpPr/>
          <p:nvPr/>
        </p:nvSpPr>
        <p:spPr>
          <a:xfrm>
            <a:off x="56057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2" name="object 622"/>
          <p:cNvSpPr/>
          <p:nvPr/>
        </p:nvSpPr>
        <p:spPr>
          <a:xfrm>
            <a:off x="55803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3" name="object 623"/>
          <p:cNvSpPr/>
          <p:nvPr/>
        </p:nvSpPr>
        <p:spPr>
          <a:xfrm>
            <a:off x="555497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4" name="object 624"/>
          <p:cNvSpPr/>
          <p:nvPr/>
        </p:nvSpPr>
        <p:spPr>
          <a:xfrm>
            <a:off x="55308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5" name="object 625"/>
          <p:cNvSpPr/>
          <p:nvPr/>
        </p:nvSpPr>
        <p:spPr>
          <a:xfrm>
            <a:off x="55054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6" name="object 626"/>
          <p:cNvSpPr/>
          <p:nvPr/>
        </p:nvSpPr>
        <p:spPr>
          <a:xfrm>
            <a:off x="54800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7" name="object 627"/>
          <p:cNvSpPr/>
          <p:nvPr/>
        </p:nvSpPr>
        <p:spPr>
          <a:xfrm>
            <a:off x="54546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8" name="object 628"/>
          <p:cNvSpPr/>
          <p:nvPr/>
        </p:nvSpPr>
        <p:spPr>
          <a:xfrm>
            <a:off x="54292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9" name="object 629"/>
          <p:cNvSpPr/>
          <p:nvPr/>
        </p:nvSpPr>
        <p:spPr>
          <a:xfrm>
            <a:off x="540385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0" name="object 630"/>
          <p:cNvSpPr/>
          <p:nvPr/>
        </p:nvSpPr>
        <p:spPr>
          <a:xfrm>
            <a:off x="537972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31" name="object 631"/>
          <p:cNvSpPr/>
          <p:nvPr/>
        </p:nvSpPr>
        <p:spPr>
          <a:xfrm>
            <a:off x="53543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2" name="object 632"/>
          <p:cNvSpPr/>
          <p:nvPr/>
        </p:nvSpPr>
        <p:spPr>
          <a:xfrm>
            <a:off x="53289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3" name="object 633"/>
          <p:cNvSpPr/>
          <p:nvPr/>
        </p:nvSpPr>
        <p:spPr>
          <a:xfrm>
            <a:off x="53035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4" name="object 634"/>
          <p:cNvSpPr/>
          <p:nvPr/>
        </p:nvSpPr>
        <p:spPr>
          <a:xfrm>
            <a:off x="52781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5" name="object 635"/>
          <p:cNvSpPr/>
          <p:nvPr/>
        </p:nvSpPr>
        <p:spPr>
          <a:xfrm>
            <a:off x="52527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6" name="object 636"/>
          <p:cNvSpPr/>
          <p:nvPr/>
        </p:nvSpPr>
        <p:spPr>
          <a:xfrm>
            <a:off x="522732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7" name="object 637"/>
          <p:cNvSpPr/>
          <p:nvPr/>
        </p:nvSpPr>
        <p:spPr>
          <a:xfrm>
            <a:off x="52031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8" name="object 638"/>
          <p:cNvSpPr/>
          <p:nvPr/>
        </p:nvSpPr>
        <p:spPr>
          <a:xfrm>
            <a:off x="51777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9" name="object 639"/>
          <p:cNvSpPr/>
          <p:nvPr/>
        </p:nvSpPr>
        <p:spPr>
          <a:xfrm>
            <a:off x="51523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0" name="object 640"/>
          <p:cNvSpPr/>
          <p:nvPr/>
        </p:nvSpPr>
        <p:spPr>
          <a:xfrm>
            <a:off x="51269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1" name="object 641"/>
          <p:cNvSpPr/>
          <p:nvPr/>
        </p:nvSpPr>
        <p:spPr>
          <a:xfrm>
            <a:off x="51015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2" name="object 642"/>
          <p:cNvSpPr/>
          <p:nvPr/>
        </p:nvSpPr>
        <p:spPr>
          <a:xfrm>
            <a:off x="507619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3" name="object 643"/>
          <p:cNvSpPr/>
          <p:nvPr/>
        </p:nvSpPr>
        <p:spPr>
          <a:xfrm>
            <a:off x="5052059"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44" name="object 644"/>
          <p:cNvSpPr/>
          <p:nvPr/>
        </p:nvSpPr>
        <p:spPr>
          <a:xfrm>
            <a:off x="50266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5" name="object 645"/>
          <p:cNvSpPr/>
          <p:nvPr/>
        </p:nvSpPr>
        <p:spPr>
          <a:xfrm>
            <a:off x="50012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6" name="object 646"/>
          <p:cNvSpPr/>
          <p:nvPr/>
        </p:nvSpPr>
        <p:spPr>
          <a:xfrm>
            <a:off x="49758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7" name="object 647"/>
          <p:cNvSpPr/>
          <p:nvPr/>
        </p:nvSpPr>
        <p:spPr>
          <a:xfrm>
            <a:off x="49504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8" name="object 648"/>
          <p:cNvSpPr/>
          <p:nvPr/>
        </p:nvSpPr>
        <p:spPr>
          <a:xfrm>
            <a:off x="492505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9" name="object 649"/>
          <p:cNvSpPr/>
          <p:nvPr/>
        </p:nvSpPr>
        <p:spPr>
          <a:xfrm>
            <a:off x="4900929" y="189357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650" name="object 650"/>
          <p:cNvSpPr/>
          <p:nvPr/>
        </p:nvSpPr>
        <p:spPr>
          <a:xfrm>
            <a:off x="48755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1" name="object 651"/>
          <p:cNvSpPr/>
          <p:nvPr/>
        </p:nvSpPr>
        <p:spPr>
          <a:xfrm>
            <a:off x="48501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2" name="object 652"/>
          <p:cNvSpPr/>
          <p:nvPr/>
        </p:nvSpPr>
        <p:spPr>
          <a:xfrm>
            <a:off x="48247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3" name="object 653"/>
          <p:cNvSpPr/>
          <p:nvPr/>
        </p:nvSpPr>
        <p:spPr>
          <a:xfrm>
            <a:off x="47993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4" name="object 654"/>
          <p:cNvSpPr/>
          <p:nvPr/>
        </p:nvSpPr>
        <p:spPr>
          <a:xfrm>
            <a:off x="47739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5" name="object 655"/>
          <p:cNvSpPr/>
          <p:nvPr/>
        </p:nvSpPr>
        <p:spPr>
          <a:xfrm>
            <a:off x="4748529"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6" name="object 656"/>
          <p:cNvSpPr/>
          <p:nvPr/>
        </p:nvSpPr>
        <p:spPr>
          <a:xfrm>
            <a:off x="4724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7" name="object 657"/>
          <p:cNvSpPr/>
          <p:nvPr/>
        </p:nvSpPr>
        <p:spPr>
          <a:xfrm>
            <a:off x="46990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8" name="object 658"/>
          <p:cNvSpPr/>
          <p:nvPr/>
        </p:nvSpPr>
        <p:spPr>
          <a:xfrm>
            <a:off x="46736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9" name="object 659"/>
          <p:cNvSpPr/>
          <p:nvPr/>
        </p:nvSpPr>
        <p:spPr>
          <a:xfrm>
            <a:off x="46482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0" name="object 660"/>
          <p:cNvSpPr/>
          <p:nvPr/>
        </p:nvSpPr>
        <p:spPr>
          <a:xfrm>
            <a:off x="46228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1" name="object 661"/>
          <p:cNvSpPr/>
          <p:nvPr/>
        </p:nvSpPr>
        <p:spPr>
          <a:xfrm>
            <a:off x="459740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2" name="object 662"/>
          <p:cNvSpPr/>
          <p:nvPr/>
        </p:nvSpPr>
        <p:spPr>
          <a:xfrm>
            <a:off x="4573270" y="189357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63" name="object 663"/>
          <p:cNvSpPr/>
          <p:nvPr/>
        </p:nvSpPr>
        <p:spPr>
          <a:xfrm>
            <a:off x="45478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4" name="object 664"/>
          <p:cNvSpPr/>
          <p:nvPr/>
        </p:nvSpPr>
        <p:spPr>
          <a:xfrm>
            <a:off x="45224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5" name="object 665"/>
          <p:cNvSpPr/>
          <p:nvPr/>
        </p:nvSpPr>
        <p:spPr>
          <a:xfrm>
            <a:off x="44970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6" name="object 666"/>
          <p:cNvSpPr/>
          <p:nvPr/>
        </p:nvSpPr>
        <p:spPr>
          <a:xfrm>
            <a:off x="4471670" y="189357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7" name="object 667"/>
          <p:cNvSpPr txBox="1"/>
          <p:nvPr/>
        </p:nvSpPr>
        <p:spPr>
          <a:xfrm>
            <a:off x="901700" y="1285240"/>
            <a:ext cx="7103745" cy="574040"/>
          </a:xfrm>
          <a:prstGeom prst="rect">
            <a:avLst/>
          </a:prstGeom>
        </p:spPr>
        <p:txBody>
          <a:bodyPr vert="horz" wrap="square" lIns="0" tIns="12700" rIns="0" bIns="0" rtlCol="0">
            <a:spAutoFit/>
          </a:bodyPr>
          <a:lstStyle/>
          <a:p>
            <a:pPr marL="1436370" marR="5080" indent="-1423670">
              <a:lnSpc>
                <a:spcPct val="100000"/>
              </a:lnSpc>
              <a:spcBef>
                <a:spcPts val="100"/>
              </a:spcBef>
            </a:pPr>
            <a:r>
              <a:rPr sz="1800" spc="-5" dirty="0">
                <a:latin typeface="Times New Roman" pitchFamily="18" charset="0"/>
                <a:cs typeface="Times New Roman" pitchFamily="18" charset="0"/>
              </a:rPr>
              <a:t>Заклади </a:t>
            </a:r>
            <a:r>
              <a:rPr sz="1800" spc="-10" dirty="0">
                <a:latin typeface="Times New Roman" pitchFamily="18" charset="0"/>
                <a:cs typeface="Times New Roman" pitchFamily="18" charset="0"/>
              </a:rPr>
              <a:t>ресторанного </a:t>
            </a:r>
            <a:r>
              <a:rPr sz="1800" spc="-5" dirty="0">
                <a:latin typeface="Times New Roman" pitchFamily="18" charset="0"/>
                <a:cs typeface="Times New Roman" pitchFamily="18" charset="0"/>
              </a:rPr>
              <a:t>господарства, </a:t>
            </a:r>
            <a:r>
              <a:rPr sz="1800" b="1" spc="-25" dirty="0">
                <a:solidFill>
                  <a:srgbClr val="FF0000"/>
                </a:solidFill>
                <a:latin typeface="Times New Roman" pitchFamily="18" charset="0"/>
                <a:cs typeface="Times New Roman" pitchFamily="18" charset="0"/>
              </a:rPr>
              <a:t>що </a:t>
            </a:r>
            <a:r>
              <a:rPr sz="1800" b="1" spc="-10" dirty="0">
                <a:solidFill>
                  <a:srgbClr val="FF0000"/>
                </a:solidFill>
                <a:latin typeface="Times New Roman" pitchFamily="18" charset="0"/>
                <a:cs typeface="Times New Roman" pitchFamily="18" charset="0"/>
              </a:rPr>
              <a:t>працюють </a:t>
            </a:r>
            <a:r>
              <a:rPr sz="1800" b="1" dirty="0">
                <a:solidFill>
                  <a:srgbClr val="FF0000"/>
                </a:solidFill>
                <a:latin typeface="Times New Roman" pitchFamily="18" charset="0"/>
                <a:cs typeface="Times New Roman" pitchFamily="18" charset="0"/>
              </a:rPr>
              <a:t>на </a:t>
            </a:r>
            <a:r>
              <a:rPr sz="1800" b="1" spc="-5" dirty="0">
                <a:solidFill>
                  <a:srgbClr val="FF0000"/>
                </a:solidFill>
                <a:latin typeface="Times New Roman" pitchFamily="18" charset="0"/>
                <a:cs typeface="Times New Roman" pitchFamily="18" charset="0"/>
              </a:rPr>
              <a:t>сировині</a:t>
            </a:r>
            <a:r>
              <a:rPr sz="1800" spc="-5" dirty="0">
                <a:latin typeface="Times New Roman" pitchFamily="18" charset="0"/>
                <a:cs typeface="Times New Roman" pitchFamily="18" charset="0"/>
              </a:rPr>
              <a:t>,  </a:t>
            </a:r>
            <a:r>
              <a:rPr sz="1800" spc="-10" dirty="0">
                <a:latin typeface="Times New Roman" pitchFamily="18" charset="0"/>
                <a:cs typeface="Times New Roman" pitchFamily="18" charset="0"/>
              </a:rPr>
              <a:t>можуть </a:t>
            </a:r>
            <a:r>
              <a:rPr sz="1800" spc="-5" dirty="0">
                <a:latin typeface="Times New Roman" pitchFamily="18" charset="0"/>
                <a:cs typeface="Times New Roman" pitchFamily="18" charset="0"/>
              </a:rPr>
              <a:t>мати </a:t>
            </a:r>
            <a:r>
              <a:rPr sz="1800" dirty="0">
                <a:latin typeface="Times New Roman" pitchFamily="18" charset="0"/>
                <a:cs typeface="Times New Roman" pitchFamily="18" charset="0"/>
              </a:rPr>
              <a:t>у </a:t>
            </a:r>
            <a:r>
              <a:rPr sz="1800" spc="-5" dirty="0">
                <a:latin typeface="Times New Roman" pitchFamily="18" charset="0"/>
                <a:cs typeface="Times New Roman" pitchFamily="18" charset="0"/>
              </a:rPr>
              <a:t>своїй </a:t>
            </a:r>
            <a:r>
              <a:rPr sz="1800" spc="-10" dirty="0">
                <a:latin typeface="Times New Roman" pitchFamily="18" charset="0"/>
                <a:cs typeface="Times New Roman" pitchFamily="18" charset="0"/>
              </a:rPr>
              <a:t>структурі </a:t>
            </a:r>
            <a:r>
              <a:rPr sz="1800" spc="-5" dirty="0">
                <a:latin typeface="Times New Roman" pitchFamily="18" charset="0"/>
                <a:cs typeface="Times New Roman" pitchFamily="18" charset="0"/>
              </a:rPr>
              <a:t>такі</a:t>
            </a:r>
            <a:r>
              <a:rPr sz="1800" spc="-20" dirty="0">
                <a:latin typeface="Times New Roman" pitchFamily="18" charset="0"/>
                <a:cs typeface="Times New Roman" pitchFamily="18" charset="0"/>
              </a:rPr>
              <a:t> </a:t>
            </a:r>
            <a:r>
              <a:rPr sz="1800" spc="-10" dirty="0">
                <a:latin typeface="Times New Roman" pitchFamily="18" charset="0"/>
                <a:cs typeface="Times New Roman" pitchFamily="18" charset="0"/>
              </a:rPr>
              <a:t>цехи:</a:t>
            </a:r>
            <a:endParaRPr sz="1800">
              <a:latin typeface="Times New Roman" pitchFamily="18" charset="0"/>
              <a:cs typeface="Times New Roman" pitchFamily="18" charset="0"/>
            </a:endParaRPr>
          </a:p>
        </p:txBody>
      </p:sp>
      <p:sp>
        <p:nvSpPr>
          <p:cNvPr id="668" name="object 668"/>
          <p:cNvSpPr/>
          <p:nvPr/>
        </p:nvSpPr>
        <p:spPr>
          <a:xfrm>
            <a:off x="1858010" y="2639060"/>
            <a:ext cx="29209" cy="0"/>
          </a:xfrm>
          <a:custGeom>
            <a:avLst/>
            <a:gdLst/>
            <a:ahLst/>
            <a:cxnLst/>
            <a:rect l="l" t="t" r="r" b="b"/>
            <a:pathLst>
              <a:path w="29210">
                <a:moveTo>
                  <a:pt x="29209" y="0"/>
                </a:moveTo>
                <a:lnTo>
                  <a:pt x="21589" y="0"/>
                </a:lnTo>
                <a:lnTo>
                  <a:pt x="0" y="0"/>
                </a:lnTo>
              </a:path>
            </a:pathLst>
          </a:custGeom>
          <a:ln w="22860">
            <a:solidFill>
              <a:srgbClr val="001F5F"/>
            </a:solidFill>
          </a:ln>
        </p:spPr>
        <p:txBody>
          <a:bodyPr wrap="square" lIns="0" tIns="0" rIns="0" bIns="0" rtlCol="0"/>
          <a:lstStyle/>
          <a:p>
            <a:endParaRPr/>
          </a:p>
        </p:txBody>
      </p:sp>
      <p:sp>
        <p:nvSpPr>
          <p:cNvPr id="669" name="object 669"/>
          <p:cNvSpPr/>
          <p:nvPr/>
        </p:nvSpPr>
        <p:spPr>
          <a:xfrm>
            <a:off x="181356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0" name="object 670"/>
          <p:cNvSpPr/>
          <p:nvPr/>
        </p:nvSpPr>
        <p:spPr>
          <a:xfrm>
            <a:off x="1770379"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1" name="object 671"/>
          <p:cNvSpPr/>
          <p:nvPr/>
        </p:nvSpPr>
        <p:spPr>
          <a:xfrm>
            <a:off x="1725929"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2" name="object 672"/>
          <p:cNvSpPr/>
          <p:nvPr/>
        </p:nvSpPr>
        <p:spPr>
          <a:xfrm>
            <a:off x="1681479" y="26390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673" name="object 673"/>
          <p:cNvSpPr/>
          <p:nvPr/>
        </p:nvSpPr>
        <p:spPr>
          <a:xfrm>
            <a:off x="163830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4" name="object 674"/>
          <p:cNvSpPr/>
          <p:nvPr/>
        </p:nvSpPr>
        <p:spPr>
          <a:xfrm>
            <a:off x="159385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75" name="object 675"/>
          <p:cNvSpPr/>
          <p:nvPr/>
        </p:nvSpPr>
        <p:spPr>
          <a:xfrm>
            <a:off x="155066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76" name="object 676"/>
          <p:cNvSpPr/>
          <p:nvPr/>
        </p:nvSpPr>
        <p:spPr>
          <a:xfrm>
            <a:off x="150621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77" name="object 677"/>
          <p:cNvSpPr/>
          <p:nvPr/>
        </p:nvSpPr>
        <p:spPr>
          <a:xfrm>
            <a:off x="1461769" y="26390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678" name="object 678"/>
          <p:cNvSpPr/>
          <p:nvPr/>
        </p:nvSpPr>
        <p:spPr>
          <a:xfrm>
            <a:off x="141858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79" name="object 679"/>
          <p:cNvSpPr/>
          <p:nvPr/>
        </p:nvSpPr>
        <p:spPr>
          <a:xfrm>
            <a:off x="1374139" y="26390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680" name="object 680"/>
          <p:cNvSpPr/>
          <p:nvPr/>
        </p:nvSpPr>
        <p:spPr>
          <a:xfrm>
            <a:off x="133096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81" name="object 681"/>
          <p:cNvSpPr/>
          <p:nvPr/>
        </p:nvSpPr>
        <p:spPr>
          <a:xfrm>
            <a:off x="128651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82" name="object 682"/>
          <p:cNvSpPr/>
          <p:nvPr/>
        </p:nvSpPr>
        <p:spPr>
          <a:xfrm>
            <a:off x="1243330" y="26390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683" name="object 683"/>
          <p:cNvSpPr/>
          <p:nvPr/>
        </p:nvSpPr>
        <p:spPr>
          <a:xfrm>
            <a:off x="1198880" y="26390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684" name="object 684"/>
          <p:cNvSpPr/>
          <p:nvPr/>
        </p:nvSpPr>
        <p:spPr>
          <a:xfrm>
            <a:off x="1154430" y="26390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685" name="object 685"/>
          <p:cNvSpPr/>
          <p:nvPr/>
        </p:nvSpPr>
        <p:spPr>
          <a:xfrm>
            <a:off x="111125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86" name="object 686"/>
          <p:cNvSpPr/>
          <p:nvPr/>
        </p:nvSpPr>
        <p:spPr>
          <a:xfrm>
            <a:off x="106680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87" name="object 687"/>
          <p:cNvSpPr/>
          <p:nvPr/>
        </p:nvSpPr>
        <p:spPr>
          <a:xfrm>
            <a:off x="102361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88" name="object 688"/>
          <p:cNvSpPr/>
          <p:nvPr/>
        </p:nvSpPr>
        <p:spPr>
          <a:xfrm>
            <a:off x="97916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89" name="object 689"/>
          <p:cNvSpPr/>
          <p:nvPr/>
        </p:nvSpPr>
        <p:spPr>
          <a:xfrm>
            <a:off x="934719" y="26390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690" name="object 690"/>
          <p:cNvSpPr/>
          <p:nvPr/>
        </p:nvSpPr>
        <p:spPr>
          <a:xfrm>
            <a:off x="89153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1" name="object 691"/>
          <p:cNvSpPr/>
          <p:nvPr/>
        </p:nvSpPr>
        <p:spPr>
          <a:xfrm>
            <a:off x="847089" y="26390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692" name="object 692"/>
          <p:cNvSpPr/>
          <p:nvPr/>
        </p:nvSpPr>
        <p:spPr>
          <a:xfrm>
            <a:off x="80390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3" name="object 693"/>
          <p:cNvSpPr/>
          <p:nvPr/>
        </p:nvSpPr>
        <p:spPr>
          <a:xfrm>
            <a:off x="759459"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4" name="object 694"/>
          <p:cNvSpPr/>
          <p:nvPr/>
        </p:nvSpPr>
        <p:spPr>
          <a:xfrm>
            <a:off x="71628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5" name="object 695"/>
          <p:cNvSpPr/>
          <p:nvPr/>
        </p:nvSpPr>
        <p:spPr>
          <a:xfrm>
            <a:off x="671830" y="26390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6" name="object 696"/>
          <p:cNvSpPr/>
          <p:nvPr/>
        </p:nvSpPr>
        <p:spPr>
          <a:xfrm>
            <a:off x="627380" y="26390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697" name="object 697"/>
          <p:cNvSpPr/>
          <p:nvPr/>
        </p:nvSpPr>
        <p:spPr>
          <a:xfrm>
            <a:off x="590550" y="2632710"/>
            <a:ext cx="15240" cy="6350"/>
          </a:xfrm>
          <a:custGeom>
            <a:avLst/>
            <a:gdLst/>
            <a:ahLst/>
            <a:cxnLst/>
            <a:rect l="l" t="t" r="r" b="b"/>
            <a:pathLst>
              <a:path w="15240" h="6350">
                <a:moveTo>
                  <a:pt x="15240" y="6350"/>
                </a:moveTo>
                <a:lnTo>
                  <a:pt x="0" y="6350"/>
                </a:lnTo>
                <a:lnTo>
                  <a:pt x="0" y="0"/>
                </a:lnTo>
              </a:path>
            </a:pathLst>
          </a:custGeom>
          <a:ln w="22860">
            <a:solidFill>
              <a:srgbClr val="001F5F"/>
            </a:solidFill>
          </a:ln>
        </p:spPr>
        <p:txBody>
          <a:bodyPr wrap="square" lIns="0" tIns="0" rIns="0" bIns="0" rtlCol="0"/>
          <a:lstStyle/>
          <a:p>
            <a:endParaRPr/>
          </a:p>
        </p:txBody>
      </p:sp>
      <p:sp>
        <p:nvSpPr>
          <p:cNvPr id="698" name="object 698"/>
          <p:cNvSpPr/>
          <p:nvPr/>
        </p:nvSpPr>
        <p:spPr>
          <a:xfrm>
            <a:off x="590550" y="25895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699" name="object 699"/>
          <p:cNvSpPr/>
          <p:nvPr/>
        </p:nvSpPr>
        <p:spPr>
          <a:xfrm>
            <a:off x="590550" y="25450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00" name="object 700"/>
          <p:cNvSpPr/>
          <p:nvPr/>
        </p:nvSpPr>
        <p:spPr>
          <a:xfrm>
            <a:off x="590550" y="25019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1" name="object 701"/>
          <p:cNvSpPr/>
          <p:nvPr/>
        </p:nvSpPr>
        <p:spPr>
          <a:xfrm>
            <a:off x="590550" y="24574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2" name="object 702"/>
          <p:cNvSpPr/>
          <p:nvPr/>
        </p:nvSpPr>
        <p:spPr>
          <a:xfrm>
            <a:off x="590550" y="241300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703" name="object 703"/>
          <p:cNvSpPr/>
          <p:nvPr/>
        </p:nvSpPr>
        <p:spPr>
          <a:xfrm>
            <a:off x="590550" y="23698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4" name="object 704"/>
          <p:cNvSpPr/>
          <p:nvPr/>
        </p:nvSpPr>
        <p:spPr>
          <a:xfrm>
            <a:off x="590550" y="23253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05" name="object 705"/>
          <p:cNvSpPr/>
          <p:nvPr/>
        </p:nvSpPr>
        <p:spPr>
          <a:xfrm>
            <a:off x="590550" y="228218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06" name="object 706"/>
          <p:cNvSpPr/>
          <p:nvPr/>
        </p:nvSpPr>
        <p:spPr>
          <a:xfrm>
            <a:off x="60198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07" name="object 707"/>
          <p:cNvSpPr/>
          <p:nvPr/>
        </p:nvSpPr>
        <p:spPr>
          <a:xfrm>
            <a:off x="64643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08" name="object 708"/>
          <p:cNvSpPr/>
          <p:nvPr/>
        </p:nvSpPr>
        <p:spPr>
          <a:xfrm>
            <a:off x="68960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09" name="object 709"/>
          <p:cNvSpPr/>
          <p:nvPr/>
        </p:nvSpPr>
        <p:spPr>
          <a:xfrm>
            <a:off x="73405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0" name="object 710"/>
          <p:cNvSpPr/>
          <p:nvPr/>
        </p:nvSpPr>
        <p:spPr>
          <a:xfrm>
            <a:off x="777240" y="227076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11" name="object 711"/>
          <p:cNvSpPr/>
          <p:nvPr/>
        </p:nvSpPr>
        <p:spPr>
          <a:xfrm>
            <a:off x="82168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2" name="object 712"/>
          <p:cNvSpPr/>
          <p:nvPr/>
        </p:nvSpPr>
        <p:spPr>
          <a:xfrm>
            <a:off x="864869" y="227076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713" name="object 713"/>
          <p:cNvSpPr/>
          <p:nvPr/>
        </p:nvSpPr>
        <p:spPr>
          <a:xfrm>
            <a:off x="90931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4" name="object 714"/>
          <p:cNvSpPr/>
          <p:nvPr/>
        </p:nvSpPr>
        <p:spPr>
          <a:xfrm>
            <a:off x="95376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5" name="object 715"/>
          <p:cNvSpPr/>
          <p:nvPr/>
        </p:nvSpPr>
        <p:spPr>
          <a:xfrm>
            <a:off x="99695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6" name="object 716"/>
          <p:cNvSpPr/>
          <p:nvPr/>
        </p:nvSpPr>
        <p:spPr>
          <a:xfrm>
            <a:off x="104140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7" name="object 717"/>
          <p:cNvSpPr/>
          <p:nvPr/>
        </p:nvSpPr>
        <p:spPr>
          <a:xfrm>
            <a:off x="1084580" y="227076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18" name="object 718"/>
          <p:cNvSpPr/>
          <p:nvPr/>
        </p:nvSpPr>
        <p:spPr>
          <a:xfrm>
            <a:off x="1129030" y="227076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19" name="object 719"/>
          <p:cNvSpPr/>
          <p:nvPr/>
        </p:nvSpPr>
        <p:spPr>
          <a:xfrm>
            <a:off x="1173480" y="227076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20" name="object 720"/>
          <p:cNvSpPr/>
          <p:nvPr/>
        </p:nvSpPr>
        <p:spPr>
          <a:xfrm>
            <a:off x="121666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1" name="object 721"/>
          <p:cNvSpPr/>
          <p:nvPr/>
        </p:nvSpPr>
        <p:spPr>
          <a:xfrm>
            <a:off x="126111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2" name="object 722"/>
          <p:cNvSpPr/>
          <p:nvPr/>
        </p:nvSpPr>
        <p:spPr>
          <a:xfrm>
            <a:off x="1304289" y="227076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23" name="object 723"/>
          <p:cNvSpPr/>
          <p:nvPr/>
        </p:nvSpPr>
        <p:spPr>
          <a:xfrm>
            <a:off x="134873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4" name="object 724"/>
          <p:cNvSpPr/>
          <p:nvPr/>
        </p:nvSpPr>
        <p:spPr>
          <a:xfrm>
            <a:off x="1391919" y="227076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725" name="object 725"/>
          <p:cNvSpPr/>
          <p:nvPr/>
        </p:nvSpPr>
        <p:spPr>
          <a:xfrm>
            <a:off x="143636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6" name="object 726"/>
          <p:cNvSpPr/>
          <p:nvPr/>
        </p:nvSpPr>
        <p:spPr>
          <a:xfrm>
            <a:off x="1480819"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7" name="object 727"/>
          <p:cNvSpPr/>
          <p:nvPr/>
        </p:nvSpPr>
        <p:spPr>
          <a:xfrm>
            <a:off x="152400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8" name="object 728"/>
          <p:cNvSpPr/>
          <p:nvPr/>
        </p:nvSpPr>
        <p:spPr>
          <a:xfrm>
            <a:off x="1568450" y="227076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29" name="object 729"/>
          <p:cNvSpPr/>
          <p:nvPr/>
        </p:nvSpPr>
        <p:spPr>
          <a:xfrm>
            <a:off x="1611630" y="227076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30" name="object 730"/>
          <p:cNvSpPr/>
          <p:nvPr/>
        </p:nvSpPr>
        <p:spPr>
          <a:xfrm>
            <a:off x="165607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1" name="object 731"/>
          <p:cNvSpPr/>
          <p:nvPr/>
        </p:nvSpPr>
        <p:spPr>
          <a:xfrm>
            <a:off x="170052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2" name="object 732"/>
          <p:cNvSpPr/>
          <p:nvPr/>
        </p:nvSpPr>
        <p:spPr>
          <a:xfrm>
            <a:off x="174371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3" name="object 733"/>
          <p:cNvSpPr/>
          <p:nvPr/>
        </p:nvSpPr>
        <p:spPr>
          <a:xfrm>
            <a:off x="178816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4" name="object 734"/>
          <p:cNvSpPr/>
          <p:nvPr/>
        </p:nvSpPr>
        <p:spPr>
          <a:xfrm>
            <a:off x="183133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35" name="object 735"/>
          <p:cNvSpPr/>
          <p:nvPr/>
        </p:nvSpPr>
        <p:spPr>
          <a:xfrm>
            <a:off x="187578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6" name="object 736"/>
          <p:cNvSpPr/>
          <p:nvPr/>
        </p:nvSpPr>
        <p:spPr>
          <a:xfrm>
            <a:off x="191897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37" name="object 737"/>
          <p:cNvSpPr/>
          <p:nvPr/>
        </p:nvSpPr>
        <p:spPr>
          <a:xfrm>
            <a:off x="196342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8" name="object 738"/>
          <p:cNvSpPr/>
          <p:nvPr/>
        </p:nvSpPr>
        <p:spPr>
          <a:xfrm>
            <a:off x="200787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9" name="object 739"/>
          <p:cNvSpPr/>
          <p:nvPr/>
        </p:nvSpPr>
        <p:spPr>
          <a:xfrm>
            <a:off x="20510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0" name="object 740"/>
          <p:cNvSpPr/>
          <p:nvPr/>
        </p:nvSpPr>
        <p:spPr>
          <a:xfrm>
            <a:off x="209550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1" name="object 741"/>
          <p:cNvSpPr/>
          <p:nvPr/>
        </p:nvSpPr>
        <p:spPr>
          <a:xfrm>
            <a:off x="2138679" y="227076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42" name="object 742"/>
          <p:cNvSpPr/>
          <p:nvPr/>
        </p:nvSpPr>
        <p:spPr>
          <a:xfrm>
            <a:off x="218312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3" name="object 743"/>
          <p:cNvSpPr/>
          <p:nvPr/>
        </p:nvSpPr>
        <p:spPr>
          <a:xfrm>
            <a:off x="222757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4" name="object 744"/>
          <p:cNvSpPr/>
          <p:nvPr/>
        </p:nvSpPr>
        <p:spPr>
          <a:xfrm>
            <a:off x="227076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5" name="object 745"/>
          <p:cNvSpPr/>
          <p:nvPr/>
        </p:nvSpPr>
        <p:spPr>
          <a:xfrm>
            <a:off x="231521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6" name="object 746"/>
          <p:cNvSpPr/>
          <p:nvPr/>
        </p:nvSpPr>
        <p:spPr>
          <a:xfrm>
            <a:off x="235838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47" name="object 747"/>
          <p:cNvSpPr/>
          <p:nvPr/>
        </p:nvSpPr>
        <p:spPr>
          <a:xfrm>
            <a:off x="240283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48" name="object 748"/>
          <p:cNvSpPr/>
          <p:nvPr/>
        </p:nvSpPr>
        <p:spPr>
          <a:xfrm>
            <a:off x="244602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49" name="object 749"/>
          <p:cNvSpPr/>
          <p:nvPr/>
        </p:nvSpPr>
        <p:spPr>
          <a:xfrm>
            <a:off x="249047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50" name="object 750"/>
          <p:cNvSpPr/>
          <p:nvPr/>
        </p:nvSpPr>
        <p:spPr>
          <a:xfrm>
            <a:off x="253492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51" name="object 751"/>
          <p:cNvSpPr/>
          <p:nvPr/>
        </p:nvSpPr>
        <p:spPr>
          <a:xfrm>
            <a:off x="257810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2" name="object 752"/>
          <p:cNvSpPr/>
          <p:nvPr/>
        </p:nvSpPr>
        <p:spPr>
          <a:xfrm>
            <a:off x="26225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3" name="object 753"/>
          <p:cNvSpPr/>
          <p:nvPr/>
        </p:nvSpPr>
        <p:spPr>
          <a:xfrm>
            <a:off x="2665729" y="227076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54" name="object 754"/>
          <p:cNvSpPr/>
          <p:nvPr/>
        </p:nvSpPr>
        <p:spPr>
          <a:xfrm>
            <a:off x="271017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5" name="object 755"/>
          <p:cNvSpPr/>
          <p:nvPr/>
        </p:nvSpPr>
        <p:spPr>
          <a:xfrm>
            <a:off x="2754629"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6" name="object 756"/>
          <p:cNvSpPr/>
          <p:nvPr/>
        </p:nvSpPr>
        <p:spPr>
          <a:xfrm>
            <a:off x="279781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7" name="object 757"/>
          <p:cNvSpPr/>
          <p:nvPr/>
        </p:nvSpPr>
        <p:spPr>
          <a:xfrm>
            <a:off x="284226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8" name="object 758"/>
          <p:cNvSpPr/>
          <p:nvPr/>
        </p:nvSpPr>
        <p:spPr>
          <a:xfrm>
            <a:off x="2885439"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59" name="object 759"/>
          <p:cNvSpPr/>
          <p:nvPr/>
        </p:nvSpPr>
        <p:spPr>
          <a:xfrm>
            <a:off x="2929889"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60" name="object 760"/>
          <p:cNvSpPr/>
          <p:nvPr/>
        </p:nvSpPr>
        <p:spPr>
          <a:xfrm>
            <a:off x="2973070" y="227076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61" name="object 761"/>
          <p:cNvSpPr/>
          <p:nvPr/>
        </p:nvSpPr>
        <p:spPr>
          <a:xfrm>
            <a:off x="301752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62" name="object 762"/>
          <p:cNvSpPr/>
          <p:nvPr/>
        </p:nvSpPr>
        <p:spPr>
          <a:xfrm>
            <a:off x="3061970" y="227076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63" name="object 763"/>
          <p:cNvSpPr/>
          <p:nvPr/>
        </p:nvSpPr>
        <p:spPr>
          <a:xfrm>
            <a:off x="3105150" y="227076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64" name="object 764"/>
          <p:cNvSpPr/>
          <p:nvPr/>
        </p:nvSpPr>
        <p:spPr>
          <a:xfrm>
            <a:off x="3149600" y="2270760"/>
            <a:ext cx="19050" cy="2540"/>
          </a:xfrm>
          <a:custGeom>
            <a:avLst/>
            <a:gdLst/>
            <a:ahLst/>
            <a:cxnLst/>
            <a:rect l="l" t="t" r="r" b="b"/>
            <a:pathLst>
              <a:path w="19050" h="2539">
                <a:moveTo>
                  <a:pt x="0" y="0"/>
                </a:moveTo>
                <a:lnTo>
                  <a:pt x="19050" y="0"/>
                </a:lnTo>
                <a:lnTo>
                  <a:pt x="19050" y="2539"/>
                </a:lnTo>
              </a:path>
            </a:pathLst>
          </a:custGeom>
          <a:ln w="22859">
            <a:solidFill>
              <a:srgbClr val="001F5F"/>
            </a:solidFill>
          </a:ln>
        </p:spPr>
        <p:txBody>
          <a:bodyPr wrap="square" lIns="0" tIns="0" rIns="0" bIns="0" rtlCol="0"/>
          <a:lstStyle/>
          <a:p>
            <a:endParaRPr/>
          </a:p>
        </p:txBody>
      </p:sp>
      <p:sp>
        <p:nvSpPr>
          <p:cNvPr id="765" name="object 765"/>
          <p:cNvSpPr/>
          <p:nvPr/>
        </p:nvSpPr>
        <p:spPr>
          <a:xfrm>
            <a:off x="3168650" y="229616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766" name="object 766"/>
          <p:cNvSpPr/>
          <p:nvPr/>
        </p:nvSpPr>
        <p:spPr>
          <a:xfrm>
            <a:off x="3168650" y="2339339"/>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767" name="object 767"/>
          <p:cNvSpPr/>
          <p:nvPr/>
        </p:nvSpPr>
        <p:spPr>
          <a:xfrm>
            <a:off x="3168650" y="23837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768" name="object 768"/>
          <p:cNvSpPr/>
          <p:nvPr/>
        </p:nvSpPr>
        <p:spPr>
          <a:xfrm>
            <a:off x="3168650" y="2426970"/>
            <a:ext cx="0" cy="22860"/>
          </a:xfrm>
          <a:custGeom>
            <a:avLst/>
            <a:gdLst/>
            <a:ahLst/>
            <a:cxnLst/>
            <a:rect l="l" t="t" r="r" b="b"/>
            <a:pathLst>
              <a:path h="22860">
                <a:moveTo>
                  <a:pt x="-11430" y="11429"/>
                </a:moveTo>
                <a:lnTo>
                  <a:pt x="11430" y="11429"/>
                </a:lnTo>
              </a:path>
            </a:pathLst>
          </a:custGeom>
          <a:ln w="22859">
            <a:solidFill>
              <a:srgbClr val="001F5F"/>
            </a:solidFill>
          </a:ln>
        </p:spPr>
        <p:txBody>
          <a:bodyPr wrap="square" lIns="0" tIns="0" rIns="0" bIns="0" rtlCol="0"/>
          <a:lstStyle/>
          <a:p>
            <a:endParaRPr/>
          </a:p>
        </p:txBody>
      </p:sp>
      <p:sp>
        <p:nvSpPr>
          <p:cNvPr id="769" name="object 769"/>
          <p:cNvSpPr/>
          <p:nvPr/>
        </p:nvSpPr>
        <p:spPr>
          <a:xfrm>
            <a:off x="3168650" y="247142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770" name="object 770"/>
          <p:cNvSpPr/>
          <p:nvPr/>
        </p:nvSpPr>
        <p:spPr>
          <a:xfrm>
            <a:off x="3168650" y="251587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771" name="object 771"/>
          <p:cNvSpPr/>
          <p:nvPr/>
        </p:nvSpPr>
        <p:spPr>
          <a:xfrm>
            <a:off x="3168650" y="255905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772" name="object 772"/>
          <p:cNvSpPr/>
          <p:nvPr/>
        </p:nvSpPr>
        <p:spPr>
          <a:xfrm>
            <a:off x="3168650" y="260350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773" name="object 773"/>
          <p:cNvSpPr/>
          <p:nvPr/>
        </p:nvSpPr>
        <p:spPr>
          <a:xfrm>
            <a:off x="3139439"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74" name="object 774"/>
          <p:cNvSpPr/>
          <p:nvPr/>
        </p:nvSpPr>
        <p:spPr>
          <a:xfrm>
            <a:off x="3094989" y="26390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75" name="object 775"/>
          <p:cNvSpPr/>
          <p:nvPr/>
        </p:nvSpPr>
        <p:spPr>
          <a:xfrm>
            <a:off x="305181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76" name="object 776"/>
          <p:cNvSpPr/>
          <p:nvPr/>
        </p:nvSpPr>
        <p:spPr>
          <a:xfrm>
            <a:off x="300736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77" name="object 777"/>
          <p:cNvSpPr/>
          <p:nvPr/>
        </p:nvSpPr>
        <p:spPr>
          <a:xfrm>
            <a:off x="2962910" y="26390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78" name="object 778"/>
          <p:cNvSpPr/>
          <p:nvPr/>
        </p:nvSpPr>
        <p:spPr>
          <a:xfrm>
            <a:off x="2919729"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79" name="object 779"/>
          <p:cNvSpPr/>
          <p:nvPr/>
        </p:nvSpPr>
        <p:spPr>
          <a:xfrm>
            <a:off x="2875279" y="26390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80" name="object 780"/>
          <p:cNvSpPr/>
          <p:nvPr/>
        </p:nvSpPr>
        <p:spPr>
          <a:xfrm>
            <a:off x="283210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1" name="object 781"/>
          <p:cNvSpPr/>
          <p:nvPr/>
        </p:nvSpPr>
        <p:spPr>
          <a:xfrm>
            <a:off x="278765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2" name="object 782"/>
          <p:cNvSpPr/>
          <p:nvPr/>
        </p:nvSpPr>
        <p:spPr>
          <a:xfrm>
            <a:off x="2744470"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83" name="object 783"/>
          <p:cNvSpPr/>
          <p:nvPr/>
        </p:nvSpPr>
        <p:spPr>
          <a:xfrm>
            <a:off x="2700020"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84" name="object 784"/>
          <p:cNvSpPr/>
          <p:nvPr/>
        </p:nvSpPr>
        <p:spPr>
          <a:xfrm>
            <a:off x="2655570" y="26390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85" name="object 785"/>
          <p:cNvSpPr/>
          <p:nvPr/>
        </p:nvSpPr>
        <p:spPr>
          <a:xfrm>
            <a:off x="2612389"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86" name="object 786"/>
          <p:cNvSpPr/>
          <p:nvPr/>
        </p:nvSpPr>
        <p:spPr>
          <a:xfrm>
            <a:off x="2567939" y="26390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87" name="object 787"/>
          <p:cNvSpPr/>
          <p:nvPr/>
        </p:nvSpPr>
        <p:spPr>
          <a:xfrm>
            <a:off x="252476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8" name="object 788"/>
          <p:cNvSpPr/>
          <p:nvPr/>
        </p:nvSpPr>
        <p:spPr>
          <a:xfrm>
            <a:off x="248031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9" name="object 789"/>
          <p:cNvSpPr/>
          <p:nvPr/>
        </p:nvSpPr>
        <p:spPr>
          <a:xfrm>
            <a:off x="2435860" y="26390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90" name="object 790"/>
          <p:cNvSpPr/>
          <p:nvPr/>
        </p:nvSpPr>
        <p:spPr>
          <a:xfrm>
            <a:off x="2392679"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91" name="object 791"/>
          <p:cNvSpPr/>
          <p:nvPr/>
        </p:nvSpPr>
        <p:spPr>
          <a:xfrm>
            <a:off x="2348229" y="26390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92" name="object 792"/>
          <p:cNvSpPr/>
          <p:nvPr/>
        </p:nvSpPr>
        <p:spPr>
          <a:xfrm>
            <a:off x="230505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93" name="object 793"/>
          <p:cNvSpPr/>
          <p:nvPr/>
        </p:nvSpPr>
        <p:spPr>
          <a:xfrm>
            <a:off x="226060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94" name="object 794"/>
          <p:cNvSpPr/>
          <p:nvPr/>
        </p:nvSpPr>
        <p:spPr>
          <a:xfrm>
            <a:off x="2217420"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95" name="object 795"/>
          <p:cNvSpPr/>
          <p:nvPr/>
        </p:nvSpPr>
        <p:spPr>
          <a:xfrm>
            <a:off x="2172970"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96" name="object 796"/>
          <p:cNvSpPr/>
          <p:nvPr/>
        </p:nvSpPr>
        <p:spPr>
          <a:xfrm>
            <a:off x="2128520" y="26390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97" name="object 797"/>
          <p:cNvSpPr/>
          <p:nvPr/>
        </p:nvSpPr>
        <p:spPr>
          <a:xfrm>
            <a:off x="2085339" y="26390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98" name="object 798"/>
          <p:cNvSpPr/>
          <p:nvPr/>
        </p:nvSpPr>
        <p:spPr>
          <a:xfrm>
            <a:off x="2040889" y="26390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99" name="object 799"/>
          <p:cNvSpPr/>
          <p:nvPr/>
        </p:nvSpPr>
        <p:spPr>
          <a:xfrm>
            <a:off x="199771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00" name="object 800"/>
          <p:cNvSpPr/>
          <p:nvPr/>
        </p:nvSpPr>
        <p:spPr>
          <a:xfrm>
            <a:off x="1953260" y="26390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01" name="object 801"/>
          <p:cNvSpPr/>
          <p:nvPr/>
        </p:nvSpPr>
        <p:spPr>
          <a:xfrm>
            <a:off x="1908810" y="26390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02" name="object 802"/>
          <p:cNvSpPr txBox="1"/>
          <p:nvPr/>
        </p:nvSpPr>
        <p:spPr>
          <a:xfrm>
            <a:off x="1118869" y="2305050"/>
            <a:ext cx="145605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pitchFamily="18" charset="0"/>
                <a:cs typeface="Times New Roman" pitchFamily="18" charset="0"/>
              </a:rPr>
              <a:t>Заготівельні</a:t>
            </a:r>
            <a:endParaRPr sz="1800">
              <a:latin typeface="Times New Roman" pitchFamily="18" charset="0"/>
              <a:cs typeface="Times New Roman" pitchFamily="18" charset="0"/>
            </a:endParaRPr>
          </a:p>
        </p:txBody>
      </p:sp>
      <p:sp>
        <p:nvSpPr>
          <p:cNvPr id="803" name="object 803"/>
          <p:cNvSpPr/>
          <p:nvPr/>
        </p:nvSpPr>
        <p:spPr>
          <a:xfrm>
            <a:off x="4662170" y="2639060"/>
            <a:ext cx="24130" cy="0"/>
          </a:xfrm>
          <a:custGeom>
            <a:avLst/>
            <a:gdLst/>
            <a:ahLst/>
            <a:cxnLst/>
            <a:rect l="l" t="t" r="r" b="b"/>
            <a:pathLst>
              <a:path w="24129">
                <a:moveTo>
                  <a:pt x="24129" y="0"/>
                </a:moveTo>
                <a:lnTo>
                  <a:pt x="22859" y="0"/>
                </a:lnTo>
                <a:lnTo>
                  <a:pt x="0" y="0"/>
                </a:lnTo>
              </a:path>
            </a:pathLst>
          </a:custGeom>
          <a:ln w="22860">
            <a:solidFill>
              <a:srgbClr val="7F0000"/>
            </a:solidFill>
          </a:ln>
        </p:spPr>
        <p:txBody>
          <a:bodyPr wrap="square" lIns="0" tIns="0" rIns="0" bIns="0" rtlCol="0"/>
          <a:lstStyle/>
          <a:p>
            <a:endParaRPr/>
          </a:p>
        </p:txBody>
      </p:sp>
      <p:sp>
        <p:nvSpPr>
          <p:cNvPr id="804" name="object 804"/>
          <p:cNvSpPr/>
          <p:nvPr/>
        </p:nvSpPr>
        <p:spPr>
          <a:xfrm>
            <a:off x="461899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05" name="object 805"/>
          <p:cNvSpPr/>
          <p:nvPr/>
        </p:nvSpPr>
        <p:spPr>
          <a:xfrm>
            <a:off x="4574540"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806" name="object 806"/>
          <p:cNvSpPr/>
          <p:nvPr/>
        </p:nvSpPr>
        <p:spPr>
          <a:xfrm>
            <a:off x="453135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07" name="object 807"/>
          <p:cNvSpPr/>
          <p:nvPr/>
        </p:nvSpPr>
        <p:spPr>
          <a:xfrm>
            <a:off x="448690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08" name="object 808"/>
          <p:cNvSpPr/>
          <p:nvPr/>
        </p:nvSpPr>
        <p:spPr>
          <a:xfrm>
            <a:off x="444372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809" name="object 809"/>
          <p:cNvSpPr/>
          <p:nvPr/>
        </p:nvSpPr>
        <p:spPr>
          <a:xfrm>
            <a:off x="439927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810" name="object 810"/>
          <p:cNvSpPr/>
          <p:nvPr/>
        </p:nvSpPr>
        <p:spPr>
          <a:xfrm>
            <a:off x="4354829"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811" name="object 811"/>
          <p:cNvSpPr/>
          <p:nvPr/>
        </p:nvSpPr>
        <p:spPr>
          <a:xfrm>
            <a:off x="431165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12" name="object 812"/>
          <p:cNvSpPr/>
          <p:nvPr/>
        </p:nvSpPr>
        <p:spPr>
          <a:xfrm>
            <a:off x="426720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13" name="object 813"/>
          <p:cNvSpPr/>
          <p:nvPr/>
        </p:nvSpPr>
        <p:spPr>
          <a:xfrm>
            <a:off x="422402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14" name="object 814"/>
          <p:cNvSpPr/>
          <p:nvPr/>
        </p:nvSpPr>
        <p:spPr>
          <a:xfrm>
            <a:off x="417957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15" name="object 815"/>
          <p:cNvSpPr/>
          <p:nvPr/>
        </p:nvSpPr>
        <p:spPr>
          <a:xfrm>
            <a:off x="4135120" y="263906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816" name="object 816"/>
          <p:cNvSpPr/>
          <p:nvPr/>
        </p:nvSpPr>
        <p:spPr>
          <a:xfrm>
            <a:off x="409194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17" name="object 817"/>
          <p:cNvSpPr/>
          <p:nvPr/>
        </p:nvSpPr>
        <p:spPr>
          <a:xfrm>
            <a:off x="4047490"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818" name="object 818"/>
          <p:cNvSpPr/>
          <p:nvPr/>
        </p:nvSpPr>
        <p:spPr>
          <a:xfrm>
            <a:off x="400430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19" name="object 819"/>
          <p:cNvSpPr/>
          <p:nvPr/>
        </p:nvSpPr>
        <p:spPr>
          <a:xfrm>
            <a:off x="395985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20" name="object 820"/>
          <p:cNvSpPr/>
          <p:nvPr/>
        </p:nvSpPr>
        <p:spPr>
          <a:xfrm>
            <a:off x="391667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821" name="object 821"/>
          <p:cNvSpPr/>
          <p:nvPr/>
        </p:nvSpPr>
        <p:spPr>
          <a:xfrm>
            <a:off x="387222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822" name="object 822"/>
          <p:cNvSpPr/>
          <p:nvPr/>
        </p:nvSpPr>
        <p:spPr>
          <a:xfrm>
            <a:off x="3827779"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823" name="object 823"/>
          <p:cNvSpPr/>
          <p:nvPr/>
        </p:nvSpPr>
        <p:spPr>
          <a:xfrm>
            <a:off x="378460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24" name="object 824"/>
          <p:cNvSpPr/>
          <p:nvPr/>
        </p:nvSpPr>
        <p:spPr>
          <a:xfrm>
            <a:off x="374015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25" name="object 825"/>
          <p:cNvSpPr/>
          <p:nvPr/>
        </p:nvSpPr>
        <p:spPr>
          <a:xfrm>
            <a:off x="369697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26" name="object 826"/>
          <p:cNvSpPr/>
          <p:nvPr/>
        </p:nvSpPr>
        <p:spPr>
          <a:xfrm>
            <a:off x="365252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27" name="object 827"/>
          <p:cNvSpPr/>
          <p:nvPr/>
        </p:nvSpPr>
        <p:spPr>
          <a:xfrm>
            <a:off x="3608070" y="263906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828" name="object 828"/>
          <p:cNvSpPr/>
          <p:nvPr/>
        </p:nvSpPr>
        <p:spPr>
          <a:xfrm>
            <a:off x="356489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29" name="object 829"/>
          <p:cNvSpPr/>
          <p:nvPr/>
        </p:nvSpPr>
        <p:spPr>
          <a:xfrm>
            <a:off x="3520440"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830" name="object 830"/>
          <p:cNvSpPr/>
          <p:nvPr/>
        </p:nvSpPr>
        <p:spPr>
          <a:xfrm>
            <a:off x="347725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31" name="object 831"/>
          <p:cNvSpPr/>
          <p:nvPr/>
        </p:nvSpPr>
        <p:spPr>
          <a:xfrm>
            <a:off x="343280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832" name="object 832"/>
          <p:cNvSpPr/>
          <p:nvPr/>
        </p:nvSpPr>
        <p:spPr>
          <a:xfrm>
            <a:off x="338962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833" name="object 833"/>
          <p:cNvSpPr/>
          <p:nvPr/>
        </p:nvSpPr>
        <p:spPr>
          <a:xfrm>
            <a:off x="3385820" y="259842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834" name="object 834"/>
          <p:cNvSpPr/>
          <p:nvPr/>
        </p:nvSpPr>
        <p:spPr>
          <a:xfrm>
            <a:off x="3385820" y="2553970"/>
            <a:ext cx="0" cy="22860"/>
          </a:xfrm>
          <a:custGeom>
            <a:avLst/>
            <a:gdLst/>
            <a:ahLst/>
            <a:cxnLst/>
            <a:rect l="l" t="t" r="r" b="b"/>
            <a:pathLst>
              <a:path h="22860">
                <a:moveTo>
                  <a:pt x="-11429" y="11429"/>
                </a:moveTo>
                <a:lnTo>
                  <a:pt x="11429" y="11429"/>
                </a:lnTo>
              </a:path>
            </a:pathLst>
          </a:custGeom>
          <a:ln w="22859">
            <a:solidFill>
              <a:srgbClr val="7F0000"/>
            </a:solidFill>
          </a:ln>
        </p:spPr>
        <p:txBody>
          <a:bodyPr wrap="square" lIns="0" tIns="0" rIns="0" bIns="0" rtlCol="0"/>
          <a:lstStyle/>
          <a:p>
            <a:endParaRPr/>
          </a:p>
        </p:txBody>
      </p:sp>
      <p:sp>
        <p:nvSpPr>
          <p:cNvPr id="835" name="object 835"/>
          <p:cNvSpPr/>
          <p:nvPr/>
        </p:nvSpPr>
        <p:spPr>
          <a:xfrm>
            <a:off x="3385820" y="2510789"/>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36" name="object 836"/>
          <p:cNvSpPr/>
          <p:nvPr/>
        </p:nvSpPr>
        <p:spPr>
          <a:xfrm>
            <a:off x="3385820" y="2466339"/>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837" name="object 837"/>
          <p:cNvSpPr/>
          <p:nvPr/>
        </p:nvSpPr>
        <p:spPr>
          <a:xfrm>
            <a:off x="3385820" y="242316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38" name="object 838"/>
          <p:cNvSpPr/>
          <p:nvPr/>
        </p:nvSpPr>
        <p:spPr>
          <a:xfrm>
            <a:off x="3385820" y="237871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839" name="object 839"/>
          <p:cNvSpPr/>
          <p:nvPr/>
        </p:nvSpPr>
        <p:spPr>
          <a:xfrm>
            <a:off x="3385820" y="233552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840" name="object 840"/>
          <p:cNvSpPr/>
          <p:nvPr/>
        </p:nvSpPr>
        <p:spPr>
          <a:xfrm>
            <a:off x="3385820" y="229107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841" name="object 841"/>
          <p:cNvSpPr/>
          <p:nvPr/>
        </p:nvSpPr>
        <p:spPr>
          <a:xfrm>
            <a:off x="338835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42" name="object 842"/>
          <p:cNvSpPr/>
          <p:nvPr/>
        </p:nvSpPr>
        <p:spPr>
          <a:xfrm>
            <a:off x="343280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43" name="object 843"/>
          <p:cNvSpPr/>
          <p:nvPr/>
        </p:nvSpPr>
        <p:spPr>
          <a:xfrm>
            <a:off x="347599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44" name="object 844"/>
          <p:cNvSpPr/>
          <p:nvPr/>
        </p:nvSpPr>
        <p:spPr>
          <a:xfrm>
            <a:off x="352044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45" name="object 845"/>
          <p:cNvSpPr/>
          <p:nvPr/>
        </p:nvSpPr>
        <p:spPr>
          <a:xfrm>
            <a:off x="3563620" y="227076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46" name="object 846"/>
          <p:cNvSpPr/>
          <p:nvPr/>
        </p:nvSpPr>
        <p:spPr>
          <a:xfrm>
            <a:off x="360807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47" name="object 847"/>
          <p:cNvSpPr/>
          <p:nvPr/>
        </p:nvSpPr>
        <p:spPr>
          <a:xfrm>
            <a:off x="3651250"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48" name="object 848"/>
          <p:cNvSpPr/>
          <p:nvPr/>
        </p:nvSpPr>
        <p:spPr>
          <a:xfrm>
            <a:off x="369570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49" name="object 849"/>
          <p:cNvSpPr/>
          <p:nvPr/>
        </p:nvSpPr>
        <p:spPr>
          <a:xfrm>
            <a:off x="374015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50" name="object 850"/>
          <p:cNvSpPr/>
          <p:nvPr/>
        </p:nvSpPr>
        <p:spPr>
          <a:xfrm>
            <a:off x="3783329"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51" name="object 851"/>
          <p:cNvSpPr/>
          <p:nvPr/>
        </p:nvSpPr>
        <p:spPr>
          <a:xfrm>
            <a:off x="382777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52" name="object 852"/>
          <p:cNvSpPr/>
          <p:nvPr/>
        </p:nvSpPr>
        <p:spPr>
          <a:xfrm>
            <a:off x="3870959"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53" name="object 853"/>
          <p:cNvSpPr/>
          <p:nvPr/>
        </p:nvSpPr>
        <p:spPr>
          <a:xfrm>
            <a:off x="391540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54" name="object 854"/>
          <p:cNvSpPr/>
          <p:nvPr/>
        </p:nvSpPr>
        <p:spPr>
          <a:xfrm>
            <a:off x="395985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55" name="object 855"/>
          <p:cNvSpPr/>
          <p:nvPr/>
        </p:nvSpPr>
        <p:spPr>
          <a:xfrm>
            <a:off x="400304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56" name="object 856"/>
          <p:cNvSpPr/>
          <p:nvPr/>
        </p:nvSpPr>
        <p:spPr>
          <a:xfrm>
            <a:off x="404749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57" name="object 857"/>
          <p:cNvSpPr/>
          <p:nvPr/>
        </p:nvSpPr>
        <p:spPr>
          <a:xfrm>
            <a:off x="4090670" y="227076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58" name="object 858"/>
          <p:cNvSpPr/>
          <p:nvPr/>
        </p:nvSpPr>
        <p:spPr>
          <a:xfrm>
            <a:off x="413512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59" name="object 859"/>
          <p:cNvSpPr/>
          <p:nvPr/>
        </p:nvSpPr>
        <p:spPr>
          <a:xfrm>
            <a:off x="4178300"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60" name="object 860"/>
          <p:cNvSpPr/>
          <p:nvPr/>
        </p:nvSpPr>
        <p:spPr>
          <a:xfrm>
            <a:off x="422275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61" name="object 861"/>
          <p:cNvSpPr/>
          <p:nvPr/>
        </p:nvSpPr>
        <p:spPr>
          <a:xfrm>
            <a:off x="426720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62" name="object 862"/>
          <p:cNvSpPr/>
          <p:nvPr/>
        </p:nvSpPr>
        <p:spPr>
          <a:xfrm>
            <a:off x="431037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63" name="object 863"/>
          <p:cNvSpPr/>
          <p:nvPr/>
        </p:nvSpPr>
        <p:spPr>
          <a:xfrm>
            <a:off x="435482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64" name="object 864"/>
          <p:cNvSpPr/>
          <p:nvPr/>
        </p:nvSpPr>
        <p:spPr>
          <a:xfrm>
            <a:off x="4398009"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65" name="object 865"/>
          <p:cNvSpPr/>
          <p:nvPr/>
        </p:nvSpPr>
        <p:spPr>
          <a:xfrm>
            <a:off x="444245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66" name="object 866"/>
          <p:cNvSpPr/>
          <p:nvPr/>
        </p:nvSpPr>
        <p:spPr>
          <a:xfrm>
            <a:off x="448690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67" name="object 867"/>
          <p:cNvSpPr/>
          <p:nvPr/>
        </p:nvSpPr>
        <p:spPr>
          <a:xfrm>
            <a:off x="453009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68" name="object 868"/>
          <p:cNvSpPr/>
          <p:nvPr/>
        </p:nvSpPr>
        <p:spPr>
          <a:xfrm>
            <a:off x="457454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69" name="object 869"/>
          <p:cNvSpPr/>
          <p:nvPr/>
        </p:nvSpPr>
        <p:spPr>
          <a:xfrm>
            <a:off x="4617720" y="227076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70" name="object 870"/>
          <p:cNvSpPr/>
          <p:nvPr/>
        </p:nvSpPr>
        <p:spPr>
          <a:xfrm>
            <a:off x="466217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71" name="object 871"/>
          <p:cNvSpPr/>
          <p:nvPr/>
        </p:nvSpPr>
        <p:spPr>
          <a:xfrm>
            <a:off x="4705350"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72" name="object 872"/>
          <p:cNvSpPr/>
          <p:nvPr/>
        </p:nvSpPr>
        <p:spPr>
          <a:xfrm>
            <a:off x="474980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73" name="object 873"/>
          <p:cNvSpPr/>
          <p:nvPr/>
        </p:nvSpPr>
        <p:spPr>
          <a:xfrm>
            <a:off x="479425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74" name="object 874"/>
          <p:cNvSpPr/>
          <p:nvPr/>
        </p:nvSpPr>
        <p:spPr>
          <a:xfrm>
            <a:off x="483742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75" name="object 875"/>
          <p:cNvSpPr/>
          <p:nvPr/>
        </p:nvSpPr>
        <p:spPr>
          <a:xfrm>
            <a:off x="488187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76" name="object 876"/>
          <p:cNvSpPr/>
          <p:nvPr/>
        </p:nvSpPr>
        <p:spPr>
          <a:xfrm>
            <a:off x="4925059"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77" name="object 877"/>
          <p:cNvSpPr/>
          <p:nvPr/>
        </p:nvSpPr>
        <p:spPr>
          <a:xfrm>
            <a:off x="496950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78" name="object 878"/>
          <p:cNvSpPr/>
          <p:nvPr/>
        </p:nvSpPr>
        <p:spPr>
          <a:xfrm>
            <a:off x="501395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79" name="object 879"/>
          <p:cNvSpPr/>
          <p:nvPr/>
        </p:nvSpPr>
        <p:spPr>
          <a:xfrm>
            <a:off x="505714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80" name="object 880"/>
          <p:cNvSpPr/>
          <p:nvPr/>
        </p:nvSpPr>
        <p:spPr>
          <a:xfrm>
            <a:off x="510159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81" name="object 881"/>
          <p:cNvSpPr/>
          <p:nvPr/>
        </p:nvSpPr>
        <p:spPr>
          <a:xfrm>
            <a:off x="5144770" y="227076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82" name="object 882"/>
          <p:cNvSpPr/>
          <p:nvPr/>
        </p:nvSpPr>
        <p:spPr>
          <a:xfrm>
            <a:off x="518922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83" name="object 883"/>
          <p:cNvSpPr/>
          <p:nvPr/>
        </p:nvSpPr>
        <p:spPr>
          <a:xfrm>
            <a:off x="5232400"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84" name="object 884"/>
          <p:cNvSpPr/>
          <p:nvPr/>
        </p:nvSpPr>
        <p:spPr>
          <a:xfrm>
            <a:off x="527685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85" name="object 885"/>
          <p:cNvSpPr/>
          <p:nvPr/>
        </p:nvSpPr>
        <p:spPr>
          <a:xfrm>
            <a:off x="532130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86" name="object 886"/>
          <p:cNvSpPr/>
          <p:nvPr/>
        </p:nvSpPr>
        <p:spPr>
          <a:xfrm>
            <a:off x="536447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87" name="object 887"/>
          <p:cNvSpPr/>
          <p:nvPr/>
        </p:nvSpPr>
        <p:spPr>
          <a:xfrm>
            <a:off x="540892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88" name="object 888"/>
          <p:cNvSpPr/>
          <p:nvPr/>
        </p:nvSpPr>
        <p:spPr>
          <a:xfrm>
            <a:off x="5452109"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89" name="object 889"/>
          <p:cNvSpPr/>
          <p:nvPr/>
        </p:nvSpPr>
        <p:spPr>
          <a:xfrm>
            <a:off x="549655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0" name="object 890"/>
          <p:cNvSpPr/>
          <p:nvPr/>
        </p:nvSpPr>
        <p:spPr>
          <a:xfrm>
            <a:off x="5541009"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1" name="object 891"/>
          <p:cNvSpPr/>
          <p:nvPr/>
        </p:nvSpPr>
        <p:spPr>
          <a:xfrm>
            <a:off x="558419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2" name="object 892"/>
          <p:cNvSpPr/>
          <p:nvPr/>
        </p:nvSpPr>
        <p:spPr>
          <a:xfrm>
            <a:off x="562864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3" name="object 893"/>
          <p:cNvSpPr/>
          <p:nvPr/>
        </p:nvSpPr>
        <p:spPr>
          <a:xfrm>
            <a:off x="5671820" y="227076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894" name="object 894"/>
          <p:cNvSpPr/>
          <p:nvPr/>
        </p:nvSpPr>
        <p:spPr>
          <a:xfrm>
            <a:off x="571627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5" name="object 895"/>
          <p:cNvSpPr/>
          <p:nvPr/>
        </p:nvSpPr>
        <p:spPr>
          <a:xfrm>
            <a:off x="5759450" y="227076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896" name="object 896"/>
          <p:cNvSpPr/>
          <p:nvPr/>
        </p:nvSpPr>
        <p:spPr>
          <a:xfrm>
            <a:off x="580390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7" name="object 897"/>
          <p:cNvSpPr/>
          <p:nvPr/>
        </p:nvSpPr>
        <p:spPr>
          <a:xfrm>
            <a:off x="5848350" y="227076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898" name="object 898"/>
          <p:cNvSpPr/>
          <p:nvPr/>
        </p:nvSpPr>
        <p:spPr>
          <a:xfrm>
            <a:off x="589152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899" name="object 899"/>
          <p:cNvSpPr/>
          <p:nvPr/>
        </p:nvSpPr>
        <p:spPr>
          <a:xfrm>
            <a:off x="5935979" y="227076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900" name="object 900"/>
          <p:cNvSpPr/>
          <p:nvPr/>
        </p:nvSpPr>
        <p:spPr>
          <a:xfrm>
            <a:off x="5979159" y="2270760"/>
            <a:ext cx="3810" cy="19050"/>
          </a:xfrm>
          <a:custGeom>
            <a:avLst/>
            <a:gdLst/>
            <a:ahLst/>
            <a:cxnLst/>
            <a:rect l="l" t="t" r="r" b="b"/>
            <a:pathLst>
              <a:path w="3810" h="19050">
                <a:moveTo>
                  <a:pt x="0" y="0"/>
                </a:moveTo>
                <a:lnTo>
                  <a:pt x="3810" y="0"/>
                </a:lnTo>
                <a:lnTo>
                  <a:pt x="3810" y="19050"/>
                </a:lnTo>
              </a:path>
            </a:pathLst>
          </a:custGeom>
          <a:ln w="22860">
            <a:solidFill>
              <a:srgbClr val="7F0000"/>
            </a:solidFill>
          </a:ln>
        </p:spPr>
        <p:txBody>
          <a:bodyPr wrap="square" lIns="0" tIns="0" rIns="0" bIns="0" rtlCol="0"/>
          <a:lstStyle/>
          <a:p>
            <a:endParaRPr/>
          </a:p>
        </p:txBody>
      </p:sp>
      <p:sp>
        <p:nvSpPr>
          <p:cNvPr id="901" name="object 901"/>
          <p:cNvSpPr/>
          <p:nvPr/>
        </p:nvSpPr>
        <p:spPr>
          <a:xfrm>
            <a:off x="5982970" y="231140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902" name="object 902"/>
          <p:cNvSpPr/>
          <p:nvPr/>
        </p:nvSpPr>
        <p:spPr>
          <a:xfrm>
            <a:off x="5982970" y="235585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903" name="object 903"/>
          <p:cNvSpPr/>
          <p:nvPr/>
        </p:nvSpPr>
        <p:spPr>
          <a:xfrm>
            <a:off x="5982970" y="2399029"/>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904" name="object 904"/>
          <p:cNvSpPr/>
          <p:nvPr/>
        </p:nvSpPr>
        <p:spPr>
          <a:xfrm>
            <a:off x="5982970" y="244347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905" name="object 905"/>
          <p:cNvSpPr/>
          <p:nvPr/>
        </p:nvSpPr>
        <p:spPr>
          <a:xfrm>
            <a:off x="5982970" y="2486660"/>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906" name="object 906"/>
          <p:cNvSpPr/>
          <p:nvPr/>
        </p:nvSpPr>
        <p:spPr>
          <a:xfrm>
            <a:off x="5982970" y="253111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907" name="object 907"/>
          <p:cNvSpPr/>
          <p:nvPr/>
        </p:nvSpPr>
        <p:spPr>
          <a:xfrm>
            <a:off x="5982970" y="257556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908" name="object 908"/>
          <p:cNvSpPr/>
          <p:nvPr/>
        </p:nvSpPr>
        <p:spPr>
          <a:xfrm>
            <a:off x="5981700" y="2618739"/>
            <a:ext cx="1270" cy="20320"/>
          </a:xfrm>
          <a:custGeom>
            <a:avLst/>
            <a:gdLst/>
            <a:ahLst/>
            <a:cxnLst/>
            <a:rect l="l" t="t" r="r" b="b"/>
            <a:pathLst>
              <a:path w="1270" h="20319">
                <a:moveTo>
                  <a:pt x="1270" y="0"/>
                </a:moveTo>
                <a:lnTo>
                  <a:pt x="1270" y="20320"/>
                </a:lnTo>
                <a:lnTo>
                  <a:pt x="0" y="20320"/>
                </a:lnTo>
              </a:path>
            </a:pathLst>
          </a:custGeom>
          <a:ln w="22860">
            <a:solidFill>
              <a:srgbClr val="7F0000"/>
            </a:solidFill>
          </a:ln>
        </p:spPr>
        <p:txBody>
          <a:bodyPr wrap="square" lIns="0" tIns="0" rIns="0" bIns="0" rtlCol="0"/>
          <a:lstStyle/>
          <a:p>
            <a:endParaRPr/>
          </a:p>
        </p:txBody>
      </p:sp>
      <p:sp>
        <p:nvSpPr>
          <p:cNvPr id="909" name="object 909"/>
          <p:cNvSpPr/>
          <p:nvPr/>
        </p:nvSpPr>
        <p:spPr>
          <a:xfrm>
            <a:off x="5937250"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10" name="object 910"/>
          <p:cNvSpPr/>
          <p:nvPr/>
        </p:nvSpPr>
        <p:spPr>
          <a:xfrm>
            <a:off x="589407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11" name="object 911"/>
          <p:cNvSpPr/>
          <p:nvPr/>
        </p:nvSpPr>
        <p:spPr>
          <a:xfrm>
            <a:off x="5849620" y="263906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912" name="object 912"/>
          <p:cNvSpPr/>
          <p:nvPr/>
        </p:nvSpPr>
        <p:spPr>
          <a:xfrm>
            <a:off x="580644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13" name="object 913"/>
          <p:cNvSpPr/>
          <p:nvPr/>
        </p:nvSpPr>
        <p:spPr>
          <a:xfrm>
            <a:off x="576199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14" name="object 914"/>
          <p:cNvSpPr/>
          <p:nvPr/>
        </p:nvSpPr>
        <p:spPr>
          <a:xfrm>
            <a:off x="571880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15" name="object 915"/>
          <p:cNvSpPr/>
          <p:nvPr/>
        </p:nvSpPr>
        <p:spPr>
          <a:xfrm>
            <a:off x="567435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16" name="object 916"/>
          <p:cNvSpPr/>
          <p:nvPr/>
        </p:nvSpPr>
        <p:spPr>
          <a:xfrm>
            <a:off x="5629909"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17" name="object 917"/>
          <p:cNvSpPr/>
          <p:nvPr/>
        </p:nvSpPr>
        <p:spPr>
          <a:xfrm>
            <a:off x="558672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918" name="object 918"/>
          <p:cNvSpPr/>
          <p:nvPr/>
        </p:nvSpPr>
        <p:spPr>
          <a:xfrm>
            <a:off x="5542279"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19" name="object 919"/>
          <p:cNvSpPr/>
          <p:nvPr/>
        </p:nvSpPr>
        <p:spPr>
          <a:xfrm>
            <a:off x="549910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0" name="object 920"/>
          <p:cNvSpPr/>
          <p:nvPr/>
        </p:nvSpPr>
        <p:spPr>
          <a:xfrm>
            <a:off x="545465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1" name="object 921"/>
          <p:cNvSpPr/>
          <p:nvPr/>
        </p:nvSpPr>
        <p:spPr>
          <a:xfrm>
            <a:off x="5410200"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22" name="object 922"/>
          <p:cNvSpPr/>
          <p:nvPr/>
        </p:nvSpPr>
        <p:spPr>
          <a:xfrm>
            <a:off x="536702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3" name="object 923"/>
          <p:cNvSpPr/>
          <p:nvPr/>
        </p:nvSpPr>
        <p:spPr>
          <a:xfrm>
            <a:off x="5322570" y="263906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924" name="object 924"/>
          <p:cNvSpPr/>
          <p:nvPr/>
        </p:nvSpPr>
        <p:spPr>
          <a:xfrm>
            <a:off x="527939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5" name="object 925"/>
          <p:cNvSpPr/>
          <p:nvPr/>
        </p:nvSpPr>
        <p:spPr>
          <a:xfrm>
            <a:off x="523494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6" name="object 926"/>
          <p:cNvSpPr/>
          <p:nvPr/>
        </p:nvSpPr>
        <p:spPr>
          <a:xfrm>
            <a:off x="519175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7" name="object 927"/>
          <p:cNvSpPr/>
          <p:nvPr/>
        </p:nvSpPr>
        <p:spPr>
          <a:xfrm>
            <a:off x="5147309"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28" name="object 928"/>
          <p:cNvSpPr/>
          <p:nvPr/>
        </p:nvSpPr>
        <p:spPr>
          <a:xfrm>
            <a:off x="5102859"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29" name="object 929"/>
          <p:cNvSpPr/>
          <p:nvPr/>
        </p:nvSpPr>
        <p:spPr>
          <a:xfrm>
            <a:off x="5059679" y="263906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930" name="object 930"/>
          <p:cNvSpPr/>
          <p:nvPr/>
        </p:nvSpPr>
        <p:spPr>
          <a:xfrm>
            <a:off x="5015229"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31" name="object 931"/>
          <p:cNvSpPr/>
          <p:nvPr/>
        </p:nvSpPr>
        <p:spPr>
          <a:xfrm>
            <a:off x="497205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32" name="object 932"/>
          <p:cNvSpPr/>
          <p:nvPr/>
        </p:nvSpPr>
        <p:spPr>
          <a:xfrm>
            <a:off x="492760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33" name="object 933"/>
          <p:cNvSpPr/>
          <p:nvPr/>
        </p:nvSpPr>
        <p:spPr>
          <a:xfrm>
            <a:off x="4883150" y="263906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34" name="object 934"/>
          <p:cNvSpPr/>
          <p:nvPr/>
        </p:nvSpPr>
        <p:spPr>
          <a:xfrm>
            <a:off x="483997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35" name="object 935"/>
          <p:cNvSpPr/>
          <p:nvPr/>
        </p:nvSpPr>
        <p:spPr>
          <a:xfrm>
            <a:off x="4795520" y="263906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936" name="object 936"/>
          <p:cNvSpPr/>
          <p:nvPr/>
        </p:nvSpPr>
        <p:spPr>
          <a:xfrm>
            <a:off x="475234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37" name="object 937"/>
          <p:cNvSpPr/>
          <p:nvPr/>
        </p:nvSpPr>
        <p:spPr>
          <a:xfrm>
            <a:off x="4707890" y="263906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38" name="object 938"/>
          <p:cNvSpPr txBox="1"/>
          <p:nvPr/>
        </p:nvSpPr>
        <p:spPr>
          <a:xfrm>
            <a:off x="3793490" y="2305050"/>
            <a:ext cx="171767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pitchFamily="18" charset="0"/>
                <a:cs typeface="Times New Roman" pitchFamily="18" charset="0"/>
              </a:rPr>
              <a:t>Спеціалізовані</a:t>
            </a:r>
            <a:endParaRPr sz="1800">
              <a:latin typeface="Times New Roman" pitchFamily="18" charset="0"/>
              <a:cs typeface="Times New Roman" pitchFamily="18" charset="0"/>
            </a:endParaRPr>
          </a:p>
        </p:txBody>
      </p:sp>
      <p:sp>
        <p:nvSpPr>
          <p:cNvPr id="939" name="object 939"/>
          <p:cNvSpPr/>
          <p:nvPr/>
        </p:nvSpPr>
        <p:spPr>
          <a:xfrm>
            <a:off x="1907539" y="1897379"/>
            <a:ext cx="505459" cy="374650"/>
          </a:xfrm>
          <a:custGeom>
            <a:avLst/>
            <a:gdLst/>
            <a:ahLst/>
            <a:cxnLst/>
            <a:rect l="l" t="t" r="r" b="b"/>
            <a:pathLst>
              <a:path w="505460" h="374650">
                <a:moveTo>
                  <a:pt x="505460" y="186690"/>
                </a:moveTo>
                <a:lnTo>
                  <a:pt x="0" y="186690"/>
                </a:lnTo>
                <a:lnTo>
                  <a:pt x="252730" y="374650"/>
                </a:lnTo>
                <a:lnTo>
                  <a:pt x="505460" y="186690"/>
                </a:lnTo>
                <a:close/>
              </a:path>
              <a:path w="505460" h="374650">
                <a:moveTo>
                  <a:pt x="379730" y="0"/>
                </a:moveTo>
                <a:lnTo>
                  <a:pt x="127000" y="0"/>
                </a:lnTo>
                <a:lnTo>
                  <a:pt x="127000" y="186690"/>
                </a:lnTo>
                <a:lnTo>
                  <a:pt x="379730" y="186690"/>
                </a:lnTo>
                <a:lnTo>
                  <a:pt x="379730" y="0"/>
                </a:lnTo>
                <a:close/>
              </a:path>
            </a:pathLst>
          </a:custGeom>
          <a:solidFill>
            <a:srgbClr val="9999FF"/>
          </a:solidFill>
        </p:spPr>
        <p:txBody>
          <a:bodyPr wrap="square" lIns="0" tIns="0" rIns="0" bIns="0" rtlCol="0"/>
          <a:lstStyle/>
          <a:p>
            <a:endParaRPr/>
          </a:p>
        </p:txBody>
      </p:sp>
      <p:sp>
        <p:nvSpPr>
          <p:cNvPr id="940" name="object 940"/>
          <p:cNvSpPr/>
          <p:nvPr/>
        </p:nvSpPr>
        <p:spPr>
          <a:xfrm>
            <a:off x="1907539" y="1897379"/>
            <a:ext cx="505459" cy="374650"/>
          </a:xfrm>
          <a:custGeom>
            <a:avLst/>
            <a:gdLst/>
            <a:ahLst/>
            <a:cxnLst/>
            <a:rect l="l" t="t" r="r" b="b"/>
            <a:pathLst>
              <a:path w="505460" h="374650">
                <a:moveTo>
                  <a:pt x="127000" y="0"/>
                </a:moveTo>
                <a:lnTo>
                  <a:pt x="127000" y="186690"/>
                </a:lnTo>
                <a:lnTo>
                  <a:pt x="0" y="186690"/>
                </a:lnTo>
                <a:lnTo>
                  <a:pt x="252730" y="374650"/>
                </a:lnTo>
                <a:lnTo>
                  <a:pt x="505460" y="186690"/>
                </a:lnTo>
                <a:lnTo>
                  <a:pt x="379730" y="186690"/>
                </a:lnTo>
                <a:lnTo>
                  <a:pt x="379730" y="0"/>
                </a:lnTo>
                <a:lnTo>
                  <a:pt x="127000" y="0"/>
                </a:lnTo>
                <a:close/>
              </a:path>
            </a:pathLst>
          </a:custGeom>
          <a:ln w="25518">
            <a:solidFill>
              <a:srgbClr val="6E6EBB"/>
            </a:solidFill>
          </a:ln>
        </p:spPr>
        <p:txBody>
          <a:bodyPr wrap="square" lIns="0" tIns="0" rIns="0" bIns="0" rtlCol="0"/>
          <a:lstStyle/>
          <a:p>
            <a:endParaRPr/>
          </a:p>
        </p:txBody>
      </p:sp>
      <p:sp>
        <p:nvSpPr>
          <p:cNvPr id="941" name="object 941"/>
          <p:cNvSpPr/>
          <p:nvPr/>
        </p:nvSpPr>
        <p:spPr>
          <a:xfrm>
            <a:off x="1907539" y="189737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42" name="object 942"/>
          <p:cNvSpPr/>
          <p:nvPr/>
        </p:nvSpPr>
        <p:spPr>
          <a:xfrm>
            <a:off x="2413000" y="22720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43" name="object 943"/>
          <p:cNvSpPr/>
          <p:nvPr/>
        </p:nvSpPr>
        <p:spPr>
          <a:xfrm>
            <a:off x="4605020" y="1897379"/>
            <a:ext cx="449580" cy="374650"/>
          </a:xfrm>
          <a:custGeom>
            <a:avLst/>
            <a:gdLst/>
            <a:ahLst/>
            <a:cxnLst/>
            <a:rect l="l" t="t" r="r" b="b"/>
            <a:pathLst>
              <a:path w="449579" h="374650">
                <a:moveTo>
                  <a:pt x="449579" y="186690"/>
                </a:moveTo>
                <a:lnTo>
                  <a:pt x="0" y="186690"/>
                </a:lnTo>
                <a:lnTo>
                  <a:pt x="224789" y="374650"/>
                </a:lnTo>
                <a:lnTo>
                  <a:pt x="449579" y="186690"/>
                </a:lnTo>
                <a:close/>
              </a:path>
              <a:path w="449579" h="374650">
                <a:moveTo>
                  <a:pt x="337819" y="0"/>
                </a:moveTo>
                <a:lnTo>
                  <a:pt x="113029" y="0"/>
                </a:lnTo>
                <a:lnTo>
                  <a:pt x="113029" y="186690"/>
                </a:lnTo>
                <a:lnTo>
                  <a:pt x="337819" y="186690"/>
                </a:lnTo>
                <a:lnTo>
                  <a:pt x="337819" y="0"/>
                </a:lnTo>
                <a:close/>
              </a:path>
            </a:pathLst>
          </a:custGeom>
          <a:solidFill>
            <a:srgbClr val="9999FF"/>
          </a:solidFill>
        </p:spPr>
        <p:txBody>
          <a:bodyPr wrap="square" lIns="0" tIns="0" rIns="0" bIns="0" rtlCol="0"/>
          <a:lstStyle/>
          <a:p>
            <a:endParaRPr/>
          </a:p>
        </p:txBody>
      </p:sp>
      <p:sp>
        <p:nvSpPr>
          <p:cNvPr id="944" name="object 944"/>
          <p:cNvSpPr/>
          <p:nvPr/>
        </p:nvSpPr>
        <p:spPr>
          <a:xfrm>
            <a:off x="4605020" y="1897379"/>
            <a:ext cx="449580" cy="374650"/>
          </a:xfrm>
          <a:custGeom>
            <a:avLst/>
            <a:gdLst/>
            <a:ahLst/>
            <a:cxnLst/>
            <a:rect l="l" t="t" r="r" b="b"/>
            <a:pathLst>
              <a:path w="449579" h="374650">
                <a:moveTo>
                  <a:pt x="113029" y="0"/>
                </a:moveTo>
                <a:lnTo>
                  <a:pt x="113029" y="186690"/>
                </a:lnTo>
                <a:lnTo>
                  <a:pt x="0" y="186690"/>
                </a:lnTo>
                <a:lnTo>
                  <a:pt x="224789" y="374650"/>
                </a:lnTo>
                <a:lnTo>
                  <a:pt x="449579" y="186690"/>
                </a:lnTo>
                <a:lnTo>
                  <a:pt x="337819" y="186690"/>
                </a:lnTo>
                <a:lnTo>
                  <a:pt x="337819" y="0"/>
                </a:lnTo>
                <a:lnTo>
                  <a:pt x="113029" y="0"/>
                </a:lnTo>
                <a:close/>
              </a:path>
            </a:pathLst>
          </a:custGeom>
          <a:ln w="25518">
            <a:solidFill>
              <a:srgbClr val="6E6EBB"/>
            </a:solidFill>
          </a:ln>
        </p:spPr>
        <p:txBody>
          <a:bodyPr wrap="square" lIns="0" tIns="0" rIns="0" bIns="0" rtlCol="0"/>
          <a:lstStyle/>
          <a:p>
            <a:endParaRPr/>
          </a:p>
        </p:txBody>
      </p:sp>
      <p:sp>
        <p:nvSpPr>
          <p:cNvPr id="945" name="object 945"/>
          <p:cNvSpPr/>
          <p:nvPr/>
        </p:nvSpPr>
        <p:spPr>
          <a:xfrm>
            <a:off x="4605020" y="189737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46" name="object 946"/>
          <p:cNvSpPr/>
          <p:nvPr/>
        </p:nvSpPr>
        <p:spPr>
          <a:xfrm>
            <a:off x="5054600" y="22720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47" name="object 947"/>
          <p:cNvSpPr/>
          <p:nvPr/>
        </p:nvSpPr>
        <p:spPr>
          <a:xfrm>
            <a:off x="574040" y="3018789"/>
            <a:ext cx="2576830" cy="1068070"/>
          </a:xfrm>
          <a:custGeom>
            <a:avLst/>
            <a:gdLst/>
            <a:ahLst/>
            <a:cxnLst/>
            <a:rect l="l" t="t" r="r" b="b"/>
            <a:pathLst>
              <a:path w="2576830" h="1068070">
                <a:moveTo>
                  <a:pt x="1289049" y="1068070"/>
                </a:moveTo>
                <a:lnTo>
                  <a:pt x="0" y="1068070"/>
                </a:lnTo>
                <a:lnTo>
                  <a:pt x="0" y="0"/>
                </a:lnTo>
                <a:lnTo>
                  <a:pt x="2576829" y="0"/>
                </a:lnTo>
                <a:lnTo>
                  <a:pt x="2576829" y="1068070"/>
                </a:lnTo>
                <a:lnTo>
                  <a:pt x="1289049" y="1068070"/>
                </a:lnTo>
                <a:close/>
              </a:path>
            </a:pathLst>
          </a:custGeom>
          <a:ln w="9344">
            <a:solidFill>
              <a:srgbClr val="000000"/>
            </a:solidFill>
          </a:ln>
        </p:spPr>
        <p:txBody>
          <a:bodyPr wrap="square" lIns="0" tIns="0" rIns="0" bIns="0" rtlCol="0"/>
          <a:lstStyle/>
          <a:p>
            <a:endParaRPr/>
          </a:p>
        </p:txBody>
      </p:sp>
      <p:sp>
        <p:nvSpPr>
          <p:cNvPr id="948" name="object 948"/>
          <p:cNvSpPr txBox="1"/>
          <p:nvPr/>
        </p:nvSpPr>
        <p:spPr>
          <a:xfrm>
            <a:off x="651509" y="3041650"/>
            <a:ext cx="97155" cy="998219"/>
          </a:xfrm>
          <a:prstGeom prst="rect">
            <a:avLst/>
          </a:prstGeom>
        </p:spPr>
        <p:txBody>
          <a:bodyPr vert="horz" wrap="square" lIns="0" tIns="12700" rIns="0" bIns="0" rtlCol="0">
            <a:spAutoFit/>
          </a:bodyPr>
          <a:lstStyle/>
          <a:p>
            <a:pPr marL="12700">
              <a:lnSpc>
                <a:spcPts val="1914"/>
              </a:lnSpc>
              <a:spcBef>
                <a:spcPts val="100"/>
              </a:spcBef>
            </a:pPr>
            <a:r>
              <a:rPr sz="1600" dirty="0">
                <a:latin typeface="Arial"/>
                <a:cs typeface="Arial"/>
              </a:rPr>
              <a:t>•</a:t>
            </a:r>
            <a:endParaRPr sz="1600">
              <a:latin typeface="Arial"/>
              <a:cs typeface="Arial"/>
            </a:endParaRPr>
          </a:p>
          <a:p>
            <a:pPr marL="12700">
              <a:lnSpc>
                <a:spcPts val="1914"/>
              </a:lnSpc>
            </a:pPr>
            <a:r>
              <a:rPr sz="1600" dirty="0">
                <a:latin typeface="Arial"/>
                <a:cs typeface="Arial"/>
              </a:rPr>
              <a:t>•</a:t>
            </a:r>
            <a:endParaRPr sz="1600">
              <a:latin typeface="Arial"/>
              <a:cs typeface="Arial"/>
            </a:endParaRPr>
          </a:p>
          <a:p>
            <a:pPr marL="12700">
              <a:lnSpc>
                <a:spcPts val="1914"/>
              </a:lnSpc>
            </a:pPr>
            <a:r>
              <a:rPr sz="1600" dirty="0">
                <a:latin typeface="Arial"/>
                <a:cs typeface="Arial"/>
              </a:rPr>
              <a:t>•</a:t>
            </a:r>
            <a:endParaRPr sz="1600">
              <a:latin typeface="Arial"/>
              <a:cs typeface="Arial"/>
            </a:endParaRPr>
          </a:p>
          <a:p>
            <a:pPr marL="12700">
              <a:lnSpc>
                <a:spcPts val="1914"/>
              </a:lnSpc>
            </a:pPr>
            <a:r>
              <a:rPr sz="1600" dirty="0">
                <a:latin typeface="Arial"/>
                <a:cs typeface="Arial"/>
              </a:rPr>
              <a:t>•</a:t>
            </a:r>
            <a:endParaRPr sz="1600">
              <a:latin typeface="Arial"/>
              <a:cs typeface="Arial"/>
            </a:endParaRPr>
          </a:p>
        </p:txBody>
      </p:sp>
      <p:sp>
        <p:nvSpPr>
          <p:cNvPr id="949" name="object 949"/>
          <p:cNvSpPr txBox="1"/>
          <p:nvPr/>
        </p:nvSpPr>
        <p:spPr>
          <a:xfrm>
            <a:off x="937260" y="3053079"/>
            <a:ext cx="1579880" cy="1010533"/>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Times New Roman" pitchFamily="18" charset="0"/>
                <a:cs typeface="Times New Roman" pitchFamily="18" charset="0"/>
              </a:rPr>
              <a:t>м'ясний  п</a:t>
            </a:r>
            <a:r>
              <a:rPr sz="1600" spc="-5" dirty="0">
                <a:latin typeface="Times New Roman" pitchFamily="18" charset="0"/>
                <a:cs typeface="Times New Roman" pitchFamily="18" charset="0"/>
              </a:rPr>
              <a:t>та</a:t>
            </a:r>
            <a:r>
              <a:rPr sz="1600" spc="-10" dirty="0">
                <a:latin typeface="Times New Roman" pitchFamily="18" charset="0"/>
                <a:cs typeface="Times New Roman" pitchFamily="18" charset="0"/>
              </a:rPr>
              <a:t>х</a:t>
            </a:r>
            <a:r>
              <a:rPr sz="1600" spc="-5" dirty="0">
                <a:latin typeface="Times New Roman" pitchFamily="18" charset="0"/>
                <a:cs typeface="Times New Roman" pitchFamily="18" charset="0"/>
              </a:rPr>
              <a:t>о</a:t>
            </a:r>
            <a:r>
              <a:rPr sz="1600" spc="5" dirty="0">
                <a:latin typeface="Times New Roman" pitchFamily="18" charset="0"/>
                <a:cs typeface="Times New Roman" pitchFamily="18" charset="0"/>
              </a:rPr>
              <a:t>г</a:t>
            </a:r>
            <a:r>
              <a:rPr sz="1600" spc="-5" dirty="0">
                <a:latin typeface="Times New Roman" pitchFamily="18" charset="0"/>
                <a:cs typeface="Times New Roman" pitchFamily="18" charset="0"/>
              </a:rPr>
              <a:t>о</a:t>
            </a:r>
            <a:r>
              <a:rPr sz="1600" spc="-10" dirty="0">
                <a:latin typeface="Times New Roman" pitchFamily="18" charset="0"/>
                <a:cs typeface="Times New Roman" pitchFamily="18" charset="0"/>
              </a:rPr>
              <a:t>м</a:t>
            </a:r>
            <a:r>
              <a:rPr sz="1600" dirty="0">
                <a:latin typeface="Times New Roman" pitchFamily="18" charset="0"/>
                <a:cs typeface="Times New Roman" pitchFamily="18" charset="0"/>
              </a:rPr>
              <a:t>і</a:t>
            </a:r>
            <a:r>
              <a:rPr sz="1600" spc="5" dirty="0">
                <a:latin typeface="Times New Roman" pitchFamily="18" charset="0"/>
                <a:cs typeface="Times New Roman" pitchFamily="18" charset="0"/>
              </a:rPr>
              <a:t>л</a:t>
            </a:r>
            <a:r>
              <a:rPr sz="1600" spc="-15" dirty="0">
                <a:latin typeface="Times New Roman" pitchFamily="18" charset="0"/>
                <a:cs typeface="Times New Roman" pitchFamily="18" charset="0"/>
              </a:rPr>
              <a:t>к</a:t>
            </a:r>
            <a:r>
              <a:rPr sz="1600" spc="-5" dirty="0">
                <a:latin typeface="Times New Roman" pitchFamily="18" charset="0"/>
                <a:cs typeface="Times New Roman" pitchFamily="18" charset="0"/>
              </a:rPr>
              <a:t>ови</a:t>
            </a:r>
            <a:r>
              <a:rPr sz="1600" dirty="0">
                <a:latin typeface="Times New Roman" pitchFamily="18" charset="0"/>
                <a:cs typeface="Times New Roman" pitchFamily="18" charset="0"/>
              </a:rPr>
              <a:t>й  </a:t>
            </a:r>
            <a:r>
              <a:rPr sz="1600" spc="-10">
                <a:latin typeface="Times New Roman" pitchFamily="18" charset="0"/>
                <a:cs typeface="Times New Roman" pitchFamily="18" charset="0"/>
              </a:rPr>
              <a:t>рибний  </a:t>
            </a:r>
            <a:endParaRPr lang="uk-UA" sz="1600" spc="-10" dirty="0" smtClean="0">
              <a:latin typeface="Times New Roman" pitchFamily="18" charset="0"/>
              <a:cs typeface="Times New Roman" pitchFamily="18" charset="0"/>
            </a:endParaRPr>
          </a:p>
          <a:p>
            <a:pPr marL="12700" marR="5080">
              <a:lnSpc>
                <a:spcPct val="100000"/>
              </a:lnSpc>
              <a:spcBef>
                <a:spcPts val="100"/>
              </a:spcBef>
            </a:pPr>
            <a:r>
              <a:rPr sz="1600" spc="-10" smtClean="0">
                <a:latin typeface="Times New Roman" pitchFamily="18" charset="0"/>
                <a:cs typeface="Times New Roman" pitchFamily="18" charset="0"/>
              </a:rPr>
              <a:t>овочевий</a:t>
            </a:r>
            <a:endParaRPr sz="1600">
              <a:latin typeface="Times New Roman" pitchFamily="18" charset="0"/>
              <a:cs typeface="Times New Roman" pitchFamily="18" charset="0"/>
            </a:endParaRPr>
          </a:p>
        </p:txBody>
      </p:sp>
      <p:sp>
        <p:nvSpPr>
          <p:cNvPr id="950" name="object 950"/>
          <p:cNvSpPr/>
          <p:nvPr/>
        </p:nvSpPr>
        <p:spPr>
          <a:xfrm>
            <a:off x="1652270" y="2641600"/>
            <a:ext cx="212090" cy="377190"/>
          </a:xfrm>
          <a:custGeom>
            <a:avLst/>
            <a:gdLst/>
            <a:ahLst/>
            <a:cxnLst/>
            <a:rect l="l" t="t" r="r" b="b"/>
            <a:pathLst>
              <a:path w="212089" h="377189">
                <a:moveTo>
                  <a:pt x="212090" y="271779"/>
                </a:moveTo>
                <a:lnTo>
                  <a:pt x="0" y="271779"/>
                </a:lnTo>
                <a:lnTo>
                  <a:pt x="105410" y="377189"/>
                </a:lnTo>
                <a:lnTo>
                  <a:pt x="212090" y="271779"/>
                </a:lnTo>
                <a:close/>
              </a:path>
              <a:path w="212089" h="377189">
                <a:moveTo>
                  <a:pt x="158750" y="0"/>
                </a:moveTo>
                <a:lnTo>
                  <a:pt x="53340" y="0"/>
                </a:lnTo>
                <a:lnTo>
                  <a:pt x="53340" y="271779"/>
                </a:lnTo>
                <a:lnTo>
                  <a:pt x="158750" y="271779"/>
                </a:lnTo>
                <a:lnTo>
                  <a:pt x="158750" y="0"/>
                </a:lnTo>
                <a:close/>
              </a:path>
            </a:pathLst>
          </a:custGeom>
          <a:solidFill>
            <a:srgbClr val="CC3399"/>
          </a:solidFill>
        </p:spPr>
        <p:txBody>
          <a:bodyPr wrap="square" lIns="0" tIns="0" rIns="0" bIns="0" rtlCol="0"/>
          <a:lstStyle/>
          <a:p>
            <a:endParaRPr/>
          </a:p>
        </p:txBody>
      </p:sp>
      <p:sp>
        <p:nvSpPr>
          <p:cNvPr id="951" name="object 951"/>
          <p:cNvSpPr/>
          <p:nvPr/>
        </p:nvSpPr>
        <p:spPr>
          <a:xfrm>
            <a:off x="1652270" y="2641600"/>
            <a:ext cx="212090" cy="377190"/>
          </a:xfrm>
          <a:custGeom>
            <a:avLst/>
            <a:gdLst/>
            <a:ahLst/>
            <a:cxnLst/>
            <a:rect l="l" t="t" r="r" b="b"/>
            <a:pathLst>
              <a:path w="212089" h="377189">
                <a:moveTo>
                  <a:pt x="53340" y="0"/>
                </a:moveTo>
                <a:lnTo>
                  <a:pt x="53340" y="271779"/>
                </a:lnTo>
                <a:lnTo>
                  <a:pt x="0" y="271779"/>
                </a:lnTo>
                <a:lnTo>
                  <a:pt x="105410" y="377189"/>
                </a:lnTo>
                <a:lnTo>
                  <a:pt x="212090" y="271779"/>
                </a:lnTo>
                <a:lnTo>
                  <a:pt x="158750" y="271779"/>
                </a:lnTo>
                <a:lnTo>
                  <a:pt x="158750" y="0"/>
                </a:lnTo>
                <a:lnTo>
                  <a:pt x="53340" y="0"/>
                </a:lnTo>
                <a:close/>
              </a:path>
            </a:pathLst>
          </a:custGeom>
          <a:ln w="25518">
            <a:solidFill>
              <a:srgbClr val="91CF4F"/>
            </a:solidFill>
          </a:ln>
        </p:spPr>
        <p:txBody>
          <a:bodyPr wrap="square" lIns="0" tIns="0" rIns="0" bIns="0" rtlCol="0"/>
          <a:lstStyle/>
          <a:p>
            <a:endParaRPr/>
          </a:p>
        </p:txBody>
      </p:sp>
      <p:sp>
        <p:nvSpPr>
          <p:cNvPr id="952" name="object 952"/>
          <p:cNvSpPr/>
          <p:nvPr/>
        </p:nvSpPr>
        <p:spPr>
          <a:xfrm>
            <a:off x="1652270" y="264160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53" name="object 953"/>
          <p:cNvSpPr/>
          <p:nvPr/>
        </p:nvSpPr>
        <p:spPr>
          <a:xfrm>
            <a:off x="1864360" y="301878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54" name="object 954"/>
          <p:cNvSpPr/>
          <p:nvPr/>
        </p:nvSpPr>
        <p:spPr>
          <a:xfrm>
            <a:off x="3365500" y="3018789"/>
            <a:ext cx="2578100" cy="824230"/>
          </a:xfrm>
          <a:custGeom>
            <a:avLst/>
            <a:gdLst/>
            <a:ahLst/>
            <a:cxnLst/>
            <a:rect l="l" t="t" r="r" b="b"/>
            <a:pathLst>
              <a:path w="2578100" h="824229">
                <a:moveTo>
                  <a:pt x="1289050" y="824230"/>
                </a:moveTo>
                <a:lnTo>
                  <a:pt x="0" y="824230"/>
                </a:lnTo>
                <a:lnTo>
                  <a:pt x="0" y="0"/>
                </a:lnTo>
                <a:lnTo>
                  <a:pt x="2578100" y="0"/>
                </a:lnTo>
                <a:lnTo>
                  <a:pt x="2578100" y="824230"/>
                </a:lnTo>
                <a:lnTo>
                  <a:pt x="1289050" y="824230"/>
                </a:lnTo>
                <a:close/>
              </a:path>
            </a:pathLst>
          </a:custGeom>
          <a:ln w="9344">
            <a:solidFill>
              <a:srgbClr val="000000"/>
            </a:solidFill>
          </a:ln>
        </p:spPr>
        <p:txBody>
          <a:bodyPr wrap="square" lIns="0" tIns="0" rIns="0" bIns="0" rtlCol="0"/>
          <a:lstStyle/>
          <a:p>
            <a:endParaRPr/>
          </a:p>
        </p:txBody>
      </p:sp>
      <p:sp>
        <p:nvSpPr>
          <p:cNvPr id="955" name="object 955"/>
          <p:cNvSpPr txBox="1"/>
          <p:nvPr/>
        </p:nvSpPr>
        <p:spPr>
          <a:xfrm>
            <a:off x="3442970" y="3041650"/>
            <a:ext cx="97155" cy="755650"/>
          </a:xfrm>
          <a:prstGeom prst="rect">
            <a:avLst/>
          </a:prstGeom>
        </p:spPr>
        <p:txBody>
          <a:bodyPr vert="horz" wrap="square" lIns="0" tIns="12700" rIns="0" bIns="0" rtlCol="0">
            <a:spAutoFit/>
          </a:bodyPr>
          <a:lstStyle/>
          <a:p>
            <a:pPr marL="12700">
              <a:lnSpc>
                <a:spcPts val="1914"/>
              </a:lnSpc>
              <a:spcBef>
                <a:spcPts val="100"/>
              </a:spcBef>
            </a:pPr>
            <a:r>
              <a:rPr sz="1600" dirty="0">
                <a:latin typeface="Arial"/>
                <a:cs typeface="Arial"/>
              </a:rPr>
              <a:t>•</a:t>
            </a:r>
            <a:endParaRPr sz="1600">
              <a:latin typeface="Arial"/>
              <a:cs typeface="Arial"/>
            </a:endParaRPr>
          </a:p>
          <a:p>
            <a:pPr marL="12700">
              <a:lnSpc>
                <a:spcPts val="1914"/>
              </a:lnSpc>
            </a:pPr>
            <a:r>
              <a:rPr sz="1600" dirty="0">
                <a:latin typeface="Arial"/>
                <a:cs typeface="Arial"/>
              </a:rPr>
              <a:t>•</a:t>
            </a:r>
            <a:endParaRPr sz="1600">
              <a:latin typeface="Arial"/>
              <a:cs typeface="Arial"/>
            </a:endParaRPr>
          </a:p>
          <a:p>
            <a:pPr marL="12700">
              <a:lnSpc>
                <a:spcPct val="100000"/>
              </a:lnSpc>
            </a:pPr>
            <a:r>
              <a:rPr sz="1600" dirty="0">
                <a:latin typeface="Arial"/>
                <a:cs typeface="Arial"/>
              </a:rPr>
              <a:t>•</a:t>
            </a:r>
            <a:endParaRPr sz="1600">
              <a:latin typeface="Arial"/>
              <a:cs typeface="Arial"/>
            </a:endParaRPr>
          </a:p>
        </p:txBody>
      </p:sp>
      <p:sp>
        <p:nvSpPr>
          <p:cNvPr id="956" name="object 956"/>
          <p:cNvSpPr txBox="1"/>
          <p:nvPr/>
        </p:nvSpPr>
        <p:spPr>
          <a:xfrm>
            <a:off x="3727450" y="3053079"/>
            <a:ext cx="1410335" cy="75565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Times New Roman" pitchFamily="18" charset="0"/>
                <a:cs typeface="Times New Roman" pitchFamily="18" charset="0"/>
              </a:rPr>
              <a:t>кондитерсь</a:t>
            </a:r>
            <a:r>
              <a:rPr sz="1600" spc="-15" dirty="0">
                <a:latin typeface="Times New Roman" pitchFamily="18" charset="0"/>
                <a:cs typeface="Times New Roman" pitchFamily="18" charset="0"/>
              </a:rPr>
              <a:t>к</a:t>
            </a:r>
            <a:r>
              <a:rPr sz="1600" spc="-5" dirty="0">
                <a:latin typeface="Times New Roman" pitchFamily="18" charset="0"/>
                <a:cs typeface="Times New Roman" pitchFamily="18" charset="0"/>
              </a:rPr>
              <a:t>и</a:t>
            </a:r>
            <a:r>
              <a:rPr sz="1600" dirty="0">
                <a:latin typeface="Times New Roman" pitchFamily="18" charset="0"/>
                <a:cs typeface="Times New Roman" pitchFamily="18" charset="0"/>
              </a:rPr>
              <a:t>й  </a:t>
            </a:r>
            <a:r>
              <a:rPr sz="1600" spc="-10" dirty="0">
                <a:latin typeface="Times New Roman" pitchFamily="18" charset="0"/>
                <a:cs typeface="Times New Roman" pitchFamily="18" charset="0"/>
              </a:rPr>
              <a:t>борошняний  кулінарний</a:t>
            </a:r>
            <a:endParaRPr sz="1600">
              <a:latin typeface="Times New Roman" pitchFamily="18" charset="0"/>
              <a:cs typeface="Times New Roman" pitchFamily="18" charset="0"/>
            </a:endParaRPr>
          </a:p>
        </p:txBody>
      </p:sp>
      <p:sp>
        <p:nvSpPr>
          <p:cNvPr id="957" name="object 957"/>
          <p:cNvSpPr/>
          <p:nvPr/>
        </p:nvSpPr>
        <p:spPr>
          <a:xfrm>
            <a:off x="4474209" y="2617470"/>
            <a:ext cx="210820" cy="378460"/>
          </a:xfrm>
          <a:custGeom>
            <a:avLst/>
            <a:gdLst/>
            <a:ahLst/>
            <a:cxnLst/>
            <a:rect l="l" t="t" r="r" b="b"/>
            <a:pathLst>
              <a:path w="210820" h="378460">
                <a:moveTo>
                  <a:pt x="210819" y="271779"/>
                </a:moveTo>
                <a:lnTo>
                  <a:pt x="0" y="271779"/>
                </a:lnTo>
                <a:lnTo>
                  <a:pt x="105410" y="378459"/>
                </a:lnTo>
                <a:lnTo>
                  <a:pt x="210819" y="271779"/>
                </a:lnTo>
                <a:close/>
              </a:path>
              <a:path w="210820" h="378460">
                <a:moveTo>
                  <a:pt x="157479" y="0"/>
                </a:moveTo>
                <a:lnTo>
                  <a:pt x="52069" y="0"/>
                </a:lnTo>
                <a:lnTo>
                  <a:pt x="52069" y="271779"/>
                </a:lnTo>
                <a:lnTo>
                  <a:pt x="157479" y="271779"/>
                </a:lnTo>
                <a:lnTo>
                  <a:pt x="157479" y="0"/>
                </a:lnTo>
                <a:close/>
              </a:path>
            </a:pathLst>
          </a:custGeom>
          <a:solidFill>
            <a:srgbClr val="CC3399"/>
          </a:solidFill>
        </p:spPr>
        <p:txBody>
          <a:bodyPr wrap="square" lIns="0" tIns="0" rIns="0" bIns="0" rtlCol="0"/>
          <a:lstStyle/>
          <a:p>
            <a:endParaRPr/>
          </a:p>
        </p:txBody>
      </p:sp>
      <p:sp>
        <p:nvSpPr>
          <p:cNvPr id="958" name="object 958"/>
          <p:cNvSpPr/>
          <p:nvPr/>
        </p:nvSpPr>
        <p:spPr>
          <a:xfrm>
            <a:off x="4474209" y="2617470"/>
            <a:ext cx="210820" cy="378460"/>
          </a:xfrm>
          <a:custGeom>
            <a:avLst/>
            <a:gdLst/>
            <a:ahLst/>
            <a:cxnLst/>
            <a:rect l="l" t="t" r="r" b="b"/>
            <a:pathLst>
              <a:path w="210820" h="378460">
                <a:moveTo>
                  <a:pt x="52069" y="0"/>
                </a:moveTo>
                <a:lnTo>
                  <a:pt x="52069" y="271779"/>
                </a:lnTo>
                <a:lnTo>
                  <a:pt x="0" y="271779"/>
                </a:lnTo>
                <a:lnTo>
                  <a:pt x="105410" y="378459"/>
                </a:lnTo>
                <a:lnTo>
                  <a:pt x="210819" y="271779"/>
                </a:lnTo>
                <a:lnTo>
                  <a:pt x="157479" y="271779"/>
                </a:lnTo>
                <a:lnTo>
                  <a:pt x="157479" y="0"/>
                </a:lnTo>
                <a:lnTo>
                  <a:pt x="52069" y="0"/>
                </a:lnTo>
                <a:close/>
              </a:path>
            </a:pathLst>
          </a:custGeom>
          <a:ln w="25518">
            <a:solidFill>
              <a:srgbClr val="91CF4F"/>
            </a:solidFill>
          </a:ln>
        </p:spPr>
        <p:txBody>
          <a:bodyPr wrap="square" lIns="0" tIns="0" rIns="0" bIns="0" rtlCol="0"/>
          <a:lstStyle/>
          <a:p>
            <a:endParaRPr/>
          </a:p>
        </p:txBody>
      </p:sp>
      <p:sp>
        <p:nvSpPr>
          <p:cNvPr id="959" name="object 959"/>
          <p:cNvSpPr/>
          <p:nvPr/>
        </p:nvSpPr>
        <p:spPr>
          <a:xfrm>
            <a:off x="4474209" y="261747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60" name="object 960"/>
          <p:cNvSpPr/>
          <p:nvPr/>
        </p:nvSpPr>
        <p:spPr>
          <a:xfrm>
            <a:off x="4685029" y="299592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61" name="object 961"/>
          <p:cNvSpPr/>
          <p:nvPr/>
        </p:nvSpPr>
        <p:spPr>
          <a:xfrm>
            <a:off x="7532369" y="2616200"/>
            <a:ext cx="24130" cy="0"/>
          </a:xfrm>
          <a:custGeom>
            <a:avLst/>
            <a:gdLst/>
            <a:ahLst/>
            <a:cxnLst/>
            <a:rect l="l" t="t" r="r" b="b"/>
            <a:pathLst>
              <a:path w="24129">
                <a:moveTo>
                  <a:pt x="24129" y="0"/>
                </a:moveTo>
                <a:lnTo>
                  <a:pt x="22859" y="0"/>
                </a:lnTo>
                <a:lnTo>
                  <a:pt x="0" y="0"/>
                </a:lnTo>
              </a:path>
            </a:pathLst>
          </a:custGeom>
          <a:ln w="22860">
            <a:solidFill>
              <a:srgbClr val="7F0000"/>
            </a:solidFill>
          </a:ln>
        </p:spPr>
        <p:txBody>
          <a:bodyPr wrap="square" lIns="0" tIns="0" rIns="0" bIns="0" rtlCol="0"/>
          <a:lstStyle/>
          <a:p>
            <a:endParaRPr/>
          </a:p>
        </p:txBody>
      </p:sp>
      <p:sp>
        <p:nvSpPr>
          <p:cNvPr id="962" name="object 962"/>
          <p:cNvSpPr/>
          <p:nvPr/>
        </p:nvSpPr>
        <p:spPr>
          <a:xfrm>
            <a:off x="748919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63" name="object 963"/>
          <p:cNvSpPr/>
          <p:nvPr/>
        </p:nvSpPr>
        <p:spPr>
          <a:xfrm>
            <a:off x="7444740"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964" name="object 964"/>
          <p:cNvSpPr/>
          <p:nvPr/>
        </p:nvSpPr>
        <p:spPr>
          <a:xfrm>
            <a:off x="740155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65" name="object 965"/>
          <p:cNvSpPr/>
          <p:nvPr/>
        </p:nvSpPr>
        <p:spPr>
          <a:xfrm>
            <a:off x="735710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66" name="object 966"/>
          <p:cNvSpPr/>
          <p:nvPr/>
        </p:nvSpPr>
        <p:spPr>
          <a:xfrm>
            <a:off x="731393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67" name="object 967"/>
          <p:cNvSpPr/>
          <p:nvPr/>
        </p:nvSpPr>
        <p:spPr>
          <a:xfrm>
            <a:off x="726948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68" name="object 968"/>
          <p:cNvSpPr/>
          <p:nvPr/>
        </p:nvSpPr>
        <p:spPr>
          <a:xfrm>
            <a:off x="7225030" y="2616200"/>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969" name="object 969"/>
          <p:cNvSpPr/>
          <p:nvPr/>
        </p:nvSpPr>
        <p:spPr>
          <a:xfrm>
            <a:off x="718185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70" name="object 970"/>
          <p:cNvSpPr/>
          <p:nvPr/>
        </p:nvSpPr>
        <p:spPr>
          <a:xfrm>
            <a:off x="7137400"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971" name="object 971"/>
          <p:cNvSpPr/>
          <p:nvPr/>
        </p:nvSpPr>
        <p:spPr>
          <a:xfrm>
            <a:off x="709421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72" name="object 972"/>
          <p:cNvSpPr/>
          <p:nvPr/>
        </p:nvSpPr>
        <p:spPr>
          <a:xfrm>
            <a:off x="704976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73" name="object 973"/>
          <p:cNvSpPr/>
          <p:nvPr/>
        </p:nvSpPr>
        <p:spPr>
          <a:xfrm>
            <a:off x="700659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74" name="object 974"/>
          <p:cNvSpPr/>
          <p:nvPr/>
        </p:nvSpPr>
        <p:spPr>
          <a:xfrm>
            <a:off x="696214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75" name="object 975"/>
          <p:cNvSpPr/>
          <p:nvPr/>
        </p:nvSpPr>
        <p:spPr>
          <a:xfrm>
            <a:off x="6917690"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976" name="object 976"/>
          <p:cNvSpPr/>
          <p:nvPr/>
        </p:nvSpPr>
        <p:spPr>
          <a:xfrm>
            <a:off x="687450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77" name="object 977"/>
          <p:cNvSpPr/>
          <p:nvPr/>
        </p:nvSpPr>
        <p:spPr>
          <a:xfrm>
            <a:off x="683005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78" name="object 978"/>
          <p:cNvSpPr/>
          <p:nvPr/>
        </p:nvSpPr>
        <p:spPr>
          <a:xfrm>
            <a:off x="678688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79" name="object 979"/>
          <p:cNvSpPr/>
          <p:nvPr/>
        </p:nvSpPr>
        <p:spPr>
          <a:xfrm>
            <a:off x="674243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80" name="object 980"/>
          <p:cNvSpPr/>
          <p:nvPr/>
        </p:nvSpPr>
        <p:spPr>
          <a:xfrm>
            <a:off x="6697980" y="2616200"/>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981" name="object 981"/>
          <p:cNvSpPr/>
          <p:nvPr/>
        </p:nvSpPr>
        <p:spPr>
          <a:xfrm>
            <a:off x="665480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982" name="object 982"/>
          <p:cNvSpPr/>
          <p:nvPr/>
        </p:nvSpPr>
        <p:spPr>
          <a:xfrm>
            <a:off x="6610350"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983" name="object 983"/>
          <p:cNvSpPr/>
          <p:nvPr/>
        </p:nvSpPr>
        <p:spPr>
          <a:xfrm>
            <a:off x="656716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84" name="object 984"/>
          <p:cNvSpPr/>
          <p:nvPr/>
        </p:nvSpPr>
        <p:spPr>
          <a:xfrm>
            <a:off x="652271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985" name="object 985"/>
          <p:cNvSpPr/>
          <p:nvPr/>
        </p:nvSpPr>
        <p:spPr>
          <a:xfrm>
            <a:off x="6479540" y="261620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86" name="object 986"/>
          <p:cNvSpPr/>
          <p:nvPr/>
        </p:nvSpPr>
        <p:spPr>
          <a:xfrm>
            <a:off x="6435090" y="261620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87" name="object 987"/>
          <p:cNvSpPr/>
          <p:nvPr/>
        </p:nvSpPr>
        <p:spPr>
          <a:xfrm>
            <a:off x="6390640" y="261620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988" name="object 988"/>
          <p:cNvSpPr/>
          <p:nvPr/>
        </p:nvSpPr>
        <p:spPr>
          <a:xfrm>
            <a:off x="6347459" y="261620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89" name="object 989"/>
          <p:cNvSpPr/>
          <p:nvPr/>
        </p:nvSpPr>
        <p:spPr>
          <a:xfrm>
            <a:off x="6303009" y="261620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990" name="object 990"/>
          <p:cNvSpPr/>
          <p:nvPr/>
        </p:nvSpPr>
        <p:spPr>
          <a:xfrm>
            <a:off x="6259829" y="261620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991" name="object 991"/>
          <p:cNvSpPr/>
          <p:nvPr/>
        </p:nvSpPr>
        <p:spPr>
          <a:xfrm>
            <a:off x="6256020" y="2574289"/>
            <a:ext cx="0" cy="22860"/>
          </a:xfrm>
          <a:custGeom>
            <a:avLst/>
            <a:gdLst/>
            <a:ahLst/>
            <a:cxnLst/>
            <a:rect l="l" t="t" r="r" b="b"/>
            <a:pathLst>
              <a:path h="22860">
                <a:moveTo>
                  <a:pt x="-11429" y="11430"/>
                </a:moveTo>
                <a:lnTo>
                  <a:pt x="11429" y="11430"/>
                </a:lnTo>
              </a:path>
            </a:pathLst>
          </a:custGeom>
          <a:ln w="22860">
            <a:solidFill>
              <a:srgbClr val="7F0000"/>
            </a:solidFill>
          </a:ln>
        </p:spPr>
        <p:txBody>
          <a:bodyPr wrap="square" lIns="0" tIns="0" rIns="0" bIns="0" rtlCol="0"/>
          <a:lstStyle/>
          <a:p>
            <a:endParaRPr/>
          </a:p>
        </p:txBody>
      </p:sp>
      <p:sp>
        <p:nvSpPr>
          <p:cNvPr id="992" name="object 992"/>
          <p:cNvSpPr/>
          <p:nvPr/>
        </p:nvSpPr>
        <p:spPr>
          <a:xfrm>
            <a:off x="6256020" y="253111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993" name="object 993"/>
          <p:cNvSpPr/>
          <p:nvPr/>
        </p:nvSpPr>
        <p:spPr>
          <a:xfrm>
            <a:off x="6256020" y="2486660"/>
            <a:ext cx="0" cy="21590"/>
          </a:xfrm>
          <a:custGeom>
            <a:avLst/>
            <a:gdLst/>
            <a:ahLst/>
            <a:cxnLst/>
            <a:rect l="l" t="t" r="r" b="b"/>
            <a:pathLst>
              <a:path h="21589">
                <a:moveTo>
                  <a:pt x="-11429" y="10794"/>
                </a:moveTo>
                <a:lnTo>
                  <a:pt x="11429" y="10794"/>
                </a:lnTo>
              </a:path>
            </a:pathLst>
          </a:custGeom>
          <a:ln w="21589">
            <a:solidFill>
              <a:srgbClr val="7F0000"/>
            </a:solidFill>
          </a:ln>
        </p:spPr>
        <p:txBody>
          <a:bodyPr wrap="square" lIns="0" tIns="0" rIns="0" bIns="0" rtlCol="0"/>
          <a:lstStyle/>
          <a:p>
            <a:endParaRPr/>
          </a:p>
        </p:txBody>
      </p:sp>
      <p:sp>
        <p:nvSpPr>
          <p:cNvPr id="994" name="object 994"/>
          <p:cNvSpPr/>
          <p:nvPr/>
        </p:nvSpPr>
        <p:spPr>
          <a:xfrm>
            <a:off x="6256020" y="244347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995" name="object 995"/>
          <p:cNvSpPr/>
          <p:nvPr/>
        </p:nvSpPr>
        <p:spPr>
          <a:xfrm>
            <a:off x="6256020" y="239902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996" name="object 996"/>
          <p:cNvSpPr/>
          <p:nvPr/>
        </p:nvSpPr>
        <p:spPr>
          <a:xfrm>
            <a:off x="6256020" y="2354579"/>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997" name="object 997"/>
          <p:cNvSpPr/>
          <p:nvPr/>
        </p:nvSpPr>
        <p:spPr>
          <a:xfrm>
            <a:off x="6256020" y="231140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998" name="object 998"/>
          <p:cNvSpPr/>
          <p:nvPr/>
        </p:nvSpPr>
        <p:spPr>
          <a:xfrm>
            <a:off x="6256020" y="2266950"/>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999" name="object 999"/>
          <p:cNvSpPr/>
          <p:nvPr/>
        </p:nvSpPr>
        <p:spPr>
          <a:xfrm>
            <a:off x="6258559" y="22479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000" name="object 1000"/>
          <p:cNvSpPr/>
          <p:nvPr/>
        </p:nvSpPr>
        <p:spPr>
          <a:xfrm>
            <a:off x="6303009" y="22479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001" name="object 1001"/>
          <p:cNvSpPr/>
          <p:nvPr/>
        </p:nvSpPr>
        <p:spPr>
          <a:xfrm>
            <a:off x="6346190" y="22479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002" name="object 1002"/>
          <p:cNvSpPr/>
          <p:nvPr/>
        </p:nvSpPr>
        <p:spPr>
          <a:xfrm>
            <a:off x="6390640" y="22479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003" name="object 1003"/>
          <p:cNvSpPr/>
          <p:nvPr/>
        </p:nvSpPr>
        <p:spPr>
          <a:xfrm>
            <a:off x="6433820" y="224790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004" name="object 1004"/>
          <p:cNvSpPr/>
          <p:nvPr/>
        </p:nvSpPr>
        <p:spPr>
          <a:xfrm>
            <a:off x="6478270" y="224790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005" name="object 1005"/>
          <p:cNvSpPr/>
          <p:nvPr/>
        </p:nvSpPr>
        <p:spPr>
          <a:xfrm>
            <a:off x="652271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06" name="object 1006"/>
          <p:cNvSpPr/>
          <p:nvPr/>
        </p:nvSpPr>
        <p:spPr>
          <a:xfrm>
            <a:off x="656590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07" name="object 1007"/>
          <p:cNvSpPr/>
          <p:nvPr/>
        </p:nvSpPr>
        <p:spPr>
          <a:xfrm>
            <a:off x="661035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08" name="object 1008"/>
          <p:cNvSpPr/>
          <p:nvPr/>
        </p:nvSpPr>
        <p:spPr>
          <a:xfrm>
            <a:off x="6653530"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09" name="object 1009"/>
          <p:cNvSpPr/>
          <p:nvPr/>
        </p:nvSpPr>
        <p:spPr>
          <a:xfrm>
            <a:off x="669798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10" name="object 1010"/>
          <p:cNvSpPr/>
          <p:nvPr/>
        </p:nvSpPr>
        <p:spPr>
          <a:xfrm>
            <a:off x="6741159"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11" name="object 1011"/>
          <p:cNvSpPr/>
          <p:nvPr/>
        </p:nvSpPr>
        <p:spPr>
          <a:xfrm>
            <a:off x="678560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12" name="object 1012"/>
          <p:cNvSpPr/>
          <p:nvPr/>
        </p:nvSpPr>
        <p:spPr>
          <a:xfrm>
            <a:off x="683005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13" name="object 1013"/>
          <p:cNvSpPr/>
          <p:nvPr/>
        </p:nvSpPr>
        <p:spPr>
          <a:xfrm>
            <a:off x="687324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14" name="object 1014"/>
          <p:cNvSpPr/>
          <p:nvPr/>
        </p:nvSpPr>
        <p:spPr>
          <a:xfrm>
            <a:off x="691769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15" name="object 1015"/>
          <p:cNvSpPr/>
          <p:nvPr/>
        </p:nvSpPr>
        <p:spPr>
          <a:xfrm>
            <a:off x="6960869" y="22479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1016" name="object 1016"/>
          <p:cNvSpPr/>
          <p:nvPr/>
        </p:nvSpPr>
        <p:spPr>
          <a:xfrm>
            <a:off x="700531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17" name="object 1017"/>
          <p:cNvSpPr/>
          <p:nvPr/>
        </p:nvSpPr>
        <p:spPr>
          <a:xfrm>
            <a:off x="704976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18" name="object 1018"/>
          <p:cNvSpPr/>
          <p:nvPr/>
        </p:nvSpPr>
        <p:spPr>
          <a:xfrm>
            <a:off x="709295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19" name="object 1019"/>
          <p:cNvSpPr/>
          <p:nvPr/>
        </p:nvSpPr>
        <p:spPr>
          <a:xfrm>
            <a:off x="713740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20" name="object 1020"/>
          <p:cNvSpPr/>
          <p:nvPr/>
        </p:nvSpPr>
        <p:spPr>
          <a:xfrm>
            <a:off x="7180580"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21" name="object 1021"/>
          <p:cNvSpPr/>
          <p:nvPr/>
        </p:nvSpPr>
        <p:spPr>
          <a:xfrm>
            <a:off x="722503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22" name="object 1022"/>
          <p:cNvSpPr/>
          <p:nvPr/>
        </p:nvSpPr>
        <p:spPr>
          <a:xfrm>
            <a:off x="7268209"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23" name="object 1023"/>
          <p:cNvSpPr/>
          <p:nvPr/>
        </p:nvSpPr>
        <p:spPr>
          <a:xfrm>
            <a:off x="731265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24" name="object 1024"/>
          <p:cNvSpPr/>
          <p:nvPr/>
        </p:nvSpPr>
        <p:spPr>
          <a:xfrm>
            <a:off x="735710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25" name="object 1025"/>
          <p:cNvSpPr/>
          <p:nvPr/>
        </p:nvSpPr>
        <p:spPr>
          <a:xfrm>
            <a:off x="740029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26" name="object 1026"/>
          <p:cNvSpPr/>
          <p:nvPr/>
        </p:nvSpPr>
        <p:spPr>
          <a:xfrm>
            <a:off x="744474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27" name="object 1027"/>
          <p:cNvSpPr/>
          <p:nvPr/>
        </p:nvSpPr>
        <p:spPr>
          <a:xfrm>
            <a:off x="7487919" y="22479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1028" name="object 1028"/>
          <p:cNvSpPr/>
          <p:nvPr/>
        </p:nvSpPr>
        <p:spPr>
          <a:xfrm>
            <a:off x="753236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29" name="object 1029"/>
          <p:cNvSpPr/>
          <p:nvPr/>
        </p:nvSpPr>
        <p:spPr>
          <a:xfrm>
            <a:off x="757681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30" name="object 1030"/>
          <p:cNvSpPr/>
          <p:nvPr/>
        </p:nvSpPr>
        <p:spPr>
          <a:xfrm>
            <a:off x="762000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31" name="object 1031"/>
          <p:cNvSpPr/>
          <p:nvPr/>
        </p:nvSpPr>
        <p:spPr>
          <a:xfrm>
            <a:off x="766445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32" name="object 1032"/>
          <p:cNvSpPr/>
          <p:nvPr/>
        </p:nvSpPr>
        <p:spPr>
          <a:xfrm>
            <a:off x="7707630"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33" name="object 1033"/>
          <p:cNvSpPr/>
          <p:nvPr/>
        </p:nvSpPr>
        <p:spPr>
          <a:xfrm>
            <a:off x="775208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34" name="object 1034"/>
          <p:cNvSpPr/>
          <p:nvPr/>
        </p:nvSpPr>
        <p:spPr>
          <a:xfrm>
            <a:off x="7795259"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35" name="object 1035"/>
          <p:cNvSpPr/>
          <p:nvPr/>
        </p:nvSpPr>
        <p:spPr>
          <a:xfrm>
            <a:off x="783970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36" name="object 1036"/>
          <p:cNvSpPr/>
          <p:nvPr/>
        </p:nvSpPr>
        <p:spPr>
          <a:xfrm>
            <a:off x="788415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37" name="object 1037"/>
          <p:cNvSpPr/>
          <p:nvPr/>
        </p:nvSpPr>
        <p:spPr>
          <a:xfrm>
            <a:off x="792734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38" name="object 1038"/>
          <p:cNvSpPr/>
          <p:nvPr/>
        </p:nvSpPr>
        <p:spPr>
          <a:xfrm>
            <a:off x="797179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39" name="object 1039"/>
          <p:cNvSpPr/>
          <p:nvPr/>
        </p:nvSpPr>
        <p:spPr>
          <a:xfrm>
            <a:off x="8014969" y="22479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1040" name="object 1040"/>
          <p:cNvSpPr/>
          <p:nvPr/>
        </p:nvSpPr>
        <p:spPr>
          <a:xfrm>
            <a:off x="805941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41" name="object 1041"/>
          <p:cNvSpPr/>
          <p:nvPr/>
        </p:nvSpPr>
        <p:spPr>
          <a:xfrm>
            <a:off x="810386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42" name="object 1042"/>
          <p:cNvSpPr/>
          <p:nvPr/>
        </p:nvSpPr>
        <p:spPr>
          <a:xfrm>
            <a:off x="814705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43" name="object 1043"/>
          <p:cNvSpPr/>
          <p:nvPr/>
        </p:nvSpPr>
        <p:spPr>
          <a:xfrm>
            <a:off x="819150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44" name="object 1044"/>
          <p:cNvSpPr/>
          <p:nvPr/>
        </p:nvSpPr>
        <p:spPr>
          <a:xfrm>
            <a:off x="8234680"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45" name="object 1045"/>
          <p:cNvSpPr/>
          <p:nvPr/>
        </p:nvSpPr>
        <p:spPr>
          <a:xfrm>
            <a:off x="827913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46" name="object 1046"/>
          <p:cNvSpPr/>
          <p:nvPr/>
        </p:nvSpPr>
        <p:spPr>
          <a:xfrm>
            <a:off x="8322309"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47" name="object 1047"/>
          <p:cNvSpPr/>
          <p:nvPr/>
        </p:nvSpPr>
        <p:spPr>
          <a:xfrm>
            <a:off x="836675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48" name="object 1048"/>
          <p:cNvSpPr/>
          <p:nvPr/>
        </p:nvSpPr>
        <p:spPr>
          <a:xfrm>
            <a:off x="8411209"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49" name="object 1049"/>
          <p:cNvSpPr/>
          <p:nvPr/>
        </p:nvSpPr>
        <p:spPr>
          <a:xfrm>
            <a:off x="845439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50" name="object 1050"/>
          <p:cNvSpPr/>
          <p:nvPr/>
        </p:nvSpPr>
        <p:spPr>
          <a:xfrm>
            <a:off x="8498840"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51" name="object 1051"/>
          <p:cNvSpPr/>
          <p:nvPr/>
        </p:nvSpPr>
        <p:spPr>
          <a:xfrm>
            <a:off x="8542019" y="22479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1052" name="object 1052"/>
          <p:cNvSpPr/>
          <p:nvPr/>
        </p:nvSpPr>
        <p:spPr>
          <a:xfrm>
            <a:off x="8586469" y="2247900"/>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1053" name="object 1053"/>
          <p:cNvSpPr/>
          <p:nvPr/>
        </p:nvSpPr>
        <p:spPr>
          <a:xfrm>
            <a:off x="8629650" y="2247900"/>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1054" name="object 1054"/>
          <p:cNvSpPr/>
          <p:nvPr/>
        </p:nvSpPr>
        <p:spPr>
          <a:xfrm>
            <a:off x="867410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55" name="object 1055"/>
          <p:cNvSpPr/>
          <p:nvPr/>
        </p:nvSpPr>
        <p:spPr>
          <a:xfrm>
            <a:off x="871855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56" name="object 1056"/>
          <p:cNvSpPr/>
          <p:nvPr/>
        </p:nvSpPr>
        <p:spPr>
          <a:xfrm>
            <a:off x="8761730" y="2247900"/>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057" name="object 1057"/>
          <p:cNvSpPr/>
          <p:nvPr/>
        </p:nvSpPr>
        <p:spPr>
          <a:xfrm>
            <a:off x="8806180" y="2247900"/>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058" name="object 1058"/>
          <p:cNvSpPr/>
          <p:nvPr/>
        </p:nvSpPr>
        <p:spPr>
          <a:xfrm>
            <a:off x="8849359" y="2247900"/>
            <a:ext cx="3810" cy="17780"/>
          </a:xfrm>
          <a:custGeom>
            <a:avLst/>
            <a:gdLst/>
            <a:ahLst/>
            <a:cxnLst/>
            <a:rect l="l" t="t" r="r" b="b"/>
            <a:pathLst>
              <a:path w="3809" h="17780">
                <a:moveTo>
                  <a:pt x="0" y="0"/>
                </a:moveTo>
                <a:lnTo>
                  <a:pt x="3810" y="0"/>
                </a:lnTo>
                <a:lnTo>
                  <a:pt x="3810" y="17779"/>
                </a:lnTo>
              </a:path>
            </a:pathLst>
          </a:custGeom>
          <a:ln w="22860">
            <a:solidFill>
              <a:srgbClr val="7F0000"/>
            </a:solidFill>
          </a:ln>
        </p:spPr>
        <p:txBody>
          <a:bodyPr wrap="square" lIns="0" tIns="0" rIns="0" bIns="0" rtlCol="0"/>
          <a:lstStyle/>
          <a:p>
            <a:endParaRPr/>
          </a:p>
        </p:txBody>
      </p:sp>
      <p:sp>
        <p:nvSpPr>
          <p:cNvPr id="1059" name="object 1059"/>
          <p:cNvSpPr/>
          <p:nvPr/>
        </p:nvSpPr>
        <p:spPr>
          <a:xfrm>
            <a:off x="8853169" y="2287270"/>
            <a:ext cx="0" cy="22860"/>
          </a:xfrm>
          <a:custGeom>
            <a:avLst/>
            <a:gdLst/>
            <a:ahLst/>
            <a:cxnLst/>
            <a:rect l="l" t="t" r="r" b="b"/>
            <a:pathLst>
              <a:path h="22860">
                <a:moveTo>
                  <a:pt x="-11429" y="11429"/>
                </a:moveTo>
                <a:lnTo>
                  <a:pt x="11429" y="11429"/>
                </a:lnTo>
              </a:path>
            </a:pathLst>
          </a:custGeom>
          <a:ln w="22859">
            <a:solidFill>
              <a:srgbClr val="7F0000"/>
            </a:solidFill>
          </a:ln>
        </p:spPr>
        <p:txBody>
          <a:bodyPr wrap="square" lIns="0" tIns="0" rIns="0" bIns="0" rtlCol="0"/>
          <a:lstStyle/>
          <a:p>
            <a:endParaRPr/>
          </a:p>
        </p:txBody>
      </p:sp>
      <p:sp>
        <p:nvSpPr>
          <p:cNvPr id="1060" name="object 1060"/>
          <p:cNvSpPr/>
          <p:nvPr/>
        </p:nvSpPr>
        <p:spPr>
          <a:xfrm>
            <a:off x="8853169" y="233172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061" name="object 1061"/>
          <p:cNvSpPr/>
          <p:nvPr/>
        </p:nvSpPr>
        <p:spPr>
          <a:xfrm>
            <a:off x="8853169" y="237617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062" name="object 1062"/>
          <p:cNvSpPr/>
          <p:nvPr/>
        </p:nvSpPr>
        <p:spPr>
          <a:xfrm>
            <a:off x="8853169" y="241935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063" name="object 1063"/>
          <p:cNvSpPr/>
          <p:nvPr/>
        </p:nvSpPr>
        <p:spPr>
          <a:xfrm>
            <a:off x="8853169" y="2463800"/>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064" name="object 1064"/>
          <p:cNvSpPr/>
          <p:nvPr/>
        </p:nvSpPr>
        <p:spPr>
          <a:xfrm>
            <a:off x="8853169" y="2506979"/>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1065" name="object 1065"/>
          <p:cNvSpPr/>
          <p:nvPr/>
        </p:nvSpPr>
        <p:spPr>
          <a:xfrm>
            <a:off x="8853169" y="2551429"/>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1066" name="object 1066"/>
          <p:cNvSpPr/>
          <p:nvPr/>
        </p:nvSpPr>
        <p:spPr>
          <a:xfrm>
            <a:off x="8851900" y="2594610"/>
            <a:ext cx="1270" cy="21590"/>
          </a:xfrm>
          <a:custGeom>
            <a:avLst/>
            <a:gdLst/>
            <a:ahLst/>
            <a:cxnLst/>
            <a:rect l="l" t="t" r="r" b="b"/>
            <a:pathLst>
              <a:path w="1270" h="21589">
                <a:moveTo>
                  <a:pt x="1270" y="0"/>
                </a:moveTo>
                <a:lnTo>
                  <a:pt x="1270" y="21589"/>
                </a:lnTo>
                <a:lnTo>
                  <a:pt x="0" y="21589"/>
                </a:lnTo>
              </a:path>
            </a:pathLst>
          </a:custGeom>
          <a:ln w="22859">
            <a:solidFill>
              <a:srgbClr val="7F0000"/>
            </a:solidFill>
          </a:ln>
        </p:spPr>
        <p:txBody>
          <a:bodyPr wrap="square" lIns="0" tIns="0" rIns="0" bIns="0" rtlCol="0"/>
          <a:lstStyle/>
          <a:p>
            <a:endParaRPr/>
          </a:p>
        </p:txBody>
      </p:sp>
      <p:sp>
        <p:nvSpPr>
          <p:cNvPr id="1067" name="object 1067"/>
          <p:cNvSpPr/>
          <p:nvPr/>
        </p:nvSpPr>
        <p:spPr>
          <a:xfrm>
            <a:off x="880871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68" name="object 1068"/>
          <p:cNvSpPr/>
          <p:nvPr/>
        </p:nvSpPr>
        <p:spPr>
          <a:xfrm>
            <a:off x="876426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69" name="object 1069"/>
          <p:cNvSpPr/>
          <p:nvPr/>
        </p:nvSpPr>
        <p:spPr>
          <a:xfrm>
            <a:off x="8719819"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070" name="object 1070"/>
          <p:cNvSpPr/>
          <p:nvPr/>
        </p:nvSpPr>
        <p:spPr>
          <a:xfrm>
            <a:off x="867664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71" name="object 1071"/>
          <p:cNvSpPr/>
          <p:nvPr/>
        </p:nvSpPr>
        <p:spPr>
          <a:xfrm>
            <a:off x="863219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72" name="object 1072"/>
          <p:cNvSpPr/>
          <p:nvPr/>
        </p:nvSpPr>
        <p:spPr>
          <a:xfrm>
            <a:off x="858900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73" name="object 1073"/>
          <p:cNvSpPr/>
          <p:nvPr/>
        </p:nvSpPr>
        <p:spPr>
          <a:xfrm>
            <a:off x="854455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74" name="object 1074"/>
          <p:cNvSpPr/>
          <p:nvPr/>
        </p:nvSpPr>
        <p:spPr>
          <a:xfrm>
            <a:off x="8500109" y="2616200"/>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075" name="object 1075"/>
          <p:cNvSpPr/>
          <p:nvPr/>
        </p:nvSpPr>
        <p:spPr>
          <a:xfrm>
            <a:off x="845693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76" name="object 1076"/>
          <p:cNvSpPr/>
          <p:nvPr/>
        </p:nvSpPr>
        <p:spPr>
          <a:xfrm>
            <a:off x="8412480" y="2616200"/>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077" name="object 1077"/>
          <p:cNvSpPr/>
          <p:nvPr/>
        </p:nvSpPr>
        <p:spPr>
          <a:xfrm>
            <a:off x="836930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78" name="object 1078"/>
          <p:cNvSpPr/>
          <p:nvPr/>
        </p:nvSpPr>
        <p:spPr>
          <a:xfrm>
            <a:off x="832485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79" name="object 1079"/>
          <p:cNvSpPr/>
          <p:nvPr/>
        </p:nvSpPr>
        <p:spPr>
          <a:xfrm>
            <a:off x="828166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80" name="object 1080"/>
          <p:cNvSpPr/>
          <p:nvPr/>
        </p:nvSpPr>
        <p:spPr>
          <a:xfrm>
            <a:off x="823721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81" name="object 1081"/>
          <p:cNvSpPr/>
          <p:nvPr/>
        </p:nvSpPr>
        <p:spPr>
          <a:xfrm>
            <a:off x="8192769"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082" name="object 1082"/>
          <p:cNvSpPr/>
          <p:nvPr/>
        </p:nvSpPr>
        <p:spPr>
          <a:xfrm>
            <a:off x="814959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83" name="object 1083"/>
          <p:cNvSpPr/>
          <p:nvPr/>
        </p:nvSpPr>
        <p:spPr>
          <a:xfrm>
            <a:off x="810514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84" name="object 1084"/>
          <p:cNvSpPr/>
          <p:nvPr/>
        </p:nvSpPr>
        <p:spPr>
          <a:xfrm>
            <a:off x="806195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85" name="object 1085"/>
          <p:cNvSpPr/>
          <p:nvPr/>
        </p:nvSpPr>
        <p:spPr>
          <a:xfrm>
            <a:off x="8017509"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86" name="object 1086"/>
          <p:cNvSpPr/>
          <p:nvPr/>
        </p:nvSpPr>
        <p:spPr>
          <a:xfrm>
            <a:off x="7973059" y="2616200"/>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087" name="object 1087"/>
          <p:cNvSpPr/>
          <p:nvPr/>
        </p:nvSpPr>
        <p:spPr>
          <a:xfrm>
            <a:off x="792988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88" name="object 1088"/>
          <p:cNvSpPr/>
          <p:nvPr/>
        </p:nvSpPr>
        <p:spPr>
          <a:xfrm>
            <a:off x="7885430" y="2616200"/>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089" name="object 1089"/>
          <p:cNvSpPr/>
          <p:nvPr/>
        </p:nvSpPr>
        <p:spPr>
          <a:xfrm>
            <a:off x="784225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90" name="object 1090"/>
          <p:cNvSpPr/>
          <p:nvPr/>
        </p:nvSpPr>
        <p:spPr>
          <a:xfrm>
            <a:off x="7797800" y="2616200"/>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091" name="object 1091"/>
          <p:cNvSpPr/>
          <p:nvPr/>
        </p:nvSpPr>
        <p:spPr>
          <a:xfrm>
            <a:off x="775461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92" name="object 1092"/>
          <p:cNvSpPr/>
          <p:nvPr/>
        </p:nvSpPr>
        <p:spPr>
          <a:xfrm>
            <a:off x="7710169"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93" name="object 1093"/>
          <p:cNvSpPr/>
          <p:nvPr/>
        </p:nvSpPr>
        <p:spPr>
          <a:xfrm>
            <a:off x="7665719"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094" name="object 1094"/>
          <p:cNvSpPr/>
          <p:nvPr/>
        </p:nvSpPr>
        <p:spPr>
          <a:xfrm>
            <a:off x="7622540" y="2616200"/>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095" name="object 1095"/>
          <p:cNvSpPr/>
          <p:nvPr/>
        </p:nvSpPr>
        <p:spPr>
          <a:xfrm>
            <a:off x="7578090" y="2616200"/>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096" name="object 1096"/>
          <p:cNvSpPr txBox="1"/>
          <p:nvPr/>
        </p:nvSpPr>
        <p:spPr>
          <a:xfrm>
            <a:off x="6777990" y="2282190"/>
            <a:ext cx="148907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pitchFamily="18" charset="0"/>
                <a:cs typeface="Times New Roman" pitchFamily="18" charset="0"/>
              </a:rPr>
              <a:t>Доготівельні</a:t>
            </a:r>
            <a:endParaRPr sz="1800">
              <a:latin typeface="Times New Roman" pitchFamily="18" charset="0"/>
              <a:cs typeface="Times New Roman" pitchFamily="18" charset="0"/>
            </a:endParaRPr>
          </a:p>
        </p:txBody>
      </p:sp>
      <p:sp>
        <p:nvSpPr>
          <p:cNvPr id="1097" name="object 1097"/>
          <p:cNvSpPr/>
          <p:nvPr/>
        </p:nvSpPr>
        <p:spPr>
          <a:xfrm>
            <a:off x="7020559" y="1883410"/>
            <a:ext cx="449580" cy="375920"/>
          </a:xfrm>
          <a:custGeom>
            <a:avLst/>
            <a:gdLst/>
            <a:ahLst/>
            <a:cxnLst/>
            <a:rect l="l" t="t" r="r" b="b"/>
            <a:pathLst>
              <a:path w="449579" h="375919">
                <a:moveTo>
                  <a:pt x="449580" y="187960"/>
                </a:moveTo>
                <a:lnTo>
                  <a:pt x="0" y="187960"/>
                </a:lnTo>
                <a:lnTo>
                  <a:pt x="223520" y="375919"/>
                </a:lnTo>
                <a:lnTo>
                  <a:pt x="449580" y="187960"/>
                </a:lnTo>
                <a:close/>
              </a:path>
              <a:path w="449579" h="375919">
                <a:moveTo>
                  <a:pt x="336550" y="0"/>
                </a:moveTo>
                <a:lnTo>
                  <a:pt x="111760" y="0"/>
                </a:lnTo>
                <a:lnTo>
                  <a:pt x="111760" y="187960"/>
                </a:lnTo>
                <a:lnTo>
                  <a:pt x="336550" y="187960"/>
                </a:lnTo>
                <a:lnTo>
                  <a:pt x="336550" y="0"/>
                </a:lnTo>
                <a:close/>
              </a:path>
            </a:pathLst>
          </a:custGeom>
          <a:solidFill>
            <a:srgbClr val="9999FF"/>
          </a:solidFill>
        </p:spPr>
        <p:txBody>
          <a:bodyPr wrap="square" lIns="0" tIns="0" rIns="0" bIns="0" rtlCol="0"/>
          <a:lstStyle/>
          <a:p>
            <a:endParaRPr/>
          </a:p>
        </p:txBody>
      </p:sp>
      <p:sp>
        <p:nvSpPr>
          <p:cNvPr id="1098" name="object 1098"/>
          <p:cNvSpPr/>
          <p:nvPr/>
        </p:nvSpPr>
        <p:spPr>
          <a:xfrm>
            <a:off x="7020559" y="1883410"/>
            <a:ext cx="449580" cy="375920"/>
          </a:xfrm>
          <a:custGeom>
            <a:avLst/>
            <a:gdLst/>
            <a:ahLst/>
            <a:cxnLst/>
            <a:rect l="l" t="t" r="r" b="b"/>
            <a:pathLst>
              <a:path w="449579" h="375919">
                <a:moveTo>
                  <a:pt x="111760" y="0"/>
                </a:moveTo>
                <a:lnTo>
                  <a:pt x="111760" y="187960"/>
                </a:lnTo>
                <a:lnTo>
                  <a:pt x="0" y="187960"/>
                </a:lnTo>
                <a:lnTo>
                  <a:pt x="223520" y="375919"/>
                </a:lnTo>
                <a:lnTo>
                  <a:pt x="449580" y="187960"/>
                </a:lnTo>
                <a:lnTo>
                  <a:pt x="336550" y="187960"/>
                </a:lnTo>
                <a:lnTo>
                  <a:pt x="336550" y="0"/>
                </a:lnTo>
                <a:lnTo>
                  <a:pt x="111760" y="0"/>
                </a:lnTo>
                <a:close/>
              </a:path>
            </a:pathLst>
          </a:custGeom>
          <a:ln w="25518">
            <a:solidFill>
              <a:srgbClr val="6E6EBB"/>
            </a:solidFill>
          </a:ln>
        </p:spPr>
        <p:txBody>
          <a:bodyPr wrap="square" lIns="0" tIns="0" rIns="0" bIns="0" rtlCol="0"/>
          <a:lstStyle/>
          <a:p>
            <a:endParaRPr/>
          </a:p>
        </p:txBody>
      </p:sp>
      <p:sp>
        <p:nvSpPr>
          <p:cNvPr id="1099" name="object 1099"/>
          <p:cNvSpPr/>
          <p:nvPr/>
        </p:nvSpPr>
        <p:spPr>
          <a:xfrm>
            <a:off x="7020559" y="188341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100" name="object 1100"/>
          <p:cNvSpPr/>
          <p:nvPr/>
        </p:nvSpPr>
        <p:spPr>
          <a:xfrm>
            <a:off x="7470140" y="22593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101" name="object 1101"/>
          <p:cNvSpPr/>
          <p:nvPr/>
        </p:nvSpPr>
        <p:spPr>
          <a:xfrm>
            <a:off x="6230620" y="2984500"/>
            <a:ext cx="2578100" cy="580390"/>
          </a:xfrm>
          <a:custGeom>
            <a:avLst/>
            <a:gdLst/>
            <a:ahLst/>
            <a:cxnLst/>
            <a:rect l="l" t="t" r="r" b="b"/>
            <a:pathLst>
              <a:path w="2578100" h="580389">
                <a:moveTo>
                  <a:pt x="1289050" y="580389"/>
                </a:moveTo>
                <a:lnTo>
                  <a:pt x="0" y="580389"/>
                </a:lnTo>
                <a:lnTo>
                  <a:pt x="0" y="0"/>
                </a:lnTo>
                <a:lnTo>
                  <a:pt x="2578100" y="0"/>
                </a:lnTo>
                <a:lnTo>
                  <a:pt x="2578100" y="580389"/>
                </a:lnTo>
                <a:lnTo>
                  <a:pt x="1289050" y="580389"/>
                </a:lnTo>
                <a:close/>
              </a:path>
            </a:pathLst>
          </a:custGeom>
          <a:ln w="9344">
            <a:solidFill>
              <a:srgbClr val="000000"/>
            </a:solidFill>
          </a:ln>
        </p:spPr>
        <p:txBody>
          <a:bodyPr wrap="square" lIns="0" tIns="0" rIns="0" bIns="0" rtlCol="0"/>
          <a:lstStyle/>
          <a:p>
            <a:endParaRPr/>
          </a:p>
        </p:txBody>
      </p:sp>
      <p:sp>
        <p:nvSpPr>
          <p:cNvPr id="1102" name="object 1102"/>
          <p:cNvSpPr txBox="1"/>
          <p:nvPr/>
        </p:nvSpPr>
        <p:spPr>
          <a:xfrm>
            <a:off x="6308090" y="3006090"/>
            <a:ext cx="97155" cy="51308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t>
            </a:r>
            <a:endParaRPr sz="1600">
              <a:latin typeface="Arial"/>
              <a:cs typeface="Arial"/>
            </a:endParaRPr>
          </a:p>
          <a:p>
            <a:pPr marL="12700">
              <a:lnSpc>
                <a:spcPct val="100000"/>
              </a:lnSpc>
            </a:pPr>
            <a:r>
              <a:rPr sz="1600" dirty="0">
                <a:latin typeface="Arial"/>
                <a:cs typeface="Arial"/>
              </a:rPr>
              <a:t>•</a:t>
            </a:r>
            <a:endParaRPr sz="1600">
              <a:latin typeface="Arial"/>
              <a:cs typeface="Arial"/>
            </a:endParaRPr>
          </a:p>
        </p:txBody>
      </p:sp>
      <p:sp>
        <p:nvSpPr>
          <p:cNvPr id="1103" name="object 1103"/>
          <p:cNvSpPr txBox="1"/>
          <p:nvPr/>
        </p:nvSpPr>
        <p:spPr>
          <a:xfrm>
            <a:off x="6593840" y="3017520"/>
            <a:ext cx="926465" cy="513080"/>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Times New Roman" pitchFamily="18" charset="0"/>
                <a:cs typeface="Times New Roman" pitchFamily="18" charset="0"/>
              </a:rPr>
              <a:t>х</a:t>
            </a:r>
            <a:r>
              <a:rPr sz="1600" spc="-5" dirty="0">
                <a:latin typeface="Times New Roman" pitchFamily="18" charset="0"/>
                <a:cs typeface="Times New Roman" pitchFamily="18" charset="0"/>
              </a:rPr>
              <a:t>оло</a:t>
            </a:r>
            <a:r>
              <a:rPr sz="1600" spc="5" dirty="0">
                <a:latin typeface="Times New Roman" pitchFamily="18" charset="0"/>
                <a:cs typeface="Times New Roman" pitchFamily="18" charset="0"/>
              </a:rPr>
              <a:t>д</a:t>
            </a:r>
            <a:r>
              <a:rPr sz="1600" spc="-15" dirty="0">
                <a:latin typeface="Times New Roman" pitchFamily="18" charset="0"/>
                <a:cs typeface="Times New Roman" pitchFamily="18" charset="0"/>
              </a:rPr>
              <a:t>н</a:t>
            </a:r>
            <a:r>
              <a:rPr sz="1600" spc="-5" dirty="0">
                <a:latin typeface="Times New Roman" pitchFamily="18" charset="0"/>
                <a:cs typeface="Times New Roman" pitchFamily="18" charset="0"/>
              </a:rPr>
              <a:t>и</a:t>
            </a:r>
            <a:r>
              <a:rPr sz="1600" dirty="0">
                <a:latin typeface="Times New Roman" pitchFamily="18" charset="0"/>
                <a:cs typeface="Times New Roman" pitchFamily="18" charset="0"/>
              </a:rPr>
              <a:t>й  </a:t>
            </a:r>
            <a:r>
              <a:rPr sz="1600" spc="-5" dirty="0">
                <a:latin typeface="Times New Roman" pitchFamily="18" charset="0"/>
                <a:cs typeface="Times New Roman" pitchFamily="18" charset="0"/>
              </a:rPr>
              <a:t>гарячий</a:t>
            </a:r>
            <a:endParaRPr sz="1600">
              <a:latin typeface="Times New Roman" pitchFamily="18" charset="0"/>
              <a:cs typeface="Times New Roman" pitchFamily="18" charset="0"/>
            </a:endParaRPr>
          </a:p>
        </p:txBody>
      </p:sp>
      <p:sp>
        <p:nvSpPr>
          <p:cNvPr id="1104" name="object 1104"/>
          <p:cNvSpPr/>
          <p:nvPr/>
        </p:nvSpPr>
        <p:spPr>
          <a:xfrm>
            <a:off x="7412990" y="2641600"/>
            <a:ext cx="212090" cy="377190"/>
          </a:xfrm>
          <a:custGeom>
            <a:avLst/>
            <a:gdLst/>
            <a:ahLst/>
            <a:cxnLst/>
            <a:rect l="l" t="t" r="r" b="b"/>
            <a:pathLst>
              <a:path w="212090" h="377189">
                <a:moveTo>
                  <a:pt x="212089" y="271779"/>
                </a:moveTo>
                <a:lnTo>
                  <a:pt x="0" y="271779"/>
                </a:lnTo>
                <a:lnTo>
                  <a:pt x="105409" y="377189"/>
                </a:lnTo>
                <a:lnTo>
                  <a:pt x="212089" y="271779"/>
                </a:lnTo>
                <a:close/>
              </a:path>
              <a:path w="212090" h="377189">
                <a:moveTo>
                  <a:pt x="158750" y="0"/>
                </a:moveTo>
                <a:lnTo>
                  <a:pt x="53339" y="0"/>
                </a:lnTo>
                <a:lnTo>
                  <a:pt x="53339" y="271779"/>
                </a:lnTo>
                <a:lnTo>
                  <a:pt x="158750" y="271779"/>
                </a:lnTo>
                <a:lnTo>
                  <a:pt x="158750" y="0"/>
                </a:lnTo>
                <a:close/>
              </a:path>
            </a:pathLst>
          </a:custGeom>
          <a:solidFill>
            <a:srgbClr val="CC3399"/>
          </a:solidFill>
        </p:spPr>
        <p:txBody>
          <a:bodyPr wrap="square" lIns="0" tIns="0" rIns="0" bIns="0" rtlCol="0"/>
          <a:lstStyle/>
          <a:p>
            <a:endParaRPr/>
          </a:p>
        </p:txBody>
      </p:sp>
      <p:sp>
        <p:nvSpPr>
          <p:cNvPr id="1105" name="object 1105"/>
          <p:cNvSpPr/>
          <p:nvPr/>
        </p:nvSpPr>
        <p:spPr>
          <a:xfrm>
            <a:off x="7412990" y="2641600"/>
            <a:ext cx="212090" cy="377190"/>
          </a:xfrm>
          <a:custGeom>
            <a:avLst/>
            <a:gdLst/>
            <a:ahLst/>
            <a:cxnLst/>
            <a:rect l="l" t="t" r="r" b="b"/>
            <a:pathLst>
              <a:path w="212090" h="377189">
                <a:moveTo>
                  <a:pt x="53339" y="0"/>
                </a:moveTo>
                <a:lnTo>
                  <a:pt x="53339" y="271779"/>
                </a:lnTo>
                <a:lnTo>
                  <a:pt x="0" y="271779"/>
                </a:lnTo>
                <a:lnTo>
                  <a:pt x="105409" y="377189"/>
                </a:lnTo>
                <a:lnTo>
                  <a:pt x="212089" y="271779"/>
                </a:lnTo>
                <a:lnTo>
                  <a:pt x="158750" y="271779"/>
                </a:lnTo>
                <a:lnTo>
                  <a:pt x="158750" y="0"/>
                </a:lnTo>
                <a:lnTo>
                  <a:pt x="53339" y="0"/>
                </a:lnTo>
                <a:close/>
              </a:path>
            </a:pathLst>
          </a:custGeom>
          <a:ln w="25518">
            <a:solidFill>
              <a:srgbClr val="91CF4F"/>
            </a:solidFill>
          </a:ln>
        </p:spPr>
        <p:txBody>
          <a:bodyPr wrap="square" lIns="0" tIns="0" rIns="0" bIns="0" rtlCol="0"/>
          <a:lstStyle/>
          <a:p>
            <a:endParaRPr/>
          </a:p>
        </p:txBody>
      </p:sp>
      <p:sp>
        <p:nvSpPr>
          <p:cNvPr id="1106" name="object 1106"/>
          <p:cNvSpPr/>
          <p:nvPr/>
        </p:nvSpPr>
        <p:spPr>
          <a:xfrm>
            <a:off x="7412990" y="264160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1107" name="object 1107"/>
          <p:cNvSpPr/>
          <p:nvPr/>
        </p:nvSpPr>
        <p:spPr>
          <a:xfrm>
            <a:off x="7625080" y="301878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pic>
        <p:nvPicPr>
          <p:cNvPr id="29698" name="Picture 2" descr="H:\a3.jpg"/>
          <p:cNvPicPr>
            <a:picLocks noChangeAspect="1" noChangeArrowheads="1"/>
          </p:cNvPicPr>
          <p:nvPr/>
        </p:nvPicPr>
        <p:blipFill>
          <a:blip r:embed="rId2"/>
          <a:srcRect/>
          <a:stretch>
            <a:fillRect/>
          </a:stretch>
        </p:blipFill>
        <p:spPr bwMode="auto">
          <a:xfrm>
            <a:off x="214283" y="4643446"/>
            <a:ext cx="2986086" cy="1990724"/>
          </a:xfrm>
          <a:prstGeom prst="rect">
            <a:avLst/>
          </a:prstGeom>
          <a:noFill/>
        </p:spPr>
      </p:pic>
      <p:pic>
        <p:nvPicPr>
          <p:cNvPr id="29700" name="Picture 4" descr="Похожее изображение"/>
          <p:cNvPicPr>
            <a:picLocks noChangeAspect="1" noChangeArrowheads="1"/>
          </p:cNvPicPr>
          <p:nvPr/>
        </p:nvPicPr>
        <p:blipFill>
          <a:blip r:embed="rId3" cstate="print"/>
          <a:srcRect l="8722" r="10333"/>
          <a:stretch>
            <a:fillRect/>
          </a:stretch>
        </p:blipFill>
        <p:spPr bwMode="auto">
          <a:xfrm>
            <a:off x="6215074" y="3857628"/>
            <a:ext cx="2643206" cy="1687129"/>
          </a:xfrm>
          <a:prstGeom prst="rect">
            <a:avLst/>
          </a:prstGeom>
          <a:noFill/>
        </p:spPr>
      </p:pic>
      <p:sp>
        <p:nvSpPr>
          <p:cNvPr id="29702" name="AutoShape 6" descr="Картинки по запросу кондитерський це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3" name="Picture 7" descr="H:\aa.jpg"/>
          <p:cNvPicPr>
            <a:picLocks noChangeAspect="1" noChangeArrowheads="1"/>
          </p:cNvPicPr>
          <p:nvPr/>
        </p:nvPicPr>
        <p:blipFill>
          <a:blip r:embed="rId4"/>
          <a:srcRect/>
          <a:stretch>
            <a:fillRect/>
          </a:stretch>
        </p:blipFill>
        <p:spPr bwMode="auto">
          <a:xfrm>
            <a:off x="3428992" y="4000504"/>
            <a:ext cx="2466975" cy="18478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85794"/>
            <a:ext cx="8229600" cy="4525963"/>
          </a:xfrm>
        </p:spPr>
        <p:txBody>
          <a:bodyPr>
            <a:normAutofit/>
          </a:bodyPr>
          <a:lstStyle/>
          <a:p>
            <a:pPr algn="just"/>
            <a:r>
              <a:rPr lang="uk-UA" sz="2000" dirty="0" smtClean="0">
                <a:latin typeface="Times New Roman" pitchFamily="18" charset="0"/>
                <a:cs typeface="Times New Roman" pitchFamily="18" charset="0"/>
              </a:rPr>
              <a:t>Робота кондитерських цехів здійснюється відповідно до планового завдання випуску продукції. Виходячи з наявних на складі підприємства сировини і замовлень, начальник або бригадир кондитерського цеху складає наряд-замовлення за формою. </a:t>
            </a:r>
            <a:endParaRPr lang="uk-UA"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r>
              <a:rPr lang="uk-UA" sz="2000" b="1" dirty="0" smtClean="0">
                <a:solidFill>
                  <a:srgbClr val="990033"/>
                </a:solidFill>
                <a:latin typeface="Times New Roman" pitchFamily="18" charset="0"/>
                <a:cs typeface="Times New Roman" pitchFamily="18" charset="0"/>
              </a:rPr>
              <a:t>Наряд-замовлення</a:t>
            </a:r>
            <a:r>
              <a:rPr lang="uk-UA" sz="2000" dirty="0" smtClean="0">
                <a:latin typeface="Times New Roman" pitchFamily="18" charset="0"/>
                <a:cs typeface="Times New Roman" pitchFamily="18" charset="0"/>
              </a:rPr>
              <a:t> – це документ для розрахунку виробничого завдання з виготовлення продукції на замовлення: визначення потреби в сировині. Це є підставою для відпуску сировини зі складу на виробництво.</a:t>
            </a:r>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
        <p:nvSpPr>
          <p:cNvPr id="43010" name="AutoShape 2" descr="Картинки по запросу процес приготування страв в рестора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1" name="Picture 3" descr="H:\image.jpg"/>
          <p:cNvPicPr>
            <a:picLocks noChangeAspect="1" noChangeArrowheads="1"/>
          </p:cNvPicPr>
          <p:nvPr/>
        </p:nvPicPr>
        <p:blipFill>
          <a:blip r:embed="rId2"/>
          <a:srcRect/>
          <a:stretch>
            <a:fillRect/>
          </a:stretch>
        </p:blipFill>
        <p:spPr bwMode="auto">
          <a:xfrm>
            <a:off x="1571604" y="3929066"/>
            <a:ext cx="5715040" cy="239703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uk-UA" sz="2400" b="1" dirty="0" smtClean="0">
                <a:solidFill>
                  <a:srgbClr val="990033"/>
                </a:solidFill>
                <a:latin typeface="Times New Roman" pitchFamily="18" charset="0"/>
                <a:cs typeface="Times New Roman" pitchFamily="18" charset="0"/>
              </a:rPr>
              <a:t>Питання до самоконтролю: </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algn="just">
              <a:buNone/>
            </a:pPr>
            <a:r>
              <a:rPr lang="uk-UA" dirty="0" smtClean="0">
                <a:latin typeface="Times New Roman" pitchFamily="18" charset="0"/>
                <a:cs typeface="Times New Roman" pitchFamily="18" charset="0"/>
              </a:rPr>
              <a:t>1. Перелічіть основні положення раціональної організації виробництва.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2. Яка структура виробництва закладу ресторанного господарства?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3. Що таке цех, виробнича ділянка, відділення, поточна лінія, робоче місце?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4. Що таке виробничий процес і які його основні елементи?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5. Які ви знаєте класифікаційні ознаки виробничого процесу?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6. Дайте характеристику виробничим процесам.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7. Що таке пропорційність, безперервність, паралельність, </a:t>
            </a:r>
            <a:r>
              <a:rPr lang="uk-UA" dirty="0" err="1" smtClean="0">
                <a:latin typeface="Times New Roman" pitchFamily="18" charset="0"/>
                <a:cs typeface="Times New Roman" pitchFamily="18" charset="0"/>
              </a:rPr>
              <a:t>прямоточність</a:t>
            </a:r>
            <a:r>
              <a:rPr lang="uk-UA" dirty="0" smtClean="0">
                <a:latin typeface="Times New Roman" pitchFamily="18" charset="0"/>
                <a:cs typeface="Times New Roman" pitchFamily="18" charset="0"/>
              </a:rPr>
              <a:t>, поточність, ритмічність, </a:t>
            </a:r>
            <a:r>
              <a:rPr lang="uk-UA" dirty="0" err="1" smtClean="0">
                <a:latin typeface="Times New Roman" pitchFamily="18" charset="0"/>
                <a:cs typeface="Times New Roman" pitchFamily="18" charset="0"/>
              </a:rPr>
              <a:t>партіонність</a:t>
            </a: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8. Перелічіть вимоги до раціональної організації виробничих приміщень.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9. Перелічіть вимоги до раціональної організації виробничих приміщень. </a:t>
            </a:r>
            <a:endParaRPr lang="ru-RU"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10.Перелічіть умови організації робочих місць.</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643050"/>
            <a:ext cx="8229600" cy="1143000"/>
          </a:xfrm>
        </p:spPr>
        <p:txBody>
          <a:bodyPr/>
          <a:lstStyle/>
          <a:p>
            <a:r>
              <a:rPr lang="uk-UA" b="1" dirty="0" smtClean="0">
                <a:solidFill>
                  <a:srgbClr val="990033"/>
                </a:solidFill>
                <a:latin typeface="Times New Roman" pitchFamily="18" charset="0"/>
                <a:cs typeface="Times New Roman" pitchFamily="18" charset="0"/>
              </a:rPr>
              <a:t>Дякую за увагу!</a:t>
            </a:r>
            <a:endParaRPr lang="ru-RU" b="1" dirty="0">
              <a:solidFill>
                <a:srgbClr val="990033"/>
              </a:solidFill>
              <a:latin typeface="Times New Roman" pitchFamily="18" charset="0"/>
              <a:cs typeface="Times New Roman" pitchFamily="18" charset="0"/>
            </a:endParaRPr>
          </a:p>
        </p:txBody>
      </p:sp>
      <p:pic>
        <p:nvPicPr>
          <p:cNvPr id="40962" name="Picture 2" descr="H:\depositphotos_139834844-stock-illustration-colorful-sketch-pie.jpg"/>
          <p:cNvPicPr>
            <a:picLocks noChangeAspect="1" noChangeArrowheads="1"/>
          </p:cNvPicPr>
          <p:nvPr/>
        </p:nvPicPr>
        <p:blipFill>
          <a:blip r:embed="rId2" cstate="print"/>
          <a:srcRect t="13994" b="24431"/>
          <a:stretch>
            <a:fillRect/>
          </a:stretch>
        </p:blipFill>
        <p:spPr bwMode="auto">
          <a:xfrm>
            <a:off x="4643438" y="3500438"/>
            <a:ext cx="3957720" cy="2591325"/>
          </a:xfrm>
          <a:prstGeom prst="rect">
            <a:avLst/>
          </a:prstGeom>
          <a:noFill/>
        </p:spPr>
      </p:pic>
      <p:pic>
        <p:nvPicPr>
          <p:cNvPr id="40963" name="Picture 3" descr="H:\images.jpg"/>
          <p:cNvPicPr>
            <a:picLocks noChangeAspect="1" noChangeArrowheads="1"/>
          </p:cNvPicPr>
          <p:nvPr/>
        </p:nvPicPr>
        <p:blipFill>
          <a:blip r:embed="rId3"/>
          <a:srcRect b="11207"/>
          <a:stretch>
            <a:fillRect/>
          </a:stretch>
        </p:blipFill>
        <p:spPr bwMode="auto">
          <a:xfrm>
            <a:off x="785786" y="2643183"/>
            <a:ext cx="3966430" cy="37481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98059" y="1443989"/>
            <a:ext cx="17780" cy="0"/>
          </a:xfrm>
          <a:custGeom>
            <a:avLst/>
            <a:gdLst/>
            <a:ahLst/>
            <a:cxnLst/>
            <a:rect l="l" t="t" r="r" b="b"/>
            <a:pathLst>
              <a:path w="17779">
                <a:moveTo>
                  <a:pt x="17779" y="0"/>
                </a:moveTo>
                <a:lnTo>
                  <a:pt x="12700" y="0"/>
                </a:lnTo>
                <a:lnTo>
                  <a:pt x="0" y="0"/>
                </a:lnTo>
              </a:path>
            </a:pathLst>
          </a:custGeom>
          <a:ln w="12700">
            <a:solidFill>
              <a:srgbClr val="3333FF"/>
            </a:solidFill>
          </a:ln>
        </p:spPr>
        <p:txBody>
          <a:bodyPr wrap="square" lIns="0" tIns="0" rIns="0" bIns="0" rtlCol="0"/>
          <a:lstStyle/>
          <a:p>
            <a:endParaRPr/>
          </a:p>
        </p:txBody>
      </p:sp>
      <p:sp>
        <p:nvSpPr>
          <p:cNvPr id="3" name="object 3"/>
          <p:cNvSpPr/>
          <p:nvPr/>
        </p:nvSpPr>
        <p:spPr>
          <a:xfrm>
            <a:off x="47726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 name="object 4"/>
          <p:cNvSpPr/>
          <p:nvPr/>
        </p:nvSpPr>
        <p:spPr>
          <a:xfrm>
            <a:off x="47485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 name="object 5"/>
          <p:cNvSpPr/>
          <p:nvPr/>
        </p:nvSpPr>
        <p:spPr>
          <a:xfrm>
            <a:off x="47231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 name="object 6"/>
          <p:cNvSpPr/>
          <p:nvPr/>
        </p:nvSpPr>
        <p:spPr>
          <a:xfrm>
            <a:off x="46977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 name="object 7"/>
          <p:cNvSpPr/>
          <p:nvPr/>
        </p:nvSpPr>
        <p:spPr>
          <a:xfrm>
            <a:off x="46723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 name="object 8"/>
          <p:cNvSpPr/>
          <p:nvPr/>
        </p:nvSpPr>
        <p:spPr>
          <a:xfrm>
            <a:off x="46469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 name="object 9"/>
          <p:cNvSpPr/>
          <p:nvPr/>
        </p:nvSpPr>
        <p:spPr>
          <a:xfrm>
            <a:off x="46215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 name="object 10"/>
          <p:cNvSpPr/>
          <p:nvPr/>
        </p:nvSpPr>
        <p:spPr>
          <a:xfrm>
            <a:off x="459740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1" name="object 11"/>
          <p:cNvSpPr/>
          <p:nvPr/>
        </p:nvSpPr>
        <p:spPr>
          <a:xfrm>
            <a:off x="45720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 name="object 12"/>
          <p:cNvSpPr/>
          <p:nvPr/>
        </p:nvSpPr>
        <p:spPr>
          <a:xfrm>
            <a:off x="45466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 name="object 13"/>
          <p:cNvSpPr/>
          <p:nvPr/>
        </p:nvSpPr>
        <p:spPr>
          <a:xfrm>
            <a:off x="45212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 name="object 14"/>
          <p:cNvSpPr/>
          <p:nvPr/>
        </p:nvSpPr>
        <p:spPr>
          <a:xfrm>
            <a:off x="44958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 name="object 15"/>
          <p:cNvSpPr/>
          <p:nvPr/>
        </p:nvSpPr>
        <p:spPr>
          <a:xfrm>
            <a:off x="44704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 name="object 16"/>
          <p:cNvSpPr/>
          <p:nvPr/>
        </p:nvSpPr>
        <p:spPr>
          <a:xfrm>
            <a:off x="444627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7" name="object 17"/>
          <p:cNvSpPr/>
          <p:nvPr/>
        </p:nvSpPr>
        <p:spPr>
          <a:xfrm>
            <a:off x="44208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8" name="object 18"/>
          <p:cNvSpPr/>
          <p:nvPr/>
        </p:nvSpPr>
        <p:spPr>
          <a:xfrm>
            <a:off x="43954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9" name="object 19"/>
          <p:cNvSpPr/>
          <p:nvPr/>
        </p:nvSpPr>
        <p:spPr>
          <a:xfrm>
            <a:off x="43700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0" name="object 20"/>
          <p:cNvSpPr/>
          <p:nvPr/>
        </p:nvSpPr>
        <p:spPr>
          <a:xfrm>
            <a:off x="43446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1" name="object 21"/>
          <p:cNvSpPr/>
          <p:nvPr/>
        </p:nvSpPr>
        <p:spPr>
          <a:xfrm>
            <a:off x="43192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2" name="object 22"/>
          <p:cNvSpPr/>
          <p:nvPr/>
        </p:nvSpPr>
        <p:spPr>
          <a:xfrm>
            <a:off x="42938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3" name="object 23"/>
          <p:cNvSpPr/>
          <p:nvPr/>
        </p:nvSpPr>
        <p:spPr>
          <a:xfrm>
            <a:off x="42697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4" name="object 24"/>
          <p:cNvSpPr/>
          <p:nvPr/>
        </p:nvSpPr>
        <p:spPr>
          <a:xfrm>
            <a:off x="42443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5" name="object 25"/>
          <p:cNvSpPr/>
          <p:nvPr/>
        </p:nvSpPr>
        <p:spPr>
          <a:xfrm>
            <a:off x="42189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6" name="object 26"/>
          <p:cNvSpPr/>
          <p:nvPr/>
        </p:nvSpPr>
        <p:spPr>
          <a:xfrm>
            <a:off x="41935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7" name="object 27"/>
          <p:cNvSpPr/>
          <p:nvPr/>
        </p:nvSpPr>
        <p:spPr>
          <a:xfrm>
            <a:off x="41681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8" name="object 28"/>
          <p:cNvSpPr/>
          <p:nvPr/>
        </p:nvSpPr>
        <p:spPr>
          <a:xfrm>
            <a:off x="41427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29" name="object 29"/>
          <p:cNvSpPr/>
          <p:nvPr/>
        </p:nvSpPr>
        <p:spPr>
          <a:xfrm>
            <a:off x="4118609"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30" name="object 30"/>
          <p:cNvSpPr/>
          <p:nvPr/>
        </p:nvSpPr>
        <p:spPr>
          <a:xfrm>
            <a:off x="40932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1" name="object 31"/>
          <p:cNvSpPr/>
          <p:nvPr/>
        </p:nvSpPr>
        <p:spPr>
          <a:xfrm>
            <a:off x="40678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2" name="object 32"/>
          <p:cNvSpPr/>
          <p:nvPr/>
        </p:nvSpPr>
        <p:spPr>
          <a:xfrm>
            <a:off x="40424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3" name="object 33"/>
          <p:cNvSpPr/>
          <p:nvPr/>
        </p:nvSpPr>
        <p:spPr>
          <a:xfrm>
            <a:off x="40170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4" name="object 34"/>
          <p:cNvSpPr/>
          <p:nvPr/>
        </p:nvSpPr>
        <p:spPr>
          <a:xfrm>
            <a:off x="39916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5" name="object 35"/>
          <p:cNvSpPr/>
          <p:nvPr/>
        </p:nvSpPr>
        <p:spPr>
          <a:xfrm>
            <a:off x="39662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6" name="object 36"/>
          <p:cNvSpPr/>
          <p:nvPr/>
        </p:nvSpPr>
        <p:spPr>
          <a:xfrm>
            <a:off x="39420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7" name="object 37"/>
          <p:cNvSpPr/>
          <p:nvPr/>
        </p:nvSpPr>
        <p:spPr>
          <a:xfrm>
            <a:off x="39166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8" name="object 38"/>
          <p:cNvSpPr/>
          <p:nvPr/>
        </p:nvSpPr>
        <p:spPr>
          <a:xfrm>
            <a:off x="38912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39" name="object 39"/>
          <p:cNvSpPr/>
          <p:nvPr/>
        </p:nvSpPr>
        <p:spPr>
          <a:xfrm>
            <a:off x="38658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0" name="object 40"/>
          <p:cNvSpPr/>
          <p:nvPr/>
        </p:nvSpPr>
        <p:spPr>
          <a:xfrm>
            <a:off x="38404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1" name="object 41"/>
          <p:cNvSpPr/>
          <p:nvPr/>
        </p:nvSpPr>
        <p:spPr>
          <a:xfrm>
            <a:off x="38150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2" name="object 42"/>
          <p:cNvSpPr/>
          <p:nvPr/>
        </p:nvSpPr>
        <p:spPr>
          <a:xfrm>
            <a:off x="37909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3" name="object 43"/>
          <p:cNvSpPr/>
          <p:nvPr/>
        </p:nvSpPr>
        <p:spPr>
          <a:xfrm>
            <a:off x="37655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4" name="object 44"/>
          <p:cNvSpPr/>
          <p:nvPr/>
        </p:nvSpPr>
        <p:spPr>
          <a:xfrm>
            <a:off x="37401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5" name="object 45"/>
          <p:cNvSpPr/>
          <p:nvPr/>
        </p:nvSpPr>
        <p:spPr>
          <a:xfrm>
            <a:off x="37147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6" name="object 46"/>
          <p:cNvSpPr/>
          <p:nvPr/>
        </p:nvSpPr>
        <p:spPr>
          <a:xfrm>
            <a:off x="36893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7" name="object 47"/>
          <p:cNvSpPr/>
          <p:nvPr/>
        </p:nvSpPr>
        <p:spPr>
          <a:xfrm>
            <a:off x="36639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48" name="object 48"/>
          <p:cNvSpPr/>
          <p:nvPr/>
        </p:nvSpPr>
        <p:spPr>
          <a:xfrm>
            <a:off x="363982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49" name="object 49"/>
          <p:cNvSpPr/>
          <p:nvPr/>
        </p:nvSpPr>
        <p:spPr>
          <a:xfrm>
            <a:off x="36144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0" name="object 50"/>
          <p:cNvSpPr/>
          <p:nvPr/>
        </p:nvSpPr>
        <p:spPr>
          <a:xfrm>
            <a:off x="35890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 name="object 51"/>
          <p:cNvSpPr/>
          <p:nvPr/>
        </p:nvSpPr>
        <p:spPr>
          <a:xfrm>
            <a:off x="35636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 name="object 52"/>
          <p:cNvSpPr/>
          <p:nvPr/>
        </p:nvSpPr>
        <p:spPr>
          <a:xfrm>
            <a:off x="35382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 name="object 53"/>
          <p:cNvSpPr/>
          <p:nvPr/>
        </p:nvSpPr>
        <p:spPr>
          <a:xfrm>
            <a:off x="35128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 name="object 54"/>
          <p:cNvSpPr/>
          <p:nvPr/>
        </p:nvSpPr>
        <p:spPr>
          <a:xfrm>
            <a:off x="34874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 name="object 55"/>
          <p:cNvSpPr/>
          <p:nvPr/>
        </p:nvSpPr>
        <p:spPr>
          <a:xfrm>
            <a:off x="34632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 name="object 56"/>
          <p:cNvSpPr/>
          <p:nvPr/>
        </p:nvSpPr>
        <p:spPr>
          <a:xfrm>
            <a:off x="34378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 name="object 57"/>
          <p:cNvSpPr/>
          <p:nvPr/>
        </p:nvSpPr>
        <p:spPr>
          <a:xfrm>
            <a:off x="34124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 name="object 58"/>
          <p:cNvSpPr/>
          <p:nvPr/>
        </p:nvSpPr>
        <p:spPr>
          <a:xfrm>
            <a:off x="33870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 name="object 59"/>
          <p:cNvSpPr/>
          <p:nvPr/>
        </p:nvSpPr>
        <p:spPr>
          <a:xfrm>
            <a:off x="33616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 name="object 60"/>
          <p:cNvSpPr/>
          <p:nvPr/>
        </p:nvSpPr>
        <p:spPr>
          <a:xfrm>
            <a:off x="33362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 name="object 61"/>
          <p:cNvSpPr/>
          <p:nvPr/>
        </p:nvSpPr>
        <p:spPr>
          <a:xfrm>
            <a:off x="33121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 name="object 62"/>
          <p:cNvSpPr/>
          <p:nvPr/>
        </p:nvSpPr>
        <p:spPr>
          <a:xfrm>
            <a:off x="32867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 name="object 63"/>
          <p:cNvSpPr/>
          <p:nvPr/>
        </p:nvSpPr>
        <p:spPr>
          <a:xfrm>
            <a:off x="32613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 name="object 64"/>
          <p:cNvSpPr/>
          <p:nvPr/>
        </p:nvSpPr>
        <p:spPr>
          <a:xfrm>
            <a:off x="32359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 name="object 65"/>
          <p:cNvSpPr/>
          <p:nvPr/>
        </p:nvSpPr>
        <p:spPr>
          <a:xfrm>
            <a:off x="32105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 name="object 66"/>
          <p:cNvSpPr/>
          <p:nvPr/>
        </p:nvSpPr>
        <p:spPr>
          <a:xfrm>
            <a:off x="31851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7" name="object 67"/>
          <p:cNvSpPr/>
          <p:nvPr/>
        </p:nvSpPr>
        <p:spPr>
          <a:xfrm>
            <a:off x="3161029"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68" name="object 68"/>
          <p:cNvSpPr/>
          <p:nvPr/>
        </p:nvSpPr>
        <p:spPr>
          <a:xfrm>
            <a:off x="31356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9" name="object 69"/>
          <p:cNvSpPr/>
          <p:nvPr/>
        </p:nvSpPr>
        <p:spPr>
          <a:xfrm>
            <a:off x="31102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0" name="object 70"/>
          <p:cNvSpPr/>
          <p:nvPr/>
        </p:nvSpPr>
        <p:spPr>
          <a:xfrm>
            <a:off x="30848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1" name="object 71"/>
          <p:cNvSpPr/>
          <p:nvPr/>
        </p:nvSpPr>
        <p:spPr>
          <a:xfrm>
            <a:off x="30594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2" name="object 72"/>
          <p:cNvSpPr/>
          <p:nvPr/>
        </p:nvSpPr>
        <p:spPr>
          <a:xfrm>
            <a:off x="30340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3" name="object 73"/>
          <p:cNvSpPr/>
          <p:nvPr/>
        </p:nvSpPr>
        <p:spPr>
          <a:xfrm>
            <a:off x="30086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4" name="object 74"/>
          <p:cNvSpPr/>
          <p:nvPr/>
        </p:nvSpPr>
        <p:spPr>
          <a:xfrm>
            <a:off x="29845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5" name="object 75"/>
          <p:cNvSpPr/>
          <p:nvPr/>
        </p:nvSpPr>
        <p:spPr>
          <a:xfrm>
            <a:off x="29591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6" name="object 76"/>
          <p:cNvSpPr/>
          <p:nvPr/>
        </p:nvSpPr>
        <p:spPr>
          <a:xfrm>
            <a:off x="29337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7" name="object 77"/>
          <p:cNvSpPr/>
          <p:nvPr/>
        </p:nvSpPr>
        <p:spPr>
          <a:xfrm>
            <a:off x="29083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8" name="object 78"/>
          <p:cNvSpPr/>
          <p:nvPr/>
        </p:nvSpPr>
        <p:spPr>
          <a:xfrm>
            <a:off x="28829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79" name="object 79"/>
          <p:cNvSpPr/>
          <p:nvPr/>
        </p:nvSpPr>
        <p:spPr>
          <a:xfrm>
            <a:off x="28575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0" name="object 80"/>
          <p:cNvSpPr/>
          <p:nvPr/>
        </p:nvSpPr>
        <p:spPr>
          <a:xfrm>
            <a:off x="28333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1" name="object 81"/>
          <p:cNvSpPr/>
          <p:nvPr/>
        </p:nvSpPr>
        <p:spPr>
          <a:xfrm>
            <a:off x="28079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2" name="object 82"/>
          <p:cNvSpPr/>
          <p:nvPr/>
        </p:nvSpPr>
        <p:spPr>
          <a:xfrm>
            <a:off x="27825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3" name="object 83"/>
          <p:cNvSpPr/>
          <p:nvPr/>
        </p:nvSpPr>
        <p:spPr>
          <a:xfrm>
            <a:off x="27571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4" name="object 84"/>
          <p:cNvSpPr/>
          <p:nvPr/>
        </p:nvSpPr>
        <p:spPr>
          <a:xfrm>
            <a:off x="27317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5" name="object 85"/>
          <p:cNvSpPr/>
          <p:nvPr/>
        </p:nvSpPr>
        <p:spPr>
          <a:xfrm>
            <a:off x="27063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6" name="object 86"/>
          <p:cNvSpPr/>
          <p:nvPr/>
        </p:nvSpPr>
        <p:spPr>
          <a:xfrm>
            <a:off x="2682239"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87" name="object 87"/>
          <p:cNvSpPr/>
          <p:nvPr/>
        </p:nvSpPr>
        <p:spPr>
          <a:xfrm>
            <a:off x="26568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8" name="object 88"/>
          <p:cNvSpPr/>
          <p:nvPr/>
        </p:nvSpPr>
        <p:spPr>
          <a:xfrm>
            <a:off x="26314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89" name="object 89"/>
          <p:cNvSpPr/>
          <p:nvPr/>
        </p:nvSpPr>
        <p:spPr>
          <a:xfrm>
            <a:off x="26060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0" name="object 90"/>
          <p:cNvSpPr/>
          <p:nvPr/>
        </p:nvSpPr>
        <p:spPr>
          <a:xfrm>
            <a:off x="25806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1" name="object 91"/>
          <p:cNvSpPr/>
          <p:nvPr/>
        </p:nvSpPr>
        <p:spPr>
          <a:xfrm>
            <a:off x="25552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2" name="object 92"/>
          <p:cNvSpPr/>
          <p:nvPr/>
        </p:nvSpPr>
        <p:spPr>
          <a:xfrm>
            <a:off x="25298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3" name="object 93"/>
          <p:cNvSpPr/>
          <p:nvPr/>
        </p:nvSpPr>
        <p:spPr>
          <a:xfrm>
            <a:off x="250571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4" name="object 94"/>
          <p:cNvSpPr/>
          <p:nvPr/>
        </p:nvSpPr>
        <p:spPr>
          <a:xfrm>
            <a:off x="248031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5" name="object 95"/>
          <p:cNvSpPr/>
          <p:nvPr/>
        </p:nvSpPr>
        <p:spPr>
          <a:xfrm>
            <a:off x="245491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 name="object 96"/>
          <p:cNvSpPr/>
          <p:nvPr/>
        </p:nvSpPr>
        <p:spPr>
          <a:xfrm>
            <a:off x="242951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 name="object 97"/>
          <p:cNvSpPr/>
          <p:nvPr/>
        </p:nvSpPr>
        <p:spPr>
          <a:xfrm>
            <a:off x="240411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 name="object 98"/>
          <p:cNvSpPr/>
          <p:nvPr/>
        </p:nvSpPr>
        <p:spPr>
          <a:xfrm>
            <a:off x="237871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 name="object 99"/>
          <p:cNvSpPr/>
          <p:nvPr/>
        </p:nvSpPr>
        <p:spPr>
          <a:xfrm>
            <a:off x="2354579"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0" name="object 100"/>
          <p:cNvSpPr/>
          <p:nvPr/>
        </p:nvSpPr>
        <p:spPr>
          <a:xfrm>
            <a:off x="23291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 name="object 101"/>
          <p:cNvSpPr/>
          <p:nvPr/>
        </p:nvSpPr>
        <p:spPr>
          <a:xfrm>
            <a:off x="23037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 name="object 102"/>
          <p:cNvSpPr/>
          <p:nvPr/>
        </p:nvSpPr>
        <p:spPr>
          <a:xfrm>
            <a:off x="22783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 name="object 103"/>
          <p:cNvSpPr/>
          <p:nvPr/>
        </p:nvSpPr>
        <p:spPr>
          <a:xfrm>
            <a:off x="22529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 name="object 104"/>
          <p:cNvSpPr/>
          <p:nvPr/>
        </p:nvSpPr>
        <p:spPr>
          <a:xfrm>
            <a:off x="22275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 name="object 105"/>
          <p:cNvSpPr/>
          <p:nvPr/>
        </p:nvSpPr>
        <p:spPr>
          <a:xfrm>
            <a:off x="2203450"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6" name="object 106"/>
          <p:cNvSpPr/>
          <p:nvPr/>
        </p:nvSpPr>
        <p:spPr>
          <a:xfrm>
            <a:off x="21780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 name="object 107"/>
          <p:cNvSpPr/>
          <p:nvPr/>
        </p:nvSpPr>
        <p:spPr>
          <a:xfrm>
            <a:off x="21526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 name="object 108"/>
          <p:cNvSpPr/>
          <p:nvPr/>
        </p:nvSpPr>
        <p:spPr>
          <a:xfrm>
            <a:off x="21272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 name="object 109"/>
          <p:cNvSpPr/>
          <p:nvPr/>
        </p:nvSpPr>
        <p:spPr>
          <a:xfrm>
            <a:off x="21018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 name="object 110"/>
          <p:cNvSpPr/>
          <p:nvPr/>
        </p:nvSpPr>
        <p:spPr>
          <a:xfrm>
            <a:off x="20764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 name="object 111"/>
          <p:cNvSpPr/>
          <p:nvPr/>
        </p:nvSpPr>
        <p:spPr>
          <a:xfrm>
            <a:off x="20510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2" name="object 112"/>
          <p:cNvSpPr/>
          <p:nvPr/>
        </p:nvSpPr>
        <p:spPr>
          <a:xfrm>
            <a:off x="20269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3" name="object 113"/>
          <p:cNvSpPr/>
          <p:nvPr/>
        </p:nvSpPr>
        <p:spPr>
          <a:xfrm>
            <a:off x="20015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4" name="object 114"/>
          <p:cNvSpPr/>
          <p:nvPr/>
        </p:nvSpPr>
        <p:spPr>
          <a:xfrm>
            <a:off x="19761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5" name="object 115"/>
          <p:cNvSpPr/>
          <p:nvPr/>
        </p:nvSpPr>
        <p:spPr>
          <a:xfrm>
            <a:off x="19507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6" name="object 116"/>
          <p:cNvSpPr/>
          <p:nvPr/>
        </p:nvSpPr>
        <p:spPr>
          <a:xfrm>
            <a:off x="19253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7" name="object 117"/>
          <p:cNvSpPr/>
          <p:nvPr/>
        </p:nvSpPr>
        <p:spPr>
          <a:xfrm>
            <a:off x="18999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8" name="object 118"/>
          <p:cNvSpPr/>
          <p:nvPr/>
        </p:nvSpPr>
        <p:spPr>
          <a:xfrm>
            <a:off x="1875789"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19" name="object 119"/>
          <p:cNvSpPr/>
          <p:nvPr/>
        </p:nvSpPr>
        <p:spPr>
          <a:xfrm>
            <a:off x="185038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0" name="object 120"/>
          <p:cNvSpPr/>
          <p:nvPr/>
        </p:nvSpPr>
        <p:spPr>
          <a:xfrm>
            <a:off x="182498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1" name="object 121"/>
          <p:cNvSpPr/>
          <p:nvPr/>
        </p:nvSpPr>
        <p:spPr>
          <a:xfrm>
            <a:off x="179958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2" name="object 122"/>
          <p:cNvSpPr/>
          <p:nvPr/>
        </p:nvSpPr>
        <p:spPr>
          <a:xfrm>
            <a:off x="177418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3" name="object 123"/>
          <p:cNvSpPr/>
          <p:nvPr/>
        </p:nvSpPr>
        <p:spPr>
          <a:xfrm>
            <a:off x="174878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4" name="object 124"/>
          <p:cNvSpPr/>
          <p:nvPr/>
        </p:nvSpPr>
        <p:spPr>
          <a:xfrm>
            <a:off x="1724660" y="1443989"/>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25" name="object 125"/>
          <p:cNvSpPr/>
          <p:nvPr/>
        </p:nvSpPr>
        <p:spPr>
          <a:xfrm>
            <a:off x="16992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6" name="object 126"/>
          <p:cNvSpPr/>
          <p:nvPr/>
        </p:nvSpPr>
        <p:spPr>
          <a:xfrm>
            <a:off x="16738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7" name="object 127"/>
          <p:cNvSpPr/>
          <p:nvPr/>
        </p:nvSpPr>
        <p:spPr>
          <a:xfrm>
            <a:off x="16484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8" name="object 128"/>
          <p:cNvSpPr/>
          <p:nvPr/>
        </p:nvSpPr>
        <p:spPr>
          <a:xfrm>
            <a:off x="16230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29" name="object 129"/>
          <p:cNvSpPr/>
          <p:nvPr/>
        </p:nvSpPr>
        <p:spPr>
          <a:xfrm>
            <a:off x="15976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0" name="object 130"/>
          <p:cNvSpPr/>
          <p:nvPr/>
        </p:nvSpPr>
        <p:spPr>
          <a:xfrm>
            <a:off x="157226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1" name="object 131"/>
          <p:cNvSpPr/>
          <p:nvPr/>
        </p:nvSpPr>
        <p:spPr>
          <a:xfrm>
            <a:off x="15481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2" name="object 132"/>
          <p:cNvSpPr/>
          <p:nvPr/>
        </p:nvSpPr>
        <p:spPr>
          <a:xfrm>
            <a:off x="15227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3" name="object 133"/>
          <p:cNvSpPr/>
          <p:nvPr/>
        </p:nvSpPr>
        <p:spPr>
          <a:xfrm>
            <a:off x="14973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4" name="object 134"/>
          <p:cNvSpPr/>
          <p:nvPr/>
        </p:nvSpPr>
        <p:spPr>
          <a:xfrm>
            <a:off x="14719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5" name="object 135"/>
          <p:cNvSpPr/>
          <p:nvPr/>
        </p:nvSpPr>
        <p:spPr>
          <a:xfrm>
            <a:off x="14465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6" name="object 136"/>
          <p:cNvSpPr/>
          <p:nvPr/>
        </p:nvSpPr>
        <p:spPr>
          <a:xfrm>
            <a:off x="14211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7" name="object 137"/>
          <p:cNvSpPr/>
          <p:nvPr/>
        </p:nvSpPr>
        <p:spPr>
          <a:xfrm>
            <a:off x="1397000"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38" name="object 138"/>
          <p:cNvSpPr/>
          <p:nvPr/>
        </p:nvSpPr>
        <p:spPr>
          <a:xfrm>
            <a:off x="13716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39" name="object 139"/>
          <p:cNvSpPr/>
          <p:nvPr/>
        </p:nvSpPr>
        <p:spPr>
          <a:xfrm>
            <a:off x="13462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0" name="object 140"/>
          <p:cNvSpPr/>
          <p:nvPr/>
        </p:nvSpPr>
        <p:spPr>
          <a:xfrm>
            <a:off x="13208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1" name="object 141"/>
          <p:cNvSpPr/>
          <p:nvPr/>
        </p:nvSpPr>
        <p:spPr>
          <a:xfrm>
            <a:off x="12954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2" name="object 142"/>
          <p:cNvSpPr/>
          <p:nvPr/>
        </p:nvSpPr>
        <p:spPr>
          <a:xfrm>
            <a:off x="12700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3" name="object 143"/>
          <p:cNvSpPr/>
          <p:nvPr/>
        </p:nvSpPr>
        <p:spPr>
          <a:xfrm>
            <a:off x="1245869" y="1443989"/>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44" name="object 144"/>
          <p:cNvSpPr/>
          <p:nvPr/>
        </p:nvSpPr>
        <p:spPr>
          <a:xfrm>
            <a:off x="12204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5" name="object 145"/>
          <p:cNvSpPr/>
          <p:nvPr/>
        </p:nvSpPr>
        <p:spPr>
          <a:xfrm>
            <a:off x="11950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6" name="object 146"/>
          <p:cNvSpPr/>
          <p:nvPr/>
        </p:nvSpPr>
        <p:spPr>
          <a:xfrm>
            <a:off x="11696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7" name="object 147"/>
          <p:cNvSpPr/>
          <p:nvPr/>
        </p:nvSpPr>
        <p:spPr>
          <a:xfrm>
            <a:off x="11442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8" name="object 148"/>
          <p:cNvSpPr/>
          <p:nvPr/>
        </p:nvSpPr>
        <p:spPr>
          <a:xfrm>
            <a:off x="11188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49" name="object 149"/>
          <p:cNvSpPr/>
          <p:nvPr/>
        </p:nvSpPr>
        <p:spPr>
          <a:xfrm>
            <a:off x="10934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 name="object 150"/>
          <p:cNvSpPr/>
          <p:nvPr/>
        </p:nvSpPr>
        <p:spPr>
          <a:xfrm>
            <a:off x="10693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 name="object 151"/>
          <p:cNvSpPr/>
          <p:nvPr/>
        </p:nvSpPr>
        <p:spPr>
          <a:xfrm>
            <a:off x="10439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 name="object 152"/>
          <p:cNvSpPr/>
          <p:nvPr/>
        </p:nvSpPr>
        <p:spPr>
          <a:xfrm>
            <a:off x="10185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 name="object 153"/>
          <p:cNvSpPr/>
          <p:nvPr/>
        </p:nvSpPr>
        <p:spPr>
          <a:xfrm>
            <a:off x="9931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 name="object 154"/>
          <p:cNvSpPr/>
          <p:nvPr/>
        </p:nvSpPr>
        <p:spPr>
          <a:xfrm>
            <a:off x="96773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 name="object 155"/>
          <p:cNvSpPr/>
          <p:nvPr/>
        </p:nvSpPr>
        <p:spPr>
          <a:xfrm>
            <a:off x="947419" y="1438910"/>
            <a:ext cx="7620" cy="5080"/>
          </a:xfrm>
          <a:custGeom>
            <a:avLst/>
            <a:gdLst/>
            <a:ahLst/>
            <a:cxnLst/>
            <a:rect l="l" t="t" r="r" b="b"/>
            <a:pathLst>
              <a:path w="7619" h="5080">
                <a:moveTo>
                  <a:pt x="7620" y="5079"/>
                </a:moveTo>
                <a:lnTo>
                  <a:pt x="0" y="5079"/>
                </a:lnTo>
                <a:lnTo>
                  <a:pt x="0" y="0"/>
                </a:lnTo>
              </a:path>
            </a:pathLst>
          </a:custGeom>
          <a:ln w="12700">
            <a:solidFill>
              <a:srgbClr val="3333FF"/>
            </a:solidFill>
          </a:ln>
        </p:spPr>
        <p:txBody>
          <a:bodyPr wrap="square" lIns="0" tIns="0" rIns="0" bIns="0" rtlCol="0"/>
          <a:lstStyle/>
          <a:p>
            <a:endParaRPr/>
          </a:p>
        </p:txBody>
      </p:sp>
      <p:sp>
        <p:nvSpPr>
          <p:cNvPr id="156" name="object 156"/>
          <p:cNvSpPr/>
          <p:nvPr/>
        </p:nvSpPr>
        <p:spPr>
          <a:xfrm>
            <a:off x="947419" y="14135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7" name="object 157"/>
          <p:cNvSpPr/>
          <p:nvPr/>
        </p:nvSpPr>
        <p:spPr>
          <a:xfrm>
            <a:off x="947419" y="13881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8" name="object 158"/>
          <p:cNvSpPr/>
          <p:nvPr/>
        </p:nvSpPr>
        <p:spPr>
          <a:xfrm>
            <a:off x="947419" y="13627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59" name="object 159"/>
          <p:cNvSpPr/>
          <p:nvPr/>
        </p:nvSpPr>
        <p:spPr>
          <a:xfrm>
            <a:off x="947419" y="13385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0" name="object 160"/>
          <p:cNvSpPr/>
          <p:nvPr/>
        </p:nvSpPr>
        <p:spPr>
          <a:xfrm>
            <a:off x="947419" y="13131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1" name="object 161"/>
          <p:cNvSpPr/>
          <p:nvPr/>
        </p:nvSpPr>
        <p:spPr>
          <a:xfrm>
            <a:off x="947419" y="12877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2" name="object 162"/>
          <p:cNvSpPr/>
          <p:nvPr/>
        </p:nvSpPr>
        <p:spPr>
          <a:xfrm>
            <a:off x="947419" y="12623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3" name="object 163"/>
          <p:cNvSpPr/>
          <p:nvPr/>
        </p:nvSpPr>
        <p:spPr>
          <a:xfrm>
            <a:off x="947419" y="12369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4" name="object 164"/>
          <p:cNvSpPr/>
          <p:nvPr/>
        </p:nvSpPr>
        <p:spPr>
          <a:xfrm>
            <a:off x="947419" y="121158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5" name="object 165"/>
          <p:cNvSpPr/>
          <p:nvPr/>
        </p:nvSpPr>
        <p:spPr>
          <a:xfrm>
            <a:off x="947419" y="11874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6" name="object 166"/>
          <p:cNvSpPr/>
          <p:nvPr/>
        </p:nvSpPr>
        <p:spPr>
          <a:xfrm>
            <a:off x="947419" y="11620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7" name="object 167"/>
          <p:cNvSpPr/>
          <p:nvPr/>
        </p:nvSpPr>
        <p:spPr>
          <a:xfrm>
            <a:off x="947419" y="11366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8" name="object 168"/>
          <p:cNvSpPr/>
          <p:nvPr/>
        </p:nvSpPr>
        <p:spPr>
          <a:xfrm>
            <a:off x="947419" y="11112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69" name="object 169"/>
          <p:cNvSpPr/>
          <p:nvPr/>
        </p:nvSpPr>
        <p:spPr>
          <a:xfrm>
            <a:off x="947419" y="10858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0" name="object 170"/>
          <p:cNvSpPr/>
          <p:nvPr/>
        </p:nvSpPr>
        <p:spPr>
          <a:xfrm>
            <a:off x="947419" y="106045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1" name="object 171"/>
          <p:cNvSpPr/>
          <p:nvPr/>
        </p:nvSpPr>
        <p:spPr>
          <a:xfrm>
            <a:off x="947419" y="1036319"/>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172" name="object 172"/>
          <p:cNvSpPr/>
          <p:nvPr/>
        </p:nvSpPr>
        <p:spPr>
          <a:xfrm>
            <a:off x="947419" y="10109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3" name="object 173"/>
          <p:cNvSpPr/>
          <p:nvPr/>
        </p:nvSpPr>
        <p:spPr>
          <a:xfrm>
            <a:off x="947419" y="9855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4" name="object 174"/>
          <p:cNvSpPr/>
          <p:nvPr/>
        </p:nvSpPr>
        <p:spPr>
          <a:xfrm>
            <a:off x="947419" y="9601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5" name="object 175"/>
          <p:cNvSpPr/>
          <p:nvPr/>
        </p:nvSpPr>
        <p:spPr>
          <a:xfrm>
            <a:off x="947419" y="9347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6" name="object 176"/>
          <p:cNvSpPr/>
          <p:nvPr/>
        </p:nvSpPr>
        <p:spPr>
          <a:xfrm>
            <a:off x="947419" y="9093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7" name="object 177"/>
          <p:cNvSpPr/>
          <p:nvPr/>
        </p:nvSpPr>
        <p:spPr>
          <a:xfrm>
            <a:off x="947419" y="88391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8" name="object 178"/>
          <p:cNvSpPr/>
          <p:nvPr/>
        </p:nvSpPr>
        <p:spPr>
          <a:xfrm>
            <a:off x="947419" y="85978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79" name="object 179"/>
          <p:cNvSpPr/>
          <p:nvPr/>
        </p:nvSpPr>
        <p:spPr>
          <a:xfrm>
            <a:off x="947419" y="83438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80" name="object 180"/>
          <p:cNvSpPr/>
          <p:nvPr/>
        </p:nvSpPr>
        <p:spPr>
          <a:xfrm>
            <a:off x="947419" y="80899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81" name="object 181"/>
          <p:cNvSpPr/>
          <p:nvPr/>
        </p:nvSpPr>
        <p:spPr>
          <a:xfrm>
            <a:off x="9525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2" name="object 182"/>
          <p:cNvSpPr/>
          <p:nvPr/>
        </p:nvSpPr>
        <p:spPr>
          <a:xfrm>
            <a:off x="9779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3" name="object 183"/>
          <p:cNvSpPr/>
          <p:nvPr/>
        </p:nvSpPr>
        <p:spPr>
          <a:xfrm>
            <a:off x="10033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4" name="object 184"/>
          <p:cNvSpPr/>
          <p:nvPr/>
        </p:nvSpPr>
        <p:spPr>
          <a:xfrm>
            <a:off x="10287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5" name="object 185"/>
          <p:cNvSpPr/>
          <p:nvPr/>
        </p:nvSpPr>
        <p:spPr>
          <a:xfrm>
            <a:off x="10541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6" name="object 186"/>
          <p:cNvSpPr/>
          <p:nvPr/>
        </p:nvSpPr>
        <p:spPr>
          <a:xfrm>
            <a:off x="1079500" y="801369"/>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87" name="object 187"/>
          <p:cNvSpPr/>
          <p:nvPr/>
        </p:nvSpPr>
        <p:spPr>
          <a:xfrm>
            <a:off x="11036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8" name="object 188"/>
          <p:cNvSpPr/>
          <p:nvPr/>
        </p:nvSpPr>
        <p:spPr>
          <a:xfrm>
            <a:off x="11290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89" name="object 189"/>
          <p:cNvSpPr/>
          <p:nvPr/>
        </p:nvSpPr>
        <p:spPr>
          <a:xfrm>
            <a:off x="11544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0" name="object 190"/>
          <p:cNvSpPr/>
          <p:nvPr/>
        </p:nvSpPr>
        <p:spPr>
          <a:xfrm>
            <a:off x="11798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1" name="object 191"/>
          <p:cNvSpPr/>
          <p:nvPr/>
        </p:nvSpPr>
        <p:spPr>
          <a:xfrm>
            <a:off x="12052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2" name="object 192"/>
          <p:cNvSpPr/>
          <p:nvPr/>
        </p:nvSpPr>
        <p:spPr>
          <a:xfrm>
            <a:off x="12306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3" name="object 193"/>
          <p:cNvSpPr/>
          <p:nvPr/>
        </p:nvSpPr>
        <p:spPr>
          <a:xfrm>
            <a:off x="12547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4" name="object 194"/>
          <p:cNvSpPr/>
          <p:nvPr/>
        </p:nvSpPr>
        <p:spPr>
          <a:xfrm>
            <a:off x="12801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5" name="object 195"/>
          <p:cNvSpPr/>
          <p:nvPr/>
        </p:nvSpPr>
        <p:spPr>
          <a:xfrm>
            <a:off x="13055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6" name="object 196"/>
          <p:cNvSpPr/>
          <p:nvPr/>
        </p:nvSpPr>
        <p:spPr>
          <a:xfrm>
            <a:off x="13309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7" name="object 197"/>
          <p:cNvSpPr/>
          <p:nvPr/>
        </p:nvSpPr>
        <p:spPr>
          <a:xfrm>
            <a:off x="13563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8" name="object 198"/>
          <p:cNvSpPr/>
          <p:nvPr/>
        </p:nvSpPr>
        <p:spPr>
          <a:xfrm>
            <a:off x="13817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99" name="object 199"/>
          <p:cNvSpPr/>
          <p:nvPr/>
        </p:nvSpPr>
        <p:spPr>
          <a:xfrm>
            <a:off x="14058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0" name="object 200"/>
          <p:cNvSpPr/>
          <p:nvPr/>
        </p:nvSpPr>
        <p:spPr>
          <a:xfrm>
            <a:off x="14312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1" name="object 201"/>
          <p:cNvSpPr/>
          <p:nvPr/>
        </p:nvSpPr>
        <p:spPr>
          <a:xfrm>
            <a:off x="14566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2" name="object 202"/>
          <p:cNvSpPr/>
          <p:nvPr/>
        </p:nvSpPr>
        <p:spPr>
          <a:xfrm>
            <a:off x="14820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3" name="object 203"/>
          <p:cNvSpPr/>
          <p:nvPr/>
        </p:nvSpPr>
        <p:spPr>
          <a:xfrm>
            <a:off x="15074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4" name="object 204"/>
          <p:cNvSpPr/>
          <p:nvPr/>
        </p:nvSpPr>
        <p:spPr>
          <a:xfrm>
            <a:off x="15328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5" name="object 205"/>
          <p:cNvSpPr/>
          <p:nvPr/>
        </p:nvSpPr>
        <p:spPr>
          <a:xfrm>
            <a:off x="1558289" y="801369"/>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206" name="object 206"/>
          <p:cNvSpPr/>
          <p:nvPr/>
        </p:nvSpPr>
        <p:spPr>
          <a:xfrm>
            <a:off x="15824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7" name="object 207"/>
          <p:cNvSpPr/>
          <p:nvPr/>
        </p:nvSpPr>
        <p:spPr>
          <a:xfrm>
            <a:off x="16078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8" name="object 208"/>
          <p:cNvSpPr/>
          <p:nvPr/>
        </p:nvSpPr>
        <p:spPr>
          <a:xfrm>
            <a:off x="16332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09" name="object 209"/>
          <p:cNvSpPr/>
          <p:nvPr/>
        </p:nvSpPr>
        <p:spPr>
          <a:xfrm>
            <a:off x="16586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0" name="object 210"/>
          <p:cNvSpPr/>
          <p:nvPr/>
        </p:nvSpPr>
        <p:spPr>
          <a:xfrm>
            <a:off x="16840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1" name="object 211"/>
          <p:cNvSpPr/>
          <p:nvPr/>
        </p:nvSpPr>
        <p:spPr>
          <a:xfrm>
            <a:off x="17094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2" name="object 212"/>
          <p:cNvSpPr/>
          <p:nvPr/>
        </p:nvSpPr>
        <p:spPr>
          <a:xfrm>
            <a:off x="17335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3" name="object 213"/>
          <p:cNvSpPr/>
          <p:nvPr/>
        </p:nvSpPr>
        <p:spPr>
          <a:xfrm>
            <a:off x="17589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4" name="object 214"/>
          <p:cNvSpPr/>
          <p:nvPr/>
        </p:nvSpPr>
        <p:spPr>
          <a:xfrm>
            <a:off x="17843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5" name="object 215"/>
          <p:cNvSpPr/>
          <p:nvPr/>
        </p:nvSpPr>
        <p:spPr>
          <a:xfrm>
            <a:off x="18097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6" name="object 216"/>
          <p:cNvSpPr/>
          <p:nvPr/>
        </p:nvSpPr>
        <p:spPr>
          <a:xfrm>
            <a:off x="18351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7" name="object 217"/>
          <p:cNvSpPr/>
          <p:nvPr/>
        </p:nvSpPr>
        <p:spPr>
          <a:xfrm>
            <a:off x="18605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18" name="object 218"/>
          <p:cNvSpPr/>
          <p:nvPr/>
        </p:nvSpPr>
        <p:spPr>
          <a:xfrm>
            <a:off x="1885950" y="801369"/>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19" name="object 219"/>
          <p:cNvSpPr/>
          <p:nvPr/>
        </p:nvSpPr>
        <p:spPr>
          <a:xfrm>
            <a:off x="19100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0" name="object 220"/>
          <p:cNvSpPr/>
          <p:nvPr/>
        </p:nvSpPr>
        <p:spPr>
          <a:xfrm>
            <a:off x="19354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1" name="object 221"/>
          <p:cNvSpPr/>
          <p:nvPr/>
        </p:nvSpPr>
        <p:spPr>
          <a:xfrm>
            <a:off x="19608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2" name="object 222"/>
          <p:cNvSpPr/>
          <p:nvPr/>
        </p:nvSpPr>
        <p:spPr>
          <a:xfrm>
            <a:off x="19862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3" name="object 223"/>
          <p:cNvSpPr/>
          <p:nvPr/>
        </p:nvSpPr>
        <p:spPr>
          <a:xfrm>
            <a:off x="20116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4" name="object 224"/>
          <p:cNvSpPr/>
          <p:nvPr/>
        </p:nvSpPr>
        <p:spPr>
          <a:xfrm>
            <a:off x="2037079" y="801369"/>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25" name="object 225"/>
          <p:cNvSpPr/>
          <p:nvPr/>
        </p:nvSpPr>
        <p:spPr>
          <a:xfrm>
            <a:off x="206121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6" name="object 226"/>
          <p:cNvSpPr/>
          <p:nvPr/>
        </p:nvSpPr>
        <p:spPr>
          <a:xfrm>
            <a:off x="208661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7" name="object 227"/>
          <p:cNvSpPr/>
          <p:nvPr/>
        </p:nvSpPr>
        <p:spPr>
          <a:xfrm>
            <a:off x="211201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8" name="object 228"/>
          <p:cNvSpPr/>
          <p:nvPr/>
        </p:nvSpPr>
        <p:spPr>
          <a:xfrm>
            <a:off x="213741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29" name="object 229"/>
          <p:cNvSpPr/>
          <p:nvPr/>
        </p:nvSpPr>
        <p:spPr>
          <a:xfrm>
            <a:off x="216281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0" name="object 230"/>
          <p:cNvSpPr/>
          <p:nvPr/>
        </p:nvSpPr>
        <p:spPr>
          <a:xfrm>
            <a:off x="218821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1" name="object 231"/>
          <p:cNvSpPr/>
          <p:nvPr/>
        </p:nvSpPr>
        <p:spPr>
          <a:xfrm>
            <a:off x="221233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2" name="object 232"/>
          <p:cNvSpPr/>
          <p:nvPr/>
        </p:nvSpPr>
        <p:spPr>
          <a:xfrm>
            <a:off x="223773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3" name="object 233"/>
          <p:cNvSpPr/>
          <p:nvPr/>
        </p:nvSpPr>
        <p:spPr>
          <a:xfrm>
            <a:off x="226313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4" name="object 234"/>
          <p:cNvSpPr/>
          <p:nvPr/>
        </p:nvSpPr>
        <p:spPr>
          <a:xfrm>
            <a:off x="228853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5" name="object 235"/>
          <p:cNvSpPr/>
          <p:nvPr/>
        </p:nvSpPr>
        <p:spPr>
          <a:xfrm>
            <a:off x="231393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6" name="object 236"/>
          <p:cNvSpPr/>
          <p:nvPr/>
        </p:nvSpPr>
        <p:spPr>
          <a:xfrm>
            <a:off x="233933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7" name="object 237"/>
          <p:cNvSpPr/>
          <p:nvPr/>
        </p:nvSpPr>
        <p:spPr>
          <a:xfrm>
            <a:off x="2364739" y="801369"/>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38" name="object 238"/>
          <p:cNvSpPr/>
          <p:nvPr/>
        </p:nvSpPr>
        <p:spPr>
          <a:xfrm>
            <a:off x="23888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39" name="object 239"/>
          <p:cNvSpPr/>
          <p:nvPr/>
        </p:nvSpPr>
        <p:spPr>
          <a:xfrm>
            <a:off x="24142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0" name="object 240"/>
          <p:cNvSpPr/>
          <p:nvPr/>
        </p:nvSpPr>
        <p:spPr>
          <a:xfrm>
            <a:off x="24396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1" name="object 241"/>
          <p:cNvSpPr/>
          <p:nvPr/>
        </p:nvSpPr>
        <p:spPr>
          <a:xfrm>
            <a:off x="24650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2" name="object 242"/>
          <p:cNvSpPr/>
          <p:nvPr/>
        </p:nvSpPr>
        <p:spPr>
          <a:xfrm>
            <a:off x="24904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3" name="object 243"/>
          <p:cNvSpPr/>
          <p:nvPr/>
        </p:nvSpPr>
        <p:spPr>
          <a:xfrm>
            <a:off x="2515870" y="801369"/>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44" name="object 244"/>
          <p:cNvSpPr/>
          <p:nvPr/>
        </p:nvSpPr>
        <p:spPr>
          <a:xfrm>
            <a:off x="25400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5" name="object 245"/>
          <p:cNvSpPr/>
          <p:nvPr/>
        </p:nvSpPr>
        <p:spPr>
          <a:xfrm>
            <a:off x="25654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6" name="object 246"/>
          <p:cNvSpPr/>
          <p:nvPr/>
        </p:nvSpPr>
        <p:spPr>
          <a:xfrm>
            <a:off x="25908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7" name="object 247"/>
          <p:cNvSpPr/>
          <p:nvPr/>
        </p:nvSpPr>
        <p:spPr>
          <a:xfrm>
            <a:off x="26162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8" name="object 248"/>
          <p:cNvSpPr/>
          <p:nvPr/>
        </p:nvSpPr>
        <p:spPr>
          <a:xfrm>
            <a:off x="26416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49" name="object 249"/>
          <p:cNvSpPr/>
          <p:nvPr/>
        </p:nvSpPr>
        <p:spPr>
          <a:xfrm>
            <a:off x="26670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0" name="object 250"/>
          <p:cNvSpPr/>
          <p:nvPr/>
        </p:nvSpPr>
        <p:spPr>
          <a:xfrm>
            <a:off x="26911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1" name="object 251"/>
          <p:cNvSpPr/>
          <p:nvPr/>
        </p:nvSpPr>
        <p:spPr>
          <a:xfrm>
            <a:off x="27165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2" name="object 252"/>
          <p:cNvSpPr/>
          <p:nvPr/>
        </p:nvSpPr>
        <p:spPr>
          <a:xfrm>
            <a:off x="27419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3" name="object 253"/>
          <p:cNvSpPr/>
          <p:nvPr/>
        </p:nvSpPr>
        <p:spPr>
          <a:xfrm>
            <a:off x="27673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4" name="object 254"/>
          <p:cNvSpPr/>
          <p:nvPr/>
        </p:nvSpPr>
        <p:spPr>
          <a:xfrm>
            <a:off x="27927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5" name="object 255"/>
          <p:cNvSpPr/>
          <p:nvPr/>
        </p:nvSpPr>
        <p:spPr>
          <a:xfrm>
            <a:off x="28181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6" name="object 256"/>
          <p:cNvSpPr/>
          <p:nvPr/>
        </p:nvSpPr>
        <p:spPr>
          <a:xfrm>
            <a:off x="2843529" y="801369"/>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257" name="object 257"/>
          <p:cNvSpPr/>
          <p:nvPr/>
        </p:nvSpPr>
        <p:spPr>
          <a:xfrm>
            <a:off x="28676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8" name="object 258"/>
          <p:cNvSpPr/>
          <p:nvPr/>
        </p:nvSpPr>
        <p:spPr>
          <a:xfrm>
            <a:off x="28930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59" name="object 259"/>
          <p:cNvSpPr/>
          <p:nvPr/>
        </p:nvSpPr>
        <p:spPr>
          <a:xfrm>
            <a:off x="29184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0" name="object 260"/>
          <p:cNvSpPr/>
          <p:nvPr/>
        </p:nvSpPr>
        <p:spPr>
          <a:xfrm>
            <a:off x="29438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1" name="object 261"/>
          <p:cNvSpPr/>
          <p:nvPr/>
        </p:nvSpPr>
        <p:spPr>
          <a:xfrm>
            <a:off x="296926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2" name="object 262"/>
          <p:cNvSpPr/>
          <p:nvPr/>
        </p:nvSpPr>
        <p:spPr>
          <a:xfrm>
            <a:off x="2994660" y="801369"/>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263" name="object 263"/>
          <p:cNvSpPr/>
          <p:nvPr/>
        </p:nvSpPr>
        <p:spPr>
          <a:xfrm>
            <a:off x="30187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4" name="object 264"/>
          <p:cNvSpPr/>
          <p:nvPr/>
        </p:nvSpPr>
        <p:spPr>
          <a:xfrm>
            <a:off x="30441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5" name="object 265"/>
          <p:cNvSpPr/>
          <p:nvPr/>
        </p:nvSpPr>
        <p:spPr>
          <a:xfrm>
            <a:off x="30695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6" name="object 266"/>
          <p:cNvSpPr/>
          <p:nvPr/>
        </p:nvSpPr>
        <p:spPr>
          <a:xfrm>
            <a:off x="30949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7" name="object 267"/>
          <p:cNvSpPr/>
          <p:nvPr/>
        </p:nvSpPr>
        <p:spPr>
          <a:xfrm>
            <a:off x="31203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8" name="object 268"/>
          <p:cNvSpPr/>
          <p:nvPr/>
        </p:nvSpPr>
        <p:spPr>
          <a:xfrm>
            <a:off x="314578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69" name="object 269"/>
          <p:cNvSpPr/>
          <p:nvPr/>
        </p:nvSpPr>
        <p:spPr>
          <a:xfrm>
            <a:off x="31699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0" name="object 270"/>
          <p:cNvSpPr/>
          <p:nvPr/>
        </p:nvSpPr>
        <p:spPr>
          <a:xfrm>
            <a:off x="31953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1" name="object 271"/>
          <p:cNvSpPr/>
          <p:nvPr/>
        </p:nvSpPr>
        <p:spPr>
          <a:xfrm>
            <a:off x="32207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2" name="object 272"/>
          <p:cNvSpPr/>
          <p:nvPr/>
        </p:nvSpPr>
        <p:spPr>
          <a:xfrm>
            <a:off x="32461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3" name="object 273"/>
          <p:cNvSpPr/>
          <p:nvPr/>
        </p:nvSpPr>
        <p:spPr>
          <a:xfrm>
            <a:off x="32715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4" name="object 274"/>
          <p:cNvSpPr/>
          <p:nvPr/>
        </p:nvSpPr>
        <p:spPr>
          <a:xfrm>
            <a:off x="32969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5" name="object 275"/>
          <p:cNvSpPr/>
          <p:nvPr/>
        </p:nvSpPr>
        <p:spPr>
          <a:xfrm>
            <a:off x="332232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276" name="object 276"/>
          <p:cNvSpPr/>
          <p:nvPr/>
        </p:nvSpPr>
        <p:spPr>
          <a:xfrm>
            <a:off x="33464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7" name="object 277"/>
          <p:cNvSpPr/>
          <p:nvPr/>
        </p:nvSpPr>
        <p:spPr>
          <a:xfrm>
            <a:off x="33718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8" name="object 278"/>
          <p:cNvSpPr/>
          <p:nvPr/>
        </p:nvSpPr>
        <p:spPr>
          <a:xfrm>
            <a:off x="33972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79" name="object 279"/>
          <p:cNvSpPr/>
          <p:nvPr/>
        </p:nvSpPr>
        <p:spPr>
          <a:xfrm>
            <a:off x="34226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0" name="object 280"/>
          <p:cNvSpPr/>
          <p:nvPr/>
        </p:nvSpPr>
        <p:spPr>
          <a:xfrm>
            <a:off x="34480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1" name="object 281"/>
          <p:cNvSpPr/>
          <p:nvPr/>
        </p:nvSpPr>
        <p:spPr>
          <a:xfrm>
            <a:off x="34734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2" name="object 282"/>
          <p:cNvSpPr/>
          <p:nvPr/>
        </p:nvSpPr>
        <p:spPr>
          <a:xfrm>
            <a:off x="34975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3" name="object 283"/>
          <p:cNvSpPr/>
          <p:nvPr/>
        </p:nvSpPr>
        <p:spPr>
          <a:xfrm>
            <a:off x="35229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4" name="object 284"/>
          <p:cNvSpPr/>
          <p:nvPr/>
        </p:nvSpPr>
        <p:spPr>
          <a:xfrm>
            <a:off x="35483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5" name="object 285"/>
          <p:cNvSpPr/>
          <p:nvPr/>
        </p:nvSpPr>
        <p:spPr>
          <a:xfrm>
            <a:off x="35737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6" name="object 286"/>
          <p:cNvSpPr/>
          <p:nvPr/>
        </p:nvSpPr>
        <p:spPr>
          <a:xfrm>
            <a:off x="35991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7" name="object 287"/>
          <p:cNvSpPr/>
          <p:nvPr/>
        </p:nvSpPr>
        <p:spPr>
          <a:xfrm>
            <a:off x="36245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8" name="object 288"/>
          <p:cNvSpPr/>
          <p:nvPr/>
        </p:nvSpPr>
        <p:spPr>
          <a:xfrm>
            <a:off x="36487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89" name="object 289"/>
          <p:cNvSpPr/>
          <p:nvPr/>
        </p:nvSpPr>
        <p:spPr>
          <a:xfrm>
            <a:off x="36741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0" name="object 290"/>
          <p:cNvSpPr/>
          <p:nvPr/>
        </p:nvSpPr>
        <p:spPr>
          <a:xfrm>
            <a:off x="36995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1" name="object 291"/>
          <p:cNvSpPr/>
          <p:nvPr/>
        </p:nvSpPr>
        <p:spPr>
          <a:xfrm>
            <a:off x="37249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2" name="object 292"/>
          <p:cNvSpPr/>
          <p:nvPr/>
        </p:nvSpPr>
        <p:spPr>
          <a:xfrm>
            <a:off x="37503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3" name="object 293"/>
          <p:cNvSpPr/>
          <p:nvPr/>
        </p:nvSpPr>
        <p:spPr>
          <a:xfrm>
            <a:off x="37757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4" name="object 294"/>
          <p:cNvSpPr/>
          <p:nvPr/>
        </p:nvSpPr>
        <p:spPr>
          <a:xfrm>
            <a:off x="3801109"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295" name="object 295"/>
          <p:cNvSpPr/>
          <p:nvPr/>
        </p:nvSpPr>
        <p:spPr>
          <a:xfrm>
            <a:off x="38252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6" name="object 296"/>
          <p:cNvSpPr/>
          <p:nvPr/>
        </p:nvSpPr>
        <p:spPr>
          <a:xfrm>
            <a:off x="38506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7" name="object 297"/>
          <p:cNvSpPr/>
          <p:nvPr/>
        </p:nvSpPr>
        <p:spPr>
          <a:xfrm>
            <a:off x="38760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8" name="object 298"/>
          <p:cNvSpPr/>
          <p:nvPr/>
        </p:nvSpPr>
        <p:spPr>
          <a:xfrm>
            <a:off x="39014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299" name="object 299"/>
          <p:cNvSpPr/>
          <p:nvPr/>
        </p:nvSpPr>
        <p:spPr>
          <a:xfrm>
            <a:off x="39268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0" name="object 300"/>
          <p:cNvSpPr/>
          <p:nvPr/>
        </p:nvSpPr>
        <p:spPr>
          <a:xfrm>
            <a:off x="39522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1" name="object 301"/>
          <p:cNvSpPr/>
          <p:nvPr/>
        </p:nvSpPr>
        <p:spPr>
          <a:xfrm>
            <a:off x="39763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2" name="object 302"/>
          <p:cNvSpPr/>
          <p:nvPr/>
        </p:nvSpPr>
        <p:spPr>
          <a:xfrm>
            <a:off x="40017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3" name="object 303"/>
          <p:cNvSpPr/>
          <p:nvPr/>
        </p:nvSpPr>
        <p:spPr>
          <a:xfrm>
            <a:off x="40271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4" name="object 304"/>
          <p:cNvSpPr/>
          <p:nvPr/>
        </p:nvSpPr>
        <p:spPr>
          <a:xfrm>
            <a:off x="40525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5" name="object 305"/>
          <p:cNvSpPr/>
          <p:nvPr/>
        </p:nvSpPr>
        <p:spPr>
          <a:xfrm>
            <a:off x="40779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6" name="object 306"/>
          <p:cNvSpPr/>
          <p:nvPr/>
        </p:nvSpPr>
        <p:spPr>
          <a:xfrm>
            <a:off x="41033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7" name="object 307"/>
          <p:cNvSpPr/>
          <p:nvPr/>
        </p:nvSpPr>
        <p:spPr>
          <a:xfrm>
            <a:off x="41275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8" name="object 308"/>
          <p:cNvSpPr/>
          <p:nvPr/>
        </p:nvSpPr>
        <p:spPr>
          <a:xfrm>
            <a:off x="41529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09" name="object 309"/>
          <p:cNvSpPr/>
          <p:nvPr/>
        </p:nvSpPr>
        <p:spPr>
          <a:xfrm>
            <a:off x="41783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0" name="object 310"/>
          <p:cNvSpPr/>
          <p:nvPr/>
        </p:nvSpPr>
        <p:spPr>
          <a:xfrm>
            <a:off x="42037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1" name="object 311"/>
          <p:cNvSpPr/>
          <p:nvPr/>
        </p:nvSpPr>
        <p:spPr>
          <a:xfrm>
            <a:off x="42291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2" name="object 312"/>
          <p:cNvSpPr/>
          <p:nvPr/>
        </p:nvSpPr>
        <p:spPr>
          <a:xfrm>
            <a:off x="42545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3" name="object 313"/>
          <p:cNvSpPr/>
          <p:nvPr/>
        </p:nvSpPr>
        <p:spPr>
          <a:xfrm>
            <a:off x="427990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14" name="object 314"/>
          <p:cNvSpPr/>
          <p:nvPr/>
        </p:nvSpPr>
        <p:spPr>
          <a:xfrm>
            <a:off x="43040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5" name="object 315"/>
          <p:cNvSpPr/>
          <p:nvPr/>
        </p:nvSpPr>
        <p:spPr>
          <a:xfrm>
            <a:off x="43294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6" name="object 316"/>
          <p:cNvSpPr/>
          <p:nvPr/>
        </p:nvSpPr>
        <p:spPr>
          <a:xfrm>
            <a:off x="43548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7" name="object 317"/>
          <p:cNvSpPr/>
          <p:nvPr/>
        </p:nvSpPr>
        <p:spPr>
          <a:xfrm>
            <a:off x="43802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8" name="object 318"/>
          <p:cNvSpPr/>
          <p:nvPr/>
        </p:nvSpPr>
        <p:spPr>
          <a:xfrm>
            <a:off x="44056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19" name="object 319"/>
          <p:cNvSpPr/>
          <p:nvPr/>
        </p:nvSpPr>
        <p:spPr>
          <a:xfrm>
            <a:off x="44310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0" name="object 320"/>
          <p:cNvSpPr/>
          <p:nvPr/>
        </p:nvSpPr>
        <p:spPr>
          <a:xfrm>
            <a:off x="44551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1" name="object 321"/>
          <p:cNvSpPr/>
          <p:nvPr/>
        </p:nvSpPr>
        <p:spPr>
          <a:xfrm>
            <a:off x="44805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2" name="object 322"/>
          <p:cNvSpPr/>
          <p:nvPr/>
        </p:nvSpPr>
        <p:spPr>
          <a:xfrm>
            <a:off x="45059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3" name="object 323"/>
          <p:cNvSpPr/>
          <p:nvPr/>
        </p:nvSpPr>
        <p:spPr>
          <a:xfrm>
            <a:off x="45313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4" name="object 324"/>
          <p:cNvSpPr/>
          <p:nvPr/>
        </p:nvSpPr>
        <p:spPr>
          <a:xfrm>
            <a:off x="45567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5" name="object 325"/>
          <p:cNvSpPr/>
          <p:nvPr/>
        </p:nvSpPr>
        <p:spPr>
          <a:xfrm>
            <a:off x="45821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6" name="object 326"/>
          <p:cNvSpPr/>
          <p:nvPr/>
        </p:nvSpPr>
        <p:spPr>
          <a:xfrm>
            <a:off x="46062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7" name="object 327"/>
          <p:cNvSpPr/>
          <p:nvPr/>
        </p:nvSpPr>
        <p:spPr>
          <a:xfrm>
            <a:off x="46316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8" name="object 328"/>
          <p:cNvSpPr/>
          <p:nvPr/>
        </p:nvSpPr>
        <p:spPr>
          <a:xfrm>
            <a:off x="46570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29" name="object 329"/>
          <p:cNvSpPr/>
          <p:nvPr/>
        </p:nvSpPr>
        <p:spPr>
          <a:xfrm>
            <a:off x="46824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0" name="object 330"/>
          <p:cNvSpPr/>
          <p:nvPr/>
        </p:nvSpPr>
        <p:spPr>
          <a:xfrm>
            <a:off x="47078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1" name="object 331"/>
          <p:cNvSpPr/>
          <p:nvPr/>
        </p:nvSpPr>
        <p:spPr>
          <a:xfrm>
            <a:off x="47332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2" name="object 332"/>
          <p:cNvSpPr/>
          <p:nvPr/>
        </p:nvSpPr>
        <p:spPr>
          <a:xfrm>
            <a:off x="4758690" y="801369"/>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33" name="object 333"/>
          <p:cNvSpPr/>
          <p:nvPr/>
        </p:nvSpPr>
        <p:spPr>
          <a:xfrm>
            <a:off x="47828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4" name="object 334"/>
          <p:cNvSpPr/>
          <p:nvPr/>
        </p:nvSpPr>
        <p:spPr>
          <a:xfrm>
            <a:off x="48082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5" name="object 335"/>
          <p:cNvSpPr/>
          <p:nvPr/>
        </p:nvSpPr>
        <p:spPr>
          <a:xfrm>
            <a:off x="48336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6" name="object 336"/>
          <p:cNvSpPr/>
          <p:nvPr/>
        </p:nvSpPr>
        <p:spPr>
          <a:xfrm>
            <a:off x="48590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7" name="object 337"/>
          <p:cNvSpPr/>
          <p:nvPr/>
        </p:nvSpPr>
        <p:spPr>
          <a:xfrm>
            <a:off x="48844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8" name="object 338"/>
          <p:cNvSpPr/>
          <p:nvPr/>
        </p:nvSpPr>
        <p:spPr>
          <a:xfrm>
            <a:off x="49098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39" name="object 339"/>
          <p:cNvSpPr/>
          <p:nvPr/>
        </p:nvSpPr>
        <p:spPr>
          <a:xfrm>
            <a:off x="49339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0" name="object 340"/>
          <p:cNvSpPr/>
          <p:nvPr/>
        </p:nvSpPr>
        <p:spPr>
          <a:xfrm>
            <a:off x="49593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1" name="object 341"/>
          <p:cNvSpPr/>
          <p:nvPr/>
        </p:nvSpPr>
        <p:spPr>
          <a:xfrm>
            <a:off x="49847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2" name="object 342"/>
          <p:cNvSpPr/>
          <p:nvPr/>
        </p:nvSpPr>
        <p:spPr>
          <a:xfrm>
            <a:off x="50101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3" name="object 343"/>
          <p:cNvSpPr/>
          <p:nvPr/>
        </p:nvSpPr>
        <p:spPr>
          <a:xfrm>
            <a:off x="50355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4" name="object 344"/>
          <p:cNvSpPr/>
          <p:nvPr/>
        </p:nvSpPr>
        <p:spPr>
          <a:xfrm>
            <a:off x="50609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5" name="object 345"/>
          <p:cNvSpPr/>
          <p:nvPr/>
        </p:nvSpPr>
        <p:spPr>
          <a:xfrm>
            <a:off x="508635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46" name="object 346"/>
          <p:cNvSpPr/>
          <p:nvPr/>
        </p:nvSpPr>
        <p:spPr>
          <a:xfrm>
            <a:off x="51104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7" name="object 347"/>
          <p:cNvSpPr/>
          <p:nvPr/>
        </p:nvSpPr>
        <p:spPr>
          <a:xfrm>
            <a:off x="51358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8" name="object 348"/>
          <p:cNvSpPr/>
          <p:nvPr/>
        </p:nvSpPr>
        <p:spPr>
          <a:xfrm>
            <a:off x="51612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49" name="object 349"/>
          <p:cNvSpPr/>
          <p:nvPr/>
        </p:nvSpPr>
        <p:spPr>
          <a:xfrm>
            <a:off x="51866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0" name="object 350"/>
          <p:cNvSpPr/>
          <p:nvPr/>
        </p:nvSpPr>
        <p:spPr>
          <a:xfrm>
            <a:off x="521207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1" name="object 351"/>
          <p:cNvSpPr/>
          <p:nvPr/>
        </p:nvSpPr>
        <p:spPr>
          <a:xfrm>
            <a:off x="5237479" y="801369"/>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52" name="object 352"/>
          <p:cNvSpPr/>
          <p:nvPr/>
        </p:nvSpPr>
        <p:spPr>
          <a:xfrm>
            <a:off x="52616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3" name="object 353"/>
          <p:cNvSpPr/>
          <p:nvPr/>
        </p:nvSpPr>
        <p:spPr>
          <a:xfrm>
            <a:off x="52870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4" name="object 354"/>
          <p:cNvSpPr/>
          <p:nvPr/>
        </p:nvSpPr>
        <p:spPr>
          <a:xfrm>
            <a:off x="53124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5" name="object 355"/>
          <p:cNvSpPr/>
          <p:nvPr/>
        </p:nvSpPr>
        <p:spPr>
          <a:xfrm>
            <a:off x="53378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6" name="object 356"/>
          <p:cNvSpPr/>
          <p:nvPr/>
        </p:nvSpPr>
        <p:spPr>
          <a:xfrm>
            <a:off x="53632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7" name="object 357"/>
          <p:cNvSpPr/>
          <p:nvPr/>
        </p:nvSpPr>
        <p:spPr>
          <a:xfrm>
            <a:off x="53886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8" name="object 358"/>
          <p:cNvSpPr/>
          <p:nvPr/>
        </p:nvSpPr>
        <p:spPr>
          <a:xfrm>
            <a:off x="54127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59" name="object 359"/>
          <p:cNvSpPr/>
          <p:nvPr/>
        </p:nvSpPr>
        <p:spPr>
          <a:xfrm>
            <a:off x="54381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0" name="object 360"/>
          <p:cNvSpPr/>
          <p:nvPr/>
        </p:nvSpPr>
        <p:spPr>
          <a:xfrm>
            <a:off x="54635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1" name="object 361"/>
          <p:cNvSpPr/>
          <p:nvPr/>
        </p:nvSpPr>
        <p:spPr>
          <a:xfrm>
            <a:off x="54889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2" name="object 362"/>
          <p:cNvSpPr/>
          <p:nvPr/>
        </p:nvSpPr>
        <p:spPr>
          <a:xfrm>
            <a:off x="55143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3" name="object 363"/>
          <p:cNvSpPr/>
          <p:nvPr/>
        </p:nvSpPr>
        <p:spPr>
          <a:xfrm>
            <a:off x="55397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4" name="object 364"/>
          <p:cNvSpPr/>
          <p:nvPr/>
        </p:nvSpPr>
        <p:spPr>
          <a:xfrm>
            <a:off x="5565140" y="801369"/>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65" name="object 365"/>
          <p:cNvSpPr/>
          <p:nvPr/>
        </p:nvSpPr>
        <p:spPr>
          <a:xfrm>
            <a:off x="55892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6" name="object 366"/>
          <p:cNvSpPr/>
          <p:nvPr/>
        </p:nvSpPr>
        <p:spPr>
          <a:xfrm>
            <a:off x="56146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7" name="object 367"/>
          <p:cNvSpPr/>
          <p:nvPr/>
        </p:nvSpPr>
        <p:spPr>
          <a:xfrm>
            <a:off x="56400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8" name="object 368"/>
          <p:cNvSpPr/>
          <p:nvPr/>
        </p:nvSpPr>
        <p:spPr>
          <a:xfrm>
            <a:off x="56654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69" name="object 369"/>
          <p:cNvSpPr/>
          <p:nvPr/>
        </p:nvSpPr>
        <p:spPr>
          <a:xfrm>
            <a:off x="569087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0" name="object 370"/>
          <p:cNvSpPr/>
          <p:nvPr/>
        </p:nvSpPr>
        <p:spPr>
          <a:xfrm>
            <a:off x="571627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71" name="object 371"/>
          <p:cNvSpPr/>
          <p:nvPr/>
        </p:nvSpPr>
        <p:spPr>
          <a:xfrm>
            <a:off x="57404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2" name="object 372"/>
          <p:cNvSpPr/>
          <p:nvPr/>
        </p:nvSpPr>
        <p:spPr>
          <a:xfrm>
            <a:off x="57658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3" name="object 373"/>
          <p:cNvSpPr/>
          <p:nvPr/>
        </p:nvSpPr>
        <p:spPr>
          <a:xfrm>
            <a:off x="57912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4" name="object 374"/>
          <p:cNvSpPr/>
          <p:nvPr/>
        </p:nvSpPr>
        <p:spPr>
          <a:xfrm>
            <a:off x="58166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5" name="object 375"/>
          <p:cNvSpPr/>
          <p:nvPr/>
        </p:nvSpPr>
        <p:spPr>
          <a:xfrm>
            <a:off x="58420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6" name="object 376"/>
          <p:cNvSpPr/>
          <p:nvPr/>
        </p:nvSpPr>
        <p:spPr>
          <a:xfrm>
            <a:off x="58674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7" name="object 377"/>
          <p:cNvSpPr/>
          <p:nvPr/>
        </p:nvSpPr>
        <p:spPr>
          <a:xfrm>
            <a:off x="58915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8" name="object 378"/>
          <p:cNvSpPr/>
          <p:nvPr/>
        </p:nvSpPr>
        <p:spPr>
          <a:xfrm>
            <a:off x="59169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79" name="object 379"/>
          <p:cNvSpPr/>
          <p:nvPr/>
        </p:nvSpPr>
        <p:spPr>
          <a:xfrm>
            <a:off x="59423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0" name="object 380"/>
          <p:cNvSpPr/>
          <p:nvPr/>
        </p:nvSpPr>
        <p:spPr>
          <a:xfrm>
            <a:off x="59677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1" name="object 381"/>
          <p:cNvSpPr/>
          <p:nvPr/>
        </p:nvSpPr>
        <p:spPr>
          <a:xfrm>
            <a:off x="59931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2" name="object 382"/>
          <p:cNvSpPr/>
          <p:nvPr/>
        </p:nvSpPr>
        <p:spPr>
          <a:xfrm>
            <a:off x="601852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3" name="object 383"/>
          <p:cNvSpPr/>
          <p:nvPr/>
        </p:nvSpPr>
        <p:spPr>
          <a:xfrm>
            <a:off x="6043929" y="801369"/>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384" name="object 384"/>
          <p:cNvSpPr/>
          <p:nvPr/>
        </p:nvSpPr>
        <p:spPr>
          <a:xfrm>
            <a:off x="60680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5" name="object 385"/>
          <p:cNvSpPr/>
          <p:nvPr/>
        </p:nvSpPr>
        <p:spPr>
          <a:xfrm>
            <a:off x="60934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6" name="object 386"/>
          <p:cNvSpPr/>
          <p:nvPr/>
        </p:nvSpPr>
        <p:spPr>
          <a:xfrm>
            <a:off x="61188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7" name="object 387"/>
          <p:cNvSpPr/>
          <p:nvPr/>
        </p:nvSpPr>
        <p:spPr>
          <a:xfrm>
            <a:off x="61442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8" name="object 388"/>
          <p:cNvSpPr/>
          <p:nvPr/>
        </p:nvSpPr>
        <p:spPr>
          <a:xfrm>
            <a:off x="61696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89" name="object 389"/>
          <p:cNvSpPr/>
          <p:nvPr/>
        </p:nvSpPr>
        <p:spPr>
          <a:xfrm>
            <a:off x="6195059"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390" name="object 390"/>
          <p:cNvSpPr/>
          <p:nvPr/>
        </p:nvSpPr>
        <p:spPr>
          <a:xfrm>
            <a:off x="62191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1" name="object 391"/>
          <p:cNvSpPr/>
          <p:nvPr/>
        </p:nvSpPr>
        <p:spPr>
          <a:xfrm>
            <a:off x="62445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2" name="object 392"/>
          <p:cNvSpPr/>
          <p:nvPr/>
        </p:nvSpPr>
        <p:spPr>
          <a:xfrm>
            <a:off x="62699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3" name="object 393"/>
          <p:cNvSpPr/>
          <p:nvPr/>
        </p:nvSpPr>
        <p:spPr>
          <a:xfrm>
            <a:off x="62953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4" name="object 394"/>
          <p:cNvSpPr/>
          <p:nvPr/>
        </p:nvSpPr>
        <p:spPr>
          <a:xfrm>
            <a:off x="63207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5" name="object 395"/>
          <p:cNvSpPr/>
          <p:nvPr/>
        </p:nvSpPr>
        <p:spPr>
          <a:xfrm>
            <a:off x="63461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6" name="object 396"/>
          <p:cNvSpPr/>
          <p:nvPr/>
        </p:nvSpPr>
        <p:spPr>
          <a:xfrm>
            <a:off x="63703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7" name="object 397"/>
          <p:cNvSpPr/>
          <p:nvPr/>
        </p:nvSpPr>
        <p:spPr>
          <a:xfrm>
            <a:off x="63957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8" name="object 398"/>
          <p:cNvSpPr/>
          <p:nvPr/>
        </p:nvSpPr>
        <p:spPr>
          <a:xfrm>
            <a:off x="64211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399" name="object 399"/>
          <p:cNvSpPr/>
          <p:nvPr/>
        </p:nvSpPr>
        <p:spPr>
          <a:xfrm>
            <a:off x="64465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0" name="object 400"/>
          <p:cNvSpPr/>
          <p:nvPr/>
        </p:nvSpPr>
        <p:spPr>
          <a:xfrm>
            <a:off x="64719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1" name="object 401"/>
          <p:cNvSpPr/>
          <p:nvPr/>
        </p:nvSpPr>
        <p:spPr>
          <a:xfrm>
            <a:off x="649732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2" name="object 402"/>
          <p:cNvSpPr/>
          <p:nvPr/>
        </p:nvSpPr>
        <p:spPr>
          <a:xfrm>
            <a:off x="6522719"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03" name="object 403"/>
          <p:cNvSpPr/>
          <p:nvPr/>
        </p:nvSpPr>
        <p:spPr>
          <a:xfrm>
            <a:off x="65468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4" name="object 404"/>
          <p:cNvSpPr/>
          <p:nvPr/>
        </p:nvSpPr>
        <p:spPr>
          <a:xfrm>
            <a:off x="65722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5" name="object 405"/>
          <p:cNvSpPr/>
          <p:nvPr/>
        </p:nvSpPr>
        <p:spPr>
          <a:xfrm>
            <a:off x="65976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6" name="object 406"/>
          <p:cNvSpPr/>
          <p:nvPr/>
        </p:nvSpPr>
        <p:spPr>
          <a:xfrm>
            <a:off x="66230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7" name="object 407"/>
          <p:cNvSpPr/>
          <p:nvPr/>
        </p:nvSpPr>
        <p:spPr>
          <a:xfrm>
            <a:off x="66484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8" name="object 408"/>
          <p:cNvSpPr/>
          <p:nvPr/>
        </p:nvSpPr>
        <p:spPr>
          <a:xfrm>
            <a:off x="66738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09" name="object 409"/>
          <p:cNvSpPr/>
          <p:nvPr/>
        </p:nvSpPr>
        <p:spPr>
          <a:xfrm>
            <a:off x="66979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0" name="object 410"/>
          <p:cNvSpPr/>
          <p:nvPr/>
        </p:nvSpPr>
        <p:spPr>
          <a:xfrm>
            <a:off x="67233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1" name="object 411"/>
          <p:cNvSpPr/>
          <p:nvPr/>
        </p:nvSpPr>
        <p:spPr>
          <a:xfrm>
            <a:off x="67487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2" name="object 412"/>
          <p:cNvSpPr/>
          <p:nvPr/>
        </p:nvSpPr>
        <p:spPr>
          <a:xfrm>
            <a:off x="67741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3" name="object 413"/>
          <p:cNvSpPr/>
          <p:nvPr/>
        </p:nvSpPr>
        <p:spPr>
          <a:xfrm>
            <a:off x="67995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4" name="object 414"/>
          <p:cNvSpPr/>
          <p:nvPr/>
        </p:nvSpPr>
        <p:spPr>
          <a:xfrm>
            <a:off x="68249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5" name="object 415"/>
          <p:cNvSpPr/>
          <p:nvPr/>
        </p:nvSpPr>
        <p:spPr>
          <a:xfrm>
            <a:off x="68491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6" name="object 416"/>
          <p:cNvSpPr/>
          <p:nvPr/>
        </p:nvSpPr>
        <p:spPr>
          <a:xfrm>
            <a:off x="68745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7" name="object 417"/>
          <p:cNvSpPr/>
          <p:nvPr/>
        </p:nvSpPr>
        <p:spPr>
          <a:xfrm>
            <a:off x="68999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8" name="object 418"/>
          <p:cNvSpPr/>
          <p:nvPr/>
        </p:nvSpPr>
        <p:spPr>
          <a:xfrm>
            <a:off x="69253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19" name="object 419"/>
          <p:cNvSpPr/>
          <p:nvPr/>
        </p:nvSpPr>
        <p:spPr>
          <a:xfrm>
            <a:off x="69507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0" name="object 420"/>
          <p:cNvSpPr/>
          <p:nvPr/>
        </p:nvSpPr>
        <p:spPr>
          <a:xfrm>
            <a:off x="69761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1" name="object 421"/>
          <p:cNvSpPr/>
          <p:nvPr/>
        </p:nvSpPr>
        <p:spPr>
          <a:xfrm>
            <a:off x="7001509" y="801369"/>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422" name="object 422"/>
          <p:cNvSpPr/>
          <p:nvPr/>
        </p:nvSpPr>
        <p:spPr>
          <a:xfrm>
            <a:off x="70256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3" name="object 423"/>
          <p:cNvSpPr/>
          <p:nvPr/>
        </p:nvSpPr>
        <p:spPr>
          <a:xfrm>
            <a:off x="70510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4" name="object 424"/>
          <p:cNvSpPr/>
          <p:nvPr/>
        </p:nvSpPr>
        <p:spPr>
          <a:xfrm>
            <a:off x="70764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5" name="object 425"/>
          <p:cNvSpPr/>
          <p:nvPr/>
        </p:nvSpPr>
        <p:spPr>
          <a:xfrm>
            <a:off x="71018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6" name="object 426"/>
          <p:cNvSpPr/>
          <p:nvPr/>
        </p:nvSpPr>
        <p:spPr>
          <a:xfrm>
            <a:off x="71272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7" name="object 427"/>
          <p:cNvSpPr/>
          <p:nvPr/>
        </p:nvSpPr>
        <p:spPr>
          <a:xfrm>
            <a:off x="71526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8" name="object 428"/>
          <p:cNvSpPr/>
          <p:nvPr/>
        </p:nvSpPr>
        <p:spPr>
          <a:xfrm>
            <a:off x="717676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29" name="object 429"/>
          <p:cNvSpPr/>
          <p:nvPr/>
        </p:nvSpPr>
        <p:spPr>
          <a:xfrm>
            <a:off x="720216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0" name="object 430"/>
          <p:cNvSpPr/>
          <p:nvPr/>
        </p:nvSpPr>
        <p:spPr>
          <a:xfrm>
            <a:off x="722756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1" name="object 431"/>
          <p:cNvSpPr/>
          <p:nvPr/>
        </p:nvSpPr>
        <p:spPr>
          <a:xfrm>
            <a:off x="725296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2" name="object 432"/>
          <p:cNvSpPr/>
          <p:nvPr/>
        </p:nvSpPr>
        <p:spPr>
          <a:xfrm>
            <a:off x="727836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3" name="object 433"/>
          <p:cNvSpPr/>
          <p:nvPr/>
        </p:nvSpPr>
        <p:spPr>
          <a:xfrm>
            <a:off x="730376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4" name="object 434"/>
          <p:cNvSpPr/>
          <p:nvPr/>
        </p:nvSpPr>
        <p:spPr>
          <a:xfrm>
            <a:off x="73279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5" name="object 435"/>
          <p:cNvSpPr/>
          <p:nvPr/>
        </p:nvSpPr>
        <p:spPr>
          <a:xfrm>
            <a:off x="73533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6" name="object 436"/>
          <p:cNvSpPr/>
          <p:nvPr/>
        </p:nvSpPr>
        <p:spPr>
          <a:xfrm>
            <a:off x="73787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7" name="object 437"/>
          <p:cNvSpPr/>
          <p:nvPr/>
        </p:nvSpPr>
        <p:spPr>
          <a:xfrm>
            <a:off x="74041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8" name="object 438"/>
          <p:cNvSpPr/>
          <p:nvPr/>
        </p:nvSpPr>
        <p:spPr>
          <a:xfrm>
            <a:off x="74295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39" name="object 439"/>
          <p:cNvSpPr/>
          <p:nvPr/>
        </p:nvSpPr>
        <p:spPr>
          <a:xfrm>
            <a:off x="745490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0" name="object 440"/>
          <p:cNvSpPr/>
          <p:nvPr/>
        </p:nvSpPr>
        <p:spPr>
          <a:xfrm>
            <a:off x="748030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41" name="object 441"/>
          <p:cNvSpPr/>
          <p:nvPr/>
        </p:nvSpPr>
        <p:spPr>
          <a:xfrm>
            <a:off x="75044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2" name="object 442"/>
          <p:cNvSpPr/>
          <p:nvPr/>
        </p:nvSpPr>
        <p:spPr>
          <a:xfrm>
            <a:off x="75298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3" name="object 443"/>
          <p:cNvSpPr/>
          <p:nvPr/>
        </p:nvSpPr>
        <p:spPr>
          <a:xfrm>
            <a:off x="75552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4" name="object 444"/>
          <p:cNvSpPr/>
          <p:nvPr/>
        </p:nvSpPr>
        <p:spPr>
          <a:xfrm>
            <a:off x="75806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5" name="object 445"/>
          <p:cNvSpPr/>
          <p:nvPr/>
        </p:nvSpPr>
        <p:spPr>
          <a:xfrm>
            <a:off x="76060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6" name="object 446"/>
          <p:cNvSpPr/>
          <p:nvPr/>
        </p:nvSpPr>
        <p:spPr>
          <a:xfrm>
            <a:off x="763143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7" name="object 447"/>
          <p:cNvSpPr/>
          <p:nvPr/>
        </p:nvSpPr>
        <p:spPr>
          <a:xfrm>
            <a:off x="76555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8" name="object 448"/>
          <p:cNvSpPr/>
          <p:nvPr/>
        </p:nvSpPr>
        <p:spPr>
          <a:xfrm>
            <a:off x="76809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49" name="object 449"/>
          <p:cNvSpPr/>
          <p:nvPr/>
        </p:nvSpPr>
        <p:spPr>
          <a:xfrm>
            <a:off x="77063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0" name="object 450"/>
          <p:cNvSpPr/>
          <p:nvPr/>
        </p:nvSpPr>
        <p:spPr>
          <a:xfrm>
            <a:off x="77317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1" name="object 451"/>
          <p:cNvSpPr/>
          <p:nvPr/>
        </p:nvSpPr>
        <p:spPr>
          <a:xfrm>
            <a:off x="77571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2" name="object 452"/>
          <p:cNvSpPr/>
          <p:nvPr/>
        </p:nvSpPr>
        <p:spPr>
          <a:xfrm>
            <a:off x="778255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3" name="object 453"/>
          <p:cNvSpPr/>
          <p:nvPr/>
        </p:nvSpPr>
        <p:spPr>
          <a:xfrm>
            <a:off x="78066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4" name="object 454"/>
          <p:cNvSpPr/>
          <p:nvPr/>
        </p:nvSpPr>
        <p:spPr>
          <a:xfrm>
            <a:off x="78320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5" name="object 455"/>
          <p:cNvSpPr/>
          <p:nvPr/>
        </p:nvSpPr>
        <p:spPr>
          <a:xfrm>
            <a:off x="78574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6" name="object 456"/>
          <p:cNvSpPr/>
          <p:nvPr/>
        </p:nvSpPr>
        <p:spPr>
          <a:xfrm>
            <a:off x="78828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7" name="object 457"/>
          <p:cNvSpPr/>
          <p:nvPr/>
        </p:nvSpPr>
        <p:spPr>
          <a:xfrm>
            <a:off x="79082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8" name="object 458"/>
          <p:cNvSpPr/>
          <p:nvPr/>
        </p:nvSpPr>
        <p:spPr>
          <a:xfrm>
            <a:off x="793369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59" name="object 459"/>
          <p:cNvSpPr/>
          <p:nvPr/>
        </p:nvSpPr>
        <p:spPr>
          <a:xfrm>
            <a:off x="795909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60" name="object 460"/>
          <p:cNvSpPr/>
          <p:nvPr/>
        </p:nvSpPr>
        <p:spPr>
          <a:xfrm>
            <a:off x="79832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1" name="object 461"/>
          <p:cNvSpPr/>
          <p:nvPr/>
        </p:nvSpPr>
        <p:spPr>
          <a:xfrm>
            <a:off x="80086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2" name="object 462"/>
          <p:cNvSpPr/>
          <p:nvPr/>
        </p:nvSpPr>
        <p:spPr>
          <a:xfrm>
            <a:off x="80340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3" name="object 463"/>
          <p:cNvSpPr/>
          <p:nvPr/>
        </p:nvSpPr>
        <p:spPr>
          <a:xfrm>
            <a:off x="80594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4" name="object 464"/>
          <p:cNvSpPr/>
          <p:nvPr/>
        </p:nvSpPr>
        <p:spPr>
          <a:xfrm>
            <a:off x="80848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5" name="object 465"/>
          <p:cNvSpPr/>
          <p:nvPr/>
        </p:nvSpPr>
        <p:spPr>
          <a:xfrm>
            <a:off x="811021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6" name="object 466"/>
          <p:cNvSpPr/>
          <p:nvPr/>
        </p:nvSpPr>
        <p:spPr>
          <a:xfrm>
            <a:off x="81343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7" name="object 467"/>
          <p:cNvSpPr/>
          <p:nvPr/>
        </p:nvSpPr>
        <p:spPr>
          <a:xfrm>
            <a:off x="81597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8" name="object 468"/>
          <p:cNvSpPr/>
          <p:nvPr/>
        </p:nvSpPr>
        <p:spPr>
          <a:xfrm>
            <a:off x="81851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69" name="object 469"/>
          <p:cNvSpPr/>
          <p:nvPr/>
        </p:nvSpPr>
        <p:spPr>
          <a:xfrm>
            <a:off x="82105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0" name="object 470"/>
          <p:cNvSpPr/>
          <p:nvPr/>
        </p:nvSpPr>
        <p:spPr>
          <a:xfrm>
            <a:off x="82359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1" name="object 471"/>
          <p:cNvSpPr/>
          <p:nvPr/>
        </p:nvSpPr>
        <p:spPr>
          <a:xfrm>
            <a:off x="826135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2" name="object 472"/>
          <p:cNvSpPr/>
          <p:nvPr/>
        </p:nvSpPr>
        <p:spPr>
          <a:xfrm>
            <a:off x="828675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73" name="object 473"/>
          <p:cNvSpPr/>
          <p:nvPr/>
        </p:nvSpPr>
        <p:spPr>
          <a:xfrm>
            <a:off x="83108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4" name="object 474"/>
          <p:cNvSpPr/>
          <p:nvPr/>
        </p:nvSpPr>
        <p:spPr>
          <a:xfrm>
            <a:off x="83362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5" name="object 475"/>
          <p:cNvSpPr/>
          <p:nvPr/>
        </p:nvSpPr>
        <p:spPr>
          <a:xfrm>
            <a:off x="83616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6" name="object 476"/>
          <p:cNvSpPr/>
          <p:nvPr/>
        </p:nvSpPr>
        <p:spPr>
          <a:xfrm>
            <a:off x="83870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7" name="object 477"/>
          <p:cNvSpPr/>
          <p:nvPr/>
        </p:nvSpPr>
        <p:spPr>
          <a:xfrm>
            <a:off x="841248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78" name="object 478"/>
          <p:cNvSpPr/>
          <p:nvPr/>
        </p:nvSpPr>
        <p:spPr>
          <a:xfrm>
            <a:off x="8437880" y="801369"/>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479" name="object 479"/>
          <p:cNvSpPr/>
          <p:nvPr/>
        </p:nvSpPr>
        <p:spPr>
          <a:xfrm>
            <a:off x="84620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0" name="object 480"/>
          <p:cNvSpPr/>
          <p:nvPr/>
        </p:nvSpPr>
        <p:spPr>
          <a:xfrm>
            <a:off x="84874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1" name="object 481"/>
          <p:cNvSpPr/>
          <p:nvPr/>
        </p:nvSpPr>
        <p:spPr>
          <a:xfrm>
            <a:off x="85128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2" name="object 482"/>
          <p:cNvSpPr/>
          <p:nvPr/>
        </p:nvSpPr>
        <p:spPr>
          <a:xfrm>
            <a:off x="85382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3" name="object 483"/>
          <p:cNvSpPr/>
          <p:nvPr/>
        </p:nvSpPr>
        <p:spPr>
          <a:xfrm>
            <a:off x="85636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4" name="object 484"/>
          <p:cNvSpPr/>
          <p:nvPr/>
        </p:nvSpPr>
        <p:spPr>
          <a:xfrm>
            <a:off x="8589009"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5" name="object 485"/>
          <p:cNvSpPr/>
          <p:nvPr/>
        </p:nvSpPr>
        <p:spPr>
          <a:xfrm>
            <a:off x="86131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6" name="object 486"/>
          <p:cNvSpPr/>
          <p:nvPr/>
        </p:nvSpPr>
        <p:spPr>
          <a:xfrm>
            <a:off x="8638540" y="801369"/>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487" name="object 487"/>
          <p:cNvSpPr/>
          <p:nvPr/>
        </p:nvSpPr>
        <p:spPr>
          <a:xfrm>
            <a:off x="8663940" y="801369"/>
            <a:ext cx="10160" cy="2540"/>
          </a:xfrm>
          <a:custGeom>
            <a:avLst/>
            <a:gdLst/>
            <a:ahLst/>
            <a:cxnLst/>
            <a:rect l="l" t="t" r="r" b="b"/>
            <a:pathLst>
              <a:path w="10159" h="2540">
                <a:moveTo>
                  <a:pt x="0" y="0"/>
                </a:moveTo>
                <a:lnTo>
                  <a:pt x="10159" y="0"/>
                </a:lnTo>
                <a:lnTo>
                  <a:pt x="10159" y="2539"/>
                </a:lnTo>
              </a:path>
            </a:pathLst>
          </a:custGeom>
          <a:ln w="12700">
            <a:solidFill>
              <a:srgbClr val="3333FF"/>
            </a:solidFill>
          </a:ln>
        </p:spPr>
        <p:txBody>
          <a:bodyPr wrap="square" lIns="0" tIns="0" rIns="0" bIns="0" rtlCol="0"/>
          <a:lstStyle/>
          <a:p>
            <a:endParaRPr/>
          </a:p>
        </p:txBody>
      </p:sp>
      <p:sp>
        <p:nvSpPr>
          <p:cNvPr id="488" name="object 488"/>
          <p:cNvSpPr/>
          <p:nvPr/>
        </p:nvSpPr>
        <p:spPr>
          <a:xfrm>
            <a:off x="8674100" y="8166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89" name="object 489"/>
          <p:cNvSpPr/>
          <p:nvPr/>
        </p:nvSpPr>
        <p:spPr>
          <a:xfrm>
            <a:off x="8674100" y="8420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0" name="object 490"/>
          <p:cNvSpPr/>
          <p:nvPr/>
        </p:nvSpPr>
        <p:spPr>
          <a:xfrm>
            <a:off x="8674100" y="86741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1" name="object 491"/>
          <p:cNvSpPr/>
          <p:nvPr/>
        </p:nvSpPr>
        <p:spPr>
          <a:xfrm>
            <a:off x="8674100" y="8915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2" name="object 492"/>
          <p:cNvSpPr/>
          <p:nvPr/>
        </p:nvSpPr>
        <p:spPr>
          <a:xfrm>
            <a:off x="8674100" y="9169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3" name="object 493"/>
          <p:cNvSpPr/>
          <p:nvPr/>
        </p:nvSpPr>
        <p:spPr>
          <a:xfrm>
            <a:off x="8674100" y="9423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4" name="object 494"/>
          <p:cNvSpPr/>
          <p:nvPr/>
        </p:nvSpPr>
        <p:spPr>
          <a:xfrm>
            <a:off x="8674100" y="9677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5" name="object 495"/>
          <p:cNvSpPr/>
          <p:nvPr/>
        </p:nvSpPr>
        <p:spPr>
          <a:xfrm>
            <a:off x="8674100" y="9931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6" name="object 496"/>
          <p:cNvSpPr/>
          <p:nvPr/>
        </p:nvSpPr>
        <p:spPr>
          <a:xfrm>
            <a:off x="8674100" y="101853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7" name="object 497"/>
          <p:cNvSpPr/>
          <p:nvPr/>
        </p:nvSpPr>
        <p:spPr>
          <a:xfrm>
            <a:off x="8674100" y="10426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8" name="object 498"/>
          <p:cNvSpPr/>
          <p:nvPr/>
        </p:nvSpPr>
        <p:spPr>
          <a:xfrm>
            <a:off x="8674100" y="10680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499" name="object 499"/>
          <p:cNvSpPr/>
          <p:nvPr/>
        </p:nvSpPr>
        <p:spPr>
          <a:xfrm>
            <a:off x="8674100" y="10934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0" name="object 500"/>
          <p:cNvSpPr/>
          <p:nvPr/>
        </p:nvSpPr>
        <p:spPr>
          <a:xfrm>
            <a:off x="8674100" y="11188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1" name="object 501"/>
          <p:cNvSpPr/>
          <p:nvPr/>
        </p:nvSpPr>
        <p:spPr>
          <a:xfrm>
            <a:off x="8674100" y="11442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2" name="object 502"/>
          <p:cNvSpPr/>
          <p:nvPr/>
        </p:nvSpPr>
        <p:spPr>
          <a:xfrm>
            <a:off x="8674100" y="116966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3" name="object 503"/>
          <p:cNvSpPr/>
          <p:nvPr/>
        </p:nvSpPr>
        <p:spPr>
          <a:xfrm>
            <a:off x="8674100" y="1195069"/>
            <a:ext cx="0" cy="11430"/>
          </a:xfrm>
          <a:custGeom>
            <a:avLst/>
            <a:gdLst/>
            <a:ahLst/>
            <a:cxnLst/>
            <a:rect l="l" t="t" r="r" b="b"/>
            <a:pathLst>
              <a:path h="11430">
                <a:moveTo>
                  <a:pt x="-6350" y="5714"/>
                </a:moveTo>
                <a:lnTo>
                  <a:pt x="6350" y="5714"/>
                </a:lnTo>
              </a:path>
            </a:pathLst>
          </a:custGeom>
          <a:ln w="11429">
            <a:solidFill>
              <a:srgbClr val="3333FF"/>
            </a:solidFill>
          </a:ln>
        </p:spPr>
        <p:txBody>
          <a:bodyPr wrap="square" lIns="0" tIns="0" rIns="0" bIns="0" rtlCol="0"/>
          <a:lstStyle/>
          <a:p>
            <a:endParaRPr/>
          </a:p>
        </p:txBody>
      </p:sp>
      <p:sp>
        <p:nvSpPr>
          <p:cNvPr id="504" name="object 504"/>
          <p:cNvSpPr/>
          <p:nvPr/>
        </p:nvSpPr>
        <p:spPr>
          <a:xfrm>
            <a:off x="8674100" y="12192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5" name="object 505"/>
          <p:cNvSpPr/>
          <p:nvPr/>
        </p:nvSpPr>
        <p:spPr>
          <a:xfrm>
            <a:off x="8674100" y="12446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6" name="object 506"/>
          <p:cNvSpPr/>
          <p:nvPr/>
        </p:nvSpPr>
        <p:spPr>
          <a:xfrm>
            <a:off x="8674100" y="12700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7" name="object 507"/>
          <p:cNvSpPr/>
          <p:nvPr/>
        </p:nvSpPr>
        <p:spPr>
          <a:xfrm>
            <a:off x="8674100" y="12954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8" name="object 508"/>
          <p:cNvSpPr/>
          <p:nvPr/>
        </p:nvSpPr>
        <p:spPr>
          <a:xfrm>
            <a:off x="8674100" y="13208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09" name="object 509"/>
          <p:cNvSpPr/>
          <p:nvPr/>
        </p:nvSpPr>
        <p:spPr>
          <a:xfrm>
            <a:off x="8674100" y="13462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0" name="object 510"/>
          <p:cNvSpPr/>
          <p:nvPr/>
        </p:nvSpPr>
        <p:spPr>
          <a:xfrm>
            <a:off x="8674100" y="13703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1" name="object 511"/>
          <p:cNvSpPr/>
          <p:nvPr/>
        </p:nvSpPr>
        <p:spPr>
          <a:xfrm>
            <a:off x="8674100" y="139573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512" name="object 512"/>
          <p:cNvSpPr/>
          <p:nvPr/>
        </p:nvSpPr>
        <p:spPr>
          <a:xfrm>
            <a:off x="8667750" y="1421130"/>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513" name="object 513"/>
          <p:cNvSpPr/>
          <p:nvPr/>
        </p:nvSpPr>
        <p:spPr>
          <a:xfrm>
            <a:off x="8658859" y="1437639"/>
            <a:ext cx="12700" cy="12700"/>
          </a:xfrm>
          <a:custGeom>
            <a:avLst/>
            <a:gdLst/>
            <a:ahLst/>
            <a:cxnLst/>
            <a:rect l="l" t="t" r="r" b="b"/>
            <a:pathLst>
              <a:path w="12700" h="12700">
                <a:moveTo>
                  <a:pt x="0" y="12700"/>
                </a:moveTo>
                <a:lnTo>
                  <a:pt x="12700" y="12700"/>
                </a:lnTo>
                <a:lnTo>
                  <a:pt x="12700" y="0"/>
                </a:lnTo>
                <a:lnTo>
                  <a:pt x="0" y="0"/>
                </a:lnTo>
                <a:lnTo>
                  <a:pt x="0" y="12700"/>
                </a:lnTo>
                <a:close/>
              </a:path>
            </a:pathLst>
          </a:custGeom>
          <a:solidFill>
            <a:srgbClr val="3333FF"/>
          </a:solidFill>
        </p:spPr>
        <p:txBody>
          <a:bodyPr wrap="square" lIns="0" tIns="0" rIns="0" bIns="0" rtlCol="0"/>
          <a:lstStyle/>
          <a:p>
            <a:endParaRPr/>
          </a:p>
        </p:txBody>
      </p:sp>
      <p:sp>
        <p:nvSpPr>
          <p:cNvPr id="514" name="object 514"/>
          <p:cNvSpPr/>
          <p:nvPr/>
        </p:nvSpPr>
        <p:spPr>
          <a:xfrm>
            <a:off x="86334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5" name="object 515"/>
          <p:cNvSpPr/>
          <p:nvPr/>
        </p:nvSpPr>
        <p:spPr>
          <a:xfrm>
            <a:off x="86080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6" name="object 516"/>
          <p:cNvSpPr/>
          <p:nvPr/>
        </p:nvSpPr>
        <p:spPr>
          <a:xfrm>
            <a:off x="85839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7" name="object 517"/>
          <p:cNvSpPr/>
          <p:nvPr/>
        </p:nvSpPr>
        <p:spPr>
          <a:xfrm>
            <a:off x="85585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8" name="object 518"/>
          <p:cNvSpPr/>
          <p:nvPr/>
        </p:nvSpPr>
        <p:spPr>
          <a:xfrm>
            <a:off x="85331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19" name="object 519"/>
          <p:cNvSpPr/>
          <p:nvPr/>
        </p:nvSpPr>
        <p:spPr>
          <a:xfrm>
            <a:off x="85077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0" name="object 520"/>
          <p:cNvSpPr/>
          <p:nvPr/>
        </p:nvSpPr>
        <p:spPr>
          <a:xfrm>
            <a:off x="84823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1" name="object 521"/>
          <p:cNvSpPr/>
          <p:nvPr/>
        </p:nvSpPr>
        <p:spPr>
          <a:xfrm>
            <a:off x="84569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2" name="object 522"/>
          <p:cNvSpPr/>
          <p:nvPr/>
        </p:nvSpPr>
        <p:spPr>
          <a:xfrm>
            <a:off x="84328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3" name="object 523"/>
          <p:cNvSpPr/>
          <p:nvPr/>
        </p:nvSpPr>
        <p:spPr>
          <a:xfrm>
            <a:off x="84074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4" name="object 524"/>
          <p:cNvSpPr/>
          <p:nvPr/>
        </p:nvSpPr>
        <p:spPr>
          <a:xfrm>
            <a:off x="83820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5" name="object 525"/>
          <p:cNvSpPr/>
          <p:nvPr/>
        </p:nvSpPr>
        <p:spPr>
          <a:xfrm>
            <a:off x="83566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6" name="object 526"/>
          <p:cNvSpPr/>
          <p:nvPr/>
        </p:nvSpPr>
        <p:spPr>
          <a:xfrm>
            <a:off x="83312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7" name="object 527"/>
          <p:cNvSpPr/>
          <p:nvPr/>
        </p:nvSpPr>
        <p:spPr>
          <a:xfrm>
            <a:off x="83058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28" name="object 528"/>
          <p:cNvSpPr/>
          <p:nvPr/>
        </p:nvSpPr>
        <p:spPr>
          <a:xfrm>
            <a:off x="8281669"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29" name="object 529"/>
          <p:cNvSpPr/>
          <p:nvPr/>
        </p:nvSpPr>
        <p:spPr>
          <a:xfrm>
            <a:off x="82562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0" name="object 530"/>
          <p:cNvSpPr/>
          <p:nvPr/>
        </p:nvSpPr>
        <p:spPr>
          <a:xfrm>
            <a:off x="82308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1" name="object 531"/>
          <p:cNvSpPr/>
          <p:nvPr/>
        </p:nvSpPr>
        <p:spPr>
          <a:xfrm>
            <a:off x="82054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2" name="object 532"/>
          <p:cNvSpPr/>
          <p:nvPr/>
        </p:nvSpPr>
        <p:spPr>
          <a:xfrm>
            <a:off x="81800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3" name="object 533"/>
          <p:cNvSpPr/>
          <p:nvPr/>
        </p:nvSpPr>
        <p:spPr>
          <a:xfrm>
            <a:off x="81546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4" name="object 534"/>
          <p:cNvSpPr/>
          <p:nvPr/>
        </p:nvSpPr>
        <p:spPr>
          <a:xfrm>
            <a:off x="81292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5" name="object 535"/>
          <p:cNvSpPr/>
          <p:nvPr/>
        </p:nvSpPr>
        <p:spPr>
          <a:xfrm>
            <a:off x="81051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6" name="object 536"/>
          <p:cNvSpPr/>
          <p:nvPr/>
        </p:nvSpPr>
        <p:spPr>
          <a:xfrm>
            <a:off x="80797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7" name="object 537"/>
          <p:cNvSpPr/>
          <p:nvPr/>
        </p:nvSpPr>
        <p:spPr>
          <a:xfrm>
            <a:off x="80543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8" name="object 538"/>
          <p:cNvSpPr/>
          <p:nvPr/>
        </p:nvSpPr>
        <p:spPr>
          <a:xfrm>
            <a:off x="80289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39" name="object 539"/>
          <p:cNvSpPr/>
          <p:nvPr/>
        </p:nvSpPr>
        <p:spPr>
          <a:xfrm>
            <a:off x="80035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0" name="object 540"/>
          <p:cNvSpPr/>
          <p:nvPr/>
        </p:nvSpPr>
        <p:spPr>
          <a:xfrm>
            <a:off x="79781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1" name="object 541"/>
          <p:cNvSpPr/>
          <p:nvPr/>
        </p:nvSpPr>
        <p:spPr>
          <a:xfrm>
            <a:off x="79540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2" name="object 542"/>
          <p:cNvSpPr/>
          <p:nvPr/>
        </p:nvSpPr>
        <p:spPr>
          <a:xfrm>
            <a:off x="79286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3" name="object 543"/>
          <p:cNvSpPr/>
          <p:nvPr/>
        </p:nvSpPr>
        <p:spPr>
          <a:xfrm>
            <a:off x="79032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4" name="object 544"/>
          <p:cNvSpPr/>
          <p:nvPr/>
        </p:nvSpPr>
        <p:spPr>
          <a:xfrm>
            <a:off x="78778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5" name="object 545"/>
          <p:cNvSpPr/>
          <p:nvPr/>
        </p:nvSpPr>
        <p:spPr>
          <a:xfrm>
            <a:off x="78524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6" name="object 546"/>
          <p:cNvSpPr/>
          <p:nvPr/>
        </p:nvSpPr>
        <p:spPr>
          <a:xfrm>
            <a:off x="78270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7" name="object 547"/>
          <p:cNvSpPr/>
          <p:nvPr/>
        </p:nvSpPr>
        <p:spPr>
          <a:xfrm>
            <a:off x="780288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48" name="object 548"/>
          <p:cNvSpPr/>
          <p:nvPr/>
        </p:nvSpPr>
        <p:spPr>
          <a:xfrm>
            <a:off x="777748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49" name="object 549"/>
          <p:cNvSpPr/>
          <p:nvPr/>
        </p:nvSpPr>
        <p:spPr>
          <a:xfrm>
            <a:off x="775208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0" name="object 550"/>
          <p:cNvSpPr/>
          <p:nvPr/>
        </p:nvSpPr>
        <p:spPr>
          <a:xfrm>
            <a:off x="772668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1" name="object 551"/>
          <p:cNvSpPr/>
          <p:nvPr/>
        </p:nvSpPr>
        <p:spPr>
          <a:xfrm>
            <a:off x="770128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2" name="object 552"/>
          <p:cNvSpPr/>
          <p:nvPr/>
        </p:nvSpPr>
        <p:spPr>
          <a:xfrm>
            <a:off x="767588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3" name="object 553"/>
          <p:cNvSpPr/>
          <p:nvPr/>
        </p:nvSpPr>
        <p:spPr>
          <a:xfrm>
            <a:off x="765048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4" name="object 554"/>
          <p:cNvSpPr/>
          <p:nvPr/>
        </p:nvSpPr>
        <p:spPr>
          <a:xfrm>
            <a:off x="76263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5" name="object 555"/>
          <p:cNvSpPr/>
          <p:nvPr/>
        </p:nvSpPr>
        <p:spPr>
          <a:xfrm>
            <a:off x="76009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6" name="object 556"/>
          <p:cNvSpPr/>
          <p:nvPr/>
        </p:nvSpPr>
        <p:spPr>
          <a:xfrm>
            <a:off x="75755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7" name="object 557"/>
          <p:cNvSpPr/>
          <p:nvPr/>
        </p:nvSpPr>
        <p:spPr>
          <a:xfrm>
            <a:off x="75501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8" name="object 558"/>
          <p:cNvSpPr/>
          <p:nvPr/>
        </p:nvSpPr>
        <p:spPr>
          <a:xfrm>
            <a:off x="75247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59" name="object 559"/>
          <p:cNvSpPr/>
          <p:nvPr/>
        </p:nvSpPr>
        <p:spPr>
          <a:xfrm>
            <a:off x="74993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0" name="object 560"/>
          <p:cNvSpPr/>
          <p:nvPr/>
        </p:nvSpPr>
        <p:spPr>
          <a:xfrm>
            <a:off x="7475219"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61" name="object 561"/>
          <p:cNvSpPr/>
          <p:nvPr/>
        </p:nvSpPr>
        <p:spPr>
          <a:xfrm>
            <a:off x="744981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2" name="object 562"/>
          <p:cNvSpPr/>
          <p:nvPr/>
        </p:nvSpPr>
        <p:spPr>
          <a:xfrm>
            <a:off x="742441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3" name="object 563"/>
          <p:cNvSpPr/>
          <p:nvPr/>
        </p:nvSpPr>
        <p:spPr>
          <a:xfrm>
            <a:off x="739901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4" name="object 564"/>
          <p:cNvSpPr/>
          <p:nvPr/>
        </p:nvSpPr>
        <p:spPr>
          <a:xfrm>
            <a:off x="737361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5" name="object 565"/>
          <p:cNvSpPr/>
          <p:nvPr/>
        </p:nvSpPr>
        <p:spPr>
          <a:xfrm>
            <a:off x="734821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6" name="object 566"/>
          <p:cNvSpPr/>
          <p:nvPr/>
        </p:nvSpPr>
        <p:spPr>
          <a:xfrm>
            <a:off x="732409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67" name="object 567"/>
          <p:cNvSpPr/>
          <p:nvPr/>
        </p:nvSpPr>
        <p:spPr>
          <a:xfrm>
            <a:off x="72986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8" name="object 568"/>
          <p:cNvSpPr/>
          <p:nvPr/>
        </p:nvSpPr>
        <p:spPr>
          <a:xfrm>
            <a:off x="72732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69" name="object 569"/>
          <p:cNvSpPr/>
          <p:nvPr/>
        </p:nvSpPr>
        <p:spPr>
          <a:xfrm>
            <a:off x="72478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0" name="object 570"/>
          <p:cNvSpPr/>
          <p:nvPr/>
        </p:nvSpPr>
        <p:spPr>
          <a:xfrm>
            <a:off x="72224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1" name="object 571"/>
          <p:cNvSpPr/>
          <p:nvPr/>
        </p:nvSpPr>
        <p:spPr>
          <a:xfrm>
            <a:off x="71970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2" name="object 572"/>
          <p:cNvSpPr/>
          <p:nvPr/>
        </p:nvSpPr>
        <p:spPr>
          <a:xfrm>
            <a:off x="71716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3" name="object 573"/>
          <p:cNvSpPr/>
          <p:nvPr/>
        </p:nvSpPr>
        <p:spPr>
          <a:xfrm>
            <a:off x="71475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4" name="object 574"/>
          <p:cNvSpPr/>
          <p:nvPr/>
        </p:nvSpPr>
        <p:spPr>
          <a:xfrm>
            <a:off x="71221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5" name="object 575"/>
          <p:cNvSpPr/>
          <p:nvPr/>
        </p:nvSpPr>
        <p:spPr>
          <a:xfrm>
            <a:off x="70967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6" name="object 576"/>
          <p:cNvSpPr/>
          <p:nvPr/>
        </p:nvSpPr>
        <p:spPr>
          <a:xfrm>
            <a:off x="70713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7" name="object 577"/>
          <p:cNvSpPr/>
          <p:nvPr/>
        </p:nvSpPr>
        <p:spPr>
          <a:xfrm>
            <a:off x="70459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8" name="object 578"/>
          <p:cNvSpPr/>
          <p:nvPr/>
        </p:nvSpPr>
        <p:spPr>
          <a:xfrm>
            <a:off x="70205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79" name="object 579"/>
          <p:cNvSpPr/>
          <p:nvPr/>
        </p:nvSpPr>
        <p:spPr>
          <a:xfrm>
            <a:off x="699643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80" name="object 580"/>
          <p:cNvSpPr/>
          <p:nvPr/>
        </p:nvSpPr>
        <p:spPr>
          <a:xfrm>
            <a:off x="69710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1" name="object 581"/>
          <p:cNvSpPr/>
          <p:nvPr/>
        </p:nvSpPr>
        <p:spPr>
          <a:xfrm>
            <a:off x="69456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2" name="object 582"/>
          <p:cNvSpPr/>
          <p:nvPr/>
        </p:nvSpPr>
        <p:spPr>
          <a:xfrm>
            <a:off x="69202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3" name="object 583"/>
          <p:cNvSpPr/>
          <p:nvPr/>
        </p:nvSpPr>
        <p:spPr>
          <a:xfrm>
            <a:off x="68948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4" name="object 584"/>
          <p:cNvSpPr/>
          <p:nvPr/>
        </p:nvSpPr>
        <p:spPr>
          <a:xfrm>
            <a:off x="686943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5" name="object 585"/>
          <p:cNvSpPr/>
          <p:nvPr/>
        </p:nvSpPr>
        <p:spPr>
          <a:xfrm>
            <a:off x="684530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86" name="object 586"/>
          <p:cNvSpPr/>
          <p:nvPr/>
        </p:nvSpPr>
        <p:spPr>
          <a:xfrm>
            <a:off x="68199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7" name="object 587"/>
          <p:cNvSpPr/>
          <p:nvPr/>
        </p:nvSpPr>
        <p:spPr>
          <a:xfrm>
            <a:off x="67945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8" name="object 588"/>
          <p:cNvSpPr/>
          <p:nvPr/>
        </p:nvSpPr>
        <p:spPr>
          <a:xfrm>
            <a:off x="67691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89" name="object 589"/>
          <p:cNvSpPr/>
          <p:nvPr/>
        </p:nvSpPr>
        <p:spPr>
          <a:xfrm>
            <a:off x="67437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0" name="object 590"/>
          <p:cNvSpPr/>
          <p:nvPr/>
        </p:nvSpPr>
        <p:spPr>
          <a:xfrm>
            <a:off x="67183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1" name="object 591"/>
          <p:cNvSpPr/>
          <p:nvPr/>
        </p:nvSpPr>
        <p:spPr>
          <a:xfrm>
            <a:off x="66929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2" name="object 592"/>
          <p:cNvSpPr/>
          <p:nvPr/>
        </p:nvSpPr>
        <p:spPr>
          <a:xfrm>
            <a:off x="66687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3" name="object 593"/>
          <p:cNvSpPr/>
          <p:nvPr/>
        </p:nvSpPr>
        <p:spPr>
          <a:xfrm>
            <a:off x="66433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4" name="object 594"/>
          <p:cNvSpPr/>
          <p:nvPr/>
        </p:nvSpPr>
        <p:spPr>
          <a:xfrm>
            <a:off x="66179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5" name="object 595"/>
          <p:cNvSpPr/>
          <p:nvPr/>
        </p:nvSpPr>
        <p:spPr>
          <a:xfrm>
            <a:off x="65925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6" name="object 596"/>
          <p:cNvSpPr/>
          <p:nvPr/>
        </p:nvSpPr>
        <p:spPr>
          <a:xfrm>
            <a:off x="65671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7" name="object 597"/>
          <p:cNvSpPr/>
          <p:nvPr/>
        </p:nvSpPr>
        <p:spPr>
          <a:xfrm>
            <a:off x="654176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598" name="object 598"/>
          <p:cNvSpPr/>
          <p:nvPr/>
        </p:nvSpPr>
        <p:spPr>
          <a:xfrm>
            <a:off x="651764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599" name="object 599"/>
          <p:cNvSpPr/>
          <p:nvPr/>
        </p:nvSpPr>
        <p:spPr>
          <a:xfrm>
            <a:off x="64922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0" name="object 600"/>
          <p:cNvSpPr/>
          <p:nvPr/>
        </p:nvSpPr>
        <p:spPr>
          <a:xfrm>
            <a:off x="64668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1" name="object 601"/>
          <p:cNvSpPr/>
          <p:nvPr/>
        </p:nvSpPr>
        <p:spPr>
          <a:xfrm>
            <a:off x="64414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2" name="object 602"/>
          <p:cNvSpPr/>
          <p:nvPr/>
        </p:nvSpPr>
        <p:spPr>
          <a:xfrm>
            <a:off x="64160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3" name="object 603"/>
          <p:cNvSpPr/>
          <p:nvPr/>
        </p:nvSpPr>
        <p:spPr>
          <a:xfrm>
            <a:off x="63906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4" name="object 604"/>
          <p:cNvSpPr/>
          <p:nvPr/>
        </p:nvSpPr>
        <p:spPr>
          <a:xfrm>
            <a:off x="6366509"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05" name="object 605"/>
          <p:cNvSpPr/>
          <p:nvPr/>
        </p:nvSpPr>
        <p:spPr>
          <a:xfrm>
            <a:off x="63411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6" name="object 606"/>
          <p:cNvSpPr/>
          <p:nvPr/>
        </p:nvSpPr>
        <p:spPr>
          <a:xfrm>
            <a:off x="63157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7" name="object 607"/>
          <p:cNvSpPr/>
          <p:nvPr/>
        </p:nvSpPr>
        <p:spPr>
          <a:xfrm>
            <a:off x="62903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8" name="object 608"/>
          <p:cNvSpPr/>
          <p:nvPr/>
        </p:nvSpPr>
        <p:spPr>
          <a:xfrm>
            <a:off x="62649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09" name="object 609"/>
          <p:cNvSpPr/>
          <p:nvPr/>
        </p:nvSpPr>
        <p:spPr>
          <a:xfrm>
            <a:off x="62395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0" name="object 610"/>
          <p:cNvSpPr/>
          <p:nvPr/>
        </p:nvSpPr>
        <p:spPr>
          <a:xfrm>
            <a:off x="621410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1" name="object 611"/>
          <p:cNvSpPr/>
          <p:nvPr/>
        </p:nvSpPr>
        <p:spPr>
          <a:xfrm>
            <a:off x="61899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2" name="object 612"/>
          <p:cNvSpPr/>
          <p:nvPr/>
        </p:nvSpPr>
        <p:spPr>
          <a:xfrm>
            <a:off x="61645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3" name="object 613"/>
          <p:cNvSpPr/>
          <p:nvPr/>
        </p:nvSpPr>
        <p:spPr>
          <a:xfrm>
            <a:off x="61391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4" name="object 614"/>
          <p:cNvSpPr/>
          <p:nvPr/>
        </p:nvSpPr>
        <p:spPr>
          <a:xfrm>
            <a:off x="61137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5" name="object 615"/>
          <p:cNvSpPr/>
          <p:nvPr/>
        </p:nvSpPr>
        <p:spPr>
          <a:xfrm>
            <a:off x="60883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6" name="object 616"/>
          <p:cNvSpPr/>
          <p:nvPr/>
        </p:nvSpPr>
        <p:spPr>
          <a:xfrm>
            <a:off x="606297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7" name="object 617"/>
          <p:cNvSpPr/>
          <p:nvPr/>
        </p:nvSpPr>
        <p:spPr>
          <a:xfrm>
            <a:off x="603885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18" name="object 618"/>
          <p:cNvSpPr/>
          <p:nvPr/>
        </p:nvSpPr>
        <p:spPr>
          <a:xfrm>
            <a:off x="60134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19" name="object 619"/>
          <p:cNvSpPr/>
          <p:nvPr/>
        </p:nvSpPr>
        <p:spPr>
          <a:xfrm>
            <a:off x="59880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0" name="object 620"/>
          <p:cNvSpPr/>
          <p:nvPr/>
        </p:nvSpPr>
        <p:spPr>
          <a:xfrm>
            <a:off x="59626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1" name="object 621"/>
          <p:cNvSpPr/>
          <p:nvPr/>
        </p:nvSpPr>
        <p:spPr>
          <a:xfrm>
            <a:off x="59372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2" name="object 622"/>
          <p:cNvSpPr/>
          <p:nvPr/>
        </p:nvSpPr>
        <p:spPr>
          <a:xfrm>
            <a:off x="59118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3" name="object 623"/>
          <p:cNvSpPr/>
          <p:nvPr/>
        </p:nvSpPr>
        <p:spPr>
          <a:xfrm>
            <a:off x="588645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4" name="object 624"/>
          <p:cNvSpPr/>
          <p:nvPr/>
        </p:nvSpPr>
        <p:spPr>
          <a:xfrm>
            <a:off x="58623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5" name="object 625"/>
          <p:cNvSpPr/>
          <p:nvPr/>
        </p:nvSpPr>
        <p:spPr>
          <a:xfrm>
            <a:off x="58369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6" name="object 626"/>
          <p:cNvSpPr/>
          <p:nvPr/>
        </p:nvSpPr>
        <p:spPr>
          <a:xfrm>
            <a:off x="58115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7" name="object 627"/>
          <p:cNvSpPr/>
          <p:nvPr/>
        </p:nvSpPr>
        <p:spPr>
          <a:xfrm>
            <a:off x="57861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8" name="object 628"/>
          <p:cNvSpPr/>
          <p:nvPr/>
        </p:nvSpPr>
        <p:spPr>
          <a:xfrm>
            <a:off x="57607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29" name="object 629"/>
          <p:cNvSpPr/>
          <p:nvPr/>
        </p:nvSpPr>
        <p:spPr>
          <a:xfrm>
            <a:off x="573532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0" name="object 630"/>
          <p:cNvSpPr/>
          <p:nvPr/>
        </p:nvSpPr>
        <p:spPr>
          <a:xfrm>
            <a:off x="57111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1" name="object 631"/>
          <p:cNvSpPr/>
          <p:nvPr/>
        </p:nvSpPr>
        <p:spPr>
          <a:xfrm>
            <a:off x="56857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2" name="object 632"/>
          <p:cNvSpPr/>
          <p:nvPr/>
        </p:nvSpPr>
        <p:spPr>
          <a:xfrm>
            <a:off x="56603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3" name="object 633"/>
          <p:cNvSpPr/>
          <p:nvPr/>
        </p:nvSpPr>
        <p:spPr>
          <a:xfrm>
            <a:off x="56349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4" name="object 634"/>
          <p:cNvSpPr/>
          <p:nvPr/>
        </p:nvSpPr>
        <p:spPr>
          <a:xfrm>
            <a:off x="56095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5" name="object 635"/>
          <p:cNvSpPr/>
          <p:nvPr/>
        </p:nvSpPr>
        <p:spPr>
          <a:xfrm>
            <a:off x="558419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6" name="object 636"/>
          <p:cNvSpPr/>
          <p:nvPr/>
        </p:nvSpPr>
        <p:spPr>
          <a:xfrm>
            <a:off x="5560059"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37" name="object 637"/>
          <p:cNvSpPr/>
          <p:nvPr/>
        </p:nvSpPr>
        <p:spPr>
          <a:xfrm>
            <a:off x="55346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8" name="object 638"/>
          <p:cNvSpPr/>
          <p:nvPr/>
        </p:nvSpPr>
        <p:spPr>
          <a:xfrm>
            <a:off x="55092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39" name="object 639"/>
          <p:cNvSpPr/>
          <p:nvPr/>
        </p:nvSpPr>
        <p:spPr>
          <a:xfrm>
            <a:off x="54838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0" name="object 640"/>
          <p:cNvSpPr/>
          <p:nvPr/>
        </p:nvSpPr>
        <p:spPr>
          <a:xfrm>
            <a:off x="54584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1" name="object 641"/>
          <p:cNvSpPr/>
          <p:nvPr/>
        </p:nvSpPr>
        <p:spPr>
          <a:xfrm>
            <a:off x="54330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2" name="object 642"/>
          <p:cNvSpPr/>
          <p:nvPr/>
        </p:nvSpPr>
        <p:spPr>
          <a:xfrm>
            <a:off x="540765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3" name="object 643"/>
          <p:cNvSpPr/>
          <p:nvPr/>
        </p:nvSpPr>
        <p:spPr>
          <a:xfrm>
            <a:off x="53835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4" name="object 644"/>
          <p:cNvSpPr/>
          <p:nvPr/>
        </p:nvSpPr>
        <p:spPr>
          <a:xfrm>
            <a:off x="53581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5" name="object 645"/>
          <p:cNvSpPr/>
          <p:nvPr/>
        </p:nvSpPr>
        <p:spPr>
          <a:xfrm>
            <a:off x="53327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6" name="object 646"/>
          <p:cNvSpPr/>
          <p:nvPr/>
        </p:nvSpPr>
        <p:spPr>
          <a:xfrm>
            <a:off x="53073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7" name="object 647"/>
          <p:cNvSpPr/>
          <p:nvPr/>
        </p:nvSpPr>
        <p:spPr>
          <a:xfrm>
            <a:off x="52819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8" name="object 648"/>
          <p:cNvSpPr/>
          <p:nvPr/>
        </p:nvSpPr>
        <p:spPr>
          <a:xfrm>
            <a:off x="5256529"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49" name="object 649"/>
          <p:cNvSpPr/>
          <p:nvPr/>
        </p:nvSpPr>
        <p:spPr>
          <a:xfrm>
            <a:off x="52324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0" name="object 650"/>
          <p:cNvSpPr/>
          <p:nvPr/>
        </p:nvSpPr>
        <p:spPr>
          <a:xfrm>
            <a:off x="52070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1" name="object 651"/>
          <p:cNvSpPr/>
          <p:nvPr/>
        </p:nvSpPr>
        <p:spPr>
          <a:xfrm>
            <a:off x="51816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2" name="object 652"/>
          <p:cNvSpPr/>
          <p:nvPr/>
        </p:nvSpPr>
        <p:spPr>
          <a:xfrm>
            <a:off x="51562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3" name="object 653"/>
          <p:cNvSpPr/>
          <p:nvPr/>
        </p:nvSpPr>
        <p:spPr>
          <a:xfrm>
            <a:off x="51308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4" name="object 654"/>
          <p:cNvSpPr/>
          <p:nvPr/>
        </p:nvSpPr>
        <p:spPr>
          <a:xfrm>
            <a:off x="510540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5" name="object 655"/>
          <p:cNvSpPr/>
          <p:nvPr/>
        </p:nvSpPr>
        <p:spPr>
          <a:xfrm>
            <a:off x="5081270" y="1443989"/>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656" name="object 656"/>
          <p:cNvSpPr/>
          <p:nvPr/>
        </p:nvSpPr>
        <p:spPr>
          <a:xfrm>
            <a:off x="50558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7" name="object 657"/>
          <p:cNvSpPr/>
          <p:nvPr/>
        </p:nvSpPr>
        <p:spPr>
          <a:xfrm>
            <a:off x="50304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8" name="object 658"/>
          <p:cNvSpPr/>
          <p:nvPr/>
        </p:nvSpPr>
        <p:spPr>
          <a:xfrm>
            <a:off x="50050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59" name="object 659"/>
          <p:cNvSpPr/>
          <p:nvPr/>
        </p:nvSpPr>
        <p:spPr>
          <a:xfrm>
            <a:off x="49796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0" name="object 660"/>
          <p:cNvSpPr/>
          <p:nvPr/>
        </p:nvSpPr>
        <p:spPr>
          <a:xfrm>
            <a:off x="49542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1" name="object 661"/>
          <p:cNvSpPr/>
          <p:nvPr/>
        </p:nvSpPr>
        <p:spPr>
          <a:xfrm>
            <a:off x="492887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2" name="object 662"/>
          <p:cNvSpPr/>
          <p:nvPr/>
        </p:nvSpPr>
        <p:spPr>
          <a:xfrm>
            <a:off x="49047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3" name="object 663"/>
          <p:cNvSpPr/>
          <p:nvPr/>
        </p:nvSpPr>
        <p:spPr>
          <a:xfrm>
            <a:off x="48793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4" name="object 664"/>
          <p:cNvSpPr/>
          <p:nvPr/>
        </p:nvSpPr>
        <p:spPr>
          <a:xfrm>
            <a:off x="48539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5" name="object 665"/>
          <p:cNvSpPr/>
          <p:nvPr/>
        </p:nvSpPr>
        <p:spPr>
          <a:xfrm>
            <a:off x="4828540" y="1443989"/>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666" name="object 666"/>
          <p:cNvSpPr txBox="1">
            <a:spLocks noGrp="1"/>
          </p:cNvSpPr>
          <p:nvPr>
            <p:ph type="title"/>
          </p:nvPr>
        </p:nvSpPr>
        <p:spPr>
          <a:xfrm>
            <a:off x="1642110" y="835659"/>
            <a:ext cx="6335395" cy="628377"/>
          </a:xfrm>
          <a:prstGeom prst="rect">
            <a:avLst/>
          </a:prstGeom>
        </p:spPr>
        <p:txBody>
          <a:bodyPr vert="horz" wrap="square" lIns="0" tIns="12700" rIns="0" bIns="0" rtlCol="0">
            <a:spAutoFit/>
          </a:bodyPr>
          <a:lstStyle/>
          <a:p>
            <a:pPr marL="12700" marR="5080" indent="195580">
              <a:lnSpc>
                <a:spcPct val="100000"/>
              </a:lnSpc>
              <a:spcBef>
                <a:spcPts val="100"/>
              </a:spcBef>
            </a:pPr>
            <a:r>
              <a:rPr sz="2000" b="0" i="0" spc="-5" dirty="0">
                <a:solidFill>
                  <a:srgbClr val="000000"/>
                </a:solidFill>
                <a:latin typeface="Times New Roman" pitchFamily="18" charset="0"/>
                <a:cs typeface="Times New Roman" pitchFamily="18" charset="0"/>
              </a:rPr>
              <a:t>Заклади ресторанного </a:t>
            </a:r>
            <a:r>
              <a:rPr sz="2000" b="0" i="0" spc="-10" dirty="0">
                <a:solidFill>
                  <a:srgbClr val="000000"/>
                </a:solidFill>
                <a:latin typeface="Times New Roman" pitchFamily="18" charset="0"/>
                <a:cs typeface="Times New Roman" pitchFamily="18" charset="0"/>
              </a:rPr>
              <a:t>господарства, </a:t>
            </a:r>
            <a:r>
              <a:rPr sz="2000" i="0" spc="-20" dirty="0">
                <a:solidFill>
                  <a:srgbClr val="FF0000"/>
                </a:solidFill>
                <a:latin typeface="Times New Roman" pitchFamily="18" charset="0"/>
                <a:cs typeface="Times New Roman" pitchFamily="18" charset="0"/>
              </a:rPr>
              <a:t>що </a:t>
            </a:r>
            <a:r>
              <a:rPr sz="2000" i="0" spc="-10" dirty="0">
                <a:solidFill>
                  <a:srgbClr val="FF0000"/>
                </a:solidFill>
                <a:latin typeface="Times New Roman" pitchFamily="18" charset="0"/>
                <a:cs typeface="Times New Roman" pitchFamily="18" charset="0"/>
              </a:rPr>
              <a:t>працюють </a:t>
            </a:r>
            <a:r>
              <a:rPr sz="2000" i="0" dirty="0">
                <a:solidFill>
                  <a:srgbClr val="FF0000"/>
                </a:solidFill>
                <a:latin typeface="Times New Roman" pitchFamily="18" charset="0"/>
                <a:cs typeface="Times New Roman" pitchFamily="18" charset="0"/>
              </a:rPr>
              <a:t>на  </a:t>
            </a:r>
            <a:r>
              <a:rPr sz="2000" i="0" spc="-10" dirty="0">
                <a:solidFill>
                  <a:srgbClr val="FF0000"/>
                </a:solidFill>
                <a:latin typeface="Times New Roman" pitchFamily="18" charset="0"/>
                <a:cs typeface="Times New Roman" pitchFamily="18" charset="0"/>
              </a:rPr>
              <a:t>напівфабрикатах</a:t>
            </a:r>
            <a:r>
              <a:rPr sz="2000" b="0" i="0" spc="-10" dirty="0">
                <a:solidFill>
                  <a:srgbClr val="000000"/>
                </a:solidFill>
                <a:latin typeface="Times New Roman" pitchFamily="18" charset="0"/>
                <a:cs typeface="Times New Roman" pitchFamily="18" charset="0"/>
              </a:rPr>
              <a:t>, можуть </a:t>
            </a:r>
            <a:r>
              <a:rPr sz="2000" b="0" i="0" spc="-5" dirty="0">
                <a:solidFill>
                  <a:srgbClr val="000000"/>
                </a:solidFill>
                <a:latin typeface="Times New Roman" pitchFamily="18" charset="0"/>
                <a:cs typeface="Times New Roman" pitchFamily="18" charset="0"/>
              </a:rPr>
              <a:t>мати </a:t>
            </a:r>
            <a:r>
              <a:rPr sz="2000" b="0" i="0" dirty="0">
                <a:solidFill>
                  <a:srgbClr val="000000"/>
                </a:solidFill>
                <a:latin typeface="Times New Roman" pitchFamily="18" charset="0"/>
                <a:cs typeface="Times New Roman" pitchFamily="18" charset="0"/>
              </a:rPr>
              <a:t>у </a:t>
            </a:r>
            <a:r>
              <a:rPr sz="2000" b="0" i="0" spc="-5" dirty="0">
                <a:solidFill>
                  <a:srgbClr val="000000"/>
                </a:solidFill>
                <a:latin typeface="Times New Roman" pitchFamily="18" charset="0"/>
                <a:cs typeface="Times New Roman" pitchFamily="18" charset="0"/>
              </a:rPr>
              <a:t>своїй </a:t>
            </a:r>
            <a:r>
              <a:rPr sz="2000" b="0" i="0" spc="-10" dirty="0">
                <a:solidFill>
                  <a:srgbClr val="000000"/>
                </a:solidFill>
                <a:latin typeface="Times New Roman" pitchFamily="18" charset="0"/>
                <a:cs typeface="Times New Roman" pitchFamily="18" charset="0"/>
              </a:rPr>
              <a:t>структурі </a:t>
            </a:r>
            <a:r>
              <a:rPr sz="2000" b="0" i="0" spc="-5" dirty="0">
                <a:solidFill>
                  <a:srgbClr val="000000"/>
                </a:solidFill>
                <a:latin typeface="Times New Roman" pitchFamily="18" charset="0"/>
                <a:cs typeface="Times New Roman" pitchFamily="18" charset="0"/>
              </a:rPr>
              <a:t>такі</a:t>
            </a:r>
            <a:r>
              <a:rPr sz="2000" b="0" i="0" spc="-10" dirty="0">
                <a:solidFill>
                  <a:srgbClr val="000000"/>
                </a:solidFill>
                <a:latin typeface="Times New Roman" pitchFamily="18" charset="0"/>
                <a:cs typeface="Times New Roman" pitchFamily="18" charset="0"/>
              </a:rPr>
              <a:t> </a:t>
            </a:r>
            <a:r>
              <a:rPr sz="2000" b="0" i="0" spc="-5" dirty="0">
                <a:solidFill>
                  <a:srgbClr val="000000"/>
                </a:solidFill>
                <a:latin typeface="Times New Roman" pitchFamily="18" charset="0"/>
                <a:cs typeface="Times New Roman" pitchFamily="18" charset="0"/>
              </a:rPr>
              <a:t>цехи:</a:t>
            </a:r>
            <a:endParaRPr sz="2000">
              <a:latin typeface="Times New Roman" pitchFamily="18" charset="0"/>
              <a:cs typeface="Times New Roman" pitchFamily="18" charset="0"/>
            </a:endParaRPr>
          </a:p>
        </p:txBody>
      </p:sp>
      <p:sp>
        <p:nvSpPr>
          <p:cNvPr id="667" name="object 667"/>
          <p:cNvSpPr/>
          <p:nvPr/>
        </p:nvSpPr>
        <p:spPr>
          <a:xfrm>
            <a:off x="2096770" y="1447800"/>
            <a:ext cx="505459" cy="374650"/>
          </a:xfrm>
          <a:custGeom>
            <a:avLst/>
            <a:gdLst/>
            <a:ahLst/>
            <a:cxnLst/>
            <a:rect l="l" t="t" r="r" b="b"/>
            <a:pathLst>
              <a:path w="505460" h="374650">
                <a:moveTo>
                  <a:pt x="505460" y="186689"/>
                </a:moveTo>
                <a:lnTo>
                  <a:pt x="0" y="186689"/>
                </a:lnTo>
                <a:lnTo>
                  <a:pt x="252730" y="374650"/>
                </a:lnTo>
                <a:lnTo>
                  <a:pt x="505460" y="186689"/>
                </a:lnTo>
                <a:close/>
              </a:path>
              <a:path w="505460" h="374650">
                <a:moveTo>
                  <a:pt x="378460" y="0"/>
                </a:moveTo>
                <a:lnTo>
                  <a:pt x="125730" y="0"/>
                </a:lnTo>
                <a:lnTo>
                  <a:pt x="125730" y="186689"/>
                </a:lnTo>
                <a:lnTo>
                  <a:pt x="378460" y="186689"/>
                </a:lnTo>
                <a:lnTo>
                  <a:pt x="378460" y="0"/>
                </a:lnTo>
                <a:close/>
              </a:path>
            </a:pathLst>
          </a:custGeom>
          <a:solidFill>
            <a:srgbClr val="9999FF"/>
          </a:solidFill>
        </p:spPr>
        <p:txBody>
          <a:bodyPr wrap="square" lIns="0" tIns="0" rIns="0" bIns="0" rtlCol="0"/>
          <a:lstStyle/>
          <a:p>
            <a:endParaRPr/>
          </a:p>
        </p:txBody>
      </p:sp>
      <p:sp>
        <p:nvSpPr>
          <p:cNvPr id="668" name="object 668"/>
          <p:cNvSpPr/>
          <p:nvPr/>
        </p:nvSpPr>
        <p:spPr>
          <a:xfrm>
            <a:off x="2096770" y="1447800"/>
            <a:ext cx="505459" cy="374650"/>
          </a:xfrm>
          <a:custGeom>
            <a:avLst/>
            <a:gdLst/>
            <a:ahLst/>
            <a:cxnLst/>
            <a:rect l="l" t="t" r="r" b="b"/>
            <a:pathLst>
              <a:path w="505460" h="374650">
                <a:moveTo>
                  <a:pt x="125730" y="0"/>
                </a:moveTo>
                <a:lnTo>
                  <a:pt x="125730" y="186689"/>
                </a:lnTo>
                <a:lnTo>
                  <a:pt x="0" y="186689"/>
                </a:lnTo>
                <a:lnTo>
                  <a:pt x="252730" y="374650"/>
                </a:lnTo>
                <a:lnTo>
                  <a:pt x="505460" y="186689"/>
                </a:lnTo>
                <a:lnTo>
                  <a:pt x="378460" y="186689"/>
                </a:lnTo>
                <a:lnTo>
                  <a:pt x="378460" y="0"/>
                </a:lnTo>
                <a:lnTo>
                  <a:pt x="125730" y="0"/>
                </a:lnTo>
                <a:close/>
              </a:path>
            </a:pathLst>
          </a:custGeom>
          <a:ln w="25518">
            <a:solidFill>
              <a:srgbClr val="6E6EBB"/>
            </a:solidFill>
          </a:ln>
        </p:spPr>
        <p:txBody>
          <a:bodyPr wrap="square" lIns="0" tIns="0" rIns="0" bIns="0" rtlCol="0"/>
          <a:lstStyle/>
          <a:p>
            <a:endParaRPr/>
          </a:p>
        </p:txBody>
      </p:sp>
      <p:sp>
        <p:nvSpPr>
          <p:cNvPr id="669" name="object 669"/>
          <p:cNvSpPr/>
          <p:nvPr/>
        </p:nvSpPr>
        <p:spPr>
          <a:xfrm>
            <a:off x="2096770" y="144780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670" name="object 670"/>
          <p:cNvSpPr/>
          <p:nvPr/>
        </p:nvSpPr>
        <p:spPr>
          <a:xfrm>
            <a:off x="2602229" y="182245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671" name="object 671"/>
          <p:cNvSpPr/>
          <p:nvPr/>
        </p:nvSpPr>
        <p:spPr>
          <a:xfrm>
            <a:off x="2496820" y="2217420"/>
            <a:ext cx="29209" cy="0"/>
          </a:xfrm>
          <a:custGeom>
            <a:avLst/>
            <a:gdLst/>
            <a:ahLst/>
            <a:cxnLst/>
            <a:rect l="l" t="t" r="r" b="b"/>
            <a:pathLst>
              <a:path w="29210">
                <a:moveTo>
                  <a:pt x="29210" y="0"/>
                </a:moveTo>
                <a:lnTo>
                  <a:pt x="22860" y="0"/>
                </a:lnTo>
                <a:lnTo>
                  <a:pt x="0" y="0"/>
                </a:lnTo>
              </a:path>
            </a:pathLst>
          </a:custGeom>
          <a:ln w="22860">
            <a:solidFill>
              <a:srgbClr val="001F5F"/>
            </a:solidFill>
          </a:ln>
        </p:spPr>
        <p:txBody>
          <a:bodyPr wrap="square" lIns="0" tIns="0" rIns="0" bIns="0" rtlCol="0"/>
          <a:lstStyle/>
          <a:p>
            <a:endParaRPr/>
          </a:p>
        </p:txBody>
      </p:sp>
      <p:sp>
        <p:nvSpPr>
          <p:cNvPr id="672" name="object 672"/>
          <p:cNvSpPr/>
          <p:nvPr/>
        </p:nvSpPr>
        <p:spPr>
          <a:xfrm>
            <a:off x="245363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73" name="object 673"/>
          <p:cNvSpPr/>
          <p:nvPr/>
        </p:nvSpPr>
        <p:spPr>
          <a:xfrm>
            <a:off x="240918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74" name="object 674"/>
          <p:cNvSpPr/>
          <p:nvPr/>
        </p:nvSpPr>
        <p:spPr>
          <a:xfrm>
            <a:off x="236601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5" name="object 675"/>
          <p:cNvSpPr/>
          <p:nvPr/>
        </p:nvSpPr>
        <p:spPr>
          <a:xfrm>
            <a:off x="232156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6" name="object 676"/>
          <p:cNvSpPr/>
          <p:nvPr/>
        </p:nvSpPr>
        <p:spPr>
          <a:xfrm>
            <a:off x="2277110"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677" name="object 677"/>
          <p:cNvSpPr/>
          <p:nvPr/>
        </p:nvSpPr>
        <p:spPr>
          <a:xfrm>
            <a:off x="223392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78" name="object 678"/>
          <p:cNvSpPr/>
          <p:nvPr/>
        </p:nvSpPr>
        <p:spPr>
          <a:xfrm>
            <a:off x="2189479"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679" name="object 679"/>
          <p:cNvSpPr/>
          <p:nvPr/>
        </p:nvSpPr>
        <p:spPr>
          <a:xfrm>
            <a:off x="214630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80" name="object 680"/>
          <p:cNvSpPr/>
          <p:nvPr/>
        </p:nvSpPr>
        <p:spPr>
          <a:xfrm>
            <a:off x="21018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81" name="object 681"/>
          <p:cNvSpPr/>
          <p:nvPr/>
        </p:nvSpPr>
        <p:spPr>
          <a:xfrm>
            <a:off x="2058670"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82" name="object 682"/>
          <p:cNvSpPr/>
          <p:nvPr/>
        </p:nvSpPr>
        <p:spPr>
          <a:xfrm>
            <a:off x="2014220"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83" name="object 683"/>
          <p:cNvSpPr/>
          <p:nvPr/>
        </p:nvSpPr>
        <p:spPr>
          <a:xfrm>
            <a:off x="196977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84" name="object 684"/>
          <p:cNvSpPr/>
          <p:nvPr/>
        </p:nvSpPr>
        <p:spPr>
          <a:xfrm>
            <a:off x="192658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685" name="object 685"/>
          <p:cNvSpPr/>
          <p:nvPr/>
        </p:nvSpPr>
        <p:spPr>
          <a:xfrm>
            <a:off x="188213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686" name="object 686"/>
          <p:cNvSpPr/>
          <p:nvPr/>
        </p:nvSpPr>
        <p:spPr>
          <a:xfrm>
            <a:off x="183896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87" name="object 687"/>
          <p:cNvSpPr/>
          <p:nvPr/>
        </p:nvSpPr>
        <p:spPr>
          <a:xfrm>
            <a:off x="179451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88" name="object 688"/>
          <p:cNvSpPr/>
          <p:nvPr/>
        </p:nvSpPr>
        <p:spPr>
          <a:xfrm>
            <a:off x="1750060"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689" name="object 689"/>
          <p:cNvSpPr/>
          <p:nvPr/>
        </p:nvSpPr>
        <p:spPr>
          <a:xfrm>
            <a:off x="170687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90" name="object 690"/>
          <p:cNvSpPr/>
          <p:nvPr/>
        </p:nvSpPr>
        <p:spPr>
          <a:xfrm>
            <a:off x="1662429"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691" name="object 691"/>
          <p:cNvSpPr/>
          <p:nvPr/>
        </p:nvSpPr>
        <p:spPr>
          <a:xfrm>
            <a:off x="16192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92" name="object 692"/>
          <p:cNvSpPr/>
          <p:nvPr/>
        </p:nvSpPr>
        <p:spPr>
          <a:xfrm>
            <a:off x="157480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3" name="object 693"/>
          <p:cNvSpPr/>
          <p:nvPr/>
        </p:nvSpPr>
        <p:spPr>
          <a:xfrm>
            <a:off x="153161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4" name="object 694"/>
          <p:cNvSpPr/>
          <p:nvPr/>
        </p:nvSpPr>
        <p:spPr>
          <a:xfrm>
            <a:off x="148716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5" name="object 695"/>
          <p:cNvSpPr/>
          <p:nvPr/>
        </p:nvSpPr>
        <p:spPr>
          <a:xfrm>
            <a:off x="1442719" y="221742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696" name="object 696"/>
          <p:cNvSpPr/>
          <p:nvPr/>
        </p:nvSpPr>
        <p:spPr>
          <a:xfrm>
            <a:off x="139953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7" name="object 697"/>
          <p:cNvSpPr/>
          <p:nvPr/>
        </p:nvSpPr>
        <p:spPr>
          <a:xfrm>
            <a:off x="1355089" y="221742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698" name="object 698"/>
          <p:cNvSpPr/>
          <p:nvPr/>
        </p:nvSpPr>
        <p:spPr>
          <a:xfrm>
            <a:off x="131191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699" name="object 699"/>
          <p:cNvSpPr/>
          <p:nvPr/>
        </p:nvSpPr>
        <p:spPr>
          <a:xfrm>
            <a:off x="126746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700" name="object 700"/>
          <p:cNvSpPr/>
          <p:nvPr/>
        </p:nvSpPr>
        <p:spPr>
          <a:xfrm>
            <a:off x="1230630" y="2211070"/>
            <a:ext cx="15240" cy="6350"/>
          </a:xfrm>
          <a:custGeom>
            <a:avLst/>
            <a:gdLst/>
            <a:ahLst/>
            <a:cxnLst/>
            <a:rect l="l" t="t" r="r" b="b"/>
            <a:pathLst>
              <a:path w="15240" h="6350">
                <a:moveTo>
                  <a:pt x="15239" y="6350"/>
                </a:moveTo>
                <a:lnTo>
                  <a:pt x="0" y="6350"/>
                </a:lnTo>
                <a:lnTo>
                  <a:pt x="0" y="0"/>
                </a:lnTo>
              </a:path>
            </a:pathLst>
          </a:custGeom>
          <a:ln w="22860">
            <a:solidFill>
              <a:srgbClr val="001F5F"/>
            </a:solidFill>
          </a:ln>
        </p:spPr>
        <p:txBody>
          <a:bodyPr wrap="square" lIns="0" tIns="0" rIns="0" bIns="0" rtlCol="0"/>
          <a:lstStyle/>
          <a:p>
            <a:endParaRPr/>
          </a:p>
        </p:txBody>
      </p:sp>
      <p:sp>
        <p:nvSpPr>
          <p:cNvPr id="701" name="object 701"/>
          <p:cNvSpPr/>
          <p:nvPr/>
        </p:nvSpPr>
        <p:spPr>
          <a:xfrm>
            <a:off x="1230630" y="216662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702" name="object 702"/>
          <p:cNvSpPr/>
          <p:nvPr/>
        </p:nvSpPr>
        <p:spPr>
          <a:xfrm>
            <a:off x="1230630" y="212343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703" name="object 703"/>
          <p:cNvSpPr/>
          <p:nvPr/>
        </p:nvSpPr>
        <p:spPr>
          <a:xfrm>
            <a:off x="1230630" y="20789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704" name="object 704"/>
          <p:cNvSpPr/>
          <p:nvPr/>
        </p:nvSpPr>
        <p:spPr>
          <a:xfrm>
            <a:off x="1230630" y="2034539"/>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705" name="object 705"/>
          <p:cNvSpPr/>
          <p:nvPr/>
        </p:nvSpPr>
        <p:spPr>
          <a:xfrm>
            <a:off x="1230630" y="199136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706" name="object 706"/>
          <p:cNvSpPr/>
          <p:nvPr/>
        </p:nvSpPr>
        <p:spPr>
          <a:xfrm>
            <a:off x="1230630" y="1946910"/>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707" name="object 707"/>
          <p:cNvSpPr/>
          <p:nvPr/>
        </p:nvSpPr>
        <p:spPr>
          <a:xfrm>
            <a:off x="1230630" y="190372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708" name="object 708"/>
          <p:cNvSpPr/>
          <p:nvPr/>
        </p:nvSpPr>
        <p:spPr>
          <a:xfrm>
            <a:off x="1230630" y="185927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709" name="object 709"/>
          <p:cNvSpPr/>
          <p:nvPr/>
        </p:nvSpPr>
        <p:spPr>
          <a:xfrm>
            <a:off x="124206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0" name="object 710"/>
          <p:cNvSpPr/>
          <p:nvPr/>
        </p:nvSpPr>
        <p:spPr>
          <a:xfrm>
            <a:off x="128651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1" name="object 711"/>
          <p:cNvSpPr/>
          <p:nvPr/>
        </p:nvSpPr>
        <p:spPr>
          <a:xfrm>
            <a:off x="132968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2" name="object 712"/>
          <p:cNvSpPr/>
          <p:nvPr/>
        </p:nvSpPr>
        <p:spPr>
          <a:xfrm>
            <a:off x="137413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3" name="object 713"/>
          <p:cNvSpPr/>
          <p:nvPr/>
        </p:nvSpPr>
        <p:spPr>
          <a:xfrm>
            <a:off x="1417319" y="184912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714" name="object 714"/>
          <p:cNvSpPr/>
          <p:nvPr/>
        </p:nvSpPr>
        <p:spPr>
          <a:xfrm>
            <a:off x="146176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5" name="object 715"/>
          <p:cNvSpPr/>
          <p:nvPr/>
        </p:nvSpPr>
        <p:spPr>
          <a:xfrm>
            <a:off x="1504950"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16" name="object 716"/>
          <p:cNvSpPr/>
          <p:nvPr/>
        </p:nvSpPr>
        <p:spPr>
          <a:xfrm>
            <a:off x="154940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7" name="object 717"/>
          <p:cNvSpPr/>
          <p:nvPr/>
        </p:nvSpPr>
        <p:spPr>
          <a:xfrm>
            <a:off x="159385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18" name="object 718"/>
          <p:cNvSpPr/>
          <p:nvPr/>
        </p:nvSpPr>
        <p:spPr>
          <a:xfrm>
            <a:off x="163702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9" name="object 719"/>
          <p:cNvSpPr/>
          <p:nvPr/>
        </p:nvSpPr>
        <p:spPr>
          <a:xfrm>
            <a:off x="168147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0" name="object 720"/>
          <p:cNvSpPr/>
          <p:nvPr/>
        </p:nvSpPr>
        <p:spPr>
          <a:xfrm>
            <a:off x="1724660" y="184912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21" name="object 721"/>
          <p:cNvSpPr/>
          <p:nvPr/>
        </p:nvSpPr>
        <p:spPr>
          <a:xfrm>
            <a:off x="176911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2" name="object 722"/>
          <p:cNvSpPr/>
          <p:nvPr/>
        </p:nvSpPr>
        <p:spPr>
          <a:xfrm>
            <a:off x="181356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3" name="object 723"/>
          <p:cNvSpPr/>
          <p:nvPr/>
        </p:nvSpPr>
        <p:spPr>
          <a:xfrm>
            <a:off x="185673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24" name="object 724"/>
          <p:cNvSpPr/>
          <p:nvPr/>
        </p:nvSpPr>
        <p:spPr>
          <a:xfrm>
            <a:off x="190118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25" name="object 725"/>
          <p:cNvSpPr/>
          <p:nvPr/>
        </p:nvSpPr>
        <p:spPr>
          <a:xfrm>
            <a:off x="194437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26" name="object 726"/>
          <p:cNvSpPr/>
          <p:nvPr/>
        </p:nvSpPr>
        <p:spPr>
          <a:xfrm>
            <a:off x="1988820"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27" name="object 727"/>
          <p:cNvSpPr/>
          <p:nvPr/>
        </p:nvSpPr>
        <p:spPr>
          <a:xfrm>
            <a:off x="203200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28" name="object 728"/>
          <p:cNvSpPr/>
          <p:nvPr/>
        </p:nvSpPr>
        <p:spPr>
          <a:xfrm>
            <a:off x="207645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9" name="object 729"/>
          <p:cNvSpPr/>
          <p:nvPr/>
        </p:nvSpPr>
        <p:spPr>
          <a:xfrm>
            <a:off x="212090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0" name="object 730"/>
          <p:cNvSpPr/>
          <p:nvPr/>
        </p:nvSpPr>
        <p:spPr>
          <a:xfrm>
            <a:off x="216407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1" name="object 731"/>
          <p:cNvSpPr/>
          <p:nvPr/>
        </p:nvSpPr>
        <p:spPr>
          <a:xfrm>
            <a:off x="220852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2" name="object 732"/>
          <p:cNvSpPr/>
          <p:nvPr/>
        </p:nvSpPr>
        <p:spPr>
          <a:xfrm>
            <a:off x="2251710" y="184912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33" name="object 733"/>
          <p:cNvSpPr/>
          <p:nvPr/>
        </p:nvSpPr>
        <p:spPr>
          <a:xfrm>
            <a:off x="229616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4" name="object 734"/>
          <p:cNvSpPr/>
          <p:nvPr/>
        </p:nvSpPr>
        <p:spPr>
          <a:xfrm>
            <a:off x="234061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5" name="object 735"/>
          <p:cNvSpPr/>
          <p:nvPr/>
        </p:nvSpPr>
        <p:spPr>
          <a:xfrm>
            <a:off x="238378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6" name="object 736"/>
          <p:cNvSpPr/>
          <p:nvPr/>
        </p:nvSpPr>
        <p:spPr>
          <a:xfrm>
            <a:off x="242823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7" name="object 737"/>
          <p:cNvSpPr/>
          <p:nvPr/>
        </p:nvSpPr>
        <p:spPr>
          <a:xfrm>
            <a:off x="247142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38" name="object 738"/>
          <p:cNvSpPr/>
          <p:nvPr/>
        </p:nvSpPr>
        <p:spPr>
          <a:xfrm>
            <a:off x="2515870"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9" name="object 739"/>
          <p:cNvSpPr/>
          <p:nvPr/>
        </p:nvSpPr>
        <p:spPr>
          <a:xfrm>
            <a:off x="255905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40" name="object 740"/>
          <p:cNvSpPr/>
          <p:nvPr/>
        </p:nvSpPr>
        <p:spPr>
          <a:xfrm>
            <a:off x="260350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1" name="object 741"/>
          <p:cNvSpPr/>
          <p:nvPr/>
        </p:nvSpPr>
        <p:spPr>
          <a:xfrm>
            <a:off x="264795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2" name="object 742"/>
          <p:cNvSpPr/>
          <p:nvPr/>
        </p:nvSpPr>
        <p:spPr>
          <a:xfrm>
            <a:off x="269112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3" name="object 743"/>
          <p:cNvSpPr/>
          <p:nvPr/>
        </p:nvSpPr>
        <p:spPr>
          <a:xfrm>
            <a:off x="273557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4" name="object 744"/>
          <p:cNvSpPr/>
          <p:nvPr/>
        </p:nvSpPr>
        <p:spPr>
          <a:xfrm>
            <a:off x="2778760" y="184912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45" name="object 745"/>
          <p:cNvSpPr/>
          <p:nvPr/>
        </p:nvSpPr>
        <p:spPr>
          <a:xfrm>
            <a:off x="282321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6" name="object 746"/>
          <p:cNvSpPr/>
          <p:nvPr/>
        </p:nvSpPr>
        <p:spPr>
          <a:xfrm>
            <a:off x="286766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47" name="object 747"/>
          <p:cNvSpPr/>
          <p:nvPr/>
        </p:nvSpPr>
        <p:spPr>
          <a:xfrm>
            <a:off x="291083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48" name="object 748"/>
          <p:cNvSpPr/>
          <p:nvPr/>
        </p:nvSpPr>
        <p:spPr>
          <a:xfrm>
            <a:off x="295528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49" name="object 749"/>
          <p:cNvSpPr/>
          <p:nvPr/>
        </p:nvSpPr>
        <p:spPr>
          <a:xfrm>
            <a:off x="299847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50" name="object 750"/>
          <p:cNvSpPr/>
          <p:nvPr/>
        </p:nvSpPr>
        <p:spPr>
          <a:xfrm>
            <a:off x="3042920"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51" name="object 751"/>
          <p:cNvSpPr/>
          <p:nvPr/>
        </p:nvSpPr>
        <p:spPr>
          <a:xfrm>
            <a:off x="308610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52" name="object 752"/>
          <p:cNvSpPr/>
          <p:nvPr/>
        </p:nvSpPr>
        <p:spPr>
          <a:xfrm>
            <a:off x="313055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3" name="object 753"/>
          <p:cNvSpPr/>
          <p:nvPr/>
        </p:nvSpPr>
        <p:spPr>
          <a:xfrm>
            <a:off x="317500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4" name="object 754"/>
          <p:cNvSpPr/>
          <p:nvPr/>
        </p:nvSpPr>
        <p:spPr>
          <a:xfrm>
            <a:off x="321817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5" name="object 755"/>
          <p:cNvSpPr/>
          <p:nvPr/>
        </p:nvSpPr>
        <p:spPr>
          <a:xfrm>
            <a:off x="326262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56" name="object 756"/>
          <p:cNvSpPr/>
          <p:nvPr/>
        </p:nvSpPr>
        <p:spPr>
          <a:xfrm>
            <a:off x="3305809"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57" name="object 757"/>
          <p:cNvSpPr/>
          <p:nvPr/>
        </p:nvSpPr>
        <p:spPr>
          <a:xfrm>
            <a:off x="335025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8" name="object 758"/>
          <p:cNvSpPr/>
          <p:nvPr/>
        </p:nvSpPr>
        <p:spPr>
          <a:xfrm>
            <a:off x="339470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59" name="object 759"/>
          <p:cNvSpPr/>
          <p:nvPr/>
        </p:nvSpPr>
        <p:spPr>
          <a:xfrm>
            <a:off x="343789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60" name="object 760"/>
          <p:cNvSpPr/>
          <p:nvPr/>
        </p:nvSpPr>
        <p:spPr>
          <a:xfrm>
            <a:off x="348234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61" name="object 761"/>
          <p:cNvSpPr/>
          <p:nvPr/>
        </p:nvSpPr>
        <p:spPr>
          <a:xfrm>
            <a:off x="3525520" y="184912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62" name="object 762"/>
          <p:cNvSpPr/>
          <p:nvPr/>
        </p:nvSpPr>
        <p:spPr>
          <a:xfrm>
            <a:off x="356997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63" name="object 763"/>
          <p:cNvSpPr/>
          <p:nvPr/>
        </p:nvSpPr>
        <p:spPr>
          <a:xfrm>
            <a:off x="361315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64" name="object 764"/>
          <p:cNvSpPr/>
          <p:nvPr/>
        </p:nvSpPr>
        <p:spPr>
          <a:xfrm>
            <a:off x="365760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65" name="object 765"/>
          <p:cNvSpPr/>
          <p:nvPr/>
        </p:nvSpPr>
        <p:spPr>
          <a:xfrm>
            <a:off x="370205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66" name="object 766"/>
          <p:cNvSpPr/>
          <p:nvPr/>
        </p:nvSpPr>
        <p:spPr>
          <a:xfrm>
            <a:off x="374522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67" name="object 767"/>
          <p:cNvSpPr/>
          <p:nvPr/>
        </p:nvSpPr>
        <p:spPr>
          <a:xfrm>
            <a:off x="3789679" y="1849120"/>
            <a:ext cx="17780" cy="2540"/>
          </a:xfrm>
          <a:custGeom>
            <a:avLst/>
            <a:gdLst/>
            <a:ahLst/>
            <a:cxnLst/>
            <a:rect l="l" t="t" r="r" b="b"/>
            <a:pathLst>
              <a:path w="17779" h="2539">
                <a:moveTo>
                  <a:pt x="0" y="0"/>
                </a:moveTo>
                <a:lnTo>
                  <a:pt x="17780" y="0"/>
                </a:lnTo>
                <a:lnTo>
                  <a:pt x="17780" y="2539"/>
                </a:lnTo>
              </a:path>
            </a:pathLst>
          </a:custGeom>
          <a:ln w="22859">
            <a:solidFill>
              <a:srgbClr val="001F5F"/>
            </a:solidFill>
          </a:ln>
        </p:spPr>
        <p:txBody>
          <a:bodyPr wrap="square" lIns="0" tIns="0" rIns="0" bIns="0" rtlCol="0"/>
          <a:lstStyle/>
          <a:p>
            <a:endParaRPr/>
          </a:p>
        </p:txBody>
      </p:sp>
      <p:sp>
        <p:nvSpPr>
          <p:cNvPr id="768" name="object 768"/>
          <p:cNvSpPr/>
          <p:nvPr/>
        </p:nvSpPr>
        <p:spPr>
          <a:xfrm>
            <a:off x="3807459" y="18745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69" name="object 769"/>
          <p:cNvSpPr/>
          <p:nvPr/>
        </p:nvSpPr>
        <p:spPr>
          <a:xfrm>
            <a:off x="3807459" y="191770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770" name="object 770"/>
          <p:cNvSpPr/>
          <p:nvPr/>
        </p:nvSpPr>
        <p:spPr>
          <a:xfrm>
            <a:off x="3807459" y="19621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71" name="object 771"/>
          <p:cNvSpPr/>
          <p:nvPr/>
        </p:nvSpPr>
        <p:spPr>
          <a:xfrm>
            <a:off x="3807459" y="2005329"/>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772" name="object 772"/>
          <p:cNvSpPr/>
          <p:nvPr/>
        </p:nvSpPr>
        <p:spPr>
          <a:xfrm>
            <a:off x="3807459" y="20497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73" name="object 773"/>
          <p:cNvSpPr/>
          <p:nvPr/>
        </p:nvSpPr>
        <p:spPr>
          <a:xfrm>
            <a:off x="3807459" y="20942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74" name="object 774"/>
          <p:cNvSpPr/>
          <p:nvPr/>
        </p:nvSpPr>
        <p:spPr>
          <a:xfrm>
            <a:off x="3807459" y="213741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775" name="object 775"/>
          <p:cNvSpPr/>
          <p:nvPr/>
        </p:nvSpPr>
        <p:spPr>
          <a:xfrm>
            <a:off x="3807459" y="218186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76" name="object 776"/>
          <p:cNvSpPr/>
          <p:nvPr/>
        </p:nvSpPr>
        <p:spPr>
          <a:xfrm>
            <a:off x="37782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77" name="object 777"/>
          <p:cNvSpPr/>
          <p:nvPr/>
        </p:nvSpPr>
        <p:spPr>
          <a:xfrm>
            <a:off x="373380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78" name="object 778"/>
          <p:cNvSpPr/>
          <p:nvPr/>
        </p:nvSpPr>
        <p:spPr>
          <a:xfrm>
            <a:off x="369062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79" name="object 779"/>
          <p:cNvSpPr/>
          <p:nvPr/>
        </p:nvSpPr>
        <p:spPr>
          <a:xfrm>
            <a:off x="3646170"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80" name="object 780"/>
          <p:cNvSpPr/>
          <p:nvPr/>
        </p:nvSpPr>
        <p:spPr>
          <a:xfrm>
            <a:off x="360299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1" name="object 781"/>
          <p:cNvSpPr/>
          <p:nvPr/>
        </p:nvSpPr>
        <p:spPr>
          <a:xfrm>
            <a:off x="355854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2" name="object 782"/>
          <p:cNvSpPr/>
          <p:nvPr/>
        </p:nvSpPr>
        <p:spPr>
          <a:xfrm>
            <a:off x="351409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83" name="object 783"/>
          <p:cNvSpPr/>
          <p:nvPr/>
        </p:nvSpPr>
        <p:spPr>
          <a:xfrm>
            <a:off x="347090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4" name="object 784"/>
          <p:cNvSpPr/>
          <p:nvPr/>
        </p:nvSpPr>
        <p:spPr>
          <a:xfrm>
            <a:off x="342645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85" name="object 785"/>
          <p:cNvSpPr/>
          <p:nvPr/>
        </p:nvSpPr>
        <p:spPr>
          <a:xfrm>
            <a:off x="338327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86" name="object 786"/>
          <p:cNvSpPr/>
          <p:nvPr/>
        </p:nvSpPr>
        <p:spPr>
          <a:xfrm>
            <a:off x="333882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87" name="object 787"/>
          <p:cNvSpPr/>
          <p:nvPr/>
        </p:nvSpPr>
        <p:spPr>
          <a:xfrm>
            <a:off x="32956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8" name="object 788"/>
          <p:cNvSpPr/>
          <p:nvPr/>
        </p:nvSpPr>
        <p:spPr>
          <a:xfrm>
            <a:off x="325120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89" name="object 789"/>
          <p:cNvSpPr/>
          <p:nvPr/>
        </p:nvSpPr>
        <p:spPr>
          <a:xfrm>
            <a:off x="320675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90" name="object 790"/>
          <p:cNvSpPr/>
          <p:nvPr/>
        </p:nvSpPr>
        <p:spPr>
          <a:xfrm>
            <a:off x="3163570"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91" name="object 791"/>
          <p:cNvSpPr/>
          <p:nvPr/>
        </p:nvSpPr>
        <p:spPr>
          <a:xfrm>
            <a:off x="311912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92" name="object 792"/>
          <p:cNvSpPr/>
          <p:nvPr/>
        </p:nvSpPr>
        <p:spPr>
          <a:xfrm>
            <a:off x="307593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93" name="object 793"/>
          <p:cNvSpPr/>
          <p:nvPr/>
        </p:nvSpPr>
        <p:spPr>
          <a:xfrm>
            <a:off x="303148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794" name="object 794"/>
          <p:cNvSpPr/>
          <p:nvPr/>
        </p:nvSpPr>
        <p:spPr>
          <a:xfrm>
            <a:off x="298703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795" name="object 795"/>
          <p:cNvSpPr/>
          <p:nvPr/>
        </p:nvSpPr>
        <p:spPr>
          <a:xfrm>
            <a:off x="294386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96" name="object 796"/>
          <p:cNvSpPr/>
          <p:nvPr/>
        </p:nvSpPr>
        <p:spPr>
          <a:xfrm>
            <a:off x="2899410"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797" name="object 797"/>
          <p:cNvSpPr/>
          <p:nvPr/>
        </p:nvSpPr>
        <p:spPr>
          <a:xfrm>
            <a:off x="285622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98" name="object 798"/>
          <p:cNvSpPr/>
          <p:nvPr/>
        </p:nvSpPr>
        <p:spPr>
          <a:xfrm>
            <a:off x="281177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99" name="object 799"/>
          <p:cNvSpPr/>
          <p:nvPr/>
        </p:nvSpPr>
        <p:spPr>
          <a:xfrm>
            <a:off x="276860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00" name="object 800"/>
          <p:cNvSpPr/>
          <p:nvPr/>
        </p:nvSpPr>
        <p:spPr>
          <a:xfrm>
            <a:off x="27241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01" name="object 801"/>
          <p:cNvSpPr/>
          <p:nvPr/>
        </p:nvSpPr>
        <p:spPr>
          <a:xfrm>
            <a:off x="267970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02" name="object 802"/>
          <p:cNvSpPr/>
          <p:nvPr/>
        </p:nvSpPr>
        <p:spPr>
          <a:xfrm>
            <a:off x="2636520"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03" name="object 803"/>
          <p:cNvSpPr/>
          <p:nvPr/>
        </p:nvSpPr>
        <p:spPr>
          <a:xfrm>
            <a:off x="259207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04" name="object 804"/>
          <p:cNvSpPr/>
          <p:nvPr/>
        </p:nvSpPr>
        <p:spPr>
          <a:xfrm>
            <a:off x="254888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05" name="object 805"/>
          <p:cNvSpPr txBox="1"/>
          <p:nvPr/>
        </p:nvSpPr>
        <p:spPr>
          <a:xfrm>
            <a:off x="1651000" y="1883409"/>
            <a:ext cx="1672589"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Заготівельний</a:t>
            </a:r>
            <a:endParaRPr sz="1800">
              <a:latin typeface="Arial"/>
              <a:cs typeface="Arial"/>
            </a:endParaRPr>
          </a:p>
        </p:txBody>
      </p:sp>
      <p:sp>
        <p:nvSpPr>
          <p:cNvPr id="806" name="object 806"/>
          <p:cNvSpPr txBox="1"/>
          <p:nvPr/>
        </p:nvSpPr>
        <p:spPr>
          <a:xfrm>
            <a:off x="971550" y="2616200"/>
            <a:ext cx="3094990" cy="1524000"/>
          </a:xfrm>
          <a:prstGeom prst="rect">
            <a:avLst/>
          </a:prstGeom>
          <a:ln w="9344">
            <a:solidFill>
              <a:srgbClr val="000000"/>
            </a:solidFill>
          </a:ln>
        </p:spPr>
        <p:txBody>
          <a:bodyPr vert="horz" wrap="square" lIns="0" tIns="45720" rIns="0" bIns="0" rtlCol="0">
            <a:spAutoFit/>
          </a:bodyPr>
          <a:lstStyle/>
          <a:p>
            <a:pPr marL="374650" marR="1019175" indent="-284480">
              <a:lnSpc>
                <a:spcPct val="100000"/>
              </a:lnSpc>
              <a:spcBef>
                <a:spcPts val="360"/>
              </a:spcBef>
              <a:buFont typeface="Arial"/>
              <a:buChar char="-"/>
              <a:tabLst>
                <a:tab pos="374015" algn="l"/>
                <a:tab pos="374650" algn="l"/>
              </a:tabLst>
            </a:pPr>
            <a:r>
              <a:rPr sz="1600" b="1" spc="-5" dirty="0">
                <a:solidFill>
                  <a:srgbClr val="990033"/>
                </a:solidFill>
                <a:latin typeface="Times New Roman" pitchFamily="18" charset="0"/>
                <a:cs typeface="Times New Roman" pitchFamily="18" charset="0"/>
              </a:rPr>
              <a:t>Цех </a:t>
            </a:r>
            <a:r>
              <a:rPr sz="1600" b="1" spc="-10" dirty="0">
                <a:solidFill>
                  <a:srgbClr val="990033"/>
                </a:solidFill>
                <a:latin typeface="Times New Roman" pitchFamily="18" charset="0"/>
                <a:cs typeface="Times New Roman" pitchFamily="18" charset="0"/>
              </a:rPr>
              <a:t>доробки  </a:t>
            </a:r>
            <a:r>
              <a:rPr sz="1600" b="1" dirty="0">
                <a:solidFill>
                  <a:srgbClr val="990033"/>
                </a:solidFill>
                <a:latin typeface="Times New Roman" pitchFamily="18" charset="0"/>
                <a:cs typeface="Times New Roman" pitchFamily="18" charset="0"/>
              </a:rPr>
              <a:t>н</a:t>
            </a:r>
            <a:r>
              <a:rPr sz="1600" b="1" spc="-10" dirty="0">
                <a:solidFill>
                  <a:srgbClr val="990033"/>
                </a:solidFill>
                <a:latin typeface="Times New Roman" pitchFamily="18" charset="0"/>
                <a:cs typeface="Times New Roman" pitchFamily="18" charset="0"/>
              </a:rPr>
              <a:t>ап</a:t>
            </a:r>
            <a:r>
              <a:rPr sz="1600" b="1" dirty="0">
                <a:solidFill>
                  <a:srgbClr val="990033"/>
                </a:solidFill>
                <a:latin typeface="Times New Roman" pitchFamily="18" charset="0"/>
                <a:cs typeface="Times New Roman" pitchFamily="18" charset="0"/>
              </a:rPr>
              <a:t>і</a:t>
            </a:r>
            <a:r>
              <a:rPr sz="1600" b="1" spc="-5" dirty="0">
                <a:solidFill>
                  <a:srgbClr val="990033"/>
                </a:solidFill>
                <a:latin typeface="Times New Roman" pitchFamily="18" charset="0"/>
                <a:cs typeface="Times New Roman" pitchFamily="18" charset="0"/>
              </a:rPr>
              <a:t>в</a:t>
            </a:r>
            <a:r>
              <a:rPr sz="1600" b="1" spc="-10" dirty="0">
                <a:solidFill>
                  <a:srgbClr val="990033"/>
                </a:solidFill>
                <a:latin typeface="Times New Roman" pitchFamily="18" charset="0"/>
                <a:cs typeface="Times New Roman" pitchFamily="18" charset="0"/>
              </a:rPr>
              <a:t>ф</a:t>
            </a:r>
            <a:r>
              <a:rPr sz="1600" b="1" spc="-5" dirty="0">
                <a:solidFill>
                  <a:srgbClr val="990033"/>
                </a:solidFill>
                <a:latin typeface="Times New Roman" pitchFamily="18" charset="0"/>
                <a:cs typeface="Times New Roman" pitchFamily="18" charset="0"/>
              </a:rPr>
              <a:t>а</a:t>
            </a:r>
            <a:r>
              <a:rPr sz="1600" b="1" spc="-10" dirty="0">
                <a:solidFill>
                  <a:srgbClr val="990033"/>
                </a:solidFill>
                <a:latin typeface="Times New Roman" pitchFamily="18" charset="0"/>
                <a:cs typeface="Times New Roman" pitchFamily="18" charset="0"/>
              </a:rPr>
              <a:t>б</a:t>
            </a:r>
            <a:r>
              <a:rPr sz="1600" b="1" dirty="0">
                <a:solidFill>
                  <a:srgbClr val="990033"/>
                </a:solidFill>
                <a:latin typeface="Times New Roman" pitchFamily="18" charset="0"/>
                <a:cs typeface="Times New Roman" pitchFamily="18" charset="0"/>
              </a:rPr>
              <a:t>р</a:t>
            </a:r>
            <a:r>
              <a:rPr sz="1600" b="1" spc="-5" dirty="0">
                <a:solidFill>
                  <a:srgbClr val="990033"/>
                </a:solidFill>
                <a:latin typeface="Times New Roman" pitchFamily="18" charset="0"/>
                <a:cs typeface="Times New Roman" pitchFamily="18" charset="0"/>
              </a:rPr>
              <a:t>и</a:t>
            </a:r>
            <a:r>
              <a:rPr sz="1600" b="1" spc="5" dirty="0">
                <a:solidFill>
                  <a:srgbClr val="990033"/>
                </a:solidFill>
                <a:latin typeface="Times New Roman" pitchFamily="18" charset="0"/>
                <a:cs typeface="Times New Roman" pitchFamily="18" charset="0"/>
              </a:rPr>
              <a:t>к</a:t>
            </a:r>
            <a:r>
              <a:rPr sz="1600" b="1" spc="-10" dirty="0">
                <a:solidFill>
                  <a:srgbClr val="990033"/>
                </a:solidFill>
                <a:latin typeface="Times New Roman" pitchFamily="18" charset="0"/>
                <a:cs typeface="Times New Roman" pitchFamily="18" charset="0"/>
              </a:rPr>
              <a:t>а</a:t>
            </a:r>
            <a:r>
              <a:rPr sz="1600" b="1" spc="-15" dirty="0">
                <a:solidFill>
                  <a:srgbClr val="990033"/>
                </a:solidFill>
                <a:latin typeface="Times New Roman" pitchFamily="18" charset="0"/>
                <a:cs typeface="Times New Roman" pitchFamily="18" charset="0"/>
              </a:rPr>
              <a:t>т</a:t>
            </a:r>
            <a:r>
              <a:rPr sz="1600" b="1" spc="-5" dirty="0">
                <a:solidFill>
                  <a:srgbClr val="990033"/>
                </a:solidFill>
                <a:latin typeface="Times New Roman" pitchFamily="18" charset="0"/>
                <a:cs typeface="Times New Roman" pitchFamily="18" charset="0"/>
              </a:rPr>
              <a:t>і</a:t>
            </a:r>
            <a:r>
              <a:rPr sz="1600" b="1" dirty="0">
                <a:solidFill>
                  <a:srgbClr val="990033"/>
                </a:solidFill>
                <a:latin typeface="Times New Roman" pitchFamily="18" charset="0"/>
                <a:cs typeface="Times New Roman" pitchFamily="18" charset="0"/>
              </a:rPr>
              <a:t>в</a:t>
            </a:r>
            <a:endParaRPr sz="1600">
              <a:solidFill>
                <a:srgbClr val="990033"/>
              </a:solidFill>
              <a:latin typeface="Times New Roman" pitchFamily="18" charset="0"/>
              <a:cs typeface="Times New Roman" pitchFamily="18" charset="0"/>
            </a:endParaRPr>
          </a:p>
          <a:p>
            <a:pPr marL="374650" marR="442595" indent="-284480">
              <a:lnSpc>
                <a:spcPct val="100000"/>
              </a:lnSpc>
              <a:buChar char="-"/>
              <a:tabLst>
                <a:tab pos="374015" algn="l"/>
                <a:tab pos="374650" algn="l"/>
              </a:tabLst>
            </a:pPr>
            <a:r>
              <a:rPr sz="1600" spc="-5" dirty="0">
                <a:latin typeface="Times New Roman" pitchFamily="18" charset="0"/>
                <a:cs typeface="Times New Roman" pitchFamily="18" charset="0"/>
              </a:rPr>
              <a:t>(</a:t>
            </a:r>
            <a:r>
              <a:rPr sz="1400" spc="-5" dirty="0">
                <a:latin typeface="Times New Roman" pitchFamily="18" charset="0"/>
                <a:cs typeface="Times New Roman" pitchFamily="18" charset="0"/>
              </a:rPr>
              <a:t>з організацією виробничих  ліній </a:t>
            </a:r>
            <a:r>
              <a:rPr sz="1400" dirty="0">
                <a:latin typeface="Times New Roman" pitchFamily="18" charset="0"/>
                <a:cs typeface="Times New Roman" pitchFamily="18" charset="0"/>
              </a:rPr>
              <a:t>за </a:t>
            </a:r>
            <a:r>
              <a:rPr sz="1400" spc="-5" dirty="0">
                <a:latin typeface="Times New Roman" pitchFamily="18" charset="0"/>
                <a:cs typeface="Times New Roman" pitchFamily="18" charset="0"/>
              </a:rPr>
              <a:t>видами сировини:  м’ясо, птиця, риба,</a:t>
            </a:r>
            <a:r>
              <a:rPr sz="1400" spc="35" dirty="0">
                <a:latin typeface="Times New Roman" pitchFamily="18" charset="0"/>
                <a:cs typeface="Times New Roman" pitchFamily="18" charset="0"/>
              </a:rPr>
              <a:t> </a:t>
            </a:r>
            <a:r>
              <a:rPr sz="1400" spc="-5" dirty="0">
                <a:latin typeface="Times New Roman" pitchFamily="18" charset="0"/>
                <a:cs typeface="Times New Roman" pitchFamily="18" charset="0"/>
              </a:rPr>
              <a:t>овочі</a:t>
            </a:r>
            <a:r>
              <a:rPr sz="1600" spc="-5" dirty="0">
                <a:latin typeface="Times New Roman" pitchFamily="18" charset="0"/>
                <a:cs typeface="Times New Roman" pitchFamily="18" charset="0"/>
              </a:rPr>
              <a:t>);</a:t>
            </a:r>
            <a:endParaRPr sz="1600">
              <a:latin typeface="Times New Roman" pitchFamily="18" charset="0"/>
              <a:cs typeface="Times New Roman" pitchFamily="18" charset="0"/>
            </a:endParaRPr>
          </a:p>
          <a:p>
            <a:pPr marL="374650" indent="-284480">
              <a:lnSpc>
                <a:spcPts val="1910"/>
              </a:lnSpc>
              <a:buFont typeface="Arial"/>
              <a:buChar char="-"/>
              <a:tabLst>
                <a:tab pos="374015" algn="l"/>
                <a:tab pos="374650" algn="l"/>
              </a:tabLst>
            </a:pPr>
            <a:r>
              <a:rPr sz="1600" b="1" spc="-5" dirty="0">
                <a:solidFill>
                  <a:srgbClr val="990033"/>
                </a:solidFill>
                <a:latin typeface="Times New Roman" pitchFamily="18" charset="0"/>
                <a:cs typeface="Times New Roman" pitchFamily="18" charset="0"/>
              </a:rPr>
              <a:t>Цех обробки</a:t>
            </a:r>
            <a:r>
              <a:rPr sz="1600" b="1" spc="-25" dirty="0">
                <a:solidFill>
                  <a:srgbClr val="990033"/>
                </a:solidFill>
                <a:latin typeface="Times New Roman" pitchFamily="18" charset="0"/>
                <a:cs typeface="Times New Roman" pitchFamily="18" charset="0"/>
              </a:rPr>
              <a:t> </a:t>
            </a:r>
            <a:r>
              <a:rPr sz="1600" b="1" spc="-10" dirty="0">
                <a:solidFill>
                  <a:srgbClr val="990033"/>
                </a:solidFill>
                <a:latin typeface="Times New Roman" pitchFamily="18" charset="0"/>
                <a:cs typeface="Times New Roman" pitchFamily="18" charset="0"/>
              </a:rPr>
              <a:t>зелені</a:t>
            </a:r>
            <a:endParaRPr sz="1600">
              <a:solidFill>
                <a:srgbClr val="990033"/>
              </a:solidFill>
              <a:latin typeface="Times New Roman" pitchFamily="18" charset="0"/>
              <a:cs typeface="Times New Roman" pitchFamily="18" charset="0"/>
            </a:endParaRPr>
          </a:p>
        </p:txBody>
      </p:sp>
      <p:sp>
        <p:nvSpPr>
          <p:cNvPr id="807" name="object 807"/>
          <p:cNvSpPr/>
          <p:nvPr/>
        </p:nvSpPr>
        <p:spPr>
          <a:xfrm>
            <a:off x="2362200" y="2254250"/>
            <a:ext cx="210820" cy="377190"/>
          </a:xfrm>
          <a:custGeom>
            <a:avLst/>
            <a:gdLst/>
            <a:ahLst/>
            <a:cxnLst/>
            <a:rect l="l" t="t" r="r" b="b"/>
            <a:pathLst>
              <a:path w="210819" h="377189">
                <a:moveTo>
                  <a:pt x="210819" y="271779"/>
                </a:moveTo>
                <a:lnTo>
                  <a:pt x="0" y="271779"/>
                </a:lnTo>
                <a:lnTo>
                  <a:pt x="105410" y="377189"/>
                </a:lnTo>
                <a:lnTo>
                  <a:pt x="210819" y="271779"/>
                </a:lnTo>
                <a:close/>
              </a:path>
              <a:path w="210819" h="377189">
                <a:moveTo>
                  <a:pt x="158750" y="0"/>
                </a:moveTo>
                <a:lnTo>
                  <a:pt x="52069" y="0"/>
                </a:lnTo>
                <a:lnTo>
                  <a:pt x="52069" y="271779"/>
                </a:lnTo>
                <a:lnTo>
                  <a:pt x="158750" y="271779"/>
                </a:lnTo>
                <a:lnTo>
                  <a:pt x="158750" y="0"/>
                </a:lnTo>
                <a:close/>
              </a:path>
            </a:pathLst>
          </a:custGeom>
          <a:solidFill>
            <a:srgbClr val="CC3399"/>
          </a:solidFill>
        </p:spPr>
        <p:txBody>
          <a:bodyPr wrap="square" lIns="0" tIns="0" rIns="0" bIns="0" rtlCol="0"/>
          <a:lstStyle/>
          <a:p>
            <a:endParaRPr/>
          </a:p>
        </p:txBody>
      </p:sp>
      <p:sp>
        <p:nvSpPr>
          <p:cNvPr id="808" name="object 808"/>
          <p:cNvSpPr/>
          <p:nvPr/>
        </p:nvSpPr>
        <p:spPr>
          <a:xfrm>
            <a:off x="2362200" y="2254250"/>
            <a:ext cx="210820" cy="377190"/>
          </a:xfrm>
          <a:custGeom>
            <a:avLst/>
            <a:gdLst/>
            <a:ahLst/>
            <a:cxnLst/>
            <a:rect l="l" t="t" r="r" b="b"/>
            <a:pathLst>
              <a:path w="210819" h="377189">
                <a:moveTo>
                  <a:pt x="52069" y="0"/>
                </a:moveTo>
                <a:lnTo>
                  <a:pt x="52069" y="271779"/>
                </a:lnTo>
                <a:lnTo>
                  <a:pt x="0" y="271779"/>
                </a:lnTo>
                <a:lnTo>
                  <a:pt x="105410" y="377189"/>
                </a:lnTo>
                <a:lnTo>
                  <a:pt x="210819" y="271779"/>
                </a:lnTo>
                <a:lnTo>
                  <a:pt x="158750" y="271779"/>
                </a:lnTo>
                <a:lnTo>
                  <a:pt x="158750" y="0"/>
                </a:lnTo>
                <a:lnTo>
                  <a:pt x="52069" y="0"/>
                </a:lnTo>
                <a:close/>
              </a:path>
            </a:pathLst>
          </a:custGeom>
          <a:ln w="25518">
            <a:solidFill>
              <a:srgbClr val="91CF4F"/>
            </a:solidFill>
          </a:ln>
        </p:spPr>
        <p:txBody>
          <a:bodyPr wrap="square" lIns="0" tIns="0" rIns="0" bIns="0" rtlCol="0"/>
          <a:lstStyle/>
          <a:p>
            <a:endParaRPr/>
          </a:p>
        </p:txBody>
      </p:sp>
      <p:sp>
        <p:nvSpPr>
          <p:cNvPr id="809" name="object 809"/>
          <p:cNvSpPr/>
          <p:nvPr/>
        </p:nvSpPr>
        <p:spPr>
          <a:xfrm>
            <a:off x="2362200" y="225425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810" name="object 810"/>
          <p:cNvSpPr/>
          <p:nvPr/>
        </p:nvSpPr>
        <p:spPr>
          <a:xfrm>
            <a:off x="2573020" y="263143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811" name="object 811"/>
          <p:cNvSpPr/>
          <p:nvPr/>
        </p:nvSpPr>
        <p:spPr>
          <a:xfrm>
            <a:off x="6405879" y="2217420"/>
            <a:ext cx="29209" cy="0"/>
          </a:xfrm>
          <a:custGeom>
            <a:avLst/>
            <a:gdLst/>
            <a:ahLst/>
            <a:cxnLst/>
            <a:rect l="l" t="t" r="r" b="b"/>
            <a:pathLst>
              <a:path w="29210">
                <a:moveTo>
                  <a:pt x="29210" y="0"/>
                </a:moveTo>
                <a:lnTo>
                  <a:pt x="21590" y="0"/>
                </a:lnTo>
                <a:lnTo>
                  <a:pt x="0" y="0"/>
                </a:lnTo>
              </a:path>
            </a:pathLst>
          </a:custGeom>
          <a:ln w="22860">
            <a:solidFill>
              <a:srgbClr val="001F5F"/>
            </a:solidFill>
          </a:ln>
        </p:spPr>
        <p:txBody>
          <a:bodyPr wrap="square" lIns="0" tIns="0" rIns="0" bIns="0" rtlCol="0"/>
          <a:lstStyle/>
          <a:p>
            <a:endParaRPr/>
          </a:p>
        </p:txBody>
      </p:sp>
      <p:sp>
        <p:nvSpPr>
          <p:cNvPr id="812" name="object 812"/>
          <p:cNvSpPr/>
          <p:nvPr/>
        </p:nvSpPr>
        <p:spPr>
          <a:xfrm>
            <a:off x="636142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13" name="object 813"/>
          <p:cNvSpPr/>
          <p:nvPr/>
        </p:nvSpPr>
        <p:spPr>
          <a:xfrm>
            <a:off x="63182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14" name="object 814"/>
          <p:cNvSpPr/>
          <p:nvPr/>
        </p:nvSpPr>
        <p:spPr>
          <a:xfrm>
            <a:off x="627380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15" name="object 815"/>
          <p:cNvSpPr/>
          <p:nvPr/>
        </p:nvSpPr>
        <p:spPr>
          <a:xfrm>
            <a:off x="623062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16" name="object 816"/>
          <p:cNvSpPr/>
          <p:nvPr/>
        </p:nvSpPr>
        <p:spPr>
          <a:xfrm>
            <a:off x="618617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17" name="object 817"/>
          <p:cNvSpPr/>
          <p:nvPr/>
        </p:nvSpPr>
        <p:spPr>
          <a:xfrm>
            <a:off x="6141720"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18" name="object 818"/>
          <p:cNvSpPr/>
          <p:nvPr/>
        </p:nvSpPr>
        <p:spPr>
          <a:xfrm>
            <a:off x="609854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19" name="object 819"/>
          <p:cNvSpPr/>
          <p:nvPr/>
        </p:nvSpPr>
        <p:spPr>
          <a:xfrm>
            <a:off x="605409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20" name="object 820"/>
          <p:cNvSpPr/>
          <p:nvPr/>
        </p:nvSpPr>
        <p:spPr>
          <a:xfrm>
            <a:off x="601090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21" name="object 821"/>
          <p:cNvSpPr/>
          <p:nvPr/>
        </p:nvSpPr>
        <p:spPr>
          <a:xfrm>
            <a:off x="596645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22" name="object 822"/>
          <p:cNvSpPr/>
          <p:nvPr/>
        </p:nvSpPr>
        <p:spPr>
          <a:xfrm>
            <a:off x="592327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23" name="object 823"/>
          <p:cNvSpPr/>
          <p:nvPr/>
        </p:nvSpPr>
        <p:spPr>
          <a:xfrm>
            <a:off x="587882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24" name="object 824"/>
          <p:cNvSpPr/>
          <p:nvPr/>
        </p:nvSpPr>
        <p:spPr>
          <a:xfrm>
            <a:off x="583437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25" name="object 825"/>
          <p:cNvSpPr/>
          <p:nvPr/>
        </p:nvSpPr>
        <p:spPr>
          <a:xfrm>
            <a:off x="579120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26" name="object 826"/>
          <p:cNvSpPr/>
          <p:nvPr/>
        </p:nvSpPr>
        <p:spPr>
          <a:xfrm>
            <a:off x="574675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27" name="object 827"/>
          <p:cNvSpPr/>
          <p:nvPr/>
        </p:nvSpPr>
        <p:spPr>
          <a:xfrm>
            <a:off x="570357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28" name="object 828"/>
          <p:cNvSpPr/>
          <p:nvPr/>
        </p:nvSpPr>
        <p:spPr>
          <a:xfrm>
            <a:off x="565912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29" name="object 829"/>
          <p:cNvSpPr/>
          <p:nvPr/>
        </p:nvSpPr>
        <p:spPr>
          <a:xfrm>
            <a:off x="5614670" y="221742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30" name="object 830"/>
          <p:cNvSpPr/>
          <p:nvPr/>
        </p:nvSpPr>
        <p:spPr>
          <a:xfrm>
            <a:off x="557149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31" name="object 831"/>
          <p:cNvSpPr/>
          <p:nvPr/>
        </p:nvSpPr>
        <p:spPr>
          <a:xfrm>
            <a:off x="552704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32" name="object 832"/>
          <p:cNvSpPr/>
          <p:nvPr/>
        </p:nvSpPr>
        <p:spPr>
          <a:xfrm>
            <a:off x="548385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33" name="object 833"/>
          <p:cNvSpPr/>
          <p:nvPr/>
        </p:nvSpPr>
        <p:spPr>
          <a:xfrm>
            <a:off x="5439409"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34" name="object 834"/>
          <p:cNvSpPr/>
          <p:nvPr/>
        </p:nvSpPr>
        <p:spPr>
          <a:xfrm>
            <a:off x="539622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35" name="object 835"/>
          <p:cNvSpPr/>
          <p:nvPr/>
        </p:nvSpPr>
        <p:spPr>
          <a:xfrm>
            <a:off x="5351779" y="221742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36" name="object 836"/>
          <p:cNvSpPr/>
          <p:nvPr/>
        </p:nvSpPr>
        <p:spPr>
          <a:xfrm>
            <a:off x="5307329"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37" name="object 837"/>
          <p:cNvSpPr/>
          <p:nvPr/>
        </p:nvSpPr>
        <p:spPr>
          <a:xfrm>
            <a:off x="52641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38" name="object 838"/>
          <p:cNvSpPr/>
          <p:nvPr/>
        </p:nvSpPr>
        <p:spPr>
          <a:xfrm>
            <a:off x="5219700" y="221742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39" name="object 839"/>
          <p:cNvSpPr/>
          <p:nvPr/>
        </p:nvSpPr>
        <p:spPr>
          <a:xfrm>
            <a:off x="517652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40" name="object 840"/>
          <p:cNvSpPr/>
          <p:nvPr/>
        </p:nvSpPr>
        <p:spPr>
          <a:xfrm>
            <a:off x="5138420" y="2211070"/>
            <a:ext cx="15240" cy="6350"/>
          </a:xfrm>
          <a:custGeom>
            <a:avLst/>
            <a:gdLst/>
            <a:ahLst/>
            <a:cxnLst/>
            <a:rect l="l" t="t" r="r" b="b"/>
            <a:pathLst>
              <a:path w="15239" h="6350">
                <a:moveTo>
                  <a:pt x="15239" y="6350"/>
                </a:moveTo>
                <a:lnTo>
                  <a:pt x="0" y="6350"/>
                </a:lnTo>
                <a:lnTo>
                  <a:pt x="0" y="0"/>
                </a:lnTo>
              </a:path>
            </a:pathLst>
          </a:custGeom>
          <a:ln w="22860">
            <a:solidFill>
              <a:srgbClr val="001F5F"/>
            </a:solidFill>
          </a:ln>
        </p:spPr>
        <p:txBody>
          <a:bodyPr wrap="square" lIns="0" tIns="0" rIns="0" bIns="0" rtlCol="0"/>
          <a:lstStyle/>
          <a:p>
            <a:endParaRPr/>
          </a:p>
        </p:txBody>
      </p:sp>
      <p:sp>
        <p:nvSpPr>
          <p:cNvPr id="841" name="object 841"/>
          <p:cNvSpPr/>
          <p:nvPr/>
        </p:nvSpPr>
        <p:spPr>
          <a:xfrm>
            <a:off x="5138420" y="21666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842" name="object 842"/>
          <p:cNvSpPr/>
          <p:nvPr/>
        </p:nvSpPr>
        <p:spPr>
          <a:xfrm>
            <a:off x="5138420" y="212343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843" name="object 843"/>
          <p:cNvSpPr/>
          <p:nvPr/>
        </p:nvSpPr>
        <p:spPr>
          <a:xfrm>
            <a:off x="5138420" y="207898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844" name="object 844"/>
          <p:cNvSpPr/>
          <p:nvPr/>
        </p:nvSpPr>
        <p:spPr>
          <a:xfrm>
            <a:off x="5138420" y="203453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845" name="object 845"/>
          <p:cNvSpPr/>
          <p:nvPr/>
        </p:nvSpPr>
        <p:spPr>
          <a:xfrm>
            <a:off x="5138420" y="199136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846" name="object 846"/>
          <p:cNvSpPr/>
          <p:nvPr/>
        </p:nvSpPr>
        <p:spPr>
          <a:xfrm>
            <a:off x="5138420" y="194691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847" name="object 847"/>
          <p:cNvSpPr/>
          <p:nvPr/>
        </p:nvSpPr>
        <p:spPr>
          <a:xfrm>
            <a:off x="5138420" y="19037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848" name="object 848"/>
          <p:cNvSpPr/>
          <p:nvPr/>
        </p:nvSpPr>
        <p:spPr>
          <a:xfrm>
            <a:off x="5138420" y="18592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849" name="object 849"/>
          <p:cNvSpPr/>
          <p:nvPr/>
        </p:nvSpPr>
        <p:spPr>
          <a:xfrm>
            <a:off x="514985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50" name="object 850"/>
          <p:cNvSpPr/>
          <p:nvPr/>
        </p:nvSpPr>
        <p:spPr>
          <a:xfrm>
            <a:off x="519430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51" name="object 851"/>
          <p:cNvSpPr/>
          <p:nvPr/>
        </p:nvSpPr>
        <p:spPr>
          <a:xfrm>
            <a:off x="5237479"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52" name="object 852"/>
          <p:cNvSpPr/>
          <p:nvPr/>
        </p:nvSpPr>
        <p:spPr>
          <a:xfrm>
            <a:off x="528192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853" name="object 853"/>
          <p:cNvSpPr/>
          <p:nvPr/>
        </p:nvSpPr>
        <p:spPr>
          <a:xfrm>
            <a:off x="532637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854" name="object 854"/>
          <p:cNvSpPr/>
          <p:nvPr/>
        </p:nvSpPr>
        <p:spPr>
          <a:xfrm>
            <a:off x="536955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55" name="object 855"/>
          <p:cNvSpPr/>
          <p:nvPr/>
        </p:nvSpPr>
        <p:spPr>
          <a:xfrm>
            <a:off x="541400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56" name="object 856"/>
          <p:cNvSpPr/>
          <p:nvPr/>
        </p:nvSpPr>
        <p:spPr>
          <a:xfrm>
            <a:off x="545719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57" name="object 857"/>
          <p:cNvSpPr/>
          <p:nvPr/>
        </p:nvSpPr>
        <p:spPr>
          <a:xfrm>
            <a:off x="550164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58" name="object 858"/>
          <p:cNvSpPr/>
          <p:nvPr/>
        </p:nvSpPr>
        <p:spPr>
          <a:xfrm>
            <a:off x="5544820" y="184912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859" name="object 859"/>
          <p:cNvSpPr/>
          <p:nvPr/>
        </p:nvSpPr>
        <p:spPr>
          <a:xfrm>
            <a:off x="558927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60" name="object 860"/>
          <p:cNvSpPr/>
          <p:nvPr/>
        </p:nvSpPr>
        <p:spPr>
          <a:xfrm>
            <a:off x="563372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61" name="object 861"/>
          <p:cNvSpPr/>
          <p:nvPr/>
        </p:nvSpPr>
        <p:spPr>
          <a:xfrm>
            <a:off x="567690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62" name="object 862"/>
          <p:cNvSpPr/>
          <p:nvPr/>
        </p:nvSpPr>
        <p:spPr>
          <a:xfrm>
            <a:off x="572135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63" name="object 863"/>
          <p:cNvSpPr/>
          <p:nvPr/>
        </p:nvSpPr>
        <p:spPr>
          <a:xfrm>
            <a:off x="5764529"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64" name="object 864"/>
          <p:cNvSpPr/>
          <p:nvPr/>
        </p:nvSpPr>
        <p:spPr>
          <a:xfrm>
            <a:off x="580897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865" name="object 865"/>
          <p:cNvSpPr/>
          <p:nvPr/>
        </p:nvSpPr>
        <p:spPr>
          <a:xfrm>
            <a:off x="585342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866" name="object 866"/>
          <p:cNvSpPr/>
          <p:nvPr/>
        </p:nvSpPr>
        <p:spPr>
          <a:xfrm>
            <a:off x="589660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67" name="object 867"/>
          <p:cNvSpPr/>
          <p:nvPr/>
        </p:nvSpPr>
        <p:spPr>
          <a:xfrm>
            <a:off x="594105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68" name="object 868"/>
          <p:cNvSpPr/>
          <p:nvPr/>
        </p:nvSpPr>
        <p:spPr>
          <a:xfrm>
            <a:off x="598424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69" name="object 869"/>
          <p:cNvSpPr/>
          <p:nvPr/>
        </p:nvSpPr>
        <p:spPr>
          <a:xfrm>
            <a:off x="602869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70" name="object 870"/>
          <p:cNvSpPr/>
          <p:nvPr/>
        </p:nvSpPr>
        <p:spPr>
          <a:xfrm>
            <a:off x="6071870" y="184912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871" name="object 871"/>
          <p:cNvSpPr/>
          <p:nvPr/>
        </p:nvSpPr>
        <p:spPr>
          <a:xfrm>
            <a:off x="611632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72" name="object 872"/>
          <p:cNvSpPr/>
          <p:nvPr/>
        </p:nvSpPr>
        <p:spPr>
          <a:xfrm>
            <a:off x="616077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73" name="object 873"/>
          <p:cNvSpPr/>
          <p:nvPr/>
        </p:nvSpPr>
        <p:spPr>
          <a:xfrm>
            <a:off x="6203950"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74" name="object 874"/>
          <p:cNvSpPr/>
          <p:nvPr/>
        </p:nvSpPr>
        <p:spPr>
          <a:xfrm>
            <a:off x="6248400"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75" name="object 875"/>
          <p:cNvSpPr/>
          <p:nvPr/>
        </p:nvSpPr>
        <p:spPr>
          <a:xfrm>
            <a:off x="6291579" y="184912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876" name="object 876"/>
          <p:cNvSpPr/>
          <p:nvPr/>
        </p:nvSpPr>
        <p:spPr>
          <a:xfrm>
            <a:off x="633602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877" name="object 877"/>
          <p:cNvSpPr/>
          <p:nvPr/>
        </p:nvSpPr>
        <p:spPr>
          <a:xfrm>
            <a:off x="6380479" y="184912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878" name="object 878"/>
          <p:cNvSpPr/>
          <p:nvPr/>
        </p:nvSpPr>
        <p:spPr>
          <a:xfrm>
            <a:off x="642365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79" name="object 879"/>
          <p:cNvSpPr/>
          <p:nvPr/>
        </p:nvSpPr>
        <p:spPr>
          <a:xfrm>
            <a:off x="6468109" y="184912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880" name="object 880"/>
          <p:cNvSpPr/>
          <p:nvPr/>
        </p:nvSpPr>
        <p:spPr>
          <a:xfrm>
            <a:off x="6511290"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881" name="object 881"/>
          <p:cNvSpPr/>
          <p:nvPr/>
        </p:nvSpPr>
        <p:spPr>
          <a:xfrm>
            <a:off x="6555740"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882" name="object 882"/>
          <p:cNvSpPr/>
          <p:nvPr/>
        </p:nvSpPr>
        <p:spPr>
          <a:xfrm>
            <a:off x="6598919"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883" name="object 883"/>
          <p:cNvSpPr/>
          <p:nvPr/>
        </p:nvSpPr>
        <p:spPr>
          <a:xfrm>
            <a:off x="6643369"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884" name="object 884"/>
          <p:cNvSpPr/>
          <p:nvPr/>
        </p:nvSpPr>
        <p:spPr>
          <a:xfrm>
            <a:off x="6687819"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885" name="object 885"/>
          <p:cNvSpPr/>
          <p:nvPr/>
        </p:nvSpPr>
        <p:spPr>
          <a:xfrm>
            <a:off x="6731000"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886" name="object 886"/>
          <p:cNvSpPr/>
          <p:nvPr/>
        </p:nvSpPr>
        <p:spPr>
          <a:xfrm>
            <a:off x="677545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887" name="object 887"/>
          <p:cNvSpPr/>
          <p:nvPr/>
        </p:nvSpPr>
        <p:spPr>
          <a:xfrm>
            <a:off x="6818630" y="184912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888" name="object 888"/>
          <p:cNvSpPr/>
          <p:nvPr/>
        </p:nvSpPr>
        <p:spPr>
          <a:xfrm>
            <a:off x="686308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889" name="object 889"/>
          <p:cNvSpPr/>
          <p:nvPr/>
        </p:nvSpPr>
        <p:spPr>
          <a:xfrm>
            <a:off x="690753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890" name="object 890"/>
          <p:cNvSpPr/>
          <p:nvPr/>
        </p:nvSpPr>
        <p:spPr>
          <a:xfrm>
            <a:off x="695070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891" name="object 891"/>
          <p:cNvSpPr/>
          <p:nvPr/>
        </p:nvSpPr>
        <p:spPr>
          <a:xfrm>
            <a:off x="699515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892" name="object 892"/>
          <p:cNvSpPr/>
          <p:nvPr/>
        </p:nvSpPr>
        <p:spPr>
          <a:xfrm>
            <a:off x="7038340"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893" name="object 893"/>
          <p:cNvSpPr/>
          <p:nvPr/>
        </p:nvSpPr>
        <p:spPr>
          <a:xfrm>
            <a:off x="7082790"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894" name="object 894"/>
          <p:cNvSpPr/>
          <p:nvPr/>
        </p:nvSpPr>
        <p:spPr>
          <a:xfrm>
            <a:off x="7125969"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895" name="object 895"/>
          <p:cNvSpPr/>
          <p:nvPr/>
        </p:nvSpPr>
        <p:spPr>
          <a:xfrm>
            <a:off x="7170419"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896" name="object 896"/>
          <p:cNvSpPr/>
          <p:nvPr/>
        </p:nvSpPr>
        <p:spPr>
          <a:xfrm>
            <a:off x="7214869"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897" name="object 897"/>
          <p:cNvSpPr/>
          <p:nvPr/>
        </p:nvSpPr>
        <p:spPr>
          <a:xfrm>
            <a:off x="7258050"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898" name="object 898"/>
          <p:cNvSpPr/>
          <p:nvPr/>
        </p:nvSpPr>
        <p:spPr>
          <a:xfrm>
            <a:off x="730250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899" name="object 899"/>
          <p:cNvSpPr/>
          <p:nvPr/>
        </p:nvSpPr>
        <p:spPr>
          <a:xfrm>
            <a:off x="7345680" y="184912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900" name="object 900"/>
          <p:cNvSpPr/>
          <p:nvPr/>
        </p:nvSpPr>
        <p:spPr>
          <a:xfrm>
            <a:off x="739013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901" name="object 901"/>
          <p:cNvSpPr/>
          <p:nvPr/>
        </p:nvSpPr>
        <p:spPr>
          <a:xfrm>
            <a:off x="7434580"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902" name="object 902"/>
          <p:cNvSpPr/>
          <p:nvPr/>
        </p:nvSpPr>
        <p:spPr>
          <a:xfrm>
            <a:off x="747775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903" name="object 903"/>
          <p:cNvSpPr/>
          <p:nvPr/>
        </p:nvSpPr>
        <p:spPr>
          <a:xfrm>
            <a:off x="7522209" y="184912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904" name="object 904"/>
          <p:cNvSpPr/>
          <p:nvPr/>
        </p:nvSpPr>
        <p:spPr>
          <a:xfrm>
            <a:off x="7565390"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905" name="object 905"/>
          <p:cNvSpPr/>
          <p:nvPr/>
        </p:nvSpPr>
        <p:spPr>
          <a:xfrm>
            <a:off x="7609840" y="184912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906" name="object 906"/>
          <p:cNvSpPr/>
          <p:nvPr/>
        </p:nvSpPr>
        <p:spPr>
          <a:xfrm>
            <a:off x="7653019" y="184912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907" name="object 907"/>
          <p:cNvSpPr/>
          <p:nvPr/>
        </p:nvSpPr>
        <p:spPr>
          <a:xfrm>
            <a:off x="7697469" y="1849120"/>
            <a:ext cx="19050" cy="2540"/>
          </a:xfrm>
          <a:custGeom>
            <a:avLst/>
            <a:gdLst/>
            <a:ahLst/>
            <a:cxnLst/>
            <a:rect l="l" t="t" r="r" b="b"/>
            <a:pathLst>
              <a:path w="19050" h="2539">
                <a:moveTo>
                  <a:pt x="0" y="0"/>
                </a:moveTo>
                <a:lnTo>
                  <a:pt x="19050" y="0"/>
                </a:lnTo>
                <a:lnTo>
                  <a:pt x="19050" y="2539"/>
                </a:lnTo>
              </a:path>
            </a:pathLst>
          </a:custGeom>
          <a:ln w="22859">
            <a:solidFill>
              <a:srgbClr val="001F5F"/>
            </a:solidFill>
          </a:ln>
        </p:spPr>
        <p:txBody>
          <a:bodyPr wrap="square" lIns="0" tIns="0" rIns="0" bIns="0" rtlCol="0"/>
          <a:lstStyle/>
          <a:p>
            <a:endParaRPr/>
          </a:p>
        </p:txBody>
      </p:sp>
      <p:sp>
        <p:nvSpPr>
          <p:cNvPr id="908" name="object 908"/>
          <p:cNvSpPr/>
          <p:nvPr/>
        </p:nvSpPr>
        <p:spPr>
          <a:xfrm>
            <a:off x="7716519" y="18732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909" name="object 909"/>
          <p:cNvSpPr/>
          <p:nvPr/>
        </p:nvSpPr>
        <p:spPr>
          <a:xfrm>
            <a:off x="7716519" y="19177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910" name="object 910"/>
          <p:cNvSpPr/>
          <p:nvPr/>
        </p:nvSpPr>
        <p:spPr>
          <a:xfrm>
            <a:off x="7716519" y="1960879"/>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911" name="object 911"/>
          <p:cNvSpPr/>
          <p:nvPr/>
        </p:nvSpPr>
        <p:spPr>
          <a:xfrm>
            <a:off x="7716519" y="20053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912" name="object 912"/>
          <p:cNvSpPr/>
          <p:nvPr/>
        </p:nvSpPr>
        <p:spPr>
          <a:xfrm>
            <a:off x="7716519" y="204851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913" name="object 913"/>
          <p:cNvSpPr/>
          <p:nvPr/>
        </p:nvSpPr>
        <p:spPr>
          <a:xfrm>
            <a:off x="7716519" y="209296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914" name="object 914"/>
          <p:cNvSpPr/>
          <p:nvPr/>
        </p:nvSpPr>
        <p:spPr>
          <a:xfrm>
            <a:off x="7716519" y="213741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915" name="object 915"/>
          <p:cNvSpPr/>
          <p:nvPr/>
        </p:nvSpPr>
        <p:spPr>
          <a:xfrm>
            <a:off x="7716519" y="218058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916" name="object 916"/>
          <p:cNvSpPr/>
          <p:nvPr/>
        </p:nvSpPr>
        <p:spPr>
          <a:xfrm>
            <a:off x="768730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17" name="object 917"/>
          <p:cNvSpPr/>
          <p:nvPr/>
        </p:nvSpPr>
        <p:spPr>
          <a:xfrm>
            <a:off x="764413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18" name="object 918"/>
          <p:cNvSpPr/>
          <p:nvPr/>
        </p:nvSpPr>
        <p:spPr>
          <a:xfrm>
            <a:off x="759968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19" name="object 919"/>
          <p:cNvSpPr/>
          <p:nvPr/>
        </p:nvSpPr>
        <p:spPr>
          <a:xfrm>
            <a:off x="7555230" y="221742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920" name="object 920"/>
          <p:cNvSpPr/>
          <p:nvPr/>
        </p:nvSpPr>
        <p:spPr>
          <a:xfrm>
            <a:off x="751205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21" name="object 921"/>
          <p:cNvSpPr/>
          <p:nvPr/>
        </p:nvSpPr>
        <p:spPr>
          <a:xfrm>
            <a:off x="746760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22" name="object 922"/>
          <p:cNvSpPr/>
          <p:nvPr/>
        </p:nvSpPr>
        <p:spPr>
          <a:xfrm>
            <a:off x="7424419" y="221742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923" name="object 923"/>
          <p:cNvSpPr/>
          <p:nvPr/>
        </p:nvSpPr>
        <p:spPr>
          <a:xfrm>
            <a:off x="7379969" y="221742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924" name="object 924"/>
          <p:cNvSpPr/>
          <p:nvPr/>
        </p:nvSpPr>
        <p:spPr>
          <a:xfrm>
            <a:off x="7335519" y="221742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925" name="object 925"/>
          <p:cNvSpPr/>
          <p:nvPr/>
        </p:nvSpPr>
        <p:spPr>
          <a:xfrm>
            <a:off x="7292340" y="221742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926" name="object 926"/>
          <p:cNvSpPr/>
          <p:nvPr/>
        </p:nvSpPr>
        <p:spPr>
          <a:xfrm>
            <a:off x="7247890" y="221742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927" name="object 927"/>
          <p:cNvSpPr/>
          <p:nvPr/>
        </p:nvSpPr>
        <p:spPr>
          <a:xfrm>
            <a:off x="720470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28" name="object 928"/>
          <p:cNvSpPr/>
          <p:nvPr/>
        </p:nvSpPr>
        <p:spPr>
          <a:xfrm>
            <a:off x="716025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29" name="object 929"/>
          <p:cNvSpPr/>
          <p:nvPr/>
        </p:nvSpPr>
        <p:spPr>
          <a:xfrm>
            <a:off x="711708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30" name="object 930"/>
          <p:cNvSpPr/>
          <p:nvPr/>
        </p:nvSpPr>
        <p:spPr>
          <a:xfrm>
            <a:off x="707263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31" name="object 931"/>
          <p:cNvSpPr/>
          <p:nvPr/>
        </p:nvSpPr>
        <p:spPr>
          <a:xfrm>
            <a:off x="7028180" y="221742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932" name="object 932"/>
          <p:cNvSpPr/>
          <p:nvPr/>
        </p:nvSpPr>
        <p:spPr>
          <a:xfrm>
            <a:off x="698500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33" name="object 933"/>
          <p:cNvSpPr/>
          <p:nvPr/>
        </p:nvSpPr>
        <p:spPr>
          <a:xfrm>
            <a:off x="694055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34" name="object 934"/>
          <p:cNvSpPr/>
          <p:nvPr/>
        </p:nvSpPr>
        <p:spPr>
          <a:xfrm>
            <a:off x="6897369" y="221742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935" name="object 935"/>
          <p:cNvSpPr/>
          <p:nvPr/>
        </p:nvSpPr>
        <p:spPr>
          <a:xfrm>
            <a:off x="6852919" y="221742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936" name="object 936"/>
          <p:cNvSpPr/>
          <p:nvPr/>
        </p:nvSpPr>
        <p:spPr>
          <a:xfrm>
            <a:off x="6808469" y="221742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937" name="object 937"/>
          <p:cNvSpPr/>
          <p:nvPr/>
        </p:nvSpPr>
        <p:spPr>
          <a:xfrm>
            <a:off x="6765290" y="221742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938" name="object 938"/>
          <p:cNvSpPr/>
          <p:nvPr/>
        </p:nvSpPr>
        <p:spPr>
          <a:xfrm>
            <a:off x="6720840" y="221742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939" name="object 939"/>
          <p:cNvSpPr/>
          <p:nvPr/>
        </p:nvSpPr>
        <p:spPr>
          <a:xfrm>
            <a:off x="667765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40" name="object 940"/>
          <p:cNvSpPr/>
          <p:nvPr/>
        </p:nvSpPr>
        <p:spPr>
          <a:xfrm>
            <a:off x="6633209"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41" name="object 941"/>
          <p:cNvSpPr/>
          <p:nvPr/>
        </p:nvSpPr>
        <p:spPr>
          <a:xfrm>
            <a:off x="659003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42" name="object 942"/>
          <p:cNvSpPr/>
          <p:nvPr/>
        </p:nvSpPr>
        <p:spPr>
          <a:xfrm>
            <a:off x="6545580" y="221742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943" name="object 943"/>
          <p:cNvSpPr/>
          <p:nvPr/>
        </p:nvSpPr>
        <p:spPr>
          <a:xfrm>
            <a:off x="6501129" y="221742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944" name="object 944"/>
          <p:cNvSpPr/>
          <p:nvPr/>
        </p:nvSpPr>
        <p:spPr>
          <a:xfrm>
            <a:off x="6457950" y="221742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45" name="object 945"/>
          <p:cNvSpPr txBox="1"/>
          <p:nvPr/>
        </p:nvSpPr>
        <p:spPr>
          <a:xfrm>
            <a:off x="5542279" y="1883409"/>
            <a:ext cx="170624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Доготівельний</a:t>
            </a:r>
            <a:endParaRPr sz="1800">
              <a:latin typeface="Arial"/>
              <a:cs typeface="Arial"/>
            </a:endParaRPr>
          </a:p>
        </p:txBody>
      </p:sp>
      <p:sp>
        <p:nvSpPr>
          <p:cNvPr id="946" name="object 946"/>
          <p:cNvSpPr/>
          <p:nvPr/>
        </p:nvSpPr>
        <p:spPr>
          <a:xfrm>
            <a:off x="5935979" y="1447800"/>
            <a:ext cx="504190" cy="374650"/>
          </a:xfrm>
          <a:custGeom>
            <a:avLst/>
            <a:gdLst/>
            <a:ahLst/>
            <a:cxnLst/>
            <a:rect l="l" t="t" r="r" b="b"/>
            <a:pathLst>
              <a:path w="504189" h="374650">
                <a:moveTo>
                  <a:pt x="504190" y="186689"/>
                </a:moveTo>
                <a:lnTo>
                  <a:pt x="0" y="186689"/>
                </a:lnTo>
                <a:lnTo>
                  <a:pt x="251460" y="374650"/>
                </a:lnTo>
                <a:lnTo>
                  <a:pt x="504190" y="186689"/>
                </a:lnTo>
                <a:close/>
              </a:path>
              <a:path w="504189" h="374650">
                <a:moveTo>
                  <a:pt x="378460" y="0"/>
                </a:moveTo>
                <a:lnTo>
                  <a:pt x="125730" y="0"/>
                </a:lnTo>
                <a:lnTo>
                  <a:pt x="125730" y="186689"/>
                </a:lnTo>
                <a:lnTo>
                  <a:pt x="378460" y="186689"/>
                </a:lnTo>
                <a:lnTo>
                  <a:pt x="378460" y="0"/>
                </a:lnTo>
                <a:close/>
              </a:path>
            </a:pathLst>
          </a:custGeom>
          <a:solidFill>
            <a:srgbClr val="9999FF"/>
          </a:solidFill>
        </p:spPr>
        <p:txBody>
          <a:bodyPr wrap="square" lIns="0" tIns="0" rIns="0" bIns="0" rtlCol="0"/>
          <a:lstStyle/>
          <a:p>
            <a:endParaRPr/>
          </a:p>
        </p:txBody>
      </p:sp>
      <p:sp>
        <p:nvSpPr>
          <p:cNvPr id="947" name="object 947"/>
          <p:cNvSpPr/>
          <p:nvPr/>
        </p:nvSpPr>
        <p:spPr>
          <a:xfrm>
            <a:off x="5935979" y="1447800"/>
            <a:ext cx="504190" cy="374650"/>
          </a:xfrm>
          <a:custGeom>
            <a:avLst/>
            <a:gdLst/>
            <a:ahLst/>
            <a:cxnLst/>
            <a:rect l="l" t="t" r="r" b="b"/>
            <a:pathLst>
              <a:path w="504189" h="374650">
                <a:moveTo>
                  <a:pt x="125730" y="0"/>
                </a:moveTo>
                <a:lnTo>
                  <a:pt x="125730" y="186689"/>
                </a:lnTo>
                <a:lnTo>
                  <a:pt x="0" y="186689"/>
                </a:lnTo>
                <a:lnTo>
                  <a:pt x="251460" y="374650"/>
                </a:lnTo>
                <a:lnTo>
                  <a:pt x="504190" y="186689"/>
                </a:lnTo>
                <a:lnTo>
                  <a:pt x="378460" y="186689"/>
                </a:lnTo>
                <a:lnTo>
                  <a:pt x="378460" y="0"/>
                </a:lnTo>
                <a:lnTo>
                  <a:pt x="125730" y="0"/>
                </a:lnTo>
                <a:close/>
              </a:path>
            </a:pathLst>
          </a:custGeom>
          <a:ln w="25518">
            <a:solidFill>
              <a:srgbClr val="6E6EBB"/>
            </a:solidFill>
          </a:ln>
        </p:spPr>
        <p:txBody>
          <a:bodyPr wrap="square" lIns="0" tIns="0" rIns="0" bIns="0" rtlCol="0"/>
          <a:lstStyle/>
          <a:p>
            <a:endParaRPr/>
          </a:p>
        </p:txBody>
      </p:sp>
      <p:sp>
        <p:nvSpPr>
          <p:cNvPr id="948" name="object 948"/>
          <p:cNvSpPr/>
          <p:nvPr/>
        </p:nvSpPr>
        <p:spPr>
          <a:xfrm>
            <a:off x="5935979" y="144780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49" name="object 949"/>
          <p:cNvSpPr/>
          <p:nvPr/>
        </p:nvSpPr>
        <p:spPr>
          <a:xfrm>
            <a:off x="6440170" y="182245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950" name="object 950"/>
          <p:cNvSpPr txBox="1"/>
          <p:nvPr/>
        </p:nvSpPr>
        <p:spPr>
          <a:xfrm>
            <a:off x="5167629" y="2597150"/>
            <a:ext cx="3094990" cy="538609"/>
          </a:xfrm>
          <a:prstGeom prst="rect">
            <a:avLst/>
          </a:prstGeom>
          <a:ln w="9344">
            <a:solidFill>
              <a:srgbClr val="000000"/>
            </a:solidFill>
          </a:ln>
        </p:spPr>
        <p:txBody>
          <a:bodyPr vert="horz" wrap="square" lIns="0" tIns="45720" rIns="0" bIns="0" rtlCol="0">
            <a:spAutoFit/>
          </a:bodyPr>
          <a:lstStyle/>
          <a:p>
            <a:pPr marL="374650" marR="994410" indent="-285750">
              <a:lnSpc>
                <a:spcPct val="100000"/>
              </a:lnSpc>
              <a:spcBef>
                <a:spcPts val="360"/>
              </a:spcBef>
              <a:tabLst>
                <a:tab pos="374015" algn="l"/>
              </a:tabLst>
            </a:pPr>
            <a:r>
              <a:rPr sz="2400" baseline="3472" dirty="0">
                <a:solidFill>
                  <a:srgbClr val="0000CC"/>
                </a:solidFill>
                <a:latin typeface="Arial"/>
                <a:cs typeface="Arial"/>
              </a:rPr>
              <a:t>-	</a:t>
            </a:r>
            <a:r>
              <a:rPr sz="1600" b="1" spc="-5" dirty="0">
                <a:solidFill>
                  <a:srgbClr val="990033"/>
                </a:solidFill>
                <a:latin typeface="Times New Roman" pitchFamily="18" charset="0"/>
                <a:cs typeface="Times New Roman" pitchFamily="18" charset="0"/>
              </a:rPr>
              <a:t>Гаряче </a:t>
            </a:r>
            <a:r>
              <a:rPr sz="1600" b="1" dirty="0">
                <a:solidFill>
                  <a:srgbClr val="990033"/>
                </a:solidFill>
                <a:latin typeface="Times New Roman" pitchFamily="18" charset="0"/>
                <a:cs typeface="Times New Roman" pitchFamily="18" charset="0"/>
              </a:rPr>
              <a:t>і</a:t>
            </a:r>
            <a:r>
              <a:rPr sz="1600" b="1" spc="-90" dirty="0">
                <a:solidFill>
                  <a:srgbClr val="990033"/>
                </a:solidFill>
                <a:latin typeface="Times New Roman" pitchFamily="18" charset="0"/>
                <a:cs typeface="Times New Roman" pitchFamily="18" charset="0"/>
              </a:rPr>
              <a:t> </a:t>
            </a:r>
            <a:r>
              <a:rPr sz="1600" b="1" spc="-10" dirty="0">
                <a:solidFill>
                  <a:srgbClr val="990033"/>
                </a:solidFill>
                <a:latin typeface="Times New Roman" pitchFamily="18" charset="0"/>
                <a:cs typeface="Times New Roman" pitchFamily="18" charset="0"/>
              </a:rPr>
              <a:t>холодне  відділення</a:t>
            </a:r>
            <a:endParaRPr sz="1600">
              <a:solidFill>
                <a:srgbClr val="990033"/>
              </a:solidFill>
              <a:latin typeface="Times New Roman" pitchFamily="18" charset="0"/>
              <a:cs typeface="Times New Roman" pitchFamily="18" charset="0"/>
            </a:endParaRPr>
          </a:p>
        </p:txBody>
      </p:sp>
      <p:sp>
        <p:nvSpPr>
          <p:cNvPr id="951" name="object 951"/>
          <p:cNvSpPr/>
          <p:nvPr/>
        </p:nvSpPr>
        <p:spPr>
          <a:xfrm>
            <a:off x="6264909" y="2218689"/>
            <a:ext cx="212090" cy="378460"/>
          </a:xfrm>
          <a:custGeom>
            <a:avLst/>
            <a:gdLst/>
            <a:ahLst/>
            <a:cxnLst/>
            <a:rect l="l" t="t" r="r" b="b"/>
            <a:pathLst>
              <a:path w="212089" h="378460">
                <a:moveTo>
                  <a:pt x="212089" y="273050"/>
                </a:moveTo>
                <a:lnTo>
                  <a:pt x="0" y="273050"/>
                </a:lnTo>
                <a:lnTo>
                  <a:pt x="106679" y="378460"/>
                </a:lnTo>
                <a:lnTo>
                  <a:pt x="212089" y="273050"/>
                </a:lnTo>
                <a:close/>
              </a:path>
              <a:path w="212089" h="378460">
                <a:moveTo>
                  <a:pt x="158750" y="0"/>
                </a:moveTo>
                <a:lnTo>
                  <a:pt x="53339" y="0"/>
                </a:lnTo>
                <a:lnTo>
                  <a:pt x="53339" y="273050"/>
                </a:lnTo>
                <a:lnTo>
                  <a:pt x="158750" y="273050"/>
                </a:lnTo>
                <a:lnTo>
                  <a:pt x="158750" y="0"/>
                </a:lnTo>
                <a:close/>
              </a:path>
            </a:pathLst>
          </a:custGeom>
          <a:solidFill>
            <a:srgbClr val="CC3399"/>
          </a:solidFill>
        </p:spPr>
        <p:txBody>
          <a:bodyPr wrap="square" lIns="0" tIns="0" rIns="0" bIns="0" rtlCol="0"/>
          <a:lstStyle/>
          <a:p>
            <a:endParaRPr/>
          </a:p>
        </p:txBody>
      </p:sp>
      <p:sp>
        <p:nvSpPr>
          <p:cNvPr id="952" name="object 952"/>
          <p:cNvSpPr/>
          <p:nvPr/>
        </p:nvSpPr>
        <p:spPr>
          <a:xfrm>
            <a:off x="6264909" y="2218689"/>
            <a:ext cx="212090" cy="378460"/>
          </a:xfrm>
          <a:custGeom>
            <a:avLst/>
            <a:gdLst/>
            <a:ahLst/>
            <a:cxnLst/>
            <a:rect l="l" t="t" r="r" b="b"/>
            <a:pathLst>
              <a:path w="212089" h="378460">
                <a:moveTo>
                  <a:pt x="53339" y="0"/>
                </a:moveTo>
                <a:lnTo>
                  <a:pt x="53339" y="273050"/>
                </a:lnTo>
                <a:lnTo>
                  <a:pt x="0" y="273050"/>
                </a:lnTo>
                <a:lnTo>
                  <a:pt x="106679" y="378460"/>
                </a:lnTo>
                <a:lnTo>
                  <a:pt x="212089" y="273050"/>
                </a:lnTo>
                <a:lnTo>
                  <a:pt x="158750" y="273050"/>
                </a:lnTo>
                <a:lnTo>
                  <a:pt x="158750" y="0"/>
                </a:lnTo>
                <a:lnTo>
                  <a:pt x="53339" y="0"/>
                </a:lnTo>
                <a:close/>
              </a:path>
            </a:pathLst>
          </a:custGeom>
          <a:ln w="25518">
            <a:solidFill>
              <a:srgbClr val="91CF4F"/>
            </a:solidFill>
          </a:ln>
        </p:spPr>
        <p:txBody>
          <a:bodyPr wrap="square" lIns="0" tIns="0" rIns="0" bIns="0" rtlCol="0"/>
          <a:lstStyle/>
          <a:p>
            <a:endParaRPr/>
          </a:p>
        </p:txBody>
      </p:sp>
      <p:sp>
        <p:nvSpPr>
          <p:cNvPr id="953" name="object 953"/>
          <p:cNvSpPr/>
          <p:nvPr/>
        </p:nvSpPr>
        <p:spPr>
          <a:xfrm>
            <a:off x="6264909" y="221868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54" name="object 954"/>
          <p:cNvSpPr/>
          <p:nvPr/>
        </p:nvSpPr>
        <p:spPr>
          <a:xfrm>
            <a:off x="6477000" y="259715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955" name="object 955"/>
          <p:cNvSpPr/>
          <p:nvPr/>
        </p:nvSpPr>
        <p:spPr>
          <a:xfrm>
            <a:off x="4812029" y="5158740"/>
            <a:ext cx="22860" cy="0"/>
          </a:xfrm>
          <a:custGeom>
            <a:avLst/>
            <a:gdLst/>
            <a:ahLst/>
            <a:cxnLst/>
            <a:rect l="l" t="t" r="r" b="b"/>
            <a:pathLst>
              <a:path w="22860">
                <a:moveTo>
                  <a:pt x="22860" y="0"/>
                </a:moveTo>
                <a:lnTo>
                  <a:pt x="12700" y="0"/>
                </a:lnTo>
                <a:lnTo>
                  <a:pt x="0" y="0"/>
                </a:lnTo>
              </a:path>
            </a:pathLst>
          </a:custGeom>
          <a:ln w="12700">
            <a:solidFill>
              <a:srgbClr val="3333FF"/>
            </a:solidFill>
          </a:ln>
        </p:spPr>
        <p:txBody>
          <a:bodyPr wrap="square" lIns="0" tIns="0" rIns="0" bIns="0" rtlCol="0"/>
          <a:lstStyle/>
          <a:p>
            <a:endParaRPr/>
          </a:p>
        </p:txBody>
      </p:sp>
      <p:sp>
        <p:nvSpPr>
          <p:cNvPr id="956" name="object 956"/>
          <p:cNvSpPr/>
          <p:nvPr/>
        </p:nvSpPr>
        <p:spPr>
          <a:xfrm>
            <a:off x="47866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57" name="object 957"/>
          <p:cNvSpPr/>
          <p:nvPr/>
        </p:nvSpPr>
        <p:spPr>
          <a:xfrm>
            <a:off x="47612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58" name="object 958"/>
          <p:cNvSpPr/>
          <p:nvPr/>
        </p:nvSpPr>
        <p:spPr>
          <a:xfrm>
            <a:off x="47358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59" name="object 959"/>
          <p:cNvSpPr/>
          <p:nvPr/>
        </p:nvSpPr>
        <p:spPr>
          <a:xfrm>
            <a:off x="47104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0" name="object 960"/>
          <p:cNvSpPr/>
          <p:nvPr/>
        </p:nvSpPr>
        <p:spPr>
          <a:xfrm>
            <a:off x="468630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961" name="object 961"/>
          <p:cNvSpPr/>
          <p:nvPr/>
        </p:nvSpPr>
        <p:spPr>
          <a:xfrm>
            <a:off x="46609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2" name="object 962"/>
          <p:cNvSpPr/>
          <p:nvPr/>
        </p:nvSpPr>
        <p:spPr>
          <a:xfrm>
            <a:off x="46355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3" name="object 963"/>
          <p:cNvSpPr/>
          <p:nvPr/>
        </p:nvSpPr>
        <p:spPr>
          <a:xfrm>
            <a:off x="46101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4" name="object 964"/>
          <p:cNvSpPr/>
          <p:nvPr/>
        </p:nvSpPr>
        <p:spPr>
          <a:xfrm>
            <a:off x="45847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5" name="object 965"/>
          <p:cNvSpPr/>
          <p:nvPr/>
        </p:nvSpPr>
        <p:spPr>
          <a:xfrm>
            <a:off x="45593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6" name="object 966"/>
          <p:cNvSpPr/>
          <p:nvPr/>
        </p:nvSpPr>
        <p:spPr>
          <a:xfrm>
            <a:off x="453517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967" name="object 967"/>
          <p:cNvSpPr/>
          <p:nvPr/>
        </p:nvSpPr>
        <p:spPr>
          <a:xfrm>
            <a:off x="45097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8" name="object 968"/>
          <p:cNvSpPr/>
          <p:nvPr/>
        </p:nvSpPr>
        <p:spPr>
          <a:xfrm>
            <a:off x="44843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69" name="object 969"/>
          <p:cNvSpPr/>
          <p:nvPr/>
        </p:nvSpPr>
        <p:spPr>
          <a:xfrm>
            <a:off x="44589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0" name="object 970"/>
          <p:cNvSpPr/>
          <p:nvPr/>
        </p:nvSpPr>
        <p:spPr>
          <a:xfrm>
            <a:off x="44335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1" name="object 971"/>
          <p:cNvSpPr/>
          <p:nvPr/>
        </p:nvSpPr>
        <p:spPr>
          <a:xfrm>
            <a:off x="44081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2" name="object 972"/>
          <p:cNvSpPr/>
          <p:nvPr/>
        </p:nvSpPr>
        <p:spPr>
          <a:xfrm>
            <a:off x="43827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3" name="object 973"/>
          <p:cNvSpPr/>
          <p:nvPr/>
        </p:nvSpPr>
        <p:spPr>
          <a:xfrm>
            <a:off x="43586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4" name="object 974"/>
          <p:cNvSpPr/>
          <p:nvPr/>
        </p:nvSpPr>
        <p:spPr>
          <a:xfrm>
            <a:off x="43332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5" name="object 975"/>
          <p:cNvSpPr/>
          <p:nvPr/>
        </p:nvSpPr>
        <p:spPr>
          <a:xfrm>
            <a:off x="43078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6" name="object 976"/>
          <p:cNvSpPr/>
          <p:nvPr/>
        </p:nvSpPr>
        <p:spPr>
          <a:xfrm>
            <a:off x="42824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7" name="object 977"/>
          <p:cNvSpPr/>
          <p:nvPr/>
        </p:nvSpPr>
        <p:spPr>
          <a:xfrm>
            <a:off x="42570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8" name="object 978"/>
          <p:cNvSpPr/>
          <p:nvPr/>
        </p:nvSpPr>
        <p:spPr>
          <a:xfrm>
            <a:off x="42316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79" name="object 979"/>
          <p:cNvSpPr/>
          <p:nvPr/>
        </p:nvSpPr>
        <p:spPr>
          <a:xfrm>
            <a:off x="4207509"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980" name="object 980"/>
          <p:cNvSpPr/>
          <p:nvPr/>
        </p:nvSpPr>
        <p:spPr>
          <a:xfrm>
            <a:off x="41821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1" name="object 981"/>
          <p:cNvSpPr/>
          <p:nvPr/>
        </p:nvSpPr>
        <p:spPr>
          <a:xfrm>
            <a:off x="41567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2" name="object 982"/>
          <p:cNvSpPr/>
          <p:nvPr/>
        </p:nvSpPr>
        <p:spPr>
          <a:xfrm>
            <a:off x="41313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3" name="object 983"/>
          <p:cNvSpPr/>
          <p:nvPr/>
        </p:nvSpPr>
        <p:spPr>
          <a:xfrm>
            <a:off x="41059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4" name="object 984"/>
          <p:cNvSpPr/>
          <p:nvPr/>
        </p:nvSpPr>
        <p:spPr>
          <a:xfrm>
            <a:off x="40805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5" name="object 985"/>
          <p:cNvSpPr/>
          <p:nvPr/>
        </p:nvSpPr>
        <p:spPr>
          <a:xfrm>
            <a:off x="4056379" y="515874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986" name="object 986"/>
          <p:cNvSpPr/>
          <p:nvPr/>
        </p:nvSpPr>
        <p:spPr>
          <a:xfrm>
            <a:off x="40309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7" name="object 987"/>
          <p:cNvSpPr/>
          <p:nvPr/>
        </p:nvSpPr>
        <p:spPr>
          <a:xfrm>
            <a:off x="40055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8" name="object 988"/>
          <p:cNvSpPr/>
          <p:nvPr/>
        </p:nvSpPr>
        <p:spPr>
          <a:xfrm>
            <a:off x="39801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89" name="object 989"/>
          <p:cNvSpPr/>
          <p:nvPr/>
        </p:nvSpPr>
        <p:spPr>
          <a:xfrm>
            <a:off x="39547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0" name="object 990"/>
          <p:cNvSpPr/>
          <p:nvPr/>
        </p:nvSpPr>
        <p:spPr>
          <a:xfrm>
            <a:off x="39293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1" name="object 991"/>
          <p:cNvSpPr/>
          <p:nvPr/>
        </p:nvSpPr>
        <p:spPr>
          <a:xfrm>
            <a:off x="39039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2" name="object 992"/>
          <p:cNvSpPr/>
          <p:nvPr/>
        </p:nvSpPr>
        <p:spPr>
          <a:xfrm>
            <a:off x="38798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3" name="object 993"/>
          <p:cNvSpPr/>
          <p:nvPr/>
        </p:nvSpPr>
        <p:spPr>
          <a:xfrm>
            <a:off x="38544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4" name="object 994"/>
          <p:cNvSpPr/>
          <p:nvPr/>
        </p:nvSpPr>
        <p:spPr>
          <a:xfrm>
            <a:off x="38290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5" name="object 995"/>
          <p:cNvSpPr/>
          <p:nvPr/>
        </p:nvSpPr>
        <p:spPr>
          <a:xfrm>
            <a:off x="38036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6" name="object 996"/>
          <p:cNvSpPr/>
          <p:nvPr/>
        </p:nvSpPr>
        <p:spPr>
          <a:xfrm>
            <a:off x="37782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7" name="object 997"/>
          <p:cNvSpPr/>
          <p:nvPr/>
        </p:nvSpPr>
        <p:spPr>
          <a:xfrm>
            <a:off x="37528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998" name="object 998"/>
          <p:cNvSpPr/>
          <p:nvPr/>
        </p:nvSpPr>
        <p:spPr>
          <a:xfrm>
            <a:off x="372872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999" name="object 999"/>
          <p:cNvSpPr/>
          <p:nvPr/>
        </p:nvSpPr>
        <p:spPr>
          <a:xfrm>
            <a:off x="37033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0" name="object 1000"/>
          <p:cNvSpPr/>
          <p:nvPr/>
        </p:nvSpPr>
        <p:spPr>
          <a:xfrm>
            <a:off x="36779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1" name="object 1001"/>
          <p:cNvSpPr/>
          <p:nvPr/>
        </p:nvSpPr>
        <p:spPr>
          <a:xfrm>
            <a:off x="36525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2" name="object 1002"/>
          <p:cNvSpPr/>
          <p:nvPr/>
        </p:nvSpPr>
        <p:spPr>
          <a:xfrm>
            <a:off x="36271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3" name="object 1003"/>
          <p:cNvSpPr/>
          <p:nvPr/>
        </p:nvSpPr>
        <p:spPr>
          <a:xfrm>
            <a:off x="36017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4" name="object 1004"/>
          <p:cNvSpPr/>
          <p:nvPr/>
        </p:nvSpPr>
        <p:spPr>
          <a:xfrm>
            <a:off x="3577590" y="515874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1005" name="object 1005"/>
          <p:cNvSpPr/>
          <p:nvPr/>
        </p:nvSpPr>
        <p:spPr>
          <a:xfrm>
            <a:off x="35521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6" name="object 1006"/>
          <p:cNvSpPr/>
          <p:nvPr/>
        </p:nvSpPr>
        <p:spPr>
          <a:xfrm>
            <a:off x="35267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7" name="object 1007"/>
          <p:cNvSpPr/>
          <p:nvPr/>
        </p:nvSpPr>
        <p:spPr>
          <a:xfrm>
            <a:off x="35013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8" name="object 1008"/>
          <p:cNvSpPr/>
          <p:nvPr/>
        </p:nvSpPr>
        <p:spPr>
          <a:xfrm>
            <a:off x="34759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09" name="object 1009"/>
          <p:cNvSpPr/>
          <p:nvPr/>
        </p:nvSpPr>
        <p:spPr>
          <a:xfrm>
            <a:off x="34505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0" name="object 1010"/>
          <p:cNvSpPr/>
          <p:nvPr/>
        </p:nvSpPr>
        <p:spPr>
          <a:xfrm>
            <a:off x="34251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1" name="object 1011"/>
          <p:cNvSpPr/>
          <p:nvPr/>
        </p:nvSpPr>
        <p:spPr>
          <a:xfrm>
            <a:off x="34010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2" name="object 1012"/>
          <p:cNvSpPr/>
          <p:nvPr/>
        </p:nvSpPr>
        <p:spPr>
          <a:xfrm>
            <a:off x="33756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3" name="object 1013"/>
          <p:cNvSpPr/>
          <p:nvPr/>
        </p:nvSpPr>
        <p:spPr>
          <a:xfrm>
            <a:off x="33502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4" name="object 1014"/>
          <p:cNvSpPr/>
          <p:nvPr/>
        </p:nvSpPr>
        <p:spPr>
          <a:xfrm>
            <a:off x="33248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5" name="object 1015"/>
          <p:cNvSpPr/>
          <p:nvPr/>
        </p:nvSpPr>
        <p:spPr>
          <a:xfrm>
            <a:off x="32994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6" name="object 1016"/>
          <p:cNvSpPr/>
          <p:nvPr/>
        </p:nvSpPr>
        <p:spPr>
          <a:xfrm>
            <a:off x="32740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7" name="object 1017"/>
          <p:cNvSpPr/>
          <p:nvPr/>
        </p:nvSpPr>
        <p:spPr>
          <a:xfrm>
            <a:off x="3249929" y="515874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1018" name="object 1018"/>
          <p:cNvSpPr/>
          <p:nvPr/>
        </p:nvSpPr>
        <p:spPr>
          <a:xfrm>
            <a:off x="32245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19" name="object 1019"/>
          <p:cNvSpPr/>
          <p:nvPr/>
        </p:nvSpPr>
        <p:spPr>
          <a:xfrm>
            <a:off x="31991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0" name="object 1020"/>
          <p:cNvSpPr/>
          <p:nvPr/>
        </p:nvSpPr>
        <p:spPr>
          <a:xfrm>
            <a:off x="31737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1" name="object 1021"/>
          <p:cNvSpPr/>
          <p:nvPr/>
        </p:nvSpPr>
        <p:spPr>
          <a:xfrm>
            <a:off x="31483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2" name="object 1022"/>
          <p:cNvSpPr/>
          <p:nvPr/>
        </p:nvSpPr>
        <p:spPr>
          <a:xfrm>
            <a:off x="31229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3" name="object 1023"/>
          <p:cNvSpPr/>
          <p:nvPr/>
        </p:nvSpPr>
        <p:spPr>
          <a:xfrm>
            <a:off x="30975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4" name="object 1024"/>
          <p:cNvSpPr/>
          <p:nvPr/>
        </p:nvSpPr>
        <p:spPr>
          <a:xfrm>
            <a:off x="30734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5" name="object 1025"/>
          <p:cNvSpPr/>
          <p:nvPr/>
        </p:nvSpPr>
        <p:spPr>
          <a:xfrm>
            <a:off x="30480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6" name="object 1026"/>
          <p:cNvSpPr/>
          <p:nvPr/>
        </p:nvSpPr>
        <p:spPr>
          <a:xfrm>
            <a:off x="30226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7" name="object 1027"/>
          <p:cNvSpPr/>
          <p:nvPr/>
        </p:nvSpPr>
        <p:spPr>
          <a:xfrm>
            <a:off x="29972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8" name="object 1028"/>
          <p:cNvSpPr/>
          <p:nvPr/>
        </p:nvSpPr>
        <p:spPr>
          <a:xfrm>
            <a:off x="29718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29" name="object 1029"/>
          <p:cNvSpPr/>
          <p:nvPr/>
        </p:nvSpPr>
        <p:spPr>
          <a:xfrm>
            <a:off x="29464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0" name="object 1030"/>
          <p:cNvSpPr/>
          <p:nvPr/>
        </p:nvSpPr>
        <p:spPr>
          <a:xfrm>
            <a:off x="29222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1" name="object 1031"/>
          <p:cNvSpPr/>
          <p:nvPr/>
        </p:nvSpPr>
        <p:spPr>
          <a:xfrm>
            <a:off x="28968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2" name="object 1032"/>
          <p:cNvSpPr/>
          <p:nvPr/>
        </p:nvSpPr>
        <p:spPr>
          <a:xfrm>
            <a:off x="28714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3" name="object 1033"/>
          <p:cNvSpPr/>
          <p:nvPr/>
        </p:nvSpPr>
        <p:spPr>
          <a:xfrm>
            <a:off x="28460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4" name="object 1034"/>
          <p:cNvSpPr/>
          <p:nvPr/>
        </p:nvSpPr>
        <p:spPr>
          <a:xfrm>
            <a:off x="28206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5" name="object 1035"/>
          <p:cNvSpPr/>
          <p:nvPr/>
        </p:nvSpPr>
        <p:spPr>
          <a:xfrm>
            <a:off x="27952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6" name="object 1036"/>
          <p:cNvSpPr/>
          <p:nvPr/>
        </p:nvSpPr>
        <p:spPr>
          <a:xfrm>
            <a:off x="2771139" y="515874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37" name="object 1037"/>
          <p:cNvSpPr/>
          <p:nvPr/>
        </p:nvSpPr>
        <p:spPr>
          <a:xfrm>
            <a:off x="27457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8" name="object 1038"/>
          <p:cNvSpPr/>
          <p:nvPr/>
        </p:nvSpPr>
        <p:spPr>
          <a:xfrm>
            <a:off x="27203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39" name="object 1039"/>
          <p:cNvSpPr/>
          <p:nvPr/>
        </p:nvSpPr>
        <p:spPr>
          <a:xfrm>
            <a:off x="26949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0" name="object 1040"/>
          <p:cNvSpPr/>
          <p:nvPr/>
        </p:nvSpPr>
        <p:spPr>
          <a:xfrm>
            <a:off x="26695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1" name="object 1041"/>
          <p:cNvSpPr/>
          <p:nvPr/>
        </p:nvSpPr>
        <p:spPr>
          <a:xfrm>
            <a:off x="26441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2" name="object 1042"/>
          <p:cNvSpPr/>
          <p:nvPr/>
        </p:nvSpPr>
        <p:spPr>
          <a:xfrm>
            <a:off x="26187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3" name="object 1043"/>
          <p:cNvSpPr/>
          <p:nvPr/>
        </p:nvSpPr>
        <p:spPr>
          <a:xfrm>
            <a:off x="25946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4" name="object 1044"/>
          <p:cNvSpPr/>
          <p:nvPr/>
        </p:nvSpPr>
        <p:spPr>
          <a:xfrm>
            <a:off x="25692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5" name="object 1045"/>
          <p:cNvSpPr/>
          <p:nvPr/>
        </p:nvSpPr>
        <p:spPr>
          <a:xfrm>
            <a:off x="25438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6" name="object 1046"/>
          <p:cNvSpPr/>
          <p:nvPr/>
        </p:nvSpPr>
        <p:spPr>
          <a:xfrm>
            <a:off x="25184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7" name="object 1047"/>
          <p:cNvSpPr/>
          <p:nvPr/>
        </p:nvSpPr>
        <p:spPr>
          <a:xfrm>
            <a:off x="24930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8" name="object 1048"/>
          <p:cNvSpPr/>
          <p:nvPr/>
        </p:nvSpPr>
        <p:spPr>
          <a:xfrm>
            <a:off x="24676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49" name="object 1049"/>
          <p:cNvSpPr/>
          <p:nvPr/>
        </p:nvSpPr>
        <p:spPr>
          <a:xfrm>
            <a:off x="24434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0" name="object 1050"/>
          <p:cNvSpPr/>
          <p:nvPr/>
        </p:nvSpPr>
        <p:spPr>
          <a:xfrm>
            <a:off x="24180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1" name="object 1051"/>
          <p:cNvSpPr/>
          <p:nvPr/>
        </p:nvSpPr>
        <p:spPr>
          <a:xfrm>
            <a:off x="23926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2" name="object 1052"/>
          <p:cNvSpPr/>
          <p:nvPr/>
        </p:nvSpPr>
        <p:spPr>
          <a:xfrm>
            <a:off x="23672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3" name="object 1053"/>
          <p:cNvSpPr/>
          <p:nvPr/>
        </p:nvSpPr>
        <p:spPr>
          <a:xfrm>
            <a:off x="23418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4" name="object 1054"/>
          <p:cNvSpPr/>
          <p:nvPr/>
        </p:nvSpPr>
        <p:spPr>
          <a:xfrm>
            <a:off x="23164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5" name="object 1055"/>
          <p:cNvSpPr/>
          <p:nvPr/>
        </p:nvSpPr>
        <p:spPr>
          <a:xfrm>
            <a:off x="2292350" y="515874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56" name="object 1056"/>
          <p:cNvSpPr/>
          <p:nvPr/>
        </p:nvSpPr>
        <p:spPr>
          <a:xfrm>
            <a:off x="22669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7" name="object 1057"/>
          <p:cNvSpPr/>
          <p:nvPr/>
        </p:nvSpPr>
        <p:spPr>
          <a:xfrm>
            <a:off x="22415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8" name="object 1058"/>
          <p:cNvSpPr/>
          <p:nvPr/>
        </p:nvSpPr>
        <p:spPr>
          <a:xfrm>
            <a:off x="22161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59" name="object 1059"/>
          <p:cNvSpPr/>
          <p:nvPr/>
        </p:nvSpPr>
        <p:spPr>
          <a:xfrm>
            <a:off x="21907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0" name="object 1060"/>
          <p:cNvSpPr/>
          <p:nvPr/>
        </p:nvSpPr>
        <p:spPr>
          <a:xfrm>
            <a:off x="21653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1" name="object 1061"/>
          <p:cNvSpPr/>
          <p:nvPr/>
        </p:nvSpPr>
        <p:spPr>
          <a:xfrm>
            <a:off x="21399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2" name="object 1062"/>
          <p:cNvSpPr/>
          <p:nvPr/>
        </p:nvSpPr>
        <p:spPr>
          <a:xfrm>
            <a:off x="21158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3" name="object 1063"/>
          <p:cNvSpPr/>
          <p:nvPr/>
        </p:nvSpPr>
        <p:spPr>
          <a:xfrm>
            <a:off x="20904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4" name="object 1064"/>
          <p:cNvSpPr/>
          <p:nvPr/>
        </p:nvSpPr>
        <p:spPr>
          <a:xfrm>
            <a:off x="20650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5" name="object 1065"/>
          <p:cNvSpPr/>
          <p:nvPr/>
        </p:nvSpPr>
        <p:spPr>
          <a:xfrm>
            <a:off x="20396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6" name="object 1066"/>
          <p:cNvSpPr/>
          <p:nvPr/>
        </p:nvSpPr>
        <p:spPr>
          <a:xfrm>
            <a:off x="20142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7" name="object 1067"/>
          <p:cNvSpPr/>
          <p:nvPr/>
        </p:nvSpPr>
        <p:spPr>
          <a:xfrm>
            <a:off x="19888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8" name="object 1068"/>
          <p:cNvSpPr/>
          <p:nvPr/>
        </p:nvSpPr>
        <p:spPr>
          <a:xfrm>
            <a:off x="196468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69" name="object 1069"/>
          <p:cNvSpPr/>
          <p:nvPr/>
        </p:nvSpPr>
        <p:spPr>
          <a:xfrm>
            <a:off x="193928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0" name="object 1070"/>
          <p:cNvSpPr/>
          <p:nvPr/>
        </p:nvSpPr>
        <p:spPr>
          <a:xfrm>
            <a:off x="191388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1" name="object 1071"/>
          <p:cNvSpPr/>
          <p:nvPr/>
        </p:nvSpPr>
        <p:spPr>
          <a:xfrm>
            <a:off x="188848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2" name="object 1072"/>
          <p:cNvSpPr/>
          <p:nvPr/>
        </p:nvSpPr>
        <p:spPr>
          <a:xfrm>
            <a:off x="186308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3" name="object 1073"/>
          <p:cNvSpPr/>
          <p:nvPr/>
        </p:nvSpPr>
        <p:spPr>
          <a:xfrm>
            <a:off x="183768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4" name="object 1074"/>
          <p:cNvSpPr/>
          <p:nvPr/>
        </p:nvSpPr>
        <p:spPr>
          <a:xfrm>
            <a:off x="1813560" y="515874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075" name="object 1075"/>
          <p:cNvSpPr/>
          <p:nvPr/>
        </p:nvSpPr>
        <p:spPr>
          <a:xfrm>
            <a:off x="178816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6" name="object 1076"/>
          <p:cNvSpPr/>
          <p:nvPr/>
        </p:nvSpPr>
        <p:spPr>
          <a:xfrm>
            <a:off x="176276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7" name="object 1077"/>
          <p:cNvSpPr/>
          <p:nvPr/>
        </p:nvSpPr>
        <p:spPr>
          <a:xfrm>
            <a:off x="173736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8" name="object 1078"/>
          <p:cNvSpPr/>
          <p:nvPr/>
        </p:nvSpPr>
        <p:spPr>
          <a:xfrm>
            <a:off x="171196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79" name="object 1079"/>
          <p:cNvSpPr/>
          <p:nvPr/>
        </p:nvSpPr>
        <p:spPr>
          <a:xfrm>
            <a:off x="168656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0" name="object 1080"/>
          <p:cNvSpPr/>
          <p:nvPr/>
        </p:nvSpPr>
        <p:spPr>
          <a:xfrm>
            <a:off x="166116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1" name="object 1081"/>
          <p:cNvSpPr/>
          <p:nvPr/>
        </p:nvSpPr>
        <p:spPr>
          <a:xfrm>
            <a:off x="16370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2" name="object 1082"/>
          <p:cNvSpPr/>
          <p:nvPr/>
        </p:nvSpPr>
        <p:spPr>
          <a:xfrm>
            <a:off x="16116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3" name="object 1083"/>
          <p:cNvSpPr/>
          <p:nvPr/>
        </p:nvSpPr>
        <p:spPr>
          <a:xfrm>
            <a:off x="15862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4" name="object 1084"/>
          <p:cNvSpPr/>
          <p:nvPr/>
        </p:nvSpPr>
        <p:spPr>
          <a:xfrm>
            <a:off x="15608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5" name="object 1085"/>
          <p:cNvSpPr/>
          <p:nvPr/>
        </p:nvSpPr>
        <p:spPr>
          <a:xfrm>
            <a:off x="15354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6" name="object 1086"/>
          <p:cNvSpPr/>
          <p:nvPr/>
        </p:nvSpPr>
        <p:spPr>
          <a:xfrm>
            <a:off x="15100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7" name="object 1087"/>
          <p:cNvSpPr/>
          <p:nvPr/>
        </p:nvSpPr>
        <p:spPr>
          <a:xfrm>
            <a:off x="1485900" y="515874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88" name="object 1088"/>
          <p:cNvSpPr/>
          <p:nvPr/>
        </p:nvSpPr>
        <p:spPr>
          <a:xfrm>
            <a:off x="14605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89" name="object 1089"/>
          <p:cNvSpPr/>
          <p:nvPr/>
        </p:nvSpPr>
        <p:spPr>
          <a:xfrm>
            <a:off x="14351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0" name="object 1090"/>
          <p:cNvSpPr/>
          <p:nvPr/>
        </p:nvSpPr>
        <p:spPr>
          <a:xfrm>
            <a:off x="14097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1" name="object 1091"/>
          <p:cNvSpPr/>
          <p:nvPr/>
        </p:nvSpPr>
        <p:spPr>
          <a:xfrm>
            <a:off x="13843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2" name="object 1092"/>
          <p:cNvSpPr/>
          <p:nvPr/>
        </p:nvSpPr>
        <p:spPr>
          <a:xfrm>
            <a:off x="13589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3" name="object 1093"/>
          <p:cNvSpPr/>
          <p:nvPr/>
        </p:nvSpPr>
        <p:spPr>
          <a:xfrm>
            <a:off x="1334769" y="515874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094" name="object 1094"/>
          <p:cNvSpPr/>
          <p:nvPr/>
        </p:nvSpPr>
        <p:spPr>
          <a:xfrm>
            <a:off x="13093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5" name="object 1095"/>
          <p:cNvSpPr/>
          <p:nvPr/>
        </p:nvSpPr>
        <p:spPr>
          <a:xfrm>
            <a:off x="12839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6" name="object 1096"/>
          <p:cNvSpPr/>
          <p:nvPr/>
        </p:nvSpPr>
        <p:spPr>
          <a:xfrm>
            <a:off x="12585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7" name="object 1097"/>
          <p:cNvSpPr/>
          <p:nvPr/>
        </p:nvSpPr>
        <p:spPr>
          <a:xfrm>
            <a:off x="12331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8" name="object 1098"/>
          <p:cNvSpPr/>
          <p:nvPr/>
        </p:nvSpPr>
        <p:spPr>
          <a:xfrm>
            <a:off x="12077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099" name="object 1099"/>
          <p:cNvSpPr/>
          <p:nvPr/>
        </p:nvSpPr>
        <p:spPr>
          <a:xfrm>
            <a:off x="11823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0" name="object 1100"/>
          <p:cNvSpPr/>
          <p:nvPr/>
        </p:nvSpPr>
        <p:spPr>
          <a:xfrm>
            <a:off x="11582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1" name="object 1101"/>
          <p:cNvSpPr/>
          <p:nvPr/>
        </p:nvSpPr>
        <p:spPr>
          <a:xfrm>
            <a:off x="11328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2" name="object 1102"/>
          <p:cNvSpPr/>
          <p:nvPr/>
        </p:nvSpPr>
        <p:spPr>
          <a:xfrm>
            <a:off x="11074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3" name="object 1103"/>
          <p:cNvSpPr/>
          <p:nvPr/>
        </p:nvSpPr>
        <p:spPr>
          <a:xfrm>
            <a:off x="10820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4" name="object 1104"/>
          <p:cNvSpPr/>
          <p:nvPr/>
        </p:nvSpPr>
        <p:spPr>
          <a:xfrm>
            <a:off x="10566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5" name="object 1105"/>
          <p:cNvSpPr/>
          <p:nvPr/>
        </p:nvSpPr>
        <p:spPr>
          <a:xfrm>
            <a:off x="103123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6" name="object 1106"/>
          <p:cNvSpPr/>
          <p:nvPr/>
        </p:nvSpPr>
        <p:spPr>
          <a:xfrm>
            <a:off x="1007110" y="5158740"/>
            <a:ext cx="11430" cy="0"/>
          </a:xfrm>
          <a:custGeom>
            <a:avLst/>
            <a:gdLst/>
            <a:ahLst/>
            <a:cxnLst/>
            <a:rect l="l" t="t" r="r" b="b"/>
            <a:pathLst>
              <a:path w="11430">
                <a:moveTo>
                  <a:pt x="11430" y="0"/>
                </a:moveTo>
                <a:lnTo>
                  <a:pt x="0" y="0"/>
                </a:lnTo>
              </a:path>
            </a:pathLst>
          </a:custGeom>
          <a:ln w="12700">
            <a:solidFill>
              <a:srgbClr val="3333FF"/>
            </a:solidFill>
          </a:ln>
        </p:spPr>
        <p:txBody>
          <a:bodyPr wrap="square" lIns="0" tIns="0" rIns="0" bIns="0" rtlCol="0"/>
          <a:lstStyle/>
          <a:p>
            <a:endParaRPr/>
          </a:p>
        </p:txBody>
      </p:sp>
      <p:sp>
        <p:nvSpPr>
          <p:cNvPr id="1107" name="object 1107"/>
          <p:cNvSpPr/>
          <p:nvPr/>
        </p:nvSpPr>
        <p:spPr>
          <a:xfrm>
            <a:off x="9817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8" name="object 1108"/>
          <p:cNvSpPr/>
          <p:nvPr/>
        </p:nvSpPr>
        <p:spPr>
          <a:xfrm>
            <a:off x="9563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09" name="object 1109"/>
          <p:cNvSpPr/>
          <p:nvPr/>
        </p:nvSpPr>
        <p:spPr>
          <a:xfrm>
            <a:off x="9309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0" name="object 1110"/>
          <p:cNvSpPr/>
          <p:nvPr/>
        </p:nvSpPr>
        <p:spPr>
          <a:xfrm>
            <a:off x="9055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1" name="object 1111"/>
          <p:cNvSpPr/>
          <p:nvPr/>
        </p:nvSpPr>
        <p:spPr>
          <a:xfrm>
            <a:off x="88011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2" name="object 1112"/>
          <p:cNvSpPr/>
          <p:nvPr/>
        </p:nvSpPr>
        <p:spPr>
          <a:xfrm>
            <a:off x="855980" y="5158740"/>
            <a:ext cx="11430" cy="0"/>
          </a:xfrm>
          <a:custGeom>
            <a:avLst/>
            <a:gdLst/>
            <a:ahLst/>
            <a:cxnLst/>
            <a:rect l="l" t="t" r="r" b="b"/>
            <a:pathLst>
              <a:path w="11430">
                <a:moveTo>
                  <a:pt x="11429" y="0"/>
                </a:moveTo>
                <a:lnTo>
                  <a:pt x="0" y="0"/>
                </a:lnTo>
              </a:path>
            </a:pathLst>
          </a:custGeom>
          <a:ln w="12700">
            <a:solidFill>
              <a:srgbClr val="3333FF"/>
            </a:solidFill>
          </a:ln>
        </p:spPr>
        <p:txBody>
          <a:bodyPr wrap="square" lIns="0" tIns="0" rIns="0" bIns="0" rtlCol="0"/>
          <a:lstStyle/>
          <a:p>
            <a:endParaRPr/>
          </a:p>
        </p:txBody>
      </p:sp>
      <p:sp>
        <p:nvSpPr>
          <p:cNvPr id="1113" name="object 1113"/>
          <p:cNvSpPr/>
          <p:nvPr/>
        </p:nvSpPr>
        <p:spPr>
          <a:xfrm>
            <a:off x="8305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4" name="object 1114"/>
          <p:cNvSpPr/>
          <p:nvPr/>
        </p:nvSpPr>
        <p:spPr>
          <a:xfrm>
            <a:off x="8051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5" name="object 1115"/>
          <p:cNvSpPr/>
          <p:nvPr/>
        </p:nvSpPr>
        <p:spPr>
          <a:xfrm>
            <a:off x="7797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6" name="object 1116"/>
          <p:cNvSpPr/>
          <p:nvPr/>
        </p:nvSpPr>
        <p:spPr>
          <a:xfrm>
            <a:off x="7543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7" name="object 1117"/>
          <p:cNvSpPr/>
          <p:nvPr/>
        </p:nvSpPr>
        <p:spPr>
          <a:xfrm>
            <a:off x="7289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8" name="object 1118"/>
          <p:cNvSpPr/>
          <p:nvPr/>
        </p:nvSpPr>
        <p:spPr>
          <a:xfrm>
            <a:off x="7035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19" name="object 1119"/>
          <p:cNvSpPr/>
          <p:nvPr/>
        </p:nvSpPr>
        <p:spPr>
          <a:xfrm>
            <a:off x="6794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120" name="object 1120"/>
          <p:cNvSpPr/>
          <p:nvPr/>
        </p:nvSpPr>
        <p:spPr>
          <a:xfrm>
            <a:off x="670559" y="51422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1" name="object 1121"/>
          <p:cNvSpPr/>
          <p:nvPr/>
        </p:nvSpPr>
        <p:spPr>
          <a:xfrm>
            <a:off x="670559" y="511682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2" name="object 1122"/>
          <p:cNvSpPr/>
          <p:nvPr/>
        </p:nvSpPr>
        <p:spPr>
          <a:xfrm>
            <a:off x="670559" y="50927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3" name="object 1123"/>
          <p:cNvSpPr/>
          <p:nvPr/>
        </p:nvSpPr>
        <p:spPr>
          <a:xfrm>
            <a:off x="670559" y="50673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4" name="object 1124"/>
          <p:cNvSpPr/>
          <p:nvPr/>
        </p:nvSpPr>
        <p:spPr>
          <a:xfrm>
            <a:off x="670559" y="50419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5" name="object 1125"/>
          <p:cNvSpPr/>
          <p:nvPr/>
        </p:nvSpPr>
        <p:spPr>
          <a:xfrm>
            <a:off x="670559" y="50165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6" name="object 1126"/>
          <p:cNvSpPr/>
          <p:nvPr/>
        </p:nvSpPr>
        <p:spPr>
          <a:xfrm>
            <a:off x="670559" y="49911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7" name="object 1127"/>
          <p:cNvSpPr/>
          <p:nvPr/>
        </p:nvSpPr>
        <p:spPr>
          <a:xfrm>
            <a:off x="670559" y="496570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28" name="object 1128"/>
          <p:cNvSpPr/>
          <p:nvPr/>
        </p:nvSpPr>
        <p:spPr>
          <a:xfrm>
            <a:off x="670559" y="4941570"/>
            <a:ext cx="0" cy="11430"/>
          </a:xfrm>
          <a:custGeom>
            <a:avLst/>
            <a:gdLst/>
            <a:ahLst/>
            <a:cxnLst/>
            <a:rect l="l" t="t" r="r" b="b"/>
            <a:pathLst>
              <a:path h="11429">
                <a:moveTo>
                  <a:pt x="-6350" y="5714"/>
                </a:moveTo>
                <a:lnTo>
                  <a:pt x="6350" y="5714"/>
                </a:lnTo>
              </a:path>
            </a:pathLst>
          </a:custGeom>
          <a:ln w="11430">
            <a:solidFill>
              <a:srgbClr val="3333FF"/>
            </a:solidFill>
          </a:ln>
        </p:spPr>
        <p:txBody>
          <a:bodyPr wrap="square" lIns="0" tIns="0" rIns="0" bIns="0" rtlCol="0"/>
          <a:lstStyle/>
          <a:p>
            <a:endParaRPr/>
          </a:p>
        </p:txBody>
      </p:sp>
      <p:sp>
        <p:nvSpPr>
          <p:cNvPr id="1129" name="object 1129"/>
          <p:cNvSpPr/>
          <p:nvPr/>
        </p:nvSpPr>
        <p:spPr>
          <a:xfrm>
            <a:off x="670559" y="49161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130" name="object 1130"/>
          <p:cNvSpPr/>
          <p:nvPr/>
        </p:nvSpPr>
        <p:spPr>
          <a:xfrm>
            <a:off x="670559" y="48907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131" name="object 1131"/>
          <p:cNvSpPr/>
          <p:nvPr/>
        </p:nvSpPr>
        <p:spPr>
          <a:xfrm>
            <a:off x="670559" y="48653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132" name="object 1132"/>
          <p:cNvSpPr/>
          <p:nvPr/>
        </p:nvSpPr>
        <p:spPr>
          <a:xfrm>
            <a:off x="670559" y="48399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133" name="object 1133"/>
          <p:cNvSpPr/>
          <p:nvPr/>
        </p:nvSpPr>
        <p:spPr>
          <a:xfrm>
            <a:off x="670559" y="48145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134" name="object 1134"/>
          <p:cNvSpPr/>
          <p:nvPr/>
        </p:nvSpPr>
        <p:spPr>
          <a:xfrm>
            <a:off x="670559" y="47891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135" name="object 1135"/>
          <p:cNvSpPr/>
          <p:nvPr/>
        </p:nvSpPr>
        <p:spPr>
          <a:xfrm>
            <a:off x="670559" y="47650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36" name="object 1136"/>
          <p:cNvSpPr/>
          <p:nvPr/>
        </p:nvSpPr>
        <p:spPr>
          <a:xfrm>
            <a:off x="670559" y="47396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37" name="object 1137"/>
          <p:cNvSpPr/>
          <p:nvPr/>
        </p:nvSpPr>
        <p:spPr>
          <a:xfrm>
            <a:off x="670559" y="47142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38" name="object 1138"/>
          <p:cNvSpPr/>
          <p:nvPr/>
        </p:nvSpPr>
        <p:spPr>
          <a:xfrm>
            <a:off x="670559" y="46888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39" name="object 1139"/>
          <p:cNvSpPr/>
          <p:nvPr/>
        </p:nvSpPr>
        <p:spPr>
          <a:xfrm>
            <a:off x="670559" y="46634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40" name="object 1140"/>
          <p:cNvSpPr/>
          <p:nvPr/>
        </p:nvSpPr>
        <p:spPr>
          <a:xfrm>
            <a:off x="670559" y="46380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41" name="object 1141"/>
          <p:cNvSpPr/>
          <p:nvPr/>
        </p:nvSpPr>
        <p:spPr>
          <a:xfrm>
            <a:off x="670559" y="46139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42" name="object 1142"/>
          <p:cNvSpPr/>
          <p:nvPr/>
        </p:nvSpPr>
        <p:spPr>
          <a:xfrm>
            <a:off x="670559" y="45885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43" name="object 1143"/>
          <p:cNvSpPr/>
          <p:nvPr/>
        </p:nvSpPr>
        <p:spPr>
          <a:xfrm>
            <a:off x="670559" y="45631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44" name="object 1144"/>
          <p:cNvSpPr/>
          <p:nvPr/>
        </p:nvSpPr>
        <p:spPr>
          <a:xfrm>
            <a:off x="670559" y="45377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145" name="object 1145"/>
          <p:cNvSpPr/>
          <p:nvPr/>
        </p:nvSpPr>
        <p:spPr>
          <a:xfrm>
            <a:off x="670559" y="4516120"/>
            <a:ext cx="2540" cy="8890"/>
          </a:xfrm>
          <a:custGeom>
            <a:avLst/>
            <a:gdLst/>
            <a:ahLst/>
            <a:cxnLst/>
            <a:rect l="l" t="t" r="r" b="b"/>
            <a:pathLst>
              <a:path w="2540" h="8889">
                <a:moveTo>
                  <a:pt x="0" y="8889"/>
                </a:moveTo>
                <a:lnTo>
                  <a:pt x="0" y="0"/>
                </a:lnTo>
                <a:lnTo>
                  <a:pt x="2540" y="0"/>
                </a:lnTo>
              </a:path>
            </a:pathLst>
          </a:custGeom>
          <a:ln w="12699">
            <a:solidFill>
              <a:srgbClr val="3333FF"/>
            </a:solidFill>
          </a:ln>
        </p:spPr>
        <p:txBody>
          <a:bodyPr wrap="square" lIns="0" tIns="0" rIns="0" bIns="0" rtlCol="0"/>
          <a:lstStyle/>
          <a:p>
            <a:endParaRPr/>
          </a:p>
        </p:txBody>
      </p:sp>
      <p:sp>
        <p:nvSpPr>
          <p:cNvPr id="1146" name="object 1146"/>
          <p:cNvSpPr/>
          <p:nvPr/>
        </p:nvSpPr>
        <p:spPr>
          <a:xfrm>
            <a:off x="6858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47" name="object 1147"/>
          <p:cNvSpPr/>
          <p:nvPr/>
        </p:nvSpPr>
        <p:spPr>
          <a:xfrm>
            <a:off x="7112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48" name="object 1148"/>
          <p:cNvSpPr/>
          <p:nvPr/>
        </p:nvSpPr>
        <p:spPr>
          <a:xfrm>
            <a:off x="7366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49" name="object 1149"/>
          <p:cNvSpPr/>
          <p:nvPr/>
        </p:nvSpPr>
        <p:spPr>
          <a:xfrm>
            <a:off x="7620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0" name="object 1150"/>
          <p:cNvSpPr/>
          <p:nvPr/>
        </p:nvSpPr>
        <p:spPr>
          <a:xfrm>
            <a:off x="7874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1" name="object 1151"/>
          <p:cNvSpPr/>
          <p:nvPr/>
        </p:nvSpPr>
        <p:spPr>
          <a:xfrm>
            <a:off x="8115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2" name="object 1152"/>
          <p:cNvSpPr/>
          <p:nvPr/>
        </p:nvSpPr>
        <p:spPr>
          <a:xfrm>
            <a:off x="8369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3" name="object 1153"/>
          <p:cNvSpPr/>
          <p:nvPr/>
        </p:nvSpPr>
        <p:spPr>
          <a:xfrm>
            <a:off x="8623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4" name="object 1154"/>
          <p:cNvSpPr/>
          <p:nvPr/>
        </p:nvSpPr>
        <p:spPr>
          <a:xfrm>
            <a:off x="8877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5" name="object 1155"/>
          <p:cNvSpPr/>
          <p:nvPr/>
        </p:nvSpPr>
        <p:spPr>
          <a:xfrm>
            <a:off x="9131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6" name="object 1156"/>
          <p:cNvSpPr/>
          <p:nvPr/>
        </p:nvSpPr>
        <p:spPr>
          <a:xfrm>
            <a:off x="9385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7" name="object 1157"/>
          <p:cNvSpPr/>
          <p:nvPr/>
        </p:nvSpPr>
        <p:spPr>
          <a:xfrm>
            <a:off x="963930" y="451612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1158" name="object 1158"/>
          <p:cNvSpPr/>
          <p:nvPr/>
        </p:nvSpPr>
        <p:spPr>
          <a:xfrm>
            <a:off x="9880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59" name="object 1159"/>
          <p:cNvSpPr/>
          <p:nvPr/>
        </p:nvSpPr>
        <p:spPr>
          <a:xfrm>
            <a:off x="10134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0" name="object 1160"/>
          <p:cNvSpPr/>
          <p:nvPr/>
        </p:nvSpPr>
        <p:spPr>
          <a:xfrm>
            <a:off x="10388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1" name="object 1161"/>
          <p:cNvSpPr/>
          <p:nvPr/>
        </p:nvSpPr>
        <p:spPr>
          <a:xfrm>
            <a:off x="10642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2" name="object 1162"/>
          <p:cNvSpPr/>
          <p:nvPr/>
        </p:nvSpPr>
        <p:spPr>
          <a:xfrm>
            <a:off x="10896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3" name="object 1163"/>
          <p:cNvSpPr/>
          <p:nvPr/>
        </p:nvSpPr>
        <p:spPr>
          <a:xfrm>
            <a:off x="11150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4" name="object 1164"/>
          <p:cNvSpPr/>
          <p:nvPr/>
        </p:nvSpPr>
        <p:spPr>
          <a:xfrm>
            <a:off x="11391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5" name="object 1165"/>
          <p:cNvSpPr/>
          <p:nvPr/>
        </p:nvSpPr>
        <p:spPr>
          <a:xfrm>
            <a:off x="11645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6" name="object 1166"/>
          <p:cNvSpPr/>
          <p:nvPr/>
        </p:nvSpPr>
        <p:spPr>
          <a:xfrm>
            <a:off x="11899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7" name="object 1167"/>
          <p:cNvSpPr/>
          <p:nvPr/>
        </p:nvSpPr>
        <p:spPr>
          <a:xfrm>
            <a:off x="12153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8" name="object 1168"/>
          <p:cNvSpPr/>
          <p:nvPr/>
        </p:nvSpPr>
        <p:spPr>
          <a:xfrm>
            <a:off x="12407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69" name="object 1169"/>
          <p:cNvSpPr/>
          <p:nvPr/>
        </p:nvSpPr>
        <p:spPr>
          <a:xfrm>
            <a:off x="12661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0" name="object 1170"/>
          <p:cNvSpPr/>
          <p:nvPr/>
        </p:nvSpPr>
        <p:spPr>
          <a:xfrm>
            <a:off x="1291589" y="451612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1171" name="object 1171"/>
          <p:cNvSpPr/>
          <p:nvPr/>
        </p:nvSpPr>
        <p:spPr>
          <a:xfrm>
            <a:off x="13157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2" name="object 1172"/>
          <p:cNvSpPr/>
          <p:nvPr/>
        </p:nvSpPr>
        <p:spPr>
          <a:xfrm>
            <a:off x="13411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3" name="object 1173"/>
          <p:cNvSpPr/>
          <p:nvPr/>
        </p:nvSpPr>
        <p:spPr>
          <a:xfrm>
            <a:off x="13665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4" name="object 1174"/>
          <p:cNvSpPr/>
          <p:nvPr/>
        </p:nvSpPr>
        <p:spPr>
          <a:xfrm>
            <a:off x="13919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5" name="object 1175"/>
          <p:cNvSpPr/>
          <p:nvPr/>
        </p:nvSpPr>
        <p:spPr>
          <a:xfrm>
            <a:off x="14173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6" name="object 1176"/>
          <p:cNvSpPr/>
          <p:nvPr/>
        </p:nvSpPr>
        <p:spPr>
          <a:xfrm>
            <a:off x="1442719" y="451612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177" name="object 1177"/>
          <p:cNvSpPr/>
          <p:nvPr/>
        </p:nvSpPr>
        <p:spPr>
          <a:xfrm>
            <a:off x="14668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8" name="object 1178"/>
          <p:cNvSpPr/>
          <p:nvPr/>
        </p:nvSpPr>
        <p:spPr>
          <a:xfrm>
            <a:off x="14922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79" name="object 1179"/>
          <p:cNvSpPr/>
          <p:nvPr/>
        </p:nvSpPr>
        <p:spPr>
          <a:xfrm>
            <a:off x="15176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0" name="object 1180"/>
          <p:cNvSpPr/>
          <p:nvPr/>
        </p:nvSpPr>
        <p:spPr>
          <a:xfrm>
            <a:off x="15430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1" name="object 1181"/>
          <p:cNvSpPr/>
          <p:nvPr/>
        </p:nvSpPr>
        <p:spPr>
          <a:xfrm>
            <a:off x="15684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2" name="object 1182"/>
          <p:cNvSpPr/>
          <p:nvPr/>
        </p:nvSpPr>
        <p:spPr>
          <a:xfrm>
            <a:off x="15938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3" name="object 1183"/>
          <p:cNvSpPr/>
          <p:nvPr/>
        </p:nvSpPr>
        <p:spPr>
          <a:xfrm>
            <a:off x="16179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4" name="object 1184"/>
          <p:cNvSpPr/>
          <p:nvPr/>
        </p:nvSpPr>
        <p:spPr>
          <a:xfrm>
            <a:off x="16433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5" name="object 1185"/>
          <p:cNvSpPr/>
          <p:nvPr/>
        </p:nvSpPr>
        <p:spPr>
          <a:xfrm>
            <a:off x="16687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6" name="object 1186"/>
          <p:cNvSpPr/>
          <p:nvPr/>
        </p:nvSpPr>
        <p:spPr>
          <a:xfrm>
            <a:off x="16941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7" name="object 1187"/>
          <p:cNvSpPr/>
          <p:nvPr/>
        </p:nvSpPr>
        <p:spPr>
          <a:xfrm>
            <a:off x="17195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8" name="object 1188"/>
          <p:cNvSpPr/>
          <p:nvPr/>
        </p:nvSpPr>
        <p:spPr>
          <a:xfrm>
            <a:off x="17449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89" name="object 1189"/>
          <p:cNvSpPr/>
          <p:nvPr/>
        </p:nvSpPr>
        <p:spPr>
          <a:xfrm>
            <a:off x="1770379" y="451612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190" name="object 1190"/>
          <p:cNvSpPr/>
          <p:nvPr/>
        </p:nvSpPr>
        <p:spPr>
          <a:xfrm>
            <a:off x="179451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1" name="object 1191"/>
          <p:cNvSpPr/>
          <p:nvPr/>
        </p:nvSpPr>
        <p:spPr>
          <a:xfrm>
            <a:off x="181991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2" name="object 1192"/>
          <p:cNvSpPr/>
          <p:nvPr/>
        </p:nvSpPr>
        <p:spPr>
          <a:xfrm>
            <a:off x="184531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3" name="object 1193"/>
          <p:cNvSpPr/>
          <p:nvPr/>
        </p:nvSpPr>
        <p:spPr>
          <a:xfrm>
            <a:off x="187071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4" name="object 1194"/>
          <p:cNvSpPr/>
          <p:nvPr/>
        </p:nvSpPr>
        <p:spPr>
          <a:xfrm>
            <a:off x="189611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5" name="object 1195"/>
          <p:cNvSpPr/>
          <p:nvPr/>
        </p:nvSpPr>
        <p:spPr>
          <a:xfrm>
            <a:off x="1921510" y="451612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1196" name="object 1196"/>
          <p:cNvSpPr/>
          <p:nvPr/>
        </p:nvSpPr>
        <p:spPr>
          <a:xfrm>
            <a:off x="194563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7" name="object 1197"/>
          <p:cNvSpPr/>
          <p:nvPr/>
        </p:nvSpPr>
        <p:spPr>
          <a:xfrm>
            <a:off x="197103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8" name="object 1198"/>
          <p:cNvSpPr/>
          <p:nvPr/>
        </p:nvSpPr>
        <p:spPr>
          <a:xfrm>
            <a:off x="199643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199" name="object 1199"/>
          <p:cNvSpPr/>
          <p:nvPr/>
        </p:nvSpPr>
        <p:spPr>
          <a:xfrm>
            <a:off x="202183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0" name="object 1200"/>
          <p:cNvSpPr/>
          <p:nvPr/>
        </p:nvSpPr>
        <p:spPr>
          <a:xfrm>
            <a:off x="204723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1" name="object 1201"/>
          <p:cNvSpPr/>
          <p:nvPr/>
        </p:nvSpPr>
        <p:spPr>
          <a:xfrm>
            <a:off x="207263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2" name="object 1202"/>
          <p:cNvSpPr/>
          <p:nvPr/>
        </p:nvSpPr>
        <p:spPr>
          <a:xfrm>
            <a:off x="20967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3" name="object 1203"/>
          <p:cNvSpPr/>
          <p:nvPr/>
        </p:nvSpPr>
        <p:spPr>
          <a:xfrm>
            <a:off x="21221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4" name="object 1204"/>
          <p:cNvSpPr/>
          <p:nvPr/>
        </p:nvSpPr>
        <p:spPr>
          <a:xfrm>
            <a:off x="21475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5" name="object 1205"/>
          <p:cNvSpPr/>
          <p:nvPr/>
        </p:nvSpPr>
        <p:spPr>
          <a:xfrm>
            <a:off x="21729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6" name="object 1206"/>
          <p:cNvSpPr/>
          <p:nvPr/>
        </p:nvSpPr>
        <p:spPr>
          <a:xfrm>
            <a:off x="21983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7" name="object 1207"/>
          <p:cNvSpPr/>
          <p:nvPr/>
        </p:nvSpPr>
        <p:spPr>
          <a:xfrm>
            <a:off x="22237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08" name="object 1208"/>
          <p:cNvSpPr/>
          <p:nvPr/>
        </p:nvSpPr>
        <p:spPr>
          <a:xfrm>
            <a:off x="2249170" y="451612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209" name="object 1209"/>
          <p:cNvSpPr/>
          <p:nvPr/>
        </p:nvSpPr>
        <p:spPr>
          <a:xfrm>
            <a:off x="22733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0" name="object 1210"/>
          <p:cNvSpPr/>
          <p:nvPr/>
        </p:nvSpPr>
        <p:spPr>
          <a:xfrm>
            <a:off x="22987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1" name="object 1211"/>
          <p:cNvSpPr/>
          <p:nvPr/>
        </p:nvSpPr>
        <p:spPr>
          <a:xfrm>
            <a:off x="23241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2" name="object 1212"/>
          <p:cNvSpPr/>
          <p:nvPr/>
        </p:nvSpPr>
        <p:spPr>
          <a:xfrm>
            <a:off x="23495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3" name="object 1213"/>
          <p:cNvSpPr/>
          <p:nvPr/>
        </p:nvSpPr>
        <p:spPr>
          <a:xfrm>
            <a:off x="23749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4" name="object 1214"/>
          <p:cNvSpPr/>
          <p:nvPr/>
        </p:nvSpPr>
        <p:spPr>
          <a:xfrm>
            <a:off x="2400300" y="451612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215" name="object 1215"/>
          <p:cNvSpPr/>
          <p:nvPr/>
        </p:nvSpPr>
        <p:spPr>
          <a:xfrm>
            <a:off x="24244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6" name="object 1216"/>
          <p:cNvSpPr/>
          <p:nvPr/>
        </p:nvSpPr>
        <p:spPr>
          <a:xfrm>
            <a:off x="24498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7" name="object 1217"/>
          <p:cNvSpPr/>
          <p:nvPr/>
        </p:nvSpPr>
        <p:spPr>
          <a:xfrm>
            <a:off x="24752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8" name="object 1218"/>
          <p:cNvSpPr/>
          <p:nvPr/>
        </p:nvSpPr>
        <p:spPr>
          <a:xfrm>
            <a:off x="25006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19" name="object 1219"/>
          <p:cNvSpPr/>
          <p:nvPr/>
        </p:nvSpPr>
        <p:spPr>
          <a:xfrm>
            <a:off x="25260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0" name="object 1220"/>
          <p:cNvSpPr/>
          <p:nvPr/>
        </p:nvSpPr>
        <p:spPr>
          <a:xfrm>
            <a:off x="25514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1" name="object 1221"/>
          <p:cNvSpPr/>
          <p:nvPr/>
        </p:nvSpPr>
        <p:spPr>
          <a:xfrm>
            <a:off x="25755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2" name="object 1222"/>
          <p:cNvSpPr/>
          <p:nvPr/>
        </p:nvSpPr>
        <p:spPr>
          <a:xfrm>
            <a:off x="26009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3" name="object 1223"/>
          <p:cNvSpPr/>
          <p:nvPr/>
        </p:nvSpPr>
        <p:spPr>
          <a:xfrm>
            <a:off x="26263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4" name="object 1224"/>
          <p:cNvSpPr/>
          <p:nvPr/>
        </p:nvSpPr>
        <p:spPr>
          <a:xfrm>
            <a:off x="26517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5" name="object 1225"/>
          <p:cNvSpPr/>
          <p:nvPr/>
        </p:nvSpPr>
        <p:spPr>
          <a:xfrm>
            <a:off x="26771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6" name="object 1226"/>
          <p:cNvSpPr/>
          <p:nvPr/>
        </p:nvSpPr>
        <p:spPr>
          <a:xfrm>
            <a:off x="270256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7" name="object 1227"/>
          <p:cNvSpPr/>
          <p:nvPr/>
        </p:nvSpPr>
        <p:spPr>
          <a:xfrm>
            <a:off x="2727960" y="4516120"/>
            <a:ext cx="11430" cy="0"/>
          </a:xfrm>
          <a:custGeom>
            <a:avLst/>
            <a:gdLst/>
            <a:ahLst/>
            <a:cxnLst/>
            <a:rect l="l" t="t" r="r" b="b"/>
            <a:pathLst>
              <a:path w="11430">
                <a:moveTo>
                  <a:pt x="0" y="0"/>
                </a:moveTo>
                <a:lnTo>
                  <a:pt x="11429" y="0"/>
                </a:lnTo>
              </a:path>
            </a:pathLst>
          </a:custGeom>
          <a:ln w="12700">
            <a:solidFill>
              <a:srgbClr val="3333FF"/>
            </a:solidFill>
          </a:ln>
        </p:spPr>
        <p:txBody>
          <a:bodyPr wrap="square" lIns="0" tIns="0" rIns="0" bIns="0" rtlCol="0"/>
          <a:lstStyle/>
          <a:p>
            <a:endParaRPr/>
          </a:p>
        </p:txBody>
      </p:sp>
      <p:sp>
        <p:nvSpPr>
          <p:cNvPr id="1228" name="object 1228"/>
          <p:cNvSpPr/>
          <p:nvPr/>
        </p:nvSpPr>
        <p:spPr>
          <a:xfrm>
            <a:off x="27520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29" name="object 1229"/>
          <p:cNvSpPr/>
          <p:nvPr/>
        </p:nvSpPr>
        <p:spPr>
          <a:xfrm>
            <a:off x="27774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0" name="object 1230"/>
          <p:cNvSpPr/>
          <p:nvPr/>
        </p:nvSpPr>
        <p:spPr>
          <a:xfrm>
            <a:off x="28028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1" name="object 1231"/>
          <p:cNvSpPr/>
          <p:nvPr/>
        </p:nvSpPr>
        <p:spPr>
          <a:xfrm>
            <a:off x="28282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2" name="object 1232"/>
          <p:cNvSpPr/>
          <p:nvPr/>
        </p:nvSpPr>
        <p:spPr>
          <a:xfrm>
            <a:off x="28536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3" name="object 1233"/>
          <p:cNvSpPr/>
          <p:nvPr/>
        </p:nvSpPr>
        <p:spPr>
          <a:xfrm>
            <a:off x="287908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4" name="object 1234"/>
          <p:cNvSpPr/>
          <p:nvPr/>
        </p:nvSpPr>
        <p:spPr>
          <a:xfrm>
            <a:off x="29032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5" name="object 1235"/>
          <p:cNvSpPr/>
          <p:nvPr/>
        </p:nvSpPr>
        <p:spPr>
          <a:xfrm>
            <a:off x="29286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6" name="object 1236"/>
          <p:cNvSpPr/>
          <p:nvPr/>
        </p:nvSpPr>
        <p:spPr>
          <a:xfrm>
            <a:off x="29540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7" name="object 1237"/>
          <p:cNvSpPr/>
          <p:nvPr/>
        </p:nvSpPr>
        <p:spPr>
          <a:xfrm>
            <a:off x="29794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8" name="object 1238"/>
          <p:cNvSpPr/>
          <p:nvPr/>
        </p:nvSpPr>
        <p:spPr>
          <a:xfrm>
            <a:off x="30048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39" name="object 1239"/>
          <p:cNvSpPr/>
          <p:nvPr/>
        </p:nvSpPr>
        <p:spPr>
          <a:xfrm>
            <a:off x="30302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0" name="object 1240"/>
          <p:cNvSpPr/>
          <p:nvPr/>
        </p:nvSpPr>
        <p:spPr>
          <a:xfrm>
            <a:off x="30543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1" name="object 1241"/>
          <p:cNvSpPr/>
          <p:nvPr/>
        </p:nvSpPr>
        <p:spPr>
          <a:xfrm>
            <a:off x="30797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2" name="object 1242"/>
          <p:cNvSpPr/>
          <p:nvPr/>
        </p:nvSpPr>
        <p:spPr>
          <a:xfrm>
            <a:off x="31051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3" name="object 1243"/>
          <p:cNvSpPr/>
          <p:nvPr/>
        </p:nvSpPr>
        <p:spPr>
          <a:xfrm>
            <a:off x="31305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4" name="object 1244"/>
          <p:cNvSpPr/>
          <p:nvPr/>
        </p:nvSpPr>
        <p:spPr>
          <a:xfrm>
            <a:off x="31559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5" name="object 1245"/>
          <p:cNvSpPr/>
          <p:nvPr/>
        </p:nvSpPr>
        <p:spPr>
          <a:xfrm>
            <a:off x="31813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6" name="object 1246"/>
          <p:cNvSpPr/>
          <p:nvPr/>
        </p:nvSpPr>
        <p:spPr>
          <a:xfrm>
            <a:off x="3206750" y="4516120"/>
            <a:ext cx="11430" cy="0"/>
          </a:xfrm>
          <a:custGeom>
            <a:avLst/>
            <a:gdLst/>
            <a:ahLst/>
            <a:cxnLst/>
            <a:rect l="l" t="t" r="r" b="b"/>
            <a:pathLst>
              <a:path w="11430">
                <a:moveTo>
                  <a:pt x="0" y="0"/>
                </a:moveTo>
                <a:lnTo>
                  <a:pt x="11430" y="0"/>
                </a:lnTo>
              </a:path>
            </a:pathLst>
          </a:custGeom>
          <a:ln w="12700">
            <a:solidFill>
              <a:srgbClr val="3333FF"/>
            </a:solidFill>
          </a:ln>
        </p:spPr>
        <p:txBody>
          <a:bodyPr wrap="square" lIns="0" tIns="0" rIns="0" bIns="0" rtlCol="0"/>
          <a:lstStyle/>
          <a:p>
            <a:endParaRPr/>
          </a:p>
        </p:txBody>
      </p:sp>
      <p:sp>
        <p:nvSpPr>
          <p:cNvPr id="1247" name="object 1247"/>
          <p:cNvSpPr/>
          <p:nvPr/>
        </p:nvSpPr>
        <p:spPr>
          <a:xfrm>
            <a:off x="32308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8" name="object 1248"/>
          <p:cNvSpPr/>
          <p:nvPr/>
        </p:nvSpPr>
        <p:spPr>
          <a:xfrm>
            <a:off x="32562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49" name="object 1249"/>
          <p:cNvSpPr/>
          <p:nvPr/>
        </p:nvSpPr>
        <p:spPr>
          <a:xfrm>
            <a:off x="32816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0" name="object 1250"/>
          <p:cNvSpPr/>
          <p:nvPr/>
        </p:nvSpPr>
        <p:spPr>
          <a:xfrm>
            <a:off x="33070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1" name="object 1251"/>
          <p:cNvSpPr/>
          <p:nvPr/>
        </p:nvSpPr>
        <p:spPr>
          <a:xfrm>
            <a:off x="33324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2" name="object 1252"/>
          <p:cNvSpPr/>
          <p:nvPr/>
        </p:nvSpPr>
        <p:spPr>
          <a:xfrm>
            <a:off x="33578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3" name="object 1253"/>
          <p:cNvSpPr/>
          <p:nvPr/>
        </p:nvSpPr>
        <p:spPr>
          <a:xfrm>
            <a:off x="33820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4" name="object 1254"/>
          <p:cNvSpPr/>
          <p:nvPr/>
        </p:nvSpPr>
        <p:spPr>
          <a:xfrm>
            <a:off x="34074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5" name="object 1255"/>
          <p:cNvSpPr/>
          <p:nvPr/>
        </p:nvSpPr>
        <p:spPr>
          <a:xfrm>
            <a:off x="34328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6" name="object 1256"/>
          <p:cNvSpPr/>
          <p:nvPr/>
        </p:nvSpPr>
        <p:spPr>
          <a:xfrm>
            <a:off x="34582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7" name="object 1257"/>
          <p:cNvSpPr/>
          <p:nvPr/>
        </p:nvSpPr>
        <p:spPr>
          <a:xfrm>
            <a:off x="34836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8" name="object 1258"/>
          <p:cNvSpPr/>
          <p:nvPr/>
        </p:nvSpPr>
        <p:spPr>
          <a:xfrm>
            <a:off x="35090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59" name="object 1259"/>
          <p:cNvSpPr/>
          <p:nvPr/>
        </p:nvSpPr>
        <p:spPr>
          <a:xfrm>
            <a:off x="35331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0" name="object 1260"/>
          <p:cNvSpPr/>
          <p:nvPr/>
        </p:nvSpPr>
        <p:spPr>
          <a:xfrm>
            <a:off x="35585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1" name="object 1261"/>
          <p:cNvSpPr/>
          <p:nvPr/>
        </p:nvSpPr>
        <p:spPr>
          <a:xfrm>
            <a:off x="35839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2" name="object 1262"/>
          <p:cNvSpPr/>
          <p:nvPr/>
        </p:nvSpPr>
        <p:spPr>
          <a:xfrm>
            <a:off x="36093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3" name="object 1263"/>
          <p:cNvSpPr/>
          <p:nvPr/>
        </p:nvSpPr>
        <p:spPr>
          <a:xfrm>
            <a:off x="36347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4" name="object 1264"/>
          <p:cNvSpPr/>
          <p:nvPr/>
        </p:nvSpPr>
        <p:spPr>
          <a:xfrm>
            <a:off x="36601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5" name="object 1265"/>
          <p:cNvSpPr/>
          <p:nvPr/>
        </p:nvSpPr>
        <p:spPr>
          <a:xfrm>
            <a:off x="3685540" y="451612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1266" name="object 1266"/>
          <p:cNvSpPr/>
          <p:nvPr/>
        </p:nvSpPr>
        <p:spPr>
          <a:xfrm>
            <a:off x="37096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7" name="object 1267"/>
          <p:cNvSpPr/>
          <p:nvPr/>
        </p:nvSpPr>
        <p:spPr>
          <a:xfrm>
            <a:off x="37350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8" name="object 1268"/>
          <p:cNvSpPr/>
          <p:nvPr/>
        </p:nvSpPr>
        <p:spPr>
          <a:xfrm>
            <a:off x="37604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69" name="object 1269"/>
          <p:cNvSpPr/>
          <p:nvPr/>
        </p:nvSpPr>
        <p:spPr>
          <a:xfrm>
            <a:off x="37858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0" name="object 1270"/>
          <p:cNvSpPr/>
          <p:nvPr/>
        </p:nvSpPr>
        <p:spPr>
          <a:xfrm>
            <a:off x="38112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1" name="object 1271"/>
          <p:cNvSpPr/>
          <p:nvPr/>
        </p:nvSpPr>
        <p:spPr>
          <a:xfrm>
            <a:off x="38366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2" name="object 1272"/>
          <p:cNvSpPr/>
          <p:nvPr/>
        </p:nvSpPr>
        <p:spPr>
          <a:xfrm>
            <a:off x="38608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3" name="object 1273"/>
          <p:cNvSpPr/>
          <p:nvPr/>
        </p:nvSpPr>
        <p:spPr>
          <a:xfrm>
            <a:off x="38862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4" name="object 1274"/>
          <p:cNvSpPr/>
          <p:nvPr/>
        </p:nvSpPr>
        <p:spPr>
          <a:xfrm>
            <a:off x="39116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5" name="object 1275"/>
          <p:cNvSpPr/>
          <p:nvPr/>
        </p:nvSpPr>
        <p:spPr>
          <a:xfrm>
            <a:off x="39370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6" name="object 1276"/>
          <p:cNvSpPr/>
          <p:nvPr/>
        </p:nvSpPr>
        <p:spPr>
          <a:xfrm>
            <a:off x="39624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7" name="object 1277"/>
          <p:cNvSpPr/>
          <p:nvPr/>
        </p:nvSpPr>
        <p:spPr>
          <a:xfrm>
            <a:off x="39878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8" name="object 1278"/>
          <p:cNvSpPr/>
          <p:nvPr/>
        </p:nvSpPr>
        <p:spPr>
          <a:xfrm>
            <a:off x="40119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79" name="object 1279"/>
          <p:cNvSpPr/>
          <p:nvPr/>
        </p:nvSpPr>
        <p:spPr>
          <a:xfrm>
            <a:off x="40373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0" name="object 1280"/>
          <p:cNvSpPr/>
          <p:nvPr/>
        </p:nvSpPr>
        <p:spPr>
          <a:xfrm>
            <a:off x="40627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1" name="object 1281"/>
          <p:cNvSpPr/>
          <p:nvPr/>
        </p:nvSpPr>
        <p:spPr>
          <a:xfrm>
            <a:off x="40881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2" name="object 1282"/>
          <p:cNvSpPr/>
          <p:nvPr/>
        </p:nvSpPr>
        <p:spPr>
          <a:xfrm>
            <a:off x="41135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3" name="object 1283"/>
          <p:cNvSpPr/>
          <p:nvPr/>
        </p:nvSpPr>
        <p:spPr>
          <a:xfrm>
            <a:off x="41389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4" name="object 1284"/>
          <p:cNvSpPr/>
          <p:nvPr/>
        </p:nvSpPr>
        <p:spPr>
          <a:xfrm>
            <a:off x="4164329" y="451612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1285" name="object 1285"/>
          <p:cNvSpPr/>
          <p:nvPr/>
        </p:nvSpPr>
        <p:spPr>
          <a:xfrm>
            <a:off x="41884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6" name="object 1286"/>
          <p:cNvSpPr/>
          <p:nvPr/>
        </p:nvSpPr>
        <p:spPr>
          <a:xfrm>
            <a:off x="42138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7" name="object 1287"/>
          <p:cNvSpPr/>
          <p:nvPr/>
        </p:nvSpPr>
        <p:spPr>
          <a:xfrm>
            <a:off x="42392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8" name="object 1288"/>
          <p:cNvSpPr/>
          <p:nvPr/>
        </p:nvSpPr>
        <p:spPr>
          <a:xfrm>
            <a:off x="42646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89" name="object 1289"/>
          <p:cNvSpPr/>
          <p:nvPr/>
        </p:nvSpPr>
        <p:spPr>
          <a:xfrm>
            <a:off x="42900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0" name="object 1290"/>
          <p:cNvSpPr/>
          <p:nvPr/>
        </p:nvSpPr>
        <p:spPr>
          <a:xfrm>
            <a:off x="43154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1" name="object 1291"/>
          <p:cNvSpPr/>
          <p:nvPr/>
        </p:nvSpPr>
        <p:spPr>
          <a:xfrm>
            <a:off x="43395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2" name="object 1292"/>
          <p:cNvSpPr/>
          <p:nvPr/>
        </p:nvSpPr>
        <p:spPr>
          <a:xfrm>
            <a:off x="43649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3" name="object 1293"/>
          <p:cNvSpPr/>
          <p:nvPr/>
        </p:nvSpPr>
        <p:spPr>
          <a:xfrm>
            <a:off x="43903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4" name="object 1294"/>
          <p:cNvSpPr/>
          <p:nvPr/>
        </p:nvSpPr>
        <p:spPr>
          <a:xfrm>
            <a:off x="44157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5" name="object 1295"/>
          <p:cNvSpPr/>
          <p:nvPr/>
        </p:nvSpPr>
        <p:spPr>
          <a:xfrm>
            <a:off x="44411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6" name="object 1296"/>
          <p:cNvSpPr/>
          <p:nvPr/>
        </p:nvSpPr>
        <p:spPr>
          <a:xfrm>
            <a:off x="44665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7" name="object 1297"/>
          <p:cNvSpPr/>
          <p:nvPr/>
        </p:nvSpPr>
        <p:spPr>
          <a:xfrm>
            <a:off x="4491990" y="451612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1298" name="object 1298"/>
          <p:cNvSpPr/>
          <p:nvPr/>
        </p:nvSpPr>
        <p:spPr>
          <a:xfrm>
            <a:off x="45161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299" name="object 1299"/>
          <p:cNvSpPr/>
          <p:nvPr/>
        </p:nvSpPr>
        <p:spPr>
          <a:xfrm>
            <a:off x="45415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0" name="object 1300"/>
          <p:cNvSpPr/>
          <p:nvPr/>
        </p:nvSpPr>
        <p:spPr>
          <a:xfrm>
            <a:off x="45669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1" name="object 1301"/>
          <p:cNvSpPr/>
          <p:nvPr/>
        </p:nvSpPr>
        <p:spPr>
          <a:xfrm>
            <a:off x="45923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2" name="object 1302"/>
          <p:cNvSpPr/>
          <p:nvPr/>
        </p:nvSpPr>
        <p:spPr>
          <a:xfrm>
            <a:off x="46177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3" name="object 1303"/>
          <p:cNvSpPr/>
          <p:nvPr/>
        </p:nvSpPr>
        <p:spPr>
          <a:xfrm>
            <a:off x="464312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04" name="object 1304"/>
          <p:cNvSpPr/>
          <p:nvPr/>
        </p:nvSpPr>
        <p:spPr>
          <a:xfrm>
            <a:off x="46672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5" name="object 1305"/>
          <p:cNvSpPr/>
          <p:nvPr/>
        </p:nvSpPr>
        <p:spPr>
          <a:xfrm>
            <a:off x="46926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6" name="object 1306"/>
          <p:cNvSpPr/>
          <p:nvPr/>
        </p:nvSpPr>
        <p:spPr>
          <a:xfrm>
            <a:off x="47180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7" name="object 1307"/>
          <p:cNvSpPr/>
          <p:nvPr/>
        </p:nvSpPr>
        <p:spPr>
          <a:xfrm>
            <a:off x="47434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8" name="object 1308"/>
          <p:cNvSpPr/>
          <p:nvPr/>
        </p:nvSpPr>
        <p:spPr>
          <a:xfrm>
            <a:off x="47688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09" name="object 1309"/>
          <p:cNvSpPr/>
          <p:nvPr/>
        </p:nvSpPr>
        <p:spPr>
          <a:xfrm>
            <a:off x="47942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0" name="object 1310"/>
          <p:cNvSpPr/>
          <p:nvPr/>
        </p:nvSpPr>
        <p:spPr>
          <a:xfrm>
            <a:off x="48183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1" name="object 1311"/>
          <p:cNvSpPr/>
          <p:nvPr/>
        </p:nvSpPr>
        <p:spPr>
          <a:xfrm>
            <a:off x="48437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2" name="object 1312"/>
          <p:cNvSpPr/>
          <p:nvPr/>
        </p:nvSpPr>
        <p:spPr>
          <a:xfrm>
            <a:off x="48691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3" name="object 1313"/>
          <p:cNvSpPr/>
          <p:nvPr/>
        </p:nvSpPr>
        <p:spPr>
          <a:xfrm>
            <a:off x="48945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4" name="object 1314"/>
          <p:cNvSpPr/>
          <p:nvPr/>
        </p:nvSpPr>
        <p:spPr>
          <a:xfrm>
            <a:off x="49199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5" name="object 1315"/>
          <p:cNvSpPr/>
          <p:nvPr/>
        </p:nvSpPr>
        <p:spPr>
          <a:xfrm>
            <a:off x="49453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6" name="object 1316"/>
          <p:cNvSpPr/>
          <p:nvPr/>
        </p:nvSpPr>
        <p:spPr>
          <a:xfrm>
            <a:off x="4970779" y="451612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1317" name="object 1317"/>
          <p:cNvSpPr/>
          <p:nvPr/>
        </p:nvSpPr>
        <p:spPr>
          <a:xfrm>
            <a:off x="49949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8" name="object 1318"/>
          <p:cNvSpPr/>
          <p:nvPr/>
        </p:nvSpPr>
        <p:spPr>
          <a:xfrm>
            <a:off x="50203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19" name="object 1319"/>
          <p:cNvSpPr/>
          <p:nvPr/>
        </p:nvSpPr>
        <p:spPr>
          <a:xfrm>
            <a:off x="50457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0" name="object 1320"/>
          <p:cNvSpPr/>
          <p:nvPr/>
        </p:nvSpPr>
        <p:spPr>
          <a:xfrm>
            <a:off x="50711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1" name="object 1321"/>
          <p:cNvSpPr/>
          <p:nvPr/>
        </p:nvSpPr>
        <p:spPr>
          <a:xfrm>
            <a:off x="50965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2" name="object 1322"/>
          <p:cNvSpPr/>
          <p:nvPr/>
        </p:nvSpPr>
        <p:spPr>
          <a:xfrm>
            <a:off x="5121909"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23" name="object 1323"/>
          <p:cNvSpPr/>
          <p:nvPr/>
        </p:nvSpPr>
        <p:spPr>
          <a:xfrm>
            <a:off x="51460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4" name="object 1324"/>
          <p:cNvSpPr/>
          <p:nvPr/>
        </p:nvSpPr>
        <p:spPr>
          <a:xfrm>
            <a:off x="51714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5" name="object 1325"/>
          <p:cNvSpPr/>
          <p:nvPr/>
        </p:nvSpPr>
        <p:spPr>
          <a:xfrm>
            <a:off x="51968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6" name="object 1326"/>
          <p:cNvSpPr/>
          <p:nvPr/>
        </p:nvSpPr>
        <p:spPr>
          <a:xfrm>
            <a:off x="52222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7" name="object 1327"/>
          <p:cNvSpPr/>
          <p:nvPr/>
        </p:nvSpPr>
        <p:spPr>
          <a:xfrm>
            <a:off x="52476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8" name="object 1328"/>
          <p:cNvSpPr/>
          <p:nvPr/>
        </p:nvSpPr>
        <p:spPr>
          <a:xfrm>
            <a:off x="52730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29" name="object 1329"/>
          <p:cNvSpPr/>
          <p:nvPr/>
        </p:nvSpPr>
        <p:spPr>
          <a:xfrm>
            <a:off x="52971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0" name="object 1330"/>
          <p:cNvSpPr/>
          <p:nvPr/>
        </p:nvSpPr>
        <p:spPr>
          <a:xfrm>
            <a:off x="53225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1" name="object 1331"/>
          <p:cNvSpPr/>
          <p:nvPr/>
        </p:nvSpPr>
        <p:spPr>
          <a:xfrm>
            <a:off x="53479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2" name="object 1332"/>
          <p:cNvSpPr/>
          <p:nvPr/>
        </p:nvSpPr>
        <p:spPr>
          <a:xfrm>
            <a:off x="53733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3" name="object 1333"/>
          <p:cNvSpPr/>
          <p:nvPr/>
        </p:nvSpPr>
        <p:spPr>
          <a:xfrm>
            <a:off x="53987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4" name="object 1334"/>
          <p:cNvSpPr/>
          <p:nvPr/>
        </p:nvSpPr>
        <p:spPr>
          <a:xfrm>
            <a:off x="542417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5" name="object 1335"/>
          <p:cNvSpPr/>
          <p:nvPr/>
        </p:nvSpPr>
        <p:spPr>
          <a:xfrm>
            <a:off x="544957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36" name="object 1336"/>
          <p:cNvSpPr/>
          <p:nvPr/>
        </p:nvSpPr>
        <p:spPr>
          <a:xfrm>
            <a:off x="54737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7" name="object 1337"/>
          <p:cNvSpPr/>
          <p:nvPr/>
        </p:nvSpPr>
        <p:spPr>
          <a:xfrm>
            <a:off x="54991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8" name="object 1338"/>
          <p:cNvSpPr/>
          <p:nvPr/>
        </p:nvSpPr>
        <p:spPr>
          <a:xfrm>
            <a:off x="55245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39" name="object 1339"/>
          <p:cNvSpPr/>
          <p:nvPr/>
        </p:nvSpPr>
        <p:spPr>
          <a:xfrm>
            <a:off x="55499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0" name="object 1340"/>
          <p:cNvSpPr/>
          <p:nvPr/>
        </p:nvSpPr>
        <p:spPr>
          <a:xfrm>
            <a:off x="55753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1" name="object 1341"/>
          <p:cNvSpPr/>
          <p:nvPr/>
        </p:nvSpPr>
        <p:spPr>
          <a:xfrm>
            <a:off x="560070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42" name="object 1342"/>
          <p:cNvSpPr/>
          <p:nvPr/>
        </p:nvSpPr>
        <p:spPr>
          <a:xfrm>
            <a:off x="56248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3" name="object 1343"/>
          <p:cNvSpPr/>
          <p:nvPr/>
        </p:nvSpPr>
        <p:spPr>
          <a:xfrm>
            <a:off x="56502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4" name="object 1344"/>
          <p:cNvSpPr/>
          <p:nvPr/>
        </p:nvSpPr>
        <p:spPr>
          <a:xfrm>
            <a:off x="56756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5" name="object 1345"/>
          <p:cNvSpPr/>
          <p:nvPr/>
        </p:nvSpPr>
        <p:spPr>
          <a:xfrm>
            <a:off x="57010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6" name="object 1346"/>
          <p:cNvSpPr/>
          <p:nvPr/>
        </p:nvSpPr>
        <p:spPr>
          <a:xfrm>
            <a:off x="57264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7" name="object 1347"/>
          <p:cNvSpPr/>
          <p:nvPr/>
        </p:nvSpPr>
        <p:spPr>
          <a:xfrm>
            <a:off x="575182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8" name="object 1348"/>
          <p:cNvSpPr/>
          <p:nvPr/>
        </p:nvSpPr>
        <p:spPr>
          <a:xfrm>
            <a:off x="57759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49" name="object 1349"/>
          <p:cNvSpPr/>
          <p:nvPr/>
        </p:nvSpPr>
        <p:spPr>
          <a:xfrm>
            <a:off x="58013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0" name="object 1350"/>
          <p:cNvSpPr/>
          <p:nvPr/>
        </p:nvSpPr>
        <p:spPr>
          <a:xfrm>
            <a:off x="58267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1" name="object 1351"/>
          <p:cNvSpPr/>
          <p:nvPr/>
        </p:nvSpPr>
        <p:spPr>
          <a:xfrm>
            <a:off x="58521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2" name="object 1352"/>
          <p:cNvSpPr/>
          <p:nvPr/>
        </p:nvSpPr>
        <p:spPr>
          <a:xfrm>
            <a:off x="58775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3" name="object 1353"/>
          <p:cNvSpPr/>
          <p:nvPr/>
        </p:nvSpPr>
        <p:spPr>
          <a:xfrm>
            <a:off x="59029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4" name="object 1354"/>
          <p:cNvSpPr/>
          <p:nvPr/>
        </p:nvSpPr>
        <p:spPr>
          <a:xfrm>
            <a:off x="5928359"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55" name="object 1355"/>
          <p:cNvSpPr/>
          <p:nvPr/>
        </p:nvSpPr>
        <p:spPr>
          <a:xfrm>
            <a:off x="59524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6" name="object 1356"/>
          <p:cNvSpPr/>
          <p:nvPr/>
        </p:nvSpPr>
        <p:spPr>
          <a:xfrm>
            <a:off x="59778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7" name="object 1357"/>
          <p:cNvSpPr/>
          <p:nvPr/>
        </p:nvSpPr>
        <p:spPr>
          <a:xfrm>
            <a:off x="60032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8" name="object 1358"/>
          <p:cNvSpPr/>
          <p:nvPr/>
        </p:nvSpPr>
        <p:spPr>
          <a:xfrm>
            <a:off x="60286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59" name="object 1359"/>
          <p:cNvSpPr/>
          <p:nvPr/>
        </p:nvSpPr>
        <p:spPr>
          <a:xfrm>
            <a:off x="60540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0" name="object 1360"/>
          <p:cNvSpPr/>
          <p:nvPr/>
        </p:nvSpPr>
        <p:spPr>
          <a:xfrm>
            <a:off x="60794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1" name="object 1361"/>
          <p:cNvSpPr/>
          <p:nvPr/>
        </p:nvSpPr>
        <p:spPr>
          <a:xfrm>
            <a:off x="61036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2" name="object 1362"/>
          <p:cNvSpPr/>
          <p:nvPr/>
        </p:nvSpPr>
        <p:spPr>
          <a:xfrm>
            <a:off x="61290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3" name="object 1363"/>
          <p:cNvSpPr/>
          <p:nvPr/>
        </p:nvSpPr>
        <p:spPr>
          <a:xfrm>
            <a:off x="61544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4" name="object 1364"/>
          <p:cNvSpPr/>
          <p:nvPr/>
        </p:nvSpPr>
        <p:spPr>
          <a:xfrm>
            <a:off x="61798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5" name="object 1365"/>
          <p:cNvSpPr/>
          <p:nvPr/>
        </p:nvSpPr>
        <p:spPr>
          <a:xfrm>
            <a:off x="62052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6" name="object 1366"/>
          <p:cNvSpPr/>
          <p:nvPr/>
        </p:nvSpPr>
        <p:spPr>
          <a:xfrm>
            <a:off x="623062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7" name="object 1367"/>
          <p:cNvSpPr/>
          <p:nvPr/>
        </p:nvSpPr>
        <p:spPr>
          <a:xfrm>
            <a:off x="62547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8" name="object 1368"/>
          <p:cNvSpPr/>
          <p:nvPr/>
        </p:nvSpPr>
        <p:spPr>
          <a:xfrm>
            <a:off x="62801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69" name="object 1369"/>
          <p:cNvSpPr/>
          <p:nvPr/>
        </p:nvSpPr>
        <p:spPr>
          <a:xfrm>
            <a:off x="63055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0" name="object 1370"/>
          <p:cNvSpPr/>
          <p:nvPr/>
        </p:nvSpPr>
        <p:spPr>
          <a:xfrm>
            <a:off x="63309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1" name="object 1371"/>
          <p:cNvSpPr/>
          <p:nvPr/>
        </p:nvSpPr>
        <p:spPr>
          <a:xfrm>
            <a:off x="63563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2" name="object 1372"/>
          <p:cNvSpPr/>
          <p:nvPr/>
        </p:nvSpPr>
        <p:spPr>
          <a:xfrm>
            <a:off x="63817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3" name="object 1373"/>
          <p:cNvSpPr/>
          <p:nvPr/>
        </p:nvSpPr>
        <p:spPr>
          <a:xfrm>
            <a:off x="640715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74" name="object 1374"/>
          <p:cNvSpPr/>
          <p:nvPr/>
        </p:nvSpPr>
        <p:spPr>
          <a:xfrm>
            <a:off x="64312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5" name="object 1375"/>
          <p:cNvSpPr/>
          <p:nvPr/>
        </p:nvSpPr>
        <p:spPr>
          <a:xfrm>
            <a:off x="64566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6" name="object 1376"/>
          <p:cNvSpPr/>
          <p:nvPr/>
        </p:nvSpPr>
        <p:spPr>
          <a:xfrm>
            <a:off x="648207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7" name="object 1377"/>
          <p:cNvSpPr/>
          <p:nvPr/>
        </p:nvSpPr>
        <p:spPr>
          <a:xfrm>
            <a:off x="65074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8" name="object 1378"/>
          <p:cNvSpPr/>
          <p:nvPr/>
        </p:nvSpPr>
        <p:spPr>
          <a:xfrm>
            <a:off x="65328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79" name="object 1379"/>
          <p:cNvSpPr/>
          <p:nvPr/>
        </p:nvSpPr>
        <p:spPr>
          <a:xfrm>
            <a:off x="65582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0" name="object 1380"/>
          <p:cNvSpPr/>
          <p:nvPr/>
        </p:nvSpPr>
        <p:spPr>
          <a:xfrm>
            <a:off x="65824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1" name="object 1381"/>
          <p:cNvSpPr/>
          <p:nvPr/>
        </p:nvSpPr>
        <p:spPr>
          <a:xfrm>
            <a:off x="66078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2" name="object 1382"/>
          <p:cNvSpPr/>
          <p:nvPr/>
        </p:nvSpPr>
        <p:spPr>
          <a:xfrm>
            <a:off x="66332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3" name="object 1383"/>
          <p:cNvSpPr/>
          <p:nvPr/>
        </p:nvSpPr>
        <p:spPr>
          <a:xfrm>
            <a:off x="66586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4" name="object 1384"/>
          <p:cNvSpPr/>
          <p:nvPr/>
        </p:nvSpPr>
        <p:spPr>
          <a:xfrm>
            <a:off x="66840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5" name="object 1385"/>
          <p:cNvSpPr/>
          <p:nvPr/>
        </p:nvSpPr>
        <p:spPr>
          <a:xfrm>
            <a:off x="67094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6" name="object 1386"/>
          <p:cNvSpPr/>
          <p:nvPr/>
        </p:nvSpPr>
        <p:spPr>
          <a:xfrm>
            <a:off x="67335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7" name="object 1387"/>
          <p:cNvSpPr/>
          <p:nvPr/>
        </p:nvSpPr>
        <p:spPr>
          <a:xfrm>
            <a:off x="67589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8" name="object 1388"/>
          <p:cNvSpPr/>
          <p:nvPr/>
        </p:nvSpPr>
        <p:spPr>
          <a:xfrm>
            <a:off x="67843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89" name="object 1389"/>
          <p:cNvSpPr/>
          <p:nvPr/>
        </p:nvSpPr>
        <p:spPr>
          <a:xfrm>
            <a:off x="68097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0" name="object 1390"/>
          <p:cNvSpPr/>
          <p:nvPr/>
        </p:nvSpPr>
        <p:spPr>
          <a:xfrm>
            <a:off x="68351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1" name="object 1391"/>
          <p:cNvSpPr/>
          <p:nvPr/>
        </p:nvSpPr>
        <p:spPr>
          <a:xfrm>
            <a:off x="68605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2" name="object 1392"/>
          <p:cNvSpPr/>
          <p:nvPr/>
        </p:nvSpPr>
        <p:spPr>
          <a:xfrm>
            <a:off x="688594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393" name="object 1393"/>
          <p:cNvSpPr/>
          <p:nvPr/>
        </p:nvSpPr>
        <p:spPr>
          <a:xfrm>
            <a:off x="69100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4" name="object 1394"/>
          <p:cNvSpPr/>
          <p:nvPr/>
        </p:nvSpPr>
        <p:spPr>
          <a:xfrm>
            <a:off x="69354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5" name="object 1395"/>
          <p:cNvSpPr/>
          <p:nvPr/>
        </p:nvSpPr>
        <p:spPr>
          <a:xfrm>
            <a:off x="69608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6" name="object 1396"/>
          <p:cNvSpPr/>
          <p:nvPr/>
        </p:nvSpPr>
        <p:spPr>
          <a:xfrm>
            <a:off x="69862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7" name="object 1397"/>
          <p:cNvSpPr/>
          <p:nvPr/>
        </p:nvSpPr>
        <p:spPr>
          <a:xfrm>
            <a:off x="70116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8" name="object 1398"/>
          <p:cNvSpPr/>
          <p:nvPr/>
        </p:nvSpPr>
        <p:spPr>
          <a:xfrm>
            <a:off x="70370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399" name="object 1399"/>
          <p:cNvSpPr/>
          <p:nvPr/>
        </p:nvSpPr>
        <p:spPr>
          <a:xfrm>
            <a:off x="70612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0" name="object 1400"/>
          <p:cNvSpPr/>
          <p:nvPr/>
        </p:nvSpPr>
        <p:spPr>
          <a:xfrm>
            <a:off x="70866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1" name="object 1401"/>
          <p:cNvSpPr/>
          <p:nvPr/>
        </p:nvSpPr>
        <p:spPr>
          <a:xfrm>
            <a:off x="71120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2" name="object 1402"/>
          <p:cNvSpPr/>
          <p:nvPr/>
        </p:nvSpPr>
        <p:spPr>
          <a:xfrm>
            <a:off x="71374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3" name="object 1403"/>
          <p:cNvSpPr/>
          <p:nvPr/>
        </p:nvSpPr>
        <p:spPr>
          <a:xfrm>
            <a:off x="71628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4" name="object 1404"/>
          <p:cNvSpPr/>
          <p:nvPr/>
        </p:nvSpPr>
        <p:spPr>
          <a:xfrm>
            <a:off x="71882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5" name="object 1405"/>
          <p:cNvSpPr/>
          <p:nvPr/>
        </p:nvSpPr>
        <p:spPr>
          <a:xfrm>
            <a:off x="72123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6" name="object 1406"/>
          <p:cNvSpPr/>
          <p:nvPr/>
        </p:nvSpPr>
        <p:spPr>
          <a:xfrm>
            <a:off x="72377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7" name="object 1407"/>
          <p:cNvSpPr/>
          <p:nvPr/>
        </p:nvSpPr>
        <p:spPr>
          <a:xfrm>
            <a:off x="72631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8" name="object 1408"/>
          <p:cNvSpPr/>
          <p:nvPr/>
        </p:nvSpPr>
        <p:spPr>
          <a:xfrm>
            <a:off x="72885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09" name="object 1409"/>
          <p:cNvSpPr/>
          <p:nvPr/>
        </p:nvSpPr>
        <p:spPr>
          <a:xfrm>
            <a:off x="73139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0" name="object 1410"/>
          <p:cNvSpPr/>
          <p:nvPr/>
        </p:nvSpPr>
        <p:spPr>
          <a:xfrm>
            <a:off x="73393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1" name="object 1411"/>
          <p:cNvSpPr/>
          <p:nvPr/>
        </p:nvSpPr>
        <p:spPr>
          <a:xfrm>
            <a:off x="736473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412" name="object 1412"/>
          <p:cNvSpPr/>
          <p:nvPr/>
        </p:nvSpPr>
        <p:spPr>
          <a:xfrm>
            <a:off x="73888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3" name="object 1413"/>
          <p:cNvSpPr/>
          <p:nvPr/>
        </p:nvSpPr>
        <p:spPr>
          <a:xfrm>
            <a:off x="74142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4" name="object 1414"/>
          <p:cNvSpPr/>
          <p:nvPr/>
        </p:nvSpPr>
        <p:spPr>
          <a:xfrm>
            <a:off x="74396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5" name="object 1415"/>
          <p:cNvSpPr/>
          <p:nvPr/>
        </p:nvSpPr>
        <p:spPr>
          <a:xfrm>
            <a:off x="74650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6" name="object 1416"/>
          <p:cNvSpPr/>
          <p:nvPr/>
        </p:nvSpPr>
        <p:spPr>
          <a:xfrm>
            <a:off x="74904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7" name="object 1417"/>
          <p:cNvSpPr/>
          <p:nvPr/>
        </p:nvSpPr>
        <p:spPr>
          <a:xfrm>
            <a:off x="751585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8" name="object 1418"/>
          <p:cNvSpPr/>
          <p:nvPr/>
        </p:nvSpPr>
        <p:spPr>
          <a:xfrm>
            <a:off x="75399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19" name="object 1419"/>
          <p:cNvSpPr/>
          <p:nvPr/>
        </p:nvSpPr>
        <p:spPr>
          <a:xfrm>
            <a:off x="75653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0" name="object 1420"/>
          <p:cNvSpPr/>
          <p:nvPr/>
        </p:nvSpPr>
        <p:spPr>
          <a:xfrm>
            <a:off x="75907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1" name="object 1421"/>
          <p:cNvSpPr/>
          <p:nvPr/>
        </p:nvSpPr>
        <p:spPr>
          <a:xfrm>
            <a:off x="76161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2" name="object 1422"/>
          <p:cNvSpPr/>
          <p:nvPr/>
        </p:nvSpPr>
        <p:spPr>
          <a:xfrm>
            <a:off x="76415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3" name="object 1423"/>
          <p:cNvSpPr/>
          <p:nvPr/>
        </p:nvSpPr>
        <p:spPr>
          <a:xfrm>
            <a:off x="766699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4" name="object 1424"/>
          <p:cNvSpPr/>
          <p:nvPr/>
        </p:nvSpPr>
        <p:spPr>
          <a:xfrm>
            <a:off x="769239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425" name="object 1425"/>
          <p:cNvSpPr/>
          <p:nvPr/>
        </p:nvSpPr>
        <p:spPr>
          <a:xfrm>
            <a:off x="77165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6" name="object 1426"/>
          <p:cNvSpPr/>
          <p:nvPr/>
        </p:nvSpPr>
        <p:spPr>
          <a:xfrm>
            <a:off x="77419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7" name="object 1427"/>
          <p:cNvSpPr/>
          <p:nvPr/>
        </p:nvSpPr>
        <p:spPr>
          <a:xfrm>
            <a:off x="77673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8" name="object 1428"/>
          <p:cNvSpPr/>
          <p:nvPr/>
        </p:nvSpPr>
        <p:spPr>
          <a:xfrm>
            <a:off x="77927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29" name="object 1429"/>
          <p:cNvSpPr/>
          <p:nvPr/>
        </p:nvSpPr>
        <p:spPr>
          <a:xfrm>
            <a:off x="781811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0" name="object 1430"/>
          <p:cNvSpPr/>
          <p:nvPr/>
        </p:nvSpPr>
        <p:spPr>
          <a:xfrm>
            <a:off x="7843519"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431" name="object 1431"/>
          <p:cNvSpPr/>
          <p:nvPr/>
        </p:nvSpPr>
        <p:spPr>
          <a:xfrm>
            <a:off x="78676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2" name="object 1432"/>
          <p:cNvSpPr/>
          <p:nvPr/>
        </p:nvSpPr>
        <p:spPr>
          <a:xfrm>
            <a:off x="78930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3" name="object 1433"/>
          <p:cNvSpPr/>
          <p:nvPr/>
        </p:nvSpPr>
        <p:spPr>
          <a:xfrm>
            <a:off x="79184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4" name="object 1434"/>
          <p:cNvSpPr/>
          <p:nvPr/>
        </p:nvSpPr>
        <p:spPr>
          <a:xfrm>
            <a:off x="79438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5" name="object 1435"/>
          <p:cNvSpPr/>
          <p:nvPr/>
        </p:nvSpPr>
        <p:spPr>
          <a:xfrm>
            <a:off x="79692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6" name="object 1436"/>
          <p:cNvSpPr/>
          <p:nvPr/>
        </p:nvSpPr>
        <p:spPr>
          <a:xfrm>
            <a:off x="799465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7" name="object 1437"/>
          <p:cNvSpPr/>
          <p:nvPr/>
        </p:nvSpPr>
        <p:spPr>
          <a:xfrm>
            <a:off x="80187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8" name="object 1438"/>
          <p:cNvSpPr/>
          <p:nvPr/>
        </p:nvSpPr>
        <p:spPr>
          <a:xfrm>
            <a:off x="80441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39" name="object 1439"/>
          <p:cNvSpPr/>
          <p:nvPr/>
        </p:nvSpPr>
        <p:spPr>
          <a:xfrm>
            <a:off x="80695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0" name="object 1440"/>
          <p:cNvSpPr/>
          <p:nvPr/>
        </p:nvSpPr>
        <p:spPr>
          <a:xfrm>
            <a:off x="80949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1" name="object 1441"/>
          <p:cNvSpPr/>
          <p:nvPr/>
        </p:nvSpPr>
        <p:spPr>
          <a:xfrm>
            <a:off x="81203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2" name="object 1442"/>
          <p:cNvSpPr/>
          <p:nvPr/>
        </p:nvSpPr>
        <p:spPr>
          <a:xfrm>
            <a:off x="814578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3" name="object 1443"/>
          <p:cNvSpPr/>
          <p:nvPr/>
        </p:nvSpPr>
        <p:spPr>
          <a:xfrm>
            <a:off x="817118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444" name="object 1444"/>
          <p:cNvSpPr/>
          <p:nvPr/>
        </p:nvSpPr>
        <p:spPr>
          <a:xfrm>
            <a:off x="81953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5" name="object 1445"/>
          <p:cNvSpPr/>
          <p:nvPr/>
        </p:nvSpPr>
        <p:spPr>
          <a:xfrm>
            <a:off x="82207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6" name="object 1446"/>
          <p:cNvSpPr/>
          <p:nvPr/>
        </p:nvSpPr>
        <p:spPr>
          <a:xfrm>
            <a:off x="82461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7" name="object 1447"/>
          <p:cNvSpPr/>
          <p:nvPr/>
        </p:nvSpPr>
        <p:spPr>
          <a:xfrm>
            <a:off x="82715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8" name="object 1448"/>
          <p:cNvSpPr/>
          <p:nvPr/>
        </p:nvSpPr>
        <p:spPr>
          <a:xfrm>
            <a:off x="829690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49" name="object 1449"/>
          <p:cNvSpPr/>
          <p:nvPr/>
        </p:nvSpPr>
        <p:spPr>
          <a:xfrm>
            <a:off x="8322309" y="4516120"/>
            <a:ext cx="11430" cy="0"/>
          </a:xfrm>
          <a:custGeom>
            <a:avLst/>
            <a:gdLst/>
            <a:ahLst/>
            <a:cxnLst/>
            <a:rect l="l" t="t" r="r" b="b"/>
            <a:pathLst>
              <a:path w="11429">
                <a:moveTo>
                  <a:pt x="0" y="0"/>
                </a:moveTo>
                <a:lnTo>
                  <a:pt x="11430" y="0"/>
                </a:lnTo>
              </a:path>
            </a:pathLst>
          </a:custGeom>
          <a:ln w="12700">
            <a:solidFill>
              <a:srgbClr val="3333FF"/>
            </a:solidFill>
          </a:ln>
        </p:spPr>
        <p:txBody>
          <a:bodyPr wrap="square" lIns="0" tIns="0" rIns="0" bIns="0" rtlCol="0"/>
          <a:lstStyle/>
          <a:p>
            <a:endParaRPr/>
          </a:p>
        </p:txBody>
      </p:sp>
      <p:sp>
        <p:nvSpPr>
          <p:cNvPr id="1450" name="object 1450"/>
          <p:cNvSpPr/>
          <p:nvPr/>
        </p:nvSpPr>
        <p:spPr>
          <a:xfrm>
            <a:off x="83464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1" name="object 1451"/>
          <p:cNvSpPr/>
          <p:nvPr/>
        </p:nvSpPr>
        <p:spPr>
          <a:xfrm>
            <a:off x="83718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2" name="object 1452"/>
          <p:cNvSpPr/>
          <p:nvPr/>
        </p:nvSpPr>
        <p:spPr>
          <a:xfrm>
            <a:off x="83972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3" name="object 1453"/>
          <p:cNvSpPr/>
          <p:nvPr/>
        </p:nvSpPr>
        <p:spPr>
          <a:xfrm>
            <a:off x="84226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4" name="object 1454"/>
          <p:cNvSpPr/>
          <p:nvPr/>
        </p:nvSpPr>
        <p:spPr>
          <a:xfrm>
            <a:off x="84480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5" name="object 1455"/>
          <p:cNvSpPr/>
          <p:nvPr/>
        </p:nvSpPr>
        <p:spPr>
          <a:xfrm>
            <a:off x="847344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6" name="object 1456"/>
          <p:cNvSpPr/>
          <p:nvPr/>
        </p:nvSpPr>
        <p:spPr>
          <a:xfrm>
            <a:off x="84975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7" name="object 1457"/>
          <p:cNvSpPr/>
          <p:nvPr/>
        </p:nvSpPr>
        <p:spPr>
          <a:xfrm>
            <a:off x="85229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8" name="object 1458"/>
          <p:cNvSpPr/>
          <p:nvPr/>
        </p:nvSpPr>
        <p:spPr>
          <a:xfrm>
            <a:off x="85483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59" name="object 1459"/>
          <p:cNvSpPr/>
          <p:nvPr/>
        </p:nvSpPr>
        <p:spPr>
          <a:xfrm>
            <a:off x="85737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0" name="object 1460"/>
          <p:cNvSpPr/>
          <p:nvPr/>
        </p:nvSpPr>
        <p:spPr>
          <a:xfrm>
            <a:off x="85991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1" name="object 1461"/>
          <p:cNvSpPr/>
          <p:nvPr/>
        </p:nvSpPr>
        <p:spPr>
          <a:xfrm>
            <a:off x="8624569"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2" name="object 1462"/>
          <p:cNvSpPr/>
          <p:nvPr/>
        </p:nvSpPr>
        <p:spPr>
          <a:xfrm>
            <a:off x="8649969"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463" name="object 1463"/>
          <p:cNvSpPr/>
          <p:nvPr/>
        </p:nvSpPr>
        <p:spPr>
          <a:xfrm>
            <a:off x="86741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4" name="object 1464"/>
          <p:cNvSpPr/>
          <p:nvPr/>
        </p:nvSpPr>
        <p:spPr>
          <a:xfrm>
            <a:off x="86995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5" name="object 1465"/>
          <p:cNvSpPr/>
          <p:nvPr/>
        </p:nvSpPr>
        <p:spPr>
          <a:xfrm>
            <a:off x="87249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6" name="object 1466"/>
          <p:cNvSpPr/>
          <p:nvPr/>
        </p:nvSpPr>
        <p:spPr>
          <a:xfrm>
            <a:off x="87503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7" name="object 1467"/>
          <p:cNvSpPr/>
          <p:nvPr/>
        </p:nvSpPr>
        <p:spPr>
          <a:xfrm>
            <a:off x="877570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68" name="object 1468"/>
          <p:cNvSpPr/>
          <p:nvPr/>
        </p:nvSpPr>
        <p:spPr>
          <a:xfrm>
            <a:off x="8801100" y="4516120"/>
            <a:ext cx="11430" cy="0"/>
          </a:xfrm>
          <a:custGeom>
            <a:avLst/>
            <a:gdLst/>
            <a:ahLst/>
            <a:cxnLst/>
            <a:rect l="l" t="t" r="r" b="b"/>
            <a:pathLst>
              <a:path w="11429">
                <a:moveTo>
                  <a:pt x="0" y="0"/>
                </a:moveTo>
                <a:lnTo>
                  <a:pt x="11429" y="0"/>
                </a:lnTo>
              </a:path>
            </a:pathLst>
          </a:custGeom>
          <a:ln w="12700">
            <a:solidFill>
              <a:srgbClr val="3333FF"/>
            </a:solidFill>
          </a:ln>
        </p:spPr>
        <p:txBody>
          <a:bodyPr wrap="square" lIns="0" tIns="0" rIns="0" bIns="0" rtlCol="0"/>
          <a:lstStyle/>
          <a:p>
            <a:endParaRPr/>
          </a:p>
        </p:txBody>
      </p:sp>
      <p:sp>
        <p:nvSpPr>
          <p:cNvPr id="1469" name="object 1469"/>
          <p:cNvSpPr/>
          <p:nvPr/>
        </p:nvSpPr>
        <p:spPr>
          <a:xfrm>
            <a:off x="88252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70" name="object 1470"/>
          <p:cNvSpPr/>
          <p:nvPr/>
        </p:nvSpPr>
        <p:spPr>
          <a:xfrm>
            <a:off x="88506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71" name="object 1471"/>
          <p:cNvSpPr/>
          <p:nvPr/>
        </p:nvSpPr>
        <p:spPr>
          <a:xfrm>
            <a:off x="88760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72" name="object 1472"/>
          <p:cNvSpPr/>
          <p:nvPr/>
        </p:nvSpPr>
        <p:spPr>
          <a:xfrm>
            <a:off x="89014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73" name="object 1473"/>
          <p:cNvSpPr/>
          <p:nvPr/>
        </p:nvSpPr>
        <p:spPr>
          <a:xfrm>
            <a:off x="89268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74" name="object 1474"/>
          <p:cNvSpPr/>
          <p:nvPr/>
        </p:nvSpPr>
        <p:spPr>
          <a:xfrm>
            <a:off x="8952230" y="4516120"/>
            <a:ext cx="12700" cy="0"/>
          </a:xfrm>
          <a:custGeom>
            <a:avLst/>
            <a:gdLst/>
            <a:ahLst/>
            <a:cxnLst/>
            <a:rect l="l" t="t" r="r" b="b"/>
            <a:pathLst>
              <a:path w="12700">
                <a:moveTo>
                  <a:pt x="0" y="0"/>
                </a:moveTo>
                <a:lnTo>
                  <a:pt x="12700" y="0"/>
                </a:lnTo>
              </a:path>
            </a:pathLst>
          </a:custGeom>
          <a:ln w="12700">
            <a:solidFill>
              <a:srgbClr val="3333FF"/>
            </a:solidFill>
          </a:ln>
        </p:spPr>
        <p:txBody>
          <a:bodyPr wrap="square" lIns="0" tIns="0" rIns="0" bIns="0" rtlCol="0"/>
          <a:lstStyle/>
          <a:p>
            <a:endParaRPr/>
          </a:p>
        </p:txBody>
      </p:sp>
      <p:sp>
        <p:nvSpPr>
          <p:cNvPr id="1475" name="object 1475"/>
          <p:cNvSpPr/>
          <p:nvPr/>
        </p:nvSpPr>
        <p:spPr>
          <a:xfrm>
            <a:off x="8976359" y="4516120"/>
            <a:ext cx="2540" cy="11430"/>
          </a:xfrm>
          <a:custGeom>
            <a:avLst/>
            <a:gdLst/>
            <a:ahLst/>
            <a:cxnLst/>
            <a:rect l="l" t="t" r="r" b="b"/>
            <a:pathLst>
              <a:path w="2540" h="11429">
                <a:moveTo>
                  <a:pt x="0" y="0"/>
                </a:moveTo>
                <a:lnTo>
                  <a:pt x="2540" y="0"/>
                </a:lnTo>
                <a:lnTo>
                  <a:pt x="2540" y="11429"/>
                </a:lnTo>
              </a:path>
            </a:pathLst>
          </a:custGeom>
          <a:ln w="12699">
            <a:solidFill>
              <a:srgbClr val="3333FF"/>
            </a:solidFill>
          </a:ln>
        </p:spPr>
        <p:txBody>
          <a:bodyPr wrap="square" lIns="0" tIns="0" rIns="0" bIns="0" rtlCol="0"/>
          <a:lstStyle/>
          <a:p>
            <a:endParaRPr/>
          </a:p>
        </p:txBody>
      </p:sp>
      <p:sp>
        <p:nvSpPr>
          <p:cNvPr id="1476" name="object 1476"/>
          <p:cNvSpPr/>
          <p:nvPr/>
        </p:nvSpPr>
        <p:spPr>
          <a:xfrm>
            <a:off x="8978900" y="45389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77" name="object 1477"/>
          <p:cNvSpPr/>
          <p:nvPr/>
        </p:nvSpPr>
        <p:spPr>
          <a:xfrm>
            <a:off x="8978900" y="45643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78" name="object 1478"/>
          <p:cNvSpPr/>
          <p:nvPr/>
        </p:nvSpPr>
        <p:spPr>
          <a:xfrm>
            <a:off x="8978900" y="45897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79" name="object 1479"/>
          <p:cNvSpPr/>
          <p:nvPr/>
        </p:nvSpPr>
        <p:spPr>
          <a:xfrm>
            <a:off x="8978900" y="46151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0" name="object 1480"/>
          <p:cNvSpPr/>
          <p:nvPr/>
        </p:nvSpPr>
        <p:spPr>
          <a:xfrm>
            <a:off x="8978900" y="46405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1" name="object 1481"/>
          <p:cNvSpPr/>
          <p:nvPr/>
        </p:nvSpPr>
        <p:spPr>
          <a:xfrm>
            <a:off x="8978900" y="466597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2" name="object 1482"/>
          <p:cNvSpPr/>
          <p:nvPr/>
        </p:nvSpPr>
        <p:spPr>
          <a:xfrm>
            <a:off x="8978900" y="4691379"/>
            <a:ext cx="0" cy="11430"/>
          </a:xfrm>
          <a:custGeom>
            <a:avLst/>
            <a:gdLst/>
            <a:ahLst/>
            <a:cxnLst/>
            <a:rect l="l" t="t" r="r" b="b"/>
            <a:pathLst>
              <a:path h="11429">
                <a:moveTo>
                  <a:pt x="-6350" y="5715"/>
                </a:moveTo>
                <a:lnTo>
                  <a:pt x="6350" y="5715"/>
                </a:lnTo>
              </a:path>
            </a:pathLst>
          </a:custGeom>
          <a:ln w="11430">
            <a:solidFill>
              <a:srgbClr val="3333FF"/>
            </a:solidFill>
          </a:ln>
        </p:spPr>
        <p:txBody>
          <a:bodyPr wrap="square" lIns="0" tIns="0" rIns="0" bIns="0" rtlCol="0"/>
          <a:lstStyle/>
          <a:p>
            <a:endParaRPr/>
          </a:p>
        </p:txBody>
      </p:sp>
      <p:sp>
        <p:nvSpPr>
          <p:cNvPr id="1483" name="object 1483"/>
          <p:cNvSpPr/>
          <p:nvPr/>
        </p:nvSpPr>
        <p:spPr>
          <a:xfrm>
            <a:off x="8978900" y="47155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4" name="object 1484"/>
          <p:cNvSpPr/>
          <p:nvPr/>
        </p:nvSpPr>
        <p:spPr>
          <a:xfrm>
            <a:off x="8978900" y="47409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5" name="object 1485"/>
          <p:cNvSpPr/>
          <p:nvPr/>
        </p:nvSpPr>
        <p:spPr>
          <a:xfrm>
            <a:off x="8978900" y="47663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6" name="object 1486"/>
          <p:cNvSpPr/>
          <p:nvPr/>
        </p:nvSpPr>
        <p:spPr>
          <a:xfrm>
            <a:off x="8978900" y="47917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7" name="object 1487"/>
          <p:cNvSpPr/>
          <p:nvPr/>
        </p:nvSpPr>
        <p:spPr>
          <a:xfrm>
            <a:off x="8978900" y="48171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8" name="object 1488"/>
          <p:cNvSpPr/>
          <p:nvPr/>
        </p:nvSpPr>
        <p:spPr>
          <a:xfrm>
            <a:off x="8978900" y="4842509"/>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89" name="object 1489"/>
          <p:cNvSpPr/>
          <p:nvPr/>
        </p:nvSpPr>
        <p:spPr>
          <a:xfrm>
            <a:off x="8978900" y="48666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90" name="object 1490"/>
          <p:cNvSpPr/>
          <p:nvPr/>
        </p:nvSpPr>
        <p:spPr>
          <a:xfrm>
            <a:off x="8978900" y="48920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91" name="object 1491"/>
          <p:cNvSpPr/>
          <p:nvPr/>
        </p:nvSpPr>
        <p:spPr>
          <a:xfrm>
            <a:off x="8978900" y="49174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92" name="object 1492"/>
          <p:cNvSpPr/>
          <p:nvPr/>
        </p:nvSpPr>
        <p:spPr>
          <a:xfrm>
            <a:off x="8978900" y="49428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93" name="object 1493"/>
          <p:cNvSpPr/>
          <p:nvPr/>
        </p:nvSpPr>
        <p:spPr>
          <a:xfrm>
            <a:off x="8978900" y="49682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94" name="object 1494"/>
          <p:cNvSpPr/>
          <p:nvPr/>
        </p:nvSpPr>
        <p:spPr>
          <a:xfrm>
            <a:off x="8978900" y="4993640"/>
            <a:ext cx="0" cy="12700"/>
          </a:xfrm>
          <a:custGeom>
            <a:avLst/>
            <a:gdLst/>
            <a:ahLst/>
            <a:cxnLst/>
            <a:rect l="l" t="t" r="r" b="b"/>
            <a:pathLst>
              <a:path h="12700">
                <a:moveTo>
                  <a:pt x="-6350" y="6350"/>
                </a:moveTo>
                <a:lnTo>
                  <a:pt x="6350" y="6350"/>
                </a:lnTo>
              </a:path>
            </a:pathLst>
          </a:custGeom>
          <a:ln w="12700">
            <a:solidFill>
              <a:srgbClr val="3333FF"/>
            </a:solidFill>
          </a:ln>
        </p:spPr>
        <p:txBody>
          <a:bodyPr wrap="square" lIns="0" tIns="0" rIns="0" bIns="0" rtlCol="0"/>
          <a:lstStyle/>
          <a:p>
            <a:endParaRPr/>
          </a:p>
        </p:txBody>
      </p:sp>
      <p:sp>
        <p:nvSpPr>
          <p:cNvPr id="1495" name="object 1495"/>
          <p:cNvSpPr/>
          <p:nvPr/>
        </p:nvSpPr>
        <p:spPr>
          <a:xfrm>
            <a:off x="8978900" y="50177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496" name="object 1496"/>
          <p:cNvSpPr/>
          <p:nvPr/>
        </p:nvSpPr>
        <p:spPr>
          <a:xfrm>
            <a:off x="8978900" y="50431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497" name="object 1497"/>
          <p:cNvSpPr/>
          <p:nvPr/>
        </p:nvSpPr>
        <p:spPr>
          <a:xfrm>
            <a:off x="8978900" y="50685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498" name="object 1498"/>
          <p:cNvSpPr/>
          <p:nvPr/>
        </p:nvSpPr>
        <p:spPr>
          <a:xfrm>
            <a:off x="8978900" y="50939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499" name="object 1499"/>
          <p:cNvSpPr/>
          <p:nvPr/>
        </p:nvSpPr>
        <p:spPr>
          <a:xfrm>
            <a:off x="8978900" y="51193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500" name="object 1500"/>
          <p:cNvSpPr/>
          <p:nvPr/>
        </p:nvSpPr>
        <p:spPr>
          <a:xfrm>
            <a:off x="8978900" y="5144770"/>
            <a:ext cx="0" cy="12700"/>
          </a:xfrm>
          <a:custGeom>
            <a:avLst/>
            <a:gdLst/>
            <a:ahLst/>
            <a:cxnLst/>
            <a:rect l="l" t="t" r="r" b="b"/>
            <a:pathLst>
              <a:path h="12700">
                <a:moveTo>
                  <a:pt x="-6350" y="6349"/>
                </a:moveTo>
                <a:lnTo>
                  <a:pt x="6350" y="6349"/>
                </a:lnTo>
              </a:path>
            </a:pathLst>
          </a:custGeom>
          <a:ln w="12700">
            <a:solidFill>
              <a:srgbClr val="3333FF"/>
            </a:solidFill>
          </a:ln>
        </p:spPr>
        <p:txBody>
          <a:bodyPr wrap="square" lIns="0" tIns="0" rIns="0" bIns="0" rtlCol="0"/>
          <a:lstStyle/>
          <a:p>
            <a:endParaRPr/>
          </a:p>
        </p:txBody>
      </p:sp>
      <p:sp>
        <p:nvSpPr>
          <p:cNvPr id="1501" name="object 1501"/>
          <p:cNvSpPr/>
          <p:nvPr/>
        </p:nvSpPr>
        <p:spPr>
          <a:xfrm>
            <a:off x="89547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2" name="object 1502"/>
          <p:cNvSpPr/>
          <p:nvPr/>
        </p:nvSpPr>
        <p:spPr>
          <a:xfrm>
            <a:off x="89306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3" name="object 1503"/>
          <p:cNvSpPr/>
          <p:nvPr/>
        </p:nvSpPr>
        <p:spPr>
          <a:xfrm>
            <a:off x="89052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4" name="object 1504"/>
          <p:cNvSpPr/>
          <p:nvPr/>
        </p:nvSpPr>
        <p:spPr>
          <a:xfrm>
            <a:off x="88798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5" name="object 1505"/>
          <p:cNvSpPr/>
          <p:nvPr/>
        </p:nvSpPr>
        <p:spPr>
          <a:xfrm>
            <a:off x="88544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6" name="object 1506"/>
          <p:cNvSpPr/>
          <p:nvPr/>
        </p:nvSpPr>
        <p:spPr>
          <a:xfrm>
            <a:off x="88290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7" name="object 1507"/>
          <p:cNvSpPr/>
          <p:nvPr/>
        </p:nvSpPr>
        <p:spPr>
          <a:xfrm>
            <a:off x="88036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08" name="object 1508"/>
          <p:cNvSpPr/>
          <p:nvPr/>
        </p:nvSpPr>
        <p:spPr>
          <a:xfrm>
            <a:off x="8779509" y="515874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1509" name="object 1509"/>
          <p:cNvSpPr/>
          <p:nvPr/>
        </p:nvSpPr>
        <p:spPr>
          <a:xfrm>
            <a:off x="87541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0" name="object 1510"/>
          <p:cNvSpPr/>
          <p:nvPr/>
        </p:nvSpPr>
        <p:spPr>
          <a:xfrm>
            <a:off x="87287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1" name="object 1511"/>
          <p:cNvSpPr/>
          <p:nvPr/>
        </p:nvSpPr>
        <p:spPr>
          <a:xfrm>
            <a:off x="87033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2" name="object 1512"/>
          <p:cNvSpPr/>
          <p:nvPr/>
        </p:nvSpPr>
        <p:spPr>
          <a:xfrm>
            <a:off x="86779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3" name="object 1513"/>
          <p:cNvSpPr/>
          <p:nvPr/>
        </p:nvSpPr>
        <p:spPr>
          <a:xfrm>
            <a:off x="86525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4" name="object 1514"/>
          <p:cNvSpPr/>
          <p:nvPr/>
        </p:nvSpPr>
        <p:spPr>
          <a:xfrm>
            <a:off x="862838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15" name="object 1515"/>
          <p:cNvSpPr/>
          <p:nvPr/>
        </p:nvSpPr>
        <p:spPr>
          <a:xfrm>
            <a:off x="86029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6" name="object 1516"/>
          <p:cNvSpPr/>
          <p:nvPr/>
        </p:nvSpPr>
        <p:spPr>
          <a:xfrm>
            <a:off x="85775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7" name="object 1517"/>
          <p:cNvSpPr/>
          <p:nvPr/>
        </p:nvSpPr>
        <p:spPr>
          <a:xfrm>
            <a:off x="85521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8" name="object 1518"/>
          <p:cNvSpPr/>
          <p:nvPr/>
        </p:nvSpPr>
        <p:spPr>
          <a:xfrm>
            <a:off x="85267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19" name="object 1519"/>
          <p:cNvSpPr/>
          <p:nvPr/>
        </p:nvSpPr>
        <p:spPr>
          <a:xfrm>
            <a:off x="85013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0" name="object 1520"/>
          <p:cNvSpPr/>
          <p:nvPr/>
        </p:nvSpPr>
        <p:spPr>
          <a:xfrm>
            <a:off x="84759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1" name="object 1521"/>
          <p:cNvSpPr/>
          <p:nvPr/>
        </p:nvSpPr>
        <p:spPr>
          <a:xfrm>
            <a:off x="84518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2" name="object 1522"/>
          <p:cNvSpPr/>
          <p:nvPr/>
        </p:nvSpPr>
        <p:spPr>
          <a:xfrm>
            <a:off x="84264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3" name="object 1523"/>
          <p:cNvSpPr/>
          <p:nvPr/>
        </p:nvSpPr>
        <p:spPr>
          <a:xfrm>
            <a:off x="84010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4" name="object 1524"/>
          <p:cNvSpPr/>
          <p:nvPr/>
        </p:nvSpPr>
        <p:spPr>
          <a:xfrm>
            <a:off x="83756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5" name="object 1525"/>
          <p:cNvSpPr/>
          <p:nvPr/>
        </p:nvSpPr>
        <p:spPr>
          <a:xfrm>
            <a:off x="83502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6" name="object 1526"/>
          <p:cNvSpPr/>
          <p:nvPr/>
        </p:nvSpPr>
        <p:spPr>
          <a:xfrm>
            <a:off x="83248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7" name="object 1527"/>
          <p:cNvSpPr/>
          <p:nvPr/>
        </p:nvSpPr>
        <p:spPr>
          <a:xfrm>
            <a:off x="8300719"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28" name="object 1528"/>
          <p:cNvSpPr/>
          <p:nvPr/>
        </p:nvSpPr>
        <p:spPr>
          <a:xfrm>
            <a:off x="82753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29" name="object 1529"/>
          <p:cNvSpPr/>
          <p:nvPr/>
        </p:nvSpPr>
        <p:spPr>
          <a:xfrm>
            <a:off x="82499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0" name="object 1530"/>
          <p:cNvSpPr/>
          <p:nvPr/>
        </p:nvSpPr>
        <p:spPr>
          <a:xfrm>
            <a:off x="82245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1" name="object 1531"/>
          <p:cNvSpPr/>
          <p:nvPr/>
        </p:nvSpPr>
        <p:spPr>
          <a:xfrm>
            <a:off x="81991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2" name="object 1532"/>
          <p:cNvSpPr/>
          <p:nvPr/>
        </p:nvSpPr>
        <p:spPr>
          <a:xfrm>
            <a:off x="81737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3" name="object 1533"/>
          <p:cNvSpPr/>
          <p:nvPr/>
        </p:nvSpPr>
        <p:spPr>
          <a:xfrm>
            <a:off x="814959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34" name="object 1534"/>
          <p:cNvSpPr/>
          <p:nvPr/>
        </p:nvSpPr>
        <p:spPr>
          <a:xfrm>
            <a:off x="81241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5" name="object 1535"/>
          <p:cNvSpPr/>
          <p:nvPr/>
        </p:nvSpPr>
        <p:spPr>
          <a:xfrm>
            <a:off x="80987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6" name="object 1536"/>
          <p:cNvSpPr/>
          <p:nvPr/>
        </p:nvSpPr>
        <p:spPr>
          <a:xfrm>
            <a:off x="80733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7" name="object 1537"/>
          <p:cNvSpPr/>
          <p:nvPr/>
        </p:nvSpPr>
        <p:spPr>
          <a:xfrm>
            <a:off x="80479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8" name="object 1538"/>
          <p:cNvSpPr/>
          <p:nvPr/>
        </p:nvSpPr>
        <p:spPr>
          <a:xfrm>
            <a:off x="80225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39" name="object 1539"/>
          <p:cNvSpPr/>
          <p:nvPr/>
        </p:nvSpPr>
        <p:spPr>
          <a:xfrm>
            <a:off x="79971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0" name="object 1540"/>
          <p:cNvSpPr/>
          <p:nvPr/>
        </p:nvSpPr>
        <p:spPr>
          <a:xfrm>
            <a:off x="79730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1" name="object 1541"/>
          <p:cNvSpPr/>
          <p:nvPr/>
        </p:nvSpPr>
        <p:spPr>
          <a:xfrm>
            <a:off x="79476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2" name="object 1542"/>
          <p:cNvSpPr/>
          <p:nvPr/>
        </p:nvSpPr>
        <p:spPr>
          <a:xfrm>
            <a:off x="79222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3" name="object 1543"/>
          <p:cNvSpPr/>
          <p:nvPr/>
        </p:nvSpPr>
        <p:spPr>
          <a:xfrm>
            <a:off x="78968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4" name="object 1544"/>
          <p:cNvSpPr/>
          <p:nvPr/>
        </p:nvSpPr>
        <p:spPr>
          <a:xfrm>
            <a:off x="78714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5" name="object 1545"/>
          <p:cNvSpPr/>
          <p:nvPr/>
        </p:nvSpPr>
        <p:spPr>
          <a:xfrm>
            <a:off x="78460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6" name="object 1546"/>
          <p:cNvSpPr/>
          <p:nvPr/>
        </p:nvSpPr>
        <p:spPr>
          <a:xfrm>
            <a:off x="782193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47" name="object 1547"/>
          <p:cNvSpPr/>
          <p:nvPr/>
        </p:nvSpPr>
        <p:spPr>
          <a:xfrm>
            <a:off x="77965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8" name="object 1548"/>
          <p:cNvSpPr/>
          <p:nvPr/>
        </p:nvSpPr>
        <p:spPr>
          <a:xfrm>
            <a:off x="77711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49" name="object 1549"/>
          <p:cNvSpPr/>
          <p:nvPr/>
        </p:nvSpPr>
        <p:spPr>
          <a:xfrm>
            <a:off x="77457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0" name="object 1550"/>
          <p:cNvSpPr/>
          <p:nvPr/>
        </p:nvSpPr>
        <p:spPr>
          <a:xfrm>
            <a:off x="77203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1" name="object 1551"/>
          <p:cNvSpPr/>
          <p:nvPr/>
        </p:nvSpPr>
        <p:spPr>
          <a:xfrm>
            <a:off x="76949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2" name="object 1552"/>
          <p:cNvSpPr/>
          <p:nvPr/>
        </p:nvSpPr>
        <p:spPr>
          <a:xfrm>
            <a:off x="766953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3" name="object 1553"/>
          <p:cNvSpPr/>
          <p:nvPr/>
        </p:nvSpPr>
        <p:spPr>
          <a:xfrm>
            <a:off x="76454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4" name="object 1554"/>
          <p:cNvSpPr/>
          <p:nvPr/>
        </p:nvSpPr>
        <p:spPr>
          <a:xfrm>
            <a:off x="76200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5" name="object 1555"/>
          <p:cNvSpPr/>
          <p:nvPr/>
        </p:nvSpPr>
        <p:spPr>
          <a:xfrm>
            <a:off x="75946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6" name="object 1556"/>
          <p:cNvSpPr/>
          <p:nvPr/>
        </p:nvSpPr>
        <p:spPr>
          <a:xfrm>
            <a:off x="75692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7" name="object 1557"/>
          <p:cNvSpPr/>
          <p:nvPr/>
        </p:nvSpPr>
        <p:spPr>
          <a:xfrm>
            <a:off x="75438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8" name="object 1558"/>
          <p:cNvSpPr/>
          <p:nvPr/>
        </p:nvSpPr>
        <p:spPr>
          <a:xfrm>
            <a:off x="75184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59" name="object 1559"/>
          <p:cNvSpPr/>
          <p:nvPr/>
        </p:nvSpPr>
        <p:spPr>
          <a:xfrm>
            <a:off x="74942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0" name="object 1560"/>
          <p:cNvSpPr/>
          <p:nvPr/>
        </p:nvSpPr>
        <p:spPr>
          <a:xfrm>
            <a:off x="74688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1" name="object 1561"/>
          <p:cNvSpPr/>
          <p:nvPr/>
        </p:nvSpPr>
        <p:spPr>
          <a:xfrm>
            <a:off x="74434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2" name="object 1562"/>
          <p:cNvSpPr/>
          <p:nvPr/>
        </p:nvSpPr>
        <p:spPr>
          <a:xfrm>
            <a:off x="74180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3" name="object 1563"/>
          <p:cNvSpPr/>
          <p:nvPr/>
        </p:nvSpPr>
        <p:spPr>
          <a:xfrm>
            <a:off x="73926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4" name="object 1564"/>
          <p:cNvSpPr/>
          <p:nvPr/>
        </p:nvSpPr>
        <p:spPr>
          <a:xfrm>
            <a:off x="736726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5" name="object 1565"/>
          <p:cNvSpPr/>
          <p:nvPr/>
        </p:nvSpPr>
        <p:spPr>
          <a:xfrm>
            <a:off x="734314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66" name="object 1566"/>
          <p:cNvSpPr/>
          <p:nvPr/>
        </p:nvSpPr>
        <p:spPr>
          <a:xfrm>
            <a:off x="73177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7" name="object 1567"/>
          <p:cNvSpPr/>
          <p:nvPr/>
        </p:nvSpPr>
        <p:spPr>
          <a:xfrm>
            <a:off x="72923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8" name="object 1568"/>
          <p:cNvSpPr/>
          <p:nvPr/>
        </p:nvSpPr>
        <p:spPr>
          <a:xfrm>
            <a:off x="72669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69" name="object 1569"/>
          <p:cNvSpPr/>
          <p:nvPr/>
        </p:nvSpPr>
        <p:spPr>
          <a:xfrm>
            <a:off x="72415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0" name="object 1570"/>
          <p:cNvSpPr/>
          <p:nvPr/>
        </p:nvSpPr>
        <p:spPr>
          <a:xfrm>
            <a:off x="72161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1" name="object 1571"/>
          <p:cNvSpPr/>
          <p:nvPr/>
        </p:nvSpPr>
        <p:spPr>
          <a:xfrm>
            <a:off x="71907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2" name="object 1572"/>
          <p:cNvSpPr/>
          <p:nvPr/>
        </p:nvSpPr>
        <p:spPr>
          <a:xfrm>
            <a:off x="71666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3" name="object 1573"/>
          <p:cNvSpPr/>
          <p:nvPr/>
        </p:nvSpPr>
        <p:spPr>
          <a:xfrm>
            <a:off x="71412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4" name="object 1574"/>
          <p:cNvSpPr/>
          <p:nvPr/>
        </p:nvSpPr>
        <p:spPr>
          <a:xfrm>
            <a:off x="71158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5" name="object 1575"/>
          <p:cNvSpPr/>
          <p:nvPr/>
        </p:nvSpPr>
        <p:spPr>
          <a:xfrm>
            <a:off x="70904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6" name="object 1576"/>
          <p:cNvSpPr/>
          <p:nvPr/>
        </p:nvSpPr>
        <p:spPr>
          <a:xfrm>
            <a:off x="70650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7" name="object 1577"/>
          <p:cNvSpPr/>
          <p:nvPr/>
        </p:nvSpPr>
        <p:spPr>
          <a:xfrm>
            <a:off x="70396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8" name="object 1578"/>
          <p:cNvSpPr/>
          <p:nvPr/>
        </p:nvSpPr>
        <p:spPr>
          <a:xfrm>
            <a:off x="70154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79" name="object 1579"/>
          <p:cNvSpPr/>
          <p:nvPr/>
        </p:nvSpPr>
        <p:spPr>
          <a:xfrm>
            <a:off x="69900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0" name="object 1580"/>
          <p:cNvSpPr/>
          <p:nvPr/>
        </p:nvSpPr>
        <p:spPr>
          <a:xfrm>
            <a:off x="69646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1" name="object 1581"/>
          <p:cNvSpPr/>
          <p:nvPr/>
        </p:nvSpPr>
        <p:spPr>
          <a:xfrm>
            <a:off x="69392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2" name="object 1582"/>
          <p:cNvSpPr/>
          <p:nvPr/>
        </p:nvSpPr>
        <p:spPr>
          <a:xfrm>
            <a:off x="69138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3" name="object 1583"/>
          <p:cNvSpPr/>
          <p:nvPr/>
        </p:nvSpPr>
        <p:spPr>
          <a:xfrm>
            <a:off x="688848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4" name="object 1584"/>
          <p:cNvSpPr/>
          <p:nvPr/>
        </p:nvSpPr>
        <p:spPr>
          <a:xfrm>
            <a:off x="686435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585" name="object 1585"/>
          <p:cNvSpPr/>
          <p:nvPr/>
        </p:nvSpPr>
        <p:spPr>
          <a:xfrm>
            <a:off x="68389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6" name="object 1586"/>
          <p:cNvSpPr/>
          <p:nvPr/>
        </p:nvSpPr>
        <p:spPr>
          <a:xfrm>
            <a:off x="68135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7" name="object 1587"/>
          <p:cNvSpPr/>
          <p:nvPr/>
        </p:nvSpPr>
        <p:spPr>
          <a:xfrm>
            <a:off x="67881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8" name="object 1588"/>
          <p:cNvSpPr/>
          <p:nvPr/>
        </p:nvSpPr>
        <p:spPr>
          <a:xfrm>
            <a:off x="67627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89" name="object 1589"/>
          <p:cNvSpPr/>
          <p:nvPr/>
        </p:nvSpPr>
        <p:spPr>
          <a:xfrm>
            <a:off x="67373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0" name="object 1590"/>
          <p:cNvSpPr/>
          <p:nvPr/>
        </p:nvSpPr>
        <p:spPr>
          <a:xfrm>
            <a:off x="67119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1" name="object 1591"/>
          <p:cNvSpPr/>
          <p:nvPr/>
        </p:nvSpPr>
        <p:spPr>
          <a:xfrm>
            <a:off x="66878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2" name="object 1592"/>
          <p:cNvSpPr/>
          <p:nvPr/>
        </p:nvSpPr>
        <p:spPr>
          <a:xfrm>
            <a:off x="66624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3" name="object 1593"/>
          <p:cNvSpPr/>
          <p:nvPr/>
        </p:nvSpPr>
        <p:spPr>
          <a:xfrm>
            <a:off x="66370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4" name="object 1594"/>
          <p:cNvSpPr/>
          <p:nvPr/>
        </p:nvSpPr>
        <p:spPr>
          <a:xfrm>
            <a:off x="66116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5" name="object 1595"/>
          <p:cNvSpPr/>
          <p:nvPr/>
        </p:nvSpPr>
        <p:spPr>
          <a:xfrm>
            <a:off x="65862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6" name="object 1596"/>
          <p:cNvSpPr/>
          <p:nvPr/>
        </p:nvSpPr>
        <p:spPr>
          <a:xfrm>
            <a:off x="656081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7" name="object 1597"/>
          <p:cNvSpPr/>
          <p:nvPr/>
        </p:nvSpPr>
        <p:spPr>
          <a:xfrm>
            <a:off x="65366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8" name="object 1598"/>
          <p:cNvSpPr/>
          <p:nvPr/>
        </p:nvSpPr>
        <p:spPr>
          <a:xfrm>
            <a:off x="65112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599" name="object 1599"/>
          <p:cNvSpPr/>
          <p:nvPr/>
        </p:nvSpPr>
        <p:spPr>
          <a:xfrm>
            <a:off x="64858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0" name="object 1600"/>
          <p:cNvSpPr/>
          <p:nvPr/>
        </p:nvSpPr>
        <p:spPr>
          <a:xfrm>
            <a:off x="64604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1" name="object 1601"/>
          <p:cNvSpPr/>
          <p:nvPr/>
        </p:nvSpPr>
        <p:spPr>
          <a:xfrm>
            <a:off x="64350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2" name="object 1602"/>
          <p:cNvSpPr/>
          <p:nvPr/>
        </p:nvSpPr>
        <p:spPr>
          <a:xfrm>
            <a:off x="64096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3" name="object 1603"/>
          <p:cNvSpPr/>
          <p:nvPr/>
        </p:nvSpPr>
        <p:spPr>
          <a:xfrm>
            <a:off x="6385559"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604" name="object 1604"/>
          <p:cNvSpPr/>
          <p:nvPr/>
        </p:nvSpPr>
        <p:spPr>
          <a:xfrm>
            <a:off x="63601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5" name="object 1605"/>
          <p:cNvSpPr/>
          <p:nvPr/>
        </p:nvSpPr>
        <p:spPr>
          <a:xfrm>
            <a:off x="63347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6" name="object 1606"/>
          <p:cNvSpPr/>
          <p:nvPr/>
        </p:nvSpPr>
        <p:spPr>
          <a:xfrm>
            <a:off x="63093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7" name="object 1607"/>
          <p:cNvSpPr/>
          <p:nvPr/>
        </p:nvSpPr>
        <p:spPr>
          <a:xfrm>
            <a:off x="62839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8" name="object 1608"/>
          <p:cNvSpPr/>
          <p:nvPr/>
        </p:nvSpPr>
        <p:spPr>
          <a:xfrm>
            <a:off x="62585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09" name="object 1609"/>
          <p:cNvSpPr/>
          <p:nvPr/>
        </p:nvSpPr>
        <p:spPr>
          <a:xfrm>
            <a:off x="623315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0" name="object 1610"/>
          <p:cNvSpPr/>
          <p:nvPr/>
        </p:nvSpPr>
        <p:spPr>
          <a:xfrm>
            <a:off x="62090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1" name="object 1611"/>
          <p:cNvSpPr/>
          <p:nvPr/>
        </p:nvSpPr>
        <p:spPr>
          <a:xfrm>
            <a:off x="61836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2" name="object 1612"/>
          <p:cNvSpPr/>
          <p:nvPr/>
        </p:nvSpPr>
        <p:spPr>
          <a:xfrm>
            <a:off x="61582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3" name="object 1613"/>
          <p:cNvSpPr/>
          <p:nvPr/>
        </p:nvSpPr>
        <p:spPr>
          <a:xfrm>
            <a:off x="61328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4" name="object 1614"/>
          <p:cNvSpPr/>
          <p:nvPr/>
        </p:nvSpPr>
        <p:spPr>
          <a:xfrm>
            <a:off x="61074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5" name="object 1615"/>
          <p:cNvSpPr/>
          <p:nvPr/>
        </p:nvSpPr>
        <p:spPr>
          <a:xfrm>
            <a:off x="608202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6" name="object 1616"/>
          <p:cNvSpPr/>
          <p:nvPr/>
        </p:nvSpPr>
        <p:spPr>
          <a:xfrm>
            <a:off x="605790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617" name="object 1617"/>
          <p:cNvSpPr/>
          <p:nvPr/>
        </p:nvSpPr>
        <p:spPr>
          <a:xfrm>
            <a:off x="60325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8" name="object 1618"/>
          <p:cNvSpPr/>
          <p:nvPr/>
        </p:nvSpPr>
        <p:spPr>
          <a:xfrm>
            <a:off x="60071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19" name="object 1619"/>
          <p:cNvSpPr/>
          <p:nvPr/>
        </p:nvSpPr>
        <p:spPr>
          <a:xfrm>
            <a:off x="59817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0" name="object 1620"/>
          <p:cNvSpPr/>
          <p:nvPr/>
        </p:nvSpPr>
        <p:spPr>
          <a:xfrm>
            <a:off x="59563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1" name="object 1621"/>
          <p:cNvSpPr/>
          <p:nvPr/>
        </p:nvSpPr>
        <p:spPr>
          <a:xfrm>
            <a:off x="593090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2" name="object 1622"/>
          <p:cNvSpPr/>
          <p:nvPr/>
        </p:nvSpPr>
        <p:spPr>
          <a:xfrm>
            <a:off x="590677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623" name="object 1623"/>
          <p:cNvSpPr/>
          <p:nvPr/>
        </p:nvSpPr>
        <p:spPr>
          <a:xfrm>
            <a:off x="58813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4" name="object 1624"/>
          <p:cNvSpPr/>
          <p:nvPr/>
        </p:nvSpPr>
        <p:spPr>
          <a:xfrm>
            <a:off x="58559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5" name="object 1625"/>
          <p:cNvSpPr/>
          <p:nvPr/>
        </p:nvSpPr>
        <p:spPr>
          <a:xfrm>
            <a:off x="58305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6" name="object 1626"/>
          <p:cNvSpPr/>
          <p:nvPr/>
        </p:nvSpPr>
        <p:spPr>
          <a:xfrm>
            <a:off x="58051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7" name="object 1627"/>
          <p:cNvSpPr/>
          <p:nvPr/>
        </p:nvSpPr>
        <p:spPr>
          <a:xfrm>
            <a:off x="57797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8" name="object 1628"/>
          <p:cNvSpPr/>
          <p:nvPr/>
        </p:nvSpPr>
        <p:spPr>
          <a:xfrm>
            <a:off x="575437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29" name="object 1629"/>
          <p:cNvSpPr/>
          <p:nvPr/>
        </p:nvSpPr>
        <p:spPr>
          <a:xfrm>
            <a:off x="57302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0" name="object 1630"/>
          <p:cNvSpPr/>
          <p:nvPr/>
        </p:nvSpPr>
        <p:spPr>
          <a:xfrm>
            <a:off x="57048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1" name="object 1631"/>
          <p:cNvSpPr/>
          <p:nvPr/>
        </p:nvSpPr>
        <p:spPr>
          <a:xfrm>
            <a:off x="56794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2" name="object 1632"/>
          <p:cNvSpPr/>
          <p:nvPr/>
        </p:nvSpPr>
        <p:spPr>
          <a:xfrm>
            <a:off x="56540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3" name="object 1633"/>
          <p:cNvSpPr/>
          <p:nvPr/>
        </p:nvSpPr>
        <p:spPr>
          <a:xfrm>
            <a:off x="56286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4" name="object 1634"/>
          <p:cNvSpPr/>
          <p:nvPr/>
        </p:nvSpPr>
        <p:spPr>
          <a:xfrm>
            <a:off x="560324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5" name="object 1635"/>
          <p:cNvSpPr/>
          <p:nvPr/>
        </p:nvSpPr>
        <p:spPr>
          <a:xfrm>
            <a:off x="5579109"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636" name="object 1636"/>
          <p:cNvSpPr/>
          <p:nvPr/>
        </p:nvSpPr>
        <p:spPr>
          <a:xfrm>
            <a:off x="55537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7" name="object 1637"/>
          <p:cNvSpPr/>
          <p:nvPr/>
        </p:nvSpPr>
        <p:spPr>
          <a:xfrm>
            <a:off x="55283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8" name="object 1638"/>
          <p:cNvSpPr/>
          <p:nvPr/>
        </p:nvSpPr>
        <p:spPr>
          <a:xfrm>
            <a:off x="55029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39" name="object 1639"/>
          <p:cNvSpPr/>
          <p:nvPr/>
        </p:nvSpPr>
        <p:spPr>
          <a:xfrm>
            <a:off x="54775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0" name="object 1640"/>
          <p:cNvSpPr/>
          <p:nvPr/>
        </p:nvSpPr>
        <p:spPr>
          <a:xfrm>
            <a:off x="545210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1" name="object 1641"/>
          <p:cNvSpPr/>
          <p:nvPr/>
        </p:nvSpPr>
        <p:spPr>
          <a:xfrm>
            <a:off x="5427979" y="515874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1642" name="object 1642"/>
          <p:cNvSpPr/>
          <p:nvPr/>
        </p:nvSpPr>
        <p:spPr>
          <a:xfrm>
            <a:off x="54025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3" name="object 1643"/>
          <p:cNvSpPr/>
          <p:nvPr/>
        </p:nvSpPr>
        <p:spPr>
          <a:xfrm>
            <a:off x="53771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4" name="object 1644"/>
          <p:cNvSpPr/>
          <p:nvPr/>
        </p:nvSpPr>
        <p:spPr>
          <a:xfrm>
            <a:off x="53517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5" name="object 1645"/>
          <p:cNvSpPr/>
          <p:nvPr/>
        </p:nvSpPr>
        <p:spPr>
          <a:xfrm>
            <a:off x="53263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6" name="object 1646"/>
          <p:cNvSpPr/>
          <p:nvPr/>
        </p:nvSpPr>
        <p:spPr>
          <a:xfrm>
            <a:off x="53009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7" name="object 1647"/>
          <p:cNvSpPr/>
          <p:nvPr/>
        </p:nvSpPr>
        <p:spPr>
          <a:xfrm>
            <a:off x="5275579"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8" name="object 1648"/>
          <p:cNvSpPr/>
          <p:nvPr/>
        </p:nvSpPr>
        <p:spPr>
          <a:xfrm>
            <a:off x="52514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49" name="object 1649"/>
          <p:cNvSpPr/>
          <p:nvPr/>
        </p:nvSpPr>
        <p:spPr>
          <a:xfrm>
            <a:off x="52260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0" name="object 1650"/>
          <p:cNvSpPr/>
          <p:nvPr/>
        </p:nvSpPr>
        <p:spPr>
          <a:xfrm>
            <a:off x="52006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1" name="object 1651"/>
          <p:cNvSpPr/>
          <p:nvPr/>
        </p:nvSpPr>
        <p:spPr>
          <a:xfrm>
            <a:off x="51752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2" name="object 1652"/>
          <p:cNvSpPr/>
          <p:nvPr/>
        </p:nvSpPr>
        <p:spPr>
          <a:xfrm>
            <a:off x="51498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3" name="object 1653"/>
          <p:cNvSpPr/>
          <p:nvPr/>
        </p:nvSpPr>
        <p:spPr>
          <a:xfrm>
            <a:off x="512445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4" name="object 1654"/>
          <p:cNvSpPr/>
          <p:nvPr/>
        </p:nvSpPr>
        <p:spPr>
          <a:xfrm>
            <a:off x="5100320" y="5158740"/>
            <a:ext cx="11430" cy="0"/>
          </a:xfrm>
          <a:custGeom>
            <a:avLst/>
            <a:gdLst/>
            <a:ahLst/>
            <a:cxnLst/>
            <a:rect l="l" t="t" r="r" b="b"/>
            <a:pathLst>
              <a:path w="11429">
                <a:moveTo>
                  <a:pt x="11429" y="0"/>
                </a:moveTo>
                <a:lnTo>
                  <a:pt x="0" y="0"/>
                </a:lnTo>
              </a:path>
            </a:pathLst>
          </a:custGeom>
          <a:ln w="12700">
            <a:solidFill>
              <a:srgbClr val="3333FF"/>
            </a:solidFill>
          </a:ln>
        </p:spPr>
        <p:txBody>
          <a:bodyPr wrap="square" lIns="0" tIns="0" rIns="0" bIns="0" rtlCol="0"/>
          <a:lstStyle/>
          <a:p>
            <a:endParaRPr/>
          </a:p>
        </p:txBody>
      </p:sp>
      <p:sp>
        <p:nvSpPr>
          <p:cNvPr id="1655" name="object 1655"/>
          <p:cNvSpPr/>
          <p:nvPr/>
        </p:nvSpPr>
        <p:spPr>
          <a:xfrm>
            <a:off x="50749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6" name="object 1656"/>
          <p:cNvSpPr/>
          <p:nvPr/>
        </p:nvSpPr>
        <p:spPr>
          <a:xfrm>
            <a:off x="50495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7" name="object 1657"/>
          <p:cNvSpPr/>
          <p:nvPr/>
        </p:nvSpPr>
        <p:spPr>
          <a:xfrm>
            <a:off x="50241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8" name="object 1658"/>
          <p:cNvSpPr/>
          <p:nvPr/>
        </p:nvSpPr>
        <p:spPr>
          <a:xfrm>
            <a:off x="49987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59" name="object 1659"/>
          <p:cNvSpPr/>
          <p:nvPr/>
        </p:nvSpPr>
        <p:spPr>
          <a:xfrm>
            <a:off x="497332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60" name="object 1660"/>
          <p:cNvSpPr/>
          <p:nvPr/>
        </p:nvSpPr>
        <p:spPr>
          <a:xfrm>
            <a:off x="4949190" y="5158740"/>
            <a:ext cx="11430" cy="0"/>
          </a:xfrm>
          <a:custGeom>
            <a:avLst/>
            <a:gdLst/>
            <a:ahLst/>
            <a:cxnLst/>
            <a:rect l="l" t="t" r="r" b="b"/>
            <a:pathLst>
              <a:path w="11429">
                <a:moveTo>
                  <a:pt x="11430" y="0"/>
                </a:moveTo>
                <a:lnTo>
                  <a:pt x="0" y="0"/>
                </a:lnTo>
              </a:path>
            </a:pathLst>
          </a:custGeom>
          <a:ln w="12700">
            <a:solidFill>
              <a:srgbClr val="3333FF"/>
            </a:solidFill>
          </a:ln>
        </p:spPr>
        <p:txBody>
          <a:bodyPr wrap="square" lIns="0" tIns="0" rIns="0" bIns="0" rtlCol="0"/>
          <a:lstStyle/>
          <a:p>
            <a:endParaRPr/>
          </a:p>
        </p:txBody>
      </p:sp>
      <p:sp>
        <p:nvSpPr>
          <p:cNvPr id="1661" name="object 1661"/>
          <p:cNvSpPr/>
          <p:nvPr/>
        </p:nvSpPr>
        <p:spPr>
          <a:xfrm>
            <a:off x="49237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62" name="object 1662"/>
          <p:cNvSpPr/>
          <p:nvPr/>
        </p:nvSpPr>
        <p:spPr>
          <a:xfrm>
            <a:off x="48983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63" name="object 1663"/>
          <p:cNvSpPr/>
          <p:nvPr/>
        </p:nvSpPr>
        <p:spPr>
          <a:xfrm>
            <a:off x="48729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64" name="object 1664"/>
          <p:cNvSpPr/>
          <p:nvPr/>
        </p:nvSpPr>
        <p:spPr>
          <a:xfrm>
            <a:off x="4847590" y="5158740"/>
            <a:ext cx="12700" cy="0"/>
          </a:xfrm>
          <a:custGeom>
            <a:avLst/>
            <a:gdLst/>
            <a:ahLst/>
            <a:cxnLst/>
            <a:rect l="l" t="t" r="r" b="b"/>
            <a:pathLst>
              <a:path w="12700">
                <a:moveTo>
                  <a:pt x="12700" y="0"/>
                </a:moveTo>
                <a:lnTo>
                  <a:pt x="0" y="0"/>
                </a:lnTo>
              </a:path>
            </a:pathLst>
          </a:custGeom>
          <a:ln w="12700">
            <a:solidFill>
              <a:srgbClr val="3333FF"/>
            </a:solidFill>
          </a:ln>
        </p:spPr>
        <p:txBody>
          <a:bodyPr wrap="square" lIns="0" tIns="0" rIns="0" bIns="0" rtlCol="0"/>
          <a:lstStyle/>
          <a:p>
            <a:endParaRPr/>
          </a:p>
        </p:txBody>
      </p:sp>
      <p:sp>
        <p:nvSpPr>
          <p:cNvPr id="1665" name="object 1665"/>
          <p:cNvSpPr txBox="1"/>
          <p:nvPr/>
        </p:nvSpPr>
        <p:spPr>
          <a:xfrm>
            <a:off x="1239519" y="4550409"/>
            <a:ext cx="7169784" cy="574040"/>
          </a:xfrm>
          <a:prstGeom prst="rect">
            <a:avLst/>
          </a:prstGeom>
        </p:spPr>
        <p:txBody>
          <a:bodyPr vert="horz" wrap="square" lIns="0" tIns="12700" rIns="0" bIns="0" rtlCol="0">
            <a:spAutoFit/>
          </a:bodyPr>
          <a:lstStyle/>
          <a:p>
            <a:pPr marL="1620520" marR="5080" indent="-1607820">
              <a:lnSpc>
                <a:spcPct val="100000"/>
              </a:lnSpc>
              <a:spcBef>
                <a:spcPts val="100"/>
              </a:spcBef>
            </a:pPr>
            <a:r>
              <a:rPr sz="1800" spc="-5" dirty="0">
                <a:latin typeface="Times New Roman" pitchFamily="18" charset="0"/>
                <a:cs typeface="Times New Roman" pitchFamily="18" charset="0"/>
              </a:rPr>
              <a:t>Заклади ресторанного господарства, </a:t>
            </a:r>
            <a:r>
              <a:rPr sz="1800" b="1" spc="-25" dirty="0">
                <a:solidFill>
                  <a:srgbClr val="FF0000"/>
                </a:solidFill>
                <a:latin typeface="Times New Roman" pitchFamily="18" charset="0"/>
                <a:cs typeface="Times New Roman" pitchFamily="18" charset="0"/>
              </a:rPr>
              <a:t>що </a:t>
            </a:r>
            <a:r>
              <a:rPr sz="1800" b="1" spc="-10" dirty="0">
                <a:solidFill>
                  <a:srgbClr val="FF0000"/>
                </a:solidFill>
                <a:latin typeface="Times New Roman" pitchFamily="18" charset="0"/>
                <a:cs typeface="Times New Roman" pitchFamily="18" charset="0"/>
              </a:rPr>
              <a:t>працюють </a:t>
            </a:r>
            <a:r>
              <a:rPr sz="1800" b="1" dirty="0">
                <a:solidFill>
                  <a:srgbClr val="FF0000"/>
                </a:solidFill>
                <a:latin typeface="Times New Roman" pitchFamily="18" charset="0"/>
                <a:cs typeface="Times New Roman" pitchFamily="18" charset="0"/>
              </a:rPr>
              <a:t>на </a:t>
            </a:r>
            <a:r>
              <a:rPr sz="1800" b="1" spc="-5" dirty="0">
                <a:solidFill>
                  <a:srgbClr val="FF0000"/>
                </a:solidFill>
                <a:latin typeface="Times New Roman" pitchFamily="18" charset="0"/>
                <a:cs typeface="Times New Roman" pitchFamily="18" charset="0"/>
              </a:rPr>
              <a:t>сировині </a:t>
            </a:r>
            <a:r>
              <a:rPr sz="1800" b="1" dirty="0">
                <a:solidFill>
                  <a:srgbClr val="FF0000"/>
                </a:solidFill>
                <a:latin typeface="Times New Roman" pitchFamily="18" charset="0"/>
                <a:cs typeface="Times New Roman" pitchFamily="18" charset="0"/>
              </a:rPr>
              <a:t>і  </a:t>
            </a:r>
            <a:r>
              <a:rPr sz="1800" b="1" spc="-10" dirty="0">
                <a:solidFill>
                  <a:srgbClr val="FF0000"/>
                </a:solidFill>
                <a:latin typeface="Times New Roman" pitchFamily="18" charset="0"/>
                <a:cs typeface="Times New Roman" pitchFamily="18" charset="0"/>
              </a:rPr>
              <a:t>напівфабрикатах, </a:t>
            </a:r>
            <a:r>
              <a:rPr sz="1800" spc="-5" dirty="0">
                <a:latin typeface="Times New Roman" pitchFamily="18" charset="0"/>
                <a:cs typeface="Times New Roman" pitchFamily="18" charset="0"/>
              </a:rPr>
              <a:t>містять такі</a:t>
            </a:r>
            <a:r>
              <a:rPr sz="1800" spc="5" dirty="0">
                <a:latin typeface="Times New Roman" pitchFamily="18" charset="0"/>
                <a:cs typeface="Times New Roman" pitchFamily="18" charset="0"/>
              </a:rPr>
              <a:t> </a:t>
            </a:r>
            <a:r>
              <a:rPr sz="1800" spc="-10" dirty="0">
                <a:latin typeface="Times New Roman" pitchFamily="18" charset="0"/>
                <a:cs typeface="Times New Roman" pitchFamily="18" charset="0"/>
              </a:rPr>
              <a:t>цехи:</a:t>
            </a:r>
            <a:endParaRPr sz="1800">
              <a:latin typeface="Times New Roman" pitchFamily="18" charset="0"/>
              <a:cs typeface="Times New Roman" pitchFamily="18" charset="0"/>
            </a:endParaRPr>
          </a:p>
        </p:txBody>
      </p:sp>
      <p:sp>
        <p:nvSpPr>
          <p:cNvPr id="1666" name="object 1666"/>
          <p:cNvSpPr/>
          <p:nvPr/>
        </p:nvSpPr>
        <p:spPr>
          <a:xfrm>
            <a:off x="1960879" y="5695950"/>
            <a:ext cx="29209" cy="0"/>
          </a:xfrm>
          <a:custGeom>
            <a:avLst/>
            <a:gdLst/>
            <a:ahLst/>
            <a:cxnLst/>
            <a:rect l="l" t="t" r="r" b="b"/>
            <a:pathLst>
              <a:path w="29210">
                <a:moveTo>
                  <a:pt x="29209" y="0"/>
                </a:moveTo>
                <a:lnTo>
                  <a:pt x="21589" y="0"/>
                </a:lnTo>
                <a:lnTo>
                  <a:pt x="0" y="0"/>
                </a:lnTo>
              </a:path>
            </a:pathLst>
          </a:custGeom>
          <a:ln w="22860">
            <a:solidFill>
              <a:srgbClr val="001F5F"/>
            </a:solidFill>
          </a:ln>
        </p:spPr>
        <p:txBody>
          <a:bodyPr wrap="square" lIns="0" tIns="0" rIns="0" bIns="0" rtlCol="0"/>
          <a:lstStyle/>
          <a:p>
            <a:endParaRPr/>
          </a:p>
        </p:txBody>
      </p:sp>
      <p:sp>
        <p:nvSpPr>
          <p:cNvPr id="1667" name="object 1667"/>
          <p:cNvSpPr/>
          <p:nvPr/>
        </p:nvSpPr>
        <p:spPr>
          <a:xfrm>
            <a:off x="191642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668" name="object 1668"/>
          <p:cNvSpPr/>
          <p:nvPr/>
        </p:nvSpPr>
        <p:spPr>
          <a:xfrm>
            <a:off x="187325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669" name="object 1669"/>
          <p:cNvSpPr/>
          <p:nvPr/>
        </p:nvSpPr>
        <p:spPr>
          <a:xfrm>
            <a:off x="182880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670" name="object 1670"/>
          <p:cNvSpPr/>
          <p:nvPr/>
        </p:nvSpPr>
        <p:spPr>
          <a:xfrm>
            <a:off x="1784350"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671" name="object 1671"/>
          <p:cNvSpPr/>
          <p:nvPr/>
        </p:nvSpPr>
        <p:spPr>
          <a:xfrm>
            <a:off x="1741170"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672" name="object 1672"/>
          <p:cNvSpPr/>
          <p:nvPr/>
        </p:nvSpPr>
        <p:spPr>
          <a:xfrm>
            <a:off x="1696720"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673" name="object 1673"/>
          <p:cNvSpPr/>
          <p:nvPr/>
        </p:nvSpPr>
        <p:spPr>
          <a:xfrm>
            <a:off x="1653539"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674" name="object 1674"/>
          <p:cNvSpPr/>
          <p:nvPr/>
        </p:nvSpPr>
        <p:spPr>
          <a:xfrm>
            <a:off x="1609089"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675" name="object 1675"/>
          <p:cNvSpPr/>
          <p:nvPr/>
        </p:nvSpPr>
        <p:spPr>
          <a:xfrm>
            <a:off x="156591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76" name="object 1676"/>
          <p:cNvSpPr/>
          <p:nvPr/>
        </p:nvSpPr>
        <p:spPr>
          <a:xfrm>
            <a:off x="152146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77" name="object 1677"/>
          <p:cNvSpPr/>
          <p:nvPr/>
        </p:nvSpPr>
        <p:spPr>
          <a:xfrm>
            <a:off x="1477010" y="569595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678" name="object 1678"/>
          <p:cNvSpPr/>
          <p:nvPr/>
        </p:nvSpPr>
        <p:spPr>
          <a:xfrm>
            <a:off x="1433830" y="569595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679" name="object 1679"/>
          <p:cNvSpPr/>
          <p:nvPr/>
        </p:nvSpPr>
        <p:spPr>
          <a:xfrm>
            <a:off x="1389380" y="569595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680" name="object 1680"/>
          <p:cNvSpPr/>
          <p:nvPr/>
        </p:nvSpPr>
        <p:spPr>
          <a:xfrm>
            <a:off x="134620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1" name="object 1681"/>
          <p:cNvSpPr/>
          <p:nvPr/>
        </p:nvSpPr>
        <p:spPr>
          <a:xfrm>
            <a:off x="130175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2" name="object 1682"/>
          <p:cNvSpPr/>
          <p:nvPr/>
        </p:nvSpPr>
        <p:spPr>
          <a:xfrm>
            <a:off x="1257300" y="569595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683" name="object 1683"/>
          <p:cNvSpPr/>
          <p:nvPr/>
        </p:nvSpPr>
        <p:spPr>
          <a:xfrm>
            <a:off x="1214119"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4" name="object 1684"/>
          <p:cNvSpPr/>
          <p:nvPr/>
        </p:nvSpPr>
        <p:spPr>
          <a:xfrm>
            <a:off x="1169669" y="569595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1685" name="object 1685"/>
          <p:cNvSpPr/>
          <p:nvPr/>
        </p:nvSpPr>
        <p:spPr>
          <a:xfrm>
            <a:off x="1126489"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6" name="object 1686"/>
          <p:cNvSpPr/>
          <p:nvPr/>
        </p:nvSpPr>
        <p:spPr>
          <a:xfrm>
            <a:off x="1082039"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7" name="object 1687"/>
          <p:cNvSpPr/>
          <p:nvPr/>
        </p:nvSpPr>
        <p:spPr>
          <a:xfrm>
            <a:off x="103886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8" name="object 1688"/>
          <p:cNvSpPr/>
          <p:nvPr/>
        </p:nvSpPr>
        <p:spPr>
          <a:xfrm>
            <a:off x="99441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89" name="object 1689"/>
          <p:cNvSpPr/>
          <p:nvPr/>
        </p:nvSpPr>
        <p:spPr>
          <a:xfrm>
            <a:off x="949960" y="569595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690" name="object 1690"/>
          <p:cNvSpPr/>
          <p:nvPr/>
        </p:nvSpPr>
        <p:spPr>
          <a:xfrm>
            <a:off x="906780" y="569595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691" name="object 1691"/>
          <p:cNvSpPr/>
          <p:nvPr/>
        </p:nvSpPr>
        <p:spPr>
          <a:xfrm>
            <a:off x="862330" y="569595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692" name="object 1692"/>
          <p:cNvSpPr/>
          <p:nvPr/>
        </p:nvSpPr>
        <p:spPr>
          <a:xfrm>
            <a:off x="81915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93" name="object 1693"/>
          <p:cNvSpPr/>
          <p:nvPr/>
        </p:nvSpPr>
        <p:spPr>
          <a:xfrm>
            <a:off x="774700" y="569595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694" name="object 1694"/>
          <p:cNvSpPr/>
          <p:nvPr/>
        </p:nvSpPr>
        <p:spPr>
          <a:xfrm>
            <a:off x="730250" y="569595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695" name="object 1695"/>
          <p:cNvSpPr/>
          <p:nvPr/>
        </p:nvSpPr>
        <p:spPr>
          <a:xfrm>
            <a:off x="693419" y="5689600"/>
            <a:ext cx="15240" cy="6350"/>
          </a:xfrm>
          <a:custGeom>
            <a:avLst/>
            <a:gdLst/>
            <a:ahLst/>
            <a:cxnLst/>
            <a:rect l="l" t="t" r="r" b="b"/>
            <a:pathLst>
              <a:path w="15240" h="6350">
                <a:moveTo>
                  <a:pt x="15239" y="6350"/>
                </a:moveTo>
                <a:lnTo>
                  <a:pt x="0" y="6350"/>
                </a:lnTo>
                <a:lnTo>
                  <a:pt x="0" y="0"/>
                </a:lnTo>
              </a:path>
            </a:pathLst>
          </a:custGeom>
          <a:ln w="22860">
            <a:solidFill>
              <a:srgbClr val="001F5F"/>
            </a:solidFill>
          </a:ln>
        </p:spPr>
        <p:txBody>
          <a:bodyPr wrap="square" lIns="0" tIns="0" rIns="0" bIns="0" rtlCol="0"/>
          <a:lstStyle/>
          <a:p>
            <a:endParaRPr/>
          </a:p>
        </p:txBody>
      </p:sp>
      <p:sp>
        <p:nvSpPr>
          <p:cNvPr id="1696" name="object 1696"/>
          <p:cNvSpPr/>
          <p:nvPr/>
        </p:nvSpPr>
        <p:spPr>
          <a:xfrm>
            <a:off x="693419" y="5645150"/>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1697" name="object 1697"/>
          <p:cNvSpPr/>
          <p:nvPr/>
        </p:nvSpPr>
        <p:spPr>
          <a:xfrm>
            <a:off x="693419" y="5600700"/>
            <a:ext cx="0" cy="22860"/>
          </a:xfrm>
          <a:custGeom>
            <a:avLst/>
            <a:gdLst/>
            <a:ahLst/>
            <a:cxnLst/>
            <a:rect l="l" t="t" r="r" b="b"/>
            <a:pathLst>
              <a:path h="22860">
                <a:moveTo>
                  <a:pt x="-11429" y="11430"/>
                </a:moveTo>
                <a:lnTo>
                  <a:pt x="11429" y="11430"/>
                </a:lnTo>
              </a:path>
            </a:pathLst>
          </a:custGeom>
          <a:ln w="22859">
            <a:solidFill>
              <a:srgbClr val="001F5F"/>
            </a:solidFill>
          </a:ln>
        </p:spPr>
        <p:txBody>
          <a:bodyPr wrap="square" lIns="0" tIns="0" rIns="0" bIns="0" rtlCol="0"/>
          <a:lstStyle/>
          <a:p>
            <a:endParaRPr/>
          </a:p>
        </p:txBody>
      </p:sp>
      <p:sp>
        <p:nvSpPr>
          <p:cNvPr id="1698" name="object 1698"/>
          <p:cNvSpPr/>
          <p:nvPr/>
        </p:nvSpPr>
        <p:spPr>
          <a:xfrm>
            <a:off x="693419" y="5557520"/>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1699" name="object 1699"/>
          <p:cNvSpPr/>
          <p:nvPr/>
        </p:nvSpPr>
        <p:spPr>
          <a:xfrm>
            <a:off x="693419" y="551307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1700" name="object 1700"/>
          <p:cNvSpPr/>
          <p:nvPr/>
        </p:nvSpPr>
        <p:spPr>
          <a:xfrm>
            <a:off x="693419" y="5469890"/>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701" name="object 1701"/>
          <p:cNvSpPr/>
          <p:nvPr/>
        </p:nvSpPr>
        <p:spPr>
          <a:xfrm>
            <a:off x="693419" y="5425440"/>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702" name="object 1702"/>
          <p:cNvSpPr/>
          <p:nvPr/>
        </p:nvSpPr>
        <p:spPr>
          <a:xfrm>
            <a:off x="693419" y="5382259"/>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1703" name="object 1703"/>
          <p:cNvSpPr/>
          <p:nvPr/>
        </p:nvSpPr>
        <p:spPr>
          <a:xfrm>
            <a:off x="693419" y="5337809"/>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1704" name="object 1704"/>
          <p:cNvSpPr/>
          <p:nvPr/>
        </p:nvSpPr>
        <p:spPr>
          <a:xfrm>
            <a:off x="704850"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05" name="object 1705"/>
          <p:cNvSpPr/>
          <p:nvPr/>
        </p:nvSpPr>
        <p:spPr>
          <a:xfrm>
            <a:off x="749300"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06" name="object 1706"/>
          <p:cNvSpPr/>
          <p:nvPr/>
        </p:nvSpPr>
        <p:spPr>
          <a:xfrm>
            <a:off x="792480" y="53276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1707" name="object 1707"/>
          <p:cNvSpPr/>
          <p:nvPr/>
        </p:nvSpPr>
        <p:spPr>
          <a:xfrm>
            <a:off x="836930" y="53276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1708" name="object 1708"/>
          <p:cNvSpPr/>
          <p:nvPr/>
        </p:nvSpPr>
        <p:spPr>
          <a:xfrm>
            <a:off x="881380" y="53276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1709" name="object 1709"/>
          <p:cNvSpPr/>
          <p:nvPr/>
        </p:nvSpPr>
        <p:spPr>
          <a:xfrm>
            <a:off x="924560"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10" name="object 1710"/>
          <p:cNvSpPr/>
          <p:nvPr/>
        </p:nvSpPr>
        <p:spPr>
          <a:xfrm>
            <a:off x="969010"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11" name="object 1711"/>
          <p:cNvSpPr/>
          <p:nvPr/>
        </p:nvSpPr>
        <p:spPr>
          <a:xfrm>
            <a:off x="1012189"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12" name="object 1712"/>
          <p:cNvSpPr/>
          <p:nvPr/>
        </p:nvSpPr>
        <p:spPr>
          <a:xfrm>
            <a:off x="1056639"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13" name="object 1713"/>
          <p:cNvSpPr/>
          <p:nvPr/>
        </p:nvSpPr>
        <p:spPr>
          <a:xfrm>
            <a:off x="1101089"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14" name="object 1714"/>
          <p:cNvSpPr/>
          <p:nvPr/>
        </p:nvSpPr>
        <p:spPr>
          <a:xfrm>
            <a:off x="1144269"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15" name="object 1715"/>
          <p:cNvSpPr/>
          <p:nvPr/>
        </p:nvSpPr>
        <p:spPr>
          <a:xfrm>
            <a:off x="1188719"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16" name="object 1716"/>
          <p:cNvSpPr/>
          <p:nvPr/>
        </p:nvSpPr>
        <p:spPr>
          <a:xfrm>
            <a:off x="1231900"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17" name="object 1717"/>
          <p:cNvSpPr/>
          <p:nvPr/>
        </p:nvSpPr>
        <p:spPr>
          <a:xfrm>
            <a:off x="1276350"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18" name="object 1718"/>
          <p:cNvSpPr/>
          <p:nvPr/>
        </p:nvSpPr>
        <p:spPr>
          <a:xfrm>
            <a:off x="1319530"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19" name="object 1719"/>
          <p:cNvSpPr/>
          <p:nvPr/>
        </p:nvSpPr>
        <p:spPr>
          <a:xfrm>
            <a:off x="1363980" y="53276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1720" name="object 1720"/>
          <p:cNvSpPr/>
          <p:nvPr/>
        </p:nvSpPr>
        <p:spPr>
          <a:xfrm>
            <a:off x="1408430" y="53276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1721" name="object 1721"/>
          <p:cNvSpPr/>
          <p:nvPr/>
        </p:nvSpPr>
        <p:spPr>
          <a:xfrm>
            <a:off x="1451610"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22" name="object 1722"/>
          <p:cNvSpPr/>
          <p:nvPr/>
        </p:nvSpPr>
        <p:spPr>
          <a:xfrm>
            <a:off x="1496060"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23" name="object 1723"/>
          <p:cNvSpPr/>
          <p:nvPr/>
        </p:nvSpPr>
        <p:spPr>
          <a:xfrm>
            <a:off x="1539239" y="53276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724" name="object 1724"/>
          <p:cNvSpPr/>
          <p:nvPr/>
        </p:nvSpPr>
        <p:spPr>
          <a:xfrm>
            <a:off x="1583689" y="53276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725" name="object 1725"/>
          <p:cNvSpPr/>
          <p:nvPr/>
        </p:nvSpPr>
        <p:spPr>
          <a:xfrm>
            <a:off x="162813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26" name="object 1726"/>
          <p:cNvSpPr/>
          <p:nvPr/>
        </p:nvSpPr>
        <p:spPr>
          <a:xfrm>
            <a:off x="1671320"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27" name="object 1727"/>
          <p:cNvSpPr/>
          <p:nvPr/>
        </p:nvSpPr>
        <p:spPr>
          <a:xfrm>
            <a:off x="1715770"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28" name="object 1728"/>
          <p:cNvSpPr/>
          <p:nvPr/>
        </p:nvSpPr>
        <p:spPr>
          <a:xfrm>
            <a:off x="1758950" y="53276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1729" name="object 1729"/>
          <p:cNvSpPr/>
          <p:nvPr/>
        </p:nvSpPr>
        <p:spPr>
          <a:xfrm>
            <a:off x="180340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30" name="object 1730"/>
          <p:cNvSpPr/>
          <p:nvPr/>
        </p:nvSpPr>
        <p:spPr>
          <a:xfrm>
            <a:off x="1846579" y="532765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1731" name="object 1731"/>
          <p:cNvSpPr/>
          <p:nvPr/>
        </p:nvSpPr>
        <p:spPr>
          <a:xfrm>
            <a:off x="1891029"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32" name="object 1732"/>
          <p:cNvSpPr/>
          <p:nvPr/>
        </p:nvSpPr>
        <p:spPr>
          <a:xfrm>
            <a:off x="1935479"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33" name="object 1733"/>
          <p:cNvSpPr/>
          <p:nvPr/>
        </p:nvSpPr>
        <p:spPr>
          <a:xfrm>
            <a:off x="197866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34" name="object 1734"/>
          <p:cNvSpPr/>
          <p:nvPr/>
        </p:nvSpPr>
        <p:spPr>
          <a:xfrm>
            <a:off x="202311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35" name="object 1735"/>
          <p:cNvSpPr/>
          <p:nvPr/>
        </p:nvSpPr>
        <p:spPr>
          <a:xfrm>
            <a:off x="2066289" y="53276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1736" name="object 1736"/>
          <p:cNvSpPr/>
          <p:nvPr/>
        </p:nvSpPr>
        <p:spPr>
          <a:xfrm>
            <a:off x="211073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37" name="object 1737"/>
          <p:cNvSpPr/>
          <p:nvPr/>
        </p:nvSpPr>
        <p:spPr>
          <a:xfrm>
            <a:off x="215518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38" name="object 1738"/>
          <p:cNvSpPr/>
          <p:nvPr/>
        </p:nvSpPr>
        <p:spPr>
          <a:xfrm>
            <a:off x="2198370"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39" name="object 1739"/>
          <p:cNvSpPr/>
          <p:nvPr/>
        </p:nvSpPr>
        <p:spPr>
          <a:xfrm>
            <a:off x="2242820"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40" name="object 1740"/>
          <p:cNvSpPr/>
          <p:nvPr/>
        </p:nvSpPr>
        <p:spPr>
          <a:xfrm>
            <a:off x="2286000" y="53276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1741" name="object 1741"/>
          <p:cNvSpPr/>
          <p:nvPr/>
        </p:nvSpPr>
        <p:spPr>
          <a:xfrm>
            <a:off x="233045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42" name="object 1742"/>
          <p:cNvSpPr/>
          <p:nvPr/>
        </p:nvSpPr>
        <p:spPr>
          <a:xfrm>
            <a:off x="2373629" y="532765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1743" name="object 1743"/>
          <p:cNvSpPr/>
          <p:nvPr/>
        </p:nvSpPr>
        <p:spPr>
          <a:xfrm>
            <a:off x="2418079"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44" name="object 1744"/>
          <p:cNvSpPr/>
          <p:nvPr/>
        </p:nvSpPr>
        <p:spPr>
          <a:xfrm>
            <a:off x="2462529"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45" name="object 1745"/>
          <p:cNvSpPr/>
          <p:nvPr/>
        </p:nvSpPr>
        <p:spPr>
          <a:xfrm>
            <a:off x="250571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46" name="object 1746"/>
          <p:cNvSpPr/>
          <p:nvPr/>
        </p:nvSpPr>
        <p:spPr>
          <a:xfrm>
            <a:off x="255016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47" name="object 1747"/>
          <p:cNvSpPr/>
          <p:nvPr/>
        </p:nvSpPr>
        <p:spPr>
          <a:xfrm>
            <a:off x="2593339" y="53276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1748" name="object 1748"/>
          <p:cNvSpPr/>
          <p:nvPr/>
        </p:nvSpPr>
        <p:spPr>
          <a:xfrm>
            <a:off x="263778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49" name="object 1749"/>
          <p:cNvSpPr/>
          <p:nvPr/>
        </p:nvSpPr>
        <p:spPr>
          <a:xfrm>
            <a:off x="268223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50" name="object 1750"/>
          <p:cNvSpPr/>
          <p:nvPr/>
        </p:nvSpPr>
        <p:spPr>
          <a:xfrm>
            <a:off x="2725420"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51" name="object 1751"/>
          <p:cNvSpPr/>
          <p:nvPr/>
        </p:nvSpPr>
        <p:spPr>
          <a:xfrm>
            <a:off x="2769870"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52" name="object 1752"/>
          <p:cNvSpPr/>
          <p:nvPr/>
        </p:nvSpPr>
        <p:spPr>
          <a:xfrm>
            <a:off x="2813050" y="53276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1753" name="object 1753"/>
          <p:cNvSpPr/>
          <p:nvPr/>
        </p:nvSpPr>
        <p:spPr>
          <a:xfrm>
            <a:off x="285750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54" name="object 1754"/>
          <p:cNvSpPr/>
          <p:nvPr/>
        </p:nvSpPr>
        <p:spPr>
          <a:xfrm>
            <a:off x="2900679" y="532765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1755" name="object 1755"/>
          <p:cNvSpPr/>
          <p:nvPr/>
        </p:nvSpPr>
        <p:spPr>
          <a:xfrm>
            <a:off x="2945129"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56" name="object 1756"/>
          <p:cNvSpPr/>
          <p:nvPr/>
        </p:nvSpPr>
        <p:spPr>
          <a:xfrm>
            <a:off x="2989579"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57" name="object 1757"/>
          <p:cNvSpPr/>
          <p:nvPr/>
        </p:nvSpPr>
        <p:spPr>
          <a:xfrm>
            <a:off x="303276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58" name="object 1758"/>
          <p:cNvSpPr/>
          <p:nvPr/>
        </p:nvSpPr>
        <p:spPr>
          <a:xfrm>
            <a:off x="3077210" y="53276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1759" name="object 1759"/>
          <p:cNvSpPr/>
          <p:nvPr/>
        </p:nvSpPr>
        <p:spPr>
          <a:xfrm>
            <a:off x="3120389" y="53276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1760" name="object 1760"/>
          <p:cNvSpPr/>
          <p:nvPr/>
        </p:nvSpPr>
        <p:spPr>
          <a:xfrm>
            <a:off x="316483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61" name="object 1761"/>
          <p:cNvSpPr/>
          <p:nvPr/>
        </p:nvSpPr>
        <p:spPr>
          <a:xfrm>
            <a:off x="3209289" y="53276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1762" name="object 1762"/>
          <p:cNvSpPr/>
          <p:nvPr/>
        </p:nvSpPr>
        <p:spPr>
          <a:xfrm>
            <a:off x="3252470" y="5327650"/>
            <a:ext cx="19050" cy="2540"/>
          </a:xfrm>
          <a:custGeom>
            <a:avLst/>
            <a:gdLst/>
            <a:ahLst/>
            <a:cxnLst/>
            <a:rect l="l" t="t" r="r" b="b"/>
            <a:pathLst>
              <a:path w="19050" h="2539">
                <a:moveTo>
                  <a:pt x="0" y="0"/>
                </a:moveTo>
                <a:lnTo>
                  <a:pt x="19050" y="0"/>
                </a:lnTo>
                <a:lnTo>
                  <a:pt x="19050" y="2540"/>
                </a:lnTo>
              </a:path>
            </a:pathLst>
          </a:custGeom>
          <a:ln w="22860">
            <a:solidFill>
              <a:srgbClr val="001F5F"/>
            </a:solidFill>
          </a:ln>
        </p:spPr>
        <p:txBody>
          <a:bodyPr wrap="square" lIns="0" tIns="0" rIns="0" bIns="0" rtlCol="0"/>
          <a:lstStyle/>
          <a:p>
            <a:endParaRPr/>
          </a:p>
        </p:txBody>
      </p:sp>
      <p:sp>
        <p:nvSpPr>
          <p:cNvPr id="1763" name="object 1763"/>
          <p:cNvSpPr/>
          <p:nvPr/>
        </p:nvSpPr>
        <p:spPr>
          <a:xfrm>
            <a:off x="3271520" y="5353050"/>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1764" name="object 1764"/>
          <p:cNvSpPr/>
          <p:nvPr/>
        </p:nvSpPr>
        <p:spPr>
          <a:xfrm>
            <a:off x="3271520" y="5396229"/>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1765" name="object 1765"/>
          <p:cNvSpPr/>
          <p:nvPr/>
        </p:nvSpPr>
        <p:spPr>
          <a:xfrm>
            <a:off x="3271520" y="5440679"/>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1766" name="object 1766"/>
          <p:cNvSpPr/>
          <p:nvPr/>
        </p:nvSpPr>
        <p:spPr>
          <a:xfrm>
            <a:off x="3271520" y="5483859"/>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1767" name="object 1767"/>
          <p:cNvSpPr/>
          <p:nvPr/>
        </p:nvSpPr>
        <p:spPr>
          <a:xfrm>
            <a:off x="3271520" y="5528309"/>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1768" name="object 1768"/>
          <p:cNvSpPr/>
          <p:nvPr/>
        </p:nvSpPr>
        <p:spPr>
          <a:xfrm>
            <a:off x="3271520" y="5571490"/>
            <a:ext cx="0" cy="22860"/>
          </a:xfrm>
          <a:custGeom>
            <a:avLst/>
            <a:gdLst/>
            <a:ahLst/>
            <a:cxnLst/>
            <a:rect l="l" t="t" r="r" b="b"/>
            <a:pathLst>
              <a:path h="22860">
                <a:moveTo>
                  <a:pt x="-11429" y="11430"/>
                </a:moveTo>
                <a:lnTo>
                  <a:pt x="11429" y="11430"/>
                </a:lnTo>
              </a:path>
            </a:pathLst>
          </a:custGeom>
          <a:ln w="22859">
            <a:solidFill>
              <a:srgbClr val="001F5F"/>
            </a:solidFill>
          </a:ln>
        </p:spPr>
        <p:txBody>
          <a:bodyPr wrap="square" lIns="0" tIns="0" rIns="0" bIns="0" rtlCol="0"/>
          <a:lstStyle/>
          <a:p>
            <a:endParaRPr/>
          </a:p>
        </p:txBody>
      </p:sp>
      <p:sp>
        <p:nvSpPr>
          <p:cNvPr id="1769" name="object 1769"/>
          <p:cNvSpPr/>
          <p:nvPr/>
        </p:nvSpPr>
        <p:spPr>
          <a:xfrm>
            <a:off x="3271520" y="5615940"/>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770" name="object 1770"/>
          <p:cNvSpPr/>
          <p:nvPr/>
        </p:nvSpPr>
        <p:spPr>
          <a:xfrm>
            <a:off x="3271520" y="5660390"/>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771" name="object 1771"/>
          <p:cNvSpPr/>
          <p:nvPr/>
        </p:nvSpPr>
        <p:spPr>
          <a:xfrm>
            <a:off x="3241039"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72" name="object 1772"/>
          <p:cNvSpPr/>
          <p:nvPr/>
        </p:nvSpPr>
        <p:spPr>
          <a:xfrm>
            <a:off x="319786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73" name="object 1773"/>
          <p:cNvSpPr/>
          <p:nvPr/>
        </p:nvSpPr>
        <p:spPr>
          <a:xfrm>
            <a:off x="315341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74" name="object 1774"/>
          <p:cNvSpPr/>
          <p:nvPr/>
        </p:nvSpPr>
        <p:spPr>
          <a:xfrm>
            <a:off x="311022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75" name="object 1775"/>
          <p:cNvSpPr/>
          <p:nvPr/>
        </p:nvSpPr>
        <p:spPr>
          <a:xfrm>
            <a:off x="306577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76" name="object 1776"/>
          <p:cNvSpPr/>
          <p:nvPr/>
        </p:nvSpPr>
        <p:spPr>
          <a:xfrm>
            <a:off x="3021329" y="569595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1777" name="object 1777"/>
          <p:cNvSpPr/>
          <p:nvPr/>
        </p:nvSpPr>
        <p:spPr>
          <a:xfrm>
            <a:off x="297815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78" name="object 1778"/>
          <p:cNvSpPr/>
          <p:nvPr/>
        </p:nvSpPr>
        <p:spPr>
          <a:xfrm>
            <a:off x="2933700"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79" name="object 1779"/>
          <p:cNvSpPr/>
          <p:nvPr/>
        </p:nvSpPr>
        <p:spPr>
          <a:xfrm>
            <a:off x="2890520"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780" name="object 1780"/>
          <p:cNvSpPr/>
          <p:nvPr/>
        </p:nvSpPr>
        <p:spPr>
          <a:xfrm>
            <a:off x="2846070"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781" name="object 1781"/>
          <p:cNvSpPr/>
          <p:nvPr/>
        </p:nvSpPr>
        <p:spPr>
          <a:xfrm>
            <a:off x="2801620"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82" name="object 1782"/>
          <p:cNvSpPr/>
          <p:nvPr/>
        </p:nvSpPr>
        <p:spPr>
          <a:xfrm>
            <a:off x="2758439"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783" name="object 1783"/>
          <p:cNvSpPr/>
          <p:nvPr/>
        </p:nvSpPr>
        <p:spPr>
          <a:xfrm>
            <a:off x="2713989"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84" name="object 1784"/>
          <p:cNvSpPr/>
          <p:nvPr/>
        </p:nvSpPr>
        <p:spPr>
          <a:xfrm>
            <a:off x="267081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85" name="object 1785"/>
          <p:cNvSpPr/>
          <p:nvPr/>
        </p:nvSpPr>
        <p:spPr>
          <a:xfrm>
            <a:off x="262636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86" name="object 1786"/>
          <p:cNvSpPr/>
          <p:nvPr/>
        </p:nvSpPr>
        <p:spPr>
          <a:xfrm>
            <a:off x="258317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87" name="object 1787"/>
          <p:cNvSpPr/>
          <p:nvPr/>
        </p:nvSpPr>
        <p:spPr>
          <a:xfrm>
            <a:off x="253872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88" name="object 1788"/>
          <p:cNvSpPr/>
          <p:nvPr/>
        </p:nvSpPr>
        <p:spPr>
          <a:xfrm>
            <a:off x="2494279" y="569595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1789" name="object 1789"/>
          <p:cNvSpPr/>
          <p:nvPr/>
        </p:nvSpPr>
        <p:spPr>
          <a:xfrm>
            <a:off x="245110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90" name="object 1790"/>
          <p:cNvSpPr/>
          <p:nvPr/>
        </p:nvSpPr>
        <p:spPr>
          <a:xfrm>
            <a:off x="2406650"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91" name="object 1791"/>
          <p:cNvSpPr/>
          <p:nvPr/>
        </p:nvSpPr>
        <p:spPr>
          <a:xfrm>
            <a:off x="2363470"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792" name="object 1792"/>
          <p:cNvSpPr/>
          <p:nvPr/>
        </p:nvSpPr>
        <p:spPr>
          <a:xfrm>
            <a:off x="2319020"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793" name="object 1793"/>
          <p:cNvSpPr/>
          <p:nvPr/>
        </p:nvSpPr>
        <p:spPr>
          <a:xfrm>
            <a:off x="2274570"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94" name="object 1794"/>
          <p:cNvSpPr/>
          <p:nvPr/>
        </p:nvSpPr>
        <p:spPr>
          <a:xfrm>
            <a:off x="2231389" y="569595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795" name="object 1795"/>
          <p:cNvSpPr/>
          <p:nvPr/>
        </p:nvSpPr>
        <p:spPr>
          <a:xfrm>
            <a:off x="2186939" y="569595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796" name="object 1796"/>
          <p:cNvSpPr/>
          <p:nvPr/>
        </p:nvSpPr>
        <p:spPr>
          <a:xfrm>
            <a:off x="214376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97" name="object 1797"/>
          <p:cNvSpPr/>
          <p:nvPr/>
        </p:nvSpPr>
        <p:spPr>
          <a:xfrm>
            <a:off x="2099310"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98" name="object 1798"/>
          <p:cNvSpPr/>
          <p:nvPr/>
        </p:nvSpPr>
        <p:spPr>
          <a:xfrm>
            <a:off x="205612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99" name="object 1799"/>
          <p:cNvSpPr/>
          <p:nvPr/>
        </p:nvSpPr>
        <p:spPr>
          <a:xfrm>
            <a:off x="2011679" y="569595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800" name="object 1800"/>
          <p:cNvSpPr txBox="1"/>
          <p:nvPr/>
        </p:nvSpPr>
        <p:spPr>
          <a:xfrm>
            <a:off x="1221739" y="5361940"/>
            <a:ext cx="145605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Заготівельні</a:t>
            </a:r>
            <a:endParaRPr sz="1800">
              <a:latin typeface="Arial"/>
              <a:cs typeface="Arial"/>
            </a:endParaRPr>
          </a:p>
        </p:txBody>
      </p:sp>
      <p:sp>
        <p:nvSpPr>
          <p:cNvPr id="1801" name="object 1801"/>
          <p:cNvSpPr/>
          <p:nvPr/>
        </p:nvSpPr>
        <p:spPr>
          <a:xfrm>
            <a:off x="4753609" y="5646420"/>
            <a:ext cx="24130" cy="0"/>
          </a:xfrm>
          <a:custGeom>
            <a:avLst/>
            <a:gdLst/>
            <a:ahLst/>
            <a:cxnLst/>
            <a:rect l="l" t="t" r="r" b="b"/>
            <a:pathLst>
              <a:path w="24129">
                <a:moveTo>
                  <a:pt x="24129" y="0"/>
                </a:moveTo>
                <a:lnTo>
                  <a:pt x="21589" y="0"/>
                </a:lnTo>
                <a:lnTo>
                  <a:pt x="0" y="0"/>
                </a:lnTo>
              </a:path>
            </a:pathLst>
          </a:custGeom>
          <a:ln w="22860">
            <a:solidFill>
              <a:srgbClr val="7F0000"/>
            </a:solidFill>
          </a:ln>
        </p:spPr>
        <p:txBody>
          <a:bodyPr wrap="square" lIns="0" tIns="0" rIns="0" bIns="0" rtlCol="0"/>
          <a:lstStyle/>
          <a:p>
            <a:endParaRPr/>
          </a:p>
        </p:txBody>
      </p:sp>
      <p:sp>
        <p:nvSpPr>
          <p:cNvPr id="1802" name="object 1802"/>
          <p:cNvSpPr/>
          <p:nvPr/>
        </p:nvSpPr>
        <p:spPr>
          <a:xfrm>
            <a:off x="470915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03" name="object 1803"/>
          <p:cNvSpPr/>
          <p:nvPr/>
        </p:nvSpPr>
        <p:spPr>
          <a:xfrm>
            <a:off x="466470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804" name="object 1804"/>
          <p:cNvSpPr/>
          <p:nvPr/>
        </p:nvSpPr>
        <p:spPr>
          <a:xfrm>
            <a:off x="4621529" y="564642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1805" name="object 1805"/>
          <p:cNvSpPr/>
          <p:nvPr/>
        </p:nvSpPr>
        <p:spPr>
          <a:xfrm>
            <a:off x="457707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806" name="object 1806"/>
          <p:cNvSpPr/>
          <p:nvPr/>
        </p:nvSpPr>
        <p:spPr>
          <a:xfrm>
            <a:off x="453390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07" name="object 1807"/>
          <p:cNvSpPr/>
          <p:nvPr/>
        </p:nvSpPr>
        <p:spPr>
          <a:xfrm>
            <a:off x="448945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08" name="object 1808"/>
          <p:cNvSpPr/>
          <p:nvPr/>
        </p:nvSpPr>
        <p:spPr>
          <a:xfrm>
            <a:off x="444627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09" name="object 1809"/>
          <p:cNvSpPr/>
          <p:nvPr/>
        </p:nvSpPr>
        <p:spPr>
          <a:xfrm>
            <a:off x="440182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10" name="object 1810"/>
          <p:cNvSpPr/>
          <p:nvPr/>
        </p:nvSpPr>
        <p:spPr>
          <a:xfrm>
            <a:off x="4357370" y="564642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1811" name="object 1811"/>
          <p:cNvSpPr/>
          <p:nvPr/>
        </p:nvSpPr>
        <p:spPr>
          <a:xfrm>
            <a:off x="431419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12" name="object 1812"/>
          <p:cNvSpPr/>
          <p:nvPr/>
        </p:nvSpPr>
        <p:spPr>
          <a:xfrm>
            <a:off x="426974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13" name="object 1813"/>
          <p:cNvSpPr/>
          <p:nvPr/>
        </p:nvSpPr>
        <p:spPr>
          <a:xfrm>
            <a:off x="422655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14" name="object 1814"/>
          <p:cNvSpPr/>
          <p:nvPr/>
        </p:nvSpPr>
        <p:spPr>
          <a:xfrm>
            <a:off x="418210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15" name="object 1815"/>
          <p:cNvSpPr/>
          <p:nvPr/>
        </p:nvSpPr>
        <p:spPr>
          <a:xfrm>
            <a:off x="413765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816" name="object 1816"/>
          <p:cNvSpPr/>
          <p:nvPr/>
        </p:nvSpPr>
        <p:spPr>
          <a:xfrm>
            <a:off x="4094479" y="564642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1817" name="object 1817"/>
          <p:cNvSpPr/>
          <p:nvPr/>
        </p:nvSpPr>
        <p:spPr>
          <a:xfrm>
            <a:off x="405002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818" name="object 1818"/>
          <p:cNvSpPr/>
          <p:nvPr/>
        </p:nvSpPr>
        <p:spPr>
          <a:xfrm>
            <a:off x="400685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19" name="object 1819"/>
          <p:cNvSpPr/>
          <p:nvPr/>
        </p:nvSpPr>
        <p:spPr>
          <a:xfrm>
            <a:off x="396240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0" name="object 1820"/>
          <p:cNvSpPr/>
          <p:nvPr/>
        </p:nvSpPr>
        <p:spPr>
          <a:xfrm>
            <a:off x="391922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1" name="object 1821"/>
          <p:cNvSpPr/>
          <p:nvPr/>
        </p:nvSpPr>
        <p:spPr>
          <a:xfrm>
            <a:off x="387477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2" name="object 1822"/>
          <p:cNvSpPr/>
          <p:nvPr/>
        </p:nvSpPr>
        <p:spPr>
          <a:xfrm>
            <a:off x="3830320" y="564642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1823" name="object 1823"/>
          <p:cNvSpPr/>
          <p:nvPr/>
        </p:nvSpPr>
        <p:spPr>
          <a:xfrm>
            <a:off x="378714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4" name="object 1824"/>
          <p:cNvSpPr/>
          <p:nvPr/>
        </p:nvSpPr>
        <p:spPr>
          <a:xfrm>
            <a:off x="374269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5" name="object 1825"/>
          <p:cNvSpPr/>
          <p:nvPr/>
        </p:nvSpPr>
        <p:spPr>
          <a:xfrm>
            <a:off x="369950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6" name="object 1826"/>
          <p:cNvSpPr/>
          <p:nvPr/>
        </p:nvSpPr>
        <p:spPr>
          <a:xfrm>
            <a:off x="365505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27" name="object 1827"/>
          <p:cNvSpPr/>
          <p:nvPr/>
        </p:nvSpPr>
        <p:spPr>
          <a:xfrm>
            <a:off x="361060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828" name="object 1828"/>
          <p:cNvSpPr/>
          <p:nvPr/>
        </p:nvSpPr>
        <p:spPr>
          <a:xfrm>
            <a:off x="3567429" y="564642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1829" name="object 1829"/>
          <p:cNvSpPr/>
          <p:nvPr/>
        </p:nvSpPr>
        <p:spPr>
          <a:xfrm>
            <a:off x="352297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830" name="object 1830"/>
          <p:cNvSpPr/>
          <p:nvPr/>
        </p:nvSpPr>
        <p:spPr>
          <a:xfrm>
            <a:off x="347980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831" name="object 1831"/>
          <p:cNvSpPr/>
          <p:nvPr/>
        </p:nvSpPr>
        <p:spPr>
          <a:xfrm>
            <a:off x="3475990" y="5605779"/>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832" name="object 1832"/>
          <p:cNvSpPr/>
          <p:nvPr/>
        </p:nvSpPr>
        <p:spPr>
          <a:xfrm>
            <a:off x="3475990" y="5561329"/>
            <a:ext cx="0" cy="22860"/>
          </a:xfrm>
          <a:custGeom>
            <a:avLst/>
            <a:gdLst/>
            <a:ahLst/>
            <a:cxnLst/>
            <a:rect l="l" t="t" r="r" b="b"/>
            <a:pathLst>
              <a:path h="22860">
                <a:moveTo>
                  <a:pt x="-11429" y="11430"/>
                </a:moveTo>
                <a:lnTo>
                  <a:pt x="11429" y="11430"/>
                </a:lnTo>
              </a:path>
            </a:pathLst>
          </a:custGeom>
          <a:ln w="22859">
            <a:solidFill>
              <a:srgbClr val="7F0000"/>
            </a:solidFill>
          </a:ln>
        </p:spPr>
        <p:txBody>
          <a:bodyPr wrap="square" lIns="0" tIns="0" rIns="0" bIns="0" rtlCol="0"/>
          <a:lstStyle/>
          <a:p>
            <a:endParaRPr/>
          </a:p>
        </p:txBody>
      </p:sp>
      <p:sp>
        <p:nvSpPr>
          <p:cNvPr id="1833" name="object 1833"/>
          <p:cNvSpPr/>
          <p:nvPr/>
        </p:nvSpPr>
        <p:spPr>
          <a:xfrm>
            <a:off x="3475990" y="551815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834" name="object 1834"/>
          <p:cNvSpPr/>
          <p:nvPr/>
        </p:nvSpPr>
        <p:spPr>
          <a:xfrm>
            <a:off x="3475990" y="547370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835" name="object 1835"/>
          <p:cNvSpPr/>
          <p:nvPr/>
        </p:nvSpPr>
        <p:spPr>
          <a:xfrm>
            <a:off x="3475990" y="5429250"/>
            <a:ext cx="0" cy="22860"/>
          </a:xfrm>
          <a:custGeom>
            <a:avLst/>
            <a:gdLst/>
            <a:ahLst/>
            <a:cxnLst/>
            <a:rect l="l" t="t" r="r" b="b"/>
            <a:pathLst>
              <a:path h="22860">
                <a:moveTo>
                  <a:pt x="-11429" y="11430"/>
                </a:moveTo>
                <a:lnTo>
                  <a:pt x="11429" y="11430"/>
                </a:lnTo>
              </a:path>
            </a:pathLst>
          </a:custGeom>
          <a:ln w="22859">
            <a:solidFill>
              <a:srgbClr val="7F0000"/>
            </a:solidFill>
          </a:ln>
        </p:spPr>
        <p:txBody>
          <a:bodyPr wrap="square" lIns="0" tIns="0" rIns="0" bIns="0" rtlCol="0"/>
          <a:lstStyle/>
          <a:p>
            <a:endParaRPr/>
          </a:p>
        </p:txBody>
      </p:sp>
      <p:sp>
        <p:nvSpPr>
          <p:cNvPr id="1836" name="object 1836"/>
          <p:cNvSpPr/>
          <p:nvPr/>
        </p:nvSpPr>
        <p:spPr>
          <a:xfrm>
            <a:off x="3475990" y="538607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837" name="object 1837"/>
          <p:cNvSpPr/>
          <p:nvPr/>
        </p:nvSpPr>
        <p:spPr>
          <a:xfrm>
            <a:off x="3475990" y="5341620"/>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1838" name="object 1838"/>
          <p:cNvSpPr/>
          <p:nvPr/>
        </p:nvSpPr>
        <p:spPr>
          <a:xfrm>
            <a:off x="3475990" y="5298440"/>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1839" name="object 1839"/>
          <p:cNvSpPr/>
          <p:nvPr/>
        </p:nvSpPr>
        <p:spPr>
          <a:xfrm>
            <a:off x="3478529" y="527812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1840" name="object 1840"/>
          <p:cNvSpPr/>
          <p:nvPr/>
        </p:nvSpPr>
        <p:spPr>
          <a:xfrm>
            <a:off x="352170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41" name="object 1841"/>
          <p:cNvSpPr/>
          <p:nvPr/>
        </p:nvSpPr>
        <p:spPr>
          <a:xfrm>
            <a:off x="356615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42" name="object 1842"/>
          <p:cNvSpPr/>
          <p:nvPr/>
        </p:nvSpPr>
        <p:spPr>
          <a:xfrm>
            <a:off x="361060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43" name="object 1843"/>
          <p:cNvSpPr/>
          <p:nvPr/>
        </p:nvSpPr>
        <p:spPr>
          <a:xfrm>
            <a:off x="365379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44" name="object 1844"/>
          <p:cNvSpPr/>
          <p:nvPr/>
        </p:nvSpPr>
        <p:spPr>
          <a:xfrm>
            <a:off x="369824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45" name="object 1845"/>
          <p:cNvSpPr/>
          <p:nvPr/>
        </p:nvSpPr>
        <p:spPr>
          <a:xfrm>
            <a:off x="3741420" y="527812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846" name="object 1846"/>
          <p:cNvSpPr/>
          <p:nvPr/>
        </p:nvSpPr>
        <p:spPr>
          <a:xfrm>
            <a:off x="378587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47" name="object 1847"/>
          <p:cNvSpPr/>
          <p:nvPr/>
        </p:nvSpPr>
        <p:spPr>
          <a:xfrm>
            <a:off x="3829050"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48" name="object 1848"/>
          <p:cNvSpPr/>
          <p:nvPr/>
        </p:nvSpPr>
        <p:spPr>
          <a:xfrm>
            <a:off x="387350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49" name="object 1849"/>
          <p:cNvSpPr/>
          <p:nvPr/>
        </p:nvSpPr>
        <p:spPr>
          <a:xfrm>
            <a:off x="391795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50" name="object 1850"/>
          <p:cNvSpPr/>
          <p:nvPr/>
        </p:nvSpPr>
        <p:spPr>
          <a:xfrm>
            <a:off x="396112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51" name="object 1851"/>
          <p:cNvSpPr/>
          <p:nvPr/>
        </p:nvSpPr>
        <p:spPr>
          <a:xfrm>
            <a:off x="4005579" y="527812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1852" name="object 1852"/>
          <p:cNvSpPr/>
          <p:nvPr/>
        </p:nvSpPr>
        <p:spPr>
          <a:xfrm>
            <a:off x="404875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53" name="object 1853"/>
          <p:cNvSpPr/>
          <p:nvPr/>
        </p:nvSpPr>
        <p:spPr>
          <a:xfrm>
            <a:off x="409320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54" name="object 1854"/>
          <p:cNvSpPr/>
          <p:nvPr/>
        </p:nvSpPr>
        <p:spPr>
          <a:xfrm>
            <a:off x="413765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55" name="object 1855"/>
          <p:cNvSpPr/>
          <p:nvPr/>
        </p:nvSpPr>
        <p:spPr>
          <a:xfrm>
            <a:off x="418084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56" name="object 1856"/>
          <p:cNvSpPr/>
          <p:nvPr/>
        </p:nvSpPr>
        <p:spPr>
          <a:xfrm>
            <a:off x="422529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57" name="object 1857"/>
          <p:cNvSpPr/>
          <p:nvPr/>
        </p:nvSpPr>
        <p:spPr>
          <a:xfrm>
            <a:off x="4268470" y="527812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858" name="object 1858"/>
          <p:cNvSpPr/>
          <p:nvPr/>
        </p:nvSpPr>
        <p:spPr>
          <a:xfrm>
            <a:off x="431292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59" name="object 1859"/>
          <p:cNvSpPr/>
          <p:nvPr/>
        </p:nvSpPr>
        <p:spPr>
          <a:xfrm>
            <a:off x="4356100"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60" name="object 1860"/>
          <p:cNvSpPr/>
          <p:nvPr/>
        </p:nvSpPr>
        <p:spPr>
          <a:xfrm>
            <a:off x="440055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61" name="object 1861"/>
          <p:cNvSpPr/>
          <p:nvPr/>
        </p:nvSpPr>
        <p:spPr>
          <a:xfrm>
            <a:off x="444500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62" name="object 1862"/>
          <p:cNvSpPr/>
          <p:nvPr/>
        </p:nvSpPr>
        <p:spPr>
          <a:xfrm>
            <a:off x="448817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63" name="object 1863"/>
          <p:cNvSpPr/>
          <p:nvPr/>
        </p:nvSpPr>
        <p:spPr>
          <a:xfrm>
            <a:off x="4532629" y="527812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1864" name="object 1864"/>
          <p:cNvSpPr/>
          <p:nvPr/>
        </p:nvSpPr>
        <p:spPr>
          <a:xfrm>
            <a:off x="457580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65" name="object 1865"/>
          <p:cNvSpPr/>
          <p:nvPr/>
        </p:nvSpPr>
        <p:spPr>
          <a:xfrm>
            <a:off x="462025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66" name="object 1866"/>
          <p:cNvSpPr/>
          <p:nvPr/>
        </p:nvSpPr>
        <p:spPr>
          <a:xfrm>
            <a:off x="466470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67" name="object 1867"/>
          <p:cNvSpPr/>
          <p:nvPr/>
        </p:nvSpPr>
        <p:spPr>
          <a:xfrm>
            <a:off x="470789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68" name="object 1868"/>
          <p:cNvSpPr/>
          <p:nvPr/>
        </p:nvSpPr>
        <p:spPr>
          <a:xfrm>
            <a:off x="475234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69" name="object 1869"/>
          <p:cNvSpPr/>
          <p:nvPr/>
        </p:nvSpPr>
        <p:spPr>
          <a:xfrm>
            <a:off x="4795520" y="527812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870" name="object 1870"/>
          <p:cNvSpPr/>
          <p:nvPr/>
        </p:nvSpPr>
        <p:spPr>
          <a:xfrm>
            <a:off x="483997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71" name="object 1871"/>
          <p:cNvSpPr/>
          <p:nvPr/>
        </p:nvSpPr>
        <p:spPr>
          <a:xfrm>
            <a:off x="4883150"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72" name="object 1872"/>
          <p:cNvSpPr/>
          <p:nvPr/>
        </p:nvSpPr>
        <p:spPr>
          <a:xfrm>
            <a:off x="492760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73" name="object 1873"/>
          <p:cNvSpPr/>
          <p:nvPr/>
        </p:nvSpPr>
        <p:spPr>
          <a:xfrm>
            <a:off x="497205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74" name="object 1874"/>
          <p:cNvSpPr/>
          <p:nvPr/>
        </p:nvSpPr>
        <p:spPr>
          <a:xfrm>
            <a:off x="501522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75" name="object 1875"/>
          <p:cNvSpPr/>
          <p:nvPr/>
        </p:nvSpPr>
        <p:spPr>
          <a:xfrm>
            <a:off x="5059679" y="527812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1876" name="object 1876"/>
          <p:cNvSpPr/>
          <p:nvPr/>
        </p:nvSpPr>
        <p:spPr>
          <a:xfrm>
            <a:off x="510285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77" name="object 1877"/>
          <p:cNvSpPr/>
          <p:nvPr/>
        </p:nvSpPr>
        <p:spPr>
          <a:xfrm>
            <a:off x="514730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78" name="object 1878"/>
          <p:cNvSpPr/>
          <p:nvPr/>
        </p:nvSpPr>
        <p:spPr>
          <a:xfrm>
            <a:off x="519175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79" name="object 1879"/>
          <p:cNvSpPr/>
          <p:nvPr/>
        </p:nvSpPr>
        <p:spPr>
          <a:xfrm>
            <a:off x="523494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80" name="object 1880"/>
          <p:cNvSpPr/>
          <p:nvPr/>
        </p:nvSpPr>
        <p:spPr>
          <a:xfrm>
            <a:off x="527939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81" name="object 1881"/>
          <p:cNvSpPr/>
          <p:nvPr/>
        </p:nvSpPr>
        <p:spPr>
          <a:xfrm>
            <a:off x="5322570" y="527812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882" name="object 1882"/>
          <p:cNvSpPr/>
          <p:nvPr/>
        </p:nvSpPr>
        <p:spPr>
          <a:xfrm>
            <a:off x="536702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83" name="object 1883"/>
          <p:cNvSpPr/>
          <p:nvPr/>
        </p:nvSpPr>
        <p:spPr>
          <a:xfrm>
            <a:off x="5410200"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84" name="object 1884"/>
          <p:cNvSpPr/>
          <p:nvPr/>
        </p:nvSpPr>
        <p:spPr>
          <a:xfrm>
            <a:off x="545465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85" name="object 1885"/>
          <p:cNvSpPr/>
          <p:nvPr/>
        </p:nvSpPr>
        <p:spPr>
          <a:xfrm>
            <a:off x="549910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86" name="object 1886"/>
          <p:cNvSpPr/>
          <p:nvPr/>
        </p:nvSpPr>
        <p:spPr>
          <a:xfrm>
            <a:off x="554227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87" name="object 1887"/>
          <p:cNvSpPr/>
          <p:nvPr/>
        </p:nvSpPr>
        <p:spPr>
          <a:xfrm>
            <a:off x="5586729" y="5278120"/>
            <a:ext cx="21590" cy="0"/>
          </a:xfrm>
          <a:custGeom>
            <a:avLst/>
            <a:gdLst/>
            <a:ahLst/>
            <a:cxnLst/>
            <a:rect l="l" t="t" r="r" b="b"/>
            <a:pathLst>
              <a:path w="21589">
                <a:moveTo>
                  <a:pt x="0" y="0"/>
                </a:moveTo>
                <a:lnTo>
                  <a:pt x="21590" y="0"/>
                </a:lnTo>
              </a:path>
            </a:pathLst>
          </a:custGeom>
          <a:ln w="22860">
            <a:solidFill>
              <a:srgbClr val="7F0000"/>
            </a:solidFill>
          </a:ln>
        </p:spPr>
        <p:txBody>
          <a:bodyPr wrap="square" lIns="0" tIns="0" rIns="0" bIns="0" rtlCol="0"/>
          <a:lstStyle/>
          <a:p>
            <a:endParaRPr/>
          </a:p>
        </p:txBody>
      </p:sp>
      <p:sp>
        <p:nvSpPr>
          <p:cNvPr id="1888" name="object 1888"/>
          <p:cNvSpPr/>
          <p:nvPr/>
        </p:nvSpPr>
        <p:spPr>
          <a:xfrm>
            <a:off x="5629909"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89" name="object 1889"/>
          <p:cNvSpPr/>
          <p:nvPr/>
        </p:nvSpPr>
        <p:spPr>
          <a:xfrm>
            <a:off x="567435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0" name="object 1890"/>
          <p:cNvSpPr/>
          <p:nvPr/>
        </p:nvSpPr>
        <p:spPr>
          <a:xfrm>
            <a:off x="5718809"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1" name="object 1891"/>
          <p:cNvSpPr/>
          <p:nvPr/>
        </p:nvSpPr>
        <p:spPr>
          <a:xfrm>
            <a:off x="576199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2" name="object 1892"/>
          <p:cNvSpPr/>
          <p:nvPr/>
        </p:nvSpPr>
        <p:spPr>
          <a:xfrm>
            <a:off x="580644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3" name="object 1893"/>
          <p:cNvSpPr/>
          <p:nvPr/>
        </p:nvSpPr>
        <p:spPr>
          <a:xfrm>
            <a:off x="5849620" y="5278120"/>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894" name="object 1894"/>
          <p:cNvSpPr/>
          <p:nvPr/>
        </p:nvSpPr>
        <p:spPr>
          <a:xfrm>
            <a:off x="589407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5" name="object 1895"/>
          <p:cNvSpPr/>
          <p:nvPr/>
        </p:nvSpPr>
        <p:spPr>
          <a:xfrm>
            <a:off x="5937250" y="5278120"/>
            <a:ext cx="22860" cy="0"/>
          </a:xfrm>
          <a:custGeom>
            <a:avLst/>
            <a:gdLst/>
            <a:ahLst/>
            <a:cxnLst/>
            <a:rect l="l" t="t" r="r" b="b"/>
            <a:pathLst>
              <a:path w="22860">
                <a:moveTo>
                  <a:pt x="0" y="0"/>
                </a:moveTo>
                <a:lnTo>
                  <a:pt x="22860" y="0"/>
                </a:lnTo>
              </a:path>
            </a:pathLst>
          </a:custGeom>
          <a:ln w="22860">
            <a:solidFill>
              <a:srgbClr val="7F0000"/>
            </a:solidFill>
          </a:ln>
        </p:spPr>
        <p:txBody>
          <a:bodyPr wrap="square" lIns="0" tIns="0" rIns="0" bIns="0" rtlCol="0"/>
          <a:lstStyle/>
          <a:p>
            <a:endParaRPr/>
          </a:p>
        </p:txBody>
      </p:sp>
      <p:sp>
        <p:nvSpPr>
          <p:cNvPr id="1896" name="object 1896"/>
          <p:cNvSpPr/>
          <p:nvPr/>
        </p:nvSpPr>
        <p:spPr>
          <a:xfrm>
            <a:off x="598170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7" name="object 1897"/>
          <p:cNvSpPr/>
          <p:nvPr/>
        </p:nvSpPr>
        <p:spPr>
          <a:xfrm>
            <a:off x="6026150" y="5278120"/>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898" name="object 1898"/>
          <p:cNvSpPr/>
          <p:nvPr/>
        </p:nvSpPr>
        <p:spPr>
          <a:xfrm>
            <a:off x="6069329" y="5278120"/>
            <a:ext cx="3810" cy="17780"/>
          </a:xfrm>
          <a:custGeom>
            <a:avLst/>
            <a:gdLst/>
            <a:ahLst/>
            <a:cxnLst/>
            <a:rect l="l" t="t" r="r" b="b"/>
            <a:pathLst>
              <a:path w="3810" h="17779">
                <a:moveTo>
                  <a:pt x="0" y="0"/>
                </a:moveTo>
                <a:lnTo>
                  <a:pt x="3810" y="0"/>
                </a:lnTo>
                <a:lnTo>
                  <a:pt x="3810" y="17779"/>
                </a:lnTo>
              </a:path>
            </a:pathLst>
          </a:custGeom>
          <a:ln w="22859">
            <a:solidFill>
              <a:srgbClr val="7F0000"/>
            </a:solidFill>
          </a:ln>
        </p:spPr>
        <p:txBody>
          <a:bodyPr wrap="square" lIns="0" tIns="0" rIns="0" bIns="0" rtlCol="0"/>
          <a:lstStyle/>
          <a:p>
            <a:endParaRPr/>
          </a:p>
        </p:txBody>
      </p:sp>
      <p:sp>
        <p:nvSpPr>
          <p:cNvPr id="1899" name="object 1899"/>
          <p:cNvSpPr/>
          <p:nvPr/>
        </p:nvSpPr>
        <p:spPr>
          <a:xfrm>
            <a:off x="6073140" y="5317490"/>
            <a:ext cx="0" cy="22860"/>
          </a:xfrm>
          <a:custGeom>
            <a:avLst/>
            <a:gdLst/>
            <a:ahLst/>
            <a:cxnLst/>
            <a:rect l="l" t="t" r="r" b="b"/>
            <a:pathLst>
              <a:path h="22860">
                <a:moveTo>
                  <a:pt x="-11429" y="11430"/>
                </a:moveTo>
                <a:lnTo>
                  <a:pt x="11429" y="11430"/>
                </a:lnTo>
              </a:path>
            </a:pathLst>
          </a:custGeom>
          <a:ln w="22859">
            <a:solidFill>
              <a:srgbClr val="7F0000"/>
            </a:solidFill>
          </a:ln>
        </p:spPr>
        <p:txBody>
          <a:bodyPr wrap="square" lIns="0" tIns="0" rIns="0" bIns="0" rtlCol="0"/>
          <a:lstStyle/>
          <a:p>
            <a:endParaRPr/>
          </a:p>
        </p:txBody>
      </p:sp>
      <p:sp>
        <p:nvSpPr>
          <p:cNvPr id="1900" name="object 1900"/>
          <p:cNvSpPr/>
          <p:nvPr/>
        </p:nvSpPr>
        <p:spPr>
          <a:xfrm>
            <a:off x="6073140" y="5361940"/>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1901" name="object 1901"/>
          <p:cNvSpPr/>
          <p:nvPr/>
        </p:nvSpPr>
        <p:spPr>
          <a:xfrm>
            <a:off x="6073140" y="5406390"/>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1902" name="object 1902"/>
          <p:cNvSpPr/>
          <p:nvPr/>
        </p:nvSpPr>
        <p:spPr>
          <a:xfrm>
            <a:off x="6073140" y="544957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903" name="object 1903"/>
          <p:cNvSpPr/>
          <p:nvPr/>
        </p:nvSpPr>
        <p:spPr>
          <a:xfrm>
            <a:off x="6073140" y="549402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904" name="object 1904"/>
          <p:cNvSpPr/>
          <p:nvPr/>
        </p:nvSpPr>
        <p:spPr>
          <a:xfrm>
            <a:off x="6073140" y="5537200"/>
            <a:ext cx="0" cy="22860"/>
          </a:xfrm>
          <a:custGeom>
            <a:avLst/>
            <a:gdLst/>
            <a:ahLst/>
            <a:cxnLst/>
            <a:rect l="l" t="t" r="r" b="b"/>
            <a:pathLst>
              <a:path h="22860">
                <a:moveTo>
                  <a:pt x="-11429" y="11430"/>
                </a:moveTo>
                <a:lnTo>
                  <a:pt x="11429" y="11430"/>
                </a:lnTo>
              </a:path>
            </a:pathLst>
          </a:custGeom>
          <a:ln w="22859">
            <a:solidFill>
              <a:srgbClr val="7F0000"/>
            </a:solidFill>
          </a:ln>
        </p:spPr>
        <p:txBody>
          <a:bodyPr wrap="square" lIns="0" tIns="0" rIns="0" bIns="0" rtlCol="0"/>
          <a:lstStyle/>
          <a:p>
            <a:endParaRPr/>
          </a:p>
        </p:txBody>
      </p:sp>
      <p:sp>
        <p:nvSpPr>
          <p:cNvPr id="1905" name="object 1905"/>
          <p:cNvSpPr/>
          <p:nvPr/>
        </p:nvSpPr>
        <p:spPr>
          <a:xfrm>
            <a:off x="6073140" y="558165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906" name="object 1906"/>
          <p:cNvSpPr/>
          <p:nvPr/>
        </p:nvSpPr>
        <p:spPr>
          <a:xfrm>
            <a:off x="6073140" y="5624829"/>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907" name="object 1907"/>
          <p:cNvSpPr/>
          <p:nvPr/>
        </p:nvSpPr>
        <p:spPr>
          <a:xfrm>
            <a:off x="602869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08" name="object 1908"/>
          <p:cNvSpPr/>
          <p:nvPr/>
        </p:nvSpPr>
        <p:spPr>
          <a:xfrm>
            <a:off x="598550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09" name="object 1909"/>
          <p:cNvSpPr/>
          <p:nvPr/>
        </p:nvSpPr>
        <p:spPr>
          <a:xfrm>
            <a:off x="594105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10" name="object 1910"/>
          <p:cNvSpPr/>
          <p:nvPr/>
        </p:nvSpPr>
        <p:spPr>
          <a:xfrm>
            <a:off x="589660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911" name="object 1911"/>
          <p:cNvSpPr/>
          <p:nvPr/>
        </p:nvSpPr>
        <p:spPr>
          <a:xfrm>
            <a:off x="5853429" y="564642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1912" name="object 1912"/>
          <p:cNvSpPr/>
          <p:nvPr/>
        </p:nvSpPr>
        <p:spPr>
          <a:xfrm>
            <a:off x="580897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913" name="object 1913"/>
          <p:cNvSpPr/>
          <p:nvPr/>
        </p:nvSpPr>
        <p:spPr>
          <a:xfrm>
            <a:off x="576580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14" name="object 1914"/>
          <p:cNvSpPr/>
          <p:nvPr/>
        </p:nvSpPr>
        <p:spPr>
          <a:xfrm>
            <a:off x="572135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15" name="object 1915"/>
          <p:cNvSpPr/>
          <p:nvPr/>
        </p:nvSpPr>
        <p:spPr>
          <a:xfrm>
            <a:off x="567817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16" name="object 1916"/>
          <p:cNvSpPr/>
          <p:nvPr/>
        </p:nvSpPr>
        <p:spPr>
          <a:xfrm>
            <a:off x="563372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17" name="object 1917"/>
          <p:cNvSpPr/>
          <p:nvPr/>
        </p:nvSpPr>
        <p:spPr>
          <a:xfrm>
            <a:off x="5589270" y="564642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1918" name="object 1918"/>
          <p:cNvSpPr/>
          <p:nvPr/>
        </p:nvSpPr>
        <p:spPr>
          <a:xfrm>
            <a:off x="554609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19" name="object 1919"/>
          <p:cNvSpPr/>
          <p:nvPr/>
        </p:nvSpPr>
        <p:spPr>
          <a:xfrm>
            <a:off x="550164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0" name="object 1920"/>
          <p:cNvSpPr/>
          <p:nvPr/>
        </p:nvSpPr>
        <p:spPr>
          <a:xfrm>
            <a:off x="545845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1" name="object 1921"/>
          <p:cNvSpPr/>
          <p:nvPr/>
        </p:nvSpPr>
        <p:spPr>
          <a:xfrm>
            <a:off x="541400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2" name="object 1922"/>
          <p:cNvSpPr/>
          <p:nvPr/>
        </p:nvSpPr>
        <p:spPr>
          <a:xfrm>
            <a:off x="536955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923" name="object 1923"/>
          <p:cNvSpPr/>
          <p:nvPr/>
        </p:nvSpPr>
        <p:spPr>
          <a:xfrm>
            <a:off x="5326379" y="564642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1924" name="object 1924"/>
          <p:cNvSpPr/>
          <p:nvPr/>
        </p:nvSpPr>
        <p:spPr>
          <a:xfrm>
            <a:off x="528192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925" name="object 1925"/>
          <p:cNvSpPr/>
          <p:nvPr/>
        </p:nvSpPr>
        <p:spPr>
          <a:xfrm>
            <a:off x="523875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6" name="object 1926"/>
          <p:cNvSpPr/>
          <p:nvPr/>
        </p:nvSpPr>
        <p:spPr>
          <a:xfrm>
            <a:off x="519430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7" name="object 1927"/>
          <p:cNvSpPr/>
          <p:nvPr/>
        </p:nvSpPr>
        <p:spPr>
          <a:xfrm>
            <a:off x="515112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8" name="object 1928"/>
          <p:cNvSpPr/>
          <p:nvPr/>
        </p:nvSpPr>
        <p:spPr>
          <a:xfrm>
            <a:off x="510667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29" name="object 1929"/>
          <p:cNvSpPr/>
          <p:nvPr/>
        </p:nvSpPr>
        <p:spPr>
          <a:xfrm>
            <a:off x="5062220" y="5646420"/>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1930" name="object 1930"/>
          <p:cNvSpPr/>
          <p:nvPr/>
        </p:nvSpPr>
        <p:spPr>
          <a:xfrm>
            <a:off x="501904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31" name="object 1931"/>
          <p:cNvSpPr/>
          <p:nvPr/>
        </p:nvSpPr>
        <p:spPr>
          <a:xfrm>
            <a:off x="4974590"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32" name="object 1932"/>
          <p:cNvSpPr/>
          <p:nvPr/>
        </p:nvSpPr>
        <p:spPr>
          <a:xfrm>
            <a:off x="493140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33" name="object 1933"/>
          <p:cNvSpPr/>
          <p:nvPr/>
        </p:nvSpPr>
        <p:spPr>
          <a:xfrm>
            <a:off x="4886959" y="5646420"/>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34" name="object 1934"/>
          <p:cNvSpPr/>
          <p:nvPr/>
        </p:nvSpPr>
        <p:spPr>
          <a:xfrm>
            <a:off x="4842509" y="5646420"/>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935" name="object 1935"/>
          <p:cNvSpPr/>
          <p:nvPr/>
        </p:nvSpPr>
        <p:spPr>
          <a:xfrm>
            <a:off x="4799329" y="5646420"/>
            <a:ext cx="21590" cy="0"/>
          </a:xfrm>
          <a:custGeom>
            <a:avLst/>
            <a:gdLst/>
            <a:ahLst/>
            <a:cxnLst/>
            <a:rect l="l" t="t" r="r" b="b"/>
            <a:pathLst>
              <a:path w="21589">
                <a:moveTo>
                  <a:pt x="21590" y="0"/>
                </a:moveTo>
                <a:lnTo>
                  <a:pt x="0" y="0"/>
                </a:lnTo>
              </a:path>
            </a:pathLst>
          </a:custGeom>
          <a:ln w="22860">
            <a:solidFill>
              <a:srgbClr val="7F0000"/>
            </a:solidFill>
          </a:ln>
        </p:spPr>
        <p:txBody>
          <a:bodyPr wrap="square" lIns="0" tIns="0" rIns="0" bIns="0" rtlCol="0"/>
          <a:lstStyle/>
          <a:p>
            <a:endParaRPr/>
          </a:p>
        </p:txBody>
      </p:sp>
      <p:sp>
        <p:nvSpPr>
          <p:cNvPr id="1936" name="object 1936"/>
          <p:cNvSpPr txBox="1"/>
          <p:nvPr/>
        </p:nvSpPr>
        <p:spPr>
          <a:xfrm>
            <a:off x="4029709" y="5312409"/>
            <a:ext cx="148844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Доготівельні</a:t>
            </a:r>
            <a:endParaRPr sz="1800">
              <a:latin typeface="Arial"/>
              <a:cs typeface="Arial"/>
            </a:endParaRPr>
          </a:p>
        </p:txBody>
      </p:sp>
      <p:sp>
        <p:nvSpPr>
          <p:cNvPr id="1937" name="object 1937"/>
          <p:cNvSpPr/>
          <p:nvPr/>
        </p:nvSpPr>
        <p:spPr>
          <a:xfrm>
            <a:off x="694690" y="6026150"/>
            <a:ext cx="2576830" cy="580390"/>
          </a:xfrm>
          <a:custGeom>
            <a:avLst/>
            <a:gdLst/>
            <a:ahLst/>
            <a:cxnLst/>
            <a:rect l="l" t="t" r="r" b="b"/>
            <a:pathLst>
              <a:path w="2576829" h="580390">
                <a:moveTo>
                  <a:pt x="1289049" y="580390"/>
                </a:moveTo>
                <a:lnTo>
                  <a:pt x="0" y="580390"/>
                </a:lnTo>
                <a:lnTo>
                  <a:pt x="0" y="0"/>
                </a:lnTo>
                <a:lnTo>
                  <a:pt x="2576830" y="0"/>
                </a:lnTo>
                <a:lnTo>
                  <a:pt x="2576830" y="580390"/>
                </a:lnTo>
                <a:lnTo>
                  <a:pt x="1289049" y="580390"/>
                </a:lnTo>
                <a:close/>
              </a:path>
            </a:pathLst>
          </a:custGeom>
          <a:ln w="9344">
            <a:solidFill>
              <a:srgbClr val="000000"/>
            </a:solidFill>
          </a:ln>
        </p:spPr>
        <p:txBody>
          <a:bodyPr wrap="square" lIns="0" tIns="0" rIns="0" bIns="0" rtlCol="0"/>
          <a:lstStyle/>
          <a:p>
            <a:endParaRPr/>
          </a:p>
        </p:txBody>
      </p:sp>
      <p:sp>
        <p:nvSpPr>
          <p:cNvPr id="1938" name="object 1938"/>
          <p:cNvSpPr txBox="1"/>
          <p:nvPr/>
        </p:nvSpPr>
        <p:spPr>
          <a:xfrm>
            <a:off x="772159" y="6047740"/>
            <a:ext cx="97155" cy="51308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t>
            </a:r>
            <a:endParaRPr sz="1600">
              <a:latin typeface="Arial"/>
              <a:cs typeface="Arial"/>
            </a:endParaRPr>
          </a:p>
          <a:p>
            <a:pPr marL="12700">
              <a:lnSpc>
                <a:spcPct val="100000"/>
              </a:lnSpc>
            </a:pPr>
            <a:r>
              <a:rPr sz="1600" dirty="0">
                <a:latin typeface="Arial"/>
                <a:cs typeface="Arial"/>
              </a:rPr>
              <a:t>•</a:t>
            </a:r>
            <a:endParaRPr sz="1600">
              <a:latin typeface="Arial"/>
              <a:cs typeface="Arial"/>
            </a:endParaRPr>
          </a:p>
        </p:txBody>
      </p:sp>
      <p:sp>
        <p:nvSpPr>
          <p:cNvPr id="1939" name="object 1939"/>
          <p:cNvSpPr txBox="1"/>
          <p:nvPr/>
        </p:nvSpPr>
        <p:spPr>
          <a:xfrm>
            <a:off x="1057910" y="6059170"/>
            <a:ext cx="1272540" cy="513080"/>
          </a:xfrm>
          <a:prstGeom prst="rect">
            <a:avLst/>
          </a:prstGeom>
        </p:spPr>
        <p:txBody>
          <a:bodyPr vert="horz" wrap="square" lIns="0" tIns="12700" rIns="0" bIns="0" rtlCol="0">
            <a:spAutoFit/>
          </a:bodyPr>
          <a:lstStyle/>
          <a:p>
            <a:pPr marL="12700" marR="5080">
              <a:lnSpc>
                <a:spcPct val="100000"/>
              </a:lnSpc>
              <a:spcBef>
                <a:spcPts val="100"/>
              </a:spcBef>
            </a:pPr>
            <a:r>
              <a:rPr sz="1600" spc="-15" dirty="0">
                <a:latin typeface="Times New Roman" pitchFamily="18" charset="0"/>
                <a:cs typeface="Times New Roman" pitchFamily="18" charset="0"/>
              </a:rPr>
              <a:t>м</a:t>
            </a:r>
            <a:r>
              <a:rPr sz="1600" spc="-10" dirty="0">
                <a:latin typeface="Times New Roman" pitchFamily="18" charset="0"/>
                <a:cs typeface="Times New Roman" pitchFamily="18" charset="0"/>
              </a:rPr>
              <a:t>'я</a:t>
            </a:r>
            <a:r>
              <a:rPr sz="1600" spc="5" dirty="0">
                <a:latin typeface="Times New Roman" pitchFamily="18" charset="0"/>
                <a:cs typeface="Times New Roman" pitchFamily="18" charset="0"/>
              </a:rPr>
              <a:t>с</a:t>
            </a:r>
            <a:r>
              <a:rPr sz="1600" spc="-5" dirty="0">
                <a:latin typeface="Times New Roman" pitchFamily="18" charset="0"/>
                <a:cs typeface="Times New Roman" pitchFamily="18" charset="0"/>
              </a:rPr>
              <a:t>о</a:t>
            </a:r>
            <a:r>
              <a:rPr sz="1600" spc="-15" dirty="0">
                <a:latin typeface="Times New Roman" pitchFamily="18" charset="0"/>
                <a:cs typeface="Times New Roman" pitchFamily="18" charset="0"/>
              </a:rPr>
              <a:t>-</a:t>
            </a:r>
            <a:r>
              <a:rPr sz="1600" spc="-5" dirty="0">
                <a:latin typeface="Times New Roman" pitchFamily="18" charset="0"/>
                <a:cs typeface="Times New Roman" pitchFamily="18" charset="0"/>
              </a:rPr>
              <a:t>ри</a:t>
            </a:r>
            <a:r>
              <a:rPr sz="1600" spc="-10" dirty="0">
                <a:latin typeface="Times New Roman" pitchFamily="18" charset="0"/>
                <a:cs typeface="Times New Roman" pitchFamily="18" charset="0"/>
              </a:rPr>
              <a:t>б</a:t>
            </a:r>
            <a:r>
              <a:rPr sz="1600" spc="-5" dirty="0">
                <a:latin typeface="Times New Roman" pitchFamily="18" charset="0"/>
                <a:cs typeface="Times New Roman" pitchFamily="18" charset="0"/>
              </a:rPr>
              <a:t>ни</a:t>
            </a:r>
            <a:r>
              <a:rPr sz="1600" dirty="0">
                <a:latin typeface="Times New Roman" pitchFamily="18" charset="0"/>
                <a:cs typeface="Times New Roman" pitchFamily="18" charset="0"/>
              </a:rPr>
              <a:t>й  </a:t>
            </a:r>
            <a:r>
              <a:rPr sz="1600" spc="-5" dirty="0">
                <a:latin typeface="Times New Roman" pitchFamily="18" charset="0"/>
                <a:cs typeface="Times New Roman" pitchFamily="18" charset="0"/>
              </a:rPr>
              <a:t>овочевий</a:t>
            </a:r>
            <a:endParaRPr sz="1600">
              <a:latin typeface="Times New Roman" pitchFamily="18" charset="0"/>
              <a:cs typeface="Times New Roman" pitchFamily="18" charset="0"/>
            </a:endParaRPr>
          </a:p>
        </p:txBody>
      </p:sp>
      <p:sp>
        <p:nvSpPr>
          <p:cNvPr id="1940" name="object 1940"/>
          <p:cNvSpPr/>
          <p:nvPr/>
        </p:nvSpPr>
        <p:spPr>
          <a:xfrm>
            <a:off x="1778000" y="5726429"/>
            <a:ext cx="210820" cy="377190"/>
          </a:xfrm>
          <a:custGeom>
            <a:avLst/>
            <a:gdLst/>
            <a:ahLst/>
            <a:cxnLst/>
            <a:rect l="l" t="t" r="r" b="b"/>
            <a:pathLst>
              <a:path w="210819" h="377189">
                <a:moveTo>
                  <a:pt x="210819" y="271780"/>
                </a:moveTo>
                <a:lnTo>
                  <a:pt x="0" y="271780"/>
                </a:lnTo>
                <a:lnTo>
                  <a:pt x="105410" y="377190"/>
                </a:lnTo>
                <a:lnTo>
                  <a:pt x="210819" y="271780"/>
                </a:lnTo>
                <a:close/>
              </a:path>
              <a:path w="210819" h="377189">
                <a:moveTo>
                  <a:pt x="158750" y="0"/>
                </a:moveTo>
                <a:lnTo>
                  <a:pt x="52069" y="0"/>
                </a:lnTo>
                <a:lnTo>
                  <a:pt x="52069" y="271780"/>
                </a:lnTo>
                <a:lnTo>
                  <a:pt x="158750" y="271780"/>
                </a:lnTo>
                <a:lnTo>
                  <a:pt x="158750" y="0"/>
                </a:lnTo>
                <a:close/>
              </a:path>
            </a:pathLst>
          </a:custGeom>
          <a:solidFill>
            <a:srgbClr val="CC3399"/>
          </a:solidFill>
        </p:spPr>
        <p:txBody>
          <a:bodyPr wrap="square" lIns="0" tIns="0" rIns="0" bIns="0" rtlCol="0"/>
          <a:lstStyle/>
          <a:p>
            <a:endParaRPr/>
          </a:p>
        </p:txBody>
      </p:sp>
      <p:sp>
        <p:nvSpPr>
          <p:cNvPr id="1941" name="object 1941"/>
          <p:cNvSpPr/>
          <p:nvPr/>
        </p:nvSpPr>
        <p:spPr>
          <a:xfrm>
            <a:off x="1778000" y="5726429"/>
            <a:ext cx="210820" cy="377190"/>
          </a:xfrm>
          <a:custGeom>
            <a:avLst/>
            <a:gdLst/>
            <a:ahLst/>
            <a:cxnLst/>
            <a:rect l="l" t="t" r="r" b="b"/>
            <a:pathLst>
              <a:path w="210819" h="377189">
                <a:moveTo>
                  <a:pt x="52069" y="0"/>
                </a:moveTo>
                <a:lnTo>
                  <a:pt x="52069" y="271780"/>
                </a:lnTo>
                <a:lnTo>
                  <a:pt x="0" y="271780"/>
                </a:lnTo>
                <a:lnTo>
                  <a:pt x="105410" y="377190"/>
                </a:lnTo>
                <a:lnTo>
                  <a:pt x="210819" y="271780"/>
                </a:lnTo>
                <a:lnTo>
                  <a:pt x="158750" y="271780"/>
                </a:lnTo>
                <a:lnTo>
                  <a:pt x="158750" y="0"/>
                </a:lnTo>
                <a:lnTo>
                  <a:pt x="52069" y="0"/>
                </a:lnTo>
                <a:close/>
              </a:path>
            </a:pathLst>
          </a:custGeom>
          <a:ln w="25518">
            <a:solidFill>
              <a:srgbClr val="91CF4F"/>
            </a:solidFill>
          </a:ln>
        </p:spPr>
        <p:txBody>
          <a:bodyPr wrap="square" lIns="0" tIns="0" rIns="0" bIns="0" rtlCol="0"/>
          <a:lstStyle/>
          <a:p>
            <a:endParaRPr/>
          </a:p>
        </p:txBody>
      </p:sp>
      <p:sp>
        <p:nvSpPr>
          <p:cNvPr id="1942" name="object 1942"/>
          <p:cNvSpPr/>
          <p:nvPr/>
        </p:nvSpPr>
        <p:spPr>
          <a:xfrm>
            <a:off x="1778000" y="572642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1943" name="object 1943"/>
          <p:cNvSpPr/>
          <p:nvPr/>
        </p:nvSpPr>
        <p:spPr>
          <a:xfrm>
            <a:off x="1988820" y="610362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1944" name="object 1944"/>
          <p:cNvSpPr/>
          <p:nvPr/>
        </p:nvSpPr>
        <p:spPr>
          <a:xfrm>
            <a:off x="6289040" y="6026150"/>
            <a:ext cx="2579370" cy="580390"/>
          </a:xfrm>
          <a:custGeom>
            <a:avLst/>
            <a:gdLst/>
            <a:ahLst/>
            <a:cxnLst/>
            <a:rect l="l" t="t" r="r" b="b"/>
            <a:pathLst>
              <a:path w="2579370" h="580390">
                <a:moveTo>
                  <a:pt x="1289050" y="580390"/>
                </a:moveTo>
                <a:lnTo>
                  <a:pt x="0" y="580390"/>
                </a:lnTo>
                <a:lnTo>
                  <a:pt x="0" y="0"/>
                </a:lnTo>
                <a:lnTo>
                  <a:pt x="2579369" y="0"/>
                </a:lnTo>
                <a:lnTo>
                  <a:pt x="2579369" y="580390"/>
                </a:lnTo>
                <a:lnTo>
                  <a:pt x="1289050" y="580390"/>
                </a:lnTo>
                <a:close/>
              </a:path>
            </a:pathLst>
          </a:custGeom>
          <a:ln w="9344">
            <a:solidFill>
              <a:srgbClr val="000000"/>
            </a:solidFill>
          </a:ln>
        </p:spPr>
        <p:txBody>
          <a:bodyPr wrap="square" lIns="0" tIns="0" rIns="0" bIns="0" rtlCol="0"/>
          <a:lstStyle/>
          <a:p>
            <a:endParaRPr/>
          </a:p>
        </p:txBody>
      </p:sp>
      <p:sp>
        <p:nvSpPr>
          <p:cNvPr id="1945" name="object 1945"/>
          <p:cNvSpPr txBox="1"/>
          <p:nvPr/>
        </p:nvSpPr>
        <p:spPr>
          <a:xfrm>
            <a:off x="6366509" y="6047740"/>
            <a:ext cx="97155" cy="51308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t>
            </a:r>
            <a:endParaRPr sz="1600">
              <a:latin typeface="Arial"/>
              <a:cs typeface="Arial"/>
            </a:endParaRPr>
          </a:p>
          <a:p>
            <a:pPr marL="12700">
              <a:lnSpc>
                <a:spcPct val="100000"/>
              </a:lnSpc>
            </a:pPr>
            <a:r>
              <a:rPr sz="1600" dirty="0">
                <a:latin typeface="Arial"/>
                <a:cs typeface="Arial"/>
              </a:rPr>
              <a:t>•</a:t>
            </a:r>
            <a:endParaRPr sz="1600">
              <a:latin typeface="Arial"/>
              <a:cs typeface="Arial"/>
            </a:endParaRPr>
          </a:p>
        </p:txBody>
      </p:sp>
      <p:sp>
        <p:nvSpPr>
          <p:cNvPr id="1946" name="object 1946"/>
          <p:cNvSpPr txBox="1"/>
          <p:nvPr/>
        </p:nvSpPr>
        <p:spPr>
          <a:xfrm>
            <a:off x="6652259" y="6059170"/>
            <a:ext cx="1409700" cy="51308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Times New Roman" pitchFamily="18" charset="0"/>
                <a:cs typeface="Times New Roman" pitchFamily="18" charset="0"/>
              </a:rPr>
              <a:t>ко</a:t>
            </a:r>
            <a:r>
              <a:rPr sz="1600" spc="-15" dirty="0">
                <a:latin typeface="Times New Roman" pitchFamily="18" charset="0"/>
                <a:cs typeface="Times New Roman" pitchFamily="18" charset="0"/>
              </a:rPr>
              <a:t>н</a:t>
            </a:r>
            <a:r>
              <a:rPr sz="1600" spc="5" dirty="0">
                <a:latin typeface="Times New Roman" pitchFamily="18" charset="0"/>
                <a:cs typeface="Times New Roman" pitchFamily="18" charset="0"/>
              </a:rPr>
              <a:t>д</a:t>
            </a:r>
            <a:r>
              <a:rPr sz="1600" spc="-15" dirty="0">
                <a:latin typeface="Times New Roman" pitchFamily="18" charset="0"/>
                <a:cs typeface="Times New Roman" pitchFamily="18" charset="0"/>
              </a:rPr>
              <a:t>и</a:t>
            </a:r>
            <a:r>
              <a:rPr sz="1600" spc="5" dirty="0">
                <a:latin typeface="Times New Roman" pitchFamily="18" charset="0"/>
                <a:cs typeface="Times New Roman" pitchFamily="18" charset="0"/>
              </a:rPr>
              <a:t>т</a:t>
            </a:r>
            <a:r>
              <a:rPr sz="1600" spc="-5" dirty="0">
                <a:latin typeface="Times New Roman" pitchFamily="18" charset="0"/>
                <a:cs typeface="Times New Roman" pitchFamily="18" charset="0"/>
              </a:rPr>
              <a:t>е</a:t>
            </a:r>
            <a:r>
              <a:rPr sz="1600" spc="-10" dirty="0">
                <a:latin typeface="Times New Roman" pitchFamily="18" charset="0"/>
                <a:cs typeface="Times New Roman" pitchFamily="18" charset="0"/>
              </a:rPr>
              <a:t>р</a:t>
            </a:r>
            <a:r>
              <a:rPr sz="1600" spc="5" dirty="0">
                <a:latin typeface="Times New Roman" pitchFamily="18" charset="0"/>
                <a:cs typeface="Times New Roman" pitchFamily="18" charset="0"/>
              </a:rPr>
              <a:t>с</a:t>
            </a:r>
            <a:r>
              <a:rPr sz="1600" spc="-5" dirty="0">
                <a:latin typeface="Times New Roman" pitchFamily="18" charset="0"/>
                <a:cs typeface="Times New Roman" pitchFamily="18" charset="0"/>
              </a:rPr>
              <a:t>ь</a:t>
            </a:r>
            <a:r>
              <a:rPr sz="1600" spc="-15" dirty="0">
                <a:latin typeface="Times New Roman" pitchFamily="18" charset="0"/>
                <a:cs typeface="Times New Roman" pitchFamily="18" charset="0"/>
              </a:rPr>
              <a:t>к</a:t>
            </a:r>
            <a:r>
              <a:rPr sz="1600" spc="-5" dirty="0">
                <a:latin typeface="Times New Roman" pitchFamily="18" charset="0"/>
                <a:cs typeface="Times New Roman" pitchFamily="18" charset="0"/>
              </a:rPr>
              <a:t>и</a:t>
            </a:r>
            <a:r>
              <a:rPr sz="1600" dirty="0">
                <a:latin typeface="Times New Roman" pitchFamily="18" charset="0"/>
                <a:cs typeface="Times New Roman" pitchFamily="18" charset="0"/>
              </a:rPr>
              <a:t>й  </a:t>
            </a:r>
            <a:r>
              <a:rPr sz="1600" spc="-10" dirty="0">
                <a:latin typeface="Times New Roman" pitchFamily="18" charset="0"/>
                <a:cs typeface="Times New Roman" pitchFamily="18" charset="0"/>
              </a:rPr>
              <a:t>борошняний</a:t>
            </a:r>
            <a:endParaRPr sz="1600">
              <a:latin typeface="Times New Roman" pitchFamily="18" charset="0"/>
              <a:cs typeface="Times New Roman" pitchFamily="18" charset="0"/>
            </a:endParaRPr>
          </a:p>
        </p:txBody>
      </p:sp>
      <p:sp>
        <p:nvSpPr>
          <p:cNvPr id="1947" name="object 1947"/>
          <p:cNvSpPr/>
          <p:nvPr/>
        </p:nvSpPr>
        <p:spPr>
          <a:xfrm>
            <a:off x="7415530" y="5612129"/>
            <a:ext cx="210820" cy="378460"/>
          </a:xfrm>
          <a:custGeom>
            <a:avLst/>
            <a:gdLst/>
            <a:ahLst/>
            <a:cxnLst/>
            <a:rect l="l" t="t" r="r" b="b"/>
            <a:pathLst>
              <a:path w="210820" h="378460">
                <a:moveTo>
                  <a:pt x="210820" y="271780"/>
                </a:moveTo>
                <a:lnTo>
                  <a:pt x="0" y="271780"/>
                </a:lnTo>
                <a:lnTo>
                  <a:pt x="105410" y="378460"/>
                </a:lnTo>
                <a:lnTo>
                  <a:pt x="210820" y="271780"/>
                </a:lnTo>
                <a:close/>
              </a:path>
              <a:path w="210820" h="378460">
                <a:moveTo>
                  <a:pt x="158750" y="0"/>
                </a:moveTo>
                <a:lnTo>
                  <a:pt x="52070" y="0"/>
                </a:lnTo>
                <a:lnTo>
                  <a:pt x="52070" y="271780"/>
                </a:lnTo>
                <a:lnTo>
                  <a:pt x="158750" y="271780"/>
                </a:lnTo>
                <a:lnTo>
                  <a:pt x="158750" y="0"/>
                </a:lnTo>
                <a:close/>
              </a:path>
            </a:pathLst>
          </a:custGeom>
          <a:solidFill>
            <a:srgbClr val="CC3399"/>
          </a:solidFill>
        </p:spPr>
        <p:txBody>
          <a:bodyPr wrap="square" lIns="0" tIns="0" rIns="0" bIns="0" rtlCol="0"/>
          <a:lstStyle/>
          <a:p>
            <a:endParaRPr/>
          </a:p>
        </p:txBody>
      </p:sp>
      <p:sp>
        <p:nvSpPr>
          <p:cNvPr id="1948" name="object 1948"/>
          <p:cNvSpPr/>
          <p:nvPr/>
        </p:nvSpPr>
        <p:spPr>
          <a:xfrm>
            <a:off x="7415530" y="5612129"/>
            <a:ext cx="210820" cy="378460"/>
          </a:xfrm>
          <a:custGeom>
            <a:avLst/>
            <a:gdLst/>
            <a:ahLst/>
            <a:cxnLst/>
            <a:rect l="l" t="t" r="r" b="b"/>
            <a:pathLst>
              <a:path w="210820" h="378460">
                <a:moveTo>
                  <a:pt x="52070" y="0"/>
                </a:moveTo>
                <a:lnTo>
                  <a:pt x="52070" y="271780"/>
                </a:lnTo>
                <a:lnTo>
                  <a:pt x="0" y="271780"/>
                </a:lnTo>
                <a:lnTo>
                  <a:pt x="105410" y="378460"/>
                </a:lnTo>
                <a:lnTo>
                  <a:pt x="210820" y="271780"/>
                </a:lnTo>
                <a:lnTo>
                  <a:pt x="158750" y="271780"/>
                </a:lnTo>
                <a:lnTo>
                  <a:pt x="158750" y="0"/>
                </a:lnTo>
                <a:lnTo>
                  <a:pt x="52070" y="0"/>
                </a:lnTo>
                <a:close/>
              </a:path>
            </a:pathLst>
          </a:custGeom>
          <a:ln w="25518">
            <a:solidFill>
              <a:srgbClr val="91CF4F"/>
            </a:solidFill>
          </a:ln>
        </p:spPr>
        <p:txBody>
          <a:bodyPr wrap="square" lIns="0" tIns="0" rIns="0" bIns="0" rtlCol="0"/>
          <a:lstStyle/>
          <a:p>
            <a:endParaRPr/>
          </a:p>
        </p:txBody>
      </p:sp>
      <p:sp>
        <p:nvSpPr>
          <p:cNvPr id="1949" name="object 1949"/>
          <p:cNvSpPr/>
          <p:nvPr/>
        </p:nvSpPr>
        <p:spPr>
          <a:xfrm>
            <a:off x="7415530" y="5612129"/>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1950" name="object 1950"/>
          <p:cNvSpPr/>
          <p:nvPr/>
        </p:nvSpPr>
        <p:spPr>
          <a:xfrm>
            <a:off x="7626350" y="599059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1951" name="object 1951"/>
          <p:cNvSpPr/>
          <p:nvPr/>
        </p:nvSpPr>
        <p:spPr>
          <a:xfrm>
            <a:off x="7658100" y="5591809"/>
            <a:ext cx="24130" cy="0"/>
          </a:xfrm>
          <a:custGeom>
            <a:avLst/>
            <a:gdLst/>
            <a:ahLst/>
            <a:cxnLst/>
            <a:rect l="l" t="t" r="r" b="b"/>
            <a:pathLst>
              <a:path w="24129">
                <a:moveTo>
                  <a:pt x="24129" y="0"/>
                </a:moveTo>
                <a:lnTo>
                  <a:pt x="21590" y="0"/>
                </a:lnTo>
                <a:lnTo>
                  <a:pt x="0" y="0"/>
                </a:lnTo>
              </a:path>
            </a:pathLst>
          </a:custGeom>
          <a:ln w="22860">
            <a:solidFill>
              <a:srgbClr val="7F0000"/>
            </a:solidFill>
          </a:ln>
        </p:spPr>
        <p:txBody>
          <a:bodyPr wrap="square" lIns="0" tIns="0" rIns="0" bIns="0" rtlCol="0"/>
          <a:lstStyle/>
          <a:p>
            <a:endParaRPr/>
          </a:p>
        </p:txBody>
      </p:sp>
      <p:sp>
        <p:nvSpPr>
          <p:cNvPr id="1952" name="object 1952"/>
          <p:cNvSpPr/>
          <p:nvPr/>
        </p:nvSpPr>
        <p:spPr>
          <a:xfrm>
            <a:off x="761491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53" name="object 1953"/>
          <p:cNvSpPr/>
          <p:nvPr/>
        </p:nvSpPr>
        <p:spPr>
          <a:xfrm>
            <a:off x="757046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54" name="object 1954"/>
          <p:cNvSpPr/>
          <p:nvPr/>
        </p:nvSpPr>
        <p:spPr>
          <a:xfrm>
            <a:off x="7526019"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955" name="object 1955"/>
          <p:cNvSpPr/>
          <p:nvPr/>
        </p:nvSpPr>
        <p:spPr>
          <a:xfrm>
            <a:off x="7482840"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56" name="object 1956"/>
          <p:cNvSpPr/>
          <p:nvPr/>
        </p:nvSpPr>
        <p:spPr>
          <a:xfrm>
            <a:off x="7438390"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957" name="object 1957"/>
          <p:cNvSpPr/>
          <p:nvPr/>
        </p:nvSpPr>
        <p:spPr>
          <a:xfrm>
            <a:off x="739520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58" name="object 1958"/>
          <p:cNvSpPr/>
          <p:nvPr/>
        </p:nvSpPr>
        <p:spPr>
          <a:xfrm>
            <a:off x="735075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59" name="object 1959"/>
          <p:cNvSpPr/>
          <p:nvPr/>
        </p:nvSpPr>
        <p:spPr>
          <a:xfrm>
            <a:off x="7306309" y="559180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960" name="object 1960"/>
          <p:cNvSpPr/>
          <p:nvPr/>
        </p:nvSpPr>
        <p:spPr>
          <a:xfrm>
            <a:off x="726313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61" name="object 1961"/>
          <p:cNvSpPr/>
          <p:nvPr/>
        </p:nvSpPr>
        <p:spPr>
          <a:xfrm>
            <a:off x="7218680" y="559180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962" name="object 1962"/>
          <p:cNvSpPr/>
          <p:nvPr/>
        </p:nvSpPr>
        <p:spPr>
          <a:xfrm>
            <a:off x="717550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63" name="object 1963"/>
          <p:cNvSpPr/>
          <p:nvPr/>
        </p:nvSpPr>
        <p:spPr>
          <a:xfrm>
            <a:off x="713105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64" name="object 1964"/>
          <p:cNvSpPr/>
          <p:nvPr/>
        </p:nvSpPr>
        <p:spPr>
          <a:xfrm>
            <a:off x="708786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65" name="object 1965"/>
          <p:cNvSpPr/>
          <p:nvPr/>
        </p:nvSpPr>
        <p:spPr>
          <a:xfrm>
            <a:off x="704341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66" name="object 1966"/>
          <p:cNvSpPr/>
          <p:nvPr/>
        </p:nvSpPr>
        <p:spPr>
          <a:xfrm>
            <a:off x="6998969"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967" name="object 1967"/>
          <p:cNvSpPr/>
          <p:nvPr/>
        </p:nvSpPr>
        <p:spPr>
          <a:xfrm>
            <a:off x="6955790"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68" name="object 1968"/>
          <p:cNvSpPr/>
          <p:nvPr/>
        </p:nvSpPr>
        <p:spPr>
          <a:xfrm>
            <a:off x="6911340"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1969" name="object 1969"/>
          <p:cNvSpPr/>
          <p:nvPr/>
        </p:nvSpPr>
        <p:spPr>
          <a:xfrm>
            <a:off x="686815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70" name="object 1970"/>
          <p:cNvSpPr/>
          <p:nvPr/>
        </p:nvSpPr>
        <p:spPr>
          <a:xfrm>
            <a:off x="682370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71" name="object 1971"/>
          <p:cNvSpPr/>
          <p:nvPr/>
        </p:nvSpPr>
        <p:spPr>
          <a:xfrm>
            <a:off x="6779259" y="559180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972" name="object 1972"/>
          <p:cNvSpPr/>
          <p:nvPr/>
        </p:nvSpPr>
        <p:spPr>
          <a:xfrm>
            <a:off x="673608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73" name="object 1973"/>
          <p:cNvSpPr/>
          <p:nvPr/>
        </p:nvSpPr>
        <p:spPr>
          <a:xfrm>
            <a:off x="6691630" y="559180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1974" name="object 1974"/>
          <p:cNvSpPr/>
          <p:nvPr/>
        </p:nvSpPr>
        <p:spPr>
          <a:xfrm>
            <a:off x="664845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75" name="object 1975"/>
          <p:cNvSpPr/>
          <p:nvPr/>
        </p:nvSpPr>
        <p:spPr>
          <a:xfrm>
            <a:off x="660400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1976" name="object 1976"/>
          <p:cNvSpPr/>
          <p:nvPr/>
        </p:nvSpPr>
        <p:spPr>
          <a:xfrm>
            <a:off x="656081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77" name="object 1977"/>
          <p:cNvSpPr/>
          <p:nvPr/>
        </p:nvSpPr>
        <p:spPr>
          <a:xfrm>
            <a:off x="651636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1978" name="object 1978"/>
          <p:cNvSpPr/>
          <p:nvPr/>
        </p:nvSpPr>
        <p:spPr>
          <a:xfrm>
            <a:off x="6471920" y="5591809"/>
            <a:ext cx="22860" cy="0"/>
          </a:xfrm>
          <a:custGeom>
            <a:avLst/>
            <a:gdLst/>
            <a:ahLst/>
            <a:cxnLst/>
            <a:rect l="l" t="t" r="r" b="b"/>
            <a:pathLst>
              <a:path w="22860">
                <a:moveTo>
                  <a:pt x="22859" y="0"/>
                </a:moveTo>
                <a:lnTo>
                  <a:pt x="0" y="0"/>
                </a:lnTo>
              </a:path>
            </a:pathLst>
          </a:custGeom>
          <a:ln w="22860">
            <a:solidFill>
              <a:srgbClr val="7F0000"/>
            </a:solidFill>
          </a:ln>
        </p:spPr>
        <p:txBody>
          <a:bodyPr wrap="square" lIns="0" tIns="0" rIns="0" bIns="0" rtlCol="0"/>
          <a:lstStyle/>
          <a:p>
            <a:endParaRPr/>
          </a:p>
        </p:txBody>
      </p:sp>
      <p:sp>
        <p:nvSpPr>
          <p:cNvPr id="1979" name="object 1979"/>
          <p:cNvSpPr/>
          <p:nvPr/>
        </p:nvSpPr>
        <p:spPr>
          <a:xfrm>
            <a:off x="6428740" y="5591809"/>
            <a:ext cx="21590" cy="0"/>
          </a:xfrm>
          <a:custGeom>
            <a:avLst/>
            <a:gdLst/>
            <a:ahLst/>
            <a:cxnLst/>
            <a:rect l="l" t="t" r="r" b="b"/>
            <a:pathLst>
              <a:path w="21589">
                <a:moveTo>
                  <a:pt x="21589" y="0"/>
                </a:moveTo>
                <a:lnTo>
                  <a:pt x="0" y="0"/>
                </a:lnTo>
              </a:path>
            </a:pathLst>
          </a:custGeom>
          <a:ln w="22860">
            <a:solidFill>
              <a:srgbClr val="7F0000"/>
            </a:solidFill>
          </a:ln>
        </p:spPr>
        <p:txBody>
          <a:bodyPr wrap="square" lIns="0" tIns="0" rIns="0" bIns="0" rtlCol="0"/>
          <a:lstStyle/>
          <a:p>
            <a:endParaRPr/>
          </a:p>
        </p:txBody>
      </p:sp>
      <p:sp>
        <p:nvSpPr>
          <p:cNvPr id="1980" name="object 1980"/>
          <p:cNvSpPr/>
          <p:nvPr/>
        </p:nvSpPr>
        <p:spPr>
          <a:xfrm>
            <a:off x="6384290" y="5591809"/>
            <a:ext cx="22860" cy="0"/>
          </a:xfrm>
          <a:custGeom>
            <a:avLst/>
            <a:gdLst/>
            <a:ahLst/>
            <a:cxnLst/>
            <a:rect l="l" t="t" r="r" b="b"/>
            <a:pathLst>
              <a:path w="22860">
                <a:moveTo>
                  <a:pt x="22860" y="0"/>
                </a:moveTo>
                <a:lnTo>
                  <a:pt x="0" y="0"/>
                </a:lnTo>
              </a:path>
            </a:pathLst>
          </a:custGeom>
          <a:ln w="22860">
            <a:solidFill>
              <a:srgbClr val="7F0000"/>
            </a:solidFill>
          </a:ln>
        </p:spPr>
        <p:txBody>
          <a:bodyPr wrap="square" lIns="0" tIns="0" rIns="0" bIns="0" rtlCol="0"/>
          <a:lstStyle/>
          <a:p>
            <a:endParaRPr/>
          </a:p>
        </p:txBody>
      </p:sp>
      <p:sp>
        <p:nvSpPr>
          <p:cNvPr id="1981" name="object 1981"/>
          <p:cNvSpPr/>
          <p:nvPr/>
        </p:nvSpPr>
        <p:spPr>
          <a:xfrm>
            <a:off x="6381750" y="555117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982" name="object 1982"/>
          <p:cNvSpPr/>
          <p:nvPr/>
        </p:nvSpPr>
        <p:spPr>
          <a:xfrm>
            <a:off x="6381750" y="5506720"/>
            <a:ext cx="0" cy="22860"/>
          </a:xfrm>
          <a:custGeom>
            <a:avLst/>
            <a:gdLst/>
            <a:ahLst/>
            <a:cxnLst/>
            <a:rect l="l" t="t" r="r" b="b"/>
            <a:pathLst>
              <a:path h="22860">
                <a:moveTo>
                  <a:pt x="-11429" y="11429"/>
                </a:moveTo>
                <a:lnTo>
                  <a:pt x="11429" y="11429"/>
                </a:lnTo>
              </a:path>
            </a:pathLst>
          </a:custGeom>
          <a:ln w="22860">
            <a:solidFill>
              <a:srgbClr val="7F0000"/>
            </a:solidFill>
          </a:ln>
        </p:spPr>
        <p:txBody>
          <a:bodyPr wrap="square" lIns="0" tIns="0" rIns="0" bIns="0" rtlCol="0"/>
          <a:lstStyle/>
          <a:p>
            <a:endParaRPr/>
          </a:p>
        </p:txBody>
      </p:sp>
      <p:sp>
        <p:nvSpPr>
          <p:cNvPr id="1983" name="object 1983"/>
          <p:cNvSpPr/>
          <p:nvPr/>
        </p:nvSpPr>
        <p:spPr>
          <a:xfrm>
            <a:off x="6381750" y="5463540"/>
            <a:ext cx="0" cy="21590"/>
          </a:xfrm>
          <a:custGeom>
            <a:avLst/>
            <a:gdLst/>
            <a:ahLst/>
            <a:cxnLst/>
            <a:rect l="l" t="t" r="r" b="b"/>
            <a:pathLst>
              <a:path h="21589">
                <a:moveTo>
                  <a:pt x="-11429" y="10795"/>
                </a:moveTo>
                <a:lnTo>
                  <a:pt x="11429" y="10795"/>
                </a:lnTo>
              </a:path>
            </a:pathLst>
          </a:custGeom>
          <a:ln w="21590">
            <a:solidFill>
              <a:srgbClr val="7F0000"/>
            </a:solidFill>
          </a:ln>
        </p:spPr>
        <p:txBody>
          <a:bodyPr wrap="square" lIns="0" tIns="0" rIns="0" bIns="0" rtlCol="0"/>
          <a:lstStyle/>
          <a:p>
            <a:endParaRPr/>
          </a:p>
        </p:txBody>
      </p:sp>
      <p:sp>
        <p:nvSpPr>
          <p:cNvPr id="1984" name="object 1984"/>
          <p:cNvSpPr/>
          <p:nvPr/>
        </p:nvSpPr>
        <p:spPr>
          <a:xfrm>
            <a:off x="6381750" y="5419090"/>
            <a:ext cx="0" cy="22860"/>
          </a:xfrm>
          <a:custGeom>
            <a:avLst/>
            <a:gdLst/>
            <a:ahLst/>
            <a:cxnLst/>
            <a:rect l="l" t="t" r="r" b="b"/>
            <a:pathLst>
              <a:path h="22860">
                <a:moveTo>
                  <a:pt x="-11429" y="11430"/>
                </a:moveTo>
                <a:lnTo>
                  <a:pt x="11429" y="11430"/>
                </a:lnTo>
              </a:path>
            </a:pathLst>
          </a:custGeom>
          <a:ln w="22859">
            <a:solidFill>
              <a:srgbClr val="7F0000"/>
            </a:solidFill>
          </a:ln>
        </p:spPr>
        <p:txBody>
          <a:bodyPr wrap="square" lIns="0" tIns="0" rIns="0" bIns="0" rtlCol="0"/>
          <a:lstStyle/>
          <a:p>
            <a:endParaRPr/>
          </a:p>
        </p:txBody>
      </p:sp>
      <p:sp>
        <p:nvSpPr>
          <p:cNvPr id="1985" name="object 1985"/>
          <p:cNvSpPr/>
          <p:nvPr/>
        </p:nvSpPr>
        <p:spPr>
          <a:xfrm>
            <a:off x="6381750" y="5375909"/>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986" name="object 1986"/>
          <p:cNvSpPr/>
          <p:nvPr/>
        </p:nvSpPr>
        <p:spPr>
          <a:xfrm>
            <a:off x="6381750" y="5331459"/>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1987" name="object 1987"/>
          <p:cNvSpPr/>
          <p:nvPr/>
        </p:nvSpPr>
        <p:spPr>
          <a:xfrm>
            <a:off x="6381750" y="5288279"/>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988" name="object 1988"/>
          <p:cNvSpPr/>
          <p:nvPr/>
        </p:nvSpPr>
        <p:spPr>
          <a:xfrm>
            <a:off x="6381750" y="5243829"/>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1989" name="object 1989"/>
          <p:cNvSpPr/>
          <p:nvPr/>
        </p:nvSpPr>
        <p:spPr>
          <a:xfrm>
            <a:off x="6384290" y="5223509"/>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990" name="object 1990"/>
          <p:cNvSpPr/>
          <p:nvPr/>
        </p:nvSpPr>
        <p:spPr>
          <a:xfrm>
            <a:off x="6427470" y="5223509"/>
            <a:ext cx="22860" cy="0"/>
          </a:xfrm>
          <a:custGeom>
            <a:avLst/>
            <a:gdLst/>
            <a:ahLst/>
            <a:cxnLst/>
            <a:rect l="l" t="t" r="r" b="b"/>
            <a:pathLst>
              <a:path w="22860">
                <a:moveTo>
                  <a:pt x="0" y="0"/>
                </a:moveTo>
                <a:lnTo>
                  <a:pt x="22859" y="0"/>
                </a:lnTo>
              </a:path>
            </a:pathLst>
          </a:custGeom>
          <a:ln w="22860">
            <a:solidFill>
              <a:srgbClr val="7F0000"/>
            </a:solidFill>
          </a:ln>
        </p:spPr>
        <p:txBody>
          <a:bodyPr wrap="square" lIns="0" tIns="0" rIns="0" bIns="0" rtlCol="0"/>
          <a:lstStyle/>
          <a:p>
            <a:endParaRPr/>
          </a:p>
        </p:txBody>
      </p:sp>
      <p:sp>
        <p:nvSpPr>
          <p:cNvPr id="1991" name="object 1991"/>
          <p:cNvSpPr/>
          <p:nvPr/>
        </p:nvSpPr>
        <p:spPr>
          <a:xfrm>
            <a:off x="6471920" y="5223509"/>
            <a:ext cx="21590" cy="0"/>
          </a:xfrm>
          <a:custGeom>
            <a:avLst/>
            <a:gdLst/>
            <a:ahLst/>
            <a:cxnLst/>
            <a:rect l="l" t="t" r="r" b="b"/>
            <a:pathLst>
              <a:path w="21589">
                <a:moveTo>
                  <a:pt x="0" y="0"/>
                </a:moveTo>
                <a:lnTo>
                  <a:pt x="21589" y="0"/>
                </a:lnTo>
              </a:path>
            </a:pathLst>
          </a:custGeom>
          <a:ln w="22860">
            <a:solidFill>
              <a:srgbClr val="7F0000"/>
            </a:solidFill>
          </a:ln>
        </p:spPr>
        <p:txBody>
          <a:bodyPr wrap="square" lIns="0" tIns="0" rIns="0" bIns="0" rtlCol="0"/>
          <a:lstStyle/>
          <a:p>
            <a:endParaRPr/>
          </a:p>
        </p:txBody>
      </p:sp>
      <p:sp>
        <p:nvSpPr>
          <p:cNvPr id="1992" name="object 1992"/>
          <p:cNvSpPr/>
          <p:nvPr/>
        </p:nvSpPr>
        <p:spPr>
          <a:xfrm>
            <a:off x="651510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1993" name="object 1993"/>
          <p:cNvSpPr/>
          <p:nvPr/>
        </p:nvSpPr>
        <p:spPr>
          <a:xfrm>
            <a:off x="655955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994" name="object 1994"/>
          <p:cNvSpPr/>
          <p:nvPr/>
        </p:nvSpPr>
        <p:spPr>
          <a:xfrm>
            <a:off x="660400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995" name="object 1995"/>
          <p:cNvSpPr/>
          <p:nvPr/>
        </p:nvSpPr>
        <p:spPr>
          <a:xfrm>
            <a:off x="664718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996" name="object 1996"/>
          <p:cNvSpPr/>
          <p:nvPr/>
        </p:nvSpPr>
        <p:spPr>
          <a:xfrm>
            <a:off x="669163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997" name="object 1997"/>
          <p:cNvSpPr/>
          <p:nvPr/>
        </p:nvSpPr>
        <p:spPr>
          <a:xfrm>
            <a:off x="6734809" y="5223509"/>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1998" name="object 1998"/>
          <p:cNvSpPr/>
          <p:nvPr/>
        </p:nvSpPr>
        <p:spPr>
          <a:xfrm>
            <a:off x="6779259"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1999" name="object 1999"/>
          <p:cNvSpPr/>
          <p:nvPr/>
        </p:nvSpPr>
        <p:spPr>
          <a:xfrm>
            <a:off x="6823709"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00" name="object 2000"/>
          <p:cNvSpPr/>
          <p:nvPr/>
        </p:nvSpPr>
        <p:spPr>
          <a:xfrm>
            <a:off x="686689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01" name="object 2001"/>
          <p:cNvSpPr/>
          <p:nvPr/>
        </p:nvSpPr>
        <p:spPr>
          <a:xfrm>
            <a:off x="691134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02" name="object 2002"/>
          <p:cNvSpPr/>
          <p:nvPr/>
        </p:nvSpPr>
        <p:spPr>
          <a:xfrm>
            <a:off x="6954519"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03" name="object 2003"/>
          <p:cNvSpPr/>
          <p:nvPr/>
        </p:nvSpPr>
        <p:spPr>
          <a:xfrm>
            <a:off x="6998969"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04" name="object 2004"/>
          <p:cNvSpPr/>
          <p:nvPr/>
        </p:nvSpPr>
        <p:spPr>
          <a:xfrm>
            <a:off x="704215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05" name="object 2005"/>
          <p:cNvSpPr/>
          <p:nvPr/>
        </p:nvSpPr>
        <p:spPr>
          <a:xfrm>
            <a:off x="708660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06" name="object 2006"/>
          <p:cNvSpPr/>
          <p:nvPr/>
        </p:nvSpPr>
        <p:spPr>
          <a:xfrm>
            <a:off x="713105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07" name="object 2007"/>
          <p:cNvSpPr/>
          <p:nvPr/>
        </p:nvSpPr>
        <p:spPr>
          <a:xfrm>
            <a:off x="717423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08" name="object 2008"/>
          <p:cNvSpPr/>
          <p:nvPr/>
        </p:nvSpPr>
        <p:spPr>
          <a:xfrm>
            <a:off x="721868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09" name="object 2009"/>
          <p:cNvSpPr/>
          <p:nvPr/>
        </p:nvSpPr>
        <p:spPr>
          <a:xfrm>
            <a:off x="7261859" y="5223509"/>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2010" name="object 2010"/>
          <p:cNvSpPr/>
          <p:nvPr/>
        </p:nvSpPr>
        <p:spPr>
          <a:xfrm>
            <a:off x="7306309"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11" name="object 2011"/>
          <p:cNvSpPr/>
          <p:nvPr/>
        </p:nvSpPr>
        <p:spPr>
          <a:xfrm>
            <a:off x="734949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12" name="object 2012"/>
          <p:cNvSpPr/>
          <p:nvPr/>
        </p:nvSpPr>
        <p:spPr>
          <a:xfrm>
            <a:off x="739394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13" name="object 2013"/>
          <p:cNvSpPr/>
          <p:nvPr/>
        </p:nvSpPr>
        <p:spPr>
          <a:xfrm>
            <a:off x="743839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14" name="object 2014"/>
          <p:cNvSpPr/>
          <p:nvPr/>
        </p:nvSpPr>
        <p:spPr>
          <a:xfrm>
            <a:off x="7481569"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15" name="object 2015"/>
          <p:cNvSpPr/>
          <p:nvPr/>
        </p:nvSpPr>
        <p:spPr>
          <a:xfrm>
            <a:off x="7526019"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16" name="object 2016"/>
          <p:cNvSpPr/>
          <p:nvPr/>
        </p:nvSpPr>
        <p:spPr>
          <a:xfrm>
            <a:off x="756920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17" name="object 2017"/>
          <p:cNvSpPr/>
          <p:nvPr/>
        </p:nvSpPr>
        <p:spPr>
          <a:xfrm>
            <a:off x="761365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18" name="object 2018"/>
          <p:cNvSpPr/>
          <p:nvPr/>
        </p:nvSpPr>
        <p:spPr>
          <a:xfrm>
            <a:off x="765810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19" name="object 2019"/>
          <p:cNvSpPr/>
          <p:nvPr/>
        </p:nvSpPr>
        <p:spPr>
          <a:xfrm>
            <a:off x="770128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20" name="object 2020"/>
          <p:cNvSpPr/>
          <p:nvPr/>
        </p:nvSpPr>
        <p:spPr>
          <a:xfrm>
            <a:off x="774573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21" name="object 2021"/>
          <p:cNvSpPr/>
          <p:nvPr/>
        </p:nvSpPr>
        <p:spPr>
          <a:xfrm>
            <a:off x="7788909" y="5223509"/>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2022" name="object 2022"/>
          <p:cNvSpPr/>
          <p:nvPr/>
        </p:nvSpPr>
        <p:spPr>
          <a:xfrm>
            <a:off x="7833359"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23" name="object 2023"/>
          <p:cNvSpPr/>
          <p:nvPr/>
        </p:nvSpPr>
        <p:spPr>
          <a:xfrm>
            <a:off x="787654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24" name="object 2024"/>
          <p:cNvSpPr/>
          <p:nvPr/>
        </p:nvSpPr>
        <p:spPr>
          <a:xfrm>
            <a:off x="792099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25" name="object 2025"/>
          <p:cNvSpPr/>
          <p:nvPr/>
        </p:nvSpPr>
        <p:spPr>
          <a:xfrm>
            <a:off x="796544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26" name="object 2026"/>
          <p:cNvSpPr/>
          <p:nvPr/>
        </p:nvSpPr>
        <p:spPr>
          <a:xfrm>
            <a:off x="8008619"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27" name="object 2027"/>
          <p:cNvSpPr/>
          <p:nvPr/>
        </p:nvSpPr>
        <p:spPr>
          <a:xfrm>
            <a:off x="8053069"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28" name="object 2028"/>
          <p:cNvSpPr/>
          <p:nvPr/>
        </p:nvSpPr>
        <p:spPr>
          <a:xfrm>
            <a:off x="809625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29" name="object 2029"/>
          <p:cNvSpPr/>
          <p:nvPr/>
        </p:nvSpPr>
        <p:spPr>
          <a:xfrm>
            <a:off x="814070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30" name="object 2030"/>
          <p:cNvSpPr/>
          <p:nvPr/>
        </p:nvSpPr>
        <p:spPr>
          <a:xfrm>
            <a:off x="818515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31" name="object 2031"/>
          <p:cNvSpPr/>
          <p:nvPr/>
        </p:nvSpPr>
        <p:spPr>
          <a:xfrm>
            <a:off x="822833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32" name="object 2032"/>
          <p:cNvSpPr/>
          <p:nvPr/>
        </p:nvSpPr>
        <p:spPr>
          <a:xfrm>
            <a:off x="827278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33" name="object 2033"/>
          <p:cNvSpPr/>
          <p:nvPr/>
        </p:nvSpPr>
        <p:spPr>
          <a:xfrm>
            <a:off x="8315959" y="5223509"/>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2034" name="object 2034"/>
          <p:cNvSpPr/>
          <p:nvPr/>
        </p:nvSpPr>
        <p:spPr>
          <a:xfrm>
            <a:off x="8360409"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35" name="object 2035"/>
          <p:cNvSpPr/>
          <p:nvPr/>
        </p:nvSpPr>
        <p:spPr>
          <a:xfrm>
            <a:off x="840359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36" name="object 2036"/>
          <p:cNvSpPr/>
          <p:nvPr/>
        </p:nvSpPr>
        <p:spPr>
          <a:xfrm>
            <a:off x="844804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37" name="object 2037"/>
          <p:cNvSpPr/>
          <p:nvPr/>
        </p:nvSpPr>
        <p:spPr>
          <a:xfrm>
            <a:off x="8492490"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38" name="object 2038"/>
          <p:cNvSpPr/>
          <p:nvPr/>
        </p:nvSpPr>
        <p:spPr>
          <a:xfrm>
            <a:off x="8535669"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39" name="object 2039"/>
          <p:cNvSpPr/>
          <p:nvPr/>
        </p:nvSpPr>
        <p:spPr>
          <a:xfrm>
            <a:off x="8580119" y="5223509"/>
            <a:ext cx="21590" cy="0"/>
          </a:xfrm>
          <a:custGeom>
            <a:avLst/>
            <a:gdLst/>
            <a:ahLst/>
            <a:cxnLst/>
            <a:rect l="l" t="t" r="r" b="b"/>
            <a:pathLst>
              <a:path w="21590">
                <a:moveTo>
                  <a:pt x="0" y="0"/>
                </a:moveTo>
                <a:lnTo>
                  <a:pt x="21589" y="0"/>
                </a:lnTo>
              </a:path>
            </a:pathLst>
          </a:custGeom>
          <a:ln w="22860">
            <a:solidFill>
              <a:srgbClr val="7F0000"/>
            </a:solidFill>
          </a:ln>
        </p:spPr>
        <p:txBody>
          <a:bodyPr wrap="square" lIns="0" tIns="0" rIns="0" bIns="0" rtlCol="0"/>
          <a:lstStyle/>
          <a:p>
            <a:endParaRPr/>
          </a:p>
        </p:txBody>
      </p:sp>
      <p:sp>
        <p:nvSpPr>
          <p:cNvPr id="2040" name="object 2040"/>
          <p:cNvSpPr/>
          <p:nvPr/>
        </p:nvSpPr>
        <p:spPr>
          <a:xfrm>
            <a:off x="862330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41" name="object 2041"/>
          <p:cNvSpPr/>
          <p:nvPr/>
        </p:nvSpPr>
        <p:spPr>
          <a:xfrm>
            <a:off x="866775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42" name="object 2042"/>
          <p:cNvSpPr/>
          <p:nvPr/>
        </p:nvSpPr>
        <p:spPr>
          <a:xfrm>
            <a:off x="871220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43" name="object 2043"/>
          <p:cNvSpPr/>
          <p:nvPr/>
        </p:nvSpPr>
        <p:spPr>
          <a:xfrm>
            <a:off x="875538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44" name="object 2044"/>
          <p:cNvSpPr/>
          <p:nvPr/>
        </p:nvSpPr>
        <p:spPr>
          <a:xfrm>
            <a:off x="8799830"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45" name="object 2045"/>
          <p:cNvSpPr/>
          <p:nvPr/>
        </p:nvSpPr>
        <p:spPr>
          <a:xfrm>
            <a:off x="8843009" y="5223509"/>
            <a:ext cx="22860" cy="0"/>
          </a:xfrm>
          <a:custGeom>
            <a:avLst/>
            <a:gdLst/>
            <a:ahLst/>
            <a:cxnLst/>
            <a:rect l="l" t="t" r="r" b="b"/>
            <a:pathLst>
              <a:path w="22859">
                <a:moveTo>
                  <a:pt x="0" y="0"/>
                </a:moveTo>
                <a:lnTo>
                  <a:pt x="22860" y="0"/>
                </a:lnTo>
              </a:path>
            </a:pathLst>
          </a:custGeom>
          <a:ln w="22860">
            <a:solidFill>
              <a:srgbClr val="7F0000"/>
            </a:solidFill>
          </a:ln>
        </p:spPr>
        <p:txBody>
          <a:bodyPr wrap="square" lIns="0" tIns="0" rIns="0" bIns="0" rtlCol="0"/>
          <a:lstStyle/>
          <a:p>
            <a:endParaRPr/>
          </a:p>
        </p:txBody>
      </p:sp>
      <p:sp>
        <p:nvSpPr>
          <p:cNvPr id="2046" name="object 2046"/>
          <p:cNvSpPr/>
          <p:nvPr/>
        </p:nvSpPr>
        <p:spPr>
          <a:xfrm>
            <a:off x="8887459" y="5223509"/>
            <a:ext cx="21590" cy="0"/>
          </a:xfrm>
          <a:custGeom>
            <a:avLst/>
            <a:gdLst/>
            <a:ahLst/>
            <a:cxnLst/>
            <a:rect l="l" t="t" r="r" b="b"/>
            <a:pathLst>
              <a:path w="21590">
                <a:moveTo>
                  <a:pt x="0" y="0"/>
                </a:moveTo>
                <a:lnTo>
                  <a:pt x="21590" y="0"/>
                </a:lnTo>
              </a:path>
            </a:pathLst>
          </a:custGeom>
          <a:ln w="22860">
            <a:solidFill>
              <a:srgbClr val="7F0000"/>
            </a:solidFill>
          </a:ln>
        </p:spPr>
        <p:txBody>
          <a:bodyPr wrap="square" lIns="0" tIns="0" rIns="0" bIns="0" rtlCol="0"/>
          <a:lstStyle/>
          <a:p>
            <a:endParaRPr/>
          </a:p>
        </p:txBody>
      </p:sp>
      <p:sp>
        <p:nvSpPr>
          <p:cNvPr id="2047" name="object 2047"/>
          <p:cNvSpPr/>
          <p:nvPr/>
        </p:nvSpPr>
        <p:spPr>
          <a:xfrm>
            <a:off x="8930640" y="5223509"/>
            <a:ext cx="22860" cy="0"/>
          </a:xfrm>
          <a:custGeom>
            <a:avLst/>
            <a:gdLst/>
            <a:ahLst/>
            <a:cxnLst/>
            <a:rect l="l" t="t" r="r" b="b"/>
            <a:pathLst>
              <a:path w="22859">
                <a:moveTo>
                  <a:pt x="0" y="0"/>
                </a:moveTo>
                <a:lnTo>
                  <a:pt x="22859" y="0"/>
                </a:lnTo>
              </a:path>
            </a:pathLst>
          </a:custGeom>
          <a:ln w="22860">
            <a:solidFill>
              <a:srgbClr val="7F0000"/>
            </a:solidFill>
          </a:ln>
        </p:spPr>
        <p:txBody>
          <a:bodyPr wrap="square" lIns="0" tIns="0" rIns="0" bIns="0" rtlCol="0"/>
          <a:lstStyle/>
          <a:p>
            <a:endParaRPr/>
          </a:p>
        </p:txBody>
      </p:sp>
      <p:sp>
        <p:nvSpPr>
          <p:cNvPr id="2048" name="object 2048"/>
          <p:cNvSpPr/>
          <p:nvPr/>
        </p:nvSpPr>
        <p:spPr>
          <a:xfrm>
            <a:off x="8975090" y="5223509"/>
            <a:ext cx="3810" cy="19050"/>
          </a:xfrm>
          <a:custGeom>
            <a:avLst/>
            <a:gdLst/>
            <a:ahLst/>
            <a:cxnLst/>
            <a:rect l="l" t="t" r="r" b="b"/>
            <a:pathLst>
              <a:path w="3809" h="19050">
                <a:moveTo>
                  <a:pt x="0" y="0"/>
                </a:moveTo>
                <a:lnTo>
                  <a:pt x="3809" y="0"/>
                </a:lnTo>
                <a:lnTo>
                  <a:pt x="3809" y="19049"/>
                </a:lnTo>
              </a:path>
            </a:pathLst>
          </a:custGeom>
          <a:ln w="22860">
            <a:solidFill>
              <a:srgbClr val="7F0000"/>
            </a:solidFill>
          </a:ln>
        </p:spPr>
        <p:txBody>
          <a:bodyPr wrap="square" lIns="0" tIns="0" rIns="0" bIns="0" rtlCol="0"/>
          <a:lstStyle/>
          <a:p>
            <a:endParaRPr/>
          </a:p>
        </p:txBody>
      </p:sp>
      <p:sp>
        <p:nvSpPr>
          <p:cNvPr id="2049" name="object 2049"/>
          <p:cNvSpPr/>
          <p:nvPr/>
        </p:nvSpPr>
        <p:spPr>
          <a:xfrm>
            <a:off x="8978900" y="526415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2050" name="object 2050"/>
          <p:cNvSpPr/>
          <p:nvPr/>
        </p:nvSpPr>
        <p:spPr>
          <a:xfrm>
            <a:off x="8978900" y="5308600"/>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2051" name="object 2051"/>
          <p:cNvSpPr/>
          <p:nvPr/>
        </p:nvSpPr>
        <p:spPr>
          <a:xfrm>
            <a:off x="8978900" y="5351779"/>
            <a:ext cx="0" cy="22860"/>
          </a:xfrm>
          <a:custGeom>
            <a:avLst/>
            <a:gdLst/>
            <a:ahLst/>
            <a:cxnLst/>
            <a:rect l="l" t="t" r="r" b="b"/>
            <a:pathLst>
              <a:path h="22860">
                <a:moveTo>
                  <a:pt x="-11429" y="11430"/>
                </a:moveTo>
                <a:lnTo>
                  <a:pt x="11429" y="11430"/>
                </a:lnTo>
              </a:path>
            </a:pathLst>
          </a:custGeom>
          <a:ln w="22859">
            <a:solidFill>
              <a:srgbClr val="7F0000"/>
            </a:solidFill>
          </a:ln>
        </p:spPr>
        <p:txBody>
          <a:bodyPr wrap="square" lIns="0" tIns="0" rIns="0" bIns="0" rtlCol="0"/>
          <a:lstStyle/>
          <a:p>
            <a:endParaRPr/>
          </a:p>
        </p:txBody>
      </p:sp>
      <p:sp>
        <p:nvSpPr>
          <p:cNvPr id="2052" name="object 2052"/>
          <p:cNvSpPr/>
          <p:nvPr/>
        </p:nvSpPr>
        <p:spPr>
          <a:xfrm>
            <a:off x="8978900" y="5396229"/>
            <a:ext cx="0" cy="21590"/>
          </a:xfrm>
          <a:custGeom>
            <a:avLst/>
            <a:gdLst/>
            <a:ahLst/>
            <a:cxnLst/>
            <a:rect l="l" t="t" r="r" b="b"/>
            <a:pathLst>
              <a:path h="21589">
                <a:moveTo>
                  <a:pt x="-11429" y="10795"/>
                </a:moveTo>
                <a:lnTo>
                  <a:pt x="11429" y="10795"/>
                </a:lnTo>
              </a:path>
            </a:pathLst>
          </a:custGeom>
          <a:ln w="21589">
            <a:solidFill>
              <a:srgbClr val="7F0000"/>
            </a:solidFill>
          </a:ln>
        </p:spPr>
        <p:txBody>
          <a:bodyPr wrap="square" lIns="0" tIns="0" rIns="0" bIns="0" rtlCol="0"/>
          <a:lstStyle/>
          <a:p>
            <a:endParaRPr/>
          </a:p>
        </p:txBody>
      </p:sp>
      <p:sp>
        <p:nvSpPr>
          <p:cNvPr id="2053" name="object 2053"/>
          <p:cNvSpPr/>
          <p:nvPr/>
        </p:nvSpPr>
        <p:spPr>
          <a:xfrm>
            <a:off x="8978900" y="5439409"/>
            <a:ext cx="0" cy="22860"/>
          </a:xfrm>
          <a:custGeom>
            <a:avLst/>
            <a:gdLst/>
            <a:ahLst/>
            <a:cxnLst/>
            <a:rect l="l" t="t" r="r" b="b"/>
            <a:pathLst>
              <a:path h="22860">
                <a:moveTo>
                  <a:pt x="-11429" y="11429"/>
                </a:moveTo>
                <a:lnTo>
                  <a:pt x="11429" y="11429"/>
                </a:lnTo>
              </a:path>
            </a:pathLst>
          </a:custGeom>
          <a:ln w="22859">
            <a:solidFill>
              <a:srgbClr val="7F0000"/>
            </a:solidFill>
          </a:ln>
        </p:spPr>
        <p:txBody>
          <a:bodyPr wrap="square" lIns="0" tIns="0" rIns="0" bIns="0" rtlCol="0"/>
          <a:lstStyle/>
          <a:p>
            <a:endParaRPr/>
          </a:p>
        </p:txBody>
      </p:sp>
      <p:sp>
        <p:nvSpPr>
          <p:cNvPr id="2054" name="object 2054"/>
          <p:cNvSpPr/>
          <p:nvPr/>
        </p:nvSpPr>
        <p:spPr>
          <a:xfrm>
            <a:off x="8978900" y="5483859"/>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2055" name="object 2055"/>
          <p:cNvSpPr/>
          <p:nvPr/>
        </p:nvSpPr>
        <p:spPr>
          <a:xfrm>
            <a:off x="8978900" y="5528309"/>
            <a:ext cx="0" cy="21590"/>
          </a:xfrm>
          <a:custGeom>
            <a:avLst/>
            <a:gdLst/>
            <a:ahLst/>
            <a:cxnLst/>
            <a:rect l="l" t="t" r="r" b="b"/>
            <a:pathLst>
              <a:path h="21589">
                <a:moveTo>
                  <a:pt x="-11429" y="10794"/>
                </a:moveTo>
                <a:lnTo>
                  <a:pt x="11429" y="10794"/>
                </a:lnTo>
              </a:path>
            </a:pathLst>
          </a:custGeom>
          <a:ln w="21590">
            <a:solidFill>
              <a:srgbClr val="7F0000"/>
            </a:solidFill>
          </a:ln>
        </p:spPr>
        <p:txBody>
          <a:bodyPr wrap="square" lIns="0" tIns="0" rIns="0" bIns="0" rtlCol="0"/>
          <a:lstStyle/>
          <a:p>
            <a:endParaRPr/>
          </a:p>
        </p:txBody>
      </p:sp>
      <p:sp>
        <p:nvSpPr>
          <p:cNvPr id="2056" name="object 2056"/>
          <p:cNvSpPr/>
          <p:nvPr/>
        </p:nvSpPr>
        <p:spPr>
          <a:xfrm>
            <a:off x="8977630" y="5571490"/>
            <a:ext cx="1270" cy="20320"/>
          </a:xfrm>
          <a:custGeom>
            <a:avLst/>
            <a:gdLst/>
            <a:ahLst/>
            <a:cxnLst/>
            <a:rect l="l" t="t" r="r" b="b"/>
            <a:pathLst>
              <a:path w="1270" h="20320">
                <a:moveTo>
                  <a:pt x="1270" y="0"/>
                </a:moveTo>
                <a:lnTo>
                  <a:pt x="1270" y="20320"/>
                </a:lnTo>
                <a:lnTo>
                  <a:pt x="0" y="20320"/>
                </a:lnTo>
              </a:path>
            </a:pathLst>
          </a:custGeom>
          <a:ln w="22859">
            <a:solidFill>
              <a:srgbClr val="7F0000"/>
            </a:solidFill>
          </a:ln>
        </p:spPr>
        <p:txBody>
          <a:bodyPr wrap="square" lIns="0" tIns="0" rIns="0" bIns="0" rtlCol="0"/>
          <a:lstStyle/>
          <a:p>
            <a:endParaRPr/>
          </a:p>
        </p:txBody>
      </p:sp>
      <p:sp>
        <p:nvSpPr>
          <p:cNvPr id="2057" name="object 2057"/>
          <p:cNvSpPr/>
          <p:nvPr/>
        </p:nvSpPr>
        <p:spPr>
          <a:xfrm>
            <a:off x="893318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58" name="object 2058"/>
          <p:cNvSpPr/>
          <p:nvPr/>
        </p:nvSpPr>
        <p:spPr>
          <a:xfrm>
            <a:off x="889000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59" name="object 2059"/>
          <p:cNvSpPr/>
          <p:nvPr/>
        </p:nvSpPr>
        <p:spPr>
          <a:xfrm>
            <a:off x="884555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60" name="object 2060"/>
          <p:cNvSpPr/>
          <p:nvPr/>
        </p:nvSpPr>
        <p:spPr>
          <a:xfrm>
            <a:off x="8801100"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2061" name="object 2061"/>
          <p:cNvSpPr/>
          <p:nvPr/>
        </p:nvSpPr>
        <p:spPr>
          <a:xfrm>
            <a:off x="875791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62" name="object 2062"/>
          <p:cNvSpPr/>
          <p:nvPr/>
        </p:nvSpPr>
        <p:spPr>
          <a:xfrm>
            <a:off x="8713469"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2063" name="object 2063"/>
          <p:cNvSpPr/>
          <p:nvPr/>
        </p:nvSpPr>
        <p:spPr>
          <a:xfrm>
            <a:off x="8670290"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64" name="object 2064"/>
          <p:cNvSpPr/>
          <p:nvPr/>
        </p:nvSpPr>
        <p:spPr>
          <a:xfrm>
            <a:off x="8625840"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65" name="object 2065"/>
          <p:cNvSpPr/>
          <p:nvPr/>
        </p:nvSpPr>
        <p:spPr>
          <a:xfrm>
            <a:off x="858265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66" name="object 2066"/>
          <p:cNvSpPr/>
          <p:nvPr/>
        </p:nvSpPr>
        <p:spPr>
          <a:xfrm>
            <a:off x="853820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67" name="object 2067"/>
          <p:cNvSpPr/>
          <p:nvPr/>
        </p:nvSpPr>
        <p:spPr>
          <a:xfrm>
            <a:off x="8493759" y="559180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2068" name="object 2068"/>
          <p:cNvSpPr/>
          <p:nvPr/>
        </p:nvSpPr>
        <p:spPr>
          <a:xfrm>
            <a:off x="845058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69" name="object 2069"/>
          <p:cNvSpPr/>
          <p:nvPr/>
        </p:nvSpPr>
        <p:spPr>
          <a:xfrm>
            <a:off x="840613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70" name="object 2070"/>
          <p:cNvSpPr/>
          <p:nvPr/>
        </p:nvSpPr>
        <p:spPr>
          <a:xfrm>
            <a:off x="836295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71" name="object 2071"/>
          <p:cNvSpPr/>
          <p:nvPr/>
        </p:nvSpPr>
        <p:spPr>
          <a:xfrm>
            <a:off x="831850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72" name="object 2072"/>
          <p:cNvSpPr/>
          <p:nvPr/>
        </p:nvSpPr>
        <p:spPr>
          <a:xfrm>
            <a:off x="8274050"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2073" name="object 2073"/>
          <p:cNvSpPr/>
          <p:nvPr/>
        </p:nvSpPr>
        <p:spPr>
          <a:xfrm>
            <a:off x="823086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74" name="object 2074"/>
          <p:cNvSpPr/>
          <p:nvPr/>
        </p:nvSpPr>
        <p:spPr>
          <a:xfrm>
            <a:off x="8186419"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2075" name="object 2075"/>
          <p:cNvSpPr/>
          <p:nvPr/>
        </p:nvSpPr>
        <p:spPr>
          <a:xfrm>
            <a:off x="8143240"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76" name="object 2076"/>
          <p:cNvSpPr/>
          <p:nvPr/>
        </p:nvSpPr>
        <p:spPr>
          <a:xfrm>
            <a:off x="8098790"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77" name="object 2077"/>
          <p:cNvSpPr/>
          <p:nvPr/>
        </p:nvSpPr>
        <p:spPr>
          <a:xfrm>
            <a:off x="805560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78" name="object 2078"/>
          <p:cNvSpPr/>
          <p:nvPr/>
        </p:nvSpPr>
        <p:spPr>
          <a:xfrm>
            <a:off x="8011159"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79" name="object 2079"/>
          <p:cNvSpPr/>
          <p:nvPr/>
        </p:nvSpPr>
        <p:spPr>
          <a:xfrm>
            <a:off x="7966709" y="5591809"/>
            <a:ext cx="22860" cy="0"/>
          </a:xfrm>
          <a:custGeom>
            <a:avLst/>
            <a:gdLst/>
            <a:ahLst/>
            <a:cxnLst/>
            <a:rect l="l" t="t" r="r" b="b"/>
            <a:pathLst>
              <a:path w="22859">
                <a:moveTo>
                  <a:pt x="22860" y="0"/>
                </a:moveTo>
                <a:lnTo>
                  <a:pt x="0" y="0"/>
                </a:lnTo>
              </a:path>
            </a:pathLst>
          </a:custGeom>
          <a:ln w="22860">
            <a:solidFill>
              <a:srgbClr val="7F0000"/>
            </a:solidFill>
          </a:ln>
        </p:spPr>
        <p:txBody>
          <a:bodyPr wrap="square" lIns="0" tIns="0" rIns="0" bIns="0" rtlCol="0"/>
          <a:lstStyle/>
          <a:p>
            <a:endParaRPr/>
          </a:p>
        </p:txBody>
      </p:sp>
      <p:sp>
        <p:nvSpPr>
          <p:cNvPr id="2080" name="object 2080"/>
          <p:cNvSpPr/>
          <p:nvPr/>
        </p:nvSpPr>
        <p:spPr>
          <a:xfrm>
            <a:off x="792353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81" name="object 2081"/>
          <p:cNvSpPr/>
          <p:nvPr/>
        </p:nvSpPr>
        <p:spPr>
          <a:xfrm>
            <a:off x="787908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82" name="object 2082"/>
          <p:cNvSpPr/>
          <p:nvPr/>
        </p:nvSpPr>
        <p:spPr>
          <a:xfrm>
            <a:off x="783590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83" name="object 2083"/>
          <p:cNvSpPr/>
          <p:nvPr/>
        </p:nvSpPr>
        <p:spPr>
          <a:xfrm>
            <a:off x="7791450" y="5591809"/>
            <a:ext cx="21590" cy="0"/>
          </a:xfrm>
          <a:custGeom>
            <a:avLst/>
            <a:gdLst/>
            <a:ahLst/>
            <a:cxnLst/>
            <a:rect l="l" t="t" r="r" b="b"/>
            <a:pathLst>
              <a:path w="21590">
                <a:moveTo>
                  <a:pt x="21590" y="0"/>
                </a:moveTo>
                <a:lnTo>
                  <a:pt x="0" y="0"/>
                </a:lnTo>
              </a:path>
            </a:pathLst>
          </a:custGeom>
          <a:ln w="22860">
            <a:solidFill>
              <a:srgbClr val="7F0000"/>
            </a:solidFill>
          </a:ln>
        </p:spPr>
        <p:txBody>
          <a:bodyPr wrap="square" lIns="0" tIns="0" rIns="0" bIns="0" rtlCol="0"/>
          <a:lstStyle/>
          <a:p>
            <a:endParaRPr/>
          </a:p>
        </p:txBody>
      </p:sp>
      <p:sp>
        <p:nvSpPr>
          <p:cNvPr id="2084" name="object 2084"/>
          <p:cNvSpPr/>
          <p:nvPr/>
        </p:nvSpPr>
        <p:spPr>
          <a:xfrm>
            <a:off x="7747000" y="5591809"/>
            <a:ext cx="22860" cy="0"/>
          </a:xfrm>
          <a:custGeom>
            <a:avLst/>
            <a:gdLst/>
            <a:ahLst/>
            <a:cxnLst/>
            <a:rect l="l" t="t" r="r" b="b"/>
            <a:pathLst>
              <a:path w="22859">
                <a:moveTo>
                  <a:pt x="22859" y="0"/>
                </a:moveTo>
                <a:lnTo>
                  <a:pt x="0" y="0"/>
                </a:lnTo>
              </a:path>
            </a:pathLst>
          </a:custGeom>
          <a:ln w="22860">
            <a:solidFill>
              <a:srgbClr val="7F0000"/>
            </a:solidFill>
          </a:ln>
        </p:spPr>
        <p:txBody>
          <a:bodyPr wrap="square" lIns="0" tIns="0" rIns="0" bIns="0" rtlCol="0"/>
          <a:lstStyle/>
          <a:p>
            <a:endParaRPr/>
          </a:p>
        </p:txBody>
      </p:sp>
      <p:sp>
        <p:nvSpPr>
          <p:cNvPr id="2085" name="object 2085"/>
          <p:cNvSpPr/>
          <p:nvPr/>
        </p:nvSpPr>
        <p:spPr>
          <a:xfrm>
            <a:off x="7703819" y="5591809"/>
            <a:ext cx="21590" cy="0"/>
          </a:xfrm>
          <a:custGeom>
            <a:avLst/>
            <a:gdLst/>
            <a:ahLst/>
            <a:cxnLst/>
            <a:rect l="l" t="t" r="r" b="b"/>
            <a:pathLst>
              <a:path w="21590">
                <a:moveTo>
                  <a:pt x="21589" y="0"/>
                </a:moveTo>
                <a:lnTo>
                  <a:pt x="0" y="0"/>
                </a:lnTo>
              </a:path>
            </a:pathLst>
          </a:custGeom>
          <a:ln w="22860">
            <a:solidFill>
              <a:srgbClr val="7F0000"/>
            </a:solidFill>
          </a:ln>
        </p:spPr>
        <p:txBody>
          <a:bodyPr wrap="square" lIns="0" tIns="0" rIns="0" bIns="0" rtlCol="0"/>
          <a:lstStyle/>
          <a:p>
            <a:endParaRPr/>
          </a:p>
        </p:txBody>
      </p:sp>
      <p:sp>
        <p:nvSpPr>
          <p:cNvPr id="2086" name="object 2086"/>
          <p:cNvSpPr txBox="1"/>
          <p:nvPr/>
        </p:nvSpPr>
        <p:spPr>
          <a:xfrm>
            <a:off x="6789419" y="5257800"/>
            <a:ext cx="171577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Спеціалізовані</a:t>
            </a:r>
            <a:endParaRPr sz="1800">
              <a:latin typeface="Arial"/>
              <a:cs typeface="Arial"/>
            </a:endParaRPr>
          </a:p>
        </p:txBody>
      </p:sp>
      <p:sp>
        <p:nvSpPr>
          <p:cNvPr id="2087" name="object 2087"/>
          <p:cNvSpPr/>
          <p:nvPr/>
        </p:nvSpPr>
        <p:spPr>
          <a:xfrm>
            <a:off x="3545840" y="6026150"/>
            <a:ext cx="2579370" cy="580390"/>
          </a:xfrm>
          <a:custGeom>
            <a:avLst/>
            <a:gdLst/>
            <a:ahLst/>
            <a:cxnLst/>
            <a:rect l="l" t="t" r="r" b="b"/>
            <a:pathLst>
              <a:path w="2579370" h="580390">
                <a:moveTo>
                  <a:pt x="1289050" y="580390"/>
                </a:moveTo>
                <a:lnTo>
                  <a:pt x="0" y="580390"/>
                </a:lnTo>
                <a:lnTo>
                  <a:pt x="0" y="0"/>
                </a:lnTo>
                <a:lnTo>
                  <a:pt x="2579370" y="0"/>
                </a:lnTo>
                <a:lnTo>
                  <a:pt x="2579370" y="580390"/>
                </a:lnTo>
                <a:lnTo>
                  <a:pt x="1289050" y="580390"/>
                </a:lnTo>
                <a:close/>
              </a:path>
            </a:pathLst>
          </a:custGeom>
          <a:ln w="9344">
            <a:solidFill>
              <a:srgbClr val="000000"/>
            </a:solidFill>
          </a:ln>
        </p:spPr>
        <p:txBody>
          <a:bodyPr wrap="square" lIns="0" tIns="0" rIns="0" bIns="0" rtlCol="0"/>
          <a:lstStyle/>
          <a:p>
            <a:endParaRPr/>
          </a:p>
        </p:txBody>
      </p:sp>
      <p:sp>
        <p:nvSpPr>
          <p:cNvPr id="2088" name="object 2088"/>
          <p:cNvSpPr txBox="1"/>
          <p:nvPr/>
        </p:nvSpPr>
        <p:spPr>
          <a:xfrm>
            <a:off x="3623309" y="6047740"/>
            <a:ext cx="97155" cy="51308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t>
            </a:r>
            <a:endParaRPr sz="1600">
              <a:latin typeface="Arial"/>
              <a:cs typeface="Arial"/>
            </a:endParaRPr>
          </a:p>
          <a:p>
            <a:pPr marL="12700">
              <a:lnSpc>
                <a:spcPct val="100000"/>
              </a:lnSpc>
            </a:pPr>
            <a:r>
              <a:rPr sz="1600" dirty="0">
                <a:latin typeface="Arial"/>
                <a:cs typeface="Arial"/>
              </a:rPr>
              <a:t>•</a:t>
            </a:r>
            <a:endParaRPr sz="1600">
              <a:latin typeface="Arial"/>
              <a:cs typeface="Arial"/>
            </a:endParaRPr>
          </a:p>
        </p:txBody>
      </p:sp>
      <p:sp>
        <p:nvSpPr>
          <p:cNvPr id="2089" name="object 2089"/>
          <p:cNvSpPr txBox="1"/>
          <p:nvPr/>
        </p:nvSpPr>
        <p:spPr>
          <a:xfrm>
            <a:off x="3909059" y="6059170"/>
            <a:ext cx="927735" cy="51308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Times New Roman" pitchFamily="18" charset="0"/>
                <a:cs typeface="Times New Roman" pitchFamily="18" charset="0"/>
              </a:rPr>
              <a:t>гарячий  </a:t>
            </a:r>
            <a:r>
              <a:rPr sz="1600" spc="-10" dirty="0">
                <a:latin typeface="Times New Roman" pitchFamily="18" charset="0"/>
                <a:cs typeface="Times New Roman" pitchFamily="18" charset="0"/>
              </a:rPr>
              <a:t>х</a:t>
            </a:r>
            <a:r>
              <a:rPr sz="1600" spc="-5" dirty="0">
                <a:latin typeface="Times New Roman" pitchFamily="18" charset="0"/>
                <a:cs typeface="Times New Roman" pitchFamily="18" charset="0"/>
              </a:rPr>
              <a:t>о</a:t>
            </a:r>
            <a:r>
              <a:rPr sz="1600" spc="5" dirty="0">
                <a:latin typeface="Times New Roman" pitchFamily="18" charset="0"/>
                <a:cs typeface="Times New Roman" pitchFamily="18" charset="0"/>
              </a:rPr>
              <a:t>л</a:t>
            </a:r>
            <a:r>
              <a:rPr sz="1600" spc="-10" dirty="0">
                <a:latin typeface="Times New Roman" pitchFamily="18" charset="0"/>
                <a:cs typeface="Times New Roman" pitchFamily="18" charset="0"/>
              </a:rPr>
              <a:t>о</a:t>
            </a:r>
            <a:r>
              <a:rPr sz="1600" spc="5" dirty="0">
                <a:latin typeface="Times New Roman" pitchFamily="18" charset="0"/>
                <a:cs typeface="Times New Roman" pitchFamily="18" charset="0"/>
              </a:rPr>
              <a:t>д</a:t>
            </a:r>
            <a:r>
              <a:rPr sz="1600" spc="-5" dirty="0">
                <a:latin typeface="Times New Roman" pitchFamily="18" charset="0"/>
                <a:cs typeface="Times New Roman" pitchFamily="18" charset="0"/>
              </a:rPr>
              <a:t>ни</a:t>
            </a:r>
            <a:r>
              <a:rPr sz="1600" dirty="0">
                <a:latin typeface="Times New Roman" pitchFamily="18" charset="0"/>
                <a:cs typeface="Times New Roman" pitchFamily="18" charset="0"/>
              </a:rPr>
              <a:t>й</a:t>
            </a:r>
            <a:endParaRPr sz="1600">
              <a:latin typeface="Times New Roman" pitchFamily="18" charset="0"/>
              <a:cs typeface="Times New Roman" pitchFamily="18" charset="0"/>
            </a:endParaRPr>
          </a:p>
        </p:txBody>
      </p:sp>
      <p:sp>
        <p:nvSpPr>
          <p:cNvPr id="2090" name="object 2090"/>
          <p:cNvSpPr/>
          <p:nvPr/>
        </p:nvSpPr>
        <p:spPr>
          <a:xfrm>
            <a:off x="4598670" y="5647690"/>
            <a:ext cx="212090" cy="378460"/>
          </a:xfrm>
          <a:custGeom>
            <a:avLst/>
            <a:gdLst/>
            <a:ahLst/>
            <a:cxnLst/>
            <a:rect l="l" t="t" r="r" b="b"/>
            <a:pathLst>
              <a:path w="212089" h="378460">
                <a:moveTo>
                  <a:pt x="212089" y="273050"/>
                </a:moveTo>
                <a:lnTo>
                  <a:pt x="0" y="273050"/>
                </a:lnTo>
                <a:lnTo>
                  <a:pt x="105409" y="378460"/>
                </a:lnTo>
                <a:lnTo>
                  <a:pt x="212089" y="273050"/>
                </a:lnTo>
                <a:close/>
              </a:path>
              <a:path w="212089" h="378460">
                <a:moveTo>
                  <a:pt x="158750" y="0"/>
                </a:moveTo>
                <a:lnTo>
                  <a:pt x="53339" y="0"/>
                </a:lnTo>
                <a:lnTo>
                  <a:pt x="53339" y="273050"/>
                </a:lnTo>
                <a:lnTo>
                  <a:pt x="158750" y="273050"/>
                </a:lnTo>
                <a:lnTo>
                  <a:pt x="158750" y="0"/>
                </a:lnTo>
                <a:close/>
              </a:path>
            </a:pathLst>
          </a:custGeom>
          <a:solidFill>
            <a:srgbClr val="CC3399"/>
          </a:solidFill>
        </p:spPr>
        <p:txBody>
          <a:bodyPr wrap="square" lIns="0" tIns="0" rIns="0" bIns="0" rtlCol="0"/>
          <a:lstStyle/>
          <a:p>
            <a:endParaRPr/>
          </a:p>
        </p:txBody>
      </p:sp>
      <p:sp>
        <p:nvSpPr>
          <p:cNvPr id="2091" name="object 2091"/>
          <p:cNvSpPr/>
          <p:nvPr/>
        </p:nvSpPr>
        <p:spPr>
          <a:xfrm>
            <a:off x="4598670" y="5647690"/>
            <a:ext cx="212090" cy="378460"/>
          </a:xfrm>
          <a:custGeom>
            <a:avLst/>
            <a:gdLst/>
            <a:ahLst/>
            <a:cxnLst/>
            <a:rect l="l" t="t" r="r" b="b"/>
            <a:pathLst>
              <a:path w="212089" h="378460">
                <a:moveTo>
                  <a:pt x="53339" y="0"/>
                </a:moveTo>
                <a:lnTo>
                  <a:pt x="53339" y="273050"/>
                </a:lnTo>
                <a:lnTo>
                  <a:pt x="0" y="273050"/>
                </a:lnTo>
                <a:lnTo>
                  <a:pt x="105409" y="378460"/>
                </a:lnTo>
                <a:lnTo>
                  <a:pt x="212089" y="273050"/>
                </a:lnTo>
                <a:lnTo>
                  <a:pt x="158750" y="273050"/>
                </a:lnTo>
                <a:lnTo>
                  <a:pt x="158750" y="0"/>
                </a:lnTo>
                <a:lnTo>
                  <a:pt x="53339" y="0"/>
                </a:lnTo>
                <a:close/>
              </a:path>
            </a:pathLst>
          </a:custGeom>
          <a:ln w="25518">
            <a:solidFill>
              <a:srgbClr val="91CF4F"/>
            </a:solidFill>
          </a:ln>
        </p:spPr>
        <p:txBody>
          <a:bodyPr wrap="square" lIns="0" tIns="0" rIns="0" bIns="0" rtlCol="0"/>
          <a:lstStyle/>
          <a:p>
            <a:endParaRPr/>
          </a:p>
        </p:txBody>
      </p:sp>
      <p:sp>
        <p:nvSpPr>
          <p:cNvPr id="2092" name="object 2092"/>
          <p:cNvSpPr/>
          <p:nvPr/>
        </p:nvSpPr>
        <p:spPr>
          <a:xfrm>
            <a:off x="4598670" y="564769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
        <p:nvSpPr>
          <p:cNvPr id="2093" name="object 2093"/>
          <p:cNvSpPr/>
          <p:nvPr/>
        </p:nvSpPr>
        <p:spPr>
          <a:xfrm>
            <a:off x="4810759" y="6026150"/>
            <a:ext cx="0" cy="0"/>
          </a:xfrm>
          <a:custGeom>
            <a:avLst/>
            <a:gdLst/>
            <a:ahLst/>
            <a:cxnLst/>
            <a:rect l="l" t="t" r="r" b="b"/>
            <a:pathLst>
              <a:path>
                <a:moveTo>
                  <a:pt x="0" y="0"/>
                </a:moveTo>
                <a:lnTo>
                  <a:pt x="0" y="0"/>
                </a:lnTo>
              </a:path>
            </a:pathLst>
          </a:custGeom>
          <a:ln w="25518">
            <a:solidFill>
              <a:srgbClr val="91CF4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5952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3" name="object 3"/>
          <p:cNvSpPr/>
          <p:nvPr/>
        </p:nvSpPr>
        <p:spPr>
          <a:xfrm>
            <a:off x="381635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4" name="object 4"/>
          <p:cNvSpPr/>
          <p:nvPr/>
        </p:nvSpPr>
        <p:spPr>
          <a:xfrm>
            <a:off x="377190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 name="object 5"/>
          <p:cNvSpPr/>
          <p:nvPr/>
        </p:nvSpPr>
        <p:spPr>
          <a:xfrm>
            <a:off x="372872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6" name="object 6"/>
          <p:cNvSpPr/>
          <p:nvPr/>
        </p:nvSpPr>
        <p:spPr>
          <a:xfrm>
            <a:off x="368427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7" name="object 7"/>
          <p:cNvSpPr/>
          <p:nvPr/>
        </p:nvSpPr>
        <p:spPr>
          <a:xfrm>
            <a:off x="3639820" y="2425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 name="object 8"/>
          <p:cNvSpPr/>
          <p:nvPr/>
        </p:nvSpPr>
        <p:spPr>
          <a:xfrm>
            <a:off x="359664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 name="object 9"/>
          <p:cNvSpPr/>
          <p:nvPr/>
        </p:nvSpPr>
        <p:spPr>
          <a:xfrm>
            <a:off x="355219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0" name="object 10"/>
          <p:cNvSpPr/>
          <p:nvPr/>
        </p:nvSpPr>
        <p:spPr>
          <a:xfrm>
            <a:off x="3509009"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1" name="object 11"/>
          <p:cNvSpPr/>
          <p:nvPr/>
        </p:nvSpPr>
        <p:spPr>
          <a:xfrm>
            <a:off x="3464559"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2" name="object 12"/>
          <p:cNvSpPr/>
          <p:nvPr/>
        </p:nvSpPr>
        <p:spPr>
          <a:xfrm>
            <a:off x="342010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3" name="object 13"/>
          <p:cNvSpPr/>
          <p:nvPr/>
        </p:nvSpPr>
        <p:spPr>
          <a:xfrm>
            <a:off x="337692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4" name="object 14"/>
          <p:cNvSpPr/>
          <p:nvPr/>
        </p:nvSpPr>
        <p:spPr>
          <a:xfrm>
            <a:off x="333247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5" name="object 15"/>
          <p:cNvSpPr/>
          <p:nvPr/>
        </p:nvSpPr>
        <p:spPr>
          <a:xfrm>
            <a:off x="328930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6" name="object 16"/>
          <p:cNvSpPr/>
          <p:nvPr/>
        </p:nvSpPr>
        <p:spPr>
          <a:xfrm>
            <a:off x="324485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7" name="object 17"/>
          <p:cNvSpPr/>
          <p:nvPr/>
        </p:nvSpPr>
        <p:spPr>
          <a:xfrm>
            <a:off x="3201670"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8" name="object 18"/>
          <p:cNvSpPr/>
          <p:nvPr/>
        </p:nvSpPr>
        <p:spPr>
          <a:xfrm>
            <a:off x="3157220"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9" name="object 19"/>
          <p:cNvSpPr/>
          <p:nvPr/>
        </p:nvSpPr>
        <p:spPr>
          <a:xfrm>
            <a:off x="311277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0" name="object 20"/>
          <p:cNvSpPr/>
          <p:nvPr/>
        </p:nvSpPr>
        <p:spPr>
          <a:xfrm>
            <a:off x="306958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1" name="object 21"/>
          <p:cNvSpPr/>
          <p:nvPr/>
        </p:nvSpPr>
        <p:spPr>
          <a:xfrm>
            <a:off x="302513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2" name="object 22"/>
          <p:cNvSpPr/>
          <p:nvPr/>
        </p:nvSpPr>
        <p:spPr>
          <a:xfrm>
            <a:off x="298196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3" name="object 23"/>
          <p:cNvSpPr/>
          <p:nvPr/>
        </p:nvSpPr>
        <p:spPr>
          <a:xfrm>
            <a:off x="293751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4" name="object 24"/>
          <p:cNvSpPr/>
          <p:nvPr/>
        </p:nvSpPr>
        <p:spPr>
          <a:xfrm>
            <a:off x="2893060" y="2425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25" name="object 25"/>
          <p:cNvSpPr/>
          <p:nvPr/>
        </p:nvSpPr>
        <p:spPr>
          <a:xfrm>
            <a:off x="2849879"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6" name="object 26"/>
          <p:cNvSpPr/>
          <p:nvPr/>
        </p:nvSpPr>
        <p:spPr>
          <a:xfrm>
            <a:off x="2805429" y="2425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27" name="object 27"/>
          <p:cNvSpPr/>
          <p:nvPr/>
        </p:nvSpPr>
        <p:spPr>
          <a:xfrm>
            <a:off x="276225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8" name="object 28"/>
          <p:cNvSpPr/>
          <p:nvPr/>
        </p:nvSpPr>
        <p:spPr>
          <a:xfrm>
            <a:off x="271780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9" name="object 29"/>
          <p:cNvSpPr/>
          <p:nvPr/>
        </p:nvSpPr>
        <p:spPr>
          <a:xfrm>
            <a:off x="2674620"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30" name="object 30"/>
          <p:cNvSpPr/>
          <p:nvPr/>
        </p:nvSpPr>
        <p:spPr>
          <a:xfrm>
            <a:off x="2630170"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31" name="object 31"/>
          <p:cNvSpPr/>
          <p:nvPr/>
        </p:nvSpPr>
        <p:spPr>
          <a:xfrm>
            <a:off x="2593339" y="2419350"/>
            <a:ext cx="15240" cy="6350"/>
          </a:xfrm>
          <a:custGeom>
            <a:avLst/>
            <a:gdLst/>
            <a:ahLst/>
            <a:cxnLst/>
            <a:rect l="l" t="t" r="r" b="b"/>
            <a:pathLst>
              <a:path w="15239" h="6350">
                <a:moveTo>
                  <a:pt x="15240" y="6350"/>
                </a:moveTo>
                <a:lnTo>
                  <a:pt x="0" y="6350"/>
                </a:lnTo>
                <a:lnTo>
                  <a:pt x="0" y="0"/>
                </a:lnTo>
              </a:path>
            </a:pathLst>
          </a:custGeom>
          <a:ln w="22860">
            <a:solidFill>
              <a:srgbClr val="001F5F"/>
            </a:solidFill>
          </a:ln>
        </p:spPr>
        <p:txBody>
          <a:bodyPr wrap="square" lIns="0" tIns="0" rIns="0" bIns="0" rtlCol="0"/>
          <a:lstStyle/>
          <a:p>
            <a:endParaRPr/>
          </a:p>
        </p:txBody>
      </p:sp>
      <p:sp>
        <p:nvSpPr>
          <p:cNvPr id="32" name="object 32"/>
          <p:cNvSpPr/>
          <p:nvPr/>
        </p:nvSpPr>
        <p:spPr>
          <a:xfrm>
            <a:off x="2593339" y="237490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33" name="object 33"/>
          <p:cNvSpPr/>
          <p:nvPr/>
        </p:nvSpPr>
        <p:spPr>
          <a:xfrm>
            <a:off x="2593339" y="2330450"/>
            <a:ext cx="0" cy="22860"/>
          </a:xfrm>
          <a:custGeom>
            <a:avLst/>
            <a:gdLst/>
            <a:ahLst/>
            <a:cxnLst/>
            <a:rect l="l" t="t" r="r" b="b"/>
            <a:pathLst>
              <a:path h="22860">
                <a:moveTo>
                  <a:pt x="-11430" y="11429"/>
                </a:moveTo>
                <a:lnTo>
                  <a:pt x="11430" y="11429"/>
                </a:lnTo>
              </a:path>
            </a:pathLst>
          </a:custGeom>
          <a:ln w="22860">
            <a:solidFill>
              <a:srgbClr val="001F5F"/>
            </a:solidFill>
          </a:ln>
        </p:spPr>
        <p:txBody>
          <a:bodyPr wrap="square" lIns="0" tIns="0" rIns="0" bIns="0" rtlCol="0"/>
          <a:lstStyle/>
          <a:p>
            <a:endParaRPr/>
          </a:p>
        </p:txBody>
      </p:sp>
      <p:sp>
        <p:nvSpPr>
          <p:cNvPr id="34" name="object 34"/>
          <p:cNvSpPr/>
          <p:nvPr/>
        </p:nvSpPr>
        <p:spPr>
          <a:xfrm>
            <a:off x="2593339" y="228727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35" name="object 35"/>
          <p:cNvSpPr/>
          <p:nvPr/>
        </p:nvSpPr>
        <p:spPr>
          <a:xfrm>
            <a:off x="2593339" y="2242820"/>
            <a:ext cx="0" cy="22860"/>
          </a:xfrm>
          <a:custGeom>
            <a:avLst/>
            <a:gdLst/>
            <a:ahLst/>
            <a:cxnLst/>
            <a:rect l="l" t="t" r="r" b="b"/>
            <a:pathLst>
              <a:path h="22860">
                <a:moveTo>
                  <a:pt x="-11430" y="11429"/>
                </a:moveTo>
                <a:lnTo>
                  <a:pt x="11430" y="11429"/>
                </a:lnTo>
              </a:path>
            </a:pathLst>
          </a:custGeom>
          <a:ln w="22859">
            <a:solidFill>
              <a:srgbClr val="001F5F"/>
            </a:solidFill>
          </a:ln>
        </p:spPr>
        <p:txBody>
          <a:bodyPr wrap="square" lIns="0" tIns="0" rIns="0" bIns="0" rtlCol="0"/>
          <a:lstStyle/>
          <a:p>
            <a:endParaRPr/>
          </a:p>
        </p:txBody>
      </p:sp>
      <p:sp>
        <p:nvSpPr>
          <p:cNvPr id="36" name="object 36"/>
          <p:cNvSpPr/>
          <p:nvPr/>
        </p:nvSpPr>
        <p:spPr>
          <a:xfrm>
            <a:off x="2593339" y="219963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37" name="object 37"/>
          <p:cNvSpPr/>
          <p:nvPr/>
        </p:nvSpPr>
        <p:spPr>
          <a:xfrm>
            <a:off x="2593339" y="21551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38" name="object 38"/>
          <p:cNvSpPr/>
          <p:nvPr/>
        </p:nvSpPr>
        <p:spPr>
          <a:xfrm>
            <a:off x="2593339" y="211201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39" name="object 39"/>
          <p:cNvSpPr/>
          <p:nvPr/>
        </p:nvSpPr>
        <p:spPr>
          <a:xfrm>
            <a:off x="2593339" y="206756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40" name="object 40"/>
          <p:cNvSpPr/>
          <p:nvPr/>
        </p:nvSpPr>
        <p:spPr>
          <a:xfrm>
            <a:off x="2593339" y="2023110"/>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41" name="object 41"/>
          <p:cNvSpPr/>
          <p:nvPr/>
        </p:nvSpPr>
        <p:spPr>
          <a:xfrm>
            <a:off x="2593339" y="197992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42" name="object 42"/>
          <p:cNvSpPr/>
          <p:nvPr/>
        </p:nvSpPr>
        <p:spPr>
          <a:xfrm>
            <a:off x="2593339" y="193547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43" name="object 43"/>
          <p:cNvSpPr/>
          <p:nvPr/>
        </p:nvSpPr>
        <p:spPr>
          <a:xfrm>
            <a:off x="2593339" y="189230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44" name="object 44"/>
          <p:cNvSpPr/>
          <p:nvPr/>
        </p:nvSpPr>
        <p:spPr>
          <a:xfrm>
            <a:off x="2593339" y="184785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45" name="object 45"/>
          <p:cNvSpPr/>
          <p:nvPr/>
        </p:nvSpPr>
        <p:spPr>
          <a:xfrm>
            <a:off x="2593339" y="1803400"/>
            <a:ext cx="0" cy="22860"/>
          </a:xfrm>
          <a:custGeom>
            <a:avLst/>
            <a:gdLst/>
            <a:ahLst/>
            <a:cxnLst/>
            <a:rect l="l" t="t" r="r" b="b"/>
            <a:pathLst>
              <a:path h="22860">
                <a:moveTo>
                  <a:pt x="-11430" y="11429"/>
                </a:moveTo>
                <a:lnTo>
                  <a:pt x="11430" y="11429"/>
                </a:lnTo>
              </a:path>
            </a:pathLst>
          </a:custGeom>
          <a:ln w="22860">
            <a:solidFill>
              <a:srgbClr val="001F5F"/>
            </a:solidFill>
          </a:ln>
        </p:spPr>
        <p:txBody>
          <a:bodyPr wrap="square" lIns="0" tIns="0" rIns="0" bIns="0" rtlCol="0"/>
          <a:lstStyle/>
          <a:p>
            <a:endParaRPr/>
          </a:p>
        </p:txBody>
      </p:sp>
      <p:sp>
        <p:nvSpPr>
          <p:cNvPr id="46" name="object 46"/>
          <p:cNvSpPr/>
          <p:nvPr/>
        </p:nvSpPr>
        <p:spPr>
          <a:xfrm>
            <a:off x="2593339" y="176022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47" name="object 47"/>
          <p:cNvSpPr/>
          <p:nvPr/>
        </p:nvSpPr>
        <p:spPr>
          <a:xfrm>
            <a:off x="2593339" y="1715770"/>
            <a:ext cx="0" cy="22860"/>
          </a:xfrm>
          <a:custGeom>
            <a:avLst/>
            <a:gdLst/>
            <a:ahLst/>
            <a:cxnLst/>
            <a:rect l="l" t="t" r="r" b="b"/>
            <a:pathLst>
              <a:path h="22860">
                <a:moveTo>
                  <a:pt x="-11430" y="11429"/>
                </a:moveTo>
                <a:lnTo>
                  <a:pt x="11430" y="11429"/>
                </a:lnTo>
              </a:path>
            </a:pathLst>
          </a:custGeom>
          <a:ln w="22859">
            <a:solidFill>
              <a:srgbClr val="001F5F"/>
            </a:solidFill>
          </a:ln>
        </p:spPr>
        <p:txBody>
          <a:bodyPr wrap="square" lIns="0" tIns="0" rIns="0" bIns="0" rtlCol="0"/>
          <a:lstStyle/>
          <a:p>
            <a:endParaRPr/>
          </a:p>
        </p:txBody>
      </p:sp>
      <p:sp>
        <p:nvSpPr>
          <p:cNvPr id="48" name="object 48"/>
          <p:cNvSpPr/>
          <p:nvPr/>
        </p:nvSpPr>
        <p:spPr>
          <a:xfrm>
            <a:off x="2593339" y="16725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49" name="object 49"/>
          <p:cNvSpPr/>
          <p:nvPr/>
        </p:nvSpPr>
        <p:spPr>
          <a:xfrm>
            <a:off x="2593339" y="162813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50" name="object 50"/>
          <p:cNvSpPr/>
          <p:nvPr/>
        </p:nvSpPr>
        <p:spPr>
          <a:xfrm>
            <a:off x="2593339" y="1584960"/>
            <a:ext cx="0" cy="21590"/>
          </a:xfrm>
          <a:custGeom>
            <a:avLst/>
            <a:gdLst/>
            <a:ahLst/>
            <a:cxnLst/>
            <a:rect l="l" t="t" r="r" b="b"/>
            <a:pathLst>
              <a:path h="21590">
                <a:moveTo>
                  <a:pt x="-11430" y="10794"/>
                </a:moveTo>
                <a:lnTo>
                  <a:pt x="11430" y="10794"/>
                </a:lnTo>
              </a:path>
            </a:pathLst>
          </a:custGeom>
          <a:ln w="21589">
            <a:solidFill>
              <a:srgbClr val="001F5F"/>
            </a:solidFill>
          </a:ln>
        </p:spPr>
        <p:txBody>
          <a:bodyPr wrap="square" lIns="0" tIns="0" rIns="0" bIns="0" rtlCol="0"/>
          <a:lstStyle/>
          <a:p>
            <a:endParaRPr/>
          </a:p>
        </p:txBody>
      </p:sp>
      <p:sp>
        <p:nvSpPr>
          <p:cNvPr id="51" name="object 51"/>
          <p:cNvSpPr/>
          <p:nvPr/>
        </p:nvSpPr>
        <p:spPr>
          <a:xfrm>
            <a:off x="2593339" y="1540510"/>
            <a:ext cx="0" cy="21590"/>
          </a:xfrm>
          <a:custGeom>
            <a:avLst/>
            <a:gdLst/>
            <a:ahLst/>
            <a:cxnLst/>
            <a:rect l="l" t="t" r="r" b="b"/>
            <a:pathLst>
              <a:path h="21590">
                <a:moveTo>
                  <a:pt x="-11430" y="10794"/>
                </a:moveTo>
                <a:lnTo>
                  <a:pt x="11430" y="10794"/>
                </a:lnTo>
              </a:path>
            </a:pathLst>
          </a:custGeom>
          <a:ln w="21589">
            <a:solidFill>
              <a:srgbClr val="001F5F"/>
            </a:solidFill>
          </a:ln>
        </p:spPr>
        <p:txBody>
          <a:bodyPr wrap="square" lIns="0" tIns="0" rIns="0" bIns="0" rtlCol="0"/>
          <a:lstStyle/>
          <a:p>
            <a:endParaRPr/>
          </a:p>
        </p:txBody>
      </p:sp>
      <p:sp>
        <p:nvSpPr>
          <p:cNvPr id="52" name="object 52"/>
          <p:cNvSpPr/>
          <p:nvPr/>
        </p:nvSpPr>
        <p:spPr>
          <a:xfrm>
            <a:off x="2593339" y="1496060"/>
            <a:ext cx="0" cy="22860"/>
          </a:xfrm>
          <a:custGeom>
            <a:avLst/>
            <a:gdLst/>
            <a:ahLst/>
            <a:cxnLst/>
            <a:rect l="l" t="t" r="r" b="b"/>
            <a:pathLst>
              <a:path h="22859">
                <a:moveTo>
                  <a:pt x="-11430" y="11430"/>
                </a:moveTo>
                <a:lnTo>
                  <a:pt x="11430" y="11430"/>
                </a:lnTo>
              </a:path>
            </a:pathLst>
          </a:custGeom>
          <a:ln w="22860">
            <a:solidFill>
              <a:srgbClr val="001F5F"/>
            </a:solidFill>
          </a:ln>
        </p:spPr>
        <p:txBody>
          <a:bodyPr wrap="square" lIns="0" tIns="0" rIns="0" bIns="0" rtlCol="0"/>
          <a:lstStyle/>
          <a:p>
            <a:endParaRPr/>
          </a:p>
        </p:txBody>
      </p:sp>
      <p:sp>
        <p:nvSpPr>
          <p:cNvPr id="53" name="object 53"/>
          <p:cNvSpPr/>
          <p:nvPr/>
        </p:nvSpPr>
        <p:spPr>
          <a:xfrm>
            <a:off x="2593339" y="1452880"/>
            <a:ext cx="0" cy="21590"/>
          </a:xfrm>
          <a:custGeom>
            <a:avLst/>
            <a:gdLst/>
            <a:ahLst/>
            <a:cxnLst/>
            <a:rect l="l" t="t" r="r" b="b"/>
            <a:pathLst>
              <a:path h="21590">
                <a:moveTo>
                  <a:pt x="-11430" y="10795"/>
                </a:moveTo>
                <a:lnTo>
                  <a:pt x="11430" y="10795"/>
                </a:lnTo>
              </a:path>
            </a:pathLst>
          </a:custGeom>
          <a:ln w="21590">
            <a:solidFill>
              <a:srgbClr val="001F5F"/>
            </a:solidFill>
          </a:ln>
        </p:spPr>
        <p:txBody>
          <a:bodyPr wrap="square" lIns="0" tIns="0" rIns="0" bIns="0" rtlCol="0"/>
          <a:lstStyle/>
          <a:p>
            <a:endParaRPr/>
          </a:p>
        </p:txBody>
      </p:sp>
      <p:sp>
        <p:nvSpPr>
          <p:cNvPr id="54" name="object 54"/>
          <p:cNvSpPr/>
          <p:nvPr/>
        </p:nvSpPr>
        <p:spPr>
          <a:xfrm>
            <a:off x="2593339" y="1408430"/>
            <a:ext cx="0" cy="21590"/>
          </a:xfrm>
          <a:custGeom>
            <a:avLst/>
            <a:gdLst/>
            <a:ahLst/>
            <a:cxnLst/>
            <a:rect l="l" t="t" r="r" b="b"/>
            <a:pathLst>
              <a:path h="21590">
                <a:moveTo>
                  <a:pt x="-11430" y="10795"/>
                </a:moveTo>
                <a:lnTo>
                  <a:pt x="11430" y="10795"/>
                </a:lnTo>
              </a:path>
            </a:pathLst>
          </a:custGeom>
          <a:ln w="21590">
            <a:solidFill>
              <a:srgbClr val="001F5F"/>
            </a:solidFill>
          </a:ln>
        </p:spPr>
        <p:txBody>
          <a:bodyPr wrap="square" lIns="0" tIns="0" rIns="0" bIns="0" rtlCol="0"/>
          <a:lstStyle/>
          <a:p>
            <a:endParaRPr/>
          </a:p>
        </p:txBody>
      </p:sp>
      <p:sp>
        <p:nvSpPr>
          <p:cNvPr id="55" name="object 55"/>
          <p:cNvSpPr/>
          <p:nvPr/>
        </p:nvSpPr>
        <p:spPr>
          <a:xfrm>
            <a:off x="2593339" y="1365250"/>
            <a:ext cx="0" cy="21590"/>
          </a:xfrm>
          <a:custGeom>
            <a:avLst/>
            <a:gdLst/>
            <a:ahLst/>
            <a:cxnLst/>
            <a:rect l="l" t="t" r="r" b="b"/>
            <a:pathLst>
              <a:path h="21590">
                <a:moveTo>
                  <a:pt x="-11430" y="10795"/>
                </a:moveTo>
                <a:lnTo>
                  <a:pt x="11430" y="10795"/>
                </a:lnTo>
              </a:path>
            </a:pathLst>
          </a:custGeom>
          <a:ln w="21589">
            <a:solidFill>
              <a:srgbClr val="001F5F"/>
            </a:solidFill>
          </a:ln>
        </p:spPr>
        <p:txBody>
          <a:bodyPr wrap="square" lIns="0" tIns="0" rIns="0" bIns="0" rtlCol="0"/>
          <a:lstStyle/>
          <a:p>
            <a:endParaRPr/>
          </a:p>
        </p:txBody>
      </p:sp>
      <p:sp>
        <p:nvSpPr>
          <p:cNvPr id="56" name="object 56"/>
          <p:cNvSpPr/>
          <p:nvPr/>
        </p:nvSpPr>
        <p:spPr>
          <a:xfrm>
            <a:off x="2593339" y="1320800"/>
            <a:ext cx="0" cy="21590"/>
          </a:xfrm>
          <a:custGeom>
            <a:avLst/>
            <a:gdLst/>
            <a:ahLst/>
            <a:cxnLst/>
            <a:rect l="l" t="t" r="r" b="b"/>
            <a:pathLst>
              <a:path h="21590">
                <a:moveTo>
                  <a:pt x="-11430" y="10795"/>
                </a:moveTo>
                <a:lnTo>
                  <a:pt x="11430" y="10795"/>
                </a:lnTo>
              </a:path>
            </a:pathLst>
          </a:custGeom>
          <a:ln w="21589">
            <a:solidFill>
              <a:srgbClr val="001F5F"/>
            </a:solidFill>
          </a:ln>
        </p:spPr>
        <p:txBody>
          <a:bodyPr wrap="square" lIns="0" tIns="0" rIns="0" bIns="0" rtlCol="0"/>
          <a:lstStyle/>
          <a:p>
            <a:endParaRPr/>
          </a:p>
        </p:txBody>
      </p:sp>
      <p:sp>
        <p:nvSpPr>
          <p:cNvPr id="57" name="object 57"/>
          <p:cNvSpPr/>
          <p:nvPr/>
        </p:nvSpPr>
        <p:spPr>
          <a:xfrm>
            <a:off x="2581910" y="1276350"/>
            <a:ext cx="22860" cy="22860"/>
          </a:xfrm>
          <a:custGeom>
            <a:avLst/>
            <a:gdLst/>
            <a:ahLst/>
            <a:cxnLst/>
            <a:rect l="l" t="t" r="r" b="b"/>
            <a:pathLst>
              <a:path w="22860" h="22859">
                <a:moveTo>
                  <a:pt x="0" y="22859"/>
                </a:moveTo>
                <a:lnTo>
                  <a:pt x="22860" y="22859"/>
                </a:lnTo>
                <a:lnTo>
                  <a:pt x="22860" y="0"/>
                </a:lnTo>
                <a:lnTo>
                  <a:pt x="0" y="0"/>
                </a:lnTo>
                <a:lnTo>
                  <a:pt x="0" y="22859"/>
                </a:lnTo>
                <a:close/>
              </a:path>
            </a:pathLst>
          </a:custGeom>
          <a:solidFill>
            <a:srgbClr val="001F5F"/>
          </a:solidFill>
        </p:spPr>
        <p:txBody>
          <a:bodyPr wrap="square" lIns="0" tIns="0" rIns="0" bIns="0" rtlCol="0"/>
          <a:lstStyle/>
          <a:p>
            <a:endParaRPr/>
          </a:p>
        </p:txBody>
      </p:sp>
      <p:sp>
        <p:nvSpPr>
          <p:cNvPr id="58" name="object 58"/>
          <p:cNvSpPr/>
          <p:nvPr/>
        </p:nvSpPr>
        <p:spPr>
          <a:xfrm>
            <a:off x="2593339" y="1234439"/>
            <a:ext cx="2540" cy="20320"/>
          </a:xfrm>
          <a:custGeom>
            <a:avLst/>
            <a:gdLst/>
            <a:ahLst/>
            <a:cxnLst/>
            <a:rect l="l" t="t" r="r" b="b"/>
            <a:pathLst>
              <a:path w="2539" h="20319">
                <a:moveTo>
                  <a:pt x="0" y="20320"/>
                </a:moveTo>
                <a:lnTo>
                  <a:pt x="0" y="0"/>
                </a:lnTo>
                <a:lnTo>
                  <a:pt x="2540" y="0"/>
                </a:lnTo>
              </a:path>
            </a:pathLst>
          </a:custGeom>
          <a:ln w="22860">
            <a:solidFill>
              <a:srgbClr val="001F5F"/>
            </a:solidFill>
          </a:ln>
        </p:spPr>
        <p:txBody>
          <a:bodyPr wrap="square" lIns="0" tIns="0" rIns="0" bIns="0" rtlCol="0"/>
          <a:lstStyle/>
          <a:p>
            <a:endParaRPr/>
          </a:p>
        </p:txBody>
      </p:sp>
      <p:sp>
        <p:nvSpPr>
          <p:cNvPr id="59" name="object 59"/>
          <p:cNvSpPr/>
          <p:nvPr/>
        </p:nvSpPr>
        <p:spPr>
          <a:xfrm>
            <a:off x="5165090" y="1234439"/>
            <a:ext cx="5080" cy="17780"/>
          </a:xfrm>
          <a:custGeom>
            <a:avLst/>
            <a:gdLst/>
            <a:ahLst/>
            <a:cxnLst/>
            <a:rect l="l" t="t" r="r" b="b"/>
            <a:pathLst>
              <a:path w="5079" h="17780">
                <a:moveTo>
                  <a:pt x="0" y="0"/>
                </a:moveTo>
                <a:lnTo>
                  <a:pt x="5080" y="0"/>
                </a:lnTo>
                <a:lnTo>
                  <a:pt x="5080" y="17780"/>
                </a:lnTo>
              </a:path>
            </a:pathLst>
          </a:custGeom>
          <a:ln w="22860">
            <a:solidFill>
              <a:srgbClr val="001F5F"/>
            </a:solidFill>
          </a:ln>
        </p:spPr>
        <p:txBody>
          <a:bodyPr wrap="square" lIns="0" tIns="0" rIns="0" bIns="0" rtlCol="0"/>
          <a:lstStyle/>
          <a:p>
            <a:endParaRPr/>
          </a:p>
        </p:txBody>
      </p:sp>
      <p:sp>
        <p:nvSpPr>
          <p:cNvPr id="60" name="object 60"/>
          <p:cNvSpPr/>
          <p:nvPr/>
        </p:nvSpPr>
        <p:spPr>
          <a:xfrm>
            <a:off x="5158740" y="1273810"/>
            <a:ext cx="22860" cy="21590"/>
          </a:xfrm>
          <a:custGeom>
            <a:avLst/>
            <a:gdLst/>
            <a:ahLst/>
            <a:cxnLst/>
            <a:rect l="l" t="t" r="r" b="b"/>
            <a:pathLst>
              <a:path w="22860" h="21590">
                <a:moveTo>
                  <a:pt x="0" y="21590"/>
                </a:moveTo>
                <a:lnTo>
                  <a:pt x="22859" y="21590"/>
                </a:lnTo>
                <a:lnTo>
                  <a:pt x="22859" y="0"/>
                </a:lnTo>
                <a:lnTo>
                  <a:pt x="0" y="0"/>
                </a:lnTo>
                <a:lnTo>
                  <a:pt x="0" y="21590"/>
                </a:lnTo>
                <a:close/>
              </a:path>
            </a:pathLst>
          </a:custGeom>
          <a:solidFill>
            <a:srgbClr val="001F5F"/>
          </a:solidFill>
        </p:spPr>
        <p:txBody>
          <a:bodyPr wrap="square" lIns="0" tIns="0" rIns="0" bIns="0" rtlCol="0"/>
          <a:lstStyle/>
          <a:p>
            <a:endParaRPr/>
          </a:p>
        </p:txBody>
      </p:sp>
      <p:sp>
        <p:nvSpPr>
          <p:cNvPr id="61" name="object 61"/>
          <p:cNvSpPr/>
          <p:nvPr/>
        </p:nvSpPr>
        <p:spPr>
          <a:xfrm>
            <a:off x="5170170" y="1316989"/>
            <a:ext cx="0" cy="22860"/>
          </a:xfrm>
          <a:custGeom>
            <a:avLst/>
            <a:gdLst/>
            <a:ahLst/>
            <a:cxnLst/>
            <a:rect l="l" t="t" r="r" b="b"/>
            <a:pathLst>
              <a:path h="22859">
                <a:moveTo>
                  <a:pt x="-11429" y="11430"/>
                </a:moveTo>
                <a:lnTo>
                  <a:pt x="11429" y="11430"/>
                </a:lnTo>
              </a:path>
            </a:pathLst>
          </a:custGeom>
          <a:ln w="22860">
            <a:solidFill>
              <a:srgbClr val="001F5F"/>
            </a:solidFill>
          </a:ln>
        </p:spPr>
        <p:txBody>
          <a:bodyPr wrap="square" lIns="0" tIns="0" rIns="0" bIns="0" rtlCol="0"/>
          <a:lstStyle/>
          <a:p>
            <a:endParaRPr/>
          </a:p>
        </p:txBody>
      </p:sp>
      <p:sp>
        <p:nvSpPr>
          <p:cNvPr id="62" name="object 62"/>
          <p:cNvSpPr/>
          <p:nvPr/>
        </p:nvSpPr>
        <p:spPr>
          <a:xfrm>
            <a:off x="5170170" y="136143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63" name="object 63"/>
          <p:cNvSpPr/>
          <p:nvPr/>
        </p:nvSpPr>
        <p:spPr>
          <a:xfrm>
            <a:off x="5170170" y="140588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64" name="object 64"/>
          <p:cNvSpPr/>
          <p:nvPr/>
        </p:nvSpPr>
        <p:spPr>
          <a:xfrm>
            <a:off x="5170170" y="1449069"/>
            <a:ext cx="0" cy="22860"/>
          </a:xfrm>
          <a:custGeom>
            <a:avLst/>
            <a:gdLst/>
            <a:ahLst/>
            <a:cxnLst/>
            <a:rect l="l" t="t" r="r" b="b"/>
            <a:pathLst>
              <a:path h="22859">
                <a:moveTo>
                  <a:pt x="-11429" y="11429"/>
                </a:moveTo>
                <a:lnTo>
                  <a:pt x="11429" y="11429"/>
                </a:lnTo>
              </a:path>
            </a:pathLst>
          </a:custGeom>
          <a:ln w="22859">
            <a:solidFill>
              <a:srgbClr val="001F5F"/>
            </a:solidFill>
          </a:ln>
        </p:spPr>
        <p:txBody>
          <a:bodyPr wrap="square" lIns="0" tIns="0" rIns="0" bIns="0" rtlCol="0"/>
          <a:lstStyle/>
          <a:p>
            <a:endParaRPr/>
          </a:p>
        </p:txBody>
      </p:sp>
      <p:sp>
        <p:nvSpPr>
          <p:cNvPr id="65" name="object 65"/>
          <p:cNvSpPr/>
          <p:nvPr/>
        </p:nvSpPr>
        <p:spPr>
          <a:xfrm>
            <a:off x="5170170" y="1493519"/>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66" name="object 66"/>
          <p:cNvSpPr/>
          <p:nvPr/>
        </p:nvSpPr>
        <p:spPr>
          <a:xfrm>
            <a:off x="5170170" y="153670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67" name="object 67"/>
          <p:cNvSpPr/>
          <p:nvPr/>
        </p:nvSpPr>
        <p:spPr>
          <a:xfrm>
            <a:off x="5170170" y="158115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68" name="object 68"/>
          <p:cNvSpPr/>
          <p:nvPr/>
        </p:nvSpPr>
        <p:spPr>
          <a:xfrm>
            <a:off x="5170170" y="16256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69" name="object 69"/>
          <p:cNvSpPr/>
          <p:nvPr/>
        </p:nvSpPr>
        <p:spPr>
          <a:xfrm>
            <a:off x="5170170" y="16687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0" name="object 70"/>
          <p:cNvSpPr/>
          <p:nvPr/>
        </p:nvSpPr>
        <p:spPr>
          <a:xfrm>
            <a:off x="5170170" y="17132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71" name="object 71"/>
          <p:cNvSpPr/>
          <p:nvPr/>
        </p:nvSpPr>
        <p:spPr>
          <a:xfrm>
            <a:off x="5170170" y="175641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72" name="object 72"/>
          <p:cNvSpPr/>
          <p:nvPr/>
        </p:nvSpPr>
        <p:spPr>
          <a:xfrm>
            <a:off x="5170170" y="180086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3" name="object 73"/>
          <p:cNvSpPr/>
          <p:nvPr/>
        </p:nvSpPr>
        <p:spPr>
          <a:xfrm>
            <a:off x="5170170" y="184403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74" name="object 74"/>
          <p:cNvSpPr/>
          <p:nvPr/>
        </p:nvSpPr>
        <p:spPr>
          <a:xfrm>
            <a:off x="5170170" y="188848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5" name="object 75"/>
          <p:cNvSpPr/>
          <p:nvPr/>
        </p:nvSpPr>
        <p:spPr>
          <a:xfrm>
            <a:off x="5170170" y="193293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6" name="object 76"/>
          <p:cNvSpPr/>
          <p:nvPr/>
        </p:nvSpPr>
        <p:spPr>
          <a:xfrm>
            <a:off x="5170170" y="1976120"/>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77" name="object 77"/>
          <p:cNvSpPr/>
          <p:nvPr/>
        </p:nvSpPr>
        <p:spPr>
          <a:xfrm>
            <a:off x="5170170" y="20205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8" name="object 78"/>
          <p:cNvSpPr/>
          <p:nvPr/>
        </p:nvSpPr>
        <p:spPr>
          <a:xfrm>
            <a:off x="5170170" y="206375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79" name="object 79"/>
          <p:cNvSpPr/>
          <p:nvPr/>
        </p:nvSpPr>
        <p:spPr>
          <a:xfrm>
            <a:off x="5170170" y="21082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80" name="object 80"/>
          <p:cNvSpPr/>
          <p:nvPr/>
        </p:nvSpPr>
        <p:spPr>
          <a:xfrm>
            <a:off x="5170170" y="21526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81" name="object 81"/>
          <p:cNvSpPr/>
          <p:nvPr/>
        </p:nvSpPr>
        <p:spPr>
          <a:xfrm>
            <a:off x="5170170" y="21958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82" name="object 82"/>
          <p:cNvSpPr/>
          <p:nvPr/>
        </p:nvSpPr>
        <p:spPr>
          <a:xfrm>
            <a:off x="5170170" y="22402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83" name="object 83"/>
          <p:cNvSpPr/>
          <p:nvPr/>
        </p:nvSpPr>
        <p:spPr>
          <a:xfrm>
            <a:off x="5170170" y="228346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84" name="object 84"/>
          <p:cNvSpPr/>
          <p:nvPr/>
        </p:nvSpPr>
        <p:spPr>
          <a:xfrm>
            <a:off x="5170170" y="232791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85" name="object 85"/>
          <p:cNvSpPr/>
          <p:nvPr/>
        </p:nvSpPr>
        <p:spPr>
          <a:xfrm>
            <a:off x="5170170" y="237108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86" name="object 86"/>
          <p:cNvSpPr/>
          <p:nvPr/>
        </p:nvSpPr>
        <p:spPr>
          <a:xfrm>
            <a:off x="5158740" y="2415539"/>
            <a:ext cx="11430" cy="10160"/>
          </a:xfrm>
          <a:custGeom>
            <a:avLst/>
            <a:gdLst/>
            <a:ahLst/>
            <a:cxnLst/>
            <a:rect l="l" t="t" r="r" b="b"/>
            <a:pathLst>
              <a:path w="11429" h="10160">
                <a:moveTo>
                  <a:pt x="11430" y="0"/>
                </a:moveTo>
                <a:lnTo>
                  <a:pt x="11430" y="10160"/>
                </a:lnTo>
                <a:lnTo>
                  <a:pt x="0" y="10160"/>
                </a:lnTo>
              </a:path>
            </a:pathLst>
          </a:custGeom>
          <a:ln w="22860">
            <a:solidFill>
              <a:srgbClr val="001F5F"/>
            </a:solidFill>
          </a:ln>
        </p:spPr>
        <p:txBody>
          <a:bodyPr wrap="square" lIns="0" tIns="0" rIns="0" bIns="0" rtlCol="0"/>
          <a:lstStyle/>
          <a:p>
            <a:endParaRPr/>
          </a:p>
        </p:txBody>
      </p:sp>
      <p:sp>
        <p:nvSpPr>
          <p:cNvPr id="87" name="object 87"/>
          <p:cNvSpPr/>
          <p:nvPr/>
        </p:nvSpPr>
        <p:spPr>
          <a:xfrm>
            <a:off x="511429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8" name="object 88"/>
          <p:cNvSpPr/>
          <p:nvPr/>
        </p:nvSpPr>
        <p:spPr>
          <a:xfrm>
            <a:off x="5071109"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9" name="object 89"/>
          <p:cNvSpPr/>
          <p:nvPr/>
        </p:nvSpPr>
        <p:spPr>
          <a:xfrm>
            <a:off x="502665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90" name="object 90"/>
          <p:cNvSpPr/>
          <p:nvPr/>
        </p:nvSpPr>
        <p:spPr>
          <a:xfrm>
            <a:off x="498347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91" name="object 91"/>
          <p:cNvSpPr/>
          <p:nvPr/>
        </p:nvSpPr>
        <p:spPr>
          <a:xfrm>
            <a:off x="493902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92" name="object 92"/>
          <p:cNvSpPr/>
          <p:nvPr/>
        </p:nvSpPr>
        <p:spPr>
          <a:xfrm>
            <a:off x="489585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3" name="object 93"/>
          <p:cNvSpPr/>
          <p:nvPr/>
        </p:nvSpPr>
        <p:spPr>
          <a:xfrm>
            <a:off x="485140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4" name="object 94"/>
          <p:cNvSpPr/>
          <p:nvPr/>
        </p:nvSpPr>
        <p:spPr>
          <a:xfrm>
            <a:off x="480695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95" name="object 95"/>
          <p:cNvSpPr/>
          <p:nvPr/>
        </p:nvSpPr>
        <p:spPr>
          <a:xfrm>
            <a:off x="476377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6" name="object 96"/>
          <p:cNvSpPr/>
          <p:nvPr/>
        </p:nvSpPr>
        <p:spPr>
          <a:xfrm>
            <a:off x="4719320" y="2425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97" name="object 97"/>
          <p:cNvSpPr/>
          <p:nvPr/>
        </p:nvSpPr>
        <p:spPr>
          <a:xfrm>
            <a:off x="467614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8" name="object 98"/>
          <p:cNvSpPr/>
          <p:nvPr/>
        </p:nvSpPr>
        <p:spPr>
          <a:xfrm>
            <a:off x="463169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99" name="object 99"/>
          <p:cNvSpPr/>
          <p:nvPr/>
        </p:nvSpPr>
        <p:spPr>
          <a:xfrm>
            <a:off x="458724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00" name="object 100"/>
          <p:cNvSpPr/>
          <p:nvPr/>
        </p:nvSpPr>
        <p:spPr>
          <a:xfrm>
            <a:off x="4544059"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01" name="object 101"/>
          <p:cNvSpPr/>
          <p:nvPr/>
        </p:nvSpPr>
        <p:spPr>
          <a:xfrm>
            <a:off x="449960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02" name="object 102"/>
          <p:cNvSpPr/>
          <p:nvPr/>
        </p:nvSpPr>
        <p:spPr>
          <a:xfrm>
            <a:off x="445642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03" name="object 103"/>
          <p:cNvSpPr/>
          <p:nvPr/>
        </p:nvSpPr>
        <p:spPr>
          <a:xfrm>
            <a:off x="441197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04" name="object 104"/>
          <p:cNvSpPr/>
          <p:nvPr/>
        </p:nvSpPr>
        <p:spPr>
          <a:xfrm>
            <a:off x="436880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05" name="object 105"/>
          <p:cNvSpPr/>
          <p:nvPr/>
        </p:nvSpPr>
        <p:spPr>
          <a:xfrm>
            <a:off x="432435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06" name="object 106"/>
          <p:cNvSpPr/>
          <p:nvPr/>
        </p:nvSpPr>
        <p:spPr>
          <a:xfrm>
            <a:off x="427990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07" name="object 107"/>
          <p:cNvSpPr/>
          <p:nvPr/>
        </p:nvSpPr>
        <p:spPr>
          <a:xfrm>
            <a:off x="423672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08" name="object 108"/>
          <p:cNvSpPr/>
          <p:nvPr/>
        </p:nvSpPr>
        <p:spPr>
          <a:xfrm>
            <a:off x="4192270" y="242570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109" name="object 109"/>
          <p:cNvSpPr/>
          <p:nvPr/>
        </p:nvSpPr>
        <p:spPr>
          <a:xfrm>
            <a:off x="414909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10" name="object 110"/>
          <p:cNvSpPr/>
          <p:nvPr/>
        </p:nvSpPr>
        <p:spPr>
          <a:xfrm>
            <a:off x="4104640"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11" name="object 111"/>
          <p:cNvSpPr/>
          <p:nvPr/>
        </p:nvSpPr>
        <p:spPr>
          <a:xfrm>
            <a:off x="4060190"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12" name="object 112"/>
          <p:cNvSpPr/>
          <p:nvPr/>
        </p:nvSpPr>
        <p:spPr>
          <a:xfrm>
            <a:off x="4017009" y="242570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113" name="object 113"/>
          <p:cNvSpPr/>
          <p:nvPr/>
        </p:nvSpPr>
        <p:spPr>
          <a:xfrm>
            <a:off x="3972559" y="242570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114" name="object 114"/>
          <p:cNvSpPr/>
          <p:nvPr/>
        </p:nvSpPr>
        <p:spPr>
          <a:xfrm>
            <a:off x="392937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15" name="object 115"/>
          <p:cNvSpPr/>
          <p:nvPr/>
        </p:nvSpPr>
        <p:spPr>
          <a:xfrm>
            <a:off x="3884929" y="242570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16" name="object 116"/>
          <p:cNvSpPr txBox="1"/>
          <p:nvPr/>
        </p:nvSpPr>
        <p:spPr>
          <a:xfrm>
            <a:off x="3008629" y="1268729"/>
            <a:ext cx="1745614" cy="1122680"/>
          </a:xfrm>
          <a:prstGeom prst="rect">
            <a:avLst/>
          </a:prstGeom>
        </p:spPr>
        <p:txBody>
          <a:bodyPr vert="horz" wrap="square" lIns="0" tIns="12700" rIns="0" bIns="0" rtlCol="0">
            <a:spAutoFit/>
          </a:bodyPr>
          <a:lstStyle/>
          <a:p>
            <a:pPr marL="12700" marR="5080" algn="ctr">
              <a:lnSpc>
                <a:spcPct val="100000"/>
              </a:lnSpc>
              <a:spcBef>
                <a:spcPts val="100"/>
              </a:spcBef>
            </a:pPr>
            <a:r>
              <a:rPr sz="1800" b="1" spc="-10" dirty="0">
                <a:latin typeface="Arial"/>
                <a:cs typeface="Arial"/>
              </a:rPr>
              <a:t>Виробництво</a:t>
            </a:r>
            <a:r>
              <a:rPr sz="1800" b="1" spc="-50" dirty="0">
                <a:latin typeface="Arial"/>
                <a:cs typeface="Arial"/>
              </a:rPr>
              <a:t> </a:t>
            </a:r>
            <a:r>
              <a:rPr sz="1800" dirty="0">
                <a:latin typeface="Arial"/>
                <a:cs typeface="Arial"/>
              </a:rPr>
              <a:t>в  </a:t>
            </a:r>
            <a:r>
              <a:rPr sz="1800" spc="-5" dirty="0">
                <a:latin typeface="Arial"/>
                <a:cs typeface="Arial"/>
              </a:rPr>
              <a:t>закладах  </a:t>
            </a:r>
            <a:r>
              <a:rPr sz="1800" spc="-10" dirty="0">
                <a:latin typeface="Arial"/>
                <a:cs typeface="Arial"/>
              </a:rPr>
              <a:t>ресторанного  </a:t>
            </a:r>
            <a:r>
              <a:rPr sz="1800" spc="-5" dirty="0">
                <a:latin typeface="Arial"/>
                <a:cs typeface="Arial"/>
              </a:rPr>
              <a:t>господарства</a:t>
            </a:r>
            <a:endParaRPr sz="1800">
              <a:latin typeface="Arial"/>
              <a:cs typeface="Arial"/>
            </a:endParaRPr>
          </a:p>
        </p:txBody>
      </p:sp>
      <p:sp>
        <p:nvSpPr>
          <p:cNvPr id="117" name="object 117"/>
          <p:cNvSpPr/>
          <p:nvPr/>
        </p:nvSpPr>
        <p:spPr>
          <a:xfrm>
            <a:off x="2051050" y="1637029"/>
            <a:ext cx="576580" cy="262890"/>
          </a:xfrm>
          <a:custGeom>
            <a:avLst/>
            <a:gdLst/>
            <a:ahLst/>
            <a:cxnLst/>
            <a:rect l="l" t="t" r="r" b="b"/>
            <a:pathLst>
              <a:path w="576580" h="262889">
                <a:moveTo>
                  <a:pt x="130810" y="0"/>
                </a:moveTo>
                <a:lnTo>
                  <a:pt x="0" y="130810"/>
                </a:lnTo>
                <a:lnTo>
                  <a:pt x="130810" y="262890"/>
                </a:lnTo>
                <a:lnTo>
                  <a:pt x="130810" y="196850"/>
                </a:lnTo>
                <a:lnTo>
                  <a:pt x="576580" y="196850"/>
                </a:lnTo>
                <a:lnTo>
                  <a:pt x="576580" y="66040"/>
                </a:lnTo>
                <a:lnTo>
                  <a:pt x="130810" y="66040"/>
                </a:lnTo>
                <a:lnTo>
                  <a:pt x="130810" y="0"/>
                </a:lnTo>
                <a:close/>
              </a:path>
            </a:pathLst>
          </a:custGeom>
          <a:solidFill>
            <a:srgbClr val="9999FF"/>
          </a:solidFill>
        </p:spPr>
        <p:txBody>
          <a:bodyPr wrap="square" lIns="0" tIns="0" rIns="0" bIns="0" rtlCol="0"/>
          <a:lstStyle/>
          <a:p>
            <a:endParaRPr/>
          </a:p>
        </p:txBody>
      </p:sp>
      <p:sp>
        <p:nvSpPr>
          <p:cNvPr id="118" name="object 118"/>
          <p:cNvSpPr/>
          <p:nvPr/>
        </p:nvSpPr>
        <p:spPr>
          <a:xfrm>
            <a:off x="2051050" y="1637029"/>
            <a:ext cx="576580" cy="262890"/>
          </a:xfrm>
          <a:custGeom>
            <a:avLst/>
            <a:gdLst/>
            <a:ahLst/>
            <a:cxnLst/>
            <a:rect l="l" t="t" r="r" b="b"/>
            <a:pathLst>
              <a:path w="576580" h="262889">
                <a:moveTo>
                  <a:pt x="576580" y="66040"/>
                </a:moveTo>
                <a:lnTo>
                  <a:pt x="130810" y="66040"/>
                </a:lnTo>
                <a:lnTo>
                  <a:pt x="130810" y="0"/>
                </a:lnTo>
                <a:lnTo>
                  <a:pt x="0" y="130810"/>
                </a:lnTo>
                <a:lnTo>
                  <a:pt x="130810" y="262890"/>
                </a:lnTo>
                <a:lnTo>
                  <a:pt x="130810" y="196850"/>
                </a:lnTo>
                <a:lnTo>
                  <a:pt x="576580" y="196850"/>
                </a:lnTo>
                <a:lnTo>
                  <a:pt x="576580" y="66040"/>
                </a:lnTo>
                <a:close/>
              </a:path>
            </a:pathLst>
          </a:custGeom>
          <a:ln w="25518">
            <a:solidFill>
              <a:srgbClr val="6E6EBB"/>
            </a:solidFill>
          </a:ln>
        </p:spPr>
        <p:txBody>
          <a:bodyPr wrap="square" lIns="0" tIns="0" rIns="0" bIns="0" rtlCol="0"/>
          <a:lstStyle/>
          <a:p>
            <a:endParaRPr/>
          </a:p>
        </p:txBody>
      </p:sp>
      <p:sp>
        <p:nvSpPr>
          <p:cNvPr id="119" name="object 119"/>
          <p:cNvSpPr/>
          <p:nvPr/>
        </p:nvSpPr>
        <p:spPr>
          <a:xfrm>
            <a:off x="2051050" y="16370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20" name="object 120"/>
          <p:cNvSpPr/>
          <p:nvPr/>
        </p:nvSpPr>
        <p:spPr>
          <a:xfrm>
            <a:off x="2627629" y="189992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21" name="object 121"/>
          <p:cNvSpPr/>
          <p:nvPr/>
        </p:nvSpPr>
        <p:spPr>
          <a:xfrm>
            <a:off x="5189220" y="1637029"/>
            <a:ext cx="607060" cy="262890"/>
          </a:xfrm>
          <a:custGeom>
            <a:avLst/>
            <a:gdLst/>
            <a:ahLst/>
            <a:cxnLst/>
            <a:rect l="l" t="t" r="r" b="b"/>
            <a:pathLst>
              <a:path w="607060" h="262889">
                <a:moveTo>
                  <a:pt x="474979" y="0"/>
                </a:moveTo>
                <a:lnTo>
                  <a:pt x="474979" y="66040"/>
                </a:lnTo>
                <a:lnTo>
                  <a:pt x="0" y="66040"/>
                </a:lnTo>
                <a:lnTo>
                  <a:pt x="0" y="196850"/>
                </a:lnTo>
                <a:lnTo>
                  <a:pt x="474979" y="196850"/>
                </a:lnTo>
                <a:lnTo>
                  <a:pt x="474979" y="262890"/>
                </a:lnTo>
                <a:lnTo>
                  <a:pt x="607059" y="130810"/>
                </a:lnTo>
                <a:lnTo>
                  <a:pt x="474979" y="0"/>
                </a:lnTo>
                <a:close/>
              </a:path>
            </a:pathLst>
          </a:custGeom>
          <a:solidFill>
            <a:srgbClr val="9999FF"/>
          </a:solidFill>
        </p:spPr>
        <p:txBody>
          <a:bodyPr wrap="square" lIns="0" tIns="0" rIns="0" bIns="0" rtlCol="0"/>
          <a:lstStyle/>
          <a:p>
            <a:endParaRPr/>
          </a:p>
        </p:txBody>
      </p:sp>
      <p:sp>
        <p:nvSpPr>
          <p:cNvPr id="122" name="object 122"/>
          <p:cNvSpPr/>
          <p:nvPr/>
        </p:nvSpPr>
        <p:spPr>
          <a:xfrm>
            <a:off x="5189220" y="1637029"/>
            <a:ext cx="607060" cy="262890"/>
          </a:xfrm>
          <a:custGeom>
            <a:avLst/>
            <a:gdLst/>
            <a:ahLst/>
            <a:cxnLst/>
            <a:rect l="l" t="t" r="r" b="b"/>
            <a:pathLst>
              <a:path w="607060" h="262889">
                <a:moveTo>
                  <a:pt x="0" y="66040"/>
                </a:moveTo>
                <a:lnTo>
                  <a:pt x="474979" y="66040"/>
                </a:lnTo>
                <a:lnTo>
                  <a:pt x="474979" y="0"/>
                </a:lnTo>
                <a:lnTo>
                  <a:pt x="607059" y="130810"/>
                </a:lnTo>
                <a:lnTo>
                  <a:pt x="474979" y="262890"/>
                </a:lnTo>
                <a:lnTo>
                  <a:pt x="474979" y="196850"/>
                </a:lnTo>
                <a:lnTo>
                  <a:pt x="0" y="196850"/>
                </a:lnTo>
                <a:lnTo>
                  <a:pt x="0" y="66040"/>
                </a:lnTo>
                <a:close/>
              </a:path>
            </a:pathLst>
          </a:custGeom>
          <a:ln w="25518">
            <a:solidFill>
              <a:srgbClr val="6E6EBB"/>
            </a:solidFill>
          </a:ln>
        </p:spPr>
        <p:txBody>
          <a:bodyPr wrap="square" lIns="0" tIns="0" rIns="0" bIns="0" rtlCol="0"/>
          <a:lstStyle/>
          <a:p>
            <a:endParaRPr/>
          </a:p>
        </p:txBody>
      </p:sp>
      <p:sp>
        <p:nvSpPr>
          <p:cNvPr id="123" name="object 123"/>
          <p:cNvSpPr/>
          <p:nvPr/>
        </p:nvSpPr>
        <p:spPr>
          <a:xfrm>
            <a:off x="5189220" y="16370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24" name="object 124"/>
          <p:cNvSpPr/>
          <p:nvPr/>
        </p:nvSpPr>
        <p:spPr>
          <a:xfrm>
            <a:off x="5796279" y="189992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25" name="object 125"/>
          <p:cNvSpPr/>
          <p:nvPr/>
        </p:nvSpPr>
        <p:spPr>
          <a:xfrm>
            <a:off x="468630" y="1341119"/>
            <a:ext cx="1870710" cy="1093470"/>
          </a:xfrm>
          <a:custGeom>
            <a:avLst/>
            <a:gdLst/>
            <a:ahLst/>
            <a:cxnLst/>
            <a:rect l="l" t="t" r="r" b="b"/>
            <a:pathLst>
              <a:path w="1870710" h="1093470">
                <a:moveTo>
                  <a:pt x="934719" y="0"/>
                </a:moveTo>
                <a:lnTo>
                  <a:pt x="995399" y="1039"/>
                </a:lnTo>
                <a:lnTo>
                  <a:pt x="1054867" y="4119"/>
                </a:lnTo>
                <a:lnTo>
                  <a:pt x="1113028" y="9185"/>
                </a:lnTo>
                <a:lnTo>
                  <a:pt x="1169787" y="16181"/>
                </a:lnTo>
                <a:lnTo>
                  <a:pt x="1225048" y="25051"/>
                </a:lnTo>
                <a:lnTo>
                  <a:pt x="1278717" y="35741"/>
                </a:lnTo>
                <a:lnTo>
                  <a:pt x="1330698" y="48194"/>
                </a:lnTo>
                <a:lnTo>
                  <a:pt x="1380895" y="62356"/>
                </a:lnTo>
                <a:lnTo>
                  <a:pt x="1429213" y="78170"/>
                </a:lnTo>
                <a:lnTo>
                  <a:pt x="1475556" y="95582"/>
                </a:lnTo>
                <a:lnTo>
                  <a:pt x="1519830" y="114535"/>
                </a:lnTo>
                <a:lnTo>
                  <a:pt x="1561939" y="134974"/>
                </a:lnTo>
                <a:lnTo>
                  <a:pt x="1601787" y="156845"/>
                </a:lnTo>
                <a:lnTo>
                  <a:pt x="1639279" y="180090"/>
                </a:lnTo>
                <a:lnTo>
                  <a:pt x="1674320" y="204655"/>
                </a:lnTo>
                <a:lnTo>
                  <a:pt x="1706815" y="230484"/>
                </a:lnTo>
                <a:lnTo>
                  <a:pt x="1736667" y="257522"/>
                </a:lnTo>
                <a:lnTo>
                  <a:pt x="1763782" y="285713"/>
                </a:lnTo>
                <a:lnTo>
                  <a:pt x="1809418" y="345333"/>
                </a:lnTo>
                <a:lnTo>
                  <a:pt x="1842960" y="408900"/>
                </a:lnTo>
                <a:lnTo>
                  <a:pt x="1863645" y="475970"/>
                </a:lnTo>
                <a:lnTo>
                  <a:pt x="1870709" y="546100"/>
                </a:lnTo>
                <a:lnTo>
                  <a:pt x="1868927" y="581660"/>
                </a:lnTo>
                <a:lnTo>
                  <a:pt x="1854957" y="650565"/>
                </a:lnTo>
                <a:lnTo>
                  <a:pt x="1827749" y="716149"/>
                </a:lnTo>
                <a:lnTo>
                  <a:pt x="1788064" y="777971"/>
                </a:lnTo>
                <a:lnTo>
                  <a:pt x="1763782" y="807335"/>
                </a:lnTo>
                <a:lnTo>
                  <a:pt x="1736667" y="835592"/>
                </a:lnTo>
                <a:lnTo>
                  <a:pt x="1706815" y="862689"/>
                </a:lnTo>
                <a:lnTo>
                  <a:pt x="1674320" y="888570"/>
                </a:lnTo>
                <a:lnTo>
                  <a:pt x="1639279" y="913181"/>
                </a:lnTo>
                <a:lnTo>
                  <a:pt x="1601787" y="936466"/>
                </a:lnTo>
                <a:lnTo>
                  <a:pt x="1561939" y="958370"/>
                </a:lnTo>
                <a:lnTo>
                  <a:pt x="1519830" y="978838"/>
                </a:lnTo>
                <a:lnTo>
                  <a:pt x="1475556" y="997815"/>
                </a:lnTo>
                <a:lnTo>
                  <a:pt x="1429213" y="1015246"/>
                </a:lnTo>
                <a:lnTo>
                  <a:pt x="1380895" y="1031076"/>
                </a:lnTo>
                <a:lnTo>
                  <a:pt x="1330698" y="1045250"/>
                </a:lnTo>
                <a:lnTo>
                  <a:pt x="1278717" y="1057712"/>
                </a:lnTo>
                <a:lnTo>
                  <a:pt x="1225048" y="1068409"/>
                </a:lnTo>
                <a:lnTo>
                  <a:pt x="1169787" y="1077284"/>
                </a:lnTo>
                <a:lnTo>
                  <a:pt x="1113028" y="1084282"/>
                </a:lnTo>
                <a:lnTo>
                  <a:pt x="1054867" y="1089350"/>
                </a:lnTo>
                <a:lnTo>
                  <a:pt x="995399" y="1092430"/>
                </a:lnTo>
                <a:lnTo>
                  <a:pt x="934719" y="1093469"/>
                </a:lnTo>
                <a:lnTo>
                  <a:pt x="874046" y="1092430"/>
                </a:lnTo>
                <a:lnTo>
                  <a:pt x="814594" y="1089350"/>
                </a:lnTo>
                <a:lnTo>
                  <a:pt x="756458" y="1084282"/>
                </a:lnTo>
                <a:lnTo>
                  <a:pt x="699733" y="1077284"/>
                </a:lnTo>
                <a:lnTo>
                  <a:pt x="644513" y="1068409"/>
                </a:lnTo>
                <a:lnTo>
                  <a:pt x="590893" y="1057712"/>
                </a:lnTo>
                <a:lnTo>
                  <a:pt x="538968" y="1045250"/>
                </a:lnTo>
                <a:lnTo>
                  <a:pt x="488831" y="1031076"/>
                </a:lnTo>
                <a:lnTo>
                  <a:pt x="440578" y="1015246"/>
                </a:lnTo>
                <a:lnTo>
                  <a:pt x="394302" y="997815"/>
                </a:lnTo>
                <a:lnTo>
                  <a:pt x="350099" y="978838"/>
                </a:lnTo>
                <a:lnTo>
                  <a:pt x="308062" y="958370"/>
                </a:lnTo>
                <a:lnTo>
                  <a:pt x="268287" y="936466"/>
                </a:lnTo>
                <a:lnTo>
                  <a:pt x="230868" y="913181"/>
                </a:lnTo>
                <a:lnTo>
                  <a:pt x="195899" y="888570"/>
                </a:lnTo>
                <a:lnTo>
                  <a:pt x="163475" y="862689"/>
                </a:lnTo>
                <a:lnTo>
                  <a:pt x="133691" y="835592"/>
                </a:lnTo>
                <a:lnTo>
                  <a:pt x="106640" y="807335"/>
                </a:lnTo>
                <a:lnTo>
                  <a:pt x="61119" y="747558"/>
                </a:lnTo>
                <a:lnTo>
                  <a:pt x="27668" y="683799"/>
                </a:lnTo>
                <a:lnTo>
                  <a:pt x="7043" y="616500"/>
                </a:lnTo>
                <a:lnTo>
                  <a:pt x="0" y="546100"/>
                </a:lnTo>
                <a:lnTo>
                  <a:pt x="1776" y="510680"/>
                </a:lnTo>
                <a:lnTo>
                  <a:pt x="15705" y="442025"/>
                </a:lnTo>
                <a:lnTo>
                  <a:pt x="42837" y="376651"/>
                </a:lnTo>
                <a:lnTo>
                  <a:pt x="82418" y="315002"/>
                </a:lnTo>
                <a:lnTo>
                  <a:pt x="133691" y="257522"/>
                </a:lnTo>
                <a:lnTo>
                  <a:pt x="163475" y="230484"/>
                </a:lnTo>
                <a:lnTo>
                  <a:pt x="195899" y="204655"/>
                </a:lnTo>
                <a:lnTo>
                  <a:pt x="230868" y="180090"/>
                </a:lnTo>
                <a:lnTo>
                  <a:pt x="268287" y="156844"/>
                </a:lnTo>
                <a:lnTo>
                  <a:pt x="308062" y="134974"/>
                </a:lnTo>
                <a:lnTo>
                  <a:pt x="350099" y="114535"/>
                </a:lnTo>
                <a:lnTo>
                  <a:pt x="394302" y="95582"/>
                </a:lnTo>
                <a:lnTo>
                  <a:pt x="440578" y="78170"/>
                </a:lnTo>
                <a:lnTo>
                  <a:pt x="488831" y="62356"/>
                </a:lnTo>
                <a:lnTo>
                  <a:pt x="538968" y="48194"/>
                </a:lnTo>
                <a:lnTo>
                  <a:pt x="590893" y="35741"/>
                </a:lnTo>
                <a:lnTo>
                  <a:pt x="644513" y="25051"/>
                </a:lnTo>
                <a:lnTo>
                  <a:pt x="699733" y="16181"/>
                </a:lnTo>
                <a:lnTo>
                  <a:pt x="756458" y="9185"/>
                </a:lnTo>
                <a:lnTo>
                  <a:pt x="814594" y="4119"/>
                </a:lnTo>
                <a:lnTo>
                  <a:pt x="874046" y="1039"/>
                </a:lnTo>
                <a:lnTo>
                  <a:pt x="934719" y="0"/>
                </a:lnTo>
                <a:close/>
              </a:path>
            </a:pathLst>
          </a:custGeom>
          <a:ln w="25518">
            <a:solidFill>
              <a:srgbClr val="6E6EBB"/>
            </a:solidFill>
          </a:ln>
        </p:spPr>
        <p:txBody>
          <a:bodyPr wrap="square" lIns="0" tIns="0" rIns="0" bIns="0" rtlCol="0"/>
          <a:lstStyle/>
          <a:p>
            <a:endParaRPr/>
          </a:p>
        </p:txBody>
      </p:sp>
      <p:sp>
        <p:nvSpPr>
          <p:cNvPr id="126" name="object 126"/>
          <p:cNvSpPr/>
          <p:nvPr/>
        </p:nvSpPr>
        <p:spPr>
          <a:xfrm>
            <a:off x="468630" y="134111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27" name="object 127"/>
          <p:cNvSpPr/>
          <p:nvPr/>
        </p:nvSpPr>
        <p:spPr>
          <a:xfrm>
            <a:off x="2340610" y="243586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28" name="object 128"/>
          <p:cNvSpPr txBox="1"/>
          <p:nvPr/>
        </p:nvSpPr>
        <p:spPr>
          <a:xfrm>
            <a:off x="896619" y="1464309"/>
            <a:ext cx="1014094" cy="848360"/>
          </a:xfrm>
          <a:prstGeom prst="rect">
            <a:avLst/>
          </a:prstGeom>
        </p:spPr>
        <p:txBody>
          <a:bodyPr vert="horz" wrap="square" lIns="0" tIns="12700" rIns="0" bIns="0" rtlCol="0">
            <a:spAutoFit/>
          </a:bodyPr>
          <a:lstStyle/>
          <a:p>
            <a:pPr marL="12700" marR="5080" algn="ctr">
              <a:lnSpc>
                <a:spcPct val="100000"/>
              </a:lnSpc>
              <a:spcBef>
                <a:spcPts val="100"/>
              </a:spcBef>
            </a:pPr>
            <a:r>
              <a:rPr sz="1800" b="1" spc="-5" dirty="0">
                <a:solidFill>
                  <a:srgbClr val="001F5F"/>
                </a:solidFill>
                <a:latin typeface="Arial"/>
                <a:cs typeface="Arial"/>
              </a:rPr>
              <a:t>Ос</a:t>
            </a:r>
            <a:r>
              <a:rPr sz="1800" b="1" dirty="0">
                <a:solidFill>
                  <a:srgbClr val="001F5F"/>
                </a:solidFill>
                <a:latin typeface="Arial"/>
                <a:cs typeface="Arial"/>
              </a:rPr>
              <a:t>н</a:t>
            </a:r>
            <a:r>
              <a:rPr sz="1800" b="1" spc="5" dirty="0">
                <a:solidFill>
                  <a:srgbClr val="001F5F"/>
                </a:solidFill>
                <a:latin typeface="Arial"/>
                <a:cs typeface="Arial"/>
              </a:rPr>
              <a:t>о</a:t>
            </a:r>
            <a:r>
              <a:rPr sz="1800" b="1" spc="-10" dirty="0">
                <a:solidFill>
                  <a:srgbClr val="001F5F"/>
                </a:solidFill>
                <a:latin typeface="Arial"/>
                <a:cs typeface="Arial"/>
              </a:rPr>
              <a:t>в</a:t>
            </a:r>
            <a:r>
              <a:rPr sz="1800" b="1" dirty="0">
                <a:solidFill>
                  <a:srgbClr val="001F5F"/>
                </a:solidFill>
                <a:latin typeface="Arial"/>
                <a:cs typeface="Arial"/>
              </a:rPr>
              <a:t>не  </a:t>
            </a:r>
            <a:r>
              <a:rPr sz="1800" b="1" spc="-5" dirty="0">
                <a:solidFill>
                  <a:srgbClr val="001F5F"/>
                </a:solidFill>
                <a:latin typeface="Arial"/>
                <a:cs typeface="Arial"/>
              </a:rPr>
              <a:t>вироб-  </a:t>
            </a:r>
            <a:r>
              <a:rPr sz="1800" b="1" spc="-10" dirty="0">
                <a:solidFill>
                  <a:srgbClr val="001F5F"/>
                </a:solidFill>
                <a:latin typeface="Arial"/>
                <a:cs typeface="Arial"/>
              </a:rPr>
              <a:t>ництво</a:t>
            </a:r>
            <a:endParaRPr sz="1800">
              <a:latin typeface="Arial"/>
              <a:cs typeface="Arial"/>
            </a:endParaRPr>
          </a:p>
        </p:txBody>
      </p:sp>
      <p:sp>
        <p:nvSpPr>
          <p:cNvPr id="129" name="object 129"/>
          <p:cNvSpPr/>
          <p:nvPr/>
        </p:nvSpPr>
        <p:spPr>
          <a:xfrm>
            <a:off x="5796279" y="1286510"/>
            <a:ext cx="2231390" cy="1094740"/>
          </a:xfrm>
          <a:custGeom>
            <a:avLst/>
            <a:gdLst/>
            <a:ahLst/>
            <a:cxnLst/>
            <a:rect l="l" t="t" r="r" b="b"/>
            <a:pathLst>
              <a:path w="2231390" h="1094739">
                <a:moveTo>
                  <a:pt x="1116329" y="0"/>
                </a:moveTo>
                <a:lnTo>
                  <a:pt x="1181208" y="840"/>
                </a:lnTo>
                <a:lnTo>
                  <a:pt x="1244936" y="3334"/>
                </a:lnTo>
                <a:lnTo>
                  <a:pt x="1307431" y="7441"/>
                </a:lnTo>
                <a:lnTo>
                  <a:pt x="1368611" y="13121"/>
                </a:lnTo>
                <a:lnTo>
                  <a:pt x="1428394" y="20333"/>
                </a:lnTo>
                <a:lnTo>
                  <a:pt x="1486699" y="29035"/>
                </a:lnTo>
                <a:lnTo>
                  <a:pt x="1543444" y="39189"/>
                </a:lnTo>
                <a:lnTo>
                  <a:pt x="1598546" y="50752"/>
                </a:lnTo>
                <a:lnTo>
                  <a:pt x="1651925" y="63685"/>
                </a:lnTo>
                <a:lnTo>
                  <a:pt x="1703498" y="77947"/>
                </a:lnTo>
                <a:lnTo>
                  <a:pt x="1753183" y="93497"/>
                </a:lnTo>
                <a:lnTo>
                  <a:pt x="1800898" y="110294"/>
                </a:lnTo>
                <a:lnTo>
                  <a:pt x="1846562" y="128299"/>
                </a:lnTo>
                <a:lnTo>
                  <a:pt x="1890092" y="147469"/>
                </a:lnTo>
                <a:lnTo>
                  <a:pt x="1931408" y="167766"/>
                </a:lnTo>
                <a:lnTo>
                  <a:pt x="1970426" y="189147"/>
                </a:lnTo>
                <a:lnTo>
                  <a:pt x="2007065" y="211573"/>
                </a:lnTo>
                <a:lnTo>
                  <a:pt x="2041244" y="235003"/>
                </a:lnTo>
                <a:lnTo>
                  <a:pt x="2072880" y="259396"/>
                </a:lnTo>
                <a:lnTo>
                  <a:pt x="2101892" y="284712"/>
                </a:lnTo>
                <a:lnTo>
                  <a:pt x="2151714" y="337949"/>
                </a:lnTo>
                <a:lnTo>
                  <a:pt x="2190057" y="394389"/>
                </a:lnTo>
                <a:lnTo>
                  <a:pt x="2216264" y="453707"/>
                </a:lnTo>
                <a:lnTo>
                  <a:pt x="2229682" y="515578"/>
                </a:lnTo>
                <a:lnTo>
                  <a:pt x="2231390" y="547369"/>
                </a:lnTo>
                <a:lnTo>
                  <a:pt x="2229682" y="579161"/>
                </a:lnTo>
                <a:lnTo>
                  <a:pt x="2216264" y="641032"/>
                </a:lnTo>
                <a:lnTo>
                  <a:pt x="2190057" y="700350"/>
                </a:lnTo>
                <a:lnTo>
                  <a:pt x="2151714" y="756790"/>
                </a:lnTo>
                <a:lnTo>
                  <a:pt x="2101892" y="810027"/>
                </a:lnTo>
                <a:lnTo>
                  <a:pt x="2072880" y="835343"/>
                </a:lnTo>
                <a:lnTo>
                  <a:pt x="2041244" y="859736"/>
                </a:lnTo>
                <a:lnTo>
                  <a:pt x="2007065" y="883166"/>
                </a:lnTo>
                <a:lnTo>
                  <a:pt x="1970426" y="905592"/>
                </a:lnTo>
                <a:lnTo>
                  <a:pt x="1931408" y="926973"/>
                </a:lnTo>
                <a:lnTo>
                  <a:pt x="1890092" y="947270"/>
                </a:lnTo>
                <a:lnTo>
                  <a:pt x="1846562" y="966440"/>
                </a:lnTo>
                <a:lnTo>
                  <a:pt x="1800898" y="984445"/>
                </a:lnTo>
                <a:lnTo>
                  <a:pt x="1753183" y="1001242"/>
                </a:lnTo>
                <a:lnTo>
                  <a:pt x="1703498" y="1016792"/>
                </a:lnTo>
                <a:lnTo>
                  <a:pt x="1651925" y="1031054"/>
                </a:lnTo>
                <a:lnTo>
                  <a:pt x="1598546" y="1043987"/>
                </a:lnTo>
                <a:lnTo>
                  <a:pt x="1543444" y="1055550"/>
                </a:lnTo>
                <a:lnTo>
                  <a:pt x="1486699" y="1065704"/>
                </a:lnTo>
                <a:lnTo>
                  <a:pt x="1428394" y="1074406"/>
                </a:lnTo>
                <a:lnTo>
                  <a:pt x="1368611" y="1081618"/>
                </a:lnTo>
                <a:lnTo>
                  <a:pt x="1307431" y="1087298"/>
                </a:lnTo>
                <a:lnTo>
                  <a:pt x="1244936" y="1091405"/>
                </a:lnTo>
                <a:lnTo>
                  <a:pt x="1181208" y="1093899"/>
                </a:lnTo>
                <a:lnTo>
                  <a:pt x="1116329" y="1094739"/>
                </a:lnTo>
                <a:lnTo>
                  <a:pt x="1051324" y="1093899"/>
                </a:lnTo>
                <a:lnTo>
                  <a:pt x="987478" y="1091405"/>
                </a:lnTo>
                <a:lnTo>
                  <a:pt x="924874" y="1087298"/>
                </a:lnTo>
                <a:lnTo>
                  <a:pt x="863592" y="1081618"/>
                </a:lnTo>
                <a:lnTo>
                  <a:pt x="803715" y="1074406"/>
                </a:lnTo>
                <a:lnTo>
                  <a:pt x="745323" y="1065704"/>
                </a:lnTo>
                <a:lnTo>
                  <a:pt x="688500" y="1055550"/>
                </a:lnTo>
                <a:lnTo>
                  <a:pt x="633325" y="1043987"/>
                </a:lnTo>
                <a:lnTo>
                  <a:pt x="579881" y="1031054"/>
                </a:lnTo>
                <a:lnTo>
                  <a:pt x="528249" y="1016792"/>
                </a:lnTo>
                <a:lnTo>
                  <a:pt x="478510" y="1001242"/>
                </a:lnTo>
                <a:lnTo>
                  <a:pt x="430747" y="984445"/>
                </a:lnTo>
                <a:lnTo>
                  <a:pt x="385041" y="966440"/>
                </a:lnTo>
                <a:lnTo>
                  <a:pt x="341472" y="947270"/>
                </a:lnTo>
                <a:lnTo>
                  <a:pt x="300124" y="926973"/>
                </a:lnTo>
                <a:lnTo>
                  <a:pt x="261077" y="905592"/>
                </a:lnTo>
                <a:lnTo>
                  <a:pt x="224413" y="883166"/>
                </a:lnTo>
                <a:lnTo>
                  <a:pt x="190214" y="859736"/>
                </a:lnTo>
                <a:lnTo>
                  <a:pt x="158561" y="835343"/>
                </a:lnTo>
                <a:lnTo>
                  <a:pt x="129535" y="810027"/>
                </a:lnTo>
                <a:lnTo>
                  <a:pt x="79692" y="756790"/>
                </a:lnTo>
                <a:lnTo>
                  <a:pt x="41339" y="700350"/>
                </a:lnTo>
                <a:lnTo>
                  <a:pt x="15126" y="641032"/>
                </a:lnTo>
                <a:lnTo>
                  <a:pt x="1707" y="579161"/>
                </a:lnTo>
                <a:lnTo>
                  <a:pt x="0" y="547369"/>
                </a:lnTo>
                <a:lnTo>
                  <a:pt x="1707" y="515578"/>
                </a:lnTo>
                <a:lnTo>
                  <a:pt x="15126" y="453707"/>
                </a:lnTo>
                <a:lnTo>
                  <a:pt x="41339" y="394389"/>
                </a:lnTo>
                <a:lnTo>
                  <a:pt x="79692" y="337949"/>
                </a:lnTo>
                <a:lnTo>
                  <a:pt x="129535" y="284712"/>
                </a:lnTo>
                <a:lnTo>
                  <a:pt x="158561" y="259396"/>
                </a:lnTo>
                <a:lnTo>
                  <a:pt x="190214" y="235003"/>
                </a:lnTo>
                <a:lnTo>
                  <a:pt x="224413" y="211573"/>
                </a:lnTo>
                <a:lnTo>
                  <a:pt x="261077" y="189147"/>
                </a:lnTo>
                <a:lnTo>
                  <a:pt x="300124" y="167766"/>
                </a:lnTo>
                <a:lnTo>
                  <a:pt x="341472" y="147469"/>
                </a:lnTo>
                <a:lnTo>
                  <a:pt x="385041" y="128299"/>
                </a:lnTo>
                <a:lnTo>
                  <a:pt x="430747" y="110294"/>
                </a:lnTo>
                <a:lnTo>
                  <a:pt x="478510" y="93497"/>
                </a:lnTo>
                <a:lnTo>
                  <a:pt x="528249" y="77947"/>
                </a:lnTo>
                <a:lnTo>
                  <a:pt x="579881" y="63685"/>
                </a:lnTo>
                <a:lnTo>
                  <a:pt x="633325" y="50752"/>
                </a:lnTo>
                <a:lnTo>
                  <a:pt x="688500" y="39189"/>
                </a:lnTo>
                <a:lnTo>
                  <a:pt x="745323" y="29035"/>
                </a:lnTo>
                <a:lnTo>
                  <a:pt x="803715" y="20333"/>
                </a:lnTo>
                <a:lnTo>
                  <a:pt x="863592" y="13121"/>
                </a:lnTo>
                <a:lnTo>
                  <a:pt x="924874" y="7441"/>
                </a:lnTo>
                <a:lnTo>
                  <a:pt x="987478" y="3334"/>
                </a:lnTo>
                <a:lnTo>
                  <a:pt x="1051324" y="840"/>
                </a:lnTo>
                <a:lnTo>
                  <a:pt x="1116329" y="0"/>
                </a:lnTo>
                <a:close/>
              </a:path>
            </a:pathLst>
          </a:custGeom>
          <a:ln w="25518">
            <a:solidFill>
              <a:srgbClr val="6E6EBB"/>
            </a:solidFill>
          </a:ln>
        </p:spPr>
        <p:txBody>
          <a:bodyPr wrap="square" lIns="0" tIns="0" rIns="0" bIns="0" rtlCol="0"/>
          <a:lstStyle/>
          <a:p>
            <a:endParaRPr/>
          </a:p>
        </p:txBody>
      </p:sp>
      <p:sp>
        <p:nvSpPr>
          <p:cNvPr id="130" name="object 130"/>
          <p:cNvSpPr/>
          <p:nvPr/>
        </p:nvSpPr>
        <p:spPr>
          <a:xfrm>
            <a:off x="5796279" y="128651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31" name="object 131"/>
          <p:cNvSpPr/>
          <p:nvPr/>
        </p:nvSpPr>
        <p:spPr>
          <a:xfrm>
            <a:off x="8028940" y="238125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132" name="object 132"/>
          <p:cNvSpPr txBox="1"/>
          <p:nvPr/>
        </p:nvSpPr>
        <p:spPr>
          <a:xfrm>
            <a:off x="6245859" y="1409700"/>
            <a:ext cx="1268095" cy="848360"/>
          </a:xfrm>
          <a:prstGeom prst="rect">
            <a:avLst/>
          </a:prstGeom>
        </p:spPr>
        <p:txBody>
          <a:bodyPr vert="horz" wrap="square" lIns="0" tIns="12700" rIns="0" bIns="0" rtlCol="0">
            <a:spAutoFit/>
          </a:bodyPr>
          <a:lstStyle/>
          <a:p>
            <a:pPr marL="260985" marR="5080" indent="-248920">
              <a:lnSpc>
                <a:spcPct val="100000"/>
              </a:lnSpc>
              <a:spcBef>
                <a:spcPts val="100"/>
              </a:spcBef>
            </a:pPr>
            <a:r>
              <a:rPr sz="1800" b="1" spc="5" dirty="0">
                <a:solidFill>
                  <a:srgbClr val="001F5F"/>
                </a:solidFill>
                <a:latin typeface="Arial"/>
                <a:cs typeface="Arial"/>
              </a:rPr>
              <a:t>Д</a:t>
            </a:r>
            <a:r>
              <a:rPr sz="1800" b="1" spc="-5" dirty="0">
                <a:solidFill>
                  <a:srgbClr val="001F5F"/>
                </a:solidFill>
                <a:latin typeface="Arial"/>
                <a:cs typeface="Arial"/>
              </a:rPr>
              <a:t>о</a:t>
            </a:r>
            <a:r>
              <a:rPr sz="1800" b="1" dirty="0">
                <a:solidFill>
                  <a:srgbClr val="001F5F"/>
                </a:solidFill>
                <a:latin typeface="Arial"/>
                <a:cs typeface="Arial"/>
              </a:rPr>
              <a:t>п</a:t>
            </a:r>
            <a:r>
              <a:rPr sz="1800" b="1" spc="5" dirty="0">
                <a:solidFill>
                  <a:srgbClr val="001F5F"/>
                </a:solidFill>
                <a:latin typeface="Arial"/>
                <a:cs typeface="Arial"/>
              </a:rPr>
              <a:t>о</a:t>
            </a:r>
            <a:r>
              <a:rPr sz="1800" b="1" spc="-15" dirty="0">
                <a:solidFill>
                  <a:srgbClr val="001F5F"/>
                </a:solidFill>
                <a:latin typeface="Arial"/>
                <a:cs typeface="Arial"/>
              </a:rPr>
              <a:t>м</a:t>
            </a:r>
            <a:r>
              <a:rPr sz="1800" b="1" spc="-5" dirty="0">
                <a:solidFill>
                  <a:srgbClr val="001F5F"/>
                </a:solidFill>
                <a:latin typeface="Arial"/>
                <a:cs typeface="Arial"/>
              </a:rPr>
              <a:t>і</a:t>
            </a:r>
            <a:r>
              <a:rPr sz="1800" b="1" spc="10" dirty="0">
                <a:solidFill>
                  <a:srgbClr val="001F5F"/>
                </a:solidFill>
                <a:latin typeface="Arial"/>
                <a:cs typeface="Arial"/>
              </a:rPr>
              <a:t>ж</a:t>
            </a:r>
            <a:r>
              <a:rPr sz="1800" b="1" dirty="0">
                <a:solidFill>
                  <a:srgbClr val="001F5F"/>
                </a:solidFill>
                <a:latin typeface="Arial"/>
                <a:cs typeface="Arial"/>
              </a:rPr>
              <a:t>не  </a:t>
            </a:r>
            <a:r>
              <a:rPr sz="1800" b="1" spc="-5" dirty="0">
                <a:solidFill>
                  <a:srgbClr val="001F5F"/>
                </a:solidFill>
                <a:latin typeface="Arial"/>
                <a:cs typeface="Arial"/>
              </a:rPr>
              <a:t>вироб-  </a:t>
            </a:r>
            <a:r>
              <a:rPr sz="1800" b="1" spc="-10" dirty="0">
                <a:solidFill>
                  <a:srgbClr val="001F5F"/>
                </a:solidFill>
                <a:latin typeface="Arial"/>
                <a:cs typeface="Arial"/>
              </a:rPr>
              <a:t>ництво</a:t>
            </a:r>
            <a:endParaRPr sz="1800">
              <a:latin typeface="Arial"/>
              <a:cs typeface="Arial"/>
            </a:endParaRPr>
          </a:p>
        </p:txBody>
      </p:sp>
      <p:sp>
        <p:nvSpPr>
          <p:cNvPr id="133" name="object 133"/>
          <p:cNvSpPr/>
          <p:nvPr/>
        </p:nvSpPr>
        <p:spPr>
          <a:xfrm>
            <a:off x="1734820"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34" name="object 134"/>
          <p:cNvSpPr/>
          <p:nvPr/>
        </p:nvSpPr>
        <p:spPr>
          <a:xfrm>
            <a:off x="1690370"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35" name="object 135"/>
          <p:cNvSpPr/>
          <p:nvPr/>
        </p:nvSpPr>
        <p:spPr>
          <a:xfrm>
            <a:off x="1647189"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136" name="object 136"/>
          <p:cNvSpPr/>
          <p:nvPr/>
        </p:nvSpPr>
        <p:spPr>
          <a:xfrm>
            <a:off x="1602739"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37" name="object 137"/>
          <p:cNvSpPr/>
          <p:nvPr/>
        </p:nvSpPr>
        <p:spPr>
          <a:xfrm>
            <a:off x="1558289"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38" name="object 138"/>
          <p:cNvSpPr/>
          <p:nvPr/>
        </p:nvSpPr>
        <p:spPr>
          <a:xfrm>
            <a:off x="1515110"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39" name="object 139"/>
          <p:cNvSpPr/>
          <p:nvPr/>
        </p:nvSpPr>
        <p:spPr>
          <a:xfrm>
            <a:off x="1470660"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40" name="object 140"/>
          <p:cNvSpPr/>
          <p:nvPr/>
        </p:nvSpPr>
        <p:spPr>
          <a:xfrm>
            <a:off x="1427480"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41" name="object 141"/>
          <p:cNvSpPr/>
          <p:nvPr/>
        </p:nvSpPr>
        <p:spPr>
          <a:xfrm>
            <a:off x="1383030"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42" name="object 142"/>
          <p:cNvSpPr/>
          <p:nvPr/>
        </p:nvSpPr>
        <p:spPr>
          <a:xfrm>
            <a:off x="1338580"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43" name="object 143"/>
          <p:cNvSpPr/>
          <p:nvPr/>
        </p:nvSpPr>
        <p:spPr>
          <a:xfrm>
            <a:off x="1295400"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44" name="object 144"/>
          <p:cNvSpPr/>
          <p:nvPr/>
        </p:nvSpPr>
        <p:spPr>
          <a:xfrm>
            <a:off x="1250950"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45" name="object 145"/>
          <p:cNvSpPr/>
          <p:nvPr/>
        </p:nvSpPr>
        <p:spPr>
          <a:xfrm>
            <a:off x="1207769"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46" name="object 146"/>
          <p:cNvSpPr/>
          <p:nvPr/>
        </p:nvSpPr>
        <p:spPr>
          <a:xfrm>
            <a:off x="1163319"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47" name="object 147"/>
          <p:cNvSpPr/>
          <p:nvPr/>
        </p:nvSpPr>
        <p:spPr>
          <a:xfrm>
            <a:off x="1120139"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48" name="object 148"/>
          <p:cNvSpPr/>
          <p:nvPr/>
        </p:nvSpPr>
        <p:spPr>
          <a:xfrm>
            <a:off x="1075689"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49" name="object 149"/>
          <p:cNvSpPr/>
          <p:nvPr/>
        </p:nvSpPr>
        <p:spPr>
          <a:xfrm>
            <a:off x="1031239"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50" name="object 150"/>
          <p:cNvSpPr/>
          <p:nvPr/>
        </p:nvSpPr>
        <p:spPr>
          <a:xfrm>
            <a:off x="988060"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51" name="object 151"/>
          <p:cNvSpPr/>
          <p:nvPr/>
        </p:nvSpPr>
        <p:spPr>
          <a:xfrm>
            <a:off x="943610"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52" name="object 152"/>
          <p:cNvSpPr/>
          <p:nvPr/>
        </p:nvSpPr>
        <p:spPr>
          <a:xfrm>
            <a:off x="900430"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53" name="object 153"/>
          <p:cNvSpPr/>
          <p:nvPr/>
        </p:nvSpPr>
        <p:spPr>
          <a:xfrm>
            <a:off x="855980"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54" name="object 154"/>
          <p:cNvSpPr/>
          <p:nvPr/>
        </p:nvSpPr>
        <p:spPr>
          <a:xfrm>
            <a:off x="811530" y="396494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155" name="object 155"/>
          <p:cNvSpPr/>
          <p:nvPr/>
        </p:nvSpPr>
        <p:spPr>
          <a:xfrm>
            <a:off x="768350" y="396494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156" name="object 156"/>
          <p:cNvSpPr/>
          <p:nvPr/>
        </p:nvSpPr>
        <p:spPr>
          <a:xfrm>
            <a:off x="723900"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57" name="object 157"/>
          <p:cNvSpPr/>
          <p:nvPr/>
        </p:nvSpPr>
        <p:spPr>
          <a:xfrm>
            <a:off x="680719"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58" name="object 158"/>
          <p:cNvSpPr/>
          <p:nvPr/>
        </p:nvSpPr>
        <p:spPr>
          <a:xfrm>
            <a:off x="636269"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59" name="object 159"/>
          <p:cNvSpPr/>
          <p:nvPr/>
        </p:nvSpPr>
        <p:spPr>
          <a:xfrm>
            <a:off x="593090"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60" name="object 160"/>
          <p:cNvSpPr/>
          <p:nvPr/>
        </p:nvSpPr>
        <p:spPr>
          <a:xfrm>
            <a:off x="548640" y="396494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161" name="object 161"/>
          <p:cNvSpPr/>
          <p:nvPr/>
        </p:nvSpPr>
        <p:spPr>
          <a:xfrm>
            <a:off x="504190" y="396494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162" name="object 162"/>
          <p:cNvSpPr/>
          <p:nvPr/>
        </p:nvSpPr>
        <p:spPr>
          <a:xfrm>
            <a:off x="468630" y="3958590"/>
            <a:ext cx="13970" cy="6350"/>
          </a:xfrm>
          <a:custGeom>
            <a:avLst/>
            <a:gdLst/>
            <a:ahLst/>
            <a:cxnLst/>
            <a:rect l="l" t="t" r="r" b="b"/>
            <a:pathLst>
              <a:path w="13970" h="6350">
                <a:moveTo>
                  <a:pt x="13970" y="6350"/>
                </a:moveTo>
                <a:lnTo>
                  <a:pt x="0" y="6350"/>
                </a:lnTo>
                <a:lnTo>
                  <a:pt x="0" y="0"/>
                </a:lnTo>
              </a:path>
            </a:pathLst>
          </a:custGeom>
          <a:ln w="22860">
            <a:solidFill>
              <a:srgbClr val="001F5F"/>
            </a:solidFill>
          </a:ln>
        </p:spPr>
        <p:txBody>
          <a:bodyPr wrap="square" lIns="0" tIns="0" rIns="0" bIns="0" rtlCol="0"/>
          <a:lstStyle/>
          <a:p>
            <a:endParaRPr/>
          </a:p>
        </p:txBody>
      </p:sp>
      <p:sp>
        <p:nvSpPr>
          <p:cNvPr id="163" name="object 163"/>
          <p:cNvSpPr/>
          <p:nvPr/>
        </p:nvSpPr>
        <p:spPr>
          <a:xfrm>
            <a:off x="468630" y="3914140"/>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64" name="object 164"/>
          <p:cNvSpPr/>
          <p:nvPr/>
        </p:nvSpPr>
        <p:spPr>
          <a:xfrm>
            <a:off x="468630" y="387095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65" name="object 165"/>
          <p:cNvSpPr/>
          <p:nvPr/>
        </p:nvSpPr>
        <p:spPr>
          <a:xfrm>
            <a:off x="468630" y="382650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66" name="object 166"/>
          <p:cNvSpPr/>
          <p:nvPr/>
        </p:nvSpPr>
        <p:spPr>
          <a:xfrm>
            <a:off x="468630" y="3782059"/>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167" name="object 167"/>
          <p:cNvSpPr/>
          <p:nvPr/>
        </p:nvSpPr>
        <p:spPr>
          <a:xfrm>
            <a:off x="468630" y="3738879"/>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168" name="object 168"/>
          <p:cNvSpPr/>
          <p:nvPr/>
        </p:nvSpPr>
        <p:spPr>
          <a:xfrm>
            <a:off x="468630" y="3694429"/>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169" name="object 169"/>
          <p:cNvSpPr/>
          <p:nvPr/>
        </p:nvSpPr>
        <p:spPr>
          <a:xfrm>
            <a:off x="468630" y="365125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70" name="object 170"/>
          <p:cNvSpPr/>
          <p:nvPr/>
        </p:nvSpPr>
        <p:spPr>
          <a:xfrm>
            <a:off x="468630" y="360680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71" name="object 171"/>
          <p:cNvSpPr/>
          <p:nvPr/>
        </p:nvSpPr>
        <p:spPr>
          <a:xfrm>
            <a:off x="468630" y="356235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172" name="object 172"/>
          <p:cNvSpPr/>
          <p:nvPr/>
        </p:nvSpPr>
        <p:spPr>
          <a:xfrm>
            <a:off x="468630" y="35191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173" name="object 173"/>
          <p:cNvSpPr/>
          <p:nvPr/>
        </p:nvSpPr>
        <p:spPr>
          <a:xfrm>
            <a:off x="468630" y="3474720"/>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174" name="object 174"/>
          <p:cNvSpPr/>
          <p:nvPr/>
        </p:nvSpPr>
        <p:spPr>
          <a:xfrm>
            <a:off x="468630" y="343154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75" name="object 175"/>
          <p:cNvSpPr/>
          <p:nvPr/>
        </p:nvSpPr>
        <p:spPr>
          <a:xfrm>
            <a:off x="468630" y="338709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76" name="object 176"/>
          <p:cNvSpPr/>
          <p:nvPr/>
        </p:nvSpPr>
        <p:spPr>
          <a:xfrm>
            <a:off x="468630" y="334390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77" name="object 177"/>
          <p:cNvSpPr/>
          <p:nvPr/>
        </p:nvSpPr>
        <p:spPr>
          <a:xfrm>
            <a:off x="468630" y="329945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178" name="object 178"/>
          <p:cNvSpPr/>
          <p:nvPr/>
        </p:nvSpPr>
        <p:spPr>
          <a:xfrm>
            <a:off x="468630" y="325500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179" name="object 179"/>
          <p:cNvSpPr/>
          <p:nvPr/>
        </p:nvSpPr>
        <p:spPr>
          <a:xfrm>
            <a:off x="468630" y="32118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80" name="object 180"/>
          <p:cNvSpPr/>
          <p:nvPr/>
        </p:nvSpPr>
        <p:spPr>
          <a:xfrm>
            <a:off x="468630" y="31673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181" name="object 181"/>
          <p:cNvSpPr/>
          <p:nvPr/>
        </p:nvSpPr>
        <p:spPr>
          <a:xfrm>
            <a:off x="468630" y="3141979"/>
            <a:ext cx="17780" cy="3810"/>
          </a:xfrm>
          <a:custGeom>
            <a:avLst/>
            <a:gdLst/>
            <a:ahLst/>
            <a:cxnLst/>
            <a:rect l="l" t="t" r="r" b="b"/>
            <a:pathLst>
              <a:path w="17779" h="3810">
                <a:moveTo>
                  <a:pt x="0" y="3810"/>
                </a:moveTo>
                <a:lnTo>
                  <a:pt x="0" y="0"/>
                </a:lnTo>
                <a:lnTo>
                  <a:pt x="17779" y="0"/>
                </a:lnTo>
              </a:path>
            </a:pathLst>
          </a:custGeom>
          <a:ln w="22859">
            <a:solidFill>
              <a:srgbClr val="001F5F"/>
            </a:solidFill>
          </a:ln>
        </p:spPr>
        <p:txBody>
          <a:bodyPr wrap="square" lIns="0" tIns="0" rIns="0" bIns="0" rtlCol="0"/>
          <a:lstStyle/>
          <a:p>
            <a:endParaRPr/>
          </a:p>
        </p:txBody>
      </p:sp>
      <p:sp>
        <p:nvSpPr>
          <p:cNvPr id="182" name="object 182"/>
          <p:cNvSpPr/>
          <p:nvPr/>
        </p:nvSpPr>
        <p:spPr>
          <a:xfrm>
            <a:off x="50800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83" name="object 183"/>
          <p:cNvSpPr/>
          <p:nvPr/>
        </p:nvSpPr>
        <p:spPr>
          <a:xfrm>
            <a:off x="55245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84" name="object 184"/>
          <p:cNvSpPr/>
          <p:nvPr/>
        </p:nvSpPr>
        <p:spPr>
          <a:xfrm>
            <a:off x="59563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85" name="object 185"/>
          <p:cNvSpPr/>
          <p:nvPr/>
        </p:nvSpPr>
        <p:spPr>
          <a:xfrm>
            <a:off x="64008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86" name="object 186"/>
          <p:cNvSpPr/>
          <p:nvPr/>
        </p:nvSpPr>
        <p:spPr>
          <a:xfrm>
            <a:off x="683259" y="3141979"/>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187" name="object 187"/>
          <p:cNvSpPr/>
          <p:nvPr/>
        </p:nvSpPr>
        <p:spPr>
          <a:xfrm>
            <a:off x="72770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88" name="object 188"/>
          <p:cNvSpPr/>
          <p:nvPr/>
        </p:nvSpPr>
        <p:spPr>
          <a:xfrm>
            <a:off x="770890" y="31419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89" name="object 189"/>
          <p:cNvSpPr/>
          <p:nvPr/>
        </p:nvSpPr>
        <p:spPr>
          <a:xfrm>
            <a:off x="81533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90" name="object 190"/>
          <p:cNvSpPr/>
          <p:nvPr/>
        </p:nvSpPr>
        <p:spPr>
          <a:xfrm>
            <a:off x="85978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91" name="object 191"/>
          <p:cNvSpPr/>
          <p:nvPr/>
        </p:nvSpPr>
        <p:spPr>
          <a:xfrm>
            <a:off x="902969" y="3141979"/>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192" name="object 192"/>
          <p:cNvSpPr/>
          <p:nvPr/>
        </p:nvSpPr>
        <p:spPr>
          <a:xfrm>
            <a:off x="94741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93" name="object 193"/>
          <p:cNvSpPr/>
          <p:nvPr/>
        </p:nvSpPr>
        <p:spPr>
          <a:xfrm>
            <a:off x="990600" y="31419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94" name="object 194"/>
          <p:cNvSpPr/>
          <p:nvPr/>
        </p:nvSpPr>
        <p:spPr>
          <a:xfrm>
            <a:off x="103505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95" name="object 195"/>
          <p:cNvSpPr/>
          <p:nvPr/>
        </p:nvSpPr>
        <p:spPr>
          <a:xfrm>
            <a:off x="107950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196" name="object 196"/>
          <p:cNvSpPr/>
          <p:nvPr/>
        </p:nvSpPr>
        <p:spPr>
          <a:xfrm>
            <a:off x="1122680" y="31419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197" name="object 197"/>
          <p:cNvSpPr/>
          <p:nvPr/>
        </p:nvSpPr>
        <p:spPr>
          <a:xfrm>
            <a:off x="1167130" y="31419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198" name="object 198"/>
          <p:cNvSpPr/>
          <p:nvPr/>
        </p:nvSpPr>
        <p:spPr>
          <a:xfrm>
            <a:off x="1210310" y="31419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199" name="object 199"/>
          <p:cNvSpPr/>
          <p:nvPr/>
        </p:nvSpPr>
        <p:spPr>
          <a:xfrm>
            <a:off x="125476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200" name="object 200"/>
          <p:cNvSpPr/>
          <p:nvPr/>
        </p:nvSpPr>
        <p:spPr>
          <a:xfrm>
            <a:off x="1297939" y="31419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201" name="object 201"/>
          <p:cNvSpPr/>
          <p:nvPr/>
        </p:nvSpPr>
        <p:spPr>
          <a:xfrm>
            <a:off x="134238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202" name="object 202"/>
          <p:cNvSpPr/>
          <p:nvPr/>
        </p:nvSpPr>
        <p:spPr>
          <a:xfrm>
            <a:off x="138683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203" name="object 203"/>
          <p:cNvSpPr/>
          <p:nvPr/>
        </p:nvSpPr>
        <p:spPr>
          <a:xfrm>
            <a:off x="143001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204" name="object 204"/>
          <p:cNvSpPr/>
          <p:nvPr/>
        </p:nvSpPr>
        <p:spPr>
          <a:xfrm>
            <a:off x="1474469"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205" name="object 205"/>
          <p:cNvSpPr/>
          <p:nvPr/>
        </p:nvSpPr>
        <p:spPr>
          <a:xfrm>
            <a:off x="1517650" y="31419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206" name="object 206"/>
          <p:cNvSpPr/>
          <p:nvPr/>
        </p:nvSpPr>
        <p:spPr>
          <a:xfrm>
            <a:off x="1562100" y="31419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207" name="object 207"/>
          <p:cNvSpPr/>
          <p:nvPr/>
        </p:nvSpPr>
        <p:spPr>
          <a:xfrm>
            <a:off x="160655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08" name="object 208"/>
          <p:cNvSpPr/>
          <p:nvPr/>
        </p:nvSpPr>
        <p:spPr>
          <a:xfrm>
            <a:off x="1649729"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09" name="object 209"/>
          <p:cNvSpPr/>
          <p:nvPr/>
        </p:nvSpPr>
        <p:spPr>
          <a:xfrm>
            <a:off x="1694179"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10" name="object 210"/>
          <p:cNvSpPr/>
          <p:nvPr/>
        </p:nvSpPr>
        <p:spPr>
          <a:xfrm>
            <a:off x="1737360" y="31419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211" name="object 211"/>
          <p:cNvSpPr/>
          <p:nvPr/>
        </p:nvSpPr>
        <p:spPr>
          <a:xfrm>
            <a:off x="178181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12" name="object 212"/>
          <p:cNvSpPr/>
          <p:nvPr/>
        </p:nvSpPr>
        <p:spPr>
          <a:xfrm>
            <a:off x="1824989" y="31419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213" name="object 213"/>
          <p:cNvSpPr/>
          <p:nvPr/>
        </p:nvSpPr>
        <p:spPr>
          <a:xfrm>
            <a:off x="1869439"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14" name="object 214"/>
          <p:cNvSpPr/>
          <p:nvPr/>
        </p:nvSpPr>
        <p:spPr>
          <a:xfrm>
            <a:off x="1913889"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15" name="object 215"/>
          <p:cNvSpPr/>
          <p:nvPr/>
        </p:nvSpPr>
        <p:spPr>
          <a:xfrm>
            <a:off x="1957070"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16" name="object 216"/>
          <p:cNvSpPr/>
          <p:nvPr/>
        </p:nvSpPr>
        <p:spPr>
          <a:xfrm>
            <a:off x="2001520"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17" name="object 217"/>
          <p:cNvSpPr/>
          <p:nvPr/>
        </p:nvSpPr>
        <p:spPr>
          <a:xfrm>
            <a:off x="2044700" y="31419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218" name="object 218"/>
          <p:cNvSpPr/>
          <p:nvPr/>
        </p:nvSpPr>
        <p:spPr>
          <a:xfrm>
            <a:off x="208915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19" name="object 219"/>
          <p:cNvSpPr/>
          <p:nvPr/>
        </p:nvSpPr>
        <p:spPr>
          <a:xfrm>
            <a:off x="213360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20" name="object 220"/>
          <p:cNvSpPr/>
          <p:nvPr/>
        </p:nvSpPr>
        <p:spPr>
          <a:xfrm>
            <a:off x="2176779"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21" name="object 221"/>
          <p:cNvSpPr/>
          <p:nvPr/>
        </p:nvSpPr>
        <p:spPr>
          <a:xfrm>
            <a:off x="2221229"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22" name="object 222"/>
          <p:cNvSpPr/>
          <p:nvPr/>
        </p:nvSpPr>
        <p:spPr>
          <a:xfrm>
            <a:off x="2264410" y="31419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223" name="object 223"/>
          <p:cNvSpPr/>
          <p:nvPr/>
        </p:nvSpPr>
        <p:spPr>
          <a:xfrm>
            <a:off x="230886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24" name="object 224"/>
          <p:cNvSpPr/>
          <p:nvPr/>
        </p:nvSpPr>
        <p:spPr>
          <a:xfrm>
            <a:off x="2352039" y="31419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225" name="object 225"/>
          <p:cNvSpPr/>
          <p:nvPr/>
        </p:nvSpPr>
        <p:spPr>
          <a:xfrm>
            <a:off x="2396489"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26" name="object 226"/>
          <p:cNvSpPr/>
          <p:nvPr/>
        </p:nvSpPr>
        <p:spPr>
          <a:xfrm>
            <a:off x="2440939"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27" name="object 227"/>
          <p:cNvSpPr/>
          <p:nvPr/>
        </p:nvSpPr>
        <p:spPr>
          <a:xfrm>
            <a:off x="2484120"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28" name="object 228"/>
          <p:cNvSpPr/>
          <p:nvPr/>
        </p:nvSpPr>
        <p:spPr>
          <a:xfrm>
            <a:off x="2528570"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29" name="object 229"/>
          <p:cNvSpPr/>
          <p:nvPr/>
        </p:nvSpPr>
        <p:spPr>
          <a:xfrm>
            <a:off x="2571750" y="31419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230" name="object 230"/>
          <p:cNvSpPr/>
          <p:nvPr/>
        </p:nvSpPr>
        <p:spPr>
          <a:xfrm>
            <a:off x="261620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31" name="object 231"/>
          <p:cNvSpPr/>
          <p:nvPr/>
        </p:nvSpPr>
        <p:spPr>
          <a:xfrm>
            <a:off x="266065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32" name="object 232"/>
          <p:cNvSpPr/>
          <p:nvPr/>
        </p:nvSpPr>
        <p:spPr>
          <a:xfrm>
            <a:off x="2703829"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33" name="object 233"/>
          <p:cNvSpPr/>
          <p:nvPr/>
        </p:nvSpPr>
        <p:spPr>
          <a:xfrm>
            <a:off x="2748279"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34" name="object 234"/>
          <p:cNvSpPr/>
          <p:nvPr/>
        </p:nvSpPr>
        <p:spPr>
          <a:xfrm>
            <a:off x="2791460" y="31419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235" name="object 235"/>
          <p:cNvSpPr/>
          <p:nvPr/>
        </p:nvSpPr>
        <p:spPr>
          <a:xfrm>
            <a:off x="2835910" y="31419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236" name="object 236"/>
          <p:cNvSpPr/>
          <p:nvPr/>
        </p:nvSpPr>
        <p:spPr>
          <a:xfrm>
            <a:off x="2879089" y="31419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237" name="object 237"/>
          <p:cNvSpPr/>
          <p:nvPr/>
        </p:nvSpPr>
        <p:spPr>
          <a:xfrm>
            <a:off x="2923539"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38" name="object 238"/>
          <p:cNvSpPr/>
          <p:nvPr/>
        </p:nvSpPr>
        <p:spPr>
          <a:xfrm>
            <a:off x="2967989"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39" name="object 239"/>
          <p:cNvSpPr/>
          <p:nvPr/>
        </p:nvSpPr>
        <p:spPr>
          <a:xfrm>
            <a:off x="3011170" y="31419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240" name="object 240"/>
          <p:cNvSpPr/>
          <p:nvPr/>
        </p:nvSpPr>
        <p:spPr>
          <a:xfrm>
            <a:off x="3044189" y="315213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241" name="object 241"/>
          <p:cNvSpPr/>
          <p:nvPr/>
        </p:nvSpPr>
        <p:spPr>
          <a:xfrm>
            <a:off x="3044189" y="319658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242" name="object 242"/>
          <p:cNvSpPr/>
          <p:nvPr/>
        </p:nvSpPr>
        <p:spPr>
          <a:xfrm>
            <a:off x="3044189" y="323977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243" name="object 243"/>
          <p:cNvSpPr/>
          <p:nvPr/>
        </p:nvSpPr>
        <p:spPr>
          <a:xfrm>
            <a:off x="3044189" y="328422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244" name="object 244"/>
          <p:cNvSpPr/>
          <p:nvPr/>
        </p:nvSpPr>
        <p:spPr>
          <a:xfrm>
            <a:off x="3044189" y="3327400"/>
            <a:ext cx="0" cy="22860"/>
          </a:xfrm>
          <a:custGeom>
            <a:avLst/>
            <a:gdLst/>
            <a:ahLst/>
            <a:cxnLst/>
            <a:rect l="l" t="t" r="r" b="b"/>
            <a:pathLst>
              <a:path h="22860">
                <a:moveTo>
                  <a:pt x="-11430" y="11429"/>
                </a:moveTo>
                <a:lnTo>
                  <a:pt x="11430" y="11429"/>
                </a:lnTo>
              </a:path>
            </a:pathLst>
          </a:custGeom>
          <a:ln w="22860">
            <a:solidFill>
              <a:srgbClr val="001F5F"/>
            </a:solidFill>
          </a:ln>
        </p:spPr>
        <p:txBody>
          <a:bodyPr wrap="square" lIns="0" tIns="0" rIns="0" bIns="0" rtlCol="0"/>
          <a:lstStyle/>
          <a:p>
            <a:endParaRPr/>
          </a:p>
        </p:txBody>
      </p:sp>
      <p:sp>
        <p:nvSpPr>
          <p:cNvPr id="245" name="object 245"/>
          <p:cNvSpPr/>
          <p:nvPr/>
        </p:nvSpPr>
        <p:spPr>
          <a:xfrm>
            <a:off x="3044189" y="337185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246" name="object 246"/>
          <p:cNvSpPr/>
          <p:nvPr/>
        </p:nvSpPr>
        <p:spPr>
          <a:xfrm>
            <a:off x="3044189" y="3416300"/>
            <a:ext cx="0" cy="21590"/>
          </a:xfrm>
          <a:custGeom>
            <a:avLst/>
            <a:gdLst/>
            <a:ahLst/>
            <a:cxnLst/>
            <a:rect l="l" t="t" r="r" b="b"/>
            <a:pathLst>
              <a:path h="21589">
                <a:moveTo>
                  <a:pt x="-11430" y="10795"/>
                </a:moveTo>
                <a:lnTo>
                  <a:pt x="11430" y="10795"/>
                </a:lnTo>
              </a:path>
            </a:pathLst>
          </a:custGeom>
          <a:ln w="21589">
            <a:solidFill>
              <a:srgbClr val="001F5F"/>
            </a:solidFill>
          </a:ln>
        </p:spPr>
        <p:txBody>
          <a:bodyPr wrap="square" lIns="0" tIns="0" rIns="0" bIns="0" rtlCol="0"/>
          <a:lstStyle/>
          <a:p>
            <a:endParaRPr/>
          </a:p>
        </p:txBody>
      </p:sp>
      <p:sp>
        <p:nvSpPr>
          <p:cNvPr id="247" name="object 247"/>
          <p:cNvSpPr/>
          <p:nvPr/>
        </p:nvSpPr>
        <p:spPr>
          <a:xfrm>
            <a:off x="3044189" y="345947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248" name="object 248"/>
          <p:cNvSpPr/>
          <p:nvPr/>
        </p:nvSpPr>
        <p:spPr>
          <a:xfrm>
            <a:off x="3044189" y="3503929"/>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249" name="object 249"/>
          <p:cNvSpPr/>
          <p:nvPr/>
        </p:nvSpPr>
        <p:spPr>
          <a:xfrm>
            <a:off x="3044189" y="3547109"/>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250" name="object 250"/>
          <p:cNvSpPr/>
          <p:nvPr/>
        </p:nvSpPr>
        <p:spPr>
          <a:xfrm>
            <a:off x="3044189" y="3591559"/>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251" name="object 251"/>
          <p:cNvSpPr/>
          <p:nvPr/>
        </p:nvSpPr>
        <p:spPr>
          <a:xfrm>
            <a:off x="3044189" y="3634740"/>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252" name="object 252"/>
          <p:cNvSpPr/>
          <p:nvPr/>
        </p:nvSpPr>
        <p:spPr>
          <a:xfrm>
            <a:off x="3044189" y="3679190"/>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253" name="object 253"/>
          <p:cNvSpPr/>
          <p:nvPr/>
        </p:nvSpPr>
        <p:spPr>
          <a:xfrm>
            <a:off x="3044189" y="3723640"/>
            <a:ext cx="0" cy="21590"/>
          </a:xfrm>
          <a:custGeom>
            <a:avLst/>
            <a:gdLst/>
            <a:ahLst/>
            <a:cxnLst/>
            <a:rect l="l" t="t" r="r" b="b"/>
            <a:pathLst>
              <a:path h="21589">
                <a:moveTo>
                  <a:pt x="-11430" y="10795"/>
                </a:moveTo>
                <a:lnTo>
                  <a:pt x="11430" y="10795"/>
                </a:lnTo>
              </a:path>
            </a:pathLst>
          </a:custGeom>
          <a:ln w="21590">
            <a:solidFill>
              <a:srgbClr val="001F5F"/>
            </a:solidFill>
          </a:ln>
        </p:spPr>
        <p:txBody>
          <a:bodyPr wrap="square" lIns="0" tIns="0" rIns="0" bIns="0" rtlCol="0"/>
          <a:lstStyle/>
          <a:p>
            <a:endParaRPr/>
          </a:p>
        </p:txBody>
      </p:sp>
      <p:sp>
        <p:nvSpPr>
          <p:cNvPr id="254" name="object 254"/>
          <p:cNvSpPr/>
          <p:nvPr/>
        </p:nvSpPr>
        <p:spPr>
          <a:xfrm>
            <a:off x="3044189" y="3766820"/>
            <a:ext cx="0" cy="21590"/>
          </a:xfrm>
          <a:custGeom>
            <a:avLst/>
            <a:gdLst/>
            <a:ahLst/>
            <a:cxnLst/>
            <a:rect l="l" t="t" r="r" b="b"/>
            <a:pathLst>
              <a:path h="21589">
                <a:moveTo>
                  <a:pt x="-11430" y="10794"/>
                </a:moveTo>
                <a:lnTo>
                  <a:pt x="11430" y="10794"/>
                </a:lnTo>
              </a:path>
            </a:pathLst>
          </a:custGeom>
          <a:ln w="21590">
            <a:solidFill>
              <a:srgbClr val="001F5F"/>
            </a:solidFill>
          </a:ln>
        </p:spPr>
        <p:txBody>
          <a:bodyPr wrap="square" lIns="0" tIns="0" rIns="0" bIns="0" rtlCol="0"/>
          <a:lstStyle/>
          <a:p>
            <a:endParaRPr/>
          </a:p>
        </p:txBody>
      </p:sp>
      <p:sp>
        <p:nvSpPr>
          <p:cNvPr id="255" name="object 255"/>
          <p:cNvSpPr/>
          <p:nvPr/>
        </p:nvSpPr>
        <p:spPr>
          <a:xfrm>
            <a:off x="3044189" y="3811270"/>
            <a:ext cx="0" cy="21590"/>
          </a:xfrm>
          <a:custGeom>
            <a:avLst/>
            <a:gdLst/>
            <a:ahLst/>
            <a:cxnLst/>
            <a:rect l="l" t="t" r="r" b="b"/>
            <a:pathLst>
              <a:path h="21589">
                <a:moveTo>
                  <a:pt x="-11430" y="10794"/>
                </a:moveTo>
                <a:lnTo>
                  <a:pt x="11430" y="10794"/>
                </a:lnTo>
              </a:path>
            </a:pathLst>
          </a:custGeom>
          <a:ln w="21590">
            <a:solidFill>
              <a:srgbClr val="001F5F"/>
            </a:solidFill>
          </a:ln>
        </p:spPr>
        <p:txBody>
          <a:bodyPr wrap="square" lIns="0" tIns="0" rIns="0" bIns="0" rtlCol="0"/>
          <a:lstStyle/>
          <a:p>
            <a:endParaRPr/>
          </a:p>
        </p:txBody>
      </p:sp>
      <p:sp>
        <p:nvSpPr>
          <p:cNvPr id="256" name="object 256"/>
          <p:cNvSpPr/>
          <p:nvPr/>
        </p:nvSpPr>
        <p:spPr>
          <a:xfrm>
            <a:off x="3044189" y="3854450"/>
            <a:ext cx="0" cy="22860"/>
          </a:xfrm>
          <a:custGeom>
            <a:avLst/>
            <a:gdLst/>
            <a:ahLst/>
            <a:cxnLst/>
            <a:rect l="l" t="t" r="r" b="b"/>
            <a:pathLst>
              <a:path h="22860">
                <a:moveTo>
                  <a:pt x="-11430" y="11430"/>
                </a:moveTo>
                <a:lnTo>
                  <a:pt x="11430" y="11430"/>
                </a:lnTo>
              </a:path>
            </a:pathLst>
          </a:custGeom>
          <a:ln w="22860">
            <a:solidFill>
              <a:srgbClr val="001F5F"/>
            </a:solidFill>
          </a:ln>
        </p:spPr>
        <p:txBody>
          <a:bodyPr wrap="square" lIns="0" tIns="0" rIns="0" bIns="0" rtlCol="0"/>
          <a:lstStyle/>
          <a:p>
            <a:endParaRPr/>
          </a:p>
        </p:txBody>
      </p:sp>
      <p:sp>
        <p:nvSpPr>
          <p:cNvPr id="257" name="object 257"/>
          <p:cNvSpPr/>
          <p:nvPr/>
        </p:nvSpPr>
        <p:spPr>
          <a:xfrm>
            <a:off x="3044189" y="389890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258" name="object 258"/>
          <p:cNvSpPr/>
          <p:nvPr/>
        </p:nvSpPr>
        <p:spPr>
          <a:xfrm>
            <a:off x="3044189" y="3943350"/>
            <a:ext cx="0" cy="21590"/>
          </a:xfrm>
          <a:custGeom>
            <a:avLst/>
            <a:gdLst/>
            <a:ahLst/>
            <a:cxnLst/>
            <a:rect l="l" t="t" r="r" b="b"/>
            <a:pathLst>
              <a:path h="21589">
                <a:moveTo>
                  <a:pt x="-11430" y="10794"/>
                </a:moveTo>
                <a:lnTo>
                  <a:pt x="11430" y="10794"/>
                </a:lnTo>
              </a:path>
            </a:pathLst>
          </a:custGeom>
          <a:ln w="21589">
            <a:solidFill>
              <a:srgbClr val="001F5F"/>
            </a:solidFill>
          </a:ln>
        </p:spPr>
        <p:txBody>
          <a:bodyPr wrap="square" lIns="0" tIns="0" rIns="0" bIns="0" rtlCol="0"/>
          <a:lstStyle/>
          <a:p>
            <a:endParaRPr/>
          </a:p>
        </p:txBody>
      </p:sp>
      <p:sp>
        <p:nvSpPr>
          <p:cNvPr id="259" name="object 259"/>
          <p:cNvSpPr/>
          <p:nvPr/>
        </p:nvSpPr>
        <p:spPr>
          <a:xfrm>
            <a:off x="3002279"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60" name="object 260"/>
          <p:cNvSpPr/>
          <p:nvPr/>
        </p:nvSpPr>
        <p:spPr>
          <a:xfrm>
            <a:off x="2957829"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61" name="object 261"/>
          <p:cNvSpPr/>
          <p:nvPr/>
        </p:nvSpPr>
        <p:spPr>
          <a:xfrm>
            <a:off x="2913379" y="396494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262" name="object 262"/>
          <p:cNvSpPr/>
          <p:nvPr/>
        </p:nvSpPr>
        <p:spPr>
          <a:xfrm>
            <a:off x="287020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63" name="object 263"/>
          <p:cNvSpPr/>
          <p:nvPr/>
        </p:nvSpPr>
        <p:spPr>
          <a:xfrm>
            <a:off x="282575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64" name="object 264"/>
          <p:cNvSpPr/>
          <p:nvPr/>
        </p:nvSpPr>
        <p:spPr>
          <a:xfrm>
            <a:off x="2782570"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65" name="object 265"/>
          <p:cNvSpPr/>
          <p:nvPr/>
        </p:nvSpPr>
        <p:spPr>
          <a:xfrm>
            <a:off x="2738120"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66" name="object 266"/>
          <p:cNvSpPr/>
          <p:nvPr/>
        </p:nvSpPr>
        <p:spPr>
          <a:xfrm>
            <a:off x="2693670" y="396494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67" name="object 267"/>
          <p:cNvSpPr/>
          <p:nvPr/>
        </p:nvSpPr>
        <p:spPr>
          <a:xfrm>
            <a:off x="2650489"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68" name="object 268"/>
          <p:cNvSpPr/>
          <p:nvPr/>
        </p:nvSpPr>
        <p:spPr>
          <a:xfrm>
            <a:off x="2606039" y="396494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69" name="object 269"/>
          <p:cNvSpPr/>
          <p:nvPr/>
        </p:nvSpPr>
        <p:spPr>
          <a:xfrm>
            <a:off x="256286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70" name="object 270"/>
          <p:cNvSpPr/>
          <p:nvPr/>
        </p:nvSpPr>
        <p:spPr>
          <a:xfrm>
            <a:off x="251841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71" name="object 271"/>
          <p:cNvSpPr/>
          <p:nvPr/>
        </p:nvSpPr>
        <p:spPr>
          <a:xfrm>
            <a:off x="2475229"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72" name="object 272"/>
          <p:cNvSpPr/>
          <p:nvPr/>
        </p:nvSpPr>
        <p:spPr>
          <a:xfrm>
            <a:off x="2430779"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73" name="object 273"/>
          <p:cNvSpPr/>
          <p:nvPr/>
        </p:nvSpPr>
        <p:spPr>
          <a:xfrm>
            <a:off x="2386329" y="396494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274" name="object 274"/>
          <p:cNvSpPr/>
          <p:nvPr/>
        </p:nvSpPr>
        <p:spPr>
          <a:xfrm>
            <a:off x="234315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75" name="object 275"/>
          <p:cNvSpPr/>
          <p:nvPr/>
        </p:nvSpPr>
        <p:spPr>
          <a:xfrm>
            <a:off x="229870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76" name="object 276"/>
          <p:cNvSpPr/>
          <p:nvPr/>
        </p:nvSpPr>
        <p:spPr>
          <a:xfrm>
            <a:off x="2255520"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77" name="object 277"/>
          <p:cNvSpPr/>
          <p:nvPr/>
        </p:nvSpPr>
        <p:spPr>
          <a:xfrm>
            <a:off x="2211070"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78" name="object 278"/>
          <p:cNvSpPr/>
          <p:nvPr/>
        </p:nvSpPr>
        <p:spPr>
          <a:xfrm>
            <a:off x="2166620" y="396494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79" name="object 279"/>
          <p:cNvSpPr/>
          <p:nvPr/>
        </p:nvSpPr>
        <p:spPr>
          <a:xfrm>
            <a:off x="2123439" y="396494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280" name="object 280"/>
          <p:cNvSpPr/>
          <p:nvPr/>
        </p:nvSpPr>
        <p:spPr>
          <a:xfrm>
            <a:off x="2078989" y="396494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81" name="object 281"/>
          <p:cNvSpPr/>
          <p:nvPr/>
        </p:nvSpPr>
        <p:spPr>
          <a:xfrm>
            <a:off x="203581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82" name="object 282"/>
          <p:cNvSpPr/>
          <p:nvPr/>
        </p:nvSpPr>
        <p:spPr>
          <a:xfrm>
            <a:off x="199136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83" name="object 283"/>
          <p:cNvSpPr/>
          <p:nvPr/>
        </p:nvSpPr>
        <p:spPr>
          <a:xfrm>
            <a:off x="1948179"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84" name="object 284"/>
          <p:cNvSpPr/>
          <p:nvPr/>
        </p:nvSpPr>
        <p:spPr>
          <a:xfrm>
            <a:off x="1903729"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85" name="object 285"/>
          <p:cNvSpPr/>
          <p:nvPr/>
        </p:nvSpPr>
        <p:spPr>
          <a:xfrm>
            <a:off x="1859279" y="396494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286" name="object 286"/>
          <p:cNvSpPr/>
          <p:nvPr/>
        </p:nvSpPr>
        <p:spPr>
          <a:xfrm>
            <a:off x="1816100" y="396494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287" name="object 287"/>
          <p:cNvSpPr/>
          <p:nvPr/>
        </p:nvSpPr>
        <p:spPr>
          <a:xfrm>
            <a:off x="1771650" y="396494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288" name="object 288"/>
          <p:cNvSpPr txBox="1"/>
          <p:nvPr/>
        </p:nvSpPr>
        <p:spPr>
          <a:xfrm>
            <a:off x="574040" y="3175000"/>
            <a:ext cx="2365375" cy="755650"/>
          </a:xfrm>
          <a:prstGeom prst="rect">
            <a:avLst/>
          </a:prstGeom>
        </p:spPr>
        <p:txBody>
          <a:bodyPr vert="horz" wrap="square" lIns="0" tIns="12700" rIns="0" bIns="0" rtlCol="0">
            <a:spAutoFit/>
          </a:bodyPr>
          <a:lstStyle/>
          <a:p>
            <a:pPr marL="12065" marR="5080" indent="-1270" algn="ctr">
              <a:lnSpc>
                <a:spcPct val="100000"/>
              </a:lnSpc>
              <a:spcBef>
                <a:spcPts val="100"/>
              </a:spcBef>
            </a:pPr>
            <a:r>
              <a:rPr sz="1600" spc="-5" dirty="0">
                <a:latin typeface="Arial"/>
                <a:cs typeface="Arial"/>
              </a:rPr>
              <a:t>охоплює всі процеси,  </a:t>
            </a:r>
            <a:r>
              <a:rPr sz="1600" spc="-10" dirty="0">
                <a:latin typeface="Arial"/>
                <a:cs typeface="Arial"/>
              </a:rPr>
              <a:t>пов'язані </a:t>
            </a:r>
            <a:r>
              <a:rPr sz="1600" dirty="0">
                <a:latin typeface="Arial"/>
                <a:cs typeface="Arial"/>
              </a:rPr>
              <a:t>з  </a:t>
            </a:r>
            <a:r>
              <a:rPr sz="1600" spc="-5" dirty="0">
                <a:latin typeface="Arial"/>
                <a:cs typeface="Arial"/>
              </a:rPr>
              <a:t>виготовленням</a:t>
            </a:r>
            <a:r>
              <a:rPr sz="1600" spc="-65" dirty="0">
                <a:latin typeface="Arial"/>
                <a:cs typeface="Arial"/>
              </a:rPr>
              <a:t> </a:t>
            </a:r>
            <a:r>
              <a:rPr sz="1600" spc="-10" dirty="0">
                <a:latin typeface="Arial"/>
                <a:cs typeface="Arial"/>
              </a:rPr>
              <a:t>продукції</a:t>
            </a:r>
            <a:endParaRPr sz="1600">
              <a:latin typeface="Arial"/>
              <a:cs typeface="Arial"/>
            </a:endParaRPr>
          </a:p>
        </p:txBody>
      </p:sp>
      <p:sp>
        <p:nvSpPr>
          <p:cNvPr id="289" name="object 289"/>
          <p:cNvSpPr/>
          <p:nvPr/>
        </p:nvSpPr>
        <p:spPr>
          <a:xfrm>
            <a:off x="1403350" y="2435860"/>
            <a:ext cx="143510" cy="706120"/>
          </a:xfrm>
          <a:custGeom>
            <a:avLst/>
            <a:gdLst/>
            <a:ahLst/>
            <a:cxnLst/>
            <a:rect l="l" t="t" r="r" b="b"/>
            <a:pathLst>
              <a:path w="143509" h="706119">
                <a:moveTo>
                  <a:pt x="143509" y="633729"/>
                </a:moveTo>
                <a:lnTo>
                  <a:pt x="0" y="633729"/>
                </a:lnTo>
                <a:lnTo>
                  <a:pt x="71119" y="706119"/>
                </a:lnTo>
                <a:lnTo>
                  <a:pt x="143509" y="633729"/>
                </a:lnTo>
                <a:close/>
              </a:path>
              <a:path w="143509" h="706119">
                <a:moveTo>
                  <a:pt x="107950" y="0"/>
                </a:moveTo>
                <a:lnTo>
                  <a:pt x="35559" y="0"/>
                </a:lnTo>
                <a:lnTo>
                  <a:pt x="35559" y="633729"/>
                </a:lnTo>
                <a:lnTo>
                  <a:pt x="107950" y="633729"/>
                </a:lnTo>
                <a:lnTo>
                  <a:pt x="107950" y="0"/>
                </a:lnTo>
                <a:close/>
              </a:path>
            </a:pathLst>
          </a:custGeom>
          <a:solidFill>
            <a:srgbClr val="9999FF"/>
          </a:solidFill>
        </p:spPr>
        <p:txBody>
          <a:bodyPr wrap="square" lIns="0" tIns="0" rIns="0" bIns="0" rtlCol="0"/>
          <a:lstStyle/>
          <a:p>
            <a:endParaRPr/>
          </a:p>
        </p:txBody>
      </p:sp>
      <p:sp>
        <p:nvSpPr>
          <p:cNvPr id="290" name="object 290"/>
          <p:cNvSpPr/>
          <p:nvPr/>
        </p:nvSpPr>
        <p:spPr>
          <a:xfrm>
            <a:off x="1403350" y="2435860"/>
            <a:ext cx="143510" cy="706120"/>
          </a:xfrm>
          <a:custGeom>
            <a:avLst/>
            <a:gdLst/>
            <a:ahLst/>
            <a:cxnLst/>
            <a:rect l="l" t="t" r="r" b="b"/>
            <a:pathLst>
              <a:path w="143509" h="706119">
                <a:moveTo>
                  <a:pt x="35559" y="0"/>
                </a:moveTo>
                <a:lnTo>
                  <a:pt x="35559" y="633729"/>
                </a:lnTo>
                <a:lnTo>
                  <a:pt x="0" y="633729"/>
                </a:lnTo>
                <a:lnTo>
                  <a:pt x="71119" y="706119"/>
                </a:lnTo>
                <a:lnTo>
                  <a:pt x="143509" y="633729"/>
                </a:lnTo>
                <a:lnTo>
                  <a:pt x="107950" y="633729"/>
                </a:lnTo>
                <a:lnTo>
                  <a:pt x="107950" y="0"/>
                </a:lnTo>
                <a:lnTo>
                  <a:pt x="35559" y="0"/>
                </a:lnTo>
                <a:close/>
              </a:path>
            </a:pathLst>
          </a:custGeom>
          <a:ln w="25518">
            <a:solidFill>
              <a:srgbClr val="6E6EBB"/>
            </a:solidFill>
          </a:ln>
        </p:spPr>
        <p:txBody>
          <a:bodyPr wrap="square" lIns="0" tIns="0" rIns="0" bIns="0" rtlCol="0"/>
          <a:lstStyle/>
          <a:p>
            <a:endParaRPr/>
          </a:p>
        </p:txBody>
      </p:sp>
      <p:sp>
        <p:nvSpPr>
          <p:cNvPr id="291" name="object 291"/>
          <p:cNvSpPr/>
          <p:nvPr/>
        </p:nvSpPr>
        <p:spPr>
          <a:xfrm>
            <a:off x="1403350" y="243586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292" name="object 292"/>
          <p:cNvSpPr/>
          <p:nvPr/>
        </p:nvSpPr>
        <p:spPr>
          <a:xfrm>
            <a:off x="1548130" y="314197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293" name="object 293"/>
          <p:cNvSpPr/>
          <p:nvPr/>
        </p:nvSpPr>
        <p:spPr>
          <a:xfrm>
            <a:off x="6889750"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294" name="object 294"/>
          <p:cNvSpPr/>
          <p:nvPr/>
        </p:nvSpPr>
        <p:spPr>
          <a:xfrm>
            <a:off x="6846569"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295" name="object 295"/>
          <p:cNvSpPr/>
          <p:nvPr/>
        </p:nvSpPr>
        <p:spPr>
          <a:xfrm>
            <a:off x="6802119"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296" name="object 296"/>
          <p:cNvSpPr/>
          <p:nvPr/>
        </p:nvSpPr>
        <p:spPr>
          <a:xfrm>
            <a:off x="6757669"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297" name="object 297"/>
          <p:cNvSpPr/>
          <p:nvPr/>
        </p:nvSpPr>
        <p:spPr>
          <a:xfrm>
            <a:off x="671449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298" name="object 298"/>
          <p:cNvSpPr/>
          <p:nvPr/>
        </p:nvSpPr>
        <p:spPr>
          <a:xfrm>
            <a:off x="6670040"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299" name="object 299"/>
          <p:cNvSpPr/>
          <p:nvPr/>
        </p:nvSpPr>
        <p:spPr>
          <a:xfrm>
            <a:off x="662685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300" name="object 300"/>
          <p:cNvSpPr/>
          <p:nvPr/>
        </p:nvSpPr>
        <p:spPr>
          <a:xfrm>
            <a:off x="658240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301" name="object 301"/>
          <p:cNvSpPr/>
          <p:nvPr/>
        </p:nvSpPr>
        <p:spPr>
          <a:xfrm>
            <a:off x="653923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302" name="object 302"/>
          <p:cNvSpPr/>
          <p:nvPr/>
        </p:nvSpPr>
        <p:spPr>
          <a:xfrm>
            <a:off x="649477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303" name="object 303"/>
          <p:cNvSpPr/>
          <p:nvPr/>
        </p:nvSpPr>
        <p:spPr>
          <a:xfrm>
            <a:off x="6450329" y="3916679"/>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304" name="object 304"/>
          <p:cNvSpPr/>
          <p:nvPr/>
        </p:nvSpPr>
        <p:spPr>
          <a:xfrm>
            <a:off x="640715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05" name="object 305"/>
          <p:cNvSpPr/>
          <p:nvPr/>
        </p:nvSpPr>
        <p:spPr>
          <a:xfrm>
            <a:off x="6362700" y="3916679"/>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306" name="object 306"/>
          <p:cNvSpPr/>
          <p:nvPr/>
        </p:nvSpPr>
        <p:spPr>
          <a:xfrm>
            <a:off x="631952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07" name="object 307"/>
          <p:cNvSpPr/>
          <p:nvPr/>
        </p:nvSpPr>
        <p:spPr>
          <a:xfrm>
            <a:off x="627507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08" name="object 308"/>
          <p:cNvSpPr/>
          <p:nvPr/>
        </p:nvSpPr>
        <p:spPr>
          <a:xfrm>
            <a:off x="6230620" y="3916679"/>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309" name="object 309"/>
          <p:cNvSpPr/>
          <p:nvPr/>
        </p:nvSpPr>
        <p:spPr>
          <a:xfrm>
            <a:off x="618744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10" name="object 310"/>
          <p:cNvSpPr/>
          <p:nvPr/>
        </p:nvSpPr>
        <p:spPr>
          <a:xfrm>
            <a:off x="6142990" y="3916679"/>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311" name="object 311"/>
          <p:cNvSpPr/>
          <p:nvPr/>
        </p:nvSpPr>
        <p:spPr>
          <a:xfrm>
            <a:off x="6099809"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12" name="object 312"/>
          <p:cNvSpPr/>
          <p:nvPr/>
        </p:nvSpPr>
        <p:spPr>
          <a:xfrm>
            <a:off x="6055359"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13" name="object 313"/>
          <p:cNvSpPr/>
          <p:nvPr/>
        </p:nvSpPr>
        <p:spPr>
          <a:xfrm>
            <a:off x="6012179" y="3916679"/>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314" name="object 314"/>
          <p:cNvSpPr/>
          <p:nvPr/>
        </p:nvSpPr>
        <p:spPr>
          <a:xfrm>
            <a:off x="5967729" y="3916679"/>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315" name="object 315"/>
          <p:cNvSpPr/>
          <p:nvPr/>
        </p:nvSpPr>
        <p:spPr>
          <a:xfrm>
            <a:off x="5923279" y="3916679"/>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316" name="object 316"/>
          <p:cNvSpPr/>
          <p:nvPr/>
        </p:nvSpPr>
        <p:spPr>
          <a:xfrm>
            <a:off x="588010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17" name="object 317"/>
          <p:cNvSpPr/>
          <p:nvPr/>
        </p:nvSpPr>
        <p:spPr>
          <a:xfrm>
            <a:off x="5835650" y="3916679"/>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318" name="object 318"/>
          <p:cNvSpPr/>
          <p:nvPr/>
        </p:nvSpPr>
        <p:spPr>
          <a:xfrm>
            <a:off x="579247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19" name="object 319"/>
          <p:cNvSpPr/>
          <p:nvPr/>
        </p:nvSpPr>
        <p:spPr>
          <a:xfrm>
            <a:off x="574802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20" name="object 320"/>
          <p:cNvSpPr/>
          <p:nvPr/>
        </p:nvSpPr>
        <p:spPr>
          <a:xfrm>
            <a:off x="5703570" y="3916679"/>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321" name="object 321"/>
          <p:cNvSpPr/>
          <p:nvPr/>
        </p:nvSpPr>
        <p:spPr>
          <a:xfrm>
            <a:off x="5660390" y="3916679"/>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322" name="object 322"/>
          <p:cNvSpPr/>
          <p:nvPr/>
        </p:nvSpPr>
        <p:spPr>
          <a:xfrm>
            <a:off x="5622290" y="3909059"/>
            <a:ext cx="16510" cy="7620"/>
          </a:xfrm>
          <a:custGeom>
            <a:avLst/>
            <a:gdLst/>
            <a:ahLst/>
            <a:cxnLst/>
            <a:rect l="l" t="t" r="r" b="b"/>
            <a:pathLst>
              <a:path w="16510" h="7620">
                <a:moveTo>
                  <a:pt x="16510" y="7619"/>
                </a:moveTo>
                <a:lnTo>
                  <a:pt x="0" y="7619"/>
                </a:lnTo>
                <a:lnTo>
                  <a:pt x="0" y="0"/>
                </a:lnTo>
              </a:path>
            </a:pathLst>
          </a:custGeom>
          <a:ln w="22860">
            <a:solidFill>
              <a:srgbClr val="001F5F"/>
            </a:solidFill>
          </a:ln>
        </p:spPr>
        <p:txBody>
          <a:bodyPr wrap="square" lIns="0" tIns="0" rIns="0" bIns="0" rtlCol="0"/>
          <a:lstStyle/>
          <a:p>
            <a:endParaRPr/>
          </a:p>
        </p:txBody>
      </p:sp>
      <p:sp>
        <p:nvSpPr>
          <p:cNvPr id="323" name="object 323"/>
          <p:cNvSpPr/>
          <p:nvPr/>
        </p:nvSpPr>
        <p:spPr>
          <a:xfrm>
            <a:off x="5622290" y="3865879"/>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324" name="object 324"/>
          <p:cNvSpPr/>
          <p:nvPr/>
        </p:nvSpPr>
        <p:spPr>
          <a:xfrm>
            <a:off x="5622290" y="3821429"/>
            <a:ext cx="0" cy="22860"/>
          </a:xfrm>
          <a:custGeom>
            <a:avLst/>
            <a:gdLst/>
            <a:ahLst/>
            <a:cxnLst/>
            <a:rect l="l" t="t" r="r" b="b"/>
            <a:pathLst>
              <a:path h="22860">
                <a:moveTo>
                  <a:pt x="-11429" y="11430"/>
                </a:moveTo>
                <a:lnTo>
                  <a:pt x="11429" y="11430"/>
                </a:lnTo>
              </a:path>
            </a:pathLst>
          </a:custGeom>
          <a:ln w="22859">
            <a:solidFill>
              <a:srgbClr val="001F5F"/>
            </a:solidFill>
          </a:ln>
        </p:spPr>
        <p:txBody>
          <a:bodyPr wrap="square" lIns="0" tIns="0" rIns="0" bIns="0" rtlCol="0"/>
          <a:lstStyle/>
          <a:p>
            <a:endParaRPr/>
          </a:p>
        </p:txBody>
      </p:sp>
      <p:sp>
        <p:nvSpPr>
          <p:cNvPr id="325" name="object 325"/>
          <p:cNvSpPr/>
          <p:nvPr/>
        </p:nvSpPr>
        <p:spPr>
          <a:xfrm>
            <a:off x="5622290" y="377825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326" name="object 326"/>
          <p:cNvSpPr/>
          <p:nvPr/>
        </p:nvSpPr>
        <p:spPr>
          <a:xfrm>
            <a:off x="5622290" y="373380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327" name="object 327"/>
          <p:cNvSpPr/>
          <p:nvPr/>
        </p:nvSpPr>
        <p:spPr>
          <a:xfrm>
            <a:off x="5622290" y="3690620"/>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328" name="object 328"/>
          <p:cNvSpPr/>
          <p:nvPr/>
        </p:nvSpPr>
        <p:spPr>
          <a:xfrm>
            <a:off x="5622290" y="3646170"/>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329" name="object 329"/>
          <p:cNvSpPr/>
          <p:nvPr/>
        </p:nvSpPr>
        <p:spPr>
          <a:xfrm>
            <a:off x="5622290" y="3601720"/>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330" name="object 330"/>
          <p:cNvSpPr/>
          <p:nvPr/>
        </p:nvSpPr>
        <p:spPr>
          <a:xfrm>
            <a:off x="5622290" y="355854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331" name="object 331"/>
          <p:cNvSpPr/>
          <p:nvPr/>
        </p:nvSpPr>
        <p:spPr>
          <a:xfrm>
            <a:off x="5622290" y="351409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332" name="object 332"/>
          <p:cNvSpPr/>
          <p:nvPr/>
        </p:nvSpPr>
        <p:spPr>
          <a:xfrm>
            <a:off x="5622290" y="347090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333" name="object 333"/>
          <p:cNvSpPr/>
          <p:nvPr/>
        </p:nvSpPr>
        <p:spPr>
          <a:xfrm>
            <a:off x="5622290" y="342645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334" name="object 334"/>
          <p:cNvSpPr/>
          <p:nvPr/>
        </p:nvSpPr>
        <p:spPr>
          <a:xfrm>
            <a:off x="5622290" y="338200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335" name="object 335"/>
          <p:cNvSpPr/>
          <p:nvPr/>
        </p:nvSpPr>
        <p:spPr>
          <a:xfrm>
            <a:off x="5622290" y="333882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336" name="object 336"/>
          <p:cNvSpPr/>
          <p:nvPr/>
        </p:nvSpPr>
        <p:spPr>
          <a:xfrm>
            <a:off x="5622290" y="3294379"/>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337" name="object 337"/>
          <p:cNvSpPr/>
          <p:nvPr/>
        </p:nvSpPr>
        <p:spPr>
          <a:xfrm>
            <a:off x="5622290" y="32512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338" name="object 338"/>
          <p:cNvSpPr/>
          <p:nvPr/>
        </p:nvSpPr>
        <p:spPr>
          <a:xfrm>
            <a:off x="5622290" y="32067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339" name="object 339"/>
          <p:cNvSpPr/>
          <p:nvPr/>
        </p:nvSpPr>
        <p:spPr>
          <a:xfrm>
            <a:off x="5622290" y="31635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340" name="object 340"/>
          <p:cNvSpPr/>
          <p:nvPr/>
        </p:nvSpPr>
        <p:spPr>
          <a:xfrm>
            <a:off x="5622290" y="31191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341" name="object 341"/>
          <p:cNvSpPr/>
          <p:nvPr/>
        </p:nvSpPr>
        <p:spPr>
          <a:xfrm>
            <a:off x="5622290" y="3092450"/>
            <a:ext cx="17780" cy="5080"/>
          </a:xfrm>
          <a:custGeom>
            <a:avLst/>
            <a:gdLst/>
            <a:ahLst/>
            <a:cxnLst/>
            <a:rect l="l" t="t" r="r" b="b"/>
            <a:pathLst>
              <a:path w="17779" h="5080">
                <a:moveTo>
                  <a:pt x="0" y="5079"/>
                </a:moveTo>
                <a:lnTo>
                  <a:pt x="0" y="0"/>
                </a:lnTo>
                <a:lnTo>
                  <a:pt x="17780" y="0"/>
                </a:lnTo>
              </a:path>
            </a:pathLst>
          </a:custGeom>
          <a:ln w="22859">
            <a:solidFill>
              <a:srgbClr val="001F5F"/>
            </a:solidFill>
          </a:ln>
        </p:spPr>
        <p:txBody>
          <a:bodyPr wrap="square" lIns="0" tIns="0" rIns="0" bIns="0" rtlCol="0"/>
          <a:lstStyle/>
          <a:p>
            <a:endParaRPr/>
          </a:p>
        </p:txBody>
      </p:sp>
      <p:sp>
        <p:nvSpPr>
          <p:cNvPr id="342" name="object 342"/>
          <p:cNvSpPr/>
          <p:nvPr/>
        </p:nvSpPr>
        <p:spPr>
          <a:xfrm>
            <a:off x="5661659"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43" name="object 343"/>
          <p:cNvSpPr/>
          <p:nvPr/>
        </p:nvSpPr>
        <p:spPr>
          <a:xfrm>
            <a:off x="5706109"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44" name="object 344"/>
          <p:cNvSpPr/>
          <p:nvPr/>
        </p:nvSpPr>
        <p:spPr>
          <a:xfrm>
            <a:off x="5749290" y="30924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345" name="object 345"/>
          <p:cNvSpPr/>
          <p:nvPr/>
        </p:nvSpPr>
        <p:spPr>
          <a:xfrm>
            <a:off x="579374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46" name="object 346"/>
          <p:cNvSpPr/>
          <p:nvPr/>
        </p:nvSpPr>
        <p:spPr>
          <a:xfrm>
            <a:off x="5836920" y="309245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347" name="object 347"/>
          <p:cNvSpPr/>
          <p:nvPr/>
        </p:nvSpPr>
        <p:spPr>
          <a:xfrm>
            <a:off x="588137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48" name="object 348"/>
          <p:cNvSpPr/>
          <p:nvPr/>
        </p:nvSpPr>
        <p:spPr>
          <a:xfrm>
            <a:off x="592582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49" name="object 349"/>
          <p:cNvSpPr/>
          <p:nvPr/>
        </p:nvSpPr>
        <p:spPr>
          <a:xfrm>
            <a:off x="596900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50" name="object 350"/>
          <p:cNvSpPr/>
          <p:nvPr/>
        </p:nvSpPr>
        <p:spPr>
          <a:xfrm>
            <a:off x="601345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51" name="object 351"/>
          <p:cNvSpPr/>
          <p:nvPr/>
        </p:nvSpPr>
        <p:spPr>
          <a:xfrm>
            <a:off x="6056629" y="30924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352" name="object 352"/>
          <p:cNvSpPr/>
          <p:nvPr/>
        </p:nvSpPr>
        <p:spPr>
          <a:xfrm>
            <a:off x="6101079" y="3092450"/>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353" name="object 353"/>
          <p:cNvSpPr/>
          <p:nvPr/>
        </p:nvSpPr>
        <p:spPr>
          <a:xfrm>
            <a:off x="6144259" y="3092450"/>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354" name="object 354"/>
          <p:cNvSpPr/>
          <p:nvPr/>
        </p:nvSpPr>
        <p:spPr>
          <a:xfrm>
            <a:off x="6188709"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55" name="object 355"/>
          <p:cNvSpPr/>
          <p:nvPr/>
        </p:nvSpPr>
        <p:spPr>
          <a:xfrm>
            <a:off x="6233159"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56" name="object 356"/>
          <p:cNvSpPr/>
          <p:nvPr/>
        </p:nvSpPr>
        <p:spPr>
          <a:xfrm>
            <a:off x="627634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57" name="object 357"/>
          <p:cNvSpPr/>
          <p:nvPr/>
        </p:nvSpPr>
        <p:spPr>
          <a:xfrm>
            <a:off x="632079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58" name="object 358"/>
          <p:cNvSpPr/>
          <p:nvPr/>
        </p:nvSpPr>
        <p:spPr>
          <a:xfrm>
            <a:off x="6363970" y="3092450"/>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359" name="object 359"/>
          <p:cNvSpPr/>
          <p:nvPr/>
        </p:nvSpPr>
        <p:spPr>
          <a:xfrm>
            <a:off x="640842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60" name="object 360"/>
          <p:cNvSpPr/>
          <p:nvPr/>
        </p:nvSpPr>
        <p:spPr>
          <a:xfrm>
            <a:off x="6452870" y="3092450"/>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361" name="object 361"/>
          <p:cNvSpPr/>
          <p:nvPr/>
        </p:nvSpPr>
        <p:spPr>
          <a:xfrm>
            <a:off x="649605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62" name="object 362"/>
          <p:cNvSpPr/>
          <p:nvPr/>
        </p:nvSpPr>
        <p:spPr>
          <a:xfrm>
            <a:off x="654050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63" name="object 363"/>
          <p:cNvSpPr/>
          <p:nvPr/>
        </p:nvSpPr>
        <p:spPr>
          <a:xfrm>
            <a:off x="6583680"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364" name="object 364"/>
          <p:cNvSpPr/>
          <p:nvPr/>
        </p:nvSpPr>
        <p:spPr>
          <a:xfrm>
            <a:off x="662813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65" name="object 365"/>
          <p:cNvSpPr/>
          <p:nvPr/>
        </p:nvSpPr>
        <p:spPr>
          <a:xfrm>
            <a:off x="6671309"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366" name="object 366"/>
          <p:cNvSpPr/>
          <p:nvPr/>
        </p:nvSpPr>
        <p:spPr>
          <a:xfrm>
            <a:off x="6715759"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67" name="object 367"/>
          <p:cNvSpPr/>
          <p:nvPr/>
        </p:nvSpPr>
        <p:spPr>
          <a:xfrm>
            <a:off x="6760209"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68" name="object 368"/>
          <p:cNvSpPr/>
          <p:nvPr/>
        </p:nvSpPr>
        <p:spPr>
          <a:xfrm>
            <a:off x="6803390"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69" name="object 369"/>
          <p:cNvSpPr/>
          <p:nvPr/>
        </p:nvSpPr>
        <p:spPr>
          <a:xfrm>
            <a:off x="6847840"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70" name="object 370"/>
          <p:cNvSpPr/>
          <p:nvPr/>
        </p:nvSpPr>
        <p:spPr>
          <a:xfrm>
            <a:off x="6891019" y="30924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371" name="object 371"/>
          <p:cNvSpPr/>
          <p:nvPr/>
        </p:nvSpPr>
        <p:spPr>
          <a:xfrm>
            <a:off x="6935469"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72" name="object 372"/>
          <p:cNvSpPr/>
          <p:nvPr/>
        </p:nvSpPr>
        <p:spPr>
          <a:xfrm>
            <a:off x="6979919"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73" name="object 373"/>
          <p:cNvSpPr/>
          <p:nvPr/>
        </p:nvSpPr>
        <p:spPr>
          <a:xfrm>
            <a:off x="702310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74" name="object 374"/>
          <p:cNvSpPr/>
          <p:nvPr/>
        </p:nvSpPr>
        <p:spPr>
          <a:xfrm>
            <a:off x="706755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75" name="object 375"/>
          <p:cNvSpPr/>
          <p:nvPr/>
        </p:nvSpPr>
        <p:spPr>
          <a:xfrm>
            <a:off x="7110730"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376" name="object 376"/>
          <p:cNvSpPr/>
          <p:nvPr/>
        </p:nvSpPr>
        <p:spPr>
          <a:xfrm>
            <a:off x="715518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77" name="object 377"/>
          <p:cNvSpPr/>
          <p:nvPr/>
        </p:nvSpPr>
        <p:spPr>
          <a:xfrm>
            <a:off x="7198359"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378" name="object 378"/>
          <p:cNvSpPr/>
          <p:nvPr/>
        </p:nvSpPr>
        <p:spPr>
          <a:xfrm>
            <a:off x="7242809"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79" name="object 379"/>
          <p:cNvSpPr/>
          <p:nvPr/>
        </p:nvSpPr>
        <p:spPr>
          <a:xfrm>
            <a:off x="7287259"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80" name="object 380"/>
          <p:cNvSpPr/>
          <p:nvPr/>
        </p:nvSpPr>
        <p:spPr>
          <a:xfrm>
            <a:off x="7330440"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81" name="object 381"/>
          <p:cNvSpPr/>
          <p:nvPr/>
        </p:nvSpPr>
        <p:spPr>
          <a:xfrm>
            <a:off x="7374890"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82" name="object 382"/>
          <p:cNvSpPr/>
          <p:nvPr/>
        </p:nvSpPr>
        <p:spPr>
          <a:xfrm>
            <a:off x="7418069" y="30924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383" name="object 383"/>
          <p:cNvSpPr/>
          <p:nvPr/>
        </p:nvSpPr>
        <p:spPr>
          <a:xfrm>
            <a:off x="7462519"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84" name="object 384"/>
          <p:cNvSpPr/>
          <p:nvPr/>
        </p:nvSpPr>
        <p:spPr>
          <a:xfrm>
            <a:off x="7506969"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85" name="object 385"/>
          <p:cNvSpPr/>
          <p:nvPr/>
        </p:nvSpPr>
        <p:spPr>
          <a:xfrm>
            <a:off x="755015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86" name="object 386"/>
          <p:cNvSpPr/>
          <p:nvPr/>
        </p:nvSpPr>
        <p:spPr>
          <a:xfrm>
            <a:off x="759460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87" name="object 387"/>
          <p:cNvSpPr/>
          <p:nvPr/>
        </p:nvSpPr>
        <p:spPr>
          <a:xfrm>
            <a:off x="7637780"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388" name="object 388"/>
          <p:cNvSpPr/>
          <p:nvPr/>
        </p:nvSpPr>
        <p:spPr>
          <a:xfrm>
            <a:off x="768223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89" name="object 389"/>
          <p:cNvSpPr/>
          <p:nvPr/>
        </p:nvSpPr>
        <p:spPr>
          <a:xfrm>
            <a:off x="7725409"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390" name="object 390"/>
          <p:cNvSpPr/>
          <p:nvPr/>
        </p:nvSpPr>
        <p:spPr>
          <a:xfrm>
            <a:off x="7769859"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91" name="object 391"/>
          <p:cNvSpPr/>
          <p:nvPr/>
        </p:nvSpPr>
        <p:spPr>
          <a:xfrm>
            <a:off x="7814309"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92" name="object 392"/>
          <p:cNvSpPr/>
          <p:nvPr/>
        </p:nvSpPr>
        <p:spPr>
          <a:xfrm>
            <a:off x="7857490"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93" name="object 393"/>
          <p:cNvSpPr/>
          <p:nvPr/>
        </p:nvSpPr>
        <p:spPr>
          <a:xfrm>
            <a:off x="7901940"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94" name="object 394"/>
          <p:cNvSpPr/>
          <p:nvPr/>
        </p:nvSpPr>
        <p:spPr>
          <a:xfrm>
            <a:off x="7945119" y="3092450"/>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395" name="object 395"/>
          <p:cNvSpPr/>
          <p:nvPr/>
        </p:nvSpPr>
        <p:spPr>
          <a:xfrm>
            <a:off x="7989569"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96" name="object 396"/>
          <p:cNvSpPr/>
          <p:nvPr/>
        </p:nvSpPr>
        <p:spPr>
          <a:xfrm>
            <a:off x="8034019" y="3092450"/>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397" name="object 397"/>
          <p:cNvSpPr/>
          <p:nvPr/>
        </p:nvSpPr>
        <p:spPr>
          <a:xfrm>
            <a:off x="807720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98" name="object 398"/>
          <p:cNvSpPr/>
          <p:nvPr/>
        </p:nvSpPr>
        <p:spPr>
          <a:xfrm>
            <a:off x="8121650" y="3092450"/>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399" name="object 399"/>
          <p:cNvSpPr/>
          <p:nvPr/>
        </p:nvSpPr>
        <p:spPr>
          <a:xfrm>
            <a:off x="8164830" y="3092450"/>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400" name="object 400"/>
          <p:cNvSpPr/>
          <p:nvPr/>
        </p:nvSpPr>
        <p:spPr>
          <a:xfrm>
            <a:off x="8201659" y="31000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401" name="object 401"/>
          <p:cNvSpPr/>
          <p:nvPr/>
        </p:nvSpPr>
        <p:spPr>
          <a:xfrm>
            <a:off x="8201659" y="3143250"/>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402" name="object 402"/>
          <p:cNvSpPr/>
          <p:nvPr/>
        </p:nvSpPr>
        <p:spPr>
          <a:xfrm>
            <a:off x="8201659" y="318770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403" name="object 403"/>
          <p:cNvSpPr/>
          <p:nvPr/>
        </p:nvSpPr>
        <p:spPr>
          <a:xfrm>
            <a:off x="8201659" y="323215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404" name="object 404"/>
          <p:cNvSpPr/>
          <p:nvPr/>
        </p:nvSpPr>
        <p:spPr>
          <a:xfrm>
            <a:off x="8201659" y="3275329"/>
            <a:ext cx="0" cy="22860"/>
          </a:xfrm>
          <a:custGeom>
            <a:avLst/>
            <a:gdLst/>
            <a:ahLst/>
            <a:cxnLst/>
            <a:rect l="l" t="t" r="r" b="b"/>
            <a:pathLst>
              <a:path h="22860">
                <a:moveTo>
                  <a:pt x="-11429" y="11429"/>
                </a:moveTo>
                <a:lnTo>
                  <a:pt x="11429" y="11429"/>
                </a:lnTo>
              </a:path>
            </a:pathLst>
          </a:custGeom>
          <a:ln w="22860">
            <a:solidFill>
              <a:srgbClr val="001F5F"/>
            </a:solidFill>
          </a:ln>
        </p:spPr>
        <p:txBody>
          <a:bodyPr wrap="square" lIns="0" tIns="0" rIns="0" bIns="0" rtlCol="0"/>
          <a:lstStyle/>
          <a:p>
            <a:endParaRPr/>
          </a:p>
        </p:txBody>
      </p:sp>
      <p:sp>
        <p:nvSpPr>
          <p:cNvPr id="405" name="object 405"/>
          <p:cNvSpPr/>
          <p:nvPr/>
        </p:nvSpPr>
        <p:spPr>
          <a:xfrm>
            <a:off x="8201659" y="3319779"/>
            <a:ext cx="0" cy="21590"/>
          </a:xfrm>
          <a:custGeom>
            <a:avLst/>
            <a:gdLst/>
            <a:ahLst/>
            <a:cxnLst/>
            <a:rect l="l" t="t" r="r" b="b"/>
            <a:pathLst>
              <a:path h="21589">
                <a:moveTo>
                  <a:pt x="-11429" y="10795"/>
                </a:moveTo>
                <a:lnTo>
                  <a:pt x="11429" y="10795"/>
                </a:lnTo>
              </a:path>
            </a:pathLst>
          </a:custGeom>
          <a:ln w="21590">
            <a:solidFill>
              <a:srgbClr val="001F5F"/>
            </a:solidFill>
          </a:ln>
        </p:spPr>
        <p:txBody>
          <a:bodyPr wrap="square" lIns="0" tIns="0" rIns="0" bIns="0" rtlCol="0"/>
          <a:lstStyle/>
          <a:p>
            <a:endParaRPr/>
          </a:p>
        </p:txBody>
      </p:sp>
      <p:sp>
        <p:nvSpPr>
          <p:cNvPr id="406" name="object 406"/>
          <p:cNvSpPr/>
          <p:nvPr/>
        </p:nvSpPr>
        <p:spPr>
          <a:xfrm>
            <a:off x="8201659" y="3362959"/>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407" name="object 407"/>
          <p:cNvSpPr/>
          <p:nvPr/>
        </p:nvSpPr>
        <p:spPr>
          <a:xfrm>
            <a:off x="8201659" y="340740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408" name="object 408"/>
          <p:cNvSpPr/>
          <p:nvPr/>
        </p:nvSpPr>
        <p:spPr>
          <a:xfrm>
            <a:off x="8201659" y="3451859"/>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409" name="object 409"/>
          <p:cNvSpPr/>
          <p:nvPr/>
        </p:nvSpPr>
        <p:spPr>
          <a:xfrm>
            <a:off x="8201659" y="349504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410" name="object 410"/>
          <p:cNvSpPr/>
          <p:nvPr/>
        </p:nvSpPr>
        <p:spPr>
          <a:xfrm>
            <a:off x="8201659" y="353949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411" name="object 411"/>
          <p:cNvSpPr/>
          <p:nvPr/>
        </p:nvSpPr>
        <p:spPr>
          <a:xfrm>
            <a:off x="8201659" y="3582670"/>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412" name="object 412"/>
          <p:cNvSpPr/>
          <p:nvPr/>
        </p:nvSpPr>
        <p:spPr>
          <a:xfrm>
            <a:off x="8201659" y="3627120"/>
            <a:ext cx="0" cy="21590"/>
          </a:xfrm>
          <a:custGeom>
            <a:avLst/>
            <a:gdLst/>
            <a:ahLst/>
            <a:cxnLst/>
            <a:rect l="l" t="t" r="r" b="b"/>
            <a:pathLst>
              <a:path h="21589">
                <a:moveTo>
                  <a:pt x="-11429" y="10794"/>
                </a:moveTo>
                <a:lnTo>
                  <a:pt x="11429" y="10794"/>
                </a:lnTo>
              </a:path>
            </a:pathLst>
          </a:custGeom>
          <a:ln w="21590">
            <a:solidFill>
              <a:srgbClr val="001F5F"/>
            </a:solidFill>
          </a:ln>
        </p:spPr>
        <p:txBody>
          <a:bodyPr wrap="square" lIns="0" tIns="0" rIns="0" bIns="0" rtlCol="0"/>
          <a:lstStyle/>
          <a:p>
            <a:endParaRPr/>
          </a:p>
        </p:txBody>
      </p:sp>
      <p:sp>
        <p:nvSpPr>
          <p:cNvPr id="413" name="object 413"/>
          <p:cNvSpPr/>
          <p:nvPr/>
        </p:nvSpPr>
        <p:spPr>
          <a:xfrm>
            <a:off x="8201659" y="3670300"/>
            <a:ext cx="0" cy="22860"/>
          </a:xfrm>
          <a:custGeom>
            <a:avLst/>
            <a:gdLst/>
            <a:ahLst/>
            <a:cxnLst/>
            <a:rect l="l" t="t" r="r" b="b"/>
            <a:pathLst>
              <a:path h="22860">
                <a:moveTo>
                  <a:pt x="-11429" y="11430"/>
                </a:moveTo>
                <a:lnTo>
                  <a:pt x="11429" y="11430"/>
                </a:lnTo>
              </a:path>
            </a:pathLst>
          </a:custGeom>
          <a:ln w="22860">
            <a:solidFill>
              <a:srgbClr val="001F5F"/>
            </a:solidFill>
          </a:ln>
        </p:spPr>
        <p:txBody>
          <a:bodyPr wrap="square" lIns="0" tIns="0" rIns="0" bIns="0" rtlCol="0"/>
          <a:lstStyle/>
          <a:p>
            <a:endParaRPr/>
          </a:p>
        </p:txBody>
      </p:sp>
      <p:sp>
        <p:nvSpPr>
          <p:cNvPr id="414" name="object 414"/>
          <p:cNvSpPr/>
          <p:nvPr/>
        </p:nvSpPr>
        <p:spPr>
          <a:xfrm>
            <a:off x="8201659" y="371475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415" name="object 415"/>
          <p:cNvSpPr/>
          <p:nvPr/>
        </p:nvSpPr>
        <p:spPr>
          <a:xfrm>
            <a:off x="8201659" y="375920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416" name="object 416"/>
          <p:cNvSpPr/>
          <p:nvPr/>
        </p:nvSpPr>
        <p:spPr>
          <a:xfrm>
            <a:off x="8201659" y="3802379"/>
            <a:ext cx="0" cy="22860"/>
          </a:xfrm>
          <a:custGeom>
            <a:avLst/>
            <a:gdLst/>
            <a:ahLst/>
            <a:cxnLst/>
            <a:rect l="l" t="t" r="r" b="b"/>
            <a:pathLst>
              <a:path h="22860">
                <a:moveTo>
                  <a:pt x="-11429" y="11430"/>
                </a:moveTo>
                <a:lnTo>
                  <a:pt x="11429" y="11430"/>
                </a:lnTo>
              </a:path>
            </a:pathLst>
          </a:custGeom>
          <a:ln w="22859">
            <a:solidFill>
              <a:srgbClr val="001F5F"/>
            </a:solidFill>
          </a:ln>
        </p:spPr>
        <p:txBody>
          <a:bodyPr wrap="square" lIns="0" tIns="0" rIns="0" bIns="0" rtlCol="0"/>
          <a:lstStyle/>
          <a:p>
            <a:endParaRPr/>
          </a:p>
        </p:txBody>
      </p:sp>
      <p:sp>
        <p:nvSpPr>
          <p:cNvPr id="417" name="object 417"/>
          <p:cNvSpPr/>
          <p:nvPr/>
        </p:nvSpPr>
        <p:spPr>
          <a:xfrm>
            <a:off x="8201659" y="3846829"/>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418" name="object 418"/>
          <p:cNvSpPr/>
          <p:nvPr/>
        </p:nvSpPr>
        <p:spPr>
          <a:xfrm>
            <a:off x="8201659" y="3890009"/>
            <a:ext cx="0" cy="22860"/>
          </a:xfrm>
          <a:custGeom>
            <a:avLst/>
            <a:gdLst/>
            <a:ahLst/>
            <a:cxnLst/>
            <a:rect l="l" t="t" r="r" b="b"/>
            <a:pathLst>
              <a:path h="22860">
                <a:moveTo>
                  <a:pt x="-11429" y="11429"/>
                </a:moveTo>
                <a:lnTo>
                  <a:pt x="11429" y="11429"/>
                </a:lnTo>
              </a:path>
            </a:pathLst>
          </a:custGeom>
          <a:ln w="22859">
            <a:solidFill>
              <a:srgbClr val="001F5F"/>
            </a:solidFill>
          </a:ln>
        </p:spPr>
        <p:txBody>
          <a:bodyPr wrap="square" lIns="0" tIns="0" rIns="0" bIns="0" rtlCol="0"/>
          <a:lstStyle/>
          <a:p>
            <a:endParaRPr/>
          </a:p>
        </p:txBody>
      </p:sp>
      <p:sp>
        <p:nvSpPr>
          <p:cNvPr id="419" name="object 419"/>
          <p:cNvSpPr/>
          <p:nvPr/>
        </p:nvSpPr>
        <p:spPr>
          <a:xfrm>
            <a:off x="8161019"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20" name="object 420"/>
          <p:cNvSpPr/>
          <p:nvPr/>
        </p:nvSpPr>
        <p:spPr>
          <a:xfrm>
            <a:off x="8116569"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421" name="object 421"/>
          <p:cNvSpPr/>
          <p:nvPr/>
        </p:nvSpPr>
        <p:spPr>
          <a:xfrm>
            <a:off x="807339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22" name="object 422"/>
          <p:cNvSpPr/>
          <p:nvPr/>
        </p:nvSpPr>
        <p:spPr>
          <a:xfrm>
            <a:off x="802894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23" name="object 423"/>
          <p:cNvSpPr/>
          <p:nvPr/>
        </p:nvSpPr>
        <p:spPr>
          <a:xfrm>
            <a:off x="798575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24" name="object 424"/>
          <p:cNvSpPr/>
          <p:nvPr/>
        </p:nvSpPr>
        <p:spPr>
          <a:xfrm>
            <a:off x="794130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25" name="object 425"/>
          <p:cNvSpPr/>
          <p:nvPr/>
        </p:nvSpPr>
        <p:spPr>
          <a:xfrm>
            <a:off x="7896859" y="3916679"/>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426" name="object 426"/>
          <p:cNvSpPr/>
          <p:nvPr/>
        </p:nvSpPr>
        <p:spPr>
          <a:xfrm>
            <a:off x="785368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27" name="object 427"/>
          <p:cNvSpPr/>
          <p:nvPr/>
        </p:nvSpPr>
        <p:spPr>
          <a:xfrm>
            <a:off x="780923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28" name="object 428"/>
          <p:cNvSpPr/>
          <p:nvPr/>
        </p:nvSpPr>
        <p:spPr>
          <a:xfrm>
            <a:off x="776605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29" name="object 429"/>
          <p:cNvSpPr/>
          <p:nvPr/>
        </p:nvSpPr>
        <p:spPr>
          <a:xfrm>
            <a:off x="772160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30" name="object 430"/>
          <p:cNvSpPr/>
          <p:nvPr/>
        </p:nvSpPr>
        <p:spPr>
          <a:xfrm>
            <a:off x="7677150"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431" name="object 431"/>
          <p:cNvSpPr/>
          <p:nvPr/>
        </p:nvSpPr>
        <p:spPr>
          <a:xfrm>
            <a:off x="7633969"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32" name="object 432"/>
          <p:cNvSpPr/>
          <p:nvPr/>
        </p:nvSpPr>
        <p:spPr>
          <a:xfrm>
            <a:off x="7589519"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433" name="object 433"/>
          <p:cNvSpPr/>
          <p:nvPr/>
        </p:nvSpPr>
        <p:spPr>
          <a:xfrm>
            <a:off x="754634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34" name="object 434"/>
          <p:cNvSpPr/>
          <p:nvPr/>
        </p:nvSpPr>
        <p:spPr>
          <a:xfrm>
            <a:off x="750189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35" name="object 435"/>
          <p:cNvSpPr/>
          <p:nvPr/>
        </p:nvSpPr>
        <p:spPr>
          <a:xfrm>
            <a:off x="745870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36" name="object 436"/>
          <p:cNvSpPr/>
          <p:nvPr/>
        </p:nvSpPr>
        <p:spPr>
          <a:xfrm>
            <a:off x="741425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37" name="object 437"/>
          <p:cNvSpPr/>
          <p:nvPr/>
        </p:nvSpPr>
        <p:spPr>
          <a:xfrm>
            <a:off x="7369809" y="3916679"/>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438" name="object 438"/>
          <p:cNvSpPr/>
          <p:nvPr/>
        </p:nvSpPr>
        <p:spPr>
          <a:xfrm>
            <a:off x="732663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39" name="object 439"/>
          <p:cNvSpPr/>
          <p:nvPr/>
        </p:nvSpPr>
        <p:spPr>
          <a:xfrm>
            <a:off x="728218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40" name="object 440"/>
          <p:cNvSpPr/>
          <p:nvPr/>
        </p:nvSpPr>
        <p:spPr>
          <a:xfrm>
            <a:off x="723900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41" name="object 441"/>
          <p:cNvSpPr/>
          <p:nvPr/>
        </p:nvSpPr>
        <p:spPr>
          <a:xfrm>
            <a:off x="7194550"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42" name="object 442"/>
          <p:cNvSpPr/>
          <p:nvPr/>
        </p:nvSpPr>
        <p:spPr>
          <a:xfrm>
            <a:off x="7150100"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443" name="object 443"/>
          <p:cNvSpPr/>
          <p:nvPr/>
        </p:nvSpPr>
        <p:spPr>
          <a:xfrm>
            <a:off x="7106919"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44" name="object 444"/>
          <p:cNvSpPr/>
          <p:nvPr/>
        </p:nvSpPr>
        <p:spPr>
          <a:xfrm>
            <a:off x="7062469" y="3916679"/>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445" name="object 445"/>
          <p:cNvSpPr/>
          <p:nvPr/>
        </p:nvSpPr>
        <p:spPr>
          <a:xfrm>
            <a:off x="701929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46" name="object 446"/>
          <p:cNvSpPr/>
          <p:nvPr/>
        </p:nvSpPr>
        <p:spPr>
          <a:xfrm>
            <a:off x="6974840" y="3916679"/>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447" name="object 447"/>
          <p:cNvSpPr/>
          <p:nvPr/>
        </p:nvSpPr>
        <p:spPr>
          <a:xfrm>
            <a:off x="6931659" y="3916679"/>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448" name="object 448"/>
          <p:cNvSpPr txBox="1"/>
          <p:nvPr/>
        </p:nvSpPr>
        <p:spPr>
          <a:xfrm>
            <a:off x="5726429" y="3125470"/>
            <a:ext cx="2371090" cy="756920"/>
          </a:xfrm>
          <a:prstGeom prst="rect">
            <a:avLst/>
          </a:prstGeom>
        </p:spPr>
        <p:txBody>
          <a:bodyPr vert="horz" wrap="square" lIns="0" tIns="12700" rIns="0" bIns="0" rtlCol="0">
            <a:spAutoFit/>
          </a:bodyPr>
          <a:lstStyle/>
          <a:p>
            <a:pPr marL="12700" marR="5080" indent="-635" algn="ctr">
              <a:lnSpc>
                <a:spcPct val="100000"/>
              </a:lnSpc>
              <a:spcBef>
                <a:spcPts val="100"/>
              </a:spcBef>
            </a:pPr>
            <a:r>
              <a:rPr sz="1600" spc="-5" dirty="0">
                <a:latin typeface="Arial"/>
                <a:cs typeface="Arial"/>
              </a:rPr>
              <a:t>здійснює </a:t>
            </a:r>
            <a:r>
              <a:rPr sz="1600" spc="-10" dirty="0">
                <a:latin typeface="Arial"/>
                <a:cs typeface="Arial"/>
              </a:rPr>
              <a:t>матеріально-  технічне обслуговування  </a:t>
            </a:r>
            <a:r>
              <a:rPr sz="1600" spc="-5" dirty="0">
                <a:latin typeface="Arial"/>
                <a:cs typeface="Arial"/>
              </a:rPr>
              <a:t>основного</a:t>
            </a:r>
            <a:r>
              <a:rPr sz="1600" spc="-25" dirty="0">
                <a:latin typeface="Arial"/>
                <a:cs typeface="Arial"/>
              </a:rPr>
              <a:t> </a:t>
            </a:r>
            <a:r>
              <a:rPr sz="1600" spc="-10" dirty="0">
                <a:latin typeface="Arial"/>
                <a:cs typeface="Arial"/>
              </a:rPr>
              <a:t>виробництва</a:t>
            </a:r>
            <a:endParaRPr sz="1600">
              <a:latin typeface="Arial"/>
              <a:cs typeface="Arial"/>
            </a:endParaRPr>
          </a:p>
        </p:txBody>
      </p:sp>
      <p:sp>
        <p:nvSpPr>
          <p:cNvPr id="449" name="object 449"/>
          <p:cNvSpPr/>
          <p:nvPr/>
        </p:nvSpPr>
        <p:spPr>
          <a:xfrm>
            <a:off x="6559550" y="2386329"/>
            <a:ext cx="143510" cy="706120"/>
          </a:xfrm>
          <a:custGeom>
            <a:avLst/>
            <a:gdLst/>
            <a:ahLst/>
            <a:cxnLst/>
            <a:rect l="l" t="t" r="r" b="b"/>
            <a:pathLst>
              <a:path w="143509" h="706119">
                <a:moveTo>
                  <a:pt x="143509" y="633730"/>
                </a:moveTo>
                <a:lnTo>
                  <a:pt x="0" y="633730"/>
                </a:lnTo>
                <a:lnTo>
                  <a:pt x="71120" y="706120"/>
                </a:lnTo>
                <a:lnTo>
                  <a:pt x="143509" y="633730"/>
                </a:lnTo>
                <a:close/>
              </a:path>
              <a:path w="143509" h="706119">
                <a:moveTo>
                  <a:pt x="107950" y="0"/>
                </a:moveTo>
                <a:lnTo>
                  <a:pt x="35559" y="0"/>
                </a:lnTo>
                <a:lnTo>
                  <a:pt x="35559" y="633730"/>
                </a:lnTo>
                <a:lnTo>
                  <a:pt x="107950" y="633730"/>
                </a:lnTo>
                <a:lnTo>
                  <a:pt x="107950" y="0"/>
                </a:lnTo>
                <a:close/>
              </a:path>
            </a:pathLst>
          </a:custGeom>
          <a:solidFill>
            <a:srgbClr val="9999FF"/>
          </a:solidFill>
        </p:spPr>
        <p:txBody>
          <a:bodyPr wrap="square" lIns="0" tIns="0" rIns="0" bIns="0" rtlCol="0"/>
          <a:lstStyle/>
          <a:p>
            <a:endParaRPr/>
          </a:p>
        </p:txBody>
      </p:sp>
      <p:sp>
        <p:nvSpPr>
          <p:cNvPr id="450" name="object 450"/>
          <p:cNvSpPr/>
          <p:nvPr/>
        </p:nvSpPr>
        <p:spPr>
          <a:xfrm>
            <a:off x="6559550" y="2386329"/>
            <a:ext cx="143510" cy="706120"/>
          </a:xfrm>
          <a:custGeom>
            <a:avLst/>
            <a:gdLst/>
            <a:ahLst/>
            <a:cxnLst/>
            <a:rect l="l" t="t" r="r" b="b"/>
            <a:pathLst>
              <a:path w="143509" h="706119">
                <a:moveTo>
                  <a:pt x="35559" y="0"/>
                </a:moveTo>
                <a:lnTo>
                  <a:pt x="35559" y="633730"/>
                </a:lnTo>
                <a:lnTo>
                  <a:pt x="0" y="633730"/>
                </a:lnTo>
                <a:lnTo>
                  <a:pt x="71120" y="706120"/>
                </a:lnTo>
                <a:lnTo>
                  <a:pt x="143509" y="633730"/>
                </a:lnTo>
                <a:lnTo>
                  <a:pt x="107950" y="633730"/>
                </a:lnTo>
                <a:lnTo>
                  <a:pt x="107950" y="0"/>
                </a:lnTo>
                <a:lnTo>
                  <a:pt x="35559" y="0"/>
                </a:lnTo>
                <a:close/>
              </a:path>
            </a:pathLst>
          </a:custGeom>
          <a:ln w="25518">
            <a:solidFill>
              <a:srgbClr val="6E6EBB"/>
            </a:solidFill>
          </a:ln>
        </p:spPr>
        <p:txBody>
          <a:bodyPr wrap="square" lIns="0" tIns="0" rIns="0" bIns="0" rtlCol="0"/>
          <a:lstStyle/>
          <a:p>
            <a:endParaRPr/>
          </a:p>
        </p:txBody>
      </p:sp>
      <p:sp>
        <p:nvSpPr>
          <p:cNvPr id="451" name="object 451"/>
          <p:cNvSpPr/>
          <p:nvPr/>
        </p:nvSpPr>
        <p:spPr>
          <a:xfrm>
            <a:off x="6559550" y="2386329"/>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452" name="object 452"/>
          <p:cNvSpPr/>
          <p:nvPr/>
        </p:nvSpPr>
        <p:spPr>
          <a:xfrm>
            <a:off x="6704330" y="3092450"/>
            <a:ext cx="0" cy="0"/>
          </a:xfrm>
          <a:custGeom>
            <a:avLst/>
            <a:gdLst/>
            <a:ahLst/>
            <a:cxnLst/>
            <a:rect l="l" t="t" r="r" b="b"/>
            <a:pathLst>
              <a:path>
                <a:moveTo>
                  <a:pt x="0" y="0"/>
                </a:moveTo>
                <a:lnTo>
                  <a:pt x="0" y="0"/>
                </a:lnTo>
              </a:path>
            </a:pathLst>
          </a:custGeom>
          <a:ln w="25518">
            <a:solidFill>
              <a:srgbClr val="6E6EBB"/>
            </a:solidFill>
          </a:ln>
        </p:spPr>
        <p:txBody>
          <a:bodyPr wrap="square" lIns="0" tIns="0" rIns="0" bIns="0" rtlCol="0"/>
          <a:lstStyle/>
          <a:p>
            <a:endParaRPr/>
          </a:p>
        </p:txBody>
      </p:sp>
      <p:sp>
        <p:nvSpPr>
          <p:cNvPr id="453" name="object 453"/>
          <p:cNvSpPr/>
          <p:nvPr/>
        </p:nvSpPr>
        <p:spPr>
          <a:xfrm>
            <a:off x="1898650" y="4632959"/>
            <a:ext cx="2578100" cy="412750"/>
          </a:xfrm>
          <a:custGeom>
            <a:avLst/>
            <a:gdLst/>
            <a:ahLst/>
            <a:cxnLst/>
            <a:rect l="l" t="t" r="r" b="b"/>
            <a:pathLst>
              <a:path w="2578100" h="412750">
                <a:moveTo>
                  <a:pt x="68580" y="0"/>
                </a:moveTo>
                <a:lnTo>
                  <a:pt x="43398" y="5913"/>
                </a:lnTo>
                <a:lnTo>
                  <a:pt x="21431" y="21589"/>
                </a:lnTo>
                <a:lnTo>
                  <a:pt x="5893" y="43934"/>
                </a:lnTo>
                <a:lnTo>
                  <a:pt x="0" y="69850"/>
                </a:lnTo>
                <a:lnTo>
                  <a:pt x="0" y="344169"/>
                </a:lnTo>
                <a:lnTo>
                  <a:pt x="5893" y="369351"/>
                </a:lnTo>
                <a:lnTo>
                  <a:pt x="21431" y="391318"/>
                </a:lnTo>
                <a:lnTo>
                  <a:pt x="43398" y="406856"/>
                </a:lnTo>
                <a:lnTo>
                  <a:pt x="68580" y="412750"/>
                </a:lnTo>
                <a:lnTo>
                  <a:pt x="2509520" y="412750"/>
                </a:lnTo>
                <a:lnTo>
                  <a:pt x="2534701" y="406856"/>
                </a:lnTo>
                <a:lnTo>
                  <a:pt x="2556668" y="391318"/>
                </a:lnTo>
                <a:lnTo>
                  <a:pt x="2572206" y="369351"/>
                </a:lnTo>
                <a:lnTo>
                  <a:pt x="2578100" y="344169"/>
                </a:lnTo>
                <a:lnTo>
                  <a:pt x="2578100" y="69850"/>
                </a:lnTo>
                <a:lnTo>
                  <a:pt x="2572206" y="43934"/>
                </a:lnTo>
                <a:lnTo>
                  <a:pt x="2556668" y="21589"/>
                </a:lnTo>
                <a:lnTo>
                  <a:pt x="2534701" y="5913"/>
                </a:lnTo>
                <a:lnTo>
                  <a:pt x="2509520" y="0"/>
                </a:lnTo>
                <a:lnTo>
                  <a:pt x="68580" y="0"/>
                </a:lnTo>
                <a:close/>
              </a:path>
            </a:pathLst>
          </a:custGeom>
          <a:ln w="9344">
            <a:solidFill>
              <a:srgbClr val="000000"/>
            </a:solidFill>
          </a:ln>
        </p:spPr>
        <p:txBody>
          <a:bodyPr wrap="square" lIns="0" tIns="0" rIns="0" bIns="0" rtlCol="0"/>
          <a:lstStyle/>
          <a:p>
            <a:endParaRPr/>
          </a:p>
        </p:txBody>
      </p:sp>
      <p:sp>
        <p:nvSpPr>
          <p:cNvPr id="454" name="object 454"/>
          <p:cNvSpPr/>
          <p:nvPr/>
        </p:nvSpPr>
        <p:spPr>
          <a:xfrm>
            <a:off x="1898650" y="463295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55" name="object 455"/>
          <p:cNvSpPr/>
          <p:nvPr/>
        </p:nvSpPr>
        <p:spPr>
          <a:xfrm>
            <a:off x="4476750" y="504570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56" name="object 456"/>
          <p:cNvSpPr txBox="1"/>
          <p:nvPr/>
        </p:nvSpPr>
        <p:spPr>
          <a:xfrm>
            <a:off x="2175510" y="4687570"/>
            <a:ext cx="2021839"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Основне</a:t>
            </a:r>
            <a:r>
              <a:rPr sz="1400" b="1" spc="-70" dirty="0">
                <a:latin typeface="Arial"/>
                <a:cs typeface="Arial"/>
              </a:rPr>
              <a:t> </a:t>
            </a:r>
            <a:r>
              <a:rPr sz="1400" b="1" spc="-5" dirty="0">
                <a:latin typeface="Arial"/>
                <a:cs typeface="Arial"/>
              </a:rPr>
              <a:t>виробництво</a:t>
            </a:r>
            <a:endParaRPr sz="1400">
              <a:latin typeface="Arial"/>
              <a:cs typeface="Arial"/>
            </a:endParaRPr>
          </a:p>
        </p:txBody>
      </p:sp>
      <p:sp>
        <p:nvSpPr>
          <p:cNvPr id="457" name="object 457"/>
          <p:cNvSpPr/>
          <p:nvPr/>
        </p:nvSpPr>
        <p:spPr>
          <a:xfrm>
            <a:off x="754380" y="5332729"/>
            <a:ext cx="715010" cy="412750"/>
          </a:xfrm>
          <a:custGeom>
            <a:avLst/>
            <a:gdLst/>
            <a:ahLst/>
            <a:cxnLst/>
            <a:rect l="l" t="t" r="r" b="b"/>
            <a:pathLst>
              <a:path w="715010" h="412750">
                <a:moveTo>
                  <a:pt x="67310" y="0"/>
                </a:moveTo>
                <a:lnTo>
                  <a:pt x="42862" y="5893"/>
                </a:lnTo>
                <a:lnTo>
                  <a:pt x="21272" y="21431"/>
                </a:lnTo>
                <a:lnTo>
                  <a:pt x="5873" y="43398"/>
                </a:lnTo>
                <a:lnTo>
                  <a:pt x="0" y="68580"/>
                </a:lnTo>
                <a:lnTo>
                  <a:pt x="0" y="342900"/>
                </a:lnTo>
                <a:lnTo>
                  <a:pt x="5873" y="368280"/>
                </a:lnTo>
                <a:lnTo>
                  <a:pt x="21272" y="390683"/>
                </a:lnTo>
                <a:lnTo>
                  <a:pt x="42862" y="406657"/>
                </a:lnTo>
                <a:lnTo>
                  <a:pt x="67310" y="412750"/>
                </a:lnTo>
                <a:lnTo>
                  <a:pt x="645160" y="412750"/>
                </a:lnTo>
                <a:lnTo>
                  <a:pt x="670540" y="406657"/>
                </a:lnTo>
                <a:lnTo>
                  <a:pt x="692943" y="390683"/>
                </a:lnTo>
                <a:lnTo>
                  <a:pt x="708917" y="368280"/>
                </a:lnTo>
                <a:lnTo>
                  <a:pt x="715010" y="342900"/>
                </a:lnTo>
                <a:lnTo>
                  <a:pt x="715010" y="68580"/>
                </a:lnTo>
                <a:lnTo>
                  <a:pt x="708917" y="43398"/>
                </a:lnTo>
                <a:lnTo>
                  <a:pt x="692943" y="21431"/>
                </a:lnTo>
                <a:lnTo>
                  <a:pt x="670540" y="5893"/>
                </a:lnTo>
                <a:lnTo>
                  <a:pt x="645160" y="0"/>
                </a:lnTo>
                <a:lnTo>
                  <a:pt x="67310" y="0"/>
                </a:lnTo>
                <a:close/>
              </a:path>
            </a:pathLst>
          </a:custGeom>
          <a:ln w="9344">
            <a:solidFill>
              <a:srgbClr val="000000"/>
            </a:solidFill>
          </a:ln>
        </p:spPr>
        <p:txBody>
          <a:bodyPr wrap="square" lIns="0" tIns="0" rIns="0" bIns="0" rtlCol="0"/>
          <a:lstStyle/>
          <a:p>
            <a:endParaRPr/>
          </a:p>
        </p:txBody>
      </p:sp>
      <p:sp>
        <p:nvSpPr>
          <p:cNvPr id="458" name="object 458"/>
          <p:cNvSpPr/>
          <p:nvPr/>
        </p:nvSpPr>
        <p:spPr>
          <a:xfrm>
            <a:off x="754380" y="533272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59" name="object 459"/>
          <p:cNvSpPr/>
          <p:nvPr/>
        </p:nvSpPr>
        <p:spPr>
          <a:xfrm>
            <a:off x="1469389" y="57454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60" name="object 460"/>
          <p:cNvSpPr txBox="1"/>
          <p:nvPr/>
        </p:nvSpPr>
        <p:spPr>
          <a:xfrm>
            <a:off x="850900" y="5386070"/>
            <a:ext cx="29972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Цех</a:t>
            </a:r>
            <a:endParaRPr sz="1200">
              <a:latin typeface="Arial"/>
              <a:cs typeface="Arial"/>
            </a:endParaRPr>
          </a:p>
        </p:txBody>
      </p:sp>
      <p:sp>
        <p:nvSpPr>
          <p:cNvPr id="461" name="object 461"/>
          <p:cNvSpPr/>
          <p:nvPr/>
        </p:nvSpPr>
        <p:spPr>
          <a:xfrm>
            <a:off x="2331720" y="5339079"/>
            <a:ext cx="1287780" cy="412750"/>
          </a:xfrm>
          <a:custGeom>
            <a:avLst/>
            <a:gdLst/>
            <a:ahLst/>
            <a:cxnLst/>
            <a:rect l="l" t="t" r="r" b="b"/>
            <a:pathLst>
              <a:path w="1287779" h="412750">
                <a:moveTo>
                  <a:pt x="68580" y="0"/>
                </a:moveTo>
                <a:lnTo>
                  <a:pt x="43398" y="5893"/>
                </a:lnTo>
                <a:lnTo>
                  <a:pt x="21431" y="21431"/>
                </a:lnTo>
                <a:lnTo>
                  <a:pt x="5893" y="43398"/>
                </a:lnTo>
                <a:lnTo>
                  <a:pt x="0" y="68580"/>
                </a:lnTo>
                <a:lnTo>
                  <a:pt x="0" y="344170"/>
                </a:lnTo>
                <a:lnTo>
                  <a:pt x="5893" y="369351"/>
                </a:lnTo>
                <a:lnTo>
                  <a:pt x="21431" y="391318"/>
                </a:lnTo>
                <a:lnTo>
                  <a:pt x="43398" y="406856"/>
                </a:lnTo>
                <a:lnTo>
                  <a:pt x="68580" y="412750"/>
                </a:lnTo>
                <a:lnTo>
                  <a:pt x="1219200" y="412750"/>
                </a:lnTo>
                <a:lnTo>
                  <a:pt x="1243845" y="406856"/>
                </a:lnTo>
                <a:lnTo>
                  <a:pt x="1265872" y="391318"/>
                </a:lnTo>
                <a:lnTo>
                  <a:pt x="1281707" y="369351"/>
                </a:lnTo>
                <a:lnTo>
                  <a:pt x="1287780" y="344170"/>
                </a:lnTo>
                <a:lnTo>
                  <a:pt x="1287780" y="68580"/>
                </a:lnTo>
                <a:lnTo>
                  <a:pt x="1281707" y="43398"/>
                </a:lnTo>
                <a:lnTo>
                  <a:pt x="1265872" y="21431"/>
                </a:lnTo>
                <a:lnTo>
                  <a:pt x="1243845" y="5893"/>
                </a:lnTo>
                <a:lnTo>
                  <a:pt x="1219200" y="0"/>
                </a:lnTo>
                <a:lnTo>
                  <a:pt x="68580" y="0"/>
                </a:lnTo>
                <a:close/>
              </a:path>
            </a:pathLst>
          </a:custGeom>
          <a:ln w="9344">
            <a:solidFill>
              <a:srgbClr val="000000"/>
            </a:solidFill>
          </a:ln>
        </p:spPr>
        <p:txBody>
          <a:bodyPr wrap="square" lIns="0" tIns="0" rIns="0" bIns="0" rtlCol="0"/>
          <a:lstStyle/>
          <a:p>
            <a:endParaRPr/>
          </a:p>
        </p:txBody>
      </p:sp>
      <p:sp>
        <p:nvSpPr>
          <p:cNvPr id="462" name="object 462"/>
          <p:cNvSpPr/>
          <p:nvPr/>
        </p:nvSpPr>
        <p:spPr>
          <a:xfrm>
            <a:off x="2331720" y="53390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63" name="object 463"/>
          <p:cNvSpPr/>
          <p:nvPr/>
        </p:nvSpPr>
        <p:spPr>
          <a:xfrm>
            <a:off x="3619500" y="575182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64" name="object 464"/>
          <p:cNvSpPr txBox="1"/>
          <p:nvPr/>
        </p:nvSpPr>
        <p:spPr>
          <a:xfrm>
            <a:off x="2578100" y="5393690"/>
            <a:ext cx="7950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В</a:t>
            </a:r>
            <a:r>
              <a:rPr sz="1200" spc="-10" dirty="0">
                <a:latin typeface="Arial"/>
                <a:cs typeface="Arial"/>
              </a:rPr>
              <a:t>і</a:t>
            </a:r>
            <a:r>
              <a:rPr sz="1200" spc="-5" dirty="0">
                <a:latin typeface="Arial"/>
                <a:cs typeface="Arial"/>
              </a:rPr>
              <a:t>дд</a:t>
            </a:r>
            <a:r>
              <a:rPr sz="1200" spc="-10" dirty="0">
                <a:latin typeface="Arial"/>
                <a:cs typeface="Arial"/>
              </a:rPr>
              <a:t>і</a:t>
            </a:r>
            <a:r>
              <a:rPr sz="1200" spc="-5" dirty="0">
                <a:latin typeface="Arial"/>
                <a:cs typeface="Arial"/>
              </a:rPr>
              <a:t>л</a:t>
            </a:r>
            <a:r>
              <a:rPr sz="1200" dirty="0">
                <a:latin typeface="Arial"/>
                <a:cs typeface="Arial"/>
              </a:rPr>
              <a:t>е</a:t>
            </a:r>
            <a:r>
              <a:rPr sz="1200" spc="-5" dirty="0">
                <a:latin typeface="Arial"/>
                <a:cs typeface="Arial"/>
              </a:rPr>
              <a:t>нн</a:t>
            </a:r>
            <a:r>
              <a:rPr sz="1200" dirty="0">
                <a:latin typeface="Arial"/>
                <a:cs typeface="Arial"/>
              </a:rPr>
              <a:t>я</a:t>
            </a:r>
            <a:endParaRPr sz="1200">
              <a:latin typeface="Arial"/>
              <a:cs typeface="Arial"/>
            </a:endParaRPr>
          </a:p>
        </p:txBody>
      </p:sp>
      <p:sp>
        <p:nvSpPr>
          <p:cNvPr id="465" name="object 465"/>
          <p:cNvSpPr/>
          <p:nvPr/>
        </p:nvSpPr>
        <p:spPr>
          <a:xfrm>
            <a:off x="1469389" y="5891529"/>
            <a:ext cx="1002030" cy="412750"/>
          </a:xfrm>
          <a:custGeom>
            <a:avLst/>
            <a:gdLst/>
            <a:ahLst/>
            <a:cxnLst/>
            <a:rect l="l" t="t" r="r" b="b"/>
            <a:pathLst>
              <a:path w="1002030" h="412750">
                <a:moveTo>
                  <a:pt x="68579" y="0"/>
                </a:moveTo>
                <a:lnTo>
                  <a:pt x="43398" y="5893"/>
                </a:lnTo>
                <a:lnTo>
                  <a:pt x="21431" y="21431"/>
                </a:lnTo>
                <a:lnTo>
                  <a:pt x="5893" y="43398"/>
                </a:lnTo>
                <a:lnTo>
                  <a:pt x="0" y="68580"/>
                </a:lnTo>
                <a:lnTo>
                  <a:pt x="0" y="344170"/>
                </a:lnTo>
                <a:lnTo>
                  <a:pt x="5893" y="369351"/>
                </a:lnTo>
                <a:lnTo>
                  <a:pt x="21431" y="391318"/>
                </a:lnTo>
                <a:lnTo>
                  <a:pt x="43398" y="406856"/>
                </a:lnTo>
                <a:lnTo>
                  <a:pt x="68579" y="412750"/>
                </a:lnTo>
                <a:lnTo>
                  <a:pt x="933449" y="412750"/>
                </a:lnTo>
                <a:lnTo>
                  <a:pt x="958631" y="406856"/>
                </a:lnTo>
                <a:lnTo>
                  <a:pt x="980598" y="391318"/>
                </a:lnTo>
                <a:lnTo>
                  <a:pt x="996136" y="369351"/>
                </a:lnTo>
                <a:lnTo>
                  <a:pt x="1002029" y="344170"/>
                </a:lnTo>
                <a:lnTo>
                  <a:pt x="1002029" y="68580"/>
                </a:lnTo>
                <a:lnTo>
                  <a:pt x="996136" y="43398"/>
                </a:lnTo>
                <a:lnTo>
                  <a:pt x="980598" y="21431"/>
                </a:lnTo>
                <a:lnTo>
                  <a:pt x="958631" y="5893"/>
                </a:lnTo>
                <a:lnTo>
                  <a:pt x="933449" y="0"/>
                </a:lnTo>
                <a:lnTo>
                  <a:pt x="68579" y="0"/>
                </a:lnTo>
                <a:close/>
              </a:path>
            </a:pathLst>
          </a:custGeom>
          <a:ln w="9344">
            <a:solidFill>
              <a:srgbClr val="000000"/>
            </a:solidFill>
          </a:ln>
        </p:spPr>
        <p:txBody>
          <a:bodyPr wrap="square" lIns="0" tIns="0" rIns="0" bIns="0" rtlCol="0"/>
          <a:lstStyle/>
          <a:p>
            <a:endParaRPr/>
          </a:p>
        </p:txBody>
      </p:sp>
      <p:sp>
        <p:nvSpPr>
          <p:cNvPr id="466" name="object 466"/>
          <p:cNvSpPr/>
          <p:nvPr/>
        </p:nvSpPr>
        <p:spPr>
          <a:xfrm>
            <a:off x="1469389" y="589152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67" name="object 467"/>
          <p:cNvSpPr/>
          <p:nvPr/>
        </p:nvSpPr>
        <p:spPr>
          <a:xfrm>
            <a:off x="2471420" y="63042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68" name="object 468"/>
          <p:cNvSpPr txBox="1"/>
          <p:nvPr/>
        </p:nvSpPr>
        <p:spPr>
          <a:xfrm>
            <a:off x="1567180" y="5944870"/>
            <a:ext cx="5683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Д</a:t>
            </a:r>
            <a:r>
              <a:rPr sz="1200" dirty="0">
                <a:latin typeface="Arial"/>
                <a:cs typeface="Arial"/>
              </a:rPr>
              <a:t>і</a:t>
            </a:r>
            <a:r>
              <a:rPr sz="1200" spc="-5" dirty="0">
                <a:latin typeface="Arial"/>
                <a:cs typeface="Arial"/>
              </a:rPr>
              <a:t>л</a:t>
            </a:r>
            <a:r>
              <a:rPr sz="1200" spc="-15" dirty="0">
                <a:latin typeface="Arial"/>
                <a:cs typeface="Arial"/>
              </a:rPr>
              <a:t>я</a:t>
            </a:r>
            <a:r>
              <a:rPr sz="1200" spc="-5" dirty="0">
                <a:latin typeface="Arial"/>
                <a:cs typeface="Arial"/>
              </a:rPr>
              <a:t>н</a:t>
            </a:r>
            <a:r>
              <a:rPr sz="1200" dirty="0">
                <a:latin typeface="Arial"/>
                <a:cs typeface="Arial"/>
              </a:rPr>
              <a:t>ка</a:t>
            </a:r>
            <a:endParaRPr sz="1200">
              <a:latin typeface="Arial"/>
              <a:cs typeface="Arial"/>
            </a:endParaRPr>
          </a:p>
        </p:txBody>
      </p:sp>
      <p:sp>
        <p:nvSpPr>
          <p:cNvPr id="469" name="object 469"/>
          <p:cNvSpPr/>
          <p:nvPr/>
        </p:nvSpPr>
        <p:spPr>
          <a:xfrm>
            <a:off x="4192270" y="5332729"/>
            <a:ext cx="1430020" cy="412750"/>
          </a:xfrm>
          <a:custGeom>
            <a:avLst/>
            <a:gdLst/>
            <a:ahLst/>
            <a:cxnLst/>
            <a:rect l="l" t="t" r="r" b="b"/>
            <a:pathLst>
              <a:path w="1430020" h="412750">
                <a:moveTo>
                  <a:pt x="68579" y="0"/>
                </a:moveTo>
                <a:lnTo>
                  <a:pt x="43398" y="5893"/>
                </a:lnTo>
                <a:lnTo>
                  <a:pt x="21431" y="21431"/>
                </a:lnTo>
                <a:lnTo>
                  <a:pt x="5893" y="43398"/>
                </a:lnTo>
                <a:lnTo>
                  <a:pt x="0" y="68580"/>
                </a:lnTo>
                <a:lnTo>
                  <a:pt x="0" y="342900"/>
                </a:lnTo>
                <a:lnTo>
                  <a:pt x="5893" y="368280"/>
                </a:lnTo>
                <a:lnTo>
                  <a:pt x="21431" y="390683"/>
                </a:lnTo>
                <a:lnTo>
                  <a:pt x="43398" y="406657"/>
                </a:lnTo>
                <a:lnTo>
                  <a:pt x="68579" y="412750"/>
                </a:lnTo>
                <a:lnTo>
                  <a:pt x="1361439" y="412750"/>
                </a:lnTo>
                <a:lnTo>
                  <a:pt x="1386621" y="406657"/>
                </a:lnTo>
                <a:lnTo>
                  <a:pt x="1408588" y="390683"/>
                </a:lnTo>
                <a:lnTo>
                  <a:pt x="1424126" y="368280"/>
                </a:lnTo>
                <a:lnTo>
                  <a:pt x="1430019" y="342900"/>
                </a:lnTo>
                <a:lnTo>
                  <a:pt x="1430019" y="68580"/>
                </a:lnTo>
                <a:lnTo>
                  <a:pt x="1424126" y="43398"/>
                </a:lnTo>
                <a:lnTo>
                  <a:pt x="1408588" y="21431"/>
                </a:lnTo>
                <a:lnTo>
                  <a:pt x="1386621" y="5893"/>
                </a:lnTo>
                <a:lnTo>
                  <a:pt x="1361439" y="0"/>
                </a:lnTo>
                <a:lnTo>
                  <a:pt x="68579" y="0"/>
                </a:lnTo>
                <a:close/>
              </a:path>
            </a:pathLst>
          </a:custGeom>
          <a:ln w="9344">
            <a:solidFill>
              <a:srgbClr val="000000"/>
            </a:solidFill>
          </a:ln>
        </p:spPr>
        <p:txBody>
          <a:bodyPr wrap="square" lIns="0" tIns="0" rIns="0" bIns="0" rtlCol="0"/>
          <a:lstStyle/>
          <a:p>
            <a:endParaRPr/>
          </a:p>
        </p:txBody>
      </p:sp>
      <p:sp>
        <p:nvSpPr>
          <p:cNvPr id="470" name="object 470"/>
          <p:cNvSpPr/>
          <p:nvPr/>
        </p:nvSpPr>
        <p:spPr>
          <a:xfrm>
            <a:off x="4192270" y="533272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71" name="object 471"/>
          <p:cNvSpPr/>
          <p:nvPr/>
        </p:nvSpPr>
        <p:spPr>
          <a:xfrm>
            <a:off x="5622290" y="57454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72" name="object 472"/>
          <p:cNvSpPr txBox="1"/>
          <p:nvPr/>
        </p:nvSpPr>
        <p:spPr>
          <a:xfrm>
            <a:off x="4288790" y="5386070"/>
            <a:ext cx="98869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Поточна</a:t>
            </a:r>
            <a:r>
              <a:rPr sz="1200" spc="-75" dirty="0">
                <a:latin typeface="Arial"/>
                <a:cs typeface="Arial"/>
              </a:rPr>
              <a:t> </a:t>
            </a:r>
            <a:r>
              <a:rPr sz="1200" spc="-5" dirty="0">
                <a:latin typeface="Arial"/>
                <a:cs typeface="Arial"/>
              </a:rPr>
              <a:t>лінія</a:t>
            </a:r>
            <a:endParaRPr sz="1200">
              <a:latin typeface="Arial"/>
              <a:cs typeface="Arial"/>
            </a:endParaRPr>
          </a:p>
        </p:txBody>
      </p:sp>
      <p:sp>
        <p:nvSpPr>
          <p:cNvPr id="473" name="object 473"/>
          <p:cNvSpPr/>
          <p:nvPr/>
        </p:nvSpPr>
        <p:spPr>
          <a:xfrm>
            <a:off x="3475990" y="5891529"/>
            <a:ext cx="1431290" cy="412750"/>
          </a:xfrm>
          <a:custGeom>
            <a:avLst/>
            <a:gdLst/>
            <a:ahLst/>
            <a:cxnLst/>
            <a:rect l="l" t="t" r="r" b="b"/>
            <a:pathLst>
              <a:path w="1431289" h="412750">
                <a:moveTo>
                  <a:pt x="68580" y="0"/>
                </a:moveTo>
                <a:lnTo>
                  <a:pt x="43398" y="5893"/>
                </a:lnTo>
                <a:lnTo>
                  <a:pt x="21431" y="21431"/>
                </a:lnTo>
                <a:lnTo>
                  <a:pt x="5893" y="43398"/>
                </a:lnTo>
                <a:lnTo>
                  <a:pt x="0" y="68580"/>
                </a:lnTo>
                <a:lnTo>
                  <a:pt x="0" y="344170"/>
                </a:lnTo>
                <a:lnTo>
                  <a:pt x="5893" y="369351"/>
                </a:lnTo>
                <a:lnTo>
                  <a:pt x="21431" y="391318"/>
                </a:lnTo>
                <a:lnTo>
                  <a:pt x="43398" y="406856"/>
                </a:lnTo>
                <a:lnTo>
                  <a:pt x="68580" y="412750"/>
                </a:lnTo>
                <a:lnTo>
                  <a:pt x="1361439" y="412750"/>
                </a:lnTo>
                <a:lnTo>
                  <a:pt x="1386820" y="406856"/>
                </a:lnTo>
                <a:lnTo>
                  <a:pt x="1409223" y="391318"/>
                </a:lnTo>
                <a:lnTo>
                  <a:pt x="1425197" y="369351"/>
                </a:lnTo>
                <a:lnTo>
                  <a:pt x="1431289" y="344170"/>
                </a:lnTo>
                <a:lnTo>
                  <a:pt x="1431289" y="68580"/>
                </a:lnTo>
                <a:lnTo>
                  <a:pt x="1425197" y="43398"/>
                </a:lnTo>
                <a:lnTo>
                  <a:pt x="1409223" y="21431"/>
                </a:lnTo>
                <a:lnTo>
                  <a:pt x="1386820" y="5893"/>
                </a:lnTo>
                <a:lnTo>
                  <a:pt x="1361439" y="0"/>
                </a:lnTo>
                <a:lnTo>
                  <a:pt x="68580" y="0"/>
                </a:lnTo>
                <a:close/>
              </a:path>
            </a:pathLst>
          </a:custGeom>
          <a:ln w="9344">
            <a:solidFill>
              <a:srgbClr val="000000"/>
            </a:solidFill>
          </a:ln>
        </p:spPr>
        <p:txBody>
          <a:bodyPr wrap="square" lIns="0" tIns="0" rIns="0" bIns="0" rtlCol="0"/>
          <a:lstStyle/>
          <a:p>
            <a:endParaRPr/>
          </a:p>
        </p:txBody>
      </p:sp>
      <p:sp>
        <p:nvSpPr>
          <p:cNvPr id="474" name="object 474"/>
          <p:cNvSpPr/>
          <p:nvPr/>
        </p:nvSpPr>
        <p:spPr>
          <a:xfrm>
            <a:off x="3475990" y="589152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75" name="object 475"/>
          <p:cNvSpPr/>
          <p:nvPr/>
        </p:nvSpPr>
        <p:spPr>
          <a:xfrm>
            <a:off x="4907279" y="630427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476" name="object 476"/>
          <p:cNvSpPr txBox="1"/>
          <p:nvPr/>
        </p:nvSpPr>
        <p:spPr>
          <a:xfrm>
            <a:off x="3572509" y="5944870"/>
            <a:ext cx="10210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Робоче</a:t>
            </a:r>
            <a:r>
              <a:rPr sz="1200" spc="280" dirty="0">
                <a:latin typeface="Arial"/>
                <a:cs typeface="Arial"/>
              </a:rPr>
              <a:t> </a:t>
            </a:r>
            <a:r>
              <a:rPr sz="1200" spc="-5" dirty="0">
                <a:latin typeface="Arial"/>
                <a:cs typeface="Arial"/>
              </a:rPr>
              <a:t>місце</a:t>
            </a:r>
            <a:endParaRPr sz="1200">
              <a:latin typeface="Arial"/>
              <a:cs typeface="Arial"/>
            </a:endParaRPr>
          </a:p>
        </p:txBody>
      </p:sp>
      <p:sp>
        <p:nvSpPr>
          <p:cNvPr id="477" name="object 477"/>
          <p:cNvSpPr/>
          <p:nvPr/>
        </p:nvSpPr>
        <p:spPr>
          <a:xfrm>
            <a:off x="2184400" y="5045709"/>
            <a:ext cx="0" cy="768350"/>
          </a:xfrm>
          <a:custGeom>
            <a:avLst/>
            <a:gdLst/>
            <a:ahLst/>
            <a:cxnLst/>
            <a:rect l="l" t="t" r="r" b="b"/>
            <a:pathLst>
              <a:path h="768350">
                <a:moveTo>
                  <a:pt x="0" y="0"/>
                </a:moveTo>
                <a:lnTo>
                  <a:pt x="0" y="768349"/>
                </a:lnTo>
              </a:path>
            </a:pathLst>
          </a:custGeom>
          <a:ln w="8890">
            <a:solidFill>
              <a:srgbClr val="000000"/>
            </a:solidFill>
          </a:ln>
        </p:spPr>
        <p:txBody>
          <a:bodyPr wrap="square" lIns="0" tIns="0" rIns="0" bIns="0" rtlCol="0"/>
          <a:lstStyle/>
          <a:p>
            <a:endParaRPr/>
          </a:p>
        </p:txBody>
      </p:sp>
      <p:sp>
        <p:nvSpPr>
          <p:cNvPr id="478" name="object 478"/>
          <p:cNvSpPr/>
          <p:nvPr/>
        </p:nvSpPr>
        <p:spPr>
          <a:xfrm>
            <a:off x="2147570" y="5808979"/>
            <a:ext cx="74930" cy="76200"/>
          </a:xfrm>
          <a:custGeom>
            <a:avLst/>
            <a:gdLst/>
            <a:ahLst/>
            <a:cxnLst/>
            <a:rect l="l" t="t" r="r" b="b"/>
            <a:pathLst>
              <a:path w="74930" h="76200">
                <a:moveTo>
                  <a:pt x="74930" y="0"/>
                </a:moveTo>
                <a:lnTo>
                  <a:pt x="0" y="0"/>
                </a:lnTo>
                <a:lnTo>
                  <a:pt x="36830" y="76200"/>
                </a:lnTo>
                <a:lnTo>
                  <a:pt x="74930" y="0"/>
                </a:lnTo>
                <a:close/>
              </a:path>
            </a:pathLst>
          </a:custGeom>
          <a:solidFill>
            <a:srgbClr val="000000"/>
          </a:solidFill>
        </p:spPr>
        <p:txBody>
          <a:bodyPr wrap="square" lIns="0" tIns="0" rIns="0" bIns="0" rtlCol="0"/>
          <a:lstStyle/>
          <a:p>
            <a:endParaRPr/>
          </a:p>
        </p:txBody>
      </p:sp>
      <p:sp>
        <p:nvSpPr>
          <p:cNvPr id="479" name="object 479"/>
          <p:cNvSpPr/>
          <p:nvPr/>
        </p:nvSpPr>
        <p:spPr>
          <a:xfrm>
            <a:off x="3905250" y="5053329"/>
            <a:ext cx="0" cy="768350"/>
          </a:xfrm>
          <a:custGeom>
            <a:avLst/>
            <a:gdLst/>
            <a:ahLst/>
            <a:cxnLst/>
            <a:rect l="l" t="t" r="r" b="b"/>
            <a:pathLst>
              <a:path h="768350">
                <a:moveTo>
                  <a:pt x="0" y="0"/>
                </a:moveTo>
                <a:lnTo>
                  <a:pt x="0" y="768350"/>
                </a:lnTo>
              </a:path>
            </a:pathLst>
          </a:custGeom>
          <a:ln w="8890">
            <a:solidFill>
              <a:srgbClr val="000000"/>
            </a:solidFill>
          </a:ln>
        </p:spPr>
        <p:txBody>
          <a:bodyPr wrap="square" lIns="0" tIns="0" rIns="0" bIns="0" rtlCol="0"/>
          <a:lstStyle/>
          <a:p>
            <a:endParaRPr/>
          </a:p>
        </p:txBody>
      </p:sp>
      <p:sp>
        <p:nvSpPr>
          <p:cNvPr id="480" name="object 480"/>
          <p:cNvSpPr/>
          <p:nvPr/>
        </p:nvSpPr>
        <p:spPr>
          <a:xfrm>
            <a:off x="3868420" y="5816600"/>
            <a:ext cx="74930" cy="74930"/>
          </a:xfrm>
          <a:custGeom>
            <a:avLst/>
            <a:gdLst/>
            <a:ahLst/>
            <a:cxnLst/>
            <a:rect l="l" t="t" r="r" b="b"/>
            <a:pathLst>
              <a:path w="74929" h="74929">
                <a:moveTo>
                  <a:pt x="74929" y="0"/>
                </a:moveTo>
                <a:lnTo>
                  <a:pt x="0" y="0"/>
                </a:lnTo>
                <a:lnTo>
                  <a:pt x="36829" y="74930"/>
                </a:lnTo>
                <a:lnTo>
                  <a:pt x="74929" y="0"/>
                </a:lnTo>
                <a:close/>
              </a:path>
            </a:pathLst>
          </a:custGeom>
          <a:solidFill>
            <a:srgbClr val="000000"/>
          </a:solidFill>
        </p:spPr>
        <p:txBody>
          <a:bodyPr wrap="square" lIns="0" tIns="0" rIns="0" bIns="0" rtlCol="0"/>
          <a:lstStyle/>
          <a:p>
            <a:endParaRPr/>
          </a:p>
        </p:txBody>
      </p:sp>
      <p:sp>
        <p:nvSpPr>
          <p:cNvPr id="481" name="object 481"/>
          <p:cNvSpPr/>
          <p:nvPr/>
        </p:nvSpPr>
        <p:spPr>
          <a:xfrm>
            <a:off x="3045460" y="5053329"/>
            <a:ext cx="0" cy="201930"/>
          </a:xfrm>
          <a:custGeom>
            <a:avLst/>
            <a:gdLst/>
            <a:ahLst/>
            <a:cxnLst/>
            <a:rect l="l" t="t" r="r" b="b"/>
            <a:pathLst>
              <a:path h="201929">
                <a:moveTo>
                  <a:pt x="0" y="0"/>
                </a:moveTo>
                <a:lnTo>
                  <a:pt x="0" y="201930"/>
                </a:lnTo>
              </a:path>
            </a:pathLst>
          </a:custGeom>
          <a:ln w="8890">
            <a:solidFill>
              <a:srgbClr val="000000"/>
            </a:solidFill>
          </a:ln>
        </p:spPr>
        <p:txBody>
          <a:bodyPr wrap="square" lIns="0" tIns="0" rIns="0" bIns="0" rtlCol="0"/>
          <a:lstStyle/>
          <a:p>
            <a:endParaRPr/>
          </a:p>
        </p:txBody>
      </p:sp>
      <p:sp>
        <p:nvSpPr>
          <p:cNvPr id="482" name="object 482"/>
          <p:cNvSpPr/>
          <p:nvPr/>
        </p:nvSpPr>
        <p:spPr>
          <a:xfrm>
            <a:off x="3007360" y="5248909"/>
            <a:ext cx="74930" cy="76200"/>
          </a:xfrm>
          <a:custGeom>
            <a:avLst/>
            <a:gdLst/>
            <a:ahLst/>
            <a:cxnLst/>
            <a:rect l="l" t="t" r="r" b="b"/>
            <a:pathLst>
              <a:path w="74930" h="76200">
                <a:moveTo>
                  <a:pt x="0" y="0"/>
                </a:moveTo>
                <a:lnTo>
                  <a:pt x="36829" y="76199"/>
                </a:lnTo>
                <a:lnTo>
                  <a:pt x="74929" y="1269"/>
                </a:lnTo>
                <a:lnTo>
                  <a:pt x="0" y="0"/>
                </a:lnTo>
                <a:close/>
              </a:path>
            </a:pathLst>
          </a:custGeom>
          <a:solidFill>
            <a:srgbClr val="000000"/>
          </a:solidFill>
        </p:spPr>
        <p:txBody>
          <a:bodyPr wrap="square" lIns="0" tIns="0" rIns="0" bIns="0" rtlCol="0"/>
          <a:lstStyle/>
          <a:p>
            <a:endParaRPr/>
          </a:p>
        </p:txBody>
      </p:sp>
      <p:sp>
        <p:nvSpPr>
          <p:cNvPr id="483" name="object 483"/>
          <p:cNvSpPr/>
          <p:nvPr/>
        </p:nvSpPr>
        <p:spPr>
          <a:xfrm>
            <a:off x="1182369" y="4766309"/>
            <a:ext cx="715010" cy="0"/>
          </a:xfrm>
          <a:custGeom>
            <a:avLst/>
            <a:gdLst/>
            <a:ahLst/>
            <a:cxnLst/>
            <a:rect l="l" t="t" r="r" b="b"/>
            <a:pathLst>
              <a:path w="715010">
                <a:moveTo>
                  <a:pt x="715010" y="0"/>
                </a:moveTo>
                <a:lnTo>
                  <a:pt x="0" y="0"/>
                </a:lnTo>
              </a:path>
            </a:pathLst>
          </a:custGeom>
          <a:ln w="9344">
            <a:solidFill>
              <a:srgbClr val="000000"/>
            </a:solidFill>
          </a:ln>
        </p:spPr>
        <p:txBody>
          <a:bodyPr wrap="square" lIns="0" tIns="0" rIns="0" bIns="0" rtlCol="0"/>
          <a:lstStyle/>
          <a:p>
            <a:endParaRPr/>
          </a:p>
        </p:txBody>
      </p:sp>
      <p:sp>
        <p:nvSpPr>
          <p:cNvPr id="484" name="object 484"/>
          <p:cNvSpPr/>
          <p:nvPr/>
        </p:nvSpPr>
        <p:spPr>
          <a:xfrm>
            <a:off x="4479290" y="4773929"/>
            <a:ext cx="571500" cy="6350"/>
          </a:xfrm>
          <a:custGeom>
            <a:avLst/>
            <a:gdLst/>
            <a:ahLst/>
            <a:cxnLst/>
            <a:rect l="l" t="t" r="r" b="b"/>
            <a:pathLst>
              <a:path w="571500" h="6350">
                <a:moveTo>
                  <a:pt x="571500" y="0"/>
                </a:moveTo>
                <a:lnTo>
                  <a:pt x="0" y="6350"/>
                </a:lnTo>
              </a:path>
            </a:pathLst>
          </a:custGeom>
          <a:ln w="9344">
            <a:solidFill>
              <a:srgbClr val="000000"/>
            </a:solidFill>
          </a:ln>
        </p:spPr>
        <p:txBody>
          <a:bodyPr wrap="square" lIns="0" tIns="0" rIns="0" bIns="0" rtlCol="0"/>
          <a:lstStyle/>
          <a:p>
            <a:endParaRPr/>
          </a:p>
        </p:txBody>
      </p:sp>
      <p:sp>
        <p:nvSpPr>
          <p:cNvPr id="485" name="object 485"/>
          <p:cNvSpPr/>
          <p:nvPr/>
        </p:nvSpPr>
        <p:spPr>
          <a:xfrm>
            <a:off x="1184910" y="4780279"/>
            <a:ext cx="0" cy="481330"/>
          </a:xfrm>
          <a:custGeom>
            <a:avLst/>
            <a:gdLst/>
            <a:ahLst/>
            <a:cxnLst/>
            <a:rect l="l" t="t" r="r" b="b"/>
            <a:pathLst>
              <a:path h="481329">
                <a:moveTo>
                  <a:pt x="0" y="0"/>
                </a:moveTo>
                <a:lnTo>
                  <a:pt x="0" y="481330"/>
                </a:lnTo>
              </a:path>
            </a:pathLst>
          </a:custGeom>
          <a:ln w="8890">
            <a:solidFill>
              <a:srgbClr val="000000"/>
            </a:solidFill>
          </a:ln>
        </p:spPr>
        <p:txBody>
          <a:bodyPr wrap="square" lIns="0" tIns="0" rIns="0" bIns="0" rtlCol="0"/>
          <a:lstStyle/>
          <a:p>
            <a:endParaRPr/>
          </a:p>
        </p:txBody>
      </p:sp>
      <p:sp>
        <p:nvSpPr>
          <p:cNvPr id="486" name="object 486"/>
          <p:cNvSpPr/>
          <p:nvPr/>
        </p:nvSpPr>
        <p:spPr>
          <a:xfrm>
            <a:off x="1146810" y="5256529"/>
            <a:ext cx="74930" cy="76200"/>
          </a:xfrm>
          <a:custGeom>
            <a:avLst/>
            <a:gdLst/>
            <a:ahLst/>
            <a:cxnLst/>
            <a:rect l="l" t="t" r="r" b="b"/>
            <a:pathLst>
              <a:path w="74930" h="76200">
                <a:moveTo>
                  <a:pt x="74930" y="0"/>
                </a:moveTo>
                <a:lnTo>
                  <a:pt x="0" y="0"/>
                </a:lnTo>
                <a:lnTo>
                  <a:pt x="36830" y="76200"/>
                </a:lnTo>
                <a:lnTo>
                  <a:pt x="74930" y="0"/>
                </a:lnTo>
                <a:close/>
              </a:path>
            </a:pathLst>
          </a:custGeom>
          <a:solidFill>
            <a:srgbClr val="000000"/>
          </a:solidFill>
        </p:spPr>
        <p:txBody>
          <a:bodyPr wrap="square" lIns="0" tIns="0" rIns="0" bIns="0" rtlCol="0"/>
          <a:lstStyle/>
          <a:p>
            <a:endParaRPr/>
          </a:p>
        </p:txBody>
      </p:sp>
      <p:sp>
        <p:nvSpPr>
          <p:cNvPr id="487" name="object 487"/>
          <p:cNvSpPr/>
          <p:nvPr/>
        </p:nvSpPr>
        <p:spPr>
          <a:xfrm>
            <a:off x="5052059" y="4780279"/>
            <a:ext cx="2540" cy="481330"/>
          </a:xfrm>
          <a:custGeom>
            <a:avLst/>
            <a:gdLst/>
            <a:ahLst/>
            <a:cxnLst/>
            <a:rect l="l" t="t" r="r" b="b"/>
            <a:pathLst>
              <a:path w="2539" h="481329">
                <a:moveTo>
                  <a:pt x="2539" y="0"/>
                </a:moveTo>
                <a:lnTo>
                  <a:pt x="0" y="481330"/>
                </a:lnTo>
              </a:path>
            </a:pathLst>
          </a:custGeom>
          <a:ln w="8890">
            <a:solidFill>
              <a:srgbClr val="000000"/>
            </a:solidFill>
          </a:ln>
        </p:spPr>
        <p:txBody>
          <a:bodyPr wrap="square" lIns="0" tIns="0" rIns="0" bIns="0" rtlCol="0"/>
          <a:lstStyle/>
          <a:p>
            <a:endParaRPr/>
          </a:p>
        </p:txBody>
      </p:sp>
      <p:sp>
        <p:nvSpPr>
          <p:cNvPr id="488" name="object 488"/>
          <p:cNvSpPr/>
          <p:nvPr/>
        </p:nvSpPr>
        <p:spPr>
          <a:xfrm>
            <a:off x="5013959" y="5256529"/>
            <a:ext cx="74930" cy="76200"/>
          </a:xfrm>
          <a:custGeom>
            <a:avLst/>
            <a:gdLst/>
            <a:ahLst/>
            <a:cxnLst/>
            <a:rect l="l" t="t" r="r" b="b"/>
            <a:pathLst>
              <a:path w="74929" h="76200">
                <a:moveTo>
                  <a:pt x="74929" y="0"/>
                </a:moveTo>
                <a:lnTo>
                  <a:pt x="0" y="0"/>
                </a:lnTo>
                <a:lnTo>
                  <a:pt x="36829" y="76200"/>
                </a:lnTo>
                <a:lnTo>
                  <a:pt x="74929" y="0"/>
                </a:lnTo>
                <a:close/>
              </a:path>
            </a:pathLst>
          </a:custGeom>
          <a:solidFill>
            <a:srgbClr val="000000"/>
          </a:solidFill>
        </p:spPr>
        <p:txBody>
          <a:bodyPr wrap="square" lIns="0" tIns="0" rIns="0" bIns="0" rtlCol="0"/>
          <a:lstStyle/>
          <a:p>
            <a:endParaRPr/>
          </a:p>
        </p:txBody>
      </p:sp>
      <p:sp>
        <p:nvSpPr>
          <p:cNvPr id="489" name="object 489"/>
          <p:cNvSpPr/>
          <p:nvPr/>
        </p:nvSpPr>
        <p:spPr>
          <a:xfrm>
            <a:off x="4330700" y="1292860"/>
            <a:ext cx="24130" cy="0"/>
          </a:xfrm>
          <a:custGeom>
            <a:avLst/>
            <a:gdLst/>
            <a:ahLst/>
            <a:cxnLst/>
            <a:rect l="l" t="t" r="r" b="b"/>
            <a:pathLst>
              <a:path w="24129">
                <a:moveTo>
                  <a:pt x="24129" y="0"/>
                </a:moveTo>
                <a:lnTo>
                  <a:pt x="21589" y="0"/>
                </a:lnTo>
                <a:lnTo>
                  <a:pt x="0" y="0"/>
                </a:lnTo>
              </a:path>
            </a:pathLst>
          </a:custGeom>
          <a:ln w="22860">
            <a:solidFill>
              <a:srgbClr val="001F5F"/>
            </a:solidFill>
          </a:ln>
        </p:spPr>
        <p:txBody>
          <a:bodyPr wrap="square" lIns="0" tIns="0" rIns="0" bIns="0" rtlCol="0"/>
          <a:lstStyle/>
          <a:p>
            <a:endParaRPr/>
          </a:p>
        </p:txBody>
      </p:sp>
      <p:sp>
        <p:nvSpPr>
          <p:cNvPr id="490" name="object 490"/>
          <p:cNvSpPr/>
          <p:nvPr/>
        </p:nvSpPr>
        <p:spPr>
          <a:xfrm>
            <a:off x="4286250"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491" name="object 491"/>
          <p:cNvSpPr/>
          <p:nvPr/>
        </p:nvSpPr>
        <p:spPr>
          <a:xfrm>
            <a:off x="424307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492" name="object 492"/>
          <p:cNvSpPr/>
          <p:nvPr/>
        </p:nvSpPr>
        <p:spPr>
          <a:xfrm>
            <a:off x="419862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493" name="object 493"/>
          <p:cNvSpPr/>
          <p:nvPr/>
        </p:nvSpPr>
        <p:spPr>
          <a:xfrm>
            <a:off x="415544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494" name="object 494"/>
          <p:cNvSpPr/>
          <p:nvPr/>
        </p:nvSpPr>
        <p:spPr>
          <a:xfrm>
            <a:off x="411099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495" name="object 495"/>
          <p:cNvSpPr/>
          <p:nvPr/>
        </p:nvSpPr>
        <p:spPr>
          <a:xfrm>
            <a:off x="406780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496" name="object 496"/>
          <p:cNvSpPr/>
          <p:nvPr/>
        </p:nvSpPr>
        <p:spPr>
          <a:xfrm>
            <a:off x="402335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497" name="object 497"/>
          <p:cNvSpPr/>
          <p:nvPr/>
        </p:nvSpPr>
        <p:spPr>
          <a:xfrm>
            <a:off x="397890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498" name="object 498"/>
          <p:cNvSpPr/>
          <p:nvPr/>
        </p:nvSpPr>
        <p:spPr>
          <a:xfrm>
            <a:off x="393572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499" name="object 499"/>
          <p:cNvSpPr/>
          <p:nvPr/>
        </p:nvSpPr>
        <p:spPr>
          <a:xfrm>
            <a:off x="389127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00" name="object 500"/>
          <p:cNvSpPr/>
          <p:nvPr/>
        </p:nvSpPr>
        <p:spPr>
          <a:xfrm>
            <a:off x="38481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1" name="object 501"/>
          <p:cNvSpPr/>
          <p:nvPr/>
        </p:nvSpPr>
        <p:spPr>
          <a:xfrm>
            <a:off x="38036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2" name="object 502"/>
          <p:cNvSpPr/>
          <p:nvPr/>
        </p:nvSpPr>
        <p:spPr>
          <a:xfrm>
            <a:off x="376047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3" name="object 503"/>
          <p:cNvSpPr/>
          <p:nvPr/>
        </p:nvSpPr>
        <p:spPr>
          <a:xfrm>
            <a:off x="371602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4" name="object 504"/>
          <p:cNvSpPr/>
          <p:nvPr/>
        </p:nvSpPr>
        <p:spPr>
          <a:xfrm>
            <a:off x="367157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05" name="object 505"/>
          <p:cNvSpPr/>
          <p:nvPr/>
        </p:nvSpPr>
        <p:spPr>
          <a:xfrm>
            <a:off x="362839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6" name="object 506"/>
          <p:cNvSpPr/>
          <p:nvPr/>
        </p:nvSpPr>
        <p:spPr>
          <a:xfrm>
            <a:off x="358394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7" name="object 507"/>
          <p:cNvSpPr/>
          <p:nvPr/>
        </p:nvSpPr>
        <p:spPr>
          <a:xfrm>
            <a:off x="354075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8" name="object 508"/>
          <p:cNvSpPr/>
          <p:nvPr/>
        </p:nvSpPr>
        <p:spPr>
          <a:xfrm>
            <a:off x="349630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09" name="object 509"/>
          <p:cNvSpPr/>
          <p:nvPr/>
        </p:nvSpPr>
        <p:spPr>
          <a:xfrm>
            <a:off x="345185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10" name="object 510"/>
          <p:cNvSpPr/>
          <p:nvPr/>
        </p:nvSpPr>
        <p:spPr>
          <a:xfrm>
            <a:off x="340867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11" name="object 511"/>
          <p:cNvSpPr/>
          <p:nvPr/>
        </p:nvSpPr>
        <p:spPr>
          <a:xfrm>
            <a:off x="336422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12" name="object 512"/>
          <p:cNvSpPr/>
          <p:nvPr/>
        </p:nvSpPr>
        <p:spPr>
          <a:xfrm>
            <a:off x="33210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13" name="object 513"/>
          <p:cNvSpPr/>
          <p:nvPr/>
        </p:nvSpPr>
        <p:spPr>
          <a:xfrm>
            <a:off x="32766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14" name="object 514"/>
          <p:cNvSpPr/>
          <p:nvPr/>
        </p:nvSpPr>
        <p:spPr>
          <a:xfrm>
            <a:off x="3233420"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15" name="object 515"/>
          <p:cNvSpPr/>
          <p:nvPr/>
        </p:nvSpPr>
        <p:spPr>
          <a:xfrm>
            <a:off x="3188970"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16" name="object 516"/>
          <p:cNvSpPr/>
          <p:nvPr/>
        </p:nvSpPr>
        <p:spPr>
          <a:xfrm>
            <a:off x="3144520"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17" name="object 517"/>
          <p:cNvSpPr/>
          <p:nvPr/>
        </p:nvSpPr>
        <p:spPr>
          <a:xfrm>
            <a:off x="310133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18" name="object 518"/>
          <p:cNvSpPr/>
          <p:nvPr/>
        </p:nvSpPr>
        <p:spPr>
          <a:xfrm>
            <a:off x="305688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19" name="object 519"/>
          <p:cNvSpPr/>
          <p:nvPr/>
        </p:nvSpPr>
        <p:spPr>
          <a:xfrm>
            <a:off x="301371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20" name="object 520"/>
          <p:cNvSpPr/>
          <p:nvPr/>
        </p:nvSpPr>
        <p:spPr>
          <a:xfrm>
            <a:off x="296926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21" name="object 521"/>
          <p:cNvSpPr/>
          <p:nvPr/>
        </p:nvSpPr>
        <p:spPr>
          <a:xfrm>
            <a:off x="292481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22" name="object 522"/>
          <p:cNvSpPr/>
          <p:nvPr/>
        </p:nvSpPr>
        <p:spPr>
          <a:xfrm>
            <a:off x="288162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23" name="object 523"/>
          <p:cNvSpPr/>
          <p:nvPr/>
        </p:nvSpPr>
        <p:spPr>
          <a:xfrm>
            <a:off x="2837179"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24" name="object 524"/>
          <p:cNvSpPr/>
          <p:nvPr/>
        </p:nvSpPr>
        <p:spPr>
          <a:xfrm>
            <a:off x="27940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25" name="object 525"/>
          <p:cNvSpPr/>
          <p:nvPr/>
        </p:nvSpPr>
        <p:spPr>
          <a:xfrm>
            <a:off x="27495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26" name="object 526"/>
          <p:cNvSpPr/>
          <p:nvPr/>
        </p:nvSpPr>
        <p:spPr>
          <a:xfrm>
            <a:off x="2706370"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27" name="object 527"/>
          <p:cNvSpPr/>
          <p:nvPr/>
        </p:nvSpPr>
        <p:spPr>
          <a:xfrm>
            <a:off x="2661920"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28" name="object 528"/>
          <p:cNvSpPr/>
          <p:nvPr/>
        </p:nvSpPr>
        <p:spPr>
          <a:xfrm>
            <a:off x="2617470"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29" name="object 529"/>
          <p:cNvSpPr/>
          <p:nvPr/>
        </p:nvSpPr>
        <p:spPr>
          <a:xfrm>
            <a:off x="2574289" y="1281430"/>
            <a:ext cx="21590" cy="22860"/>
          </a:xfrm>
          <a:custGeom>
            <a:avLst/>
            <a:gdLst/>
            <a:ahLst/>
            <a:cxnLst/>
            <a:rect l="l" t="t" r="r" b="b"/>
            <a:pathLst>
              <a:path w="21589" h="22859">
                <a:moveTo>
                  <a:pt x="0" y="22859"/>
                </a:moveTo>
                <a:lnTo>
                  <a:pt x="21590" y="22859"/>
                </a:lnTo>
                <a:lnTo>
                  <a:pt x="21590" y="0"/>
                </a:lnTo>
                <a:lnTo>
                  <a:pt x="0" y="0"/>
                </a:lnTo>
                <a:lnTo>
                  <a:pt x="0" y="22859"/>
                </a:lnTo>
                <a:close/>
              </a:path>
            </a:pathLst>
          </a:custGeom>
          <a:solidFill>
            <a:srgbClr val="001F5F"/>
          </a:solidFill>
        </p:spPr>
        <p:txBody>
          <a:bodyPr wrap="square" lIns="0" tIns="0" rIns="0" bIns="0" rtlCol="0"/>
          <a:lstStyle/>
          <a:p>
            <a:endParaRPr/>
          </a:p>
        </p:txBody>
      </p:sp>
      <p:sp>
        <p:nvSpPr>
          <p:cNvPr id="530" name="object 530"/>
          <p:cNvSpPr/>
          <p:nvPr/>
        </p:nvSpPr>
        <p:spPr>
          <a:xfrm>
            <a:off x="252983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31" name="object 531"/>
          <p:cNvSpPr/>
          <p:nvPr/>
        </p:nvSpPr>
        <p:spPr>
          <a:xfrm>
            <a:off x="248666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32" name="object 532"/>
          <p:cNvSpPr/>
          <p:nvPr/>
        </p:nvSpPr>
        <p:spPr>
          <a:xfrm>
            <a:off x="244221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33" name="object 533"/>
          <p:cNvSpPr/>
          <p:nvPr/>
        </p:nvSpPr>
        <p:spPr>
          <a:xfrm>
            <a:off x="239776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34" name="object 534"/>
          <p:cNvSpPr/>
          <p:nvPr/>
        </p:nvSpPr>
        <p:spPr>
          <a:xfrm>
            <a:off x="235457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35" name="object 535"/>
          <p:cNvSpPr/>
          <p:nvPr/>
        </p:nvSpPr>
        <p:spPr>
          <a:xfrm>
            <a:off x="2310129"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36" name="object 536"/>
          <p:cNvSpPr/>
          <p:nvPr/>
        </p:nvSpPr>
        <p:spPr>
          <a:xfrm>
            <a:off x="22669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37" name="object 537"/>
          <p:cNvSpPr/>
          <p:nvPr/>
        </p:nvSpPr>
        <p:spPr>
          <a:xfrm>
            <a:off x="22225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38" name="object 538"/>
          <p:cNvSpPr/>
          <p:nvPr/>
        </p:nvSpPr>
        <p:spPr>
          <a:xfrm>
            <a:off x="2179320"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39" name="object 539"/>
          <p:cNvSpPr/>
          <p:nvPr/>
        </p:nvSpPr>
        <p:spPr>
          <a:xfrm>
            <a:off x="2134870"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40" name="object 540"/>
          <p:cNvSpPr/>
          <p:nvPr/>
        </p:nvSpPr>
        <p:spPr>
          <a:xfrm>
            <a:off x="2090420"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41" name="object 541"/>
          <p:cNvSpPr/>
          <p:nvPr/>
        </p:nvSpPr>
        <p:spPr>
          <a:xfrm>
            <a:off x="2045970"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42" name="object 542"/>
          <p:cNvSpPr/>
          <p:nvPr/>
        </p:nvSpPr>
        <p:spPr>
          <a:xfrm>
            <a:off x="200278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43" name="object 543"/>
          <p:cNvSpPr/>
          <p:nvPr/>
        </p:nvSpPr>
        <p:spPr>
          <a:xfrm>
            <a:off x="195961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44" name="object 544"/>
          <p:cNvSpPr/>
          <p:nvPr/>
        </p:nvSpPr>
        <p:spPr>
          <a:xfrm>
            <a:off x="191516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45" name="object 545"/>
          <p:cNvSpPr/>
          <p:nvPr/>
        </p:nvSpPr>
        <p:spPr>
          <a:xfrm>
            <a:off x="187071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546" name="object 546"/>
          <p:cNvSpPr/>
          <p:nvPr/>
        </p:nvSpPr>
        <p:spPr>
          <a:xfrm>
            <a:off x="182752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47" name="object 547"/>
          <p:cNvSpPr/>
          <p:nvPr/>
        </p:nvSpPr>
        <p:spPr>
          <a:xfrm>
            <a:off x="178307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48" name="object 548"/>
          <p:cNvSpPr/>
          <p:nvPr/>
        </p:nvSpPr>
        <p:spPr>
          <a:xfrm>
            <a:off x="17399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49" name="object 549"/>
          <p:cNvSpPr/>
          <p:nvPr/>
        </p:nvSpPr>
        <p:spPr>
          <a:xfrm>
            <a:off x="16954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550" name="object 550"/>
          <p:cNvSpPr/>
          <p:nvPr/>
        </p:nvSpPr>
        <p:spPr>
          <a:xfrm>
            <a:off x="1651000"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551" name="object 551"/>
          <p:cNvSpPr/>
          <p:nvPr/>
        </p:nvSpPr>
        <p:spPr>
          <a:xfrm>
            <a:off x="160781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552" name="object 552"/>
          <p:cNvSpPr/>
          <p:nvPr/>
        </p:nvSpPr>
        <p:spPr>
          <a:xfrm>
            <a:off x="1563369"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553" name="object 553"/>
          <p:cNvSpPr/>
          <p:nvPr/>
        </p:nvSpPr>
        <p:spPr>
          <a:xfrm>
            <a:off x="152018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54" name="object 554"/>
          <p:cNvSpPr/>
          <p:nvPr/>
        </p:nvSpPr>
        <p:spPr>
          <a:xfrm>
            <a:off x="147573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55" name="object 555"/>
          <p:cNvSpPr/>
          <p:nvPr/>
        </p:nvSpPr>
        <p:spPr>
          <a:xfrm>
            <a:off x="143256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56" name="object 556"/>
          <p:cNvSpPr/>
          <p:nvPr/>
        </p:nvSpPr>
        <p:spPr>
          <a:xfrm>
            <a:off x="138811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57" name="object 557"/>
          <p:cNvSpPr/>
          <p:nvPr/>
        </p:nvSpPr>
        <p:spPr>
          <a:xfrm>
            <a:off x="134366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558" name="object 558"/>
          <p:cNvSpPr/>
          <p:nvPr/>
        </p:nvSpPr>
        <p:spPr>
          <a:xfrm>
            <a:off x="130048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559" name="object 559"/>
          <p:cNvSpPr/>
          <p:nvPr/>
        </p:nvSpPr>
        <p:spPr>
          <a:xfrm>
            <a:off x="125603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560" name="object 560"/>
          <p:cNvSpPr/>
          <p:nvPr/>
        </p:nvSpPr>
        <p:spPr>
          <a:xfrm>
            <a:off x="121285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1" name="object 561"/>
          <p:cNvSpPr/>
          <p:nvPr/>
        </p:nvSpPr>
        <p:spPr>
          <a:xfrm>
            <a:off x="116840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2" name="object 562"/>
          <p:cNvSpPr/>
          <p:nvPr/>
        </p:nvSpPr>
        <p:spPr>
          <a:xfrm>
            <a:off x="112521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3" name="object 563"/>
          <p:cNvSpPr/>
          <p:nvPr/>
        </p:nvSpPr>
        <p:spPr>
          <a:xfrm>
            <a:off x="108076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4" name="object 564"/>
          <p:cNvSpPr/>
          <p:nvPr/>
        </p:nvSpPr>
        <p:spPr>
          <a:xfrm>
            <a:off x="1036319"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565" name="object 565"/>
          <p:cNvSpPr/>
          <p:nvPr/>
        </p:nvSpPr>
        <p:spPr>
          <a:xfrm>
            <a:off x="99313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6" name="object 566"/>
          <p:cNvSpPr/>
          <p:nvPr/>
        </p:nvSpPr>
        <p:spPr>
          <a:xfrm>
            <a:off x="948689"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567" name="object 567"/>
          <p:cNvSpPr/>
          <p:nvPr/>
        </p:nvSpPr>
        <p:spPr>
          <a:xfrm>
            <a:off x="90551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8" name="object 568"/>
          <p:cNvSpPr/>
          <p:nvPr/>
        </p:nvSpPr>
        <p:spPr>
          <a:xfrm>
            <a:off x="86106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69" name="object 569"/>
          <p:cNvSpPr/>
          <p:nvPr/>
        </p:nvSpPr>
        <p:spPr>
          <a:xfrm>
            <a:off x="81661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570" name="object 570"/>
          <p:cNvSpPr/>
          <p:nvPr/>
        </p:nvSpPr>
        <p:spPr>
          <a:xfrm>
            <a:off x="77343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71" name="object 571"/>
          <p:cNvSpPr/>
          <p:nvPr/>
        </p:nvSpPr>
        <p:spPr>
          <a:xfrm>
            <a:off x="728980"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572" name="object 572"/>
          <p:cNvSpPr/>
          <p:nvPr/>
        </p:nvSpPr>
        <p:spPr>
          <a:xfrm>
            <a:off x="68580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73" name="object 573"/>
          <p:cNvSpPr/>
          <p:nvPr/>
        </p:nvSpPr>
        <p:spPr>
          <a:xfrm>
            <a:off x="64135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574" name="object 574"/>
          <p:cNvSpPr/>
          <p:nvPr/>
        </p:nvSpPr>
        <p:spPr>
          <a:xfrm>
            <a:off x="598169"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575" name="object 575"/>
          <p:cNvSpPr/>
          <p:nvPr/>
        </p:nvSpPr>
        <p:spPr>
          <a:xfrm>
            <a:off x="553719"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576" name="object 576"/>
          <p:cNvSpPr/>
          <p:nvPr/>
        </p:nvSpPr>
        <p:spPr>
          <a:xfrm>
            <a:off x="509269"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577" name="object 577"/>
          <p:cNvSpPr/>
          <p:nvPr/>
        </p:nvSpPr>
        <p:spPr>
          <a:xfrm>
            <a:off x="46609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578" name="object 578"/>
          <p:cNvSpPr/>
          <p:nvPr/>
        </p:nvSpPr>
        <p:spPr>
          <a:xfrm>
            <a:off x="441959" y="1272539"/>
            <a:ext cx="2540" cy="20320"/>
          </a:xfrm>
          <a:custGeom>
            <a:avLst/>
            <a:gdLst/>
            <a:ahLst/>
            <a:cxnLst/>
            <a:rect l="l" t="t" r="r" b="b"/>
            <a:pathLst>
              <a:path w="2540" h="20319">
                <a:moveTo>
                  <a:pt x="2540" y="20320"/>
                </a:moveTo>
                <a:lnTo>
                  <a:pt x="0" y="20320"/>
                </a:lnTo>
                <a:lnTo>
                  <a:pt x="0" y="0"/>
                </a:lnTo>
              </a:path>
            </a:pathLst>
          </a:custGeom>
          <a:ln w="22860">
            <a:solidFill>
              <a:srgbClr val="001F5F"/>
            </a:solidFill>
          </a:ln>
        </p:spPr>
        <p:txBody>
          <a:bodyPr wrap="square" lIns="0" tIns="0" rIns="0" bIns="0" rtlCol="0"/>
          <a:lstStyle/>
          <a:p>
            <a:endParaRPr/>
          </a:p>
        </p:txBody>
      </p:sp>
      <p:sp>
        <p:nvSpPr>
          <p:cNvPr id="579" name="object 579"/>
          <p:cNvSpPr/>
          <p:nvPr/>
        </p:nvSpPr>
        <p:spPr>
          <a:xfrm>
            <a:off x="441959" y="122808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80" name="object 580"/>
          <p:cNvSpPr/>
          <p:nvPr/>
        </p:nvSpPr>
        <p:spPr>
          <a:xfrm>
            <a:off x="441959" y="118491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81" name="object 581"/>
          <p:cNvSpPr/>
          <p:nvPr/>
        </p:nvSpPr>
        <p:spPr>
          <a:xfrm>
            <a:off x="441959" y="114046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82" name="object 582"/>
          <p:cNvSpPr/>
          <p:nvPr/>
        </p:nvSpPr>
        <p:spPr>
          <a:xfrm>
            <a:off x="441959" y="1096010"/>
            <a:ext cx="0" cy="22860"/>
          </a:xfrm>
          <a:custGeom>
            <a:avLst/>
            <a:gdLst/>
            <a:ahLst/>
            <a:cxnLst/>
            <a:rect l="l" t="t" r="r" b="b"/>
            <a:pathLst>
              <a:path h="22859">
                <a:moveTo>
                  <a:pt x="-11429" y="11430"/>
                </a:moveTo>
                <a:lnTo>
                  <a:pt x="11429" y="11430"/>
                </a:lnTo>
              </a:path>
            </a:pathLst>
          </a:custGeom>
          <a:ln w="22860">
            <a:solidFill>
              <a:srgbClr val="001F5F"/>
            </a:solidFill>
          </a:ln>
        </p:spPr>
        <p:txBody>
          <a:bodyPr wrap="square" lIns="0" tIns="0" rIns="0" bIns="0" rtlCol="0"/>
          <a:lstStyle/>
          <a:p>
            <a:endParaRPr/>
          </a:p>
        </p:txBody>
      </p:sp>
      <p:sp>
        <p:nvSpPr>
          <p:cNvPr id="583" name="object 583"/>
          <p:cNvSpPr/>
          <p:nvPr/>
        </p:nvSpPr>
        <p:spPr>
          <a:xfrm>
            <a:off x="441959" y="1052830"/>
            <a:ext cx="0" cy="21590"/>
          </a:xfrm>
          <a:custGeom>
            <a:avLst/>
            <a:gdLst/>
            <a:ahLst/>
            <a:cxnLst/>
            <a:rect l="l" t="t" r="r" b="b"/>
            <a:pathLst>
              <a:path h="21590">
                <a:moveTo>
                  <a:pt x="-11429" y="10795"/>
                </a:moveTo>
                <a:lnTo>
                  <a:pt x="11429" y="10795"/>
                </a:lnTo>
              </a:path>
            </a:pathLst>
          </a:custGeom>
          <a:ln w="21590">
            <a:solidFill>
              <a:srgbClr val="001F5F"/>
            </a:solidFill>
          </a:ln>
        </p:spPr>
        <p:txBody>
          <a:bodyPr wrap="square" lIns="0" tIns="0" rIns="0" bIns="0" rtlCol="0"/>
          <a:lstStyle/>
          <a:p>
            <a:endParaRPr/>
          </a:p>
        </p:txBody>
      </p:sp>
      <p:sp>
        <p:nvSpPr>
          <p:cNvPr id="584" name="object 584"/>
          <p:cNvSpPr/>
          <p:nvPr/>
        </p:nvSpPr>
        <p:spPr>
          <a:xfrm>
            <a:off x="441959" y="100838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585" name="object 585"/>
          <p:cNvSpPr/>
          <p:nvPr/>
        </p:nvSpPr>
        <p:spPr>
          <a:xfrm>
            <a:off x="441959" y="96520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586" name="object 586"/>
          <p:cNvSpPr/>
          <p:nvPr/>
        </p:nvSpPr>
        <p:spPr>
          <a:xfrm>
            <a:off x="441959" y="92075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587" name="object 587"/>
          <p:cNvSpPr/>
          <p:nvPr/>
        </p:nvSpPr>
        <p:spPr>
          <a:xfrm>
            <a:off x="441959" y="877569"/>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588" name="object 588"/>
          <p:cNvSpPr/>
          <p:nvPr/>
        </p:nvSpPr>
        <p:spPr>
          <a:xfrm>
            <a:off x="441959" y="833119"/>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589" name="object 589"/>
          <p:cNvSpPr/>
          <p:nvPr/>
        </p:nvSpPr>
        <p:spPr>
          <a:xfrm>
            <a:off x="441959" y="788669"/>
            <a:ext cx="0" cy="22860"/>
          </a:xfrm>
          <a:custGeom>
            <a:avLst/>
            <a:gdLst/>
            <a:ahLst/>
            <a:cxnLst/>
            <a:rect l="l" t="t" r="r" b="b"/>
            <a:pathLst>
              <a:path h="22859">
                <a:moveTo>
                  <a:pt x="-11429" y="11429"/>
                </a:moveTo>
                <a:lnTo>
                  <a:pt x="11429" y="11429"/>
                </a:lnTo>
              </a:path>
            </a:pathLst>
          </a:custGeom>
          <a:ln w="22859">
            <a:solidFill>
              <a:srgbClr val="001F5F"/>
            </a:solidFill>
          </a:ln>
        </p:spPr>
        <p:txBody>
          <a:bodyPr wrap="square" lIns="0" tIns="0" rIns="0" bIns="0" rtlCol="0"/>
          <a:lstStyle/>
          <a:p>
            <a:endParaRPr/>
          </a:p>
        </p:txBody>
      </p:sp>
      <p:sp>
        <p:nvSpPr>
          <p:cNvPr id="590" name="object 590"/>
          <p:cNvSpPr/>
          <p:nvPr/>
        </p:nvSpPr>
        <p:spPr>
          <a:xfrm>
            <a:off x="441959" y="74549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91" name="object 591"/>
          <p:cNvSpPr/>
          <p:nvPr/>
        </p:nvSpPr>
        <p:spPr>
          <a:xfrm>
            <a:off x="441959" y="70104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92" name="object 592"/>
          <p:cNvSpPr/>
          <p:nvPr/>
        </p:nvSpPr>
        <p:spPr>
          <a:xfrm>
            <a:off x="441959" y="65785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93" name="object 593"/>
          <p:cNvSpPr/>
          <p:nvPr/>
        </p:nvSpPr>
        <p:spPr>
          <a:xfrm>
            <a:off x="441959" y="61340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594" name="object 594"/>
          <p:cNvSpPr/>
          <p:nvPr/>
        </p:nvSpPr>
        <p:spPr>
          <a:xfrm>
            <a:off x="441959" y="568959"/>
            <a:ext cx="0" cy="22860"/>
          </a:xfrm>
          <a:custGeom>
            <a:avLst/>
            <a:gdLst/>
            <a:ahLst/>
            <a:cxnLst/>
            <a:rect l="l" t="t" r="r" b="b"/>
            <a:pathLst>
              <a:path h="22859">
                <a:moveTo>
                  <a:pt x="-11429" y="11430"/>
                </a:moveTo>
                <a:lnTo>
                  <a:pt x="11429" y="11430"/>
                </a:lnTo>
              </a:path>
            </a:pathLst>
          </a:custGeom>
          <a:ln w="22860">
            <a:solidFill>
              <a:srgbClr val="001F5F"/>
            </a:solidFill>
          </a:ln>
        </p:spPr>
        <p:txBody>
          <a:bodyPr wrap="square" lIns="0" tIns="0" rIns="0" bIns="0" rtlCol="0"/>
          <a:lstStyle/>
          <a:p>
            <a:endParaRPr/>
          </a:p>
        </p:txBody>
      </p:sp>
      <p:sp>
        <p:nvSpPr>
          <p:cNvPr id="595" name="object 595"/>
          <p:cNvSpPr/>
          <p:nvPr/>
        </p:nvSpPr>
        <p:spPr>
          <a:xfrm>
            <a:off x="441959" y="525780"/>
            <a:ext cx="0" cy="21590"/>
          </a:xfrm>
          <a:custGeom>
            <a:avLst/>
            <a:gdLst/>
            <a:ahLst/>
            <a:cxnLst/>
            <a:rect l="l" t="t" r="r" b="b"/>
            <a:pathLst>
              <a:path h="21590">
                <a:moveTo>
                  <a:pt x="-11429" y="10795"/>
                </a:moveTo>
                <a:lnTo>
                  <a:pt x="11429" y="10795"/>
                </a:lnTo>
              </a:path>
            </a:pathLst>
          </a:custGeom>
          <a:ln w="21590">
            <a:solidFill>
              <a:srgbClr val="001F5F"/>
            </a:solidFill>
          </a:ln>
        </p:spPr>
        <p:txBody>
          <a:bodyPr wrap="square" lIns="0" tIns="0" rIns="0" bIns="0" rtlCol="0"/>
          <a:lstStyle/>
          <a:p>
            <a:endParaRPr/>
          </a:p>
        </p:txBody>
      </p:sp>
      <p:sp>
        <p:nvSpPr>
          <p:cNvPr id="596" name="object 596"/>
          <p:cNvSpPr/>
          <p:nvPr/>
        </p:nvSpPr>
        <p:spPr>
          <a:xfrm>
            <a:off x="441959" y="48133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597" name="object 597"/>
          <p:cNvSpPr/>
          <p:nvPr/>
        </p:nvSpPr>
        <p:spPr>
          <a:xfrm>
            <a:off x="441959" y="43815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598" name="object 598"/>
          <p:cNvSpPr/>
          <p:nvPr/>
        </p:nvSpPr>
        <p:spPr>
          <a:xfrm>
            <a:off x="441959" y="39370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599" name="object 599"/>
          <p:cNvSpPr/>
          <p:nvPr/>
        </p:nvSpPr>
        <p:spPr>
          <a:xfrm>
            <a:off x="441959" y="35052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600" name="object 600"/>
          <p:cNvSpPr/>
          <p:nvPr/>
        </p:nvSpPr>
        <p:spPr>
          <a:xfrm>
            <a:off x="441959" y="3060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601" name="object 601"/>
          <p:cNvSpPr/>
          <p:nvPr/>
        </p:nvSpPr>
        <p:spPr>
          <a:xfrm>
            <a:off x="44323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02" name="object 602"/>
          <p:cNvSpPr/>
          <p:nvPr/>
        </p:nvSpPr>
        <p:spPr>
          <a:xfrm>
            <a:off x="486409" y="284479"/>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603" name="object 603"/>
          <p:cNvSpPr/>
          <p:nvPr/>
        </p:nvSpPr>
        <p:spPr>
          <a:xfrm>
            <a:off x="53085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04" name="object 604"/>
          <p:cNvSpPr/>
          <p:nvPr/>
        </p:nvSpPr>
        <p:spPr>
          <a:xfrm>
            <a:off x="57404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05" name="object 605"/>
          <p:cNvSpPr/>
          <p:nvPr/>
        </p:nvSpPr>
        <p:spPr>
          <a:xfrm>
            <a:off x="61849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06" name="object 606"/>
          <p:cNvSpPr/>
          <p:nvPr/>
        </p:nvSpPr>
        <p:spPr>
          <a:xfrm>
            <a:off x="66294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07" name="object 607"/>
          <p:cNvSpPr/>
          <p:nvPr/>
        </p:nvSpPr>
        <p:spPr>
          <a:xfrm>
            <a:off x="70611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08" name="object 608"/>
          <p:cNvSpPr/>
          <p:nvPr/>
        </p:nvSpPr>
        <p:spPr>
          <a:xfrm>
            <a:off x="75056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09" name="object 609"/>
          <p:cNvSpPr/>
          <p:nvPr/>
        </p:nvSpPr>
        <p:spPr>
          <a:xfrm>
            <a:off x="79375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10" name="object 610"/>
          <p:cNvSpPr/>
          <p:nvPr/>
        </p:nvSpPr>
        <p:spPr>
          <a:xfrm>
            <a:off x="83820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11" name="object 611"/>
          <p:cNvSpPr/>
          <p:nvPr/>
        </p:nvSpPr>
        <p:spPr>
          <a:xfrm>
            <a:off x="88138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12" name="object 612"/>
          <p:cNvSpPr/>
          <p:nvPr/>
        </p:nvSpPr>
        <p:spPr>
          <a:xfrm>
            <a:off x="92583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13" name="object 613"/>
          <p:cNvSpPr/>
          <p:nvPr/>
        </p:nvSpPr>
        <p:spPr>
          <a:xfrm>
            <a:off x="97028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14" name="object 614"/>
          <p:cNvSpPr/>
          <p:nvPr/>
        </p:nvSpPr>
        <p:spPr>
          <a:xfrm>
            <a:off x="101346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15" name="object 615"/>
          <p:cNvSpPr/>
          <p:nvPr/>
        </p:nvSpPr>
        <p:spPr>
          <a:xfrm>
            <a:off x="105791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16" name="object 616"/>
          <p:cNvSpPr/>
          <p:nvPr/>
        </p:nvSpPr>
        <p:spPr>
          <a:xfrm>
            <a:off x="1101089"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17" name="object 617"/>
          <p:cNvSpPr/>
          <p:nvPr/>
        </p:nvSpPr>
        <p:spPr>
          <a:xfrm>
            <a:off x="114553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18" name="object 618"/>
          <p:cNvSpPr/>
          <p:nvPr/>
        </p:nvSpPr>
        <p:spPr>
          <a:xfrm>
            <a:off x="118998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19" name="object 619"/>
          <p:cNvSpPr/>
          <p:nvPr/>
        </p:nvSpPr>
        <p:spPr>
          <a:xfrm>
            <a:off x="123316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20" name="object 620"/>
          <p:cNvSpPr/>
          <p:nvPr/>
        </p:nvSpPr>
        <p:spPr>
          <a:xfrm>
            <a:off x="127761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21" name="object 621"/>
          <p:cNvSpPr/>
          <p:nvPr/>
        </p:nvSpPr>
        <p:spPr>
          <a:xfrm>
            <a:off x="132080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22" name="object 622"/>
          <p:cNvSpPr/>
          <p:nvPr/>
        </p:nvSpPr>
        <p:spPr>
          <a:xfrm>
            <a:off x="136525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23" name="object 623"/>
          <p:cNvSpPr/>
          <p:nvPr/>
        </p:nvSpPr>
        <p:spPr>
          <a:xfrm>
            <a:off x="140843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24" name="object 624"/>
          <p:cNvSpPr/>
          <p:nvPr/>
        </p:nvSpPr>
        <p:spPr>
          <a:xfrm>
            <a:off x="145288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25" name="object 625"/>
          <p:cNvSpPr/>
          <p:nvPr/>
        </p:nvSpPr>
        <p:spPr>
          <a:xfrm>
            <a:off x="149733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626" name="object 626"/>
          <p:cNvSpPr/>
          <p:nvPr/>
        </p:nvSpPr>
        <p:spPr>
          <a:xfrm>
            <a:off x="154051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627" name="object 627"/>
          <p:cNvSpPr/>
          <p:nvPr/>
        </p:nvSpPr>
        <p:spPr>
          <a:xfrm>
            <a:off x="158496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628" name="object 628"/>
          <p:cNvSpPr/>
          <p:nvPr/>
        </p:nvSpPr>
        <p:spPr>
          <a:xfrm>
            <a:off x="162813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29" name="object 629"/>
          <p:cNvSpPr/>
          <p:nvPr/>
        </p:nvSpPr>
        <p:spPr>
          <a:xfrm>
            <a:off x="167258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30" name="object 630"/>
          <p:cNvSpPr/>
          <p:nvPr/>
        </p:nvSpPr>
        <p:spPr>
          <a:xfrm>
            <a:off x="171703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31" name="object 631"/>
          <p:cNvSpPr/>
          <p:nvPr/>
        </p:nvSpPr>
        <p:spPr>
          <a:xfrm>
            <a:off x="1760220"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32" name="object 632"/>
          <p:cNvSpPr/>
          <p:nvPr/>
        </p:nvSpPr>
        <p:spPr>
          <a:xfrm>
            <a:off x="1804670"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33" name="object 633"/>
          <p:cNvSpPr/>
          <p:nvPr/>
        </p:nvSpPr>
        <p:spPr>
          <a:xfrm>
            <a:off x="184785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34" name="object 634"/>
          <p:cNvSpPr/>
          <p:nvPr/>
        </p:nvSpPr>
        <p:spPr>
          <a:xfrm>
            <a:off x="189230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35" name="object 635"/>
          <p:cNvSpPr/>
          <p:nvPr/>
        </p:nvSpPr>
        <p:spPr>
          <a:xfrm>
            <a:off x="1935479"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36" name="object 636"/>
          <p:cNvSpPr/>
          <p:nvPr/>
        </p:nvSpPr>
        <p:spPr>
          <a:xfrm>
            <a:off x="197992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37" name="object 637"/>
          <p:cNvSpPr/>
          <p:nvPr/>
        </p:nvSpPr>
        <p:spPr>
          <a:xfrm>
            <a:off x="202437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38" name="object 638"/>
          <p:cNvSpPr/>
          <p:nvPr/>
        </p:nvSpPr>
        <p:spPr>
          <a:xfrm>
            <a:off x="2067560"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39" name="object 639"/>
          <p:cNvSpPr/>
          <p:nvPr/>
        </p:nvSpPr>
        <p:spPr>
          <a:xfrm>
            <a:off x="211201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40" name="object 640"/>
          <p:cNvSpPr/>
          <p:nvPr/>
        </p:nvSpPr>
        <p:spPr>
          <a:xfrm>
            <a:off x="215518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41" name="object 641"/>
          <p:cNvSpPr/>
          <p:nvPr/>
        </p:nvSpPr>
        <p:spPr>
          <a:xfrm>
            <a:off x="219963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2" name="object 642"/>
          <p:cNvSpPr/>
          <p:nvPr/>
        </p:nvSpPr>
        <p:spPr>
          <a:xfrm>
            <a:off x="224408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3" name="object 643"/>
          <p:cNvSpPr/>
          <p:nvPr/>
        </p:nvSpPr>
        <p:spPr>
          <a:xfrm>
            <a:off x="2287270"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4" name="object 644"/>
          <p:cNvSpPr/>
          <p:nvPr/>
        </p:nvSpPr>
        <p:spPr>
          <a:xfrm>
            <a:off x="2331720"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45" name="object 645"/>
          <p:cNvSpPr/>
          <p:nvPr/>
        </p:nvSpPr>
        <p:spPr>
          <a:xfrm>
            <a:off x="237490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46" name="object 646"/>
          <p:cNvSpPr/>
          <p:nvPr/>
        </p:nvSpPr>
        <p:spPr>
          <a:xfrm>
            <a:off x="241935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47" name="object 647"/>
          <p:cNvSpPr/>
          <p:nvPr/>
        </p:nvSpPr>
        <p:spPr>
          <a:xfrm>
            <a:off x="2462529"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48" name="object 648"/>
          <p:cNvSpPr/>
          <p:nvPr/>
        </p:nvSpPr>
        <p:spPr>
          <a:xfrm>
            <a:off x="250697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49" name="object 649"/>
          <p:cNvSpPr/>
          <p:nvPr/>
        </p:nvSpPr>
        <p:spPr>
          <a:xfrm>
            <a:off x="2550160"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50" name="object 650"/>
          <p:cNvSpPr/>
          <p:nvPr/>
        </p:nvSpPr>
        <p:spPr>
          <a:xfrm>
            <a:off x="2594610"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51" name="object 651"/>
          <p:cNvSpPr/>
          <p:nvPr/>
        </p:nvSpPr>
        <p:spPr>
          <a:xfrm>
            <a:off x="263906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52" name="object 652"/>
          <p:cNvSpPr/>
          <p:nvPr/>
        </p:nvSpPr>
        <p:spPr>
          <a:xfrm>
            <a:off x="268223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3" name="object 653"/>
          <p:cNvSpPr/>
          <p:nvPr/>
        </p:nvSpPr>
        <p:spPr>
          <a:xfrm>
            <a:off x="272668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4" name="object 654"/>
          <p:cNvSpPr/>
          <p:nvPr/>
        </p:nvSpPr>
        <p:spPr>
          <a:xfrm>
            <a:off x="277113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5" name="object 655"/>
          <p:cNvSpPr/>
          <p:nvPr/>
        </p:nvSpPr>
        <p:spPr>
          <a:xfrm>
            <a:off x="2814320"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56" name="object 656"/>
          <p:cNvSpPr/>
          <p:nvPr/>
        </p:nvSpPr>
        <p:spPr>
          <a:xfrm>
            <a:off x="285750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57" name="object 657"/>
          <p:cNvSpPr/>
          <p:nvPr/>
        </p:nvSpPr>
        <p:spPr>
          <a:xfrm>
            <a:off x="290195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58" name="object 658"/>
          <p:cNvSpPr/>
          <p:nvPr/>
        </p:nvSpPr>
        <p:spPr>
          <a:xfrm>
            <a:off x="294640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59" name="object 659"/>
          <p:cNvSpPr/>
          <p:nvPr/>
        </p:nvSpPr>
        <p:spPr>
          <a:xfrm>
            <a:off x="2989579"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660" name="object 660"/>
          <p:cNvSpPr/>
          <p:nvPr/>
        </p:nvSpPr>
        <p:spPr>
          <a:xfrm>
            <a:off x="303402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1" name="object 661"/>
          <p:cNvSpPr/>
          <p:nvPr/>
        </p:nvSpPr>
        <p:spPr>
          <a:xfrm>
            <a:off x="307847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2" name="object 662"/>
          <p:cNvSpPr/>
          <p:nvPr/>
        </p:nvSpPr>
        <p:spPr>
          <a:xfrm>
            <a:off x="312166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3" name="object 663"/>
          <p:cNvSpPr/>
          <p:nvPr/>
        </p:nvSpPr>
        <p:spPr>
          <a:xfrm>
            <a:off x="316611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4" name="object 664"/>
          <p:cNvSpPr/>
          <p:nvPr/>
        </p:nvSpPr>
        <p:spPr>
          <a:xfrm>
            <a:off x="320928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65" name="object 665"/>
          <p:cNvSpPr/>
          <p:nvPr/>
        </p:nvSpPr>
        <p:spPr>
          <a:xfrm>
            <a:off x="325374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6" name="object 666"/>
          <p:cNvSpPr/>
          <p:nvPr/>
        </p:nvSpPr>
        <p:spPr>
          <a:xfrm>
            <a:off x="329819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7" name="object 667"/>
          <p:cNvSpPr/>
          <p:nvPr/>
        </p:nvSpPr>
        <p:spPr>
          <a:xfrm>
            <a:off x="334137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8" name="object 668"/>
          <p:cNvSpPr/>
          <p:nvPr/>
        </p:nvSpPr>
        <p:spPr>
          <a:xfrm>
            <a:off x="338582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69" name="object 669"/>
          <p:cNvSpPr/>
          <p:nvPr/>
        </p:nvSpPr>
        <p:spPr>
          <a:xfrm>
            <a:off x="342900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70" name="object 670"/>
          <p:cNvSpPr/>
          <p:nvPr/>
        </p:nvSpPr>
        <p:spPr>
          <a:xfrm>
            <a:off x="347345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1" name="object 671"/>
          <p:cNvSpPr/>
          <p:nvPr/>
        </p:nvSpPr>
        <p:spPr>
          <a:xfrm>
            <a:off x="351662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72" name="object 672"/>
          <p:cNvSpPr/>
          <p:nvPr/>
        </p:nvSpPr>
        <p:spPr>
          <a:xfrm>
            <a:off x="356107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73" name="object 673"/>
          <p:cNvSpPr/>
          <p:nvPr/>
        </p:nvSpPr>
        <p:spPr>
          <a:xfrm>
            <a:off x="360552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74" name="object 674"/>
          <p:cNvSpPr/>
          <p:nvPr/>
        </p:nvSpPr>
        <p:spPr>
          <a:xfrm>
            <a:off x="364870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5" name="object 675"/>
          <p:cNvSpPr/>
          <p:nvPr/>
        </p:nvSpPr>
        <p:spPr>
          <a:xfrm>
            <a:off x="369315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6" name="object 676"/>
          <p:cNvSpPr/>
          <p:nvPr/>
        </p:nvSpPr>
        <p:spPr>
          <a:xfrm>
            <a:off x="373634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77" name="object 677"/>
          <p:cNvSpPr/>
          <p:nvPr/>
        </p:nvSpPr>
        <p:spPr>
          <a:xfrm>
            <a:off x="378079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8" name="object 678"/>
          <p:cNvSpPr/>
          <p:nvPr/>
        </p:nvSpPr>
        <p:spPr>
          <a:xfrm>
            <a:off x="382524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79" name="object 679"/>
          <p:cNvSpPr/>
          <p:nvPr/>
        </p:nvSpPr>
        <p:spPr>
          <a:xfrm>
            <a:off x="386842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0" name="object 680"/>
          <p:cNvSpPr/>
          <p:nvPr/>
        </p:nvSpPr>
        <p:spPr>
          <a:xfrm>
            <a:off x="391287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1" name="object 681"/>
          <p:cNvSpPr/>
          <p:nvPr/>
        </p:nvSpPr>
        <p:spPr>
          <a:xfrm>
            <a:off x="395605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82" name="object 682"/>
          <p:cNvSpPr/>
          <p:nvPr/>
        </p:nvSpPr>
        <p:spPr>
          <a:xfrm>
            <a:off x="400050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3" name="object 683"/>
          <p:cNvSpPr/>
          <p:nvPr/>
        </p:nvSpPr>
        <p:spPr>
          <a:xfrm>
            <a:off x="404367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84" name="object 684"/>
          <p:cNvSpPr/>
          <p:nvPr/>
        </p:nvSpPr>
        <p:spPr>
          <a:xfrm>
            <a:off x="408812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85" name="object 685"/>
          <p:cNvSpPr/>
          <p:nvPr/>
        </p:nvSpPr>
        <p:spPr>
          <a:xfrm>
            <a:off x="413257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86" name="object 686"/>
          <p:cNvSpPr/>
          <p:nvPr/>
        </p:nvSpPr>
        <p:spPr>
          <a:xfrm>
            <a:off x="417575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7" name="object 687"/>
          <p:cNvSpPr/>
          <p:nvPr/>
        </p:nvSpPr>
        <p:spPr>
          <a:xfrm>
            <a:off x="422020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88" name="object 688"/>
          <p:cNvSpPr/>
          <p:nvPr/>
        </p:nvSpPr>
        <p:spPr>
          <a:xfrm>
            <a:off x="426339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89" name="object 689"/>
          <p:cNvSpPr/>
          <p:nvPr/>
        </p:nvSpPr>
        <p:spPr>
          <a:xfrm>
            <a:off x="430784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0" name="object 690"/>
          <p:cNvSpPr/>
          <p:nvPr/>
        </p:nvSpPr>
        <p:spPr>
          <a:xfrm>
            <a:off x="435229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1" name="object 691"/>
          <p:cNvSpPr/>
          <p:nvPr/>
        </p:nvSpPr>
        <p:spPr>
          <a:xfrm>
            <a:off x="439547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2" name="object 692"/>
          <p:cNvSpPr/>
          <p:nvPr/>
        </p:nvSpPr>
        <p:spPr>
          <a:xfrm>
            <a:off x="443992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3" name="object 693"/>
          <p:cNvSpPr/>
          <p:nvPr/>
        </p:nvSpPr>
        <p:spPr>
          <a:xfrm>
            <a:off x="448310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94" name="object 694"/>
          <p:cNvSpPr/>
          <p:nvPr/>
        </p:nvSpPr>
        <p:spPr>
          <a:xfrm>
            <a:off x="452755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5" name="object 695"/>
          <p:cNvSpPr/>
          <p:nvPr/>
        </p:nvSpPr>
        <p:spPr>
          <a:xfrm>
            <a:off x="457072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696" name="object 696"/>
          <p:cNvSpPr/>
          <p:nvPr/>
        </p:nvSpPr>
        <p:spPr>
          <a:xfrm>
            <a:off x="461517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97" name="object 697"/>
          <p:cNvSpPr/>
          <p:nvPr/>
        </p:nvSpPr>
        <p:spPr>
          <a:xfrm>
            <a:off x="465962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698" name="object 698"/>
          <p:cNvSpPr/>
          <p:nvPr/>
        </p:nvSpPr>
        <p:spPr>
          <a:xfrm>
            <a:off x="470280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699" name="object 699"/>
          <p:cNvSpPr/>
          <p:nvPr/>
        </p:nvSpPr>
        <p:spPr>
          <a:xfrm>
            <a:off x="474725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00" name="object 700"/>
          <p:cNvSpPr/>
          <p:nvPr/>
        </p:nvSpPr>
        <p:spPr>
          <a:xfrm>
            <a:off x="479044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01" name="object 701"/>
          <p:cNvSpPr/>
          <p:nvPr/>
        </p:nvSpPr>
        <p:spPr>
          <a:xfrm>
            <a:off x="483489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02" name="object 702"/>
          <p:cNvSpPr/>
          <p:nvPr/>
        </p:nvSpPr>
        <p:spPr>
          <a:xfrm>
            <a:off x="487934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03" name="object 703"/>
          <p:cNvSpPr/>
          <p:nvPr/>
        </p:nvSpPr>
        <p:spPr>
          <a:xfrm>
            <a:off x="492252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04" name="object 704"/>
          <p:cNvSpPr/>
          <p:nvPr/>
        </p:nvSpPr>
        <p:spPr>
          <a:xfrm>
            <a:off x="496697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05" name="object 705"/>
          <p:cNvSpPr/>
          <p:nvPr/>
        </p:nvSpPr>
        <p:spPr>
          <a:xfrm>
            <a:off x="501015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06" name="object 706"/>
          <p:cNvSpPr/>
          <p:nvPr/>
        </p:nvSpPr>
        <p:spPr>
          <a:xfrm>
            <a:off x="505460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07" name="object 707"/>
          <p:cNvSpPr/>
          <p:nvPr/>
        </p:nvSpPr>
        <p:spPr>
          <a:xfrm>
            <a:off x="509777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08" name="object 708"/>
          <p:cNvSpPr/>
          <p:nvPr/>
        </p:nvSpPr>
        <p:spPr>
          <a:xfrm>
            <a:off x="514222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09" name="object 709"/>
          <p:cNvSpPr/>
          <p:nvPr/>
        </p:nvSpPr>
        <p:spPr>
          <a:xfrm>
            <a:off x="518667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10" name="object 710"/>
          <p:cNvSpPr/>
          <p:nvPr/>
        </p:nvSpPr>
        <p:spPr>
          <a:xfrm>
            <a:off x="522985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1" name="object 711"/>
          <p:cNvSpPr/>
          <p:nvPr/>
        </p:nvSpPr>
        <p:spPr>
          <a:xfrm>
            <a:off x="527430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2" name="object 712"/>
          <p:cNvSpPr/>
          <p:nvPr/>
        </p:nvSpPr>
        <p:spPr>
          <a:xfrm>
            <a:off x="531749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13" name="object 713"/>
          <p:cNvSpPr/>
          <p:nvPr/>
        </p:nvSpPr>
        <p:spPr>
          <a:xfrm>
            <a:off x="536194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4" name="object 714"/>
          <p:cNvSpPr/>
          <p:nvPr/>
        </p:nvSpPr>
        <p:spPr>
          <a:xfrm>
            <a:off x="540639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5" name="object 715"/>
          <p:cNvSpPr/>
          <p:nvPr/>
        </p:nvSpPr>
        <p:spPr>
          <a:xfrm>
            <a:off x="544957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6" name="object 716"/>
          <p:cNvSpPr/>
          <p:nvPr/>
        </p:nvSpPr>
        <p:spPr>
          <a:xfrm>
            <a:off x="549402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7" name="object 717"/>
          <p:cNvSpPr/>
          <p:nvPr/>
        </p:nvSpPr>
        <p:spPr>
          <a:xfrm>
            <a:off x="553720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18" name="object 718"/>
          <p:cNvSpPr/>
          <p:nvPr/>
        </p:nvSpPr>
        <p:spPr>
          <a:xfrm>
            <a:off x="558165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19" name="object 719"/>
          <p:cNvSpPr/>
          <p:nvPr/>
        </p:nvSpPr>
        <p:spPr>
          <a:xfrm>
            <a:off x="562482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20" name="object 720"/>
          <p:cNvSpPr/>
          <p:nvPr/>
        </p:nvSpPr>
        <p:spPr>
          <a:xfrm>
            <a:off x="566927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21" name="object 721"/>
          <p:cNvSpPr/>
          <p:nvPr/>
        </p:nvSpPr>
        <p:spPr>
          <a:xfrm>
            <a:off x="571372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22" name="object 722"/>
          <p:cNvSpPr/>
          <p:nvPr/>
        </p:nvSpPr>
        <p:spPr>
          <a:xfrm>
            <a:off x="575690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3" name="object 723"/>
          <p:cNvSpPr/>
          <p:nvPr/>
        </p:nvSpPr>
        <p:spPr>
          <a:xfrm>
            <a:off x="580135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4" name="object 724"/>
          <p:cNvSpPr/>
          <p:nvPr/>
        </p:nvSpPr>
        <p:spPr>
          <a:xfrm>
            <a:off x="584454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25" name="object 725"/>
          <p:cNvSpPr/>
          <p:nvPr/>
        </p:nvSpPr>
        <p:spPr>
          <a:xfrm>
            <a:off x="588899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6" name="object 726"/>
          <p:cNvSpPr/>
          <p:nvPr/>
        </p:nvSpPr>
        <p:spPr>
          <a:xfrm>
            <a:off x="5932170"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27" name="object 727"/>
          <p:cNvSpPr/>
          <p:nvPr/>
        </p:nvSpPr>
        <p:spPr>
          <a:xfrm>
            <a:off x="597662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8" name="object 728"/>
          <p:cNvSpPr/>
          <p:nvPr/>
        </p:nvSpPr>
        <p:spPr>
          <a:xfrm>
            <a:off x="602107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29" name="object 729"/>
          <p:cNvSpPr/>
          <p:nvPr/>
        </p:nvSpPr>
        <p:spPr>
          <a:xfrm>
            <a:off x="606425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30" name="object 730"/>
          <p:cNvSpPr/>
          <p:nvPr/>
        </p:nvSpPr>
        <p:spPr>
          <a:xfrm>
            <a:off x="610870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1" name="object 731"/>
          <p:cNvSpPr/>
          <p:nvPr/>
        </p:nvSpPr>
        <p:spPr>
          <a:xfrm>
            <a:off x="6151879"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32" name="object 732"/>
          <p:cNvSpPr/>
          <p:nvPr/>
        </p:nvSpPr>
        <p:spPr>
          <a:xfrm>
            <a:off x="619632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3" name="object 733"/>
          <p:cNvSpPr/>
          <p:nvPr/>
        </p:nvSpPr>
        <p:spPr>
          <a:xfrm>
            <a:off x="6240779" y="284479"/>
            <a:ext cx="21590" cy="0"/>
          </a:xfrm>
          <a:custGeom>
            <a:avLst/>
            <a:gdLst/>
            <a:ahLst/>
            <a:cxnLst/>
            <a:rect l="l" t="t" r="r" b="b"/>
            <a:pathLst>
              <a:path w="21589">
                <a:moveTo>
                  <a:pt x="0" y="0"/>
                </a:moveTo>
                <a:lnTo>
                  <a:pt x="21590" y="0"/>
                </a:lnTo>
              </a:path>
            </a:pathLst>
          </a:custGeom>
          <a:ln w="22860">
            <a:solidFill>
              <a:srgbClr val="001F5F"/>
            </a:solidFill>
          </a:ln>
        </p:spPr>
        <p:txBody>
          <a:bodyPr wrap="square" lIns="0" tIns="0" rIns="0" bIns="0" rtlCol="0"/>
          <a:lstStyle/>
          <a:p>
            <a:endParaRPr/>
          </a:p>
        </p:txBody>
      </p:sp>
      <p:sp>
        <p:nvSpPr>
          <p:cNvPr id="734" name="object 734"/>
          <p:cNvSpPr/>
          <p:nvPr/>
        </p:nvSpPr>
        <p:spPr>
          <a:xfrm>
            <a:off x="628395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5" name="object 735"/>
          <p:cNvSpPr/>
          <p:nvPr/>
        </p:nvSpPr>
        <p:spPr>
          <a:xfrm>
            <a:off x="6328409"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6" name="object 736"/>
          <p:cNvSpPr/>
          <p:nvPr/>
        </p:nvSpPr>
        <p:spPr>
          <a:xfrm>
            <a:off x="6371590" y="284479"/>
            <a:ext cx="22860" cy="0"/>
          </a:xfrm>
          <a:custGeom>
            <a:avLst/>
            <a:gdLst/>
            <a:ahLst/>
            <a:cxnLst/>
            <a:rect l="l" t="t" r="r" b="b"/>
            <a:pathLst>
              <a:path w="22860">
                <a:moveTo>
                  <a:pt x="0" y="0"/>
                </a:moveTo>
                <a:lnTo>
                  <a:pt x="22860" y="0"/>
                </a:lnTo>
              </a:path>
            </a:pathLst>
          </a:custGeom>
          <a:ln w="22860">
            <a:solidFill>
              <a:srgbClr val="001F5F"/>
            </a:solidFill>
          </a:ln>
        </p:spPr>
        <p:txBody>
          <a:bodyPr wrap="square" lIns="0" tIns="0" rIns="0" bIns="0" rtlCol="0"/>
          <a:lstStyle/>
          <a:p>
            <a:endParaRPr/>
          </a:p>
        </p:txBody>
      </p:sp>
      <p:sp>
        <p:nvSpPr>
          <p:cNvPr id="737" name="object 737"/>
          <p:cNvSpPr/>
          <p:nvPr/>
        </p:nvSpPr>
        <p:spPr>
          <a:xfrm>
            <a:off x="6416040" y="284479"/>
            <a:ext cx="21590" cy="0"/>
          </a:xfrm>
          <a:custGeom>
            <a:avLst/>
            <a:gdLst/>
            <a:ahLst/>
            <a:cxnLst/>
            <a:rect l="l" t="t" r="r" b="b"/>
            <a:pathLst>
              <a:path w="21589">
                <a:moveTo>
                  <a:pt x="0" y="0"/>
                </a:moveTo>
                <a:lnTo>
                  <a:pt x="21589" y="0"/>
                </a:lnTo>
              </a:path>
            </a:pathLst>
          </a:custGeom>
          <a:ln w="22860">
            <a:solidFill>
              <a:srgbClr val="001F5F"/>
            </a:solidFill>
          </a:ln>
        </p:spPr>
        <p:txBody>
          <a:bodyPr wrap="square" lIns="0" tIns="0" rIns="0" bIns="0" rtlCol="0"/>
          <a:lstStyle/>
          <a:p>
            <a:endParaRPr/>
          </a:p>
        </p:txBody>
      </p:sp>
      <p:sp>
        <p:nvSpPr>
          <p:cNvPr id="738" name="object 738"/>
          <p:cNvSpPr/>
          <p:nvPr/>
        </p:nvSpPr>
        <p:spPr>
          <a:xfrm>
            <a:off x="6459220" y="284479"/>
            <a:ext cx="22860" cy="0"/>
          </a:xfrm>
          <a:custGeom>
            <a:avLst/>
            <a:gdLst/>
            <a:ahLst/>
            <a:cxnLst/>
            <a:rect l="l" t="t" r="r" b="b"/>
            <a:pathLst>
              <a:path w="22860">
                <a:moveTo>
                  <a:pt x="0" y="0"/>
                </a:moveTo>
                <a:lnTo>
                  <a:pt x="22859" y="0"/>
                </a:lnTo>
              </a:path>
            </a:pathLst>
          </a:custGeom>
          <a:ln w="22860">
            <a:solidFill>
              <a:srgbClr val="001F5F"/>
            </a:solidFill>
          </a:ln>
        </p:spPr>
        <p:txBody>
          <a:bodyPr wrap="square" lIns="0" tIns="0" rIns="0" bIns="0" rtlCol="0"/>
          <a:lstStyle/>
          <a:p>
            <a:endParaRPr/>
          </a:p>
        </p:txBody>
      </p:sp>
      <p:sp>
        <p:nvSpPr>
          <p:cNvPr id="739" name="object 739"/>
          <p:cNvSpPr/>
          <p:nvPr/>
        </p:nvSpPr>
        <p:spPr>
          <a:xfrm>
            <a:off x="650366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40" name="object 740"/>
          <p:cNvSpPr/>
          <p:nvPr/>
        </p:nvSpPr>
        <p:spPr>
          <a:xfrm>
            <a:off x="654811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41" name="object 741"/>
          <p:cNvSpPr/>
          <p:nvPr/>
        </p:nvSpPr>
        <p:spPr>
          <a:xfrm>
            <a:off x="659130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42" name="object 742"/>
          <p:cNvSpPr/>
          <p:nvPr/>
        </p:nvSpPr>
        <p:spPr>
          <a:xfrm>
            <a:off x="663575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43" name="object 743"/>
          <p:cNvSpPr/>
          <p:nvPr/>
        </p:nvSpPr>
        <p:spPr>
          <a:xfrm>
            <a:off x="6678930" y="284479"/>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744" name="object 744"/>
          <p:cNvSpPr/>
          <p:nvPr/>
        </p:nvSpPr>
        <p:spPr>
          <a:xfrm>
            <a:off x="672338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45" name="object 745"/>
          <p:cNvSpPr/>
          <p:nvPr/>
        </p:nvSpPr>
        <p:spPr>
          <a:xfrm>
            <a:off x="676783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46" name="object 746"/>
          <p:cNvSpPr/>
          <p:nvPr/>
        </p:nvSpPr>
        <p:spPr>
          <a:xfrm>
            <a:off x="681100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47" name="object 747"/>
          <p:cNvSpPr/>
          <p:nvPr/>
        </p:nvSpPr>
        <p:spPr>
          <a:xfrm>
            <a:off x="685545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48" name="object 748"/>
          <p:cNvSpPr/>
          <p:nvPr/>
        </p:nvSpPr>
        <p:spPr>
          <a:xfrm>
            <a:off x="689864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49" name="object 749"/>
          <p:cNvSpPr/>
          <p:nvPr/>
        </p:nvSpPr>
        <p:spPr>
          <a:xfrm>
            <a:off x="694309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50" name="object 750"/>
          <p:cNvSpPr/>
          <p:nvPr/>
        </p:nvSpPr>
        <p:spPr>
          <a:xfrm>
            <a:off x="6986269"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51" name="object 751"/>
          <p:cNvSpPr/>
          <p:nvPr/>
        </p:nvSpPr>
        <p:spPr>
          <a:xfrm>
            <a:off x="703071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52" name="object 752"/>
          <p:cNvSpPr/>
          <p:nvPr/>
        </p:nvSpPr>
        <p:spPr>
          <a:xfrm>
            <a:off x="707516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53" name="object 753"/>
          <p:cNvSpPr/>
          <p:nvPr/>
        </p:nvSpPr>
        <p:spPr>
          <a:xfrm>
            <a:off x="711835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54" name="object 754"/>
          <p:cNvSpPr/>
          <p:nvPr/>
        </p:nvSpPr>
        <p:spPr>
          <a:xfrm>
            <a:off x="716280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55" name="object 755"/>
          <p:cNvSpPr/>
          <p:nvPr/>
        </p:nvSpPr>
        <p:spPr>
          <a:xfrm>
            <a:off x="7205980" y="284479"/>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756" name="object 756"/>
          <p:cNvSpPr/>
          <p:nvPr/>
        </p:nvSpPr>
        <p:spPr>
          <a:xfrm>
            <a:off x="725043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57" name="object 757"/>
          <p:cNvSpPr/>
          <p:nvPr/>
        </p:nvSpPr>
        <p:spPr>
          <a:xfrm>
            <a:off x="729488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58" name="object 758"/>
          <p:cNvSpPr/>
          <p:nvPr/>
        </p:nvSpPr>
        <p:spPr>
          <a:xfrm>
            <a:off x="733805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59" name="object 759"/>
          <p:cNvSpPr/>
          <p:nvPr/>
        </p:nvSpPr>
        <p:spPr>
          <a:xfrm>
            <a:off x="738250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60" name="object 760"/>
          <p:cNvSpPr/>
          <p:nvPr/>
        </p:nvSpPr>
        <p:spPr>
          <a:xfrm>
            <a:off x="742569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61" name="object 761"/>
          <p:cNvSpPr/>
          <p:nvPr/>
        </p:nvSpPr>
        <p:spPr>
          <a:xfrm>
            <a:off x="747014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62" name="object 762"/>
          <p:cNvSpPr/>
          <p:nvPr/>
        </p:nvSpPr>
        <p:spPr>
          <a:xfrm>
            <a:off x="7513319"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63" name="object 763"/>
          <p:cNvSpPr/>
          <p:nvPr/>
        </p:nvSpPr>
        <p:spPr>
          <a:xfrm>
            <a:off x="755776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64" name="object 764"/>
          <p:cNvSpPr/>
          <p:nvPr/>
        </p:nvSpPr>
        <p:spPr>
          <a:xfrm>
            <a:off x="760221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65" name="object 765"/>
          <p:cNvSpPr/>
          <p:nvPr/>
        </p:nvSpPr>
        <p:spPr>
          <a:xfrm>
            <a:off x="764540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66" name="object 766"/>
          <p:cNvSpPr/>
          <p:nvPr/>
        </p:nvSpPr>
        <p:spPr>
          <a:xfrm>
            <a:off x="768985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67" name="object 767"/>
          <p:cNvSpPr/>
          <p:nvPr/>
        </p:nvSpPr>
        <p:spPr>
          <a:xfrm>
            <a:off x="7733030" y="284479"/>
            <a:ext cx="22860" cy="0"/>
          </a:xfrm>
          <a:custGeom>
            <a:avLst/>
            <a:gdLst/>
            <a:ahLst/>
            <a:cxnLst/>
            <a:rect l="l" t="t" r="r" b="b"/>
            <a:pathLst>
              <a:path w="22859">
                <a:moveTo>
                  <a:pt x="0" y="0"/>
                </a:moveTo>
                <a:lnTo>
                  <a:pt x="22860" y="0"/>
                </a:lnTo>
              </a:path>
            </a:pathLst>
          </a:custGeom>
          <a:ln w="22860">
            <a:solidFill>
              <a:srgbClr val="001F5F"/>
            </a:solidFill>
          </a:ln>
        </p:spPr>
        <p:txBody>
          <a:bodyPr wrap="square" lIns="0" tIns="0" rIns="0" bIns="0" rtlCol="0"/>
          <a:lstStyle/>
          <a:p>
            <a:endParaRPr/>
          </a:p>
        </p:txBody>
      </p:sp>
      <p:sp>
        <p:nvSpPr>
          <p:cNvPr id="768" name="object 768"/>
          <p:cNvSpPr/>
          <p:nvPr/>
        </p:nvSpPr>
        <p:spPr>
          <a:xfrm>
            <a:off x="777748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69" name="object 769"/>
          <p:cNvSpPr/>
          <p:nvPr/>
        </p:nvSpPr>
        <p:spPr>
          <a:xfrm>
            <a:off x="782193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70" name="object 770"/>
          <p:cNvSpPr/>
          <p:nvPr/>
        </p:nvSpPr>
        <p:spPr>
          <a:xfrm>
            <a:off x="786510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71" name="object 771"/>
          <p:cNvSpPr/>
          <p:nvPr/>
        </p:nvSpPr>
        <p:spPr>
          <a:xfrm>
            <a:off x="7909559"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72" name="object 772"/>
          <p:cNvSpPr/>
          <p:nvPr/>
        </p:nvSpPr>
        <p:spPr>
          <a:xfrm>
            <a:off x="795274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73" name="object 773"/>
          <p:cNvSpPr/>
          <p:nvPr/>
        </p:nvSpPr>
        <p:spPr>
          <a:xfrm>
            <a:off x="7997190"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74" name="object 774"/>
          <p:cNvSpPr/>
          <p:nvPr/>
        </p:nvSpPr>
        <p:spPr>
          <a:xfrm>
            <a:off x="8040369"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75" name="object 775"/>
          <p:cNvSpPr/>
          <p:nvPr/>
        </p:nvSpPr>
        <p:spPr>
          <a:xfrm>
            <a:off x="808481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76" name="object 776"/>
          <p:cNvSpPr/>
          <p:nvPr/>
        </p:nvSpPr>
        <p:spPr>
          <a:xfrm>
            <a:off x="8129269" y="284479"/>
            <a:ext cx="21590" cy="0"/>
          </a:xfrm>
          <a:custGeom>
            <a:avLst/>
            <a:gdLst/>
            <a:ahLst/>
            <a:cxnLst/>
            <a:rect l="l" t="t" r="r" b="b"/>
            <a:pathLst>
              <a:path w="21590">
                <a:moveTo>
                  <a:pt x="0" y="0"/>
                </a:moveTo>
                <a:lnTo>
                  <a:pt x="21589" y="0"/>
                </a:lnTo>
              </a:path>
            </a:pathLst>
          </a:custGeom>
          <a:ln w="22860">
            <a:solidFill>
              <a:srgbClr val="001F5F"/>
            </a:solidFill>
          </a:ln>
        </p:spPr>
        <p:txBody>
          <a:bodyPr wrap="square" lIns="0" tIns="0" rIns="0" bIns="0" rtlCol="0"/>
          <a:lstStyle/>
          <a:p>
            <a:endParaRPr/>
          </a:p>
        </p:txBody>
      </p:sp>
      <p:sp>
        <p:nvSpPr>
          <p:cNvPr id="777" name="object 777"/>
          <p:cNvSpPr/>
          <p:nvPr/>
        </p:nvSpPr>
        <p:spPr>
          <a:xfrm>
            <a:off x="8172450" y="284479"/>
            <a:ext cx="22860" cy="0"/>
          </a:xfrm>
          <a:custGeom>
            <a:avLst/>
            <a:gdLst/>
            <a:ahLst/>
            <a:cxnLst/>
            <a:rect l="l" t="t" r="r" b="b"/>
            <a:pathLst>
              <a:path w="22859">
                <a:moveTo>
                  <a:pt x="0" y="0"/>
                </a:moveTo>
                <a:lnTo>
                  <a:pt x="22859" y="0"/>
                </a:lnTo>
              </a:path>
            </a:pathLst>
          </a:custGeom>
          <a:ln w="22860">
            <a:solidFill>
              <a:srgbClr val="001F5F"/>
            </a:solidFill>
          </a:ln>
        </p:spPr>
        <p:txBody>
          <a:bodyPr wrap="square" lIns="0" tIns="0" rIns="0" bIns="0" rtlCol="0"/>
          <a:lstStyle/>
          <a:p>
            <a:endParaRPr/>
          </a:p>
        </p:txBody>
      </p:sp>
      <p:sp>
        <p:nvSpPr>
          <p:cNvPr id="778" name="object 778"/>
          <p:cNvSpPr/>
          <p:nvPr/>
        </p:nvSpPr>
        <p:spPr>
          <a:xfrm>
            <a:off x="8216900" y="284479"/>
            <a:ext cx="21590" cy="0"/>
          </a:xfrm>
          <a:custGeom>
            <a:avLst/>
            <a:gdLst/>
            <a:ahLst/>
            <a:cxnLst/>
            <a:rect l="l" t="t" r="r" b="b"/>
            <a:pathLst>
              <a:path w="21590">
                <a:moveTo>
                  <a:pt x="0" y="0"/>
                </a:moveTo>
                <a:lnTo>
                  <a:pt x="21590" y="0"/>
                </a:lnTo>
              </a:path>
            </a:pathLst>
          </a:custGeom>
          <a:ln w="22860">
            <a:solidFill>
              <a:srgbClr val="001F5F"/>
            </a:solidFill>
          </a:ln>
        </p:spPr>
        <p:txBody>
          <a:bodyPr wrap="square" lIns="0" tIns="0" rIns="0" bIns="0" rtlCol="0"/>
          <a:lstStyle/>
          <a:p>
            <a:endParaRPr/>
          </a:p>
        </p:txBody>
      </p:sp>
      <p:sp>
        <p:nvSpPr>
          <p:cNvPr id="779" name="object 779"/>
          <p:cNvSpPr/>
          <p:nvPr/>
        </p:nvSpPr>
        <p:spPr>
          <a:xfrm>
            <a:off x="8260080" y="284479"/>
            <a:ext cx="2540" cy="19050"/>
          </a:xfrm>
          <a:custGeom>
            <a:avLst/>
            <a:gdLst/>
            <a:ahLst/>
            <a:cxnLst/>
            <a:rect l="l" t="t" r="r" b="b"/>
            <a:pathLst>
              <a:path w="2540" h="19050">
                <a:moveTo>
                  <a:pt x="0" y="0"/>
                </a:moveTo>
                <a:lnTo>
                  <a:pt x="2540" y="0"/>
                </a:lnTo>
                <a:lnTo>
                  <a:pt x="2540" y="19050"/>
                </a:lnTo>
              </a:path>
            </a:pathLst>
          </a:custGeom>
          <a:ln w="22860">
            <a:solidFill>
              <a:srgbClr val="001F5F"/>
            </a:solidFill>
          </a:ln>
        </p:spPr>
        <p:txBody>
          <a:bodyPr wrap="square" lIns="0" tIns="0" rIns="0" bIns="0" rtlCol="0"/>
          <a:lstStyle/>
          <a:p>
            <a:endParaRPr/>
          </a:p>
        </p:txBody>
      </p:sp>
      <p:sp>
        <p:nvSpPr>
          <p:cNvPr id="780" name="object 780"/>
          <p:cNvSpPr/>
          <p:nvPr/>
        </p:nvSpPr>
        <p:spPr>
          <a:xfrm>
            <a:off x="8262619" y="326390"/>
            <a:ext cx="0" cy="21590"/>
          </a:xfrm>
          <a:custGeom>
            <a:avLst/>
            <a:gdLst/>
            <a:ahLst/>
            <a:cxnLst/>
            <a:rect l="l" t="t" r="r" b="b"/>
            <a:pathLst>
              <a:path h="21589">
                <a:moveTo>
                  <a:pt x="-11429" y="10794"/>
                </a:moveTo>
                <a:lnTo>
                  <a:pt x="11429" y="10794"/>
                </a:lnTo>
              </a:path>
            </a:pathLst>
          </a:custGeom>
          <a:ln w="21589">
            <a:solidFill>
              <a:srgbClr val="001F5F"/>
            </a:solidFill>
          </a:ln>
        </p:spPr>
        <p:txBody>
          <a:bodyPr wrap="square" lIns="0" tIns="0" rIns="0" bIns="0" rtlCol="0"/>
          <a:lstStyle/>
          <a:p>
            <a:endParaRPr/>
          </a:p>
        </p:txBody>
      </p:sp>
      <p:sp>
        <p:nvSpPr>
          <p:cNvPr id="781" name="object 781"/>
          <p:cNvSpPr/>
          <p:nvPr/>
        </p:nvSpPr>
        <p:spPr>
          <a:xfrm>
            <a:off x="8262619" y="369570"/>
            <a:ext cx="0" cy="21590"/>
          </a:xfrm>
          <a:custGeom>
            <a:avLst/>
            <a:gdLst/>
            <a:ahLst/>
            <a:cxnLst/>
            <a:rect l="l" t="t" r="r" b="b"/>
            <a:pathLst>
              <a:path h="21589">
                <a:moveTo>
                  <a:pt x="-11429" y="10795"/>
                </a:moveTo>
                <a:lnTo>
                  <a:pt x="11429" y="10795"/>
                </a:lnTo>
              </a:path>
            </a:pathLst>
          </a:custGeom>
          <a:ln w="21589">
            <a:solidFill>
              <a:srgbClr val="001F5F"/>
            </a:solidFill>
          </a:ln>
        </p:spPr>
        <p:txBody>
          <a:bodyPr wrap="square" lIns="0" tIns="0" rIns="0" bIns="0" rtlCol="0"/>
          <a:lstStyle/>
          <a:p>
            <a:endParaRPr/>
          </a:p>
        </p:txBody>
      </p:sp>
      <p:sp>
        <p:nvSpPr>
          <p:cNvPr id="782" name="object 782"/>
          <p:cNvSpPr/>
          <p:nvPr/>
        </p:nvSpPr>
        <p:spPr>
          <a:xfrm>
            <a:off x="8262619" y="414019"/>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783" name="object 783"/>
          <p:cNvSpPr/>
          <p:nvPr/>
        </p:nvSpPr>
        <p:spPr>
          <a:xfrm>
            <a:off x="8262619" y="45720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784" name="object 784"/>
          <p:cNvSpPr/>
          <p:nvPr/>
        </p:nvSpPr>
        <p:spPr>
          <a:xfrm>
            <a:off x="8262619" y="50165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785" name="object 785"/>
          <p:cNvSpPr/>
          <p:nvPr/>
        </p:nvSpPr>
        <p:spPr>
          <a:xfrm>
            <a:off x="8262619" y="54483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786" name="object 786"/>
          <p:cNvSpPr/>
          <p:nvPr/>
        </p:nvSpPr>
        <p:spPr>
          <a:xfrm>
            <a:off x="8262619" y="589280"/>
            <a:ext cx="0" cy="21590"/>
          </a:xfrm>
          <a:custGeom>
            <a:avLst/>
            <a:gdLst/>
            <a:ahLst/>
            <a:cxnLst/>
            <a:rect l="l" t="t" r="r" b="b"/>
            <a:pathLst>
              <a:path h="21590">
                <a:moveTo>
                  <a:pt x="-11429" y="10795"/>
                </a:moveTo>
                <a:lnTo>
                  <a:pt x="11429" y="10795"/>
                </a:lnTo>
              </a:path>
            </a:pathLst>
          </a:custGeom>
          <a:ln w="21590">
            <a:solidFill>
              <a:srgbClr val="001F5F"/>
            </a:solidFill>
          </a:ln>
        </p:spPr>
        <p:txBody>
          <a:bodyPr wrap="square" lIns="0" tIns="0" rIns="0" bIns="0" rtlCol="0"/>
          <a:lstStyle/>
          <a:p>
            <a:endParaRPr/>
          </a:p>
        </p:txBody>
      </p:sp>
      <p:sp>
        <p:nvSpPr>
          <p:cNvPr id="787" name="object 787"/>
          <p:cNvSpPr/>
          <p:nvPr/>
        </p:nvSpPr>
        <p:spPr>
          <a:xfrm>
            <a:off x="8262619" y="633730"/>
            <a:ext cx="0" cy="21590"/>
          </a:xfrm>
          <a:custGeom>
            <a:avLst/>
            <a:gdLst/>
            <a:ahLst/>
            <a:cxnLst/>
            <a:rect l="l" t="t" r="r" b="b"/>
            <a:pathLst>
              <a:path h="21590">
                <a:moveTo>
                  <a:pt x="-11429" y="10795"/>
                </a:moveTo>
                <a:lnTo>
                  <a:pt x="11429" y="10795"/>
                </a:lnTo>
              </a:path>
            </a:pathLst>
          </a:custGeom>
          <a:ln w="21590">
            <a:solidFill>
              <a:srgbClr val="001F5F"/>
            </a:solidFill>
          </a:ln>
        </p:spPr>
        <p:txBody>
          <a:bodyPr wrap="square" lIns="0" tIns="0" rIns="0" bIns="0" rtlCol="0"/>
          <a:lstStyle/>
          <a:p>
            <a:endParaRPr/>
          </a:p>
        </p:txBody>
      </p:sp>
      <p:sp>
        <p:nvSpPr>
          <p:cNvPr id="788" name="object 788"/>
          <p:cNvSpPr/>
          <p:nvPr/>
        </p:nvSpPr>
        <p:spPr>
          <a:xfrm>
            <a:off x="8262619" y="67690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789" name="object 789"/>
          <p:cNvSpPr/>
          <p:nvPr/>
        </p:nvSpPr>
        <p:spPr>
          <a:xfrm>
            <a:off x="8262619" y="72135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790" name="object 790"/>
          <p:cNvSpPr/>
          <p:nvPr/>
        </p:nvSpPr>
        <p:spPr>
          <a:xfrm>
            <a:off x="8262619" y="764540"/>
            <a:ext cx="0" cy="22860"/>
          </a:xfrm>
          <a:custGeom>
            <a:avLst/>
            <a:gdLst/>
            <a:ahLst/>
            <a:cxnLst/>
            <a:rect l="l" t="t" r="r" b="b"/>
            <a:pathLst>
              <a:path h="22859">
                <a:moveTo>
                  <a:pt x="-11429" y="11430"/>
                </a:moveTo>
                <a:lnTo>
                  <a:pt x="11429" y="11430"/>
                </a:lnTo>
              </a:path>
            </a:pathLst>
          </a:custGeom>
          <a:ln w="22860">
            <a:solidFill>
              <a:srgbClr val="001F5F"/>
            </a:solidFill>
          </a:ln>
        </p:spPr>
        <p:txBody>
          <a:bodyPr wrap="square" lIns="0" tIns="0" rIns="0" bIns="0" rtlCol="0"/>
          <a:lstStyle/>
          <a:p>
            <a:endParaRPr/>
          </a:p>
        </p:txBody>
      </p:sp>
      <p:sp>
        <p:nvSpPr>
          <p:cNvPr id="791" name="object 791"/>
          <p:cNvSpPr/>
          <p:nvPr/>
        </p:nvSpPr>
        <p:spPr>
          <a:xfrm>
            <a:off x="8262619" y="80899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792" name="object 792"/>
          <p:cNvSpPr/>
          <p:nvPr/>
        </p:nvSpPr>
        <p:spPr>
          <a:xfrm>
            <a:off x="8262619" y="853439"/>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793" name="object 793"/>
          <p:cNvSpPr/>
          <p:nvPr/>
        </p:nvSpPr>
        <p:spPr>
          <a:xfrm>
            <a:off x="8262619" y="896619"/>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794" name="object 794"/>
          <p:cNvSpPr/>
          <p:nvPr/>
        </p:nvSpPr>
        <p:spPr>
          <a:xfrm>
            <a:off x="8262619" y="941069"/>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795" name="object 795"/>
          <p:cNvSpPr/>
          <p:nvPr/>
        </p:nvSpPr>
        <p:spPr>
          <a:xfrm>
            <a:off x="8262619" y="98425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796" name="object 796"/>
          <p:cNvSpPr/>
          <p:nvPr/>
        </p:nvSpPr>
        <p:spPr>
          <a:xfrm>
            <a:off x="8262619" y="1028700"/>
            <a:ext cx="0" cy="21590"/>
          </a:xfrm>
          <a:custGeom>
            <a:avLst/>
            <a:gdLst/>
            <a:ahLst/>
            <a:cxnLst/>
            <a:rect l="l" t="t" r="r" b="b"/>
            <a:pathLst>
              <a:path h="21590">
                <a:moveTo>
                  <a:pt x="-11429" y="10795"/>
                </a:moveTo>
                <a:lnTo>
                  <a:pt x="11429" y="10795"/>
                </a:lnTo>
              </a:path>
            </a:pathLst>
          </a:custGeom>
          <a:ln w="21589">
            <a:solidFill>
              <a:srgbClr val="001F5F"/>
            </a:solidFill>
          </a:ln>
        </p:spPr>
        <p:txBody>
          <a:bodyPr wrap="square" lIns="0" tIns="0" rIns="0" bIns="0" rtlCol="0"/>
          <a:lstStyle/>
          <a:p>
            <a:endParaRPr/>
          </a:p>
        </p:txBody>
      </p:sp>
      <p:sp>
        <p:nvSpPr>
          <p:cNvPr id="797" name="object 797"/>
          <p:cNvSpPr/>
          <p:nvPr/>
        </p:nvSpPr>
        <p:spPr>
          <a:xfrm>
            <a:off x="8262619" y="1071880"/>
            <a:ext cx="0" cy="22860"/>
          </a:xfrm>
          <a:custGeom>
            <a:avLst/>
            <a:gdLst/>
            <a:ahLst/>
            <a:cxnLst/>
            <a:rect l="l" t="t" r="r" b="b"/>
            <a:pathLst>
              <a:path h="22859">
                <a:moveTo>
                  <a:pt x="-11429" y="11429"/>
                </a:moveTo>
                <a:lnTo>
                  <a:pt x="11429" y="11429"/>
                </a:lnTo>
              </a:path>
            </a:pathLst>
          </a:custGeom>
          <a:ln w="22860">
            <a:solidFill>
              <a:srgbClr val="001F5F"/>
            </a:solidFill>
          </a:ln>
        </p:spPr>
        <p:txBody>
          <a:bodyPr wrap="square" lIns="0" tIns="0" rIns="0" bIns="0" rtlCol="0"/>
          <a:lstStyle/>
          <a:p>
            <a:endParaRPr/>
          </a:p>
        </p:txBody>
      </p:sp>
      <p:sp>
        <p:nvSpPr>
          <p:cNvPr id="798" name="object 798"/>
          <p:cNvSpPr/>
          <p:nvPr/>
        </p:nvSpPr>
        <p:spPr>
          <a:xfrm>
            <a:off x="8262619" y="1116330"/>
            <a:ext cx="0" cy="21590"/>
          </a:xfrm>
          <a:custGeom>
            <a:avLst/>
            <a:gdLst/>
            <a:ahLst/>
            <a:cxnLst/>
            <a:rect l="l" t="t" r="r" b="b"/>
            <a:pathLst>
              <a:path h="21590">
                <a:moveTo>
                  <a:pt x="-11429" y="10795"/>
                </a:moveTo>
                <a:lnTo>
                  <a:pt x="11429" y="10795"/>
                </a:lnTo>
              </a:path>
            </a:pathLst>
          </a:custGeom>
          <a:ln w="21590">
            <a:solidFill>
              <a:srgbClr val="001F5F"/>
            </a:solidFill>
          </a:ln>
        </p:spPr>
        <p:txBody>
          <a:bodyPr wrap="square" lIns="0" tIns="0" rIns="0" bIns="0" rtlCol="0"/>
          <a:lstStyle/>
          <a:p>
            <a:endParaRPr/>
          </a:p>
        </p:txBody>
      </p:sp>
      <p:sp>
        <p:nvSpPr>
          <p:cNvPr id="799" name="object 799"/>
          <p:cNvSpPr/>
          <p:nvPr/>
        </p:nvSpPr>
        <p:spPr>
          <a:xfrm>
            <a:off x="8262619" y="1160780"/>
            <a:ext cx="0" cy="21590"/>
          </a:xfrm>
          <a:custGeom>
            <a:avLst/>
            <a:gdLst/>
            <a:ahLst/>
            <a:cxnLst/>
            <a:rect l="l" t="t" r="r" b="b"/>
            <a:pathLst>
              <a:path h="21590">
                <a:moveTo>
                  <a:pt x="-11429" y="10795"/>
                </a:moveTo>
                <a:lnTo>
                  <a:pt x="11429" y="10795"/>
                </a:lnTo>
              </a:path>
            </a:pathLst>
          </a:custGeom>
          <a:ln w="21590">
            <a:solidFill>
              <a:srgbClr val="001F5F"/>
            </a:solidFill>
          </a:ln>
        </p:spPr>
        <p:txBody>
          <a:bodyPr wrap="square" lIns="0" tIns="0" rIns="0" bIns="0" rtlCol="0"/>
          <a:lstStyle/>
          <a:p>
            <a:endParaRPr/>
          </a:p>
        </p:txBody>
      </p:sp>
      <p:sp>
        <p:nvSpPr>
          <p:cNvPr id="800" name="object 800"/>
          <p:cNvSpPr/>
          <p:nvPr/>
        </p:nvSpPr>
        <p:spPr>
          <a:xfrm>
            <a:off x="8262619" y="120396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801" name="object 801"/>
          <p:cNvSpPr/>
          <p:nvPr/>
        </p:nvSpPr>
        <p:spPr>
          <a:xfrm>
            <a:off x="8262619" y="1248410"/>
            <a:ext cx="0" cy="21590"/>
          </a:xfrm>
          <a:custGeom>
            <a:avLst/>
            <a:gdLst/>
            <a:ahLst/>
            <a:cxnLst/>
            <a:rect l="l" t="t" r="r" b="b"/>
            <a:pathLst>
              <a:path h="21590">
                <a:moveTo>
                  <a:pt x="-11429" y="10794"/>
                </a:moveTo>
                <a:lnTo>
                  <a:pt x="11429" y="10794"/>
                </a:lnTo>
              </a:path>
            </a:pathLst>
          </a:custGeom>
          <a:ln w="21589">
            <a:solidFill>
              <a:srgbClr val="001F5F"/>
            </a:solidFill>
          </a:ln>
        </p:spPr>
        <p:txBody>
          <a:bodyPr wrap="square" lIns="0" tIns="0" rIns="0" bIns="0" rtlCol="0"/>
          <a:lstStyle/>
          <a:p>
            <a:endParaRPr/>
          </a:p>
        </p:txBody>
      </p:sp>
      <p:sp>
        <p:nvSpPr>
          <p:cNvPr id="802" name="object 802"/>
          <p:cNvSpPr/>
          <p:nvPr/>
        </p:nvSpPr>
        <p:spPr>
          <a:xfrm>
            <a:off x="8242300" y="1291589"/>
            <a:ext cx="20320" cy="1270"/>
          </a:xfrm>
          <a:custGeom>
            <a:avLst/>
            <a:gdLst/>
            <a:ahLst/>
            <a:cxnLst/>
            <a:rect l="l" t="t" r="r" b="b"/>
            <a:pathLst>
              <a:path w="20320" h="1269">
                <a:moveTo>
                  <a:pt x="20320" y="0"/>
                </a:moveTo>
                <a:lnTo>
                  <a:pt x="20320" y="1270"/>
                </a:lnTo>
                <a:lnTo>
                  <a:pt x="0" y="1270"/>
                </a:lnTo>
              </a:path>
            </a:pathLst>
          </a:custGeom>
          <a:ln w="22860">
            <a:solidFill>
              <a:srgbClr val="001F5F"/>
            </a:solidFill>
          </a:ln>
        </p:spPr>
        <p:txBody>
          <a:bodyPr wrap="square" lIns="0" tIns="0" rIns="0" bIns="0" rtlCol="0"/>
          <a:lstStyle/>
          <a:p>
            <a:endParaRPr/>
          </a:p>
        </p:txBody>
      </p:sp>
      <p:sp>
        <p:nvSpPr>
          <p:cNvPr id="803" name="object 803"/>
          <p:cNvSpPr/>
          <p:nvPr/>
        </p:nvSpPr>
        <p:spPr>
          <a:xfrm>
            <a:off x="819785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04" name="object 804"/>
          <p:cNvSpPr/>
          <p:nvPr/>
        </p:nvSpPr>
        <p:spPr>
          <a:xfrm>
            <a:off x="815340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05" name="object 805"/>
          <p:cNvSpPr/>
          <p:nvPr/>
        </p:nvSpPr>
        <p:spPr>
          <a:xfrm>
            <a:off x="8110219"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06" name="object 806"/>
          <p:cNvSpPr/>
          <p:nvPr/>
        </p:nvSpPr>
        <p:spPr>
          <a:xfrm>
            <a:off x="8065769"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07" name="object 807"/>
          <p:cNvSpPr/>
          <p:nvPr/>
        </p:nvSpPr>
        <p:spPr>
          <a:xfrm>
            <a:off x="802259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08" name="object 808"/>
          <p:cNvSpPr/>
          <p:nvPr/>
        </p:nvSpPr>
        <p:spPr>
          <a:xfrm>
            <a:off x="797814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09" name="object 809"/>
          <p:cNvSpPr/>
          <p:nvPr/>
        </p:nvSpPr>
        <p:spPr>
          <a:xfrm>
            <a:off x="793495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10" name="object 810"/>
          <p:cNvSpPr/>
          <p:nvPr/>
        </p:nvSpPr>
        <p:spPr>
          <a:xfrm>
            <a:off x="789050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11" name="object 811"/>
          <p:cNvSpPr/>
          <p:nvPr/>
        </p:nvSpPr>
        <p:spPr>
          <a:xfrm>
            <a:off x="7846059"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812" name="object 812"/>
          <p:cNvSpPr/>
          <p:nvPr/>
        </p:nvSpPr>
        <p:spPr>
          <a:xfrm>
            <a:off x="780288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13" name="object 813"/>
          <p:cNvSpPr/>
          <p:nvPr/>
        </p:nvSpPr>
        <p:spPr>
          <a:xfrm>
            <a:off x="7758430"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814" name="object 814"/>
          <p:cNvSpPr/>
          <p:nvPr/>
        </p:nvSpPr>
        <p:spPr>
          <a:xfrm>
            <a:off x="771525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15" name="object 815"/>
          <p:cNvSpPr/>
          <p:nvPr/>
        </p:nvSpPr>
        <p:spPr>
          <a:xfrm>
            <a:off x="767080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16" name="object 816"/>
          <p:cNvSpPr/>
          <p:nvPr/>
        </p:nvSpPr>
        <p:spPr>
          <a:xfrm>
            <a:off x="762635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17" name="object 817"/>
          <p:cNvSpPr/>
          <p:nvPr/>
        </p:nvSpPr>
        <p:spPr>
          <a:xfrm>
            <a:off x="7583169"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18" name="object 818"/>
          <p:cNvSpPr/>
          <p:nvPr/>
        </p:nvSpPr>
        <p:spPr>
          <a:xfrm>
            <a:off x="7538719"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19" name="object 819"/>
          <p:cNvSpPr/>
          <p:nvPr/>
        </p:nvSpPr>
        <p:spPr>
          <a:xfrm>
            <a:off x="749554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20" name="object 820"/>
          <p:cNvSpPr/>
          <p:nvPr/>
        </p:nvSpPr>
        <p:spPr>
          <a:xfrm>
            <a:off x="745109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21" name="object 821"/>
          <p:cNvSpPr/>
          <p:nvPr/>
        </p:nvSpPr>
        <p:spPr>
          <a:xfrm>
            <a:off x="740790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22" name="object 822"/>
          <p:cNvSpPr/>
          <p:nvPr/>
        </p:nvSpPr>
        <p:spPr>
          <a:xfrm>
            <a:off x="736345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23" name="object 823"/>
          <p:cNvSpPr/>
          <p:nvPr/>
        </p:nvSpPr>
        <p:spPr>
          <a:xfrm>
            <a:off x="7319009"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824" name="object 824"/>
          <p:cNvSpPr/>
          <p:nvPr/>
        </p:nvSpPr>
        <p:spPr>
          <a:xfrm>
            <a:off x="727583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25" name="object 825"/>
          <p:cNvSpPr/>
          <p:nvPr/>
        </p:nvSpPr>
        <p:spPr>
          <a:xfrm>
            <a:off x="7231380"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826" name="object 826"/>
          <p:cNvSpPr/>
          <p:nvPr/>
        </p:nvSpPr>
        <p:spPr>
          <a:xfrm>
            <a:off x="718820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27" name="object 827"/>
          <p:cNvSpPr/>
          <p:nvPr/>
        </p:nvSpPr>
        <p:spPr>
          <a:xfrm>
            <a:off x="714375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28" name="object 828"/>
          <p:cNvSpPr/>
          <p:nvPr/>
        </p:nvSpPr>
        <p:spPr>
          <a:xfrm>
            <a:off x="709930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29" name="object 829"/>
          <p:cNvSpPr/>
          <p:nvPr/>
        </p:nvSpPr>
        <p:spPr>
          <a:xfrm>
            <a:off x="7056119"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30" name="object 830"/>
          <p:cNvSpPr/>
          <p:nvPr/>
        </p:nvSpPr>
        <p:spPr>
          <a:xfrm>
            <a:off x="7011669"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31" name="object 831"/>
          <p:cNvSpPr/>
          <p:nvPr/>
        </p:nvSpPr>
        <p:spPr>
          <a:xfrm>
            <a:off x="696849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32" name="object 832"/>
          <p:cNvSpPr/>
          <p:nvPr/>
        </p:nvSpPr>
        <p:spPr>
          <a:xfrm>
            <a:off x="6924040"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33" name="object 833"/>
          <p:cNvSpPr/>
          <p:nvPr/>
        </p:nvSpPr>
        <p:spPr>
          <a:xfrm>
            <a:off x="688085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34" name="object 834"/>
          <p:cNvSpPr/>
          <p:nvPr/>
        </p:nvSpPr>
        <p:spPr>
          <a:xfrm>
            <a:off x="6836409"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35" name="object 835"/>
          <p:cNvSpPr/>
          <p:nvPr/>
        </p:nvSpPr>
        <p:spPr>
          <a:xfrm>
            <a:off x="6791959"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836" name="object 836"/>
          <p:cNvSpPr/>
          <p:nvPr/>
        </p:nvSpPr>
        <p:spPr>
          <a:xfrm>
            <a:off x="674878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37" name="object 837"/>
          <p:cNvSpPr/>
          <p:nvPr/>
        </p:nvSpPr>
        <p:spPr>
          <a:xfrm>
            <a:off x="6704330" y="1292860"/>
            <a:ext cx="22860" cy="0"/>
          </a:xfrm>
          <a:custGeom>
            <a:avLst/>
            <a:gdLst/>
            <a:ahLst/>
            <a:cxnLst/>
            <a:rect l="l" t="t" r="r" b="b"/>
            <a:pathLst>
              <a:path w="22859">
                <a:moveTo>
                  <a:pt x="22860" y="0"/>
                </a:moveTo>
                <a:lnTo>
                  <a:pt x="0" y="0"/>
                </a:lnTo>
              </a:path>
            </a:pathLst>
          </a:custGeom>
          <a:ln w="22860">
            <a:solidFill>
              <a:srgbClr val="001F5F"/>
            </a:solidFill>
          </a:ln>
        </p:spPr>
        <p:txBody>
          <a:bodyPr wrap="square" lIns="0" tIns="0" rIns="0" bIns="0" rtlCol="0"/>
          <a:lstStyle/>
          <a:p>
            <a:endParaRPr/>
          </a:p>
        </p:txBody>
      </p:sp>
      <p:sp>
        <p:nvSpPr>
          <p:cNvPr id="838" name="object 838"/>
          <p:cNvSpPr/>
          <p:nvPr/>
        </p:nvSpPr>
        <p:spPr>
          <a:xfrm>
            <a:off x="666115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39" name="object 839"/>
          <p:cNvSpPr/>
          <p:nvPr/>
        </p:nvSpPr>
        <p:spPr>
          <a:xfrm>
            <a:off x="6616700" y="1292860"/>
            <a:ext cx="21590" cy="0"/>
          </a:xfrm>
          <a:custGeom>
            <a:avLst/>
            <a:gdLst/>
            <a:ahLst/>
            <a:cxnLst/>
            <a:rect l="l" t="t" r="r" b="b"/>
            <a:pathLst>
              <a:path w="21590">
                <a:moveTo>
                  <a:pt x="21590" y="0"/>
                </a:moveTo>
                <a:lnTo>
                  <a:pt x="0" y="0"/>
                </a:lnTo>
              </a:path>
            </a:pathLst>
          </a:custGeom>
          <a:ln w="22860">
            <a:solidFill>
              <a:srgbClr val="001F5F"/>
            </a:solidFill>
          </a:ln>
        </p:spPr>
        <p:txBody>
          <a:bodyPr wrap="square" lIns="0" tIns="0" rIns="0" bIns="0" rtlCol="0"/>
          <a:lstStyle/>
          <a:p>
            <a:endParaRPr/>
          </a:p>
        </p:txBody>
      </p:sp>
      <p:sp>
        <p:nvSpPr>
          <p:cNvPr id="840" name="object 840"/>
          <p:cNvSpPr/>
          <p:nvPr/>
        </p:nvSpPr>
        <p:spPr>
          <a:xfrm>
            <a:off x="657225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41" name="object 841"/>
          <p:cNvSpPr/>
          <p:nvPr/>
        </p:nvSpPr>
        <p:spPr>
          <a:xfrm>
            <a:off x="6529069" y="1292860"/>
            <a:ext cx="21590" cy="0"/>
          </a:xfrm>
          <a:custGeom>
            <a:avLst/>
            <a:gdLst/>
            <a:ahLst/>
            <a:cxnLst/>
            <a:rect l="l" t="t" r="r" b="b"/>
            <a:pathLst>
              <a:path w="21590">
                <a:moveTo>
                  <a:pt x="21589" y="0"/>
                </a:moveTo>
                <a:lnTo>
                  <a:pt x="0" y="0"/>
                </a:lnTo>
              </a:path>
            </a:pathLst>
          </a:custGeom>
          <a:ln w="22860">
            <a:solidFill>
              <a:srgbClr val="001F5F"/>
            </a:solidFill>
          </a:ln>
        </p:spPr>
        <p:txBody>
          <a:bodyPr wrap="square" lIns="0" tIns="0" rIns="0" bIns="0" rtlCol="0"/>
          <a:lstStyle/>
          <a:p>
            <a:endParaRPr/>
          </a:p>
        </p:txBody>
      </p:sp>
      <p:sp>
        <p:nvSpPr>
          <p:cNvPr id="842" name="object 842"/>
          <p:cNvSpPr/>
          <p:nvPr/>
        </p:nvSpPr>
        <p:spPr>
          <a:xfrm>
            <a:off x="6484620" y="1292860"/>
            <a:ext cx="22860" cy="0"/>
          </a:xfrm>
          <a:custGeom>
            <a:avLst/>
            <a:gdLst/>
            <a:ahLst/>
            <a:cxnLst/>
            <a:rect l="l" t="t" r="r" b="b"/>
            <a:pathLst>
              <a:path w="22859">
                <a:moveTo>
                  <a:pt x="22859" y="0"/>
                </a:moveTo>
                <a:lnTo>
                  <a:pt x="0" y="0"/>
                </a:lnTo>
              </a:path>
            </a:pathLst>
          </a:custGeom>
          <a:ln w="22860">
            <a:solidFill>
              <a:srgbClr val="001F5F"/>
            </a:solidFill>
          </a:ln>
        </p:spPr>
        <p:txBody>
          <a:bodyPr wrap="square" lIns="0" tIns="0" rIns="0" bIns="0" rtlCol="0"/>
          <a:lstStyle/>
          <a:p>
            <a:endParaRPr/>
          </a:p>
        </p:txBody>
      </p:sp>
      <p:sp>
        <p:nvSpPr>
          <p:cNvPr id="843" name="object 843"/>
          <p:cNvSpPr/>
          <p:nvPr/>
        </p:nvSpPr>
        <p:spPr>
          <a:xfrm>
            <a:off x="644144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44" name="object 844"/>
          <p:cNvSpPr/>
          <p:nvPr/>
        </p:nvSpPr>
        <p:spPr>
          <a:xfrm>
            <a:off x="639699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45" name="object 845"/>
          <p:cNvSpPr/>
          <p:nvPr/>
        </p:nvSpPr>
        <p:spPr>
          <a:xfrm>
            <a:off x="635380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46" name="object 846"/>
          <p:cNvSpPr/>
          <p:nvPr/>
        </p:nvSpPr>
        <p:spPr>
          <a:xfrm>
            <a:off x="630935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47" name="object 847"/>
          <p:cNvSpPr/>
          <p:nvPr/>
        </p:nvSpPr>
        <p:spPr>
          <a:xfrm>
            <a:off x="626490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48" name="object 848"/>
          <p:cNvSpPr/>
          <p:nvPr/>
        </p:nvSpPr>
        <p:spPr>
          <a:xfrm>
            <a:off x="622172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49" name="object 849"/>
          <p:cNvSpPr/>
          <p:nvPr/>
        </p:nvSpPr>
        <p:spPr>
          <a:xfrm>
            <a:off x="617727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50" name="object 850"/>
          <p:cNvSpPr/>
          <p:nvPr/>
        </p:nvSpPr>
        <p:spPr>
          <a:xfrm>
            <a:off x="61341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1" name="object 851"/>
          <p:cNvSpPr/>
          <p:nvPr/>
        </p:nvSpPr>
        <p:spPr>
          <a:xfrm>
            <a:off x="60896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2" name="object 852"/>
          <p:cNvSpPr/>
          <p:nvPr/>
        </p:nvSpPr>
        <p:spPr>
          <a:xfrm>
            <a:off x="604647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3" name="object 853"/>
          <p:cNvSpPr/>
          <p:nvPr/>
        </p:nvSpPr>
        <p:spPr>
          <a:xfrm>
            <a:off x="600202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4" name="object 854"/>
          <p:cNvSpPr/>
          <p:nvPr/>
        </p:nvSpPr>
        <p:spPr>
          <a:xfrm>
            <a:off x="595757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55" name="object 855"/>
          <p:cNvSpPr/>
          <p:nvPr/>
        </p:nvSpPr>
        <p:spPr>
          <a:xfrm>
            <a:off x="591439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6" name="object 856"/>
          <p:cNvSpPr/>
          <p:nvPr/>
        </p:nvSpPr>
        <p:spPr>
          <a:xfrm>
            <a:off x="586994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7" name="object 857"/>
          <p:cNvSpPr/>
          <p:nvPr/>
        </p:nvSpPr>
        <p:spPr>
          <a:xfrm>
            <a:off x="582675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8" name="object 858"/>
          <p:cNvSpPr/>
          <p:nvPr/>
        </p:nvSpPr>
        <p:spPr>
          <a:xfrm>
            <a:off x="578230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59" name="object 859"/>
          <p:cNvSpPr/>
          <p:nvPr/>
        </p:nvSpPr>
        <p:spPr>
          <a:xfrm>
            <a:off x="573785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60" name="object 860"/>
          <p:cNvSpPr/>
          <p:nvPr/>
        </p:nvSpPr>
        <p:spPr>
          <a:xfrm>
            <a:off x="569467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61" name="object 861"/>
          <p:cNvSpPr/>
          <p:nvPr/>
        </p:nvSpPr>
        <p:spPr>
          <a:xfrm>
            <a:off x="565022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62" name="object 862"/>
          <p:cNvSpPr/>
          <p:nvPr/>
        </p:nvSpPr>
        <p:spPr>
          <a:xfrm>
            <a:off x="56070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63" name="object 863"/>
          <p:cNvSpPr/>
          <p:nvPr/>
        </p:nvSpPr>
        <p:spPr>
          <a:xfrm>
            <a:off x="55626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64" name="object 864"/>
          <p:cNvSpPr/>
          <p:nvPr/>
        </p:nvSpPr>
        <p:spPr>
          <a:xfrm>
            <a:off x="551942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65" name="object 865"/>
          <p:cNvSpPr/>
          <p:nvPr/>
        </p:nvSpPr>
        <p:spPr>
          <a:xfrm>
            <a:off x="547497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66" name="object 866"/>
          <p:cNvSpPr/>
          <p:nvPr/>
        </p:nvSpPr>
        <p:spPr>
          <a:xfrm>
            <a:off x="543052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67" name="object 867"/>
          <p:cNvSpPr/>
          <p:nvPr/>
        </p:nvSpPr>
        <p:spPr>
          <a:xfrm>
            <a:off x="538734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68" name="object 868"/>
          <p:cNvSpPr/>
          <p:nvPr/>
        </p:nvSpPr>
        <p:spPr>
          <a:xfrm>
            <a:off x="534289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69" name="object 869"/>
          <p:cNvSpPr/>
          <p:nvPr/>
        </p:nvSpPr>
        <p:spPr>
          <a:xfrm>
            <a:off x="529970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70" name="object 870"/>
          <p:cNvSpPr/>
          <p:nvPr/>
        </p:nvSpPr>
        <p:spPr>
          <a:xfrm>
            <a:off x="525525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71" name="object 871"/>
          <p:cNvSpPr/>
          <p:nvPr/>
        </p:nvSpPr>
        <p:spPr>
          <a:xfrm>
            <a:off x="521080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72" name="object 872"/>
          <p:cNvSpPr/>
          <p:nvPr/>
        </p:nvSpPr>
        <p:spPr>
          <a:xfrm>
            <a:off x="5167629" y="1281430"/>
            <a:ext cx="21590" cy="22860"/>
          </a:xfrm>
          <a:custGeom>
            <a:avLst/>
            <a:gdLst/>
            <a:ahLst/>
            <a:cxnLst/>
            <a:rect l="l" t="t" r="r" b="b"/>
            <a:pathLst>
              <a:path w="21589" h="22859">
                <a:moveTo>
                  <a:pt x="0" y="22859"/>
                </a:moveTo>
                <a:lnTo>
                  <a:pt x="21590" y="22859"/>
                </a:lnTo>
                <a:lnTo>
                  <a:pt x="21590" y="0"/>
                </a:lnTo>
                <a:lnTo>
                  <a:pt x="0" y="0"/>
                </a:lnTo>
                <a:lnTo>
                  <a:pt x="0" y="22859"/>
                </a:lnTo>
                <a:close/>
              </a:path>
            </a:pathLst>
          </a:custGeom>
          <a:solidFill>
            <a:srgbClr val="001F5F"/>
          </a:solidFill>
        </p:spPr>
        <p:txBody>
          <a:bodyPr wrap="square" lIns="0" tIns="0" rIns="0" bIns="0" rtlCol="0"/>
          <a:lstStyle/>
          <a:p>
            <a:endParaRPr/>
          </a:p>
        </p:txBody>
      </p:sp>
      <p:sp>
        <p:nvSpPr>
          <p:cNvPr id="873" name="object 873"/>
          <p:cNvSpPr/>
          <p:nvPr/>
        </p:nvSpPr>
        <p:spPr>
          <a:xfrm>
            <a:off x="512317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74" name="object 874"/>
          <p:cNvSpPr/>
          <p:nvPr/>
        </p:nvSpPr>
        <p:spPr>
          <a:xfrm>
            <a:off x="50800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75" name="object 875"/>
          <p:cNvSpPr/>
          <p:nvPr/>
        </p:nvSpPr>
        <p:spPr>
          <a:xfrm>
            <a:off x="50355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76" name="object 876"/>
          <p:cNvSpPr/>
          <p:nvPr/>
        </p:nvSpPr>
        <p:spPr>
          <a:xfrm>
            <a:off x="499237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77" name="object 877"/>
          <p:cNvSpPr/>
          <p:nvPr/>
        </p:nvSpPr>
        <p:spPr>
          <a:xfrm>
            <a:off x="494792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78" name="object 878"/>
          <p:cNvSpPr/>
          <p:nvPr/>
        </p:nvSpPr>
        <p:spPr>
          <a:xfrm>
            <a:off x="490347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79" name="object 879"/>
          <p:cNvSpPr/>
          <p:nvPr/>
        </p:nvSpPr>
        <p:spPr>
          <a:xfrm>
            <a:off x="486029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0" name="object 880"/>
          <p:cNvSpPr/>
          <p:nvPr/>
        </p:nvSpPr>
        <p:spPr>
          <a:xfrm>
            <a:off x="481584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1" name="object 881"/>
          <p:cNvSpPr/>
          <p:nvPr/>
        </p:nvSpPr>
        <p:spPr>
          <a:xfrm>
            <a:off x="477265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2" name="object 882"/>
          <p:cNvSpPr/>
          <p:nvPr/>
        </p:nvSpPr>
        <p:spPr>
          <a:xfrm>
            <a:off x="4728209"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3" name="object 883"/>
          <p:cNvSpPr/>
          <p:nvPr/>
        </p:nvSpPr>
        <p:spPr>
          <a:xfrm>
            <a:off x="468375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84" name="object 884"/>
          <p:cNvSpPr/>
          <p:nvPr/>
        </p:nvSpPr>
        <p:spPr>
          <a:xfrm>
            <a:off x="4640579" y="1292860"/>
            <a:ext cx="21590" cy="0"/>
          </a:xfrm>
          <a:custGeom>
            <a:avLst/>
            <a:gdLst/>
            <a:ahLst/>
            <a:cxnLst/>
            <a:rect l="l" t="t" r="r" b="b"/>
            <a:pathLst>
              <a:path w="21589">
                <a:moveTo>
                  <a:pt x="21590" y="0"/>
                </a:moveTo>
                <a:lnTo>
                  <a:pt x="0" y="0"/>
                </a:lnTo>
              </a:path>
            </a:pathLst>
          </a:custGeom>
          <a:ln w="22860">
            <a:solidFill>
              <a:srgbClr val="001F5F"/>
            </a:solidFill>
          </a:ln>
        </p:spPr>
        <p:txBody>
          <a:bodyPr wrap="square" lIns="0" tIns="0" rIns="0" bIns="0" rtlCol="0"/>
          <a:lstStyle/>
          <a:p>
            <a:endParaRPr/>
          </a:p>
        </p:txBody>
      </p:sp>
      <p:sp>
        <p:nvSpPr>
          <p:cNvPr id="885" name="object 885"/>
          <p:cNvSpPr/>
          <p:nvPr/>
        </p:nvSpPr>
        <p:spPr>
          <a:xfrm>
            <a:off x="4596129" y="1292860"/>
            <a:ext cx="22860" cy="0"/>
          </a:xfrm>
          <a:custGeom>
            <a:avLst/>
            <a:gdLst/>
            <a:ahLst/>
            <a:cxnLst/>
            <a:rect l="l" t="t" r="r" b="b"/>
            <a:pathLst>
              <a:path w="22860">
                <a:moveTo>
                  <a:pt x="22860" y="0"/>
                </a:moveTo>
                <a:lnTo>
                  <a:pt x="0" y="0"/>
                </a:lnTo>
              </a:path>
            </a:pathLst>
          </a:custGeom>
          <a:ln w="22860">
            <a:solidFill>
              <a:srgbClr val="001F5F"/>
            </a:solidFill>
          </a:ln>
        </p:spPr>
        <p:txBody>
          <a:bodyPr wrap="square" lIns="0" tIns="0" rIns="0" bIns="0" rtlCol="0"/>
          <a:lstStyle/>
          <a:p>
            <a:endParaRPr/>
          </a:p>
        </p:txBody>
      </p:sp>
      <p:sp>
        <p:nvSpPr>
          <p:cNvPr id="886" name="object 886"/>
          <p:cNvSpPr/>
          <p:nvPr/>
        </p:nvSpPr>
        <p:spPr>
          <a:xfrm>
            <a:off x="455295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7" name="object 887"/>
          <p:cNvSpPr/>
          <p:nvPr/>
        </p:nvSpPr>
        <p:spPr>
          <a:xfrm>
            <a:off x="450850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8" name="object 888"/>
          <p:cNvSpPr/>
          <p:nvPr/>
        </p:nvSpPr>
        <p:spPr>
          <a:xfrm>
            <a:off x="446532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89" name="object 889"/>
          <p:cNvSpPr/>
          <p:nvPr/>
        </p:nvSpPr>
        <p:spPr>
          <a:xfrm>
            <a:off x="4420870" y="1292860"/>
            <a:ext cx="21590" cy="0"/>
          </a:xfrm>
          <a:custGeom>
            <a:avLst/>
            <a:gdLst/>
            <a:ahLst/>
            <a:cxnLst/>
            <a:rect l="l" t="t" r="r" b="b"/>
            <a:pathLst>
              <a:path w="21589">
                <a:moveTo>
                  <a:pt x="21589" y="0"/>
                </a:moveTo>
                <a:lnTo>
                  <a:pt x="0" y="0"/>
                </a:lnTo>
              </a:path>
            </a:pathLst>
          </a:custGeom>
          <a:ln w="22860">
            <a:solidFill>
              <a:srgbClr val="001F5F"/>
            </a:solidFill>
          </a:ln>
        </p:spPr>
        <p:txBody>
          <a:bodyPr wrap="square" lIns="0" tIns="0" rIns="0" bIns="0" rtlCol="0"/>
          <a:lstStyle/>
          <a:p>
            <a:endParaRPr/>
          </a:p>
        </p:txBody>
      </p:sp>
      <p:sp>
        <p:nvSpPr>
          <p:cNvPr id="890" name="object 890"/>
          <p:cNvSpPr/>
          <p:nvPr/>
        </p:nvSpPr>
        <p:spPr>
          <a:xfrm>
            <a:off x="4376420" y="1292860"/>
            <a:ext cx="22860" cy="0"/>
          </a:xfrm>
          <a:custGeom>
            <a:avLst/>
            <a:gdLst/>
            <a:ahLst/>
            <a:cxnLst/>
            <a:rect l="l" t="t" r="r" b="b"/>
            <a:pathLst>
              <a:path w="22860">
                <a:moveTo>
                  <a:pt x="22859" y="0"/>
                </a:moveTo>
                <a:lnTo>
                  <a:pt x="0" y="0"/>
                </a:lnTo>
              </a:path>
            </a:pathLst>
          </a:custGeom>
          <a:ln w="22860">
            <a:solidFill>
              <a:srgbClr val="001F5F"/>
            </a:solidFill>
          </a:ln>
        </p:spPr>
        <p:txBody>
          <a:bodyPr wrap="square" lIns="0" tIns="0" rIns="0" bIns="0" rtlCol="0"/>
          <a:lstStyle/>
          <a:p>
            <a:endParaRPr/>
          </a:p>
        </p:txBody>
      </p:sp>
      <p:sp>
        <p:nvSpPr>
          <p:cNvPr id="891" name="object 891"/>
          <p:cNvSpPr txBox="1">
            <a:spLocks noGrp="1"/>
          </p:cNvSpPr>
          <p:nvPr>
            <p:ph type="title"/>
          </p:nvPr>
        </p:nvSpPr>
        <p:spPr>
          <a:xfrm>
            <a:off x="519430" y="318770"/>
            <a:ext cx="7663815" cy="330200"/>
          </a:xfrm>
          <a:prstGeom prst="rect">
            <a:avLst/>
          </a:prstGeom>
        </p:spPr>
        <p:txBody>
          <a:bodyPr vert="horz" wrap="square" lIns="0" tIns="12700" rIns="0" bIns="0" rtlCol="0">
            <a:spAutoFit/>
          </a:bodyPr>
          <a:lstStyle/>
          <a:p>
            <a:pPr marL="12700">
              <a:lnSpc>
                <a:spcPct val="100000"/>
              </a:lnSpc>
              <a:spcBef>
                <a:spcPts val="100"/>
              </a:spcBef>
              <a:tabLst>
                <a:tab pos="1878964" algn="l"/>
                <a:tab pos="3874770" algn="l"/>
                <a:tab pos="4749165" algn="l"/>
                <a:tab pos="5102225" algn="l"/>
                <a:tab pos="6504305" algn="l"/>
              </a:tabLst>
            </a:pPr>
            <a:r>
              <a:rPr sz="2000" i="0" dirty="0">
                <a:solidFill>
                  <a:srgbClr val="FF0000"/>
                </a:solidFill>
                <a:latin typeface="Times New Roman" pitchFamily="18" charset="0"/>
                <a:cs typeface="Times New Roman" pitchFamily="18" charset="0"/>
              </a:rPr>
              <a:t>Призначення	</a:t>
            </a:r>
            <a:r>
              <a:rPr sz="2000" i="0" spc="-5" dirty="0">
                <a:solidFill>
                  <a:srgbClr val="FF0000"/>
                </a:solidFill>
                <a:latin typeface="Times New Roman" pitchFamily="18" charset="0"/>
                <a:cs typeface="Times New Roman" pitchFamily="18" charset="0"/>
              </a:rPr>
              <a:t>заготівельних	цехів	</a:t>
            </a:r>
            <a:r>
              <a:rPr sz="2000" i="0" dirty="0">
                <a:solidFill>
                  <a:srgbClr val="FF0000"/>
                </a:solidFill>
                <a:latin typeface="Times New Roman" pitchFamily="18" charset="0"/>
                <a:cs typeface="Times New Roman" pitchFamily="18" charset="0"/>
              </a:rPr>
              <a:t>–	</a:t>
            </a:r>
            <a:r>
              <a:rPr sz="2000" b="0" i="0" spc="-5" dirty="0">
                <a:solidFill>
                  <a:srgbClr val="000000"/>
                </a:solidFill>
                <a:latin typeface="Times New Roman" pitchFamily="18" charset="0"/>
                <a:cs typeface="Times New Roman" pitchFamily="18" charset="0"/>
              </a:rPr>
              <a:t>механічне	кулінарне</a:t>
            </a:r>
            <a:endParaRPr sz="2000">
              <a:latin typeface="Times New Roman" pitchFamily="18" charset="0"/>
              <a:cs typeface="Times New Roman" pitchFamily="18" charset="0"/>
            </a:endParaRPr>
          </a:p>
        </p:txBody>
      </p:sp>
      <p:sp>
        <p:nvSpPr>
          <p:cNvPr id="892" name="object 892"/>
          <p:cNvSpPr txBox="1"/>
          <p:nvPr/>
        </p:nvSpPr>
        <p:spPr>
          <a:xfrm>
            <a:off x="519430" y="623570"/>
            <a:ext cx="7658100" cy="635000"/>
          </a:xfrm>
          <a:prstGeom prst="rect">
            <a:avLst/>
          </a:prstGeom>
        </p:spPr>
        <p:txBody>
          <a:bodyPr vert="horz" wrap="square" lIns="0" tIns="12700" rIns="0" bIns="0" rtlCol="0">
            <a:spAutoFit/>
          </a:bodyPr>
          <a:lstStyle/>
          <a:p>
            <a:pPr marL="12700" marR="5080">
              <a:lnSpc>
                <a:spcPct val="100000"/>
              </a:lnSpc>
              <a:spcBef>
                <a:spcPts val="100"/>
              </a:spcBef>
              <a:tabLst>
                <a:tab pos="1609725" algn="l"/>
                <a:tab pos="2894330" algn="l"/>
                <a:tab pos="3124835" algn="l"/>
                <a:tab pos="4623435" algn="l"/>
                <a:tab pos="4825365" algn="l"/>
                <a:tab pos="6948805" algn="l"/>
              </a:tabLst>
            </a:pPr>
            <a:r>
              <a:rPr sz="2000" spc="5" dirty="0">
                <a:latin typeface="Times New Roman" pitchFamily="18" charset="0"/>
                <a:cs typeface="Times New Roman" pitchFamily="18" charset="0"/>
              </a:rPr>
              <a:t>о</a:t>
            </a:r>
            <a:r>
              <a:rPr sz="2000" dirty="0">
                <a:latin typeface="Times New Roman" pitchFamily="18" charset="0"/>
                <a:cs typeface="Times New Roman" pitchFamily="18" charset="0"/>
              </a:rPr>
              <a:t>б</a:t>
            </a:r>
            <a:r>
              <a:rPr sz="2000" spc="5" dirty="0">
                <a:latin typeface="Times New Roman" pitchFamily="18" charset="0"/>
                <a:cs typeface="Times New Roman" pitchFamily="18" charset="0"/>
              </a:rPr>
              <a:t>р</a:t>
            </a:r>
            <a:r>
              <a:rPr sz="2000" spc="-5" dirty="0">
                <a:latin typeface="Times New Roman" pitchFamily="18" charset="0"/>
                <a:cs typeface="Times New Roman" pitchFamily="18" charset="0"/>
              </a:rPr>
              <a:t>о</a:t>
            </a:r>
            <a:r>
              <a:rPr sz="2000" dirty="0">
                <a:latin typeface="Times New Roman" pitchFamily="18" charset="0"/>
                <a:cs typeface="Times New Roman" pitchFamily="18" charset="0"/>
              </a:rPr>
              <a:t>бл</a:t>
            </a:r>
            <a:r>
              <a:rPr sz="2000" spc="-5" dirty="0">
                <a:latin typeface="Times New Roman" pitchFamily="18" charset="0"/>
                <a:cs typeface="Times New Roman" pitchFamily="18" charset="0"/>
              </a:rPr>
              <a:t>е</a:t>
            </a:r>
            <a:r>
              <a:rPr sz="2000" dirty="0">
                <a:latin typeface="Times New Roman" pitchFamily="18" charset="0"/>
                <a:cs typeface="Times New Roman" pitchFamily="18" charset="0"/>
              </a:rPr>
              <a:t>н</a:t>
            </a:r>
            <a:r>
              <a:rPr sz="2000" spc="-5" dirty="0">
                <a:latin typeface="Times New Roman" pitchFamily="18" charset="0"/>
                <a:cs typeface="Times New Roman" pitchFamily="18" charset="0"/>
              </a:rPr>
              <a:t>н</a:t>
            </a:r>
            <a:r>
              <a:rPr sz="2000" dirty="0">
                <a:latin typeface="Times New Roman" pitchFamily="18" charset="0"/>
                <a:cs typeface="Times New Roman" pitchFamily="18" charset="0"/>
              </a:rPr>
              <a:t>я	</a:t>
            </a:r>
            <a:r>
              <a:rPr sz="2000" spc="5" dirty="0">
                <a:latin typeface="Times New Roman" pitchFamily="18" charset="0"/>
                <a:cs typeface="Times New Roman" pitchFamily="18" charset="0"/>
              </a:rPr>
              <a:t>с</a:t>
            </a:r>
            <a:r>
              <a:rPr sz="2000" dirty="0">
                <a:latin typeface="Times New Roman" pitchFamily="18" charset="0"/>
                <a:cs typeface="Times New Roman" pitchFamily="18" charset="0"/>
              </a:rPr>
              <a:t>и</a:t>
            </a:r>
            <a:r>
              <a:rPr sz="2000" spc="-5" dirty="0">
                <a:latin typeface="Times New Roman" pitchFamily="18" charset="0"/>
                <a:cs typeface="Times New Roman" pitchFamily="18" charset="0"/>
              </a:rPr>
              <a:t>р</a:t>
            </a:r>
            <a:r>
              <a:rPr sz="2000" spc="5" dirty="0">
                <a:latin typeface="Times New Roman" pitchFamily="18" charset="0"/>
                <a:cs typeface="Times New Roman" pitchFamily="18" charset="0"/>
              </a:rPr>
              <a:t>ов</a:t>
            </a:r>
            <a:r>
              <a:rPr sz="2000" spc="-10" dirty="0">
                <a:latin typeface="Times New Roman" pitchFamily="18" charset="0"/>
                <a:cs typeface="Times New Roman" pitchFamily="18" charset="0"/>
              </a:rPr>
              <a:t>и</a:t>
            </a:r>
            <a:r>
              <a:rPr sz="2000" dirty="0">
                <a:latin typeface="Times New Roman" pitchFamily="18" charset="0"/>
                <a:cs typeface="Times New Roman" pitchFamily="18" charset="0"/>
              </a:rPr>
              <a:t>ни	і	</a:t>
            </a:r>
            <a:r>
              <a:rPr sz="2000" spc="-5" dirty="0">
                <a:latin typeface="Times New Roman" pitchFamily="18" charset="0"/>
                <a:cs typeface="Times New Roman" pitchFamily="18" charset="0"/>
              </a:rPr>
              <a:t>в</a:t>
            </a:r>
            <a:r>
              <a:rPr sz="2000" dirty="0">
                <a:latin typeface="Times New Roman" pitchFamily="18" charset="0"/>
                <a:cs typeface="Times New Roman" pitchFamily="18" charset="0"/>
              </a:rPr>
              <a:t>и</a:t>
            </a:r>
            <a:r>
              <a:rPr sz="2000" spc="5" dirty="0">
                <a:latin typeface="Times New Roman" pitchFamily="18" charset="0"/>
                <a:cs typeface="Times New Roman" pitchFamily="18" charset="0"/>
              </a:rPr>
              <a:t>р</a:t>
            </a:r>
            <a:r>
              <a:rPr sz="2000" spc="-5" dirty="0">
                <a:latin typeface="Times New Roman" pitchFamily="18" charset="0"/>
                <a:cs typeface="Times New Roman" pitchFamily="18" charset="0"/>
              </a:rPr>
              <a:t>о</a:t>
            </a:r>
            <a:r>
              <a:rPr sz="2000" spc="10" dirty="0">
                <a:latin typeface="Times New Roman" pitchFamily="18" charset="0"/>
                <a:cs typeface="Times New Roman" pitchFamily="18" charset="0"/>
              </a:rPr>
              <a:t>б</a:t>
            </a:r>
            <a:r>
              <a:rPr sz="2000" spc="-5" dirty="0">
                <a:latin typeface="Times New Roman" pitchFamily="18" charset="0"/>
                <a:cs typeface="Times New Roman" pitchFamily="18" charset="0"/>
              </a:rPr>
              <a:t>н</a:t>
            </a:r>
            <a:r>
              <a:rPr sz="2000" dirty="0">
                <a:latin typeface="Times New Roman" pitchFamily="18" charset="0"/>
                <a:cs typeface="Times New Roman" pitchFamily="18" charset="0"/>
              </a:rPr>
              <a:t>иц</a:t>
            </a:r>
            <a:r>
              <a:rPr sz="2000" spc="-10" dirty="0">
                <a:latin typeface="Times New Roman" pitchFamily="18" charset="0"/>
                <a:cs typeface="Times New Roman" pitchFamily="18" charset="0"/>
              </a:rPr>
              <a:t>т</a:t>
            </a:r>
            <a:r>
              <a:rPr sz="2000" spc="5" dirty="0">
                <a:latin typeface="Times New Roman" pitchFamily="18" charset="0"/>
                <a:cs typeface="Times New Roman" pitchFamily="18" charset="0"/>
              </a:rPr>
              <a:t>в</a:t>
            </a:r>
            <a:r>
              <a:rPr sz="2000" dirty="0">
                <a:latin typeface="Times New Roman" pitchFamily="18" charset="0"/>
                <a:cs typeface="Times New Roman" pitchFamily="18" charset="0"/>
              </a:rPr>
              <a:t>о	н</a:t>
            </a:r>
            <a:r>
              <a:rPr sz="2000" spc="-5" dirty="0">
                <a:latin typeface="Times New Roman" pitchFamily="18" charset="0"/>
                <a:cs typeface="Times New Roman" pitchFamily="18" charset="0"/>
              </a:rPr>
              <a:t>ап</a:t>
            </a:r>
            <a:r>
              <a:rPr sz="2000" dirty="0">
                <a:latin typeface="Times New Roman" pitchFamily="18" charset="0"/>
                <a:cs typeface="Times New Roman" pitchFamily="18" charset="0"/>
              </a:rPr>
              <a:t>і</a:t>
            </a:r>
            <a:r>
              <a:rPr sz="2000" spc="-5" dirty="0">
                <a:latin typeface="Times New Roman" pitchFamily="18" charset="0"/>
                <a:cs typeface="Times New Roman" pitchFamily="18" charset="0"/>
              </a:rPr>
              <a:t>в</a:t>
            </a:r>
            <a:r>
              <a:rPr sz="2000" dirty="0">
                <a:latin typeface="Times New Roman" pitchFamily="18" charset="0"/>
                <a:cs typeface="Times New Roman" pitchFamily="18" charset="0"/>
              </a:rPr>
              <a:t>ф</a:t>
            </a:r>
            <a:r>
              <a:rPr sz="2000" spc="-5" dirty="0">
                <a:latin typeface="Times New Roman" pitchFamily="18" charset="0"/>
                <a:cs typeface="Times New Roman" pitchFamily="18" charset="0"/>
              </a:rPr>
              <a:t>а</a:t>
            </a:r>
            <a:r>
              <a:rPr sz="2000" spc="10" dirty="0">
                <a:latin typeface="Times New Roman" pitchFamily="18" charset="0"/>
                <a:cs typeface="Times New Roman" pitchFamily="18" charset="0"/>
              </a:rPr>
              <a:t>б</a:t>
            </a:r>
            <a:r>
              <a:rPr sz="2000" spc="-5" dirty="0">
                <a:latin typeface="Times New Roman" pitchFamily="18" charset="0"/>
                <a:cs typeface="Times New Roman" pitchFamily="18" charset="0"/>
              </a:rPr>
              <a:t>р</a:t>
            </a:r>
            <a:r>
              <a:rPr sz="2000" dirty="0">
                <a:latin typeface="Times New Roman" pitchFamily="18" charset="0"/>
                <a:cs typeface="Times New Roman" pitchFamily="18" charset="0"/>
              </a:rPr>
              <a:t>и</a:t>
            </a:r>
            <a:r>
              <a:rPr sz="2000" spc="-5" dirty="0">
                <a:latin typeface="Times New Roman" pitchFamily="18" charset="0"/>
                <a:cs typeface="Times New Roman" pitchFamily="18" charset="0"/>
              </a:rPr>
              <a:t>к</a:t>
            </a:r>
            <a:r>
              <a:rPr sz="2000" spc="5" dirty="0">
                <a:latin typeface="Times New Roman" pitchFamily="18" charset="0"/>
                <a:cs typeface="Times New Roman" pitchFamily="18" charset="0"/>
              </a:rPr>
              <a:t>а</a:t>
            </a:r>
            <a:r>
              <a:rPr sz="2000" spc="-10" dirty="0">
                <a:latin typeface="Times New Roman" pitchFamily="18" charset="0"/>
                <a:cs typeface="Times New Roman" pitchFamily="18" charset="0"/>
              </a:rPr>
              <a:t>т</a:t>
            </a:r>
            <a:r>
              <a:rPr sz="2000" spc="-5" dirty="0">
                <a:latin typeface="Times New Roman" pitchFamily="18" charset="0"/>
                <a:cs typeface="Times New Roman" pitchFamily="18" charset="0"/>
              </a:rPr>
              <a:t>і</a:t>
            </a:r>
            <a:r>
              <a:rPr sz="2000" dirty="0">
                <a:latin typeface="Times New Roman" pitchFamily="18" charset="0"/>
                <a:cs typeface="Times New Roman" pitchFamily="18" charset="0"/>
              </a:rPr>
              <a:t>в	</a:t>
            </a:r>
            <a:r>
              <a:rPr sz="2000" spc="10" dirty="0">
                <a:latin typeface="Times New Roman" pitchFamily="18" charset="0"/>
                <a:cs typeface="Times New Roman" pitchFamily="18" charset="0"/>
              </a:rPr>
              <a:t>з</a:t>
            </a:r>
            <a:r>
              <a:rPr sz="2000" spc="-5" dirty="0">
                <a:latin typeface="Times New Roman" pitchFamily="18" charset="0"/>
                <a:cs typeface="Times New Roman" pitchFamily="18" charset="0"/>
              </a:rPr>
              <a:t>г</a:t>
            </a:r>
            <a:r>
              <a:rPr sz="2000" spc="-10" dirty="0">
                <a:latin typeface="Times New Roman" pitchFamily="18" charset="0"/>
                <a:cs typeface="Times New Roman" pitchFamily="18" charset="0"/>
              </a:rPr>
              <a:t>і</a:t>
            </a:r>
            <a:r>
              <a:rPr sz="2000" dirty="0">
                <a:latin typeface="Times New Roman" pitchFamily="18" charset="0"/>
                <a:cs typeface="Times New Roman" pitchFamily="18" charset="0"/>
              </a:rPr>
              <a:t>д</a:t>
            </a:r>
            <a:r>
              <a:rPr sz="2000" spc="-5" dirty="0">
                <a:latin typeface="Times New Roman" pitchFamily="18" charset="0"/>
                <a:cs typeface="Times New Roman" pitchFamily="18" charset="0"/>
              </a:rPr>
              <a:t>н</a:t>
            </a:r>
            <a:r>
              <a:rPr sz="2000" dirty="0">
                <a:latin typeface="Times New Roman" pitchFamily="18" charset="0"/>
                <a:cs typeface="Times New Roman" pitchFamily="18" charset="0"/>
              </a:rPr>
              <a:t>о  </a:t>
            </a:r>
            <a:r>
              <a:rPr sz="2000" spc="-5" dirty="0">
                <a:latin typeface="Times New Roman" pitchFamily="18" charset="0"/>
                <a:cs typeface="Times New Roman" pitchFamily="18" charset="0"/>
              </a:rPr>
              <a:t>документації </a:t>
            </a:r>
            <a:r>
              <a:rPr sz="2000" dirty="0">
                <a:latin typeface="Times New Roman" pitchFamily="18" charset="0"/>
                <a:cs typeface="Times New Roman" pitchFamily="18" charset="0"/>
              </a:rPr>
              <a:t>з </a:t>
            </a:r>
            <a:r>
              <a:rPr sz="2000" spc="-5" dirty="0">
                <a:latin typeface="Times New Roman" pitchFamily="18" charset="0"/>
                <a:cs typeface="Times New Roman" pitchFamily="18" charset="0"/>
              </a:rPr>
              <a:t>дот</a:t>
            </a:r>
            <a:r>
              <a:rPr sz="2000" u="heavy" spc="-5" dirty="0">
                <a:uFill>
                  <a:solidFill>
                    <a:srgbClr val="001F5F"/>
                  </a:solidFill>
                </a:uFill>
                <a:latin typeface="Times New Roman" pitchFamily="18" charset="0"/>
                <a:cs typeface="Times New Roman" pitchFamily="18" charset="0"/>
              </a:rPr>
              <a:t>риманням</a:t>
            </a:r>
            <a:r>
              <a:rPr sz="2000" u="heavy" spc="-25" dirty="0">
                <a:uFill>
                  <a:solidFill>
                    <a:srgbClr val="001F5F"/>
                  </a:solidFill>
                </a:uFill>
                <a:latin typeface="Times New Roman" pitchFamily="18" charset="0"/>
                <a:cs typeface="Times New Roman" pitchFamily="18" charset="0"/>
              </a:rPr>
              <a:t> </a:t>
            </a:r>
            <a:r>
              <a:rPr sz="2000" u="heavy" spc="-5" dirty="0">
                <a:uFill>
                  <a:solidFill>
                    <a:srgbClr val="001F5F"/>
                  </a:solidFill>
                </a:uFill>
                <a:latin typeface="Times New Roman" pitchFamily="18" charset="0"/>
                <a:cs typeface="Times New Roman" pitchFamily="18" charset="0"/>
              </a:rPr>
              <a:t>вимог.</a:t>
            </a:r>
            <a:r>
              <a:rPr sz="2000" u="heavy" spc="-5" dirty="0">
                <a:uFill>
                  <a:solidFill>
                    <a:srgbClr val="001F5F"/>
                  </a:solidFill>
                </a:uFill>
                <a:latin typeface="Arial"/>
                <a:cs typeface="Arial"/>
              </a:rPr>
              <a:t>	</a:t>
            </a:r>
            <a:endParaRPr sz="20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6072230"/>
          </a:xfrm>
        </p:spPr>
        <p:txBody>
          <a:bodyPr>
            <a:normAutofit fontScale="70000" lnSpcReduction="20000"/>
          </a:bodyPr>
          <a:lstStyle/>
          <a:p>
            <a:pPr algn="just">
              <a:buFont typeface="Wingdings" pitchFamily="2" charset="2"/>
              <a:buChar char="ü"/>
            </a:pPr>
            <a:r>
              <a:rPr lang="uk-UA" sz="2500" b="1" u="sng" dirty="0" smtClean="0">
                <a:solidFill>
                  <a:srgbClr val="990033"/>
                </a:solidFill>
                <a:latin typeface="Times New Roman" pitchFamily="18" charset="0"/>
                <a:cs typeface="Times New Roman" pitchFamily="18" charset="0"/>
              </a:rPr>
              <a:t>Виробництва</a:t>
            </a:r>
            <a:r>
              <a:rPr lang="uk-UA" sz="2500" dirty="0" smtClean="0">
                <a:latin typeface="Times New Roman" pitchFamily="18" charset="0"/>
                <a:cs typeface="Times New Roman" pitchFamily="18" charset="0"/>
              </a:rPr>
              <a:t> — це більш крупні порівняно з цехами підрозділи, які створюються на великих підприємствах, де необхідно об’єднати кілька однорідних або взаємозалежних цехів</a:t>
            </a:r>
            <a:r>
              <a:rPr lang="uk-UA" sz="2500" dirty="0" smtClean="0">
                <a:latin typeface="Times New Roman" pitchFamily="18" charset="0"/>
                <a:cs typeface="Times New Roman" pitchFamily="18" charset="0"/>
              </a:rPr>
              <a:t>.</a:t>
            </a:r>
          </a:p>
          <a:p>
            <a:pPr algn="just">
              <a:buFont typeface="Wingdings" pitchFamily="2" charset="2"/>
              <a:buChar char="ü"/>
            </a:pPr>
            <a:endParaRPr lang="ru-RU"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У свою чергу основне і допоміжне виробництва поділяються на цехи, відділення, виробничі ділянки, робочі місця</a:t>
            </a:r>
            <a:r>
              <a:rPr lang="uk-UA" sz="2500" dirty="0" smtClean="0">
                <a:latin typeface="Times New Roman" pitchFamily="18" charset="0"/>
                <a:cs typeface="Times New Roman" pitchFamily="18" charset="0"/>
              </a:rPr>
              <a:t>.</a:t>
            </a:r>
          </a:p>
          <a:p>
            <a:pPr algn="just">
              <a:buFont typeface="Wingdings" pitchFamily="2" charset="2"/>
              <a:buChar char="ü"/>
            </a:pPr>
            <a:endParaRPr lang="ru-RU" sz="2500" dirty="0" smtClean="0">
              <a:latin typeface="Times New Roman" pitchFamily="18" charset="0"/>
              <a:cs typeface="Times New Roman" pitchFamily="18" charset="0"/>
            </a:endParaRPr>
          </a:p>
          <a:p>
            <a:pPr algn="just">
              <a:buFont typeface="Wingdings" pitchFamily="2" charset="2"/>
              <a:buChar char="ü"/>
            </a:pPr>
            <a:r>
              <a:rPr lang="uk-UA" sz="2500" b="1" u="sng" dirty="0" smtClean="0">
                <a:solidFill>
                  <a:srgbClr val="990033"/>
                </a:solidFill>
                <a:latin typeface="Times New Roman" pitchFamily="18" charset="0"/>
                <a:cs typeface="Times New Roman" pitchFamily="18" charset="0"/>
              </a:rPr>
              <a:t>Цех</a:t>
            </a:r>
            <a:r>
              <a:rPr lang="uk-UA" sz="2500" b="1" dirty="0" smtClean="0">
                <a:latin typeface="Times New Roman" pitchFamily="18" charset="0"/>
                <a:cs typeface="Times New Roman" pitchFamily="18" charset="0"/>
              </a:rPr>
              <a:t> </a:t>
            </a:r>
            <a:r>
              <a:rPr lang="uk-UA" sz="2500" dirty="0" smtClean="0">
                <a:latin typeface="Times New Roman" pitchFamily="18" charset="0"/>
                <a:cs typeface="Times New Roman" pitchFamily="18" charset="0"/>
              </a:rPr>
              <a:t>— </a:t>
            </a:r>
            <a:r>
              <a:rPr lang="uk-UA" sz="2500" dirty="0" smtClean="0">
                <a:latin typeface="Times New Roman" pitchFamily="18" charset="0"/>
                <a:cs typeface="Times New Roman" pitchFamily="18" charset="0"/>
              </a:rPr>
              <a:t>відособлена в технологічному відношенні частина підприємства, у якій проходить закінчений процес. Залежно від характеру технологічного процесу та обсягу роботи цех може мати виробничі ділянки, відділення або потокові лінії</a:t>
            </a:r>
            <a:r>
              <a:rPr lang="uk-UA" sz="2500" dirty="0" smtClean="0">
                <a:latin typeface="Times New Roman" pitchFamily="18" charset="0"/>
                <a:cs typeface="Times New Roman" pitchFamily="18" charset="0"/>
              </a:rPr>
              <a:t>.</a:t>
            </a:r>
          </a:p>
          <a:p>
            <a:pPr algn="just">
              <a:buFont typeface="Wingdings" pitchFamily="2" charset="2"/>
              <a:buChar char="ü"/>
            </a:pPr>
            <a:endParaRPr lang="ru-RU" sz="2500" dirty="0" smtClean="0">
              <a:latin typeface="Times New Roman" pitchFamily="18" charset="0"/>
              <a:cs typeface="Times New Roman" pitchFamily="18" charset="0"/>
            </a:endParaRPr>
          </a:p>
          <a:p>
            <a:pPr algn="just">
              <a:buFont typeface="Wingdings" pitchFamily="2" charset="2"/>
              <a:buChar char="ü"/>
            </a:pPr>
            <a:r>
              <a:rPr lang="uk-UA" sz="2500" b="1" u="sng" dirty="0" smtClean="0">
                <a:solidFill>
                  <a:srgbClr val="990033"/>
                </a:solidFill>
                <a:latin typeface="Times New Roman" pitchFamily="18" charset="0"/>
                <a:cs typeface="Times New Roman" pitchFamily="18" charset="0"/>
              </a:rPr>
              <a:t>Виробнича ділянка</a:t>
            </a:r>
            <a:r>
              <a:rPr lang="uk-UA" sz="2500" dirty="0" smtClean="0">
                <a:latin typeface="Times New Roman" pitchFamily="18" charset="0"/>
                <a:cs typeface="Times New Roman" pitchFamily="18" charset="0"/>
              </a:rPr>
              <a:t> — частина цеху, де здійснюється закінчена стадія виробничого процесу</a:t>
            </a:r>
            <a:r>
              <a:rPr lang="uk-UA" sz="2500" dirty="0" smtClean="0">
                <a:latin typeface="Times New Roman" pitchFamily="18" charset="0"/>
                <a:cs typeface="Times New Roman" pitchFamily="18" charset="0"/>
              </a:rPr>
              <a:t>.</a:t>
            </a:r>
          </a:p>
          <a:p>
            <a:pPr algn="just">
              <a:buFont typeface="Wingdings" pitchFamily="2" charset="2"/>
              <a:buChar char="ü"/>
            </a:pPr>
            <a:endParaRPr lang="ru-RU" sz="2500" dirty="0" smtClean="0">
              <a:latin typeface="Times New Roman" pitchFamily="18" charset="0"/>
              <a:cs typeface="Times New Roman" pitchFamily="18" charset="0"/>
            </a:endParaRPr>
          </a:p>
          <a:p>
            <a:pPr algn="just">
              <a:buFont typeface="Wingdings" pitchFamily="2" charset="2"/>
              <a:buChar char="ü"/>
            </a:pPr>
            <a:r>
              <a:rPr lang="uk-UA" sz="2500" b="1" u="sng" dirty="0" smtClean="0">
                <a:solidFill>
                  <a:srgbClr val="990033"/>
                </a:solidFill>
                <a:latin typeface="Times New Roman" pitchFamily="18" charset="0"/>
                <a:cs typeface="Times New Roman" pitchFamily="18" charset="0"/>
              </a:rPr>
              <a:t>Відділення</a:t>
            </a:r>
            <a:r>
              <a:rPr lang="uk-UA" sz="2500" dirty="0" smtClean="0">
                <a:latin typeface="Times New Roman" pitchFamily="18" charset="0"/>
                <a:cs typeface="Times New Roman" pitchFamily="18" charset="0"/>
              </a:rPr>
              <a:t> — виробничі підрозділи, які створюються у великих цехах. Наприклад, у гарячому цеху можуть створюватися супове і соусне відділення</a:t>
            </a:r>
            <a:r>
              <a:rPr lang="uk-UA" sz="2500" dirty="0" smtClean="0">
                <a:latin typeface="Times New Roman" pitchFamily="18" charset="0"/>
                <a:cs typeface="Times New Roman" pitchFamily="18" charset="0"/>
              </a:rPr>
              <a:t>.</a:t>
            </a:r>
          </a:p>
          <a:p>
            <a:pPr algn="just">
              <a:buFont typeface="Wingdings" pitchFamily="2" charset="2"/>
              <a:buChar char="ü"/>
            </a:pPr>
            <a:endParaRPr lang="ru-RU"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Цехи, відділення, виробничі ділянки поділяються на робочі місця</a:t>
            </a:r>
            <a:r>
              <a:rPr lang="uk-UA" sz="2500" dirty="0" smtClean="0">
                <a:latin typeface="Times New Roman" pitchFamily="18" charset="0"/>
                <a:cs typeface="Times New Roman" pitchFamily="18" charset="0"/>
              </a:rPr>
              <a:t>.</a:t>
            </a:r>
          </a:p>
          <a:p>
            <a:pPr algn="just">
              <a:buFont typeface="Wingdings" pitchFamily="2" charset="2"/>
              <a:buChar char="ü"/>
            </a:pPr>
            <a:endParaRPr lang="ru-RU" sz="2500" dirty="0" smtClean="0">
              <a:latin typeface="Times New Roman" pitchFamily="18" charset="0"/>
              <a:cs typeface="Times New Roman" pitchFamily="18" charset="0"/>
            </a:endParaRPr>
          </a:p>
          <a:p>
            <a:pPr algn="just">
              <a:buFont typeface="Wingdings" pitchFamily="2" charset="2"/>
              <a:buChar char="ü"/>
            </a:pPr>
            <a:r>
              <a:rPr lang="uk-UA" sz="2500" b="1" u="sng" dirty="0" smtClean="0">
                <a:solidFill>
                  <a:srgbClr val="990033"/>
                </a:solidFill>
                <a:latin typeface="Times New Roman" pitchFamily="18" charset="0"/>
                <a:cs typeface="Times New Roman" pitchFamily="18" charset="0"/>
              </a:rPr>
              <a:t>Робоче місце</a:t>
            </a:r>
            <a:r>
              <a:rPr lang="uk-UA" sz="2500" dirty="0" smtClean="0">
                <a:latin typeface="Times New Roman" pitchFamily="18" charset="0"/>
                <a:cs typeface="Times New Roman" pitchFamily="18" charset="0"/>
              </a:rPr>
              <a:t> — частина цеху, на якій процес роботи здійснюється одним або групою працівників, що виконують певні операції.</a:t>
            </a:r>
            <a:endParaRPr lang="ru-RU" sz="25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solidFill>
                  <a:srgbClr val="990033"/>
                </a:solidFill>
                <a:latin typeface="Times New Roman" pitchFamily="18" charset="0"/>
                <a:cs typeface="Times New Roman" pitchFamily="18" charset="0"/>
              </a:rPr>
              <a:t>Склад приміщень підприємств ресторанного господарства і вимоги до них визначаються відповідними </a:t>
            </a:r>
            <a:r>
              <a:rPr lang="uk-UA" sz="2400" dirty="0" err="1" smtClean="0">
                <a:solidFill>
                  <a:srgbClr val="990033"/>
                </a:solidFill>
                <a:latin typeface="Times New Roman" pitchFamily="18" charset="0"/>
                <a:cs typeface="Times New Roman" pitchFamily="18" charset="0"/>
              </a:rPr>
              <a:t>СНІПами</a:t>
            </a:r>
            <a:r>
              <a:rPr lang="uk-UA" sz="2400" dirty="0" smtClean="0">
                <a:solidFill>
                  <a:srgbClr val="990033"/>
                </a:solidFill>
                <a:latin typeface="Times New Roman" pitchFamily="18" charset="0"/>
                <a:cs typeface="Times New Roman" pitchFamily="18" charset="0"/>
              </a:rPr>
              <a:t>. У них виділяються такі основні групи приміщень:</a:t>
            </a:r>
            <a:endParaRPr lang="ru-RU" sz="2400"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00634"/>
          </a:xfrm>
        </p:spPr>
        <p:txBody>
          <a:bodyPr>
            <a:normAutofit fontScale="62500" lnSpcReduction="20000"/>
          </a:bodyPr>
          <a:lstStyle/>
          <a:p>
            <a:pPr algn="just">
              <a:buFont typeface="Wingdings" pitchFamily="2" charset="2"/>
              <a:buChar char="ü"/>
            </a:pPr>
            <a:r>
              <a:rPr lang="uk-UA" dirty="0" smtClean="0">
                <a:latin typeface="Times New Roman" pitchFamily="18" charset="0"/>
                <a:cs typeface="Times New Roman" pitchFamily="18" charset="0"/>
              </a:rPr>
              <a:t>складська </a:t>
            </a:r>
            <a:r>
              <a:rPr lang="uk-UA" dirty="0" smtClean="0">
                <a:latin typeface="Times New Roman" pitchFamily="18" charset="0"/>
                <a:cs typeface="Times New Roman" pitchFamily="18" charset="0"/>
              </a:rPr>
              <a:t>група для короткочасного зберігання сировини і продуктів в охолоджувальних камерах і </a:t>
            </a:r>
            <a:r>
              <a:rPr lang="uk-UA" dirty="0" err="1" smtClean="0">
                <a:latin typeface="Times New Roman" pitchFamily="18" charset="0"/>
                <a:cs typeface="Times New Roman" pitchFamily="18" charset="0"/>
              </a:rPr>
              <a:t>неохолоджувальних</a:t>
            </a:r>
            <a:r>
              <a:rPr lang="uk-UA" dirty="0" smtClean="0">
                <a:latin typeface="Times New Roman" pitchFamily="18" charset="0"/>
                <a:cs typeface="Times New Roman" pitchFamily="18" charset="0"/>
              </a:rPr>
              <a:t> складах з відповідними режимами зберігання</a:t>
            </a:r>
            <a:r>
              <a:rPr lang="uk-UA" dirty="0" smtClean="0">
                <a:latin typeface="Times New Roman" pitchFamily="18" charset="0"/>
                <a:cs typeface="Times New Roman" pitchFamily="18" charset="0"/>
              </a:rPr>
              <a:t>;</a:t>
            </a:r>
          </a:p>
          <a:p>
            <a:pPr algn="just">
              <a:buFont typeface="Wingdings" pitchFamily="2" charset="2"/>
              <a:buChar char="ü"/>
            </a:pP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виробнича </a:t>
            </a:r>
            <a:r>
              <a:rPr lang="uk-UA" dirty="0" smtClean="0">
                <a:latin typeface="Times New Roman" pitchFamily="18" charset="0"/>
                <a:cs typeface="Times New Roman" pitchFamily="18" charset="0"/>
              </a:rPr>
              <a:t>група для переробки продуктів, сировини (напівфабрикатів) і випуску готової продукції; до складу виробничої групи входять основні (заготівельні і </a:t>
            </a:r>
            <a:r>
              <a:rPr lang="uk-UA" dirty="0" err="1" smtClean="0">
                <a:latin typeface="Times New Roman" pitchFamily="18" charset="0"/>
                <a:cs typeface="Times New Roman" pitchFamily="18" charset="0"/>
              </a:rPr>
              <a:t>доготовочні</a:t>
            </a:r>
            <a:r>
              <a:rPr lang="uk-UA" dirty="0" smtClean="0">
                <a:latin typeface="Times New Roman" pitchFamily="18" charset="0"/>
                <a:cs typeface="Times New Roman" pitchFamily="18" charset="0"/>
              </a:rPr>
              <a:t>) цехи, спеціалізовані (кондитерський, кулінарний та ін.) і допоміжні (мийні, хліборізка</a:t>
            </a:r>
            <a:r>
              <a:rPr lang="uk-UA" dirty="0" smtClean="0">
                <a:latin typeface="Times New Roman" pitchFamily="18" charset="0"/>
                <a:cs typeface="Times New Roman" pitchFamily="18" charset="0"/>
              </a:rPr>
              <a:t>);</a:t>
            </a:r>
          </a:p>
          <a:p>
            <a:pPr algn="just">
              <a:buFont typeface="Wingdings" pitchFamily="2" charset="2"/>
              <a:buChar char="ü"/>
            </a:pP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торговельна група для реалізації готової продукції й організації її споживання (торговельні зали з роздавальними та буфетами, магазини кулінарії, </a:t>
            </a:r>
            <a:r>
              <a:rPr lang="uk-UA" dirty="0" smtClean="0">
                <a:latin typeface="Times New Roman" pitchFamily="18" charset="0"/>
                <a:cs typeface="Times New Roman" pitchFamily="18" charset="0"/>
              </a:rPr>
              <a:t>вестибюль </a:t>
            </a:r>
            <a:r>
              <a:rPr lang="uk-UA" dirty="0" smtClean="0">
                <a:latin typeface="Times New Roman" pitchFamily="18" charset="0"/>
                <a:cs typeface="Times New Roman" pitchFamily="18" charset="0"/>
              </a:rPr>
              <a:t>з гардеробом і санвузлами та ін</a:t>
            </a:r>
            <a:r>
              <a:rPr lang="uk-UA" dirty="0" smtClean="0">
                <a:latin typeface="Times New Roman" pitchFamily="18" charset="0"/>
                <a:cs typeface="Times New Roman" pitchFamily="18" charset="0"/>
              </a:rPr>
              <a:t>.);</a:t>
            </a:r>
          </a:p>
          <a:p>
            <a:pPr algn="just">
              <a:buFont typeface="Wingdings" pitchFamily="2" charset="2"/>
              <a:buChar char="ü"/>
            </a:pP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адміністративно-побутова </a:t>
            </a:r>
            <a:r>
              <a:rPr lang="uk-UA" dirty="0" smtClean="0">
                <a:latin typeface="Times New Roman" pitchFamily="18" charset="0"/>
                <a:cs typeface="Times New Roman" pitchFamily="18" charset="0"/>
              </a:rPr>
              <a:t>група для створення нормальних умов праці і відпочинку працівників (кабінет директора, бухгалтерія, гардероб персоналу з душами і санвузлами).</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74720"/>
          </a:xfrm>
        </p:spPr>
        <p:txBody>
          <a:bodyPr>
            <a:normAutofit/>
          </a:bodyPr>
          <a:lstStyle/>
          <a:p>
            <a:r>
              <a:rPr lang="uk-UA" sz="2400" b="1" dirty="0" smtClean="0">
                <a:solidFill>
                  <a:srgbClr val="990033"/>
                </a:solidFill>
                <a:latin typeface="Times New Roman" pitchFamily="18" charset="0"/>
                <a:cs typeface="Times New Roman" pitchFamily="18" charset="0"/>
              </a:rPr>
              <a:t>Всі групи приміщень пов’язані між собою:</a:t>
            </a:r>
            <a:endParaRPr lang="ru-RU" sz="2400" b="1" dirty="0">
              <a:solidFill>
                <a:srgbClr val="990033"/>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928670"/>
            <a:ext cx="8501122" cy="5715040"/>
          </a:xfrm>
        </p:spPr>
        <p:txBody>
          <a:bodyPr>
            <a:normAutofit fontScale="62500" lnSpcReduction="20000"/>
          </a:bodyPr>
          <a:lstStyle/>
          <a:p>
            <a:pPr algn="just"/>
            <a:r>
              <a:rPr lang="uk-UA" dirty="0" smtClean="0">
                <a:latin typeface="Times New Roman" pitchFamily="18" charset="0"/>
                <a:cs typeface="Times New Roman" pitchFamily="18" charset="0"/>
              </a:rPr>
              <a:t>розміщення </a:t>
            </a:r>
            <a:r>
              <a:rPr lang="uk-UA" dirty="0" smtClean="0">
                <a:latin typeface="Times New Roman" pitchFamily="18" charset="0"/>
                <a:cs typeface="Times New Roman" pitchFamily="18" charset="0"/>
              </a:rPr>
              <a:t>основних груп приміщень має забезпечити найкоротші зв’язки між ними без перетинання потоків відвідувачів і обслуговуючого персоналу, чистого і використаного посуду, напівфабрикатів, сировини і відходів</a:t>
            </a:r>
            <a:r>
              <a:rPr lang="uk-UA"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варто </a:t>
            </a:r>
            <a:r>
              <a:rPr lang="uk-UA" dirty="0" smtClean="0">
                <a:latin typeface="Times New Roman" pitchFamily="18" charset="0"/>
                <a:cs typeface="Times New Roman" pitchFamily="18" charset="0"/>
              </a:rPr>
              <a:t>прагнути до компактної структури будівлі, передбачаючи можливість перепланування приміщень у зв’язку зі зміною технології виробництва</a:t>
            </a:r>
            <a:r>
              <a:rPr lang="uk-UA"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компонування </a:t>
            </a:r>
            <a:r>
              <a:rPr lang="uk-UA" dirty="0" smtClean="0">
                <a:latin typeface="Times New Roman" pitchFamily="18" charset="0"/>
                <a:cs typeface="Times New Roman" pitchFamily="18" charset="0"/>
              </a:rPr>
              <a:t>всіх груп приміщень повинні задовольняти вимогам </a:t>
            </a:r>
            <a:r>
              <a:rPr lang="uk-UA" dirty="0" err="1" smtClean="0">
                <a:latin typeface="Times New Roman" pitchFamily="18" charset="0"/>
                <a:cs typeface="Times New Roman" pitchFamily="18" charset="0"/>
              </a:rPr>
              <a:t>СНіПів</a:t>
            </a:r>
            <a:r>
              <a:rPr lang="uk-UA" dirty="0" smtClean="0">
                <a:latin typeface="Times New Roman" pitchFamily="18" charset="0"/>
                <a:cs typeface="Times New Roman" pitchFamily="18" charset="0"/>
              </a:rPr>
              <a:t>, санітарним і протипожежним правилам</a:t>
            </a:r>
            <a:r>
              <a:rPr lang="uk-UA"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усі </a:t>
            </a:r>
            <a:r>
              <a:rPr lang="uk-UA" dirty="0" smtClean="0">
                <a:latin typeface="Times New Roman" pitchFamily="18" charset="0"/>
                <a:cs typeface="Times New Roman" pitchFamily="18" charset="0"/>
              </a:rPr>
              <a:t>виробничі і складські приміщення повинні бути непрохідними, вхід до виробничих і побутових приміщень — з боку господарського двору, а в торговельні приміщення — з вулиці; вони мають бути ізольовані від входів у житлові приміщення</a:t>
            </a:r>
            <a:r>
              <a:rPr lang="uk-UA"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компонування </a:t>
            </a:r>
            <a:r>
              <a:rPr lang="uk-UA" dirty="0" smtClean="0">
                <a:latin typeface="Times New Roman" pitchFamily="18" charset="0"/>
                <a:cs typeface="Times New Roman" pitchFamily="18" charset="0"/>
              </a:rPr>
              <a:t>торговельних приміщень здійснюється по ходу руху відвідувачів; передбачаються можливість скорочення їх пересування і забезпечення евакуації людей у разі пожежі.</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2986</Words>
  <PresentationFormat>Экран (4:3)</PresentationFormat>
  <Paragraphs>311</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Тема 4.2. ВИРОБНИЧИЙ ПРОЦЕС ЯК ОСНОВА ФОРМУВАННЯ ЗАКЛАДУ РЕСТОРАННОГО ГОСПОДАРСТВА </vt:lpstr>
      <vt:lpstr>План</vt:lpstr>
      <vt:lpstr>1. Виробнича інфраструктура та взаємозв’язок виробничих цехів з іншими групами приміщень.</vt:lpstr>
      <vt:lpstr>Види виробничих цехів, їх структура</vt:lpstr>
      <vt:lpstr>Заклади ресторанного господарства, що працюють на  напівфабрикатах, можуть мати у своїй структурі такі цехи:</vt:lpstr>
      <vt:lpstr>Призначення заготівельних цехів – механічне кулінарне</vt:lpstr>
      <vt:lpstr>Слайд 7</vt:lpstr>
      <vt:lpstr>Склад приміщень підприємств ресторанного господарства і вимоги до них визначаються відповідними СНІПами. У них виділяються такі основні групи приміщень:</vt:lpstr>
      <vt:lpstr>Всі групи приміщень пов’язані між собою:</vt:lpstr>
      <vt:lpstr>2. Основні вимоги до створення оптимальних умов праці</vt:lpstr>
      <vt:lpstr>Слайд 11</vt:lpstr>
      <vt:lpstr>Слайд 12</vt:lpstr>
      <vt:lpstr>Слайд 13</vt:lpstr>
      <vt:lpstr>3. Вимоги до організації робочих місць</vt:lpstr>
      <vt:lpstr>РЕКОМЕНДОВАНА ВИСОТА ВИРОБНИЧИХ СТОЛІВ І РОБОЧОЇ ПОВЕРХНІ ОБЛАДНАННЯ</vt:lpstr>
      <vt:lpstr>Рисунок 1. Робоче місце кухаря</vt:lpstr>
      <vt:lpstr>Рекомендується дотримуватися таких допустимих відстаней при розміщенні обладнання (у м):</vt:lpstr>
      <vt:lpstr>4. Види кулінарної продукції</vt:lpstr>
      <vt:lpstr>До кулінарної продукції належать: </vt:lpstr>
      <vt:lpstr>КУЛІНАРНІ НАПІВФАБРИКАТИ</vt:lpstr>
      <vt:lpstr>З картоплі й овочів виробляють такі напівфабрикати:</vt:lpstr>
      <vt:lpstr>З м'яса (яловичини, баранини, свинини, телятини) відповідно до галузевого стандарту м'ясної промисловості для підприємств ресторанного господарства виробляють напівфабрикати: великокускові, порційні і дрібнокускові.</vt:lpstr>
      <vt:lpstr>ГОТОВА КУЛІНАРНА ПРОДУКЦІЯ</vt:lpstr>
      <vt:lpstr>Слайд 24</vt:lpstr>
      <vt:lpstr>5. Оперативне планування виробництва.</vt:lpstr>
      <vt:lpstr>                                                                                       Таблиця 1  Графік добової динаміки попиту торговельної зали … на 100 місць (приклад)</vt:lpstr>
      <vt:lpstr>Рисунок 2.  Добова завантаженість … на 100 місць (приклад) </vt:lpstr>
      <vt:lpstr>Слайд 28</vt:lpstr>
      <vt:lpstr>Слайд 29</vt:lpstr>
      <vt:lpstr>                                                                                                 Таблиця 2. Асортиментний склад продукції …, реалізованої за день (приклад)</vt:lpstr>
      <vt:lpstr>                                                                               Таблиця 3  Розрахунок закупівельної продукції для … (приклад)</vt:lpstr>
      <vt:lpstr>Слайд 32</vt:lpstr>
      <vt:lpstr>Оперативне планування містить такі елементи:</vt:lpstr>
      <vt:lpstr>Слайд 34</vt:lpstr>
      <vt:lpstr>                                                                               Таблиця 4 Зразок плану-меню закладу ресторанного господарства</vt:lpstr>
      <vt:lpstr>Слайд 36</vt:lpstr>
      <vt:lpstr>Страви і закуски, що включаються в меню, повинні: </vt:lpstr>
      <vt:lpstr>Зав. виробництвом згідно з планом-меню визначає кількість продуктів, необхідних для виконання виробничої програми за формулою:</vt:lpstr>
      <vt:lpstr>                                                                                                 Таблиця 5 РОЗРАХУНОК СИРОВИНИ</vt:lpstr>
      <vt:lpstr>Слайд 40</vt:lpstr>
      <vt:lpstr>Питання до самоконтролю: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4.2. ВИРОБНИЧИЙ ПРОЦЕС ЯК ОСНОВА ФОРМУВАННЯ ЗАКЛАДУ РЕСТОРАННОГО ГОСПОДАРСТВА </dc:title>
  <cp:lastModifiedBy>User</cp:lastModifiedBy>
  <cp:revision>47</cp:revision>
  <dcterms:modified xsi:type="dcterms:W3CDTF">2019-09-10T10:05:08Z</dcterms:modified>
</cp:coreProperties>
</file>