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slides/slide4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72" r:id="rId4"/>
    <p:sldId id="274" r:id="rId5"/>
    <p:sldId id="275" r:id="rId6"/>
    <p:sldId id="276" r:id="rId7"/>
    <p:sldId id="273" r:id="rId8"/>
    <p:sldId id="259" r:id="rId9"/>
    <p:sldId id="260" r:id="rId10"/>
    <p:sldId id="261" r:id="rId11"/>
    <p:sldId id="262" r:id="rId12"/>
    <p:sldId id="263" r:id="rId13"/>
    <p:sldId id="264" r:id="rId14"/>
    <p:sldId id="265" r:id="rId15"/>
    <p:sldId id="266" r:id="rId16"/>
    <p:sldId id="267" r:id="rId17"/>
    <p:sldId id="268" r:id="rId18"/>
    <p:sldId id="277" r:id="rId19"/>
    <p:sldId id="269" r:id="rId20"/>
    <p:sldId id="270" r:id="rId21"/>
    <p:sldId id="271" r:id="rId22"/>
    <p:sldId id="278" r:id="rId23"/>
    <p:sldId id="281" r:id="rId24"/>
    <p:sldId id="279" r:id="rId25"/>
    <p:sldId id="280" r:id="rId26"/>
    <p:sldId id="283" r:id="rId27"/>
    <p:sldId id="284" r:id="rId28"/>
    <p:sldId id="285" r:id="rId29"/>
    <p:sldId id="287" r:id="rId30"/>
    <p:sldId id="286" r:id="rId31"/>
    <p:sldId id="289" r:id="rId32"/>
    <p:sldId id="282" r:id="rId33"/>
    <p:sldId id="288" r:id="rId34"/>
    <p:sldId id="290" r:id="rId35"/>
    <p:sldId id="291" r:id="rId36"/>
    <p:sldId id="292" r:id="rId37"/>
    <p:sldId id="293" r:id="rId38"/>
    <p:sldId id="294" r:id="rId39"/>
    <p:sldId id="295" r:id="rId40"/>
    <p:sldId id="296" r:id="rId41"/>
    <p:sldId id="297" r:id="rId42"/>
    <p:sldId id="298" r:id="rId43"/>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90033"/>
  </p:clrMru>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Средний стиль 2 - акцент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74" d="100"/>
          <a:sy n="74" d="100"/>
        </p:scale>
        <p:origin x="-1044"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10.09.2019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10.09.2019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10.09.2019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10.09.2019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10.09.2019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5B106E36-FD25-4E2D-B0AA-010F637433A0}" type="datetimeFigureOut">
              <a:rPr lang="ru-RU" smtClean="0"/>
              <a:pPr/>
              <a:t>10.09.2019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5B106E36-FD25-4E2D-B0AA-010F637433A0}" type="datetimeFigureOut">
              <a:rPr lang="ru-RU" smtClean="0"/>
              <a:pPr/>
              <a:t>10.09.2019</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B106E36-FD25-4E2D-B0AA-010F637433A0}" type="datetimeFigureOut">
              <a:rPr lang="ru-RU" smtClean="0"/>
              <a:pPr/>
              <a:t>10.09.2019</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10.09.2019</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10.09.2019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10.09.2019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106E36-FD25-4E2D-B0AA-010F637433A0}" type="datetimeFigureOut">
              <a:rPr lang="ru-RU" smtClean="0"/>
              <a:pPr/>
              <a:t>10.09.2019</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40.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928671"/>
            <a:ext cx="7772400" cy="2671780"/>
          </a:xfrm>
        </p:spPr>
        <p:txBody>
          <a:bodyPr>
            <a:normAutofit fontScale="90000"/>
          </a:bodyPr>
          <a:lstStyle/>
          <a:p>
            <a:r>
              <a:rPr lang="uk-UA" sz="3600" dirty="0" smtClean="0">
                <a:latin typeface="Times New Roman" pitchFamily="18" charset="0"/>
                <a:cs typeface="Times New Roman" pitchFamily="18" charset="0"/>
              </a:rPr>
              <a:t>Тема 4.2. </a:t>
            </a:r>
            <a:r>
              <a:rPr lang="uk-UA" sz="3600" b="1" dirty="0" smtClean="0">
                <a:solidFill>
                  <a:srgbClr val="990033"/>
                </a:solidFill>
                <a:latin typeface="Times New Roman" pitchFamily="18" charset="0"/>
                <a:cs typeface="Times New Roman" pitchFamily="18" charset="0"/>
              </a:rPr>
              <a:t>ВИРОБНИЧИЙ ПРОЦЕС ЯК ОСНОВА ФОРМУВАННЯ ЗАКЛАДУ РЕСТОРАННОГО ГОСПОДАРСТВА</a:t>
            </a:r>
            <a:r>
              <a:rPr lang="ru-RU" dirty="0" smtClean="0"/>
              <a:t/>
            </a:r>
            <a:br>
              <a:rPr lang="ru-RU" dirty="0" smtClean="0"/>
            </a:br>
            <a:endParaRPr lang="ru-RU" dirty="0"/>
          </a:p>
        </p:txBody>
      </p:sp>
      <p:sp>
        <p:nvSpPr>
          <p:cNvPr id="3" name="Подзаголовок 2"/>
          <p:cNvSpPr>
            <a:spLocks noGrp="1"/>
          </p:cNvSpPr>
          <p:nvPr>
            <p:ph type="subTitle" idx="1"/>
          </p:nvPr>
        </p:nvSpPr>
        <p:spPr/>
        <p:txBody>
          <a:bodyPr/>
          <a:lstStyle/>
          <a:p>
            <a:endParaRPr lang="ru-RU" dirty="0"/>
          </a:p>
        </p:txBody>
      </p:sp>
      <p:pic>
        <p:nvPicPr>
          <p:cNvPr id="16386" name="Picture 2" descr="Картинки по запросу приготування страв в ресторані"/>
          <p:cNvPicPr>
            <a:picLocks noChangeAspect="1" noChangeArrowheads="1"/>
          </p:cNvPicPr>
          <p:nvPr/>
        </p:nvPicPr>
        <p:blipFill>
          <a:blip r:embed="rId2"/>
          <a:srcRect/>
          <a:stretch>
            <a:fillRect/>
          </a:stretch>
        </p:blipFill>
        <p:spPr bwMode="auto">
          <a:xfrm>
            <a:off x="1357290" y="2786058"/>
            <a:ext cx="6400800" cy="3705225"/>
          </a:xfrm>
          <a:prstGeom prst="rect">
            <a:avLst/>
          </a:prstGeom>
          <a:noFill/>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uk-UA" sz="2800" b="1" dirty="0" smtClean="0">
                <a:solidFill>
                  <a:srgbClr val="990033"/>
                </a:solidFill>
                <a:latin typeface="Times New Roman" pitchFamily="18" charset="0"/>
                <a:cs typeface="Times New Roman" pitchFamily="18" charset="0"/>
              </a:rPr>
              <a:t>2. Основні вимоги до створення оптимальних умов </a:t>
            </a:r>
            <a:r>
              <a:rPr lang="uk-UA" sz="2800" b="1" dirty="0" smtClean="0">
                <a:solidFill>
                  <a:srgbClr val="990033"/>
                </a:solidFill>
                <a:latin typeface="Times New Roman" pitchFamily="18" charset="0"/>
                <a:cs typeface="Times New Roman" pitchFamily="18" charset="0"/>
              </a:rPr>
              <a:t>праці</a:t>
            </a:r>
            <a:endParaRPr lang="ru-RU" sz="2800" dirty="0">
              <a:solidFill>
                <a:srgbClr val="990033"/>
              </a:solidFill>
              <a:latin typeface="Times New Roman" pitchFamily="18" charset="0"/>
              <a:cs typeface="Times New Roman" pitchFamily="18" charset="0"/>
            </a:endParaRPr>
          </a:p>
        </p:txBody>
      </p:sp>
      <p:sp>
        <p:nvSpPr>
          <p:cNvPr id="3" name="Содержимое 2"/>
          <p:cNvSpPr>
            <a:spLocks noGrp="1"/>
          </p:cNvSpPr>
          <p:nvPr>
            <p:ph idx="1"/>
          </p:nvPr>
        </p:nvSpPr>
        <p:spPr>
          <a:xfrm>
            <a:off x="571472" y="1928802"/>
            <a:ext cx="8229600" cy="3929090"/>
          </a:xfrm>
        </p:spPr>
        <p:txBody>
          <a:bodyPr>
            <a:normAutofit fontScale="77500" lnSpcReduction="20000"/>
          </a:bodyPr>
          <a:lstStyle/>
          <a:p>
            <a:pPr algn="just">
              <a:buNone/>
            </a:pPr>
            <a:r>
              <a:rPr lang="uk-UA" i="1" dirty="0" smtClean="0">
                <a:solidFill>
                  <a:srgbClr val="990033"/>
                </a:solidFill>
                <a:latin typeface="Times New Roman" pitchFamily="18" charset="0"/>
                <a:cs typeface="Times New Roman" pitchFamily="18" charset="0"/>
              </a:rPr>
              <a:t>     Для </a:t>
            </a:r>
            <a:r>
              <a:rPr lang="uk-UA" i="1" dirty="0" smtClean="0">
                <a:solidFill>
                  <a:srgbClr val="990033"/>
                </a:solidFill>
                <a:latin typeface="Times New Roman" pitchFamily="18" charset="0"/>
                <a:cs typeface="Times New Roman" pitchFamily="18" charset="0"/>
              </a:rPr>
              <a:t>успішного виконання виробничого процесу на підприємствах ресторанного господарства необхідно</a:t>
            </a:r>
            <a:r>
              <a:rPr lang="uk-UA" i="1" dirty="0" smtClean="0">
                <a:solidFill>
                  <a:srgbClr val="990033"/>
                </a:solidFill>
                <a:latin typeface="Times New Roman" pitchFamily="18" charset="0"/>
                <a:cs typeface="Times New Roman" pitchFamily="18" charset="0"/>
              </a:rPr>
              <a:t>:</a:t>
            </a:r>
          </a:p>
          <a:p>
            <a:pPr algn="just"/>
            <a:r>
              <a:rPr lang="uk-UA" sz="2400" dirty="0" smtClean="0">
                <a:latin typeface="Times New Roman" pitchFamily="18" charset="0"/>
                <a:cs typeface="Times New Roman" pitchFamily="18" charset="0"/>
              </a:rPr>
              <a:t>вибрати </a:t>
            </a:r>
            <a:r>
              <a:rPr lang="uk-UA" sz="2400" dirty="0" smtClean="0">
                <a:latin typeface="Times New Roman" pitchFamily="18" charset="0"/>
                <a:cs typeface="Times New Roman" pitchFamily="18" charset="0"/>
              </a:rPr>
              <a:t>раціональну структуру виробництва;</a:t>
            </a:r>
            <a:endParaRPr lang="ru-RU" sz="2400" dirty="0" smtClean="0">
              <a:latin typeface="Times New Roman" pitchFamily="18" charset="0"/>
              <a:cs typeface="Times New Roman" pitchFamily="18" charset="0"/>
            </a:endParaRPr>
          </a:p>
          <a:p>
            <a:pPr algn="just"/>
            <a:r>
              <a:rPr lang="uk-UA" sz="2400" dirty="0" smtClean="0">
                <a:latin typeface="Times New Roman" pitchFamily="18" charset="0"/>
                <a:cs typeface="Times New Roman" pitchFamily="18" charset="0"/>
              </a:rPr>
              <a:t>виробничі </a:t>
            </a:r>
            <a:r>
              <a:rPr lang="uk-UA" sz="2400" dirty="0" smtClean="0">
                <a:latin typeface="Times New Roman" pitchFamily="18" charset="0"/>
                <a:cs typeface="Times New Roman" pitchFamily="18" charset="0"/>
              </a:rPr>
              <a:t>приміщення повинні розміщуватися по ходу технологічного процесу, щоб уникнути зустрічних потоків сировини, напівфабрикатів і готової продукції. Так, заготівельні цехи повинні розташовуватися ближче до складських приміщень, але в той же час мати зручний зв'язок із </a:t>
            </a:r>
            <a:r>
              <a:rPr lang="uk-UA" sz="2400" dirty="0" err="1" smtClean="0">
                <a:latin typeface="Times New Roman" pitchFamily="18" charset="0"/>
                <a:cs typeface="Times New Roman" pitchFamily="18" charset="0"/>
              </a:rPr>
              <a:t>доготівельними</a:t>
            </a:r>
            <a:r>
              <a:rPr lang="uk-UA" sz="2400" dirty="0" smtClean="0">
                <a:latin typeface="Times New Roman" pitchFamily="18" charset="0"/>
                <a:cs typeface="Times New Roman" pitchFamily="18" charset="0"/>
              </a:rPr>
              <a:t> цехами;</a:t>
            </a:r>
            <a:endParaRPr lang="ru-RU" sz="2400" dirty="0" smtClean="0">
              <a:latin typeface="Times New Roman" pitchFamily="18" charset="0"/>
              <a:cs typeface="Times New Roman" pitchFamily="18" charset="0"/>
            </a:endParaRPr>
          </a:p>
          <a:p>
            <a:pPr algn="just"/>
            <a:r>
              <a:rPr lang="uk-UA" sz="2400" dirty="0" smtClean="0">
                <a:latin typeface="Times New Roman" pitchFamily="18" charset="0"/>
                <a:cs typeface="Times New Roman" pitchFamily="18" charset="0"/>
              </a:rPr>
              <a:t>забезпечити </a:t>
            </a:r>
            <a:r>
              <a:rPr lang="uk-UA" sz="2400" dirty="0" smtClean="0">
                <a:latin typeface="Times New Roman" pitchFamily="18" charset="0"/>
                <a:cs typeface="Times New Roman" pitchFamily="18" charset="0"/>
              </a:rPr>
              <a:t>потоковість виробництва і послідовність здійснення технологічних процесів;</a:t>
            </a:r>
            <a:endParaRPr lang="ru-RU" sz="2400" dirty="0" smtClean="0">
              <a:latin typeface="Times New Roman" pitchFamily="18" charset="0"/>
              <a:cs typeface="Times New Roman" pitchFamily="18" charset="0"/>
            </a:endParaRPr>
          </a:p>
          <a:p>
            <a:pPr algn="just"/>
            <a:r>
              <a:rPr lang="uk-UA" sz="2400" dirty="0" smtClean="0">
                <a:latin typeface="Times New Roman" pitchFamily="18" charset="0"/>
                <a:cs typeface="Times New Roman" pitchFamily="18" charset="0"/>
              </a:rPr>
              <a:t>правильно </a:t>
            </a:r>
            <a:r>
              <a:rPr lang="uk-UA" sz="2400" dirty="0" smtClean="0">
                <a:latin typeface="Times New Roman" pitchFamily="18" charset="0"/>
                <a:cs typeface="Times New Roman" pitchFamily="18" charset="0"/>
              </a:rPr>
              <a:t>розмістити обладнання;</a:t>
            </a:r>
            <a:endParaRPr lang="ru-RU" sz="2400" dirty="0" smtClean="0">
              <a:latin typeface="Times New Roman" pitchFamily="18" charset="0"/>
              <a:cs typeface="Times New Roman" pitchFamily="18" charset="0"/>
            </a:endParaRPr>
          </a:p>
          <a:p>
            <a:pPr algn="just"/>
            <a:r>
              <a:rPr lang="uk-UA" sz="2400" dirty="0" smtClean="0">
                <a:latin typeface="Times New Roman" pitchFamily="18" charset="0"/>
                <a:cs typeface="Times New Roman" pitchFamily="18" charset="0"/>
              </a:rPr>
              <a:t>забезпечити робочі </a:t>
            </a:r>
            <a:r>
              <a:rPr lang="uk-UA" sz="2400" dirty="0" smtClean="0">
                <a:latin typeface="Times New Roman" pitchFamily="18" charset="0"/>
                <a:cs typeface="Times New Roman" pitchFamily="18" charset="0"/>
              </a:rPr>
              <a:t>місця необхідним обладнанням, інвентарем, інструментами;</a:t>
            </a:r>
            <a:endParaRPr lang="ru-RU" sz="2400" dirty="0" smtClean="0">
              <a:latin typeface="Times New Roman" pitchFamily="18" charset="0"/>
              <a:cs typeface="Times New Roman" pitchFamily="18" charset="0"/>
            </a:endParaRPr>
          </a:p>
          <a:p>
            <a:pPr algn="just"/>
            <a:r>
              <a:rPr lang="uk-UA" sz="2400" dirty="0" smtClean="0">
                <a:latin typeface="Times New Roman" pitchFamily="18" charset="0"/>
                <a:cs typeface="Times New Roman" pitchFamily="18" charset="0"/>
              </a:rPr>
              <a:t>створити </a:t>
            </a:r>
            <a:r>
              <a:rPr lang="uk-UA" sz="2400" dirty="0" smtClean="0">
                <a:latin typeface="Times New Roman" pitchFamily="18" charset="0"/>
                <a:cs typeface="Times New Roman" pitchFamily="18" charset="0"/>
              </a:rPr>
              <a:t>оптимальні умови для роботи.</a:t>
            </a:r>
            <a:endParaRPr lang="ru-RU" sz="2400" dirty="0" smtClean="0">
              <a:latin typeface="Times New Roman" pitchFamily="18" charset="0"/>
              <a:cs typeface="Times New Roman" pitchFamily="18" charset="0"/>
            </a:endParaRPr>
          </a:p>
          <a:p>
            <a:pPr algn="just"/>
            <a:endParaRPr lang="ru-RU"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214290"/>
            <a:ext cx="8229600" cy="6429420"/>
          </a:xfrm>
        </p:spPr>
        <p:txBody>
          <a:bodyPr>
            <a:normAutofit/>
          </a:bodyPr>
          <a:lstStyle/>
          <a:p>
            <a:pPr algn="just"/>
            <a:r>
              <a:rPr lang="uk-UA" sz="1800" dirty="0" smtClean="0">
                <a:latin typeface="Times New Roman" pitchFamily="18" charset="0"/>
                <a:cs typeface="Times New Roman" pitchFamily="18" charset="0"/>
              </a:rPr>
              <a:t>Виробничі приміщення мають розташовуватися в наземних поверхах і орієнтуватися на північ і північний захід. Склад і площа виробничих приміщень визначаються Будівельними нормами і правилами проектування залежно від типу і потужності підприємства</a:t>
            </a:r>
            <a:r>
              <a:rPr lang="uk-UA" sz="1800" dirty="0" smtClean="0">
                <a:latin typeface="Times New Roman" pitchFamily="18" charset="0"/>
                <a:cs typeface="Times New Roman" pitchFamily="18" charset="0"/>
              </a:rPr>
              <a:t>.</a:t>
            </a:r>
          </a:p>
          <a:p>
            <a:pPr algn="just"/>
            <a:endParaRPr lang="ru-RU" sz="1800" dirty="0" smtClean="0">
              <a:latin typeface="Times New Roman" pitchFamily="18" charset="0"/>
              <a:cs typeface="Times New Roman" pitchFamily="18" charset="0"/>
            </a:endParaRPr>
          </a:p>
          <a:p>
            <a:pPr algn="just"/>
            <a:r>
              <a:rPr lang="uk-UA" sz="1800" dirty="0" smtClean="0">
                <a:latin typeface="Times New Roman" pitchFamily="18" charset="0"/>
                <a:cs typeface="Times New Roman" pitchFamily="18" charset="0"/>
              </a:rPr>
              <a:t>Площа виробничих приміщень повинна забезпечити безпечні умови праці і дотримання санітарно-гігієнічних вимог. Площа складається з корисної, зайнятої під різне технологічне обладнання, а також площі проходів</a:t>
            </a:r>
            <a:r>
              <a:rPr lang="uk-UA" sz="1800" dirty="0" smtClean="0">
                <a:latin typeface="Times New Roman" pitchFamily="18" charset="0"/>
                <a:cs typeface="Times New Roman" pitchFamily="18" charset="0"/>
              </a:rPr>
              <a:t>.</a:t>
            </a:r>
          </a:p>
          <a:p>
            <a:pPr algn="just"/>
            <a:endParaRPr lang="ru-RU" sz="1800" dirty="0" smtClean="0">
              <a:latin typeface="Times New Roman" pitchFamily="18" charset="0"/>
              <a:cs typeface="Times New Roman" pitchFamily="18" charset="0"/>
            </a:endParaRPr>
          </a:p>
          <a:p>
            <a:pPr algn="ctr">
              <a:buNone/>
            </a:pPr>
            <a:r>
              <a:rPr lang="uk-UA" sz="1800" i="1" dirty="0" smtClean="0">
                <a:solidFill>
                  <a:srgbClr val="990033"/>
                </a:solidFill>
                <a:latin typeface="Times New Roman" pitchFamily="18" charset="0"/>
                <a:cs typeface="Times New Roman" pitchFamily="18" charset="0"/>
              </a:rPr>
              <a:t>Площа виробничих приміщень розраховується за формулою</a:t>
            </a:r>
            <a:r>
              <a:rPr lang="uk-UA" sz="1800" i="1" dirty="0" smtClean="0">
                <a:solidFill>
                  <a:srgbClr val="990033"/>
                </a:solidFill>
                <a:latin typeface="Times New Roman" pitchFamily="18" charset="0"/>
                <a:cs typeface="Times New Roman" pitchFamily="18" charset="0"/>
              </a:rPr>
              <a:t>:</a:t>
            </a:r>
          </a:p>
          <a:p>
            <a:pPr algn="ctr">
              <a:buNone/>
            </a:pPr>
            <a:r>
              <a:rPr lang="uk-UA" sz="1800" dirty="0" err="1" smtClean="0">
                <a:latin typeface="Times New Roman" pitchFamily="18" charset="0"/>
                <a:cs typeface="Times New Roman" pitchFamily="18" charset="0"/>
              </a:rPr>
              <a:t>S</a:t>
            </a:r>
            <a:r>
              <a:rPr lang="uk-UA" sz="1800" baseline="-25000" dirty="0" err="1" smtClean="0">
                <a:latin typeface="Times New Roman" pitchFamily="18" charset="0"/>
                <a:cs typeface="Times New Roman" pitchFamily="18" charset="0"/>
              </a:rPr>
              <a:t>заг</a:t>
            </a:r>
            <a:r>
              <a:rPr lang="uk-UA" sz="1800" dirty="0" smtClean="0">
                <a:latin typeface="Times New Roman" pitchFamily="18" charset="0"/>
                <a:cs typeface="Times New Roman" pitchFamily="18" charset="0"/>
              </a:rPr>
              <a:t> </a:t>
            </a:r>
            <a:r>
              <a:rPr lang="uk-UA" sz="1800" dirty="0" smtClean="0">
                <a:latin typeface="Times New Roman" pitchFamily="18" charset="0"/>
                <a:cs typeface="Times New Roman" pitchFamily="18" charset="0"/>
              </a:rPr>
              <a:t> = </a:t>
            </a:r>
            <a:r>
              <a:rPr lang="uk-UA" sz="1800" dirty="0" err="1" smtClean="0">
                <a:latin typeface="Times New Roman" pitchFamily="18" charset="0"/>
                <a:cs typeface="Times New Roman" pitchFamily="18" charset="0"/>
              </a:rPr>
              <a:t>S</a:t>
            </a:r>
            <a:r>
              <a:rPr lang="uk-UA" sz="1800" baseline="-25000" dirty="0" err="1" smtClean="0">
                <a:latin typeface="Times New Roman" pitchFamily="18" charset="0"/>
                <a:cs typeface="Times New Roman" pitchFamily="18" charset="0"/>
              </a:rPr>
              <a:t>коp</a:t>
            </a:r>
            <a:r>
              <a:rPr lang="uk-UA" sz="1800" baseline="-25000" dirty="0" smtClean="0">
                <a:latin typeface="Times New Roman" pitchFamily="18" charset="0"/>
                <a:cs typeface="Times New Roman" pitchFamily="18" charset="0"/>
              </a:rPr>
              <a:t>  </a:t>
            </a:r>
            <a:r>
              <a:rPr lang="uk-UA" sz="1800" dirty="0" smtClean="0">
                <a:latin typeface="Times New Roman" pitchFamily="18" charset="0"/>
                <a:cs typeface="Times New Roman" pitchFamily="18" charset="0"/>
              </a:rPr>
              <a:t>/ </a:t>
            </a:r>
            <a:r>
              <a:rPr lang="uk-UA" sz="1800" dirty="0" err="1" smtClean="0">
                <a:latin typeface="Times New Roman" pitchFamily="18" charset="0"/>
                <a:cs typeface="Times New Roman" pitchFamily="18" charset="0"/>
              </a:rPr>
              <a:t>К</a:t>
            </a:r>
            <a:r>
              <a:rPr lang="uk-UA" sz="1800" baseline="-25000" dirty="0" err="1" smtClean="0">
                <a:latin typeface="Times New Roman" pitchFamily="18" charset="0"/>
                <a:cs typeface="Times New Roman" pitchFamily="18" charset="0"/>
              </a:rPr>
              <a:t>сп</a:t>
            </a:r>
            <a:r>
              <a:rPr lang="uk-UA" sz="1800" baseline="-25000" dirty="0" smtClean="0">
                <a:latin typeface="Times New Roman" pitchFamily="18" charset="0"/>
                <a:cs typeface="Times New Roman" pitchFamily="18" charset="0"/>
              </a:rPr>
              <a:t> </a:t>
            </a:r>
            <a:endParaRPr lang="uk-UA" sz="1800" baseline="-25000" dirty="0" smtClean="0">
              <a:latin typeface="Times New Roman" pitchFamily="18" charset="0"/>
              <a:cs typeface="Times New Roman" pitchFamily="18" charset="0"/>
            </a:endParaRPr>
          </a:p>
          <a:p>
            <a:pPr algn="ctr">
              <a:buNone/>
            </a:pPr>
            <a:endParaRPr lang="uk-UA" sz="1800" dirty="0" smtClean="0">
              <a:latin typeface="Times New Roman" pitchFamily="18" charset="0"/>
              <a:cs typeface="Times New Roman" pitchFamily="18" charset="0"/>
            </a:endParaRPr>
          </a:p>
          <a:p>
            <a:pPr algn="just">
              <a:buNone/>
            </a:pPr>
            <a:r>
              <a:rPr lang="uk-UA" sz="1800" dirty="0" smtClean="0">
                <a:latin typeface="Times New Roman" pitchFamily="18" charset="0"/>
                <a:cs typeface="Times New Roman" pitchFamily="18" charset="0"/>
              </a:rPr>
              <a:t>де </a:t>
            </a:r>
            <a:r>
              <a:rPr lang="uk-UA" sz="1800" dirty="0" err="1" smtClean="0">
                <a:latin typeface="Times New Roman" pitchFamily="18" charset="0"/>
                <a:cs typeface="Times New Roman" pitchFamily="18" charset="0"/>
              </a:rPr>
              <a:t>S</a:t>
            </a:r>
            <a:r>
              <a:rPr lang="uk-UA" sz="1800" baseline="-25000" dirty="0" err="1" smtClean="0">
                <a:latin typeface="Times New Roman" pitchFamily="18" charset="0"/>
                <a:cs typeface="Times New Roman" pitchFamily="18" charset="0"/>
              </a:rPr>
              <a:t>заг</a:t>
            </a:r>
            <a:r>
              <a:rPr lang="uk-UA" sz="1800" dirty="0" smtClean="0">
                <a:latin typeface="Times New Roman" pitchFamily="18" charset="0"/>
                <a:cs typeface="Times New Roman" pitchFamily="18" charset="0"/>
              </a:rPr>
              <a:t> - загальна площа цеху, м</a:t>
            </a:r>
            <a:r>
              <a:rPr lang="uk-UA" sz="1800" baseline="30000" dirty="0" smtClean="0">
                <a:latin typeface="Times New Roman" pitchFamily="18" charset="0"/>
                <a:cs typeface="Times New Roman" pitchFamily="18" charset="0"/>
              </a:rPr>
              <a:t>2</a:t>
            </a:r>
            <a:r>
              <a:rPr lang="uk-UA" sz="1800" dirty="0" smtClean="0">
                <a:latin typeface="Times New Roman" pitchFamily="18" charset="0"/>
                <a:cs typeface="Times New Roman" pitchFamily="18" charset="0"/>
              </a:rPr>
              <a:t>;</a:t>
            </a:r>
            <a:endParaRPr lang="ru-RU" sz="1800" dirty="0" smtClean="0">
              <a:latin typeface="Times New Roman" pitchFamily="18" charset="0"/>
              <a:cs typeface="Times New Roman" pitchFamily="18" charset="0"/>
            </a:endParaRPr>
          </a:p>
          <a:p>
            <a:pPr algn="just">
              <a:buNone/>
            </a:pPr>
            <a:r>
              <a:rPr lang="uk-UA" sz="1800" dirty="0" err="1" smtClean="0">
                <a:latin typeface="Times New Roman" pitchFamily="18" charset="0"/>
                <a:cs typeface="Times New Roman" pitchFamily="18" charset="0"/>
              </a:rPr>
              <a:t>S</a:t>
            </a:r>
            <a:r>
              <a:rPr lang="uk-UA" sz="1800" baseline="-25000" dirty="0" err="1" smtClean="0">
                <a:latin typeface="Times New Roman" pitchFamily="18" charset="0"/>
                <a:cs typeface="Times New Roman" pitchFamily="18" charset="0"/>
              </a:rPr>
              <a:t>коp</a:t>
            </a:r>
            <a:r>
              <a:rPr lang="uk-UA" sz="1800" dirty="0" smtClean="0">
                <a:latin typeface="Times New Roman" pitchFamily="18" charset="0"/>
                <a:cs typeface="Times New Roman" pitchFamily="18" charset="0"/>
              </a:rPr>
              <a:t> - корисна площа цеху, зайнята під обладнання, м</a:t>
            </a:r>
            <a:r>
              <a:rPr lang="uk-UA" sz="1800" baseline="30000" dirty="0" smtClean="0">
                <a:latin typeface="Times New Roman" pitchFamily="18" charset="0"/>
                <a:cs typeface="Times New Roman" pitchFamily="18" charset="0"/>
              </a:rPr>
              <a:t>2</a:t>
            </a:r>
            <a:r>
              <a:rPr lang="uk-UA" sz="1800" dirty="0" smtClean="0">
                <a:latin typeface="Times New Roman" pitchFamily="18" charset="0"/>
                <a:cs typeface="Times New Roman" pitchFamily="18" charset="0"/>
              </a:rPr>
              <a:t>;</a:t>
            </a:r>
            <a:endParaRPr lang="ru-RU" sz="1800" dirty="0" smtClean="0">
              <a:latin typeface="Times New Roman" pitchFamily="18" charset="0"/>
              <a:cs typeface="Times New Roman" pitchFamily="18" charset="0"/>
            </a:endParaRPr>
          </a:p>
          <a:p>
            <a:pPr algn="just">
              <a:buNone/>
            </a:pPr>
            <a:r>
              <a:rPr lang="uk-UA" sz="1800" dirty="0" err="1" smtClean="0">
                <a:latin typeface="Times New Roman" pitchFamily="18" charset="0"/>
                <a:cs typeface="Times New Roman" pitchFamily="18" charset="0"/>
              </a:rPr>
              <a:t>К</a:t>
            </a:r>
            <a:r>
              <a:rPr lang="uk-UA" sz="1800" baseline="-25000" dirty="0" err="1" smtClean="0">
                <a:latin typeface="Times New Roman" pitchFamily="18" charset="0"/>
                <a:cs typeface="Times New Roman" pitchFamily="18" charset="0"/>
              </a:rPr>
              <a:t>сп</a:t>
            </a:r>
            <a:r>
              <a:rPr lang="uk-UA" sz="1800" baseline="-25000" dirty="0" smtClean="0">
                <a:latin typeface="Times New Roman" pitchFamily="18" charset="0"/>
                <a:cs typeface="Times New Roman" pitchFamily="18" charset="0"/>
              </a:rPr>
              <a:t> </a:t>
            </a:r>
            <a:r>
              <a:rPr lang="uk-UA" sz="1800" dirty="0" smtClean="0">
                <a:latin typeface="Times New Roman" pitchFamily="18" charset="0"/>
                <a:cs typeface="Times New Roman" pitchFamily="18" charset="0"/>
              </a:rPr>
              <a:t>- коефіцієнт використання площі, що враховує проходи між обладнанням.</a:t>
            </a:r>
            <a:endParaRPr lang="ru-RU" sz="1800" dirty="0" smtClean="0">
              <a:latin typeface="Times New Roman" pitchFamily="18" charset="0"/>
              <a:cs typeface="Times New Roman" pitchFamily="18" charset="0"/>
            </a:endParaRPr>
          </a:p>
          <a:p>
            <a:pPr algn="just"/>
            <a:endParaRPr lang="uk-UA" sz="1800" dirty="0" smtClean="0">
              <a:latin typeface="Times New Roman" pitchFamily="18" charset="0"/>
              <a:cs typeface="Times New Roman" pitchFamily="18" charset="0"/>
            </a:endParaRPr>
          </a:p>
          <a:p>
            <a:pPr algn="just">
              <a:buNone/>
            </a:pPr>
            <a:r>
              <a:rPr lang="uk-UA" sz="1800" dirty="0" smtClean="0">
                <a:latin typeface="Times New Roman" pitchFamily="18" charset="0"/>
                <a:cs typeface="Times New Roman" pitchFamily="18" charset="0"/>
              </a:rPr>
              <a:t>      Для </a:t>
            </a:r>
            <a:r>
              <a:rPr lang="uk-UA" sz="1800" dirty="0" smtClean="0">
                <a:latin typeface="Times New Roman" pitchFamily="18" charset="0"/>
                <a:cs typeface="Times New Roman" pitchFamily="18" charset="0"/>
              </a:rPr>
              <a:t>розрахунків прийняті такі коефіцієнти використання площі: </a:t>
            </a:r>
            <a:endParaRPr lang="uk-UA" sz="1800" dirty="0" smtClean="0">
              <a:latin typeface="Times New Roman" pitchFamily="18" charset="0"/>
              <a:cs typeface="Times New Roman" pitchFamily="18" charset="0"/>
            </a:endParaRPr>
          </a:p>
          <a:p>
            <a:pPr algn="just">
              <a:buFont typeface="Wingdings" pitchFamily="2" charset="2"/>
              <a:buChar char="ü"/>
            </a:pPr>
            <a:r>
              <a:rPr lang="uk-UA" sz="1800" dirty="0" smtClean="0">
                <a:latin typeface="Times New Roman" pitchFamily="18" charset="0"/>
                <a:cs typeface="Times New Roman" pitchFamily="18" charset="0"/>
              </a:rPr>
              <a:t>для </a:t>
            </a:r>
            <a:r>
              <a:rPr lang="uk-UA" sz="1800" dirty="0" smtClean="0">
                <a:latin typeface="Times New Roman" pitchFamily="18" charset="0"/>
                <a:cs typeface="Times New Roman" pitchFamily="18" charset="0"/>
              </a:rPr>
              <a:t>гарячого </a:t>
            </a:r>
            <a:r>
              <a:rPr lang="uk-UA" sz="1800" dirty="0" smtClean="0">
                <a:latin typeface="Times New Roman" pitchFamily="18" charset="0"/>
                <a:cs typeface="Times New Roman" pitchFamily="18" charset="0"/>
              </a:rPr>
              <a:t>цеху - </a:t>
            </a:r>
            <a:r>
              <a:rPr lang="uk-UA" sz="1800" dirty="0" smtClean="0">
                <a:latin typeface="Times New Roman" pitchFamily="18" charset="0"/>
                <a:cs typeface="Times New Roman" pitchFamily="18" charset="0"/>
              </a:rPr>
              <a:t>0,25-0,3; </a:t>
            </a:r>
            <a:endParaRPr lang="uk-UA" sz="1800" dirty="0" smtClean="0">
              <a:latin typeface="Times New Roman" pitchFamily="18" charset="0"/>
              <a:cs typeface="Times New Roman" pitchFamily="18" charset="0"/>
            </a:endParaRPr>
          </a:p>
          <a:p>
            <a:pPr algn="just">
              <a:buFont typeface="Wingdings" pitchFamily="2" charset="2"/>
              <a:buChar char="ü"/>
            </a:pPr>
            <a:r>
              <a:rPr lang="uk-UA" sz="1800" dirty="0" smtClean="0">
                <a:latin typeface="Times New Roman" pitchFamily="18" charset="0"/>
                <a:cs typeface="Times New Roman" pitchFamily="18" charset="0"/>
              </a:rPr>
              <a:t>для холодного цеху - </a:t>
            </a:r>
            <a:r>
              <a:rPr lang="uk-UA" sz="1800" dirty="0" smtClean="0">
                <a:latin typeface="Times New Roman" pitchFamily="18" charset="0"/>
                <a:cs typeface="Times New Roman" pitchFamily="18" charset="0"/>
              </a:rPr>
              <a:t>0,35- 0,4; </a:t>
            </a:r>
            <a:endParaRPr lang="uk-UA" sz="1800" dirty="0" smtClean="0">
              <a:latin typeface="Times New Roman" pitchFamily="18" charset="0"/>
              <a:cs typeface="Times New Roman" pitchFamily="18" charset="0"/>
            </a:endParaRPr>
          </a:p>
          <a:p>
            <a:pPr algn="just">
              <a:buFont typeface="Wingdings" pitchFamily="2" charset="2"/>
              <a:buChar char="ü"/>
            </a:pPr>
            <a:r>
              <a:rPr lang="uk-UA" sz="1800" dirty="0" smtClean="0">
                <a:latin typeface="Times New Roman" pitchFamily="18" charset="0"/>
                <a:cs typeface="Times New Roman" pitchFamily="18" charset="0"/>
              </a:rPr>
              <a:t>для </a:t>
            </a:r>
            <a:r>
              <a:rPr lang="uk-UA" sz="1800" dirty="0" smtClean="0">
                <a:latin typeface="Times New Roman" pitchFamily="18" charset="0"/>
                <a:cs typeface="Times New Roman" pitchFamily="18" charset="0"/>
              </a:rPr>
              <a:t>заготівельних цехів - 0,35.</a:t>
            </a:r>
            <a:endParaRPr lang="ru-RU" sz="1800" dirty="0" smtClean="0">
              <a:latin typeface="Times New Roman" pitchFamily="18" charset="0"/>
              <a:cs typeface="Times New Roman" pitchFamily="18" charset="0"/>
            </a:endParaRPr>
          </a:p>
          <a:p>
            <a:endParaRPr lang="ru-RU" sz="18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500034" y="642918"/>
            <a:ext cx="8229600" cy="4686319"/>
          </a:xfrm>
        </p:spPr>
        <p:txBody>
          <a:bodyPr>
            <a:normAutofit fontScale="92500" lnSpcReduction="10000"/>
          </a:bodyPr>
          <a:lstStyle/>
          <a:p>
            <a:pPr algn="just"/>
            <a:r>
              <a:rPr lang="uk-UA" sz="2200" i="1" dirty="0" smtClean="0">
                <a:solidFill>
                  <a:srgbClr val="990033"/>
                </a:solidFill>
                <a:latin typeface="Times New Roman" pitchFamily="18" charset="0"/>
                <a:cs typeface="Times New Roman" pitchFamily="18" charset="0"/>
              </a:rPr>
              <a:t>Розрахунок виробничих приміщень за нормою площі на одного працюючого здійснюється за формулою</a:t>
            </a:r>
            <a:r>
              <a:rPr lang="uk-UA" sz="2200" i="1" dirty="0" smtClean="0">
                <a:solidFill>
                  <a:srgbClr val="990033"/>
                </a:solidFill>
                <a:latin typeface="Times New Roman" pitchFamily="18" charset="0"/>
                <a:cs typeface="Times New Roman" pitchFamily="18" charset="0"/>
              </a:rPr>
              <a:t>:</a:t>
            </a:r>
          </a:p>
          <a:p>
            <a:endParaRPr lang="ru-RU" sz="2200" dirty="0" smtClean="0">
              <a:latin typeface="Times New Roman" pitchFamily="18" charset="0"/>
              <a:cs typeface="Times New Roman" pitchFamily="18" charset="0"/>
            </a:endParaRPr>
          </a:p>
          <a:p>
            <a:pPr algn="ctr">
              <a:buNone/>
            </a:pPr>
            <a:r>
              <a:rPr lang="uk-UA" sz="2200" dirty="0" err="1" smtClean="0">
                <a:latin typeface="Times New Roman" pitchFamily="18" charset="0"/>
                <a:cs typeface="Times New Roman" pitchFamily="18" charset="0"/>
              </a:rPr>
              <a:t>S</a:t>
            </a:r>
            <a:r>
              <a:rPr lang="uk-UA" sz="2200" baseline="-25000" dirty="0" err="1" smtClean="0">
                <a:latin typeface="Times New Roman" pitchFamily="18" charset="0"/>
                <a:cs typeface="Times New Roman" pitchFamily="18" charset="0"/>
              </a:rPr>
              <a:t>заг</a:t>
            </a:r>
            <a:r>
              <a:rPr lang="uk-UA" sz="2200" dirty="0" smtClean="0">
                <a:latin typeface="Times New Roman" pitchFamily="18" charset="0"/>
                <a:cs typeface="Times New Roman" pitchFamily="18" charset="0"/>
              </a:rPr>
              <a:t> = N • </a:t>
            </a:r>
            <a:r>
              <a:rPr lang="uk-UA" sz="2200" dirty="0" err="1" smtClean="0">
                <a:latin typeface="Times New Roman" pitchFamily="18" charset="0"/>
                <a:cs typeface="Times New Roman" pitchFamily="18" charset="0"/>
              </a:rPr>
              <a:t>n</a:t>
            </a:r>
            <a:endParaRPr lang="uk-UA" sz="2200" dirty="0" smtClean="0">
              <a:latin typeface="Times New Roman" pitchFamily="18" charset="0"/>
              <a:cs typeface="Times New Roman" pitchFamily="18" charset="0"/>
            </a:endParaRPr>
          </a:p>
          <a:p>
            <a:endParaRPr lang="ru-RU" sz="2200" dirty="0" smtClean="0">
              <a:latin typeface="Times New Roman" pitchFamily="18" charset="0"/>
              <a:cs typeface="Times New Roman" pitchFamily="18" charset="0"/>
            </a:endParaRPr>
          </a:p>
          <a:p>
            <a:pPr>
              <a:buNone/>
            </a:pPr>
            <a:r>
              <a:rPr lang="uk-UA" sz="2200" dirty="0" smtClean="0">
                <a:latin typeface="Times New Roman" pitchFamily="18" charset="0"/>
                <a:cs typeface="Times New Roman" pitchFamily="18" charset="0"/>
              </a:rPr>
              <a:t>де </a:t>
            </a:r>
            <a:r>
              <a:rPr lang="uk-UA" sz="2200" dirty="0" err="1" smtClean="0">
                <a:latin typeface="Times New Roman" pitchFamily="18" charset="0"/>
                <a:cs typeface="Times New Roman" pitchFamily="18" charset="0"/>
              </a:rPr>
              <a:t>S</a:t>
            </a:r>
            <a:r>
              <a:rPr lang="uk-UA" sz="2200" baseline="-25000" dirty="0" err="1" smtClean="0">
                <a:latin typeface="Times New Roman" pitchFamily="18" charset="0"/>
                <a:cs typeface="Times New Roman" pitchFamily="18" charset="0"/>
              </a:rPr>
              <a:t>заг</a:t>
            </a:r>
            <a:r>
              <a:rPr lang="uk-UA" sz="2200" dirty="0" smtClean="0">
                <a:latin typeface="Times New Roman" pitchFamily="18" charset="0"/>
                <a:cs typeface="Times New Roman" pitchFamily="18" charset="0"/>
              </a:rPr>
              <a:t> - загальна площа цеху, м</a:t>
            </a:r>
            <a:r>
              <a:rPr lang="uk-UA" sz="2200" baseline="30000" dirty="0" smtClean="0">
                <a:latin typeface="Times New Roman" pitchFamily="18" charset="0"/>
                <a:cs typeface="Times New Roman" pitchFamily="18" charset="0"/>
              </a:rPr>
              <a:t>2</a:t>
            </a:r>
            <a:r>
              <a:rPr lang="uk-UA" sz="2200" dirty="0" smtClean="0">
                <a:latin typeface="Times New Roman" pitchFamily="18" charset="0"/>
                <a:cs typeface="Times New Roman" pitchFamily="18" charset="0"/>
              </a:rPr>
              <a:t>; </a:t>
            </a:r>
            <a:endParaRPr lang="ru-RU" sz="2200" dirty="0" smtClean="0">
              <a:latin typeface="Times New Roman" pitchFamily="18" charset="0"/>
              <a:cs typeface="Times New Roman" pitchFamily="18" charset="0"/>
            </a:endParaRPr>
          </a:p>
          <a:p>
            <a:pPr>
              <a:buNone/>
            </a:pPr>
            <a:r>
              <a:rPr lang="uk-UA" sz="2200" dirty="0" smtClean="0">
                <a:latin typeface="Times New Roman" pitchFamily="18" charset="0"/>
                <a:cs typeface="Times New Roman" pitchFamily="18" charset="0"/>
              </a:rPr>
              <a:t>N - кількість працівників у цеху; </a:t>
            </a:r>
            <a:endParaRPr lang="ru-RU" sz="2200" dirty="0" smtClean="0">
              <a:latin typeface="Times New Roman" pitchFamily="18" charset="0"/>
              <a:cs typeface="Times New Roman" pitchFamily="18" charset="0"/>
            </a:endParaRPr>
          </a:p>
          <a:p>
            <a:pPr>
              <a:buNone/>
            </a:pPr>
            <a:r>
              <a:rPr lang="uk-UA" sz="2200" dirty="0" smtClean="0">
                <a:latin typeface="Times New Roman" pitchFamily="18" charset="0"/>
                <a:cs typeface="Times New Roman" pitchFamily="18" charset="0"/>
              </a:rPr>
              <a:t>n - норма площі на одного працюючого, </a:t>
            </a:r>
            <a:r>
              <a:rPr lang="uk-UA" sz="2200" dirty="0" smtClean="0">
                <a:latin typeface="Times New Roman" pitchFamily="18" charset="0"/>
                <a:cs typeface="Times New Roman" pitchFamily="18" charset="0"/>
              </a:rPr>
              <a:t>м</a:t>
            </a:r>
            <a:r>
              <a:rPr lang="uk-UA" sz="2200" baseline="30000" dirty="0" smtClean="0">
                <a:latin typeface="Times New Roman" pitchFamily="18" charset="0"/>
                <a:cs typeface="Times New Roman" pitchFamily="18" charset="0"/>
              </a:rPr>
              <a:t>2</a:t>
            </a:r>
            <a:r>
              <a:rPr lang="uk-UA" sz="2200" dirty="0" smtClean="0">
                <a:latin typeface="Times New Roman" pitchFamily="18" charset="0"/>
                <a:cs typeface="Times New Roman" pitchFamily="18" charset="0"/>
              </a:rPr>
              <a:t>.</a:t>
            </a:r>
          </a:p>
          <a:p>
            <a:endParaRPr lang="ru-RU" sz="2200" dirty="0" smtClean="0">
              <a:latin typeface="Times New Roman" pitchFamily="18" charset="0"/>
              <a:cs typeface="Times New Roman" pitchFamily="18" charset="0"/>
            </a:endParaRPr>
          </a:p>
          <a:p>
            <a:pPr>
              <a:buNone/>
            </a:pPr>
            <a:r>
              <a:rPr lang="uk-UA" sz="2200" i="1" dirty="0" smtClean="0">
                <a:solidFill>
                  <a:srgbClr val="990033"/>
                </a:solidFill>
                <a:latin typeface="Times New Roman" pitchFamily="18" charset="0"/>
                <a:cs typeface="Times New Roman" pitchFamily="18" charset="0"/>
              </a:rPr>
              <a:t>       Прийняті </a:t>
            </a:r>
            <a:r>
              <a:rPr lang="uk-UA" sz="2200" i="1" dirty="0" smtClean="0">
                <a:solidFill>
                  <a:srgbClr val="990033"/>
                </a:solidFill>
                <a:latin typeface="Times New Roman" pitchFamily="18" charset="0"/>
                <a:cs typeface="Times New Roman" pitchFamily="18" charset="0"/>
              </a:rPr>
              <a:t>норми площі, м</a:t>
            </a:r>
            <a:r>
              <a:rPr lang="uk-UA" sz="2200" i="1" baseline="30000" dirty="0" smtClean="0">
                <a:solidFill>
                  <a:srgbClr val="990033"/>
                </a:solidFill>
                <a:latin typeface="Times New Roman" pitchFamily="18" charset="0"/>
                <a:cs typeface="Times New Roman" pitchFamily="18" charset="0"/>
              </a:rPr>
              <a:t>2:</a:t>
            </a:r>
            <a:r>
              <a:rPr lang="uk-UA" sz="2200" dirty="0" smtClean="0">
                <a:latin typeface="Times New Roman" pitchFamily="18" charset="0"/>
                <a:cs typeface="Times New Roman" pitchFamily="18" charset="0"/>
              </a:rPr>
              <a:t> </a:t>
            </a:r>
            <a:endParaRPr lang="uk-UA" sz="2200" dirty="0" smtClean="0">
              <a:latin typeface="Times New Roman" pitchFamily="18" charset="0"/>
              <a:cs typeface="Times New Roman" pitchFamily="18" charset="0"/>
            </a:endParaRPr>
          </a:p>
          <a:p>
            <a:pPr>
              <a:buFont typeface="Wingdings" pitchFamily="2" charset="2"/>
              <a:buChar char="ü"/>
            </a:pPr>
            <a:r>
              <a:rPr lang="uk-UA" sz="2200" dirty="0" smtClean="0">
                <a:latin typeface="Times New Roman" pitchFamily="18" charset="0"/>
                <a:cs typeface="Times New Roman" pitchFamily="18" charset="0"/>
              </a:rPr>
              <a:t>для </a:t>
            </a:r>
            <a:r>
              <a:rPr lang="uk-UA" sz="2200" dirty="0" smtClean="0">
                <a:latin typeface="Times New Roman" pitchFamily="18" charset="0"/>
                <a:cs typeface="Times New Roman" pitchFamily="18" charset="0"/>
              </a:rPr>
              <a:t>гарячого </a:t>
            </a:r>
            <a:r>
              <a:rPr lang="uk-UA" sz="2200" dirty="0" smtClean="0">
                <a:latin typeface="Times New Roman" pitchFamily="18" charset="0"/>
                <a:cs typeface="Times New Roman" pitchFamily="18" charset="0"/>
              </a:rPr>
              <a:t>цеху - </a:t>
            </a:r>
            <a:r>
              <a:rPr lang="uk-UA" sz="2200" dirty="0" smtClean="0">
                <a:latin typeface="Times New Roman" pitchFamily="18" charset="0"/>
                <a:cs typeface="Times New Roman" pitchFamily="18" charset="0"/>
              </a:rPr>
              <a:t>7-10; </a:t>
            </a:r>
            <a:endParaRPr lang="uk-UA" sz="2200" dirty="0" smtClean="0">
              <a:latin typeface="Times New Roman" pitchFamily="18" charset="0"/>
              <a:cs typeface="Times New Roman" pitchFamily="18" charset="0"/>
            </a:endParaRPr>
          </a:p>
          <a:p>
            <a:pPr>
              <a:buFont typeface="Wingdings" pitchFamily="2" charset="2"/>
              <a:buChar char="ü"/>
            </a:pPr>
            <a:r>
              <a:rPr lang="uk-UA" sz="2200" dirty="0" smtClean="0">
                <a:latin typeface="Times New Roman" pitchFamily="18" charset="0"/>
                <a:cs typeface="Times New Roman" pitchFamily="18" charset="0"/>
              </a:rPr>
              <a:t>холодного </a:t>
            </a:r>
            <a:r>
              <a:rPr lang="uk-UA" sz="2200" dirty="0" smtClean="0">
                <a:latin typeface="Times New Roman" pitchFamily="18" charset="0"/>
                <a:cs typeface="Times New Roman" pitchFamily="18" charset="0"/>
              </a:rPr>
              <a:t>- 6-8; </a:t>
            </a:r>
            <a:endParaRPr lang="uk-UA" sz="2200" dirty="0" smtClean="0">
              <a:latin typeface="Times New Roman" pitchFamily="18" charset="0"/>
              <a:cs typeface="Times New Roman" pitchFamily="18" charset="0"/>
            </a:endParaRPr>
          </a:p>
          <a:p>
            <a:pPr>
              <a:buFont typeface="Wingdings" pitchFamily="2" charset="2"/>
              <a:buChar char="ü"/>
            </a:pPr>
            <a:r>
              <a:rPr lang="uk-UA" sz="2200" dirty="0" smtClean="0">
                <a:latin typeface="Times New Roman" pitchFamily="18" charset="0"/>
                <a:cs typeface="Times New Roman" pitchFamily="18" charset="0"/>
              </a:rPr>
              <a:t>для </a:t>
            </a:r>
            <a:r>
              <a:rPr lang="uk-UA" sz="2200" dirty="0" smtClean="0">
                <a:latin typeface="Times New Roman" pitchFamily="18" charset="0"/>
                <a:cs typeface="Times New Roman" pitchFamily="18" charset="0"/>
              </a:rPr>
              <a:t>заготівельних цехів - 4-6.</a:t>
            </a:r>
            <a:endParaRPr lang="ru-RU" sz="2200" dirty="0" smtClean="0">
              <a:latin typeface="Times New Roman" pitchFamily="18" charset="0"/>
              <a:cs typeface="Times New Roman" pitchFamily="18" charset="0"/>
            </a:endParaRPr>
          </a:p>
          <a:p>
            <a:endParaRPr lang="ru-RU" dirty="0"/>
          </a:p>
        </p:txBody>
      </p:sp>
      <p:sp>
        <p:nvSpPr>
          <p:cNvPr id="9218" name="AutoShape 2" descr="Похожее изображение"/>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pic>
        <p:nvPicPr>
          <p:cNvPr id="9220" name="Picture 4" descr="H:\12.png"/>
          <p:cNvPicPr>
            <a:picLocks noChangeAspect="1" noChangeArrowheads="1"/>
          </p:cNvPicPr>
          <p:nvPr/>
        </p:nvPicPr>
        <p:blipFill>
          <a:blip r:embed="rId2"/>
          <a:srcRect/>
          <a:stretch>
            <a:fillRect/>
          </a:stretch>
        </p:blipFill>
        <p:spPr bwMode="auto">
          <a:xfrm>
            <a:off x="4714876" y="3714752"/>
            <a:ext cx="3973513" cy="2644775"/>
          </a:xfrm>
          <a:prstGeom prst="rect">
            <a:avLst/>
          </a:prstGeom>
          <a:noFill/>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571480"/>
            <a:ext cx="8229600" cy="5554683"/>
          </a:xfrm>
        </p:spPr>
        <p:txBody>
          <a:bodyPr>
            <a:normAutofit fontScale="62500" lnSpcReduction="20000"/>
          </a:bodyPr>
          <a:lstStyle/>
          <a:p>
            <a:pPr algn="just">
              <a:buFont typeface="Wingdings" pitchFamily="2" charset="2"/>
              <a:buChar char="ü"/>
            </a:pPr>
            <a:r>
              <a:rPr lang="uk-UA" i="1" dirty="0" smtClean="0">
                <a:solidFill>
                  <a:srgbClr val="990033"/>
                </a:solidFill>
                <a:latin typeface="Times New Roman" pitchFamily="18" charset="0"/>
                <a:cs typeface="Times New Roman" pitchFamily="18" charset="0"/>
              </a:rPr>
              <a:t>Висота виробничих приміщень </a:t>
            </a:r>
            <a:r>
              <a:rPr lang="uk-UA" dirty="0" smtClean="0">
                <a:latin typeface="Times New Roman" pitchFamily="18" charset="0"/>
                <a:cs typeface="Times New Roman" pitchFamily="18" charset="0"/>
              </a:rPr>
              <a:t>повинна складати не менше 3,3 м. Стіни на висоту 1,8 м від підлоги облицьовують керамічною плиткою, решта покривається світлою клейовою фарбою.</a:t>
            </a:r>
            <a:endParaRPr lang="ru-RU" dirty="0" smtClean="0">
              <a:latin typeface="Times New Roman" pitchFamily="18" charset="0"/>
              <a:cs typeface="Times New Roman" pitchFamily="18" charset="0"/>
            </a:endParaRPr>
          </a:p>
          <a:p>
            <a:pPr algn="just">
              <a:buFont typeface="Wingdings" pitchFamily="2" charset="2"/>
              <a:buChar char="ü"/>
            </a:pPr>
            <a:r>
              <a:rPr lang="uk-UA" dirty="0" smtClean="0">
                <a:latin typeface="Times New Roman" pitchFamily="18" charset="0"/>
                <a:cs typeface="Times New Roman" pitchFamily="18" charset="0"/>
              </a:rPr>
              <a:t>У сучасних приміщеннях </a:t>
            </a:r>
            <a:r>
              <a:rPr lang="uk-UA" i="1" dirty="0" smtClean="0">
                <a:solidFill>
                  <a:srgbClr val="990033"/>
                </a:solidFill>
                <a:latin typeface="Times New Roman" pitchFamily="18" charset="0"/>
                <a:cs typeface="Times New Roman" pitchFamily="18" charset="0"/>
              </a:rPr>
              <a:t>стіни </a:t>
            </a:r>
            <a:r>
              <a:rPr lang="uk-UA" dirty="0" smtClean="0">
                <a:latin typeface="Times New Roman" pitchFamily="18" charset="0"/>
                <a:cs typeface="Times New Roman" pitchFamily="18" charset="0"/>
              </a:rPr>
              <a:t>облицьовуються світлою керамічною плиткою на всю висоту, що поліпшує умови санітарної обробки.</a:t>
            </a:r>
            <a:endParaRPr lang="ru-RU" dirty="0" smtClean="0">
              <a:latin typeface="Times New Roman" pitchFamily="18" charset="0"/>
              <a:cs typeface="Times New Roman" pitchFamily="18" charset="0"/>
            </a:endParaRPr>
          </a:p>
          <a:p>
            <a:pPr algn="just">
              <a:buFont typeface="Wingdings" pitchFamily="2" charset="2"/>
              <a:buChar char="ü"/>
            </a:pPr>
            <a:r>
              <a:rPr lang="uk-UA" i="1" dirty="0" smtClean="0">
                <a:solidFill>
                  <a:srgbClr val="990033"/>
                </a:solidFill>
                <a:latin typeface="Times New Roman" pitchFamily="18" charset="0"/>
                <a:cs typeface="Times New Roman" pitchFamily="18" charset="0"/>
              </a:rPr>
              <a:t>Підлога </a:t>
            </a:r>
            <a:r>
              <a:rPr lang="uk-UA" dirty="0" smtClean="0">
                <a:latin typeface="Times New Roman" pitchFamily="18" charset="0"/>
                <a:cs typeface="Times New Roman" pitchFamily="18" charset="0"/>
              </a:rPr>
              <a:t>повинна бути водонепроникною, мати невеликий ухил до трапу. Вона покривається </a:t>
            </a:r>
            <a:r>
              <a:rPr lang="uk-UA" dirty="0" err="1" smtClean="0">
                <a:latin typeface="Times New Roman" pitchFamily="18" charset="0"/>
                <a:cs typeface="Times New Roman" pitchFamily="18" charset="0"/>
              </a:rPr>
              <a:t>метлахською</a:t>
            </a:r>
            <a:r>
              <a:rPr lang="uk-UA" dirty="0" smtClean="0">
                <a:latin typeface="Times New Roman" pitchFamily="18" charset="0"/>
                <a:cs typeface="Times New Roman" pitchFamily="18" charset="0"/>
              </a:rPr>
              <a:t> плиткою або іншим штучним матеріалом, що відповідає санітарно-гігієнічним вимогам.</a:t>
            </a:r>
            <a:endParaRPr lang="ru-RU" dirty="0" smtClean="0">
              <a:latin typeface="Times New Roman" pitchFamily="18" charset="0"/>
              <a:cs typeface="Times New Roman" pitchFamily="18" charset="0"/>
            </a:endParaRPr>
          </a:p>
          <a:p>
            <a:pPr algn="just">
              <a:buFont typeface="Wingdings" pitchFamily="2" charset="2"/>
              <a:buChar char="ü"/>
            </a:pPr>
            <a:r>
              <a:rPr lang="uk-UA" dirty="0" smtClean="0">
                <a:latin typeface="Times New Roman" pitchFamily="18" charset="0"/>
                <a:cs typeface="Times New Roman" pitchFamily="18" charset="0"/>
              </a:rPr>
              <a:t>У виробничих приміщеннях має бути створений </a:t>
            </a:r>
            <a:r>
              <a:rPr lang="uk-UA" i="1" dirty="0" smtClean="0">
                <a:solidFill>
                  <a:srgbClr val="990033"/>
                </a:solidFill>
                <a:latin typeface="Times New Roman" pitchFamily="18" charset="0"/>
                <a:cs typeface="Times New Roman" pitchFamily="18" charset="0"/>
              </a:rPr>
              <a:t>оптимальний мікроклімат.</a:t>
            </a:r>
            <a:r>
              <a:rPr lang="uk-UA" dirty="0" smtClean="0">
                <a:latin typeface="Times New Roman" pitchFamily="18" charset="0"/>
                <a:cs typeface="Times New Roman" pitchFamily="18" charset="0"/>
              </a:rPr>
              <a:t> До факторів мікроклімату відносяться: температура, вологість, швидкість руху повітря. На мікроклімат гарячого і кондитерського цехів впливає також теплове випромінювання від нагрітих поверхонь обладнання. Відкрита поверхня розпеченої плити виділяє стільки теплової енергії, що може викликати тепловий удар у працівника.</a:t>
            </a:r>
            <a:endParaRPr lang="ru-RU" dirty="0" smtClean="0">
              <a:latin typeface="Times New Roman" pitchFamily="18" charset="0"/>
              <a:cs typeface="Times New Roman" pitchFamily="18" charset="0"/>
            </a:endParaRPr>
          </a:p>
          <a:p>
            <a:pPr algn="just">
              <a:buFont typeface="Wingdings" pitchFamily="2" charset="2"/>
              <a:buChar char="ü"/>
            </a:pPr>
            <a:r>
              <a:rPr lang="uk-UA" i="1" dirty="0" smtClean="0">
                <a:solidFill>
                  <a:srgbClr val="990033"/>
                </a:solidFill>
                <a:latin typeface="Times New Roman" pitchFamily="18" charset="0"/>
                <a:cs typeface="Times New Roman" pitchFamily="18" charset="0"/>
              </a:rPr>
              <a:t>Оптимальна температура </a:t>
            </a:r>
            <a:r>
              <a:rPr lang="uk-UA" dirty="0" smtClean="0">
                <a:latin typeface="Times New Roman" pitchFamily="18" charset="0"/>
                <a:cs typeface="Times New Roman" pitchFamily="18" charset="0"/>
              </a:rPr>
              <a:t>в заготівельних і холодних цехах має коливатися в межах 16 -18°С, у гарячому і кондитерському - 23-25°С. Відносна вологість повітря складає - 60- 70%.</a:t>
            </a:r>
            <a:endParaRPr lang="ru-RU" dirty="0" smtClean="0">
              <a:latin typeface="Times New Roman" pitchFamily="18" charset="0"/>
              <a:cs typeface="Times New Roman" pitchFamily="18" charset="0"/>
            </a:endParaRPr>
          </a:p>
          <a:p>
            <a:pPr algn="just">
              <a:buFont typeface="Wingdings" pitchFamily="2" charset="2"/>
              <a:buChar char="ü"/>
            </a:pPr>
            <a:r>
              <a:rPr lang="uk-UA" dirty="0" smtClean="0">
                <a:latin typeface="Times New Roman" pitchFamily="18" charset="0"/>
                <a:cs typeface="Times New Roman" pitchFamily="18" charset="0"/>
              </a:rPr>
              <a:t>На сучасних підприємствах для створення оптимального мікроклімату доцільно використовувати автоматичні кондиційні установки.</a:t>
            </a:r>
            <a:endParaRPr lang="ru-RU" dirty="0" smtClean="0">
              <a:latin typeface="Times New Roman" pitchFamily="18" charset="0"/>
              <a:cs typeface="Times New Roman" pitchFamily="18" charset="0"/>
            </a:endParaRPr>
          </a:p>
          <a:p>
            <a:endParaRPr lang="ru-RU"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0034" y="214290"/>
            <a:ext cx="8229600" cy="560406"/>
          </a:xfrm>
        </p:spPr>
        <p:txBody>
          <a:bodyPr>
            <a:normAutofit/>
          </a:bodyPr>
          <a:lstStyle/>
          <a:p>
            <a:r>
              <a:rPr lang="uk-UA" sz="2400" b="1" dirty="0" smtClean="0">
                <a:solidFill>
                  <a:srgbClr val="990033"/>
                </a:solidFill>
                <a:latin typeface="Times New Roman" pitchFamily="18" charset="0"/>
                <a:cs typeface="Times New Roman" pitchFamily="18" charset="0"/>
              </a:rPr>
              <a:t>3. Вимоги до організації робочих </a:t>
            </a:r>
            <a:r>
              <a:rPr lang="uk-UA" sz="2400" b="1" dirty="0" smtClean="0">
                <a:solidFill>
                  <a:srgbClr val="990033"/>
                </a:solidFill>
                <a:latin typeface="Times New Roman" pitchFamily="18" charset="0"/>
                <a:cs typeface="Times New Roman" pitchFamily="18" charset="0"/>
              </a:rPr>
              <a:t>місць</a:t>
            </a:r>
            <a:endParaRPr lang="ru-RU" sz="2400" dirty="0">
              <a:solidFill>
                <a:srgbClr val="990033"/>
              </a:solidFill>
              <a:latin typeface="Times New Roman" pitchFamily="18" charset="0"/>
              <a:cs typeface="Times New Roman" pitchFamily="18" charset="0"/>
            </a:endParaRPr>
          </a:p>
        </p:txBody>
      </p:sp>
      <p:sp>
        <p:nvSpPr>
          <p:cNvPr id="3" name="Содержимое 2"/>
          <p:cNvSpPr>
            <a:spLocks noGrp="1"/>
          </p:cNvSpPr>
          <p:nvPr>
            <p:ph idx="1"/>
          </p:nvPr>
        </p:nvSpPr>
        <p:spPr>
          <a:xfrm>
            <a:off x="428596" y="714356"/>
            <a:ext cx="8229600" cy="4525963"/>
          </a:xfrm>
        </p:spPr>
        <p:txBody>
          <a:bodyPr>
            <a:normAutofit/>
          </a:bodyPr>
          <a:lstStyle/>
          <a:p>
            <a:pPr algn="just"/>
            <a:r>
              <a:rPr lang="uk-UA" sz="2000" b="1" dirty="0" smtClean="0">
                <a:solidFill>
                  <a:srgbClr val="990033"/>
                </a:solidFill>
                <a:latin typeface="Times New Roman" pitchFamily="18" charset="0"/>
                <a:cs typeface="Times New Roman" pitchFamily="18" charset="0"/>
              </a:rPr>
              <a:t>Робочим місцем</a:t>
            </a:r>
            <a:r>
              <a:rPr lang="uk-UA" sz="2000" dirty="0" smtClean="0">
                <a:solidFill>
                  <a:srgbClr val="990033"/>
                </a:solidFill>
                <a:latin typeface="Times New Roman" pitchFamily="18" charset="0"/>
                <a:cs typeface="Times New Roman" pitchFamily="18" charset="0"/>
              </a:rPr>
              <a:t> </a:t>
            </a:r>
            <a:r>
              <a:rPr lang="uk-UA" sz="2000" dirty="0" smtClean="0">
                <a:latin typeface="Times New Roman" pitchFamily="18" charset="0"/>
                <a:cs typeface="Times New Roman" pitchFamily="18" charset="0"/>
              </a:rPr>
              <a:t>називається ділянка виробничої площі, на якій розміщене обладнання, інвентар, інструменти, пристрої, необхідні для виконання певної технологічної операції.</a:t>
            </a:r>
            <a:endParaRPr lang="ru-RU" sz="2000" dirty="0" smtClean="0">
              <a:latin typeface="Times New Roman" pitchFamily="18" charset="0"/>
              <a:cs typeface="Times New Roman" pitchFamily="18" charset="0"/>
            </a:endParaRPr>
          </a:p>
          <a:p>
            <a:pPr algn="just"/>
            <a:r>
              <a:rPr lang="uk-UA" sz="2000" dirty="0" smtClean="0">
                <a:latin typeface="Times New Roman" pitchFamily="18" charset="0"/>
                <a:cs typeface="Times New Roman" pitchFamily="18" charset="0"/>
              </a:rPr>
              <a:t>Площа робочого місця має бути достатньою для зручного і компактного розміщення технологічного і допоміжного обладнання, </a:t>
            </a:r>
            <a:r>
              <a:rPr lang="uk-UA" sz="2000" dirty="0" err="1" smtClean="0">
                <a:latin typeface="Times New Roman" pitchFamily="18" charset="0"/>
                <a:cs typeface="Times New Roman" pitchFamily="18" charset="0"/>
              </a:rPr>
              <a:t>інвентаря</a:t>
            </a:r>
            <a:r>
              <a:rPr lang="uk-UA" sz="2000" dirty="0" smtClean="0">
                <a:latin typeface="Times New Roman" pitchFamily="18" charset="0"/>
                <a:cs typeface="Times New Roman" pitchFamily="18" charset="0"/>
              </a:rPr>
              <a:t> та створення безпечних умов праці.</a:t>
            </a:r>
            <a:endParaRPr lang="ru-RU" sz="2000" dirty="0" smtClean="0">
              <a:latin typeface="Times New Roman" pitchFamily="18" charset="0"/>
              <a:cs typeface="Times New Roman" pitchFamily="18" charset="0"/>
            </a:endParaRPr>
          </a:p>
          <a:p>
            <a:pPr algn="just"/>
            <a:r>
              <a:rPr lang="uk-UA" sz="2000" dirty="0" smtClean="0">
                <a:latin typeface="Times New Roman" pitchFamily="18" charset="0"/>
                <a:cs typeface="Times New Roman" pitchFamily="18" charset="0"/>
              </a:rPr>
              <a:t>Бажаним є зручний зв'язок між робочими місцями, що прискорює просування напівфабрикатів і готової продукції. </a:t>
            </a:r>
            <a:endParaRPr lang="uk-UA" sz="2000" dirty="0" smtClean="0">
              <a:latin typeface="Times New Roman" pitchFamily="18" charset="0"/>
              <a:cs typeface="Times New Roman" pitchFamily="18" charset="0"/>
            </a:endParaRPr>
          </a:p>
          <a:p>
            <a:pPr algn="just"/>
            <a:r>
              <a:rPr lang="uk-UA" sz="2000" dirty="0" smtClean="0">
                <a:latin typeface="Times New Roman" pitchFamily="18" charset="0"/>
                <a:cs typeface="Times New Roman" pitchFamily="18" charset="0"/>
              </a:rPr>
              <a:t>Виходячи </a:t>
            </a:r>
            <a:r>
              <a:rPr lang="uk-UA" sz="2000" dirty="0" smtClean="0">
                <a:latin typeface="Times New Roman" pitchFamily="18" charset="0"/>
                <a:cs typeface="Times New Roman" pitchFamily="18" charset="0"/>
              </a:rPr>
              <a:t>з конкретних особливостей цехів, при розміщенні робочих місць використовують лінійне, рівнобіжне, Г- і </a:t>
            </a:r>
            <a:r>
              <a:rPr lang="uk-UA" sz="2000" dirty="0" err="1" smtClean="0">
                <a:latin typeface="Times New Roman" pitchFamily="18" charset="0"/>
                <a:cs typeface="Times New Roman" pitchFamily="18" charset="0"/>
              </a:rPr>
              <a:t>П-подібне</a:t>
            </a:r>
            <a:r>
              <a:rPr lang="uk-UA" sz="2000" dirty="0" smtClean="0">
                <a:latin typeface="Times New Roman" pitchFamily="18" charset="0"/>
                <a:cs typeface="Times New Roman" pitchFamily="18" charset="0"/>
              </a:rPr>
              <a:t>, а також кругове розміщення.</a:t>
            </a:r>
            <a:endParaRPr lang="ru-RU" sz="2000" dirty="0" smtClean="0">
              <a:latin typeface="Times New Roman" pitchFamily="18" charset="0"/>
              <a:cs typeface="Times New Roman" pitchFamily="18" charset="0"/>
            </a:endParaRPr>
          </a:p>
          <a:p>
            <a:pPr algn="just"/>
            <a:endParaRPr lang="ru-RU" sz="2000" dirty="0">
              <a:latin typeface="Times New Roman" pitchFamily="18" charset="0"/>
              <a:cs typeface="Times New Roman" pitchFamily="18" charset="0"/>
            </a:endParaRPr>
          </a:p>
        </p:txBody>
      </p:sp>
      <p:sp>
        <p:nvSpPr>
          <p:cNvPr id="7170" name="AutoShape 2" descr="Картинки по запросу приготування страв в ресторані"/>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pic>
        <p:nvPicPr>
          <p:cNvPr id="7171" name="Picture 3" descr="H:\965035.jpg"/>
          <p:cNvPicPr>
            <a:picLocks noChangeAspect="1" noChangeArrowheads="1"/>
          </p:cNvPicPr>
          <p:nvPr/>
        </p:nvPicPr>
        <p:blipFill>
          <a:blip r:embed="rId2"/>
          <a:srcRect/>
          <a:stretch>
            <a:fillRect/>
          </a:stretch>
        </p:blipFill>
        <p:spPr bwMode="auto">
          <a:xfrm>
            <a:off x="4214810" y="4137993"/>
            <a:ext cx="4667242" cy="2632019"/>
          </a:xfrm>
          <a:prstGeom prst="rect">
            <a:avLst/>
          </a:prstGeom>
          <a:noFill/>
        </p:spPr>
      </p:pic>
      <p:pic>
        <p:nvPicPr>
          <p:cNvPr id="7172" name="Picture 4" descr="H:\image015.jpg"/>
          <p:cNvPicPr>
            <a:picLocks noChangeAspect="1" noChangeArrowheads="1"/>
          </p:cNvPicPr>
          <p:nvPr/>
        </p:nvPicPr>
        <p:blipFill>
          <a:blip r:embed="rId3"/>
          <a:srcRect/>
          <a:stretch>
            <a:fillRect/>
          </a:stretch>
        </p:blipFill>
        <p:spPr bwMode="auto">
          <a:xfrm>
            <a:off x="0" y="4289367"/>
            <a:ext cx="3929058" cy="2568633"/>
          </a:xfrm>
          <a:prstGeom prst="rect">
            <a:avLst/>
          </a:prstGeom>
          <a:noFill/>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uk-UA" sz="2400" b="1" dirty="0" smtClean="0">
                <a:solidFill>
                  <a:srgbClr val="990033"/>
                </a:solidFill>
                <a:latin typeface="Times New Roman" pitchFamily="18" charset="0"/>
                <a:cs typeface="Times New Roman" pitchFamily="18" charset="0"/>
              </a:rPr>
              <a:t>РЕКОМЕНДОВАНА ВИСОТА ВИРОБНИЧИХ СТОЛІВ І РОБОЧОЇ ПОВЕРХНІ </a:t>
            </a:r>
            <a:r>
              <a:rPr lang="uk-UA" sz="2400" b="1" dirty="0" smtClean="0">
                <a:solidFill>
                  <a:srgbClr val="990033"/>
                </a:solidFill>
                <a:latin typeface="Times New Roman" pitchFamily="18" charset="0"/>
                <a:cs typeface="Times New Roman" pitchFamily="18" charset="0"/>
              </a:rPr>
              <a:t>ОБЛАДНАННЯ</a:t>
            </a:r>
            <a:endParaRPr lang="ru-RU" sz="2400" b="1" dirty="0">
              <a:solidFill>
                <a:srgbClr val="990033"/>
              </a:solidFill>
              <a:latin typeface="Times New Roman" pitchFamily="18" charset="0"/>
              <a:cs typeface="Times New Roman" pitchFamily="18" charset="0"/>
            </a:endParaRPr>
          </a:p>
        </p:txBody>
      </p:sp>
      <p:graphicFrame>
        <p:nvGraphicFramePr>
          <p:cNvPr id="4" name="Содержимое 3"/>
          <p:cNvGraphicFramePr>
            <a:graphicFrameLocks noGrp="1"/>
          </p:cNvGraphicFramePr>
          <p:nvPr>
            <p:ph idx="1"/>
          </p:nvPr>
        </p:nvGraphicFramePr>
        <p:xfrm>
          <a:off x="457200" y="1600200"/>
          <a:ext cx="8229600" cy="3020226"/>
        </p:xfrm>
        <a:graphic>
          <a:graphicData uri="http://schemas.openxmlformats.org/drawingml/2006/table">
            <a:tbl>
              <a:tblPr firstRow="1" bandRow="1">
                <a:tableStyleId>{21E4AEA4-8DFA-4A89-87EB-49C32662AFE0}</a:tableStyleId>
              </a:tblPr>
              <a:tblGrid>
                <a:gridCol w="3471858"/>
                <a:gridCol w="1500198"/>
                <a:gridCol w="1928826"/>
                <a:gridCol w="1328718"/>
              </a:tblGrid>
              <a:tr h="526682">
                <a:tc rowSpan="2">
                  <a:txBody>
                    <a:bodyPr/>
                    <a:lstStyle/>
                    <a:p>
                      <a:pPr algn="ctr">
                        <a:lnSpc>
                          <a:spcPct val="115000"/>
                        </a:lnSpc>
                        <a:spcAft>
                          <a:spcPts val="0"/>
                        </a:spcAft>
                      </a:pPr>
                      <a:r>
                        <a:rPr lang="uk-UA" sz="2000" b="1" dirty="0">
                          <a:latin typeface="Times New Roman" pitchFamily="18" charset="0"/>
                          <a:ea typeface="Times New Roman"/>
                          <a:cs typeface="Times New Roman" pitchFamily="18" charset="0"/>
                        </a:rPr>
                        <a:t>Виробничі столи, обладнання і робоче положення</a:t>
                      </a:r>
                      <a:endParaRPr lang="ru-RU" sz="2000" dirty="0">
                        <a:latin typeface="Times New Roman" pitchFamily="18" charset="0"/>
                        <a:ea typeface="Times New Roman"/>
                        <a:cs typeface="Times New Roman" pitchFamily="18" charset="0"/>
                      </a:endParaRPr>
                    </a:p>
                  </a:txBody>
                  <a:tcPr marL="9525" marR="9525" marT="9525" marB="9525" anchor="ctr"/>
                </a:tc>
                <a:tc gridSpan="3">
                  <a:txBody>
                    <a:bodyPr/>
                    <a:lstStyle/>
                    <a:p>
                      <a:pPr algn="ctr"/>
                      <a:r>
                        <a:rPr lang="uk-UA" sz="2000" b="1" kern="1200" dirty="0" smtClean="0">
                          <a:solidFill>
                            <a:schemeClr val="lt1"/>
                          </a:solidFill>
                          <a:latin typeface="Times New Roman" pitchFamily="18" charset="0"/>
                          <a:ea typeface="+mn-ea"/>
                          <a:cs typeface="Times New Roman" pitchFamily="18" charset="0"/>
                        </a:rPr>
                        <a:t>Висота при зрості людини, мм</a:t>
                      </a:r>
                      <a:endParaRPr lang="ru-RU" sz="2000" dirty="0">
                        <a:latin typeface="Times New Roman" pitchFamily="18" charset="0"/>
                        <a:cs typeface="Times New Roman" pitchFamily="18" charset="0"/>
                      </a:endParaRPr>
                    </a:p>
                  </a:txBody>
                  <a:tcPr/>
                </a:tc>
                <a:tc hMerge="1">
                  <a:txBody>
                    <a:bodyPr/>
                    <a:lstStyle/>
                    <a:p>
                      <a:endParaRPr lang="ru-RU" dirty="0"/>
                    </a:p>
                  </a:txBody>
                  <a:tcPr/>
                </a:tc>
                <a:tc hMerge="1">
                  <a:txBody>
                    <a:bodyPr/>
                    <a:lstStyle/>
                    <a:p>
                      <a:endParaRPr lang="ru-RU" dirty="0"/>
                    </a:p>
                  </a:txBody>
                  <a:tcPr/>
                </a:tc>
              </a:tr>
              <a:tr h="526682">
                <a:tc vMerge="1">
                  <a:txBody>
                    <a:bodyPr/>
                    <a:lstStyle/>
                    <a:p>
                      <a:endParaRPr lang="ru-RU"/>
                    </a:p>
                  </a:txBody>
                  <a:tcPr/>
                </a:tc>
                <a:tc>
                  <a:txBody>
                    <a:bodyPr/>
                    <a:lstStyle/>
                    <a:p>
                      <a:pPr algn="ctr">
                        <a:lnSpc>
                          <a:spcPct val="115000"/>
                        </a:lnSpc>
                        <a:spcAft>
                          <a:spcPts val="0"/>
                        </a:spcAft>
                      </a:pPr>
                      <a:r>
                        <a:rPr lang="uk-UA" sz="2000" b="1" dirty="0">
                          <a:latin typeface="Times New Roman" pitchFamily="18" charset="0"/>
                          <a:ea typeface="Times New Roman"/>
                          <a:cs typeface="Times New Roman" pitchFamily="18" charset="0"/>
                        </a:rPr>
                        <a:t>низькому</a:t>
                      </a:r>
                      <a:endParaRPr lang="ru-RU" sz="2000" dirty="0">
                        <a:latin typeface="Times New Roman" pitchFamily="18" charset="0"/>
                        <a:ea typeface="Times New Roman"/>
                        <a:cs typeface="Times New Roman" pitchFamily="18" charset="0"/>
                      </a:endParaRPr>
                    </a:p>
                  </a:txBody>
                  <a:tcPr marL="9525" marR="9525" marT="9525" marB="9525" anchor="ctr"/>
                </a:tc>
                <a:tc>
                  <a:txBody>
                    <a:bodyPr/>
                    <a:lstStyle/>
                    <a:p>
                      <a:pPr algn="ctr">
                        <a:lnSpc>
                          <a:spcPct val="115000"/>
                        </a:lnSpc>
                        <a:spcAft>
                          <a:spcPts val="0"/>
                        </a:spcAft>
                      </a:pPr>
                      <a:r>
                        <a:rPr lang="uk-UA" sz="2000" b="1" dirty="0">
                          <a:latin typeface="Times New Roman" pitchFamily="18" charset="0"/>
                          <a:ea typeface="Times New Roman"/>
                          <a:cs typeface="Times New Roman" pitchFamily="18" charset="0"/>
                        </a:rPr>
                        <a:t>середньому</a:t>
                      </a:r>
                      <a:endParaRPr lang="ru-RU" sz="2000" dirty="0">
                        <a:latin typeface="Times New Roman" pitchFamily="18" charset="0"/>
                        <a:ea typeface="Times New Roman"/>
                        <a:cs typeface="Times New Roman" pitchFamily="18" charset="0"/>
                      </a:endParaRPr>
                    </a:p>
                  </a:txBody>
                  <a:tcPr marL="9525" marR="9525" marT="9525" marB="9525" anchor="ctr"/>
                </a:tc>
                <a:tc>
                  <a:txBody>
                    <a:bodyPr/>
                    <a:lstStyle/>
                    <a:p>
                      <a:pPr algn="ctr">
                        <a:lnSpc>
                          <a:spcPct val="115000"/>
                        </a:lnSpc>
                        <a:spcAft>
                          <a:spcPts val="0"/>
                        </a:spcAft>
                      </a:pPr>
                      <a:r>
                        <a:rPr lang="uk-UA" sz="2000" b="1" dirty="0">
                          <a:latin typeface="Times New Roman" pitchFamily="18" charset="0"/>
                          <a:ea typeface="Times New Roman"/>
                          <a:cs typeface="Times New Roman" pitchFamily="18" charset="0"/>
                        </a:rPr>
                        <a:t>високому</a:t>
                      </a:r>
                      <a:endParaRPr lang="ru-RU" sz="2000" dirty="0">
                        <a:latin typeface="Times New Roman" pitchFamily="18" charset="0"/>
                        <a:ea typeface="Times New Roman"/>
                        <a:cs typeface="Times New Roman" pitchFamily="18" charset="0"/>
                      </a:endParaRPr>
                    </a:p>
                  </a:txBody>
                  <a:tcPr marL="9525" marR="9525" marT="9525" marB="9525" anchor="ctr"/>
                </a:tc>
              </a:tr>
              <a:tr h="624443">
                <a:tc>
                  <a:txBody>
                    <a:bodyPr/>
                    <a:lstStyle/>
                    <a:p>
                      <a:pPr algn="just">
                        <a:lnSpc>
                          <a:spcPct val="115000"/>
                        </a:lnSpc>
                        <a:spcAft>
                          <a:spcPts val="0"/>
                        </a:spcAft>
                      </a:pPr>
                      <a:r>
                        <a:rPr lang="uk-UA" sz="2000">
                          <a:latin typeface="Times New Roman" pitchFamily="18" charset="0"/>
                          <a:ea typeface="Times New Roman"/>
                          <a:cs typeface="Times New Roman" pitchFamily="18" charset="0"/>
                        </a:rPr>
                        <a:t>Виробничі столи при роботі сидячи</a:t>
                      </a:r>
                      <a:endParaRPr lang="ru-RU" sz="2000">
                        <a:latin typeface="Times New Roman" pitchFamily="18" charset="0"/>
                        <a:ea typeface="Times New Roman"/>
                        <a:cs typeface="Times New Roman" pitchFamily="18" charset="0"/>
                      </a:endParaRPr>
                    </a:p>
                  </a:txBody>
                  <a:tcPr marL="9525" marR="9525" marT="9525" marB="9525" anchor="ctr"/>
                </a:tc>
                <a:tc>
                  <a:txBody>
                    <a:bodyPr/>
                    <a:lstStyle/>
                    <a:p>
                      <a:pPr algn="ctr">
                        <a:lnSpc>
                          <a:spcPct val="115000"/>
                        </a:lnSpc>
                        <a:spcAft>
                          <a:spcPts val="0"/>
                        </a:spcAft>
                      </a:pPr>
                      <a:r>
                        <a:rPr lang="uk-UA" sz="2000" dirty="0">
                          <a:latin typeface="Times New Roman" pitchFamily="18" charset="0"/>
                          <a:ea typeface="Times New Roman"/>
                          <a:cs typeface="Times New Roman" pitchFamily="18" charset="0"/>
                        </a:rPr>
                        <a:t>700</a:t>
                      </a:r>
                      <a:endParaRPr lang="ru-RU" sz="2000" dirty="0">
                        <a:latin typeface="Times New Roman" pitchFamily="18" charset="0"/>
                        <a:ea typeface="Times New Roman"/>
                        <a:cs typeface="Times New Roman" pitchFamily="18" charset="0"/>
                      </a:endParaRPr>
                    </a:p>
                  </a:txBody>
                  <a:tcPr marL="9525" marR="9525" marT="9525" marB="9525" anchor="ctr"/>
                </a:tc>
                <a:tc>
                  <a:txBody>
                    <a:bodyPr/>
                    <a:lstStyle/>
                    <a:p>
                      <a:pPr algn="ctr">
                        <a:lnSpc>
                          <a:spcPct val="115000"/>
                        </a:lnSpc>
                        <a:spcAft>
                          <a:spcPts val="0"/>
                        </a:spcAft>
                      </a:pPr>
                      <a:r>
                        <a:rPr lang="uk-UA" sz="2000">
                          <a:latin typeface="Times New Roman" pitchFamily="18" charset="0"/>
                          <a:ea typeface="Times New Roman"/>
                          <a:cs typeface="Times New Roman" pitchFamily="18" charset="0"/>
                        </a:rPr>
                        <a:t>725</a:t>
                      </a:r>
                      <a:endParaRPr lang="ru-RU" sz="2000">
                        <a:latin typeface="Times New Roman" pitchFamily="18" charset="0"/>
                        <a:ea typeface="Times New Roman"/>
                        <a:cs typeface="Times New Roman" pitchFamily="18" charset="0"/>
                      </a:endParaRPr>
                    </a:p>
                  </a:txBody>
                  <a:tcPr marL="9525" marR="9525" marT="9525" marB="9525" anchor="ctr"/>
                </a:tc>
                <a:tc>
                  <a:txBody>
                    <a:bodyPr/>
                    <a:lstStyle/>
                    <a:p>
                      <a:pPr algn="ctr">
                        <a:lnSpc>
                          <a:spcPct val="115000"/>
                        </a:lnSpc>
                        <a:spcAft>
                          <a:spcPts val="0"/>
                        </a:spcAft>
                      </a:pPr>
                      <a:r>
                        <a:rPr lang="uk-UA" sz="2000">
                          <a:latin typeface="Times New Roman" pitchFamily="18" charset="0"/>
                          <a:ea typeface="Times New Roman"/>
                          <a:cs typeface="Times New Roman" pitchFamily="18" charset="0"/>
                        </a:rPr>
                        <a:t>750</a:t>
                      </a:r>
                      <a:endParaRPr lang="ru-RU" sz="2000">
                        <a:latin typeface="Times New Roman" pitchFamily="18" charset="0"/>
                        <a:ea typeface="Times New Roman"/>
                        <a:cs typeface="Times New Roman" pitchFamily="18" charset="0"/>
                      </a:endParaRPr>
                    </a:p>
                  </a:txBody>
                  <a:tcPr marL="9525" marR="9525" marT="9525" marB="9525" anchor="ctr"/>
                </a:tc>
              </a:tr>
              <a:tr h="624443">
                <a:tc>
                  <a:txBody>
                    <a:bodyPr/>
                    <a:lstStyle/>
                    <a:p>
                      <a:pPr algn="just">
                        <a:lnSpc>
                          <a:spcPct val="115000"/>
                        </a:lnSpc>
                        <a:spcAft>
                          <a:spcPts val="0"/>
                        </a:spcAft>
                      </a:pPr>
                      <a:r>
                        <a:rPr lang="uk-UA" sz="2000">
                          <a:latin typeface="Times New Roman" pitchFamily="18" charset="0"/>
                          <a:ea typeface="Times New Roman"/>
                          <a:cs typeface="Times New Roman" pitchFamily="18" charset="0"/>
                        </a:rPr>
                        <a:t>Робоча поверхня обладнання: при роботі сидячи</a:t>
                      </a:r>
                      <a:endParaRPr lang="ru-RU" sz="2000">
                        <a:latin typeface="Times New Roman" pitchFamily="18" charset="0"/>
                        <a:ea typeface="Times New Roman"/>
                        <a:cs typeface="Times New Roman" pitchFamily="18" charset="0"/>
                      </a:endParaRPr>
                    </a:p>
                  </a:txBody>
                  <a:tcPr marL="9525" marR="9525" marT="9525" marB="9525" anchor="ctr"/>
                </a:tc>
                <a:tc>
                  <a:txBody>
                    <a:bodyPr/>
                    <a:lstStyle/>
                    <a:p>
                      <a:pPr algn="ctr">
                        <a:lnSpc>
                          <a:spcPct val="115000"/>
                        </a:lnSpc>
                        <a:spcAft>
                          <a:spcPts val="0"/>
                        </a:spcAft>
                      </a:pPr>
                      <a:r>
                        <a:rPr lang="uk-UA" sz="2000" dirty="0">
                          <a:latin typeface="Times New Roman" pitchFamily="18" charset="0"/>
                          <a:ea typeface="Times New Roman"/>
                          <a:cs typeface="Times New Roman" pitchFamily="18" charset="0"/>
                        </a:rPr>
                        <a:t>800</a:t>
                      </a:r>
                      <a:endParaRPr lang="ru-RU" sz="2000" dirty="0">
                        <a:latin typeface="Times New Roman" pitchFamily="18" charset="0"/>
                        <a:ea typeface="Times New Roman"/>
                        <a:cs typeface="Times New Roman" pitchFamily="18" charset="0"/>
                      </a:endParaRPr>
                    </a:p>
                  </a:txBody>
                  <a:tcPr marL="9525" marR="9525" marT="9525" marB="9525" anchor="ctr"/>
                </a:tc>
                <a:tc>
                  <a:txBody>
                    <a:bodyPr/>
                    <a:lstStyle/>
                    <a:p>
                      <a:pPr algn="ctr">
                        <a:lnSpc>
                          <a:spcPct val="115000"/>
                        </a:lnSpc>
                        <a:spcAft>
                          <a:spcPts val="0"/>
                        </a:spcAft>
                      </a:pPr>
                      <a:r>
                        <a:rPr lang="uk-UA" sz="2000" dirty="0">
                          <a:latin typeface="Times New Roman" pitchFamily="18" charset="0"/>
                          <a:ea typeface="Times New Roman"/>
                          <a:cs typeface="Times New Roman" pitchFamily="18" charset="0"/>
                        </a:rPr>
                        <a:t>825</a:t>
                      </a:r>
                      <a:endParaRPr lang="ru-RU" sz="2000" dirty="0">
                        <a:latin typeface="Times New Roman" pitchFamily="18" charset="0"/>
                        <a:ea typeface="Times New Roman"/>
                        <a:cs typeface="Times New Roman" pitchFamily="18" charset="0"/>
                      </a:endParaRPr>
                    </a:p>
                  </a:txBody>
                  <a:tcPr marL="9525" marR="9525" marT="9525" marB="9525" anchor="ctr"/>
                </a:tc>
                <a:tc>
                  <a:txBody>
                    <a:bodyPr/>
                    <a:lstStyle/>
                    <a:p>
                      <a:pPr algn="ctr">
                        <a:lnSpc>
                          <a:spcPct val="115000"/>
                        </a:lnSpc>
                        <a:spcAft>
                          <a:spcPts val="0"/>
                        </a:spcAft>
                      </a:pPr>
                      <a:r>
                        <a:rPr lang="uk-UA" sz="2000" dirty="0">
                          <a:latin typeface="Times New Roman" pitchFamily="18" charset="0"/>
                          <a:ea typeface="Times New Roman"/>
                          <a:cs typeface="Times New Roman" pitchFamily="18" charset="0"/>
                        </a:rPr>
                        <a:t>850</a:t>
                      </a:r>
                      <a:endParaRPr lang="ru-RU" sz="2000" dirty="0">
                        <a:latin typeface="Times New Roman" pitchFamily="18" charset="0"/>
                        <a:ea typeface="Times New Roman"/>
                        <a:cs typeface="Times New Roman" pitchFamily="18" charset="0"/>
                      </a:endParaRPr>
                    </a:p>
                  </a:txBody>
                  <a:tcPr marL="9525" marR="9525" marT="9525" marB="9525" anchor="ctr"/>
                </a:tc>
              </a:tr>
              <a:tr h="526682">
                <a:tc>
                  <a:txBody>
                    <a:bodyPr/>
                    <a:lstStyle/>
                    <a:p>
                      <a:pPr algn="just">
                        <a:lnSpc>
                          <a:spcPct val="115000"/>
                        </a:lnSpc>
                        <a:spcAft>
                          <a:spcPts val="0"/>
                        </a:spcAft>
                      </a:pPr>
                      <a:r>
                        <a:rPr lang="uk-UA" sz="2000" dirty="0">
                          <a:latin typeface="Times New Roman" pitchFamily="18" charset="0"/>
                          <a:ea typeface="Times New Roman"/>
                          <a:cs typeface="Times New Roman" pitchFamily="18" charset="0"/>
                        </a:rPr>
                        <a:t>при роботі стоячи</a:t>
                      </a:r>
                      <a:endParaRPr lang="ru-RU" sz="2000" dirty="0">
                        <a:latin typeface="Times New Roman" pitchFamily="18" charset="0"/>
                        <a:ea typeface="Times New Roman"/>
                        <a:cs typeface="Times New Roman" pitchFamily="18" charset="0"/>
                      </a:endParaRPr>
                    </a:p>
                  </a:txBody>
                  <a:tcPr marL="9525" marR="9525" marT="9525" marB="9525" anchor="ctr"/>
                </a:tc>
                <a:tc>
                  <a:txBody>
                    <a:bodyPr/>
                    <a:lstStyle/>
                    <a:p>
                      <a:pPr algn="ctr">
                        <a:lnSpc>
                          <a:spcPct val="115000"/>
                        </a:lnSpc>
                        <a:spcAft>
                          <a:spcPts val="0"/>
                        </a:spcAft>
                      </a:pPr>
                      <a:r>
                        <a:rPr lang="uk-UA" sz="2000">
                          <a:latin typeface="Times New Roman" pitchFamily="18" charset="0"/>
                          <a:ea typeface="Times New Roman"/>
                          <a:cs typeface="Times New Roman" pitchFamily="18" charset="0"/>
                        </a:rPr>
                        <a:t>1000</a:t>
                      </a:r>
                      <a:endParaRPr lang="ru-RU" sz="2000">
                        <a:latin typeface="Times New Roman" pitchFamily="18" charset="0"/>
                        <a:ea typeface="Times New Roman"/>
                        <a:cs typeface="Times New Roman" pitchFamily="18" charset="0"/>
                      </a:endParaRPr>
                    </a:p>
                  </a:txBody>
                  <a:tcPr marL="9525" marR="9525" marT="9525" marB="9525" anchor="ctr"/>
                </a:tc>
                <a:tc>
                  <a:txBody>
                    <a:bodyPr/>
                    <a:lstStyle/>
                    <a:p>
                      <a:pPr algn="ctr">
                        <a:lnSpc>
                          <a:spcPct val="115000"/>
                        </a:lnSpc>
                        <a:spcAft>
                          <a:spcPts val="0"/>
                        </a:spcAft>
                      </a:pPr>
                      <a:r>
                        <a:rPr lang="uk-UA" sz="2000">
                          <a:latin typeface="Times New Roman" pitchFamily="18" charset="0"/>
                          <a:ea typeface="Times New Roman"/>
                          <a:cs typeface="Times New Roman" pitchFamily="18" charset="0"/>
                        </a:rPr>
                        <a:t>1050</a:t>
                      </a:r>
                      <a:endParaRPr lang="ru-RU" sz="2000">
                        <a:latin typeface="Times New Roman" pitchFamily="18" charset="0"/>
                        <a:ea typeface="Times New Roman"/>
                        <a:cs typeface="Times New Roman" pitchFamily="18" charset="0"/>
                      </a:endParaRPr>
                    </a:p>
                  </a:txBody>
                  <a:tcPr marL="9525" marR="9525" marT="9525" marB="9525" anchor="ctr"/>
                </a:tc>
                <a:tc>
                  <a:txBody>
                    <a:bodyPr/>
                    <a:lstStyle/>
                    <a:p>
                      <a:pPr algn="ctr">
                        <a:lnSpc>
                          <a:spcPct val="115000"/>
                        </a:lnSpc>
                        <a:spcAft>
                          <a:spcPts val="0"/>
                        </a:spcAft>
                      </a:pPr>
                      <a:r>
                        <a:rPr lang="uk-UA" sz="2000" dirty="0">
                          <a:latin typeface="Times New Roman" pitchFamily="18" charset="0"/>
                          <a:ea typeface="Times New Roman"/>
                          <a:cs typeface="Times New Roman" pitchFamily="18" charset="0"/>
                        </a:rPr>
                        <a:t>1100</a:t>
                      </a:r>
                      <a:endParaRPr lang="ru-RU" sz="2000" dirty="0">
                        <a:latin typeface="Times New Roman" pitchFamily="18" charset="0"/>
                        <a:ea typeface="Times New Roman"/>
                        <a:cs typeface="Times New Roman" pitchFamily="18" charset="0"/>
                      </a:endParaRPr>
                    </a:p>
                  </a:txBody>
                  <a:tcPr marL="9525" marR="9525" marT="9525" marB="9525" anchor="ctr"/>
                </a:tc>
              </a:tr>
            </a:tbl>
          </a:graphicData>
        </a:graphic>
      </p:graphicFrame>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28596" y="5786454"/>
            <a:ext cx="8229600" cy="642942"/>
          </a:xfrm>
        </p:spPr>
        <p:txBody>
          <a:bodyPr>
            <a:normAutofit/>
          </a:bodyPr>
          <a:lstStyle/>
          <a:p>
            <a:r>
              <a:rPr lang="uk-UA" sz="2400" dirty="0" smtClean="0">
                <a:latin typeface="Times New Roman" pitchFamily="18" charset="0"/>
                <a:cs typeface="Times New Roman" pitchFamily="18" charset="0"/>
              </a:rPr>
              <a:t>Рисунок 1. Робоче </a:t>
            </a:r>
            <a:r>
              <a:rPr lang="uk-UA" sz="2400" dirty="0" smtClean="0">
                <a:latin typeface="Times New Roman" pitchFamily="18" charset="0"/>
                <a:cs typeface="Times New Roman" pitchFamily="18" charset="0"/>
              </a:rPr>
              <a:t>місце кухаря</a:t>
            </a:r>
            <a:endParaRPr lang="ru-RU" sz="2400" dirty="0">
              <a:latin typeface="Times New Roman" pitchFamily="18" charset="0"/>
              <a:cs typeface="Times New Roman" pitchFamily="18" charset="0"/>
            </a:endParaRPr>
          </a:p>
        </p:txBody>
      </p:sp>
      <p:pic>
        <p:nvPicPr>
          <p:cNvPr id="4" name="Содержимое 3" descr=" Робоче місце кухаря"/>
          <p:cNvPicPr>
            <a:picLocks noGrp="1"/>
          </p:cNvPicPr>
          <p:nvPr>
            <p:ph idx="1"/>
          </p:nvPr>
        </p:nvPicPr>
        <p:blipFill>
          <a:blip r:embed="rId2"/>
          <a:srcRect/>
          <a:stretch>
            <a:fillRect/>
          </a:stretch>
        </p:blipFill>
        <p:spPr bwMode="auto">
          <a:xfrm>
            <a:off x="1571604" y="357166"/>
            <a:ext cx="5715040" cy="542928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uk-UA" sz="2400" b="1" dirty="0" smtClean="0">
                <a:solidFill>
                  <a:srgbClr val="990033"/>
                </a:solidFill>
                <a:latin typeface="Times New Roman" pitchFamily="18" charset="0"/>
                <a:cs typeface="Times New Roman" pitchFamily="18" charset="0"/>
              </a:rPr>
              <a:t>Рекомендується дотримуватися таких допустимих відстаней при розміщенні обладнання (у м):</a:t>
            </a:r>
            <a:endParaRPr lang="ru-RU" sz="2400" b="1" dirty="0">
              <a:solidFill>
                <a:srgbClr val="990033"/>
              </a:solidFill>
              <a:latin typeface="Times New Roman" pitchFamily="18" charset="0"/>
              <a:cs typeface="Times New Roman" pitchFamily="18" charset="0"/>
            </a:endParaRPr>
          </a:p>
        </p:txBody>
      </p:sp>
      <p:sp>
        <p:nvSpPr>
          <p:cNvPr id="3" name="Содержимое 2"/>
          <p:cNvSpPr>
            <a:spLocks noGrp="1"/>
          </p:cNvSpPr>
          <p:nvPr>
            <p:ph idx="1"/>
          </p:nvPr>
        </p:nvSpPr>
        <p:spPr>
          <a:xfrm>
            <a:off x="428596" y="1357298"/>
            <a:ext cx="8229600" cy="5257800"/>
          </a:xfrm>
        </p:spPr>
        <p:txBody>
          <a:bodyPr>
            <a:normAutofit fontScale="70000" lnSpcReduction="20000"/>
          </a:bodyPr>
          <a:lstStyle/>
          <a:p>
            <a:pPr algn="just">
              <a:buFont typeface="Wingdings" pitchFamily="2" charset="2"/>
              <a:buChar char="ü"/>
            </a:pPr>
            <a:r>
              <a:rPr lang="uk-UA" dirty="0" smtClean="0">
                <a:latin typeface="Times New Roman" pitchFamily="18" charset="0"/>
                <a:cs typeface="Times New Roman" pitchFamily="18" charset="0"/>
              </a:rPr>
              <a:t>між </a:t>
            </a:r>
            <a:r>
              <a:rPr lang="uk-UA" dirty="0" smtClean="0">
                <a:latin typeface="Times New Roman" pitchFamily="18" charset="0"/>
                <a:cs typeface="Times New Roman" pitchFamily="18" charset="0"/>
              </a:rPr>
              <a:t>двома технологічними лініями немеханічного обладнання при двосторонньому розміщенні робочих місць і довжині ліній до 3 м. - </a:t>
            </a:r>
            <a:r>
              <a:rPr lang="uk-UA" dirty="0" smtClean="0">
                <a:latin typeface="Times New Roman" pitchFamily="18" charset="0"/>
                <a:cs typeface="Times New Roman" pitchFamily="18" charset="0"/>
              </a:rPr>
              <a:t>1,2 понад </a:t>
            </a:r>
            <a:r>
              <a:rPr lang="uk-UA" dirty="0" smtClean="0">
                <a:latin typeface="Times New Roman" pitchFamily="18" charset="0"/>
                <a:cs typeface="Times New Roman" pitchFamily="18" charset="0"/>
              </a:rPr>
              <a:t>3 м. - 1,5</a:t>
            </a:r>
            <a:endParaRPr lang="ru-RU" dirty="0" smtClean="0">
              <a:latin typeface="Times New Roman" pitchFamily="18" charset="0"/>
              <a:cs typeface="Times New Roman" pitchFamily="18" charset="0"/>
            </a:endParaRPr>
          </a:p>
          <a:p>
            <a:pPr algn="just">
              <a:buFont typeface="Wingdings" pitchFamily="2" charset="2"/>
              <a:buChar char="ü"/>
            </a:pPr>
            <a:r>
              <a:rPr lang="uk-UA" dirty="0" smtClean="0">
                <a:latin typeface="Times New Roman" pitchFamily="18" charset="0"/>
                <a:cs typeface="Times New Roman" pitchFamily="18" charset="0"/>
              </a:rPr>
              <a:t>між </a:t>
            </a:r>
            <a:r>
              <a:rPr lang="uk-UA" dirty="0" smtClean="0">
                <a:latin typeface="Times New Roman" pitchFamily="18" charset="0"/>
                <a:cs typeface="Times New Roman" pitchFamily="18" charset="0"/>
              </a:rPr>
              <a:t>стіною і технологічною лінією немеханічного обладнання - 0,1-0,2</a:t>
            </a:r>
            <a:endParaRPr lang="ru-RU" dirty="0" smtClean="0">
              <a:latin typeface="Times New Roman" pitchFamily="18" charset="0"/>
              <a:cs typeface="Times New Roman" pitchFamily="18" charset="0"/>
            </a:endParaRPr>
          </a:p>
          <a:p>
            <a:pPr algn="just">
              <a:buFont typeface="Wingdings" pitchFamily="2" charset="2"/>
              <a:buChar char="ü"/>
            </a:pPr>
            <a:r>
              <a:rPr lang="uk-UA" dirty="0" smtClean="0">
                <a:latin typeface="Times New Roman" pitchFamily="18" charset="0"/>
                <a:cs typeface="Times New Roman" pitchFamily="18" charset="0"/>
              </a:rPr>
              <a:t>між </a:t>
            </a:r>
            <a:r>
              <a:rPr lang="uk-UA" dirty="0" smtClean="0">
                <a:latin typeface="Times New Roman" pitchFamily="18" charset="0"/>
                <a:cs typeface="Times New Roman" pitchFamily="18" charset="0"/>
              </a:rPr>
              <a:t>стіною і механічним обладнанням - 0,2-0,4</a:t>
            </a:r>
            <a:endParaRPr lang="ru-RU" dirty="0" smtClean="0">
              <a:latin typeface="Times New Roman" pitchFamily="18" charset="0"/>
              <a:cs typeface="Times New Roman" pitchFamily="18" charset="0"/>
            </a:endParaRPr>
          </a:p>
          <a:p>
            <a:pPr algn="just">
              <a:buFont typeface="Wingdings" pitchFamily="2" charset="2"/>
              <a:buChar char="ü"/>
            </a:pPr>
            <a:r>
              <a:rPr lang="uk-UA" dirty="0" smtClean="0">
                <a:latin typeface="Times New Roman" pitchFamily="18" charset="0"/>
                <a:cs typeface="Times New Roman" pitchFamily="18" charset="0"/>
              </a:rPr>
              <a:t>між </a:t>
            </a:r>
            <a:r>
              <a:rPr lang="uk-UA" dirty="0" smtClean="0">
                <a:latin typeface="Times New Roman" pitchFamily="18" charset="0"/>
                <a:cs typeface="Times New Roman" pitchFamily="18" charset="0"/>
              </a:rPr>
              <a:t>стіною і тепловим обладнанням - 0,4</a:t>
            </a:r>
            <a:endParaRPr lang="ru-RU" dirty="0" smtClean="0">
              <a:latin typeface="Times New Roman" pitchFamily="18" charset="0"/>
              <a:cs typeface="Times New Roman" pitchFamily="18" charset="0"/>
            </a:endParaRPr>
          </a:p>
          <a:p>
            <a:pPr algn="just">
              <a:buFont typeface="Wingdings" pitchFamily="2" charset="2"/>
              <a:buChar char="ü"/>
            </a:pPr>
            <a:r>
              <a:rPr lang="uk-UA" dirty="0" smtClean="0">
                <a:latin typeface="Times New Roman" pitchFamily="18" charset="0"/>
                <a:cs typeface="Times New Roman" pitchFamily="18" charset="0"/>
              </a:rPr>
              <a:t>між </a:t>
            </a:r>
            <a:r>
              <a:rPr lang="uk-UA" dirty="0" smtClean="0">
                <a:latin typeface="Times New Roman" pitchFamily="18" charset="0"/>
                <a:cs typeface="Times New Roman" pitchFamily="18" charset="0"/>
              </a:rPr>
              <a:t>технологічною лінією теплового обладнання і роздавальною - 1,5</a:t>
            </a:r>
            <a:endParaRPr lang="ru-RU" dirty="0" smtClean="0">
              <a:latin typeface="Times New Roman" pitchFamily="18" charset="0"/>
              <a:cs typeface="Times New Roman" pitchFamily="18" charset="0"/>
            </a:endParaRPr>
          </a:p>
          <a:p>
            <a:pPr algn="just">
              <a:buFont typeface="Wingdings" pitchFamily="2" charset="2"/>
              <a:buChar char="ü"/>
            </a:pPr>
            <a:r>
              <a:rPr lang="uk-UA" dirty="0" smtClean="0">
                <a:latin typeface="Times New Roman" pitchFamily="18" charset="0"/>
                <a:cs typeface="Times New Roman" pitchFamily="18" charset="0"/>
              </a:rPr>
              <a:t>між </a:t>
            </a:r>
            <a:r>
              <a:rPr lang="uk-UA" dirty="0" smtClean="0">
                <a:latin typeface="Times New Roman" pitchFamily="18" charset="0"/>
                <a:cs typeface="Times New Roman" pitchFamily="18" charset="0"/>
              </a:rPr>
              <a:t>робочими фронтами теплового і немеханічного обладнання - 1,5</a:t>
            </a:r>
            <a:endParaRPr lang="ru-RU" dirty="0" smtClean="0">
              <a:latin typeface="Times New Roman" pitchFamily="18" charset="0"/>
              <a:cs typeface="Times New Roman" pitchFamily="18" charset="0"/>
            </a:endParaRPr>
          </a:p>
          <a:p>
            <a:pPr algn="just">
              <a:buFont typeface="Wingdings" pitchFamily="2" charset="2"/>
              <a:buChar char="ü"/>
            </a:pPr>
            <a:r>
              <a:rPr lang="uk-UA" dirty="0" smtClean="0">
                <a:latin typeface="Times New Roman" pitchFamily="18" charset="0"/>
                <a:cs typeface="Times New Roman" pitchFamily="18" charset="0"/>
              </a:rPr>
              <a:t>між </a:t>
            </a:r>
            <a:r>
              <a:rPr lang="uk-UA" dirty="0" smtClean="0">
                <a:latin typeface="Times New Roman" pitchFamily="18" charset="0"/>
                <a:cs typeface="Times New Roman" pitchFamily="18" charset="0"/>
              </a:rPr>
              <a:t>робочими фронтами секцій </a:t>
            </a:r>
            <a:r>
              <a:rPr lang="uk-UA" dirty="0" err="1" smtClean="0">
                <a:latin typeface="Times New Roman" pitchFamily="18" charset="0"/>
                <a:cs typeface="Times New Roman" pitchFamily="18" charset="0"/>
              </a:rPr>
              <a:t>варочних</a:t>
            </a:r>
            <a:r>
              <a:rPr lang="uk-UA" dirty="0" smtClean="0">
                <a:latin typeface="Times New Roman" pitchFamily="18" charset="0"/>
                <a:cs typeface="Times New Roman" pitchFamily="18" charset="0"/>
              </a:rPr>
              <a:t> котлів - 2,0</a:t>
            </a:r>
            <a:endParaRPr lang="ru-RU" dirty="0" smtClean="0">
              <a:latin typeface="Times New Roman" pitchFamily="18" charset="0"/>
              <a:cs typeface="Times New Roman" pitchFamily="18" charset="0"/>
            </a:endParaRPr>
          </a:p>
          <a:p>
            <a:pPr algn="just">
              <a:buFont typeface="Wingdings" pitchFamily="2" charset="2"/>
              <a:buChar char="ü"/>
            </a:pPr>
            <a:r>
              <a:rPr lang="uk-UA" dirty="0" smtClean="0">
                <a:latin typeface="Times New Roman" pitchFamily="18" charset="0"/>
                <a:cs typeface="Times New Roman" pitchFamily="18" charset="0"/>
              </a:rPr>
              <a:t>між </a:t>
            </a:r>
            <a:r>
              <a:rPr lang="uk-UA" dirty="0" smtClean="0">
                <a:latin typeface="Times New Roman" pitchFamily="18" charset="0"/>
                <a:cs typeface="Times New Roman" pitchFamily="18" charset="0"/>
              </a:rPr>
              <a:t>електричними котлами, виставленими водну лінію - 0,75</a:t>
            </a:r>
            <a:endParaRPr lang="ru-RU" dirty="0" smtClean="0">
              <a:latin typeface="Times New Roman" pitchFamily="18" charset="0"/>
              <a:cs typeface="Times New Roman" pitchFamily="18" charset="0"/>
            </a:endParaRPr>
          </a:p>
          <a:p>
            <a:pPr algn="just">
              <a:buFont typeface="Wingdings" pitchFamily="2" charset="2"/>
              <a:buChar char="ü"/>
            </a:pPr>
            <a:r>
              <a:rPr lang="uk-UA" dirty="0" smtClean="0">
                <a:latin typeface="Times New Roman" pitchFamily="18" charset="0"/>
                <a:cs typeface="Times New Roman" pitchFamily="18" charset="0"/>
              </a:rPr>
              <a:t>між </a:t>
            </a:r>
            <a:r>
              <a:rPr lang="uk-UA" dirty="0" smtClean="0">
                <a:latin typeface="Times New Roman" pitchFamily="18" charset="0"/>
                <a:cs typeface="Times New Roman" pitchFamily="18" charset="0"/>
              </a:rPr>
              <a:t>технологічними лініями обладнання, що виділяє тепло - 1,5</a:t>
            </a:r>
            <a:endParaRPr lang="ru-RU" dirty="0" smtClean="0">
              <a:latin typeface="Times New Roman" pitchFamily="18" charset="0"/>
              <a:cs typeface="Times New Roman" pitchFamily="18" charset="0"/>
            </a:endParaRPr>
          </a:p>
          <a:p>
            <a:pPr algn="just">
              <a:buFont typeface="Wingdings" pitchFamily="2" charset="2"/>
              <a:buChar char="ü"/>
            </a:pPr>
            <a:r>
              <a:rPr lang="uk-UA" dirty="0" smtClean="0">
                <a:latin typeface="Times New Roman" pitchFamily="18" charset="0"/>
                <a:cs typeface="Times New Roman" pitchFamily="18" charset="0"/>
              </a:rPr>
              <a:t>між </a:t>
            </a:r>
            <a:r>
              <a:rPr lang="uk-UA" dirty="0" smtClean="0">
                <a:latin typeface="Times New Roman" pitchFamily="18" charset="0"/>
                <a:cs typeface="Times New Roman" pitchFamily="18" charset="0"/>
              </a:rPr>
              <a:t>стіною і робочим місцем чистильниці овочів в овочевому цеху - 0,8</a:t>
            </a:r>
            <a:r>
              <a:rPr lang="uk-UA" dirty="0" smtClean="0">
                <a:latin typeface="Times New Roman" pitchFamily="18" charset="0"/>
                <a:cs typeface="Times New Roman" pitchFamily="18" charset="0"/>
              </a:rPr>
              <a:t>.</a:t>
            </a:r>
            <a:endParaRPr lang="ru-RU" dirty="0" smtClean="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79070" y="881380"/>
            <a:ext cx="2520950" cy="1353820"/>
          </a:xfrm>
          <a:custGeom>
            <a:avLst/>
            <a:gdLst/>
            <a:ahLst/>
            <a:cxnLst/>
            <a:rect l="l" t="t" r="r" b="b"/>
            <a:pathLst>
              <a:path w="2520950" h="1353820">
                <a:moveTo>
                  <a:pt x="0" y="0"/>
                </a:moveTo>
                <a:lnTo>
                  <a:pt x="2520950" y="0"/>
                </a:lnTo>
                <a:lnTo>
                  <a:pt x="2520950" y="1353820"/>
                </a:lnTo>
                <a:lnTo>
                  <a:pt x="0" y="1353820"/>
                </a:lnTo>
                <a:lnTo>
                  <a:pt x="0" y="0"/>
                </a:lnTo>
                <a:close/>
              </a:path>
            </a:pathLst>
          </a:custGeom>
          <a:solidFill>
            <a:srgbClr val="EEEEFF"/>
          </a:solidFill>
        </p:spPr>
        <p:txBody>
          <a:bodyPr wrap="square" lIns="0" tIns="0" rIns="0" bIns="0" rtlCol="0"/>
          <a:lstStyle/>
          <a:p>
            <a:endParaRPr/>
          </a:p>
        </p:txBody>
      </p:sp>
      <p:sp>
        <p:nvSpPr>
          <p:cNvPr id="3" name="object 3"/>
          <p:cNvSpPr txBox="1"/>
          <p:nvPr/>
        </p:nvSpPr>
        <p:spPr>
          <a:xfrm>
            <a:off x="184150" y="844550"/>
            <a:ext cx="2352040" cy="613410"/>
          </a:xfrm>
          <a:prstGeom prst="rect">
            <a:avLst/>
          </a:prstGeom>
        </p:spPr>
        <p:txBody>
          <a:bodyPr vert="horz" wrap="square" lIns="0" tIns="40005" rIns="0" bIns="0" rtlCol="0">
            <a:spAutoFit/>
          </a:bodyPr>
          <a:lstStyle/>
          <a:p>
            <a:pPr marL="12700" marR="5080">
              <a:lnSpc>
                <a:spcPts val="2230"/>
              </a:lnSpc>
              <a:spcBef>
                <a:spcPts val="315"/>
              </a:spcBef>
            </a:pPr>
            <a:r>
              <a:rPr sz="2000" b="1" dirty="0">
                <a:solidFill>
                  <a:srgbClr val="990033"/>
                </a:solidFill>
                <a:latin typeface="Arial"/>
                <a:cs typeface="Arial"/>
              </a:rPr>
              <a:t>Вид сировини, </a:t>
            </a:r>
            <a:r>
              <a:rPr sz="2000" b="1" spc="-5" dirty="0">
                <a:solidFill>
                  <a:srgbClr val="990033"/>
                </a:solidFill>
                <a:latin typeface="Arial"/>
                <a:cs typeface="Arial"/>
              </a:rPr>
              <a:t>що  </a:t>
            </a:r>
            <a:r>
              <a:rPr sz="2000" b="1" spc="5" dirty="0">
                <a:solidFill>
                  <a:srgbClr val="990033"/>
                </a:solidFill>
                <a:latin typeface="Arial"/>
                <a:cs typeface="Arial"/>
              </a:rPr>
              <a:t>в</a:t>
            </a:r>
            <a:r>
              <a:rPr sz="2000" b="1" spc="-5" dirty="0">
                <a:solidFill>
                  <a:srgbClr val="990033"/>
                </a:solidFill>
                <a:latin typeface="Arial"/>
                <a:cs typeface="Arial"/>
              </a:rPr>
              <a:t>и</a:t>
            </a:r>
            <a:r>
              <a:rPr sz="2000" b="1" spc="5" dirty="0">
                <a:solidFill>
                  <a:srgbClr val="990033"/>
                </a:solidFill>
                <a:latin typeface="Arial"/>
                <a:cs typeface="Arial"/>
              </a:rPr>
              <a:t>к</a:t>
            </a:r>
            <a:r>
              <a:rPr sz="2000" b="1" spc="-5" dirty="0">
                <a:solidFill>
                  <a:srgbClr val="990033"/>
                </a:solidFill>
                <a:latin typeface="Arial"/>
                <a:cs typeface="Arial"/>
              </a:rPr>
              <a:t>о</a:t>
            </a:r>
            <a:r>
              <a:rPr sz="2000" b="1" spc="5" dirty="0">
                <a:solidFill>
                  <a:srgbClr val="990033"/>
                </a:solidFill>
                <a:latin typeface="Arial"/>
                <a:cs typeface="Arial"/>
              </a:rPr>
              <a:t>р</a:t>
            </a:r>
            <a:r>
              <a:rPr sz="2000" b="1" spc="-5" dirty="0">
                <a:solidFill>
                  <a:srgbClr val="990033"/>
                </a:solidFill>
                <a:latin typeface="Arial"/>
                <a:cs typeface="Arial"/>
              </a:rPr>
              <a:t>и</a:t>
            </a:r>
            <a:r>
              <a:rPr sz="2000" b="1" dirty="0">
                <a:solidFill>
                  <a:srgbClr val="990033"/>
                </a:solidFill>
                <a:latin typeface="Arial"/>
                <a:cs typeface="Arial"/>
              </a:rPr>
              <a:t>с</a:t>
            </a:r>
            <a:r>
              <a:rPr sz="2000" b="1" spc="-30" dirty="0">
                <a:solidFill>
                  <a:srgbClr val="990033"/>
                </a:solidFill>
                <a:latin typeface="Arial"/>
                <a:cs typeface="Arial"/>
              </a:rPr>
              <a:t>т</a:t>
            </a:r>
            <a:r>
              <a:rPr sz="2000" b="1" spc="-5" dirty="0">
                <a:solidFill>
                  <a:srgbClr val="990033"/>
                </a:solidFill>
                <a:latin typeface="Arial"/>
                <a:cs typeface="Arial"/>
              </a:rPr>
              <a:t>о</a:t>
            </a:r>
            <a:r>
              <a:rPr sz="2000" b="1" spc="5" dirty="0">
                <a:solidFill>
                  <a:srgbClr val="990033"/>
                </a:solidFill>
                <a:latin typeface="Arial"/>
                <a:cs typeface="Arial"/>
              </a:rPr>
              <a:t>в</a:t>
            </a:r>
            <a:r>
              <a:rPr sz="2000" b="1" spc="-35" dirty="0">
                <a:solidFill>
                  <a:srgbClr val="990033"/>
                </a:solidFill>
                <a:latin typeface="Arial"/>
                <a:cs typeface="Arial"/>
              </a:rPr>
              <a:t>у</a:t>
            </a:r>
            <a:r>
              <a:rPr sz="2000" b="1" spc="-5" dirty="0">
                <a:solidFill>
                  <a:srgbClr val="990033"/>
                </a:solidFill>
                <a:latin typeface="Arial"/>
                <a:cs typeface="Arial"/>
              </a:rPr>
              <a:t>є</a:t>
            </a:r>
            <a:r>
              <a:rPr sz="2000" b="1" spc="-30" dirty="0">
                <a:solidFill>
                  <a:srgbClr val="990033"/>
                </a:solidFill>
                <a:latin typeface="Arial"/>
                <a:cs typeface="Arial"/>
              </a:rPr>
              <a:t>т</a:t>
            </a:r>
            <a:r>
              <a:rPr sz="2000" b="1" spc="5" dirty="0">
                <a:solidFill>
                  <a:srgbClr val="990033"/>
                </a:solidFill>
                <a:latin typeface="Arial"/>
                <a:cs typeface="Arial"/>
              </a:rPr>
              <a:t>ь</a:t>
            </a:r>
            <a:r>
              <a:rPr sz="2000" b="1" spc="-5" dirty="0">
                <a:solidFill>
                  <a:srgbClr val="990033"/>
                </a:solidFill>
                <a:latin typeface="Arial"/>
                <a:cs typeface="Arial"/>
              </a:rPr>
              <a:t>с</a:t>
            </a:r>
            <a:r>
              <a:rPr sz="2000" b="1" dirty="0">
                <a:solidFill>
                  <a:srgbClr val="990033"/>
                </a:solidFill>
                <a:latin typeface="Arial"/>
                <a:cs typeface="Arial"/>
              </a:rPr>
              <a:t>я</a:t>
            </a:r>
            <a:endParaRPr sz="2000">
              <a:solidFill>
                <a:srgbClr val="990033"/>
              </a:solidFill>
              <a:latin typeface="Arial"/>
              <a:cs typeface="Arial"/>
            </a:endParaRPr>
          </a:p>
        </p:txBody>
      </p:sp>
      <p:sp>
        <p:nvSpPr>
          <p:cNvPr id="4" name="object 4"/>
          <p:cNvSpPr/>
          <p:nvPr/>
        </p:nvSpPr>
        <p:spPr>
          <a:xfrm>
            <a:off x="2700020" y="881380"/>
            <a:ext cx="5904230" cy="1353820"/>
          </a:xfrm>
          <a:custGeom>
            <a:avLst/>
            <a:gdLst/>
            <a:ahLst/>
            <a:cxnLst/>
            <a:rect l="l" t="t" r="r" b="b"/>
            <a:pathLst>
              <a:path w="5904230" h="1353820">
                <a:moveTo>
                  <a:pt x="0" y="0"/>
                </a:moveTo>
                <a:lnTo>
                  <a:pt x="5904230" y="0"/>
                </a:lnTo>
                <a:lnTo>
                  <a:pt x="5904230" y="1353820"/>
                </a:lnTo>
                <a:lnTo>
                  <a:pt x="0" y="1353820"/>
                </a:lnTo>
                <a:lnTo>
                  <a:pt x="0" y="0"/>
                </a:lnTo>
                <a:close/>
              </a:path>
            </a:pathLst>
          </a:custGeom>
          <a:solidFill>
            <a:srgbClr val="EEEEFF"/>
          </a:solidFill>
        </p:spPr>
        <p:txBody>
          <a:bodyPr wrap="square" lIns="0" tIns="0" rIns="0" bIns="0" rtlCol="0"/>
          <a:lstStyle/>
          <a:p>
            <a:endParaRPr/>
          </a:p>
        </p:txBody>
      </p:sp>
      <p:sp>
        <p:nvSpPr>
          <p:cNvPr id="5" name="object 5"/>
          <p:cNvSpPr txBox="1"/>
          <p:nvPr/>
        </p:nvSpPr>
        <p:spPr>
          <a:xfrm>
            <a:off x="2705100" y="844550"/>
            <a:ext cx="5888990" cy="1179830"/>
          </a:xfrm>
          <a:prstGeom prst="rect">
            <a:avLst/>
          </a:prstGeom>
        </p:spPr>
        <p:txBody>
          <a:bodyPr vert="horz" wrap="square" lIns="0" tIns="40005" rIns="0" bIns="0" rtlCol="0">
            <a:spAutoFit/>
          </a:bodyPr>
          <a:lstStyle/>
          <a:p>
            <a:pPr marL="12700" marR="5080" algn="just">
              <a:lnSpc>
                <a:spcPts val="2230"/>
              </a:lnSpc>
              <a:spcBef>
                <a:spcPts val="315"/>
              </a:spcBef>
            </a:pPr>
            <a:r>
              <a:rPr sz="2000" spc="-5" dirty="0">
                <a:latin typeface="Arial"/>
                <a:cs typeface="Arial"/>
              </a:rPr>
              <a:t>Картопля, </a:t>
            </a:r>
            <a:r>
              <a:rPr sz="2000" dirty="0">
                <a:latin typeface="Arial"/>
                <a:cs typeface="Arial"/>
              </a:rPr>
              <a:t>овочі, </a:t>
            </a:r>
            <a:r>
              <a:rPr sz="2000" spc="-5" dirty="0">
                <a:latin typeface="Arial"/>
                <a:cs typeface="Arial"/>
              </a:rPr>
              <a:t>гриби, крупи, </a:t>
            </a:r>
            <a:r>
              <a:rPr sz="2000" dirty="0">
                <a:latin typeface="Arial"/>
                <a:cs typeface="Arial"/>
              </a:rPr>
              <a:t>бобові, макаронні  вироби, </a:t>
            </a:r>
            <a:r>
              <a:rPr sz="2000" spc="-5" dirty="0">
                <a:latin typeface="Arial"/>
                <a:cs typeface="Arial"/>
              </a:rPr>
              <a:t>фрукти, ягоди, яйця, </a:t>
            </a:r>
            <a:r>
              <a:rPr sz="2000" dirty="0">
                <a:latin typeface="Arial"/>
                <a:cs typeface="Arial"/>
              </a:rPr>
              <a:t>сир, молоко і  </a:t>
            </a:r>
            <a:r>
              <a:rPr sz="2000" spc="-5" dirty="0">
                <a:latin typeface="Arial"/>
                <a:cs typeface="Arial"/>
              </a:rPr>
              <a:t>кисломолочні продукти, </a:t>
            </a:r>
            <a:r>
              <a:rPr sz="2000" dirty="0">
                <a:latin typeface="Arial"/>
                <a:cs typeface="Arial"/>
              </a:rPr>
              <a:t>м’ясо і </a:t>
            </a:r>
            <a:r>
              <a:rPr sz="2000" spc="-5" dirty="0">
                <a:latin typeface="Arial"/>
                <a:cs typeface="Arial"/>
              </a:rPr>
              <a:t>м’ясопродукти,  птиця, дичина</a:t>
            </a:r>
            <a:r>
              <a:rPr sz="2000" spc="-15" dirty="0">
                <a:latin typeface="Arial"/>
                <a:cs typeface="Arial"/>
              </a:rPr>
              <a:t> </a:t>
            </a:r>
            <a:r>
              <a:rPr sz="2000" spc="-5" dirty="0">
                <a:latin typeface="Arial"/>
                <a:cs typeface="Arial"/>
              </a:rPr>
              <a:t>тощо</a:t>
            </a:r>
            <a:endParaRPr sz="2000">
              <a:latin typeface="Arial"/>
              <a:cs typeface="Arial"/>
            </a:endParaRPr>
          </a:p>
        </p:txBody>
      </p:sp>
      <p:sp>
        <p:nvSpPr>
          <p:cNvPr id="6" name="object 6"/>
          <p:cNvSpPr/>
          <p:nvPr/>
        </p:nvSpPr>
        <p:spPr>
          <a:xfrm>
            <a:off x="179070" y="2235200"/>
            <a:ext cx="2520950" cy="1016000"/>
          </a:xfrm>
          <a:custGeom>
            <a:avLst/>
            <a:gdLst/>
            <a:ahLst/>
            <a:cxnLst/>
            <a:rect l="l" t="t" r="r" b="b"/>
            <a:pathLst>
              <a:path w="2520950" h="1016000">
                <a:moveTo>
                  <a:pt x="0" y="0"/>
                </a:moveTo>
                <a:lnTo>
                  <a:pt x="2520950" y="0"/>
                </a:lnTo>
                <a:lnTo>
                  <a:pt x="2520950" y="1016000"/>
                </a:lnTo>
                <a:lnTo>
                  <a:pt x="0" y="1016000"/>
                </a:lnTo>
                <a:lnTo>
                  <a:pt x="0" y="0"/>
                </a:lnTo>
                <a:close/>
              </a:path>
            </a:pathLst>
          </a:custGeom>
          <a:solidFill>
            <a:srgbClr val="EEEEFF"/>
          </a:solidFill>
        </p:spPr>
        <p:txBody>
          <a:bodyPr wrap="square" lIns="0" tIns="0" rIns="0" bIns="0" rtlCol="0"/>
          <a:lstStyle/>
          <a:p>
            <a:endParaRPr/>
          </a:p>
        </p:txBody>
      </p:sp>
      <p:sp>
        <p:nvSpPr>
          <p:cNvPr id="7" name="object 7"/>
          <p:cNvSpPr/>
          <p:nvPr/>
        </p:nvSpPr>
        <p:spPr>
          <a:xfrm>
            <a:off x="2700020" y="2235200"/>
            <a:ext cx="5904230" cy="1016000"/>
          </a:xfrm>
          <a:custGeom>
            <a:avLst/>
            <a:gdLst/>
            <a:ahLst/>
            <a:cxnLst/>
            <a:rect l="l" t="t" r="r" b="b"/>
            <a:pathLst>
              <a:path w="5904230" h="1016000">
                <a:moveTo>
                  <a:pt x="0" y="0"/>
                </a:moveTo>
                <a:lnTo>
                  <a:pt x="5904230" y="0"/>
                </a:lnTo>
                <a:lnTo>
                  <a:pt x="5904230" y="1016000"/>
                </a:lnTo>
                <a:lnTo>
                  <a:pt x="0" y="1016000"/>
                </a:lnTo>
                <a:lnTo>
                  <a:pt x="0" y="0"/>
                </a:lnTo>
                <a:close/>
              </a:path>
            </a:pathLst>
          </a:custGeom>
          <a:solidFill>
            <a:srgbClr val="EEEEFF"/>
          </a:solidFill>
        </p:spPr>
        <p:txBody>
          <a:bodyPr wrap="square" lIns="0" tIns="0" rIns="0" bIns="0" rtlCol="0"/>
          <a:lstStyle/>
          <a:p>
            <a:endParaRPr/>
          </a:p>
        </p:txBody>
      </p:sp>
      <p:sp>
        <p:nvSpPr>
          <p:cNvPr id="8" name="object 8"/>
          <p:cNvSpPr txBox="1"/>
          <p:nvPr/>
        </p:nvSpPr>
        <p:spPr>
          <a:xfrm>
            <a:off x="184150" y="2198370"/>
            <a:ext cx="8411210" cy="613410"/>
          </a:xfrm>
          <a:prstGeom prst="rect">
            <a:avLst/>
          </a:prstGeom>
        </p:spPr>
        <p:txBody>
          <a:bodyPr vert="horz" wrap="square" lIns="0" tIns="12700" rIns="0" bIns="0" rtlCol="0">
            <a:spAutoFit/>
          </a:bodyPr>
          <a:lstStyle/>
          <a:p>
            <a:pPr marL="12700">
              <a:lnSpc>
                <a:spcPts val="2315"/>
              </a:lnSpc>
              <a:spcBef>
                <a:spcPts val="100"/>
              </a:spcBef>
              <a:tabLst>
                <a:tab pos="4098925" algn="l"/>
                <a:tab pos="5767070" algn="l"/>
                <a:tab pos="7374255" algn="l"/>
              </a:tabLst>
            </a:pPr>
            <a:r>
              <a:rPr sz="2000" b="1" dirty="0">
                <a:solidFill>
                  <a:srgbClr val="990033"/>
                </a:solidFill>
                <a:latin typeface="Arial"/>
                <a:cs typeface="Arial"/>
              </a:rPr>
              <a:t>С</a:t>
            </a:r>
            <a:r>
              <a:rPr sz="2000" b="1" spc="10" dirty="0">
                <a:solidFill>
                  <a:srgbClr val="990033"/>
                </a:solidFill>
                <a:latin typeface="Arial"/>
                <a:cs typeface="Arial"/>
              </a:rPr>
              <a:t>п</a:t>
            </a:r>
            <a:r>
              <a:rPr sz="2000" b="1" spc="-5" dirty="0">
                <a:solidFill>
                  <a:srgbClr val="990033"/>
                </a:solidFill>
                <a:latin typeface="Arial"/>
                <a:cs typeface="Arial"/>
              </a:rPr>
              <a:t>ос</a:t>
            </a:r>
            <a:r>
              <a:rPr sz="2000" b="1" dirty="0">
                <a:solidFill>
                  <a:srgbClr val="990033"/>
                </a:solidFill>
                <a:latin typeface="Arial"/>
                <a:cs typeface="Arial"/>
              </a:rPr>
              <a:t>іб</a:t>
            </a:r>
            <a:r>
              <a:rPr sz="2000" b="1" spc="-5" dirty="0">
                <a:solidFill>
                  <a:srgbClr val="990033"/>
                </a:solidFill>
                <a:latin typeface="Arial"/>
                <a:cs typeface="Arial"/>
              </a:rPr>
              <a:t> к</a:t>
            </a:r>
            <a:r>
              <a:rPr sz="2000" b="1" spc="-35" dirty="0">
                <a:solidFill>
                  <a:srgbClr val="990033"/>
                </a:solidFill>
                <a:latin typeface="Arial"/>
                <a:cs typeface="Arial"/>
              </a:rPr>
              <a:t>у</a:t>
            </a:r>
            <a:r>
              <a:rPr sz="2000" b="1" spc="-5" dirty="0">
                <a:solidFill>
                  <a:srgbClr val="990033"/>
                </a:solidFill>
                <a:latin typeface="Arial"/>
                <a:cs typeface="Arial"/>
              </a:rPr>
              <a:t>л</a:t>
            </a:r>
            <a:r>
              <a:rPr sz="2000" b="1" dirty="0">
                <a:solidFill>
                  <a:srgbClr val="990033"/>
                </a:solidFill>
                <a:latin typeface="Arial"/>
                <a:cs typeface="Arial"/>
              </a:rPr>
              <a:t>ін</a:t>
            </a:r>
            <a:r>
              <a:rPr sz="2000" b="1" spc="-5" dirty="0">
                <a:solidFill>
                  <a:srgbClr val="990033"/>
                </a:solidFill>
                <a:latin typeface="Arial"/>
                <a:cs typeface="Arial"/>
              </a:rPr>
              <a:t>а</a:t>
            </a:r>
            <a:r>
              <a:rPr sz="2000" b="1" spc="5" dirty="0">
                <a:solidFill>
                  <a:srgbClr val="990033"/>
                </a:solidFill>
                <a:latin typeface="Arial"/>
                <a:cs typeface="Arial"/>
              </a:rPr>
              <a:t>р</a:t>
            </a:r>
            <a:r>
              <a:rPr sz="2000" b="1" dirty="0">
                <a:solidFill>
                  <a:srgbClr val="990033"/>
                </a:solidFill>
                <a:latin typeface="Arial"/>
                <a:cs typeface="Arial"/>
              </a:rPr>
              <a:t>но</a:t>
            </a:r>
            <a:r>
              <a:rPr sz="2000" b="1" spc="15" dirty="0">
                <a:solidFill>
                  <a:srgbClr val="990033"/>
                </a:solidFill>
                <a:latin typeface="Arial"/>
                <a:cs typeface="Arial"/>
              </a:rPr>
              <a:t>г</a:t>
            </a:r>
            <a:r>
              <a:rPr sz="2000" b="1" dirty="0">
                <a:solidFill>
                  <a:srgbClr val="990033"/>
                </a:solidFill>
                <a:latin typeface="Arial"/>
                <a:cs typeface="Arial"/>
              </a:rPr>
              <a:t>о</a:t>
            </a:r>
            <a:r>
              <a:rPr sz="2000" b="1" spc="-5" dirty="0">
                <a:solidFill>
                  <a:srgbClr val="990033"/>
                </a:solidFill>
                <a:latin typeface="Arial"/>
                <a:cs typeface="Arial"/>
              </a:rPr>
              <a:t> </a:t>
            </a:r>
            <a:r>
              <a:rPr sz="2000" spc="-5" dirty="0">
                <a:latin typeface="Arial"/>
                <a:cs typeface="Arial"/>
              </a:rPr>
              <a:t>В</a:t>
            </a:r>
            <a:r>
              <a:rPr sz="2000" dirty="0">
                <a:latin typeface="Arial"/>
                <a:cs typeface="Arial"/>
              </a:rPr>
              <a:t>і</a:t>
            </a:r>
            <a:r>
              <a:rPr sz="2000" spc="-10" dirty="0">
                <a:latin typeface="Arial"/>
                <a:cs typeface="Arial"/>
              </a:rPr>
              <a:t>д</a:t>
            </a:r>
            <a:r>
              <a:rPr sz="2000" spc="5" dirty="0">
                <a:latin typeface="Arial"/>
                <a:cs typeface="Arial"/>
              </a:rPr>
              <a:t>ва</a:t>
            </a:r>
            <a:r>
              <a:rPr sz="2000" spc="-5" dirty="0">
                <a:latin typeface="Arial"/>
                <a:cs typeface="Arial"/>
              </a:rPr>
              <a:t>р</a:t>
            </a:r>
            <a:r>
              <a:rPr sz="2000" spc="5" dirty="0">
                <a:latin typeface="Arial"/>
                <a:cs typeface="Arial"/>
              </a:rPr>
              <a:t>е</a:t>
            </a:r>
            <a:r>
              <a:rPr sz="2000" spc="-5" dirty="0">
                <a:latin typeface="Arial"/>
                <a:cs typeface="Arial"/>
              </a:rPr>
              <a:t>н</a:t>
            </a:r>
            <a:r>
              <a:rPr sz="2000" dirty="0">
                <a:latin typeface="Arial"/>
                <a:cs typeface="Arial"/>
              </a:rPr>
              <a:t>і,	</a:t>
            </a:r>
            <a:r>
              <a:rPr sz="2000" spc="-5" dirty="0">
                <a:latin typeface="Arial"/>
                <a:cs typeface="Arial"/>
              </a:rPr>
              <a:t>п</a:t>
            </a:r>
            <a:r>
              <a:rPr sz="2000" spc="5" dirty="0">
                <a:latin typeface="Arial"/>
                <a:cs typeface="Arial"/>
              </a:rPr>
              <a:t>р</a:t>
            </a:r>
            <a:r>
              <a:rPr sz="2000" spc="-10" dirty="0">
                <a:latin typeface="Arial"/>
                <a:cs typeface="Arial"/>
              </a:rPr>
              <a:t>и</a:t>
            </a:r>
            <a:r>
              <a:rPr sz="2000" spc="-5" dirty="0">
                <a:latin typeface="Arial"/>
                <a:cs typeface="Arial"/>
              </a:rPr>
              <a:t>п</a:t>
            </a:r>
            <a:r>
              <a:rPr sz="2000" dirty="0">
                <a:latin typeface="Arial"/>
                <a:cs typeface="Arial"/>
              </a:rPr>
              <a:t>у</a:t>
            </a:r>
            <a:r>
              <a:rPr sz="2000" spc="-5" dirty="0">
                <a:latin typeface="Arial"/>
                <a:cs typeface="Arial"/>
              </a:rPr>
              <a:t>щ</a:t>
            </a:r>
            <a:r>
              <a:rPr sz="2000" spc="5" dirty="0">
                <a:latin typeface="Arial"/>
                <a:cs typeface="Arial"/>
              </a:rPr>
              <a:t>е</a:t>
            </a:r>
            <a:r>
              <a:rPr sz="2000" dirty="0">
                <a:latin typeface="Arial"/>
                <a:cs typeface="Arial"/>
              </a:rPr>
              <a:t>н</a:t>
            </a:r>
            <a:r>
              <a:rPr sz="2000" spc="-5" dirty="0">
                <a:latin typeface="Arial"/>
                <a:cs typeface="Arial"/>
              </a:rPr>
              <a:t>і</a:t>
            </a:r>
            <a:r>
              <a:rPr sz="2000" dirty="0">
                <a:latin typeface="Arial"/>
                <a:cs typeface="Arial"/>
              </a:rPr>
              <a:t>,	</a:t>
            </a:r>
            <a:r>
              <a:rPr sz="2000" spc="-10" dirty="0">
                <a:latin typeface="Arial"/>
                <a:cs typeface="Arial"/>
              </a:rPr>
              <a:t>ту</a:t>
            </a:r>
            <a:r>
              <a:rPr sz="2000" dirty="0">
                <a:latin typeface="Arial"/>
                <a:cs typeface="Arial"/>
              </a:rPr>
              <a:t>шк</a:t>
            </a:r>
            <a:r>
              <a:rPr sz="2000" spc="-5" dirty="0">
                <a:latin typeface="Arial"/>
                <a:cs typeface="Arial"/>
              </a:rPr>
              <a:t>о</a:t>
            </a:r>
            <a:r>
              <a:rPr sz="2000" spc="5" dirty="0">
                <a:latin typeface="Arial"/>
                <a:cs typeface="Arial"/>
              </a:rPr>
              <a:t>ва</a:t>
            </a:r>
            <a:r>
              <a:rPr sz="2000" spc="-5" dirty="0">
                <a:latin typeface="Arial"/>
                <a:cs typeface="Arial"/>
              </a:rPr>
              <a:t>ні</a:t>
            </a:r>
            <a:r>
              <a:rPr sz="2000" dirty="0">
                <a:latin typeface="Arial"/>
                <a:cs typeface="Arial"/>
              </a:rPr>
              <a:t>,	</a:t>
            </a:r>
            <a:r>
              <a:rPr sz="2000" spc="5" dirty="0">
                <a:latin typeface="Arial"/>
                <a:cs typeface="Arial"/>
              </a:rPr>
              <a:t>с</a:t>
            </a:r>
            <a:r>
              <a:rPr sz="2000" dirty="0">
                <a:latin typeface="Arial"/>
                <a:cs typeface="Arial"/>
              </a:rPr>
              <a:t>м</a:t>
            </a:r>
            <a:r>
              <a:rPr sz="2000" spc="-5" dirty="0">
                <a:latin typeface="Arial"/>
                <a:cs typeface="Arial"/>
              </a:rPr>
              <a:t>а</a:t>
            </a:r>
            <a:r>
              <a:rPr sz="2000" spc="10" dirty="0">
                <a:latin typeface="Arial"/>
                <a:cs typeface="Arial"/>
              </a:rPr>
              <a:t>ж</a:t>
            </a:r>
            <a:r>
              <a:rPr sz="2000" spc="-5" dirty="0">
                <a:latin typeface="Arial"/>
                <a:cs typeface="Arial"/>
              </a:rPr>
              <a:t>е</a:t>
            </a:r>
            <a:r>
              <a:rPr sz="2000" dirty="0">
                <a:latin typeface="Arial"/>
                <a:cs typeface="Arial"/>
              </a:rPr>
              <a:t>н</a:t>
            </a:r>
            <a:r>
              <a:rPr sz="2000" spc="-5" dirty="0">
                <a:latin typeface="Arial"/>
                <a:cs typeface="Arial"/>
              </a:rPr>
              <a:t>і</a:t>
            </a:r>
            <a:r>
              <a:rPr sz="2000" dirty="0">
                <a:latin typeface="Arial"/>
                <a:cs typeface="Arial"/>
              </a:rPr>
              <a:t>,</a:t>
            </a:r>
            <a:endParaRPr sz="2000">
              <a:latin typeface="Arial"/>
              <a:cs typeface="Arial"/>
            </a:endParaRPr>
          </a:p>
          <a:p>
            <a:pPr marL="12700">
              <a:lnSpc>
                <a:spcPts val="2315"/>
              </a:lnSpc>
              <a:tabLst>
                <a:tab pos="2533015" algn="l"/>
              </a:tabLst>
            </a:pPr>
            <a:r>
              <a:rPr sz="2000" b="1" spc="-5" dirty="0">
                <a:solidFill>
                  <a:srgbClr val="990033"/>
                </a:solidFill>
                <a:latin typeface="Arial"/>
                <a:cs typeface="Arial"/>
              </a:rPr>
              <a:t>обробляння</a:t>
            </a:r>
            <a:r>
              <a:rPr sz="2000" b="1" spc="-5" dirty="0">
                <a:latin typeface="Arial"/>
                <a:cs typeface="Arial"/>
              </a:rPr>
              <a:t>	</a:t>
            </a:r>
            <a:r>
              <a:rPr sz="2000" spc="-5" dirty="0">
                <a:latin typeface="Arial"/>
                <a:cs typeface="Arial"/>
              </a:rPr>
              <a:t>запечені, випечені</a:t>
            </a:r>
            <a:r>
              <a:rPr sz="2000" spc="-10" dirty="0">
                <a:latin typeface="Arial"/>
                <a:cs typeface="Arial"/>
              </a:rPr>
              <a:t> </a:t>
            </a:r>
            <a:r>
              <a:rPr sz="2000" spc="-5" dirty="0">
                <a:latin typeface="Arial"/>
                <a:cs typeface="Arial"/>
              </a:rPr>
              <a:t>тощо</a:t>
            </a:r>
            <a:endParaRPr sz="2000">
              <a:latin typeface="Arial"/>
              <a:cs typeface="Arial"/>
            </a:endParaRPr>
          </a:p>
        </p:txBody>
      </p:sp>
      <p:sp>
        <p:nvSpPr>
          <p:cNvPr id="9" name="object 9"/>
          <p:cNvSpPr/>
          <p:nvPr/>
        </p:nvSpPr>
        <p:spPr>
          <a:xfrm>
            <a:off x="179070" y="3251200"/>
            <a:ext cx="2520950" cy="1353820"/>
          </a:xfrm>
          <a:custGeom>
            <a:avLst/>
            <a:gdLst/>
            <a:ahLst/>
            <a:cxnLst/>
            <a:rect l="l" t="t" r="r" b="b"/>
            <a:pathLst>
              <a:path w="2520950" h="1353820">
                <a:moveTo>
                  <a:pt x="0" y="0"/>
                </a:moveTo>
                <a:lnTo>
                  <a:pt x="2520950" y="0"/>
                </a:lnTo>
                <a:lnTo>
                  <a:pt x="2520950" y="1353820"/>
                </a:lnTo>
                <a:lnTo>
                  <a:pt x="0" y="1353820"/>
                </a:lnTo>
                <a:lnTo>
                  <a:pt x="0" y="0"/>
                </a:lnTo>
                <a:close/>
              </a:path>
            </a:pathLst>
          </a:custGeom>
          <a:solidFill>
            <a:srgbClr val="EEEEFF"/>
          </a:solidFill>
        </p:spPr>
        <p:txBody>
          <a:bodyPr wrap="square" lIns="0" tIns="0" rIns="0" bIns="0" rtlCol="0"/>
          <a:lstStyle/>
          <a:p>
            <a:endParaRPr/>
          </a:p>
        </p:txBody>
      </p:sp>
      <p:sp>
        <p:nvSpPr>
          <p:cNvPr id="10" name="object 10"/>
          <p:cNvSpPr txBox="1"/>
          <p:nvPr/>
        </p:nvSpPr>
        <p:spPr>
          <a:xfrm>
            <a:off x="184150" y="3214370"/>
            <a:ext cx="1691005" cy="896619"/>
          </a:xfrm>
          <a:prstGeom prst="rect">
            <a:avLst/>
          </a:prstGeom>
        </p:spPr>
        <p:txBody>
          <a:bodyPr vert="horz" wrap="square" lIns="0" tIns="40005" rIns="0" bIns="0" rtlCol="0">
            <a:spAutoFit/>
          </a:bodyPr>
          <a:lstStyle/>
          <a:p>
            <a:pPr marL="12700" marR="5080">
              <a:lnSpc>
                <a:spcPts val="2230"/>
              </a:lnSpc>
              <a:spcBef>
                <a:spcPts val="315"/>
              </a:spcBef>
            </a:pPr>
            <a:r>
              <a:rPr sz="2000" b="1" spc="-5" dirty="0">
                <a:solidFill>
                  <a:srgbClr val="990033"/>
                </a:solidFill>
                <a:latin typeface="Arial"/>
                <a:cs typeface="Arial"/>
              </a:rPr>
              <a:t>Характер  </a:t>
            </a:r>
            <a:r>
              <a:rPr sz="2000" b="1" dirty="0">
                <a:solidFill>
                  <a:srgbClr val="990033"/>
                </a:solidFill>
                <a:latin typeface="Arial"/>
                <a:cs typeface="Arial"/>
              </a:rPr>
              <a:t>споживання  </a:t>
            </a:r>
            <a:r>
              <a:rPr sz="2000" b="1" spc="-5" dirty="0">
                <a:solidFill>
                  <a:srgbClr val="990033"/>
                </a:solidFill>
                <a:latin typeface="Arial"/>
                <a:cs typeface="Arial"/>
              </a:rPr>
              <a:t>(групи</a:t>
            </a:r>
            <a:r>
              <a:rPr sz="2000" b="1" spc="-70" dirty="0">
                <a:solidFill>
                  <a:srgbClr val="990033"/>
                </a:solidFill>
                <a:latin typeface="Arial"/>
                <a:cs typeface="Arial"/>
              </a:rPr>
              <a:t> </a:t>
            </a:r>
            <a:r>
              <a:rPr sz="2000" b="1" spc="-10" dirty="0">
                <a:solidFill>
                  <a:srgbClr val="990033"/>
                </a:solidFill>
                <a:latin typeface="Arial"/>
                <a:cs typeface="Arial"/>
              </a:rPr>
              <a:t>страв)</a:t>
            </a:r>
            <a:endParaRPr sz="2000">
              <a:solidFill>
                <a:srgbClr val="990033"/>
              </a:solidFill>
              <a:latin typeface="Arial"/>
              <a:cs typeface="Arial"/>
            </a:endParaRPr>
          </a:p>
        </p:txBody>
      </p:sp>
      <p:sp>
        <p:nvSpPr>
          <p:cNvPr id="11" name="object 11"/>
          <p:cNvSpPr/>
          <p:nvPr/>
        </p:nvSpPr>
        <p:spPr>
          <a:xfrm>
            <a:off x="2700020" y="3251200"/>
            <a:ext cx="5904230" cy="1353820"/>
          </a:xfrm>
          <a:custGeom>
            <a:avLst/>
            <a:gdLst/>
            <a:ahLst/>
            <a:cxnLst/>
            <a:rect l="l" t="t" r="r" b="b"/>
            <a:pathLst>
              <a:path w="5904230" h="1353820">
                <a:moveTo>
                  <a:pt x="0" y="0"/>
                </a:moveTo>
                <a:lnTo>
                  <a:pt x="5904230" y="0"/>
                </a:lnTo>
                <a:lnTo>
                  <a:pt x="5904230" y="1353820"/>
                </a:lnTo>
                <a:lnTo>
                  <a:pt x="0" y="1353820"/>
                </a:lnTo>
                <a:lnTo>
                  <a:pt x="0" y="0"/>
                </a:lnTo>
                <a:close/>
              </a:path>
            </a:pathLst>
          </a:custGeom>
          <a:solidFill>
            <a:srgbClr val="EEEEFF"/>
          </a:solidFill>
        </p:spPr>
        <p:txBody>
          <a:bodyPr wrap="square" lIns="0" tIns="0" rIns="0" bIns="0" rtlCol="0"/>
          <a:lstStyle/>
          <a:p>
            <a:endParaRPr/>
          </a:p>
        </p:txBody>
      </p:sp>
      <p:sp>
        <p:nvSpPr>
          <p:cNvPr id="12" name="object 12"/>
          <p:cNvSpPr txBox="1"/>
          <p:nvPr/>
        </p:nvSpPr>
        <p:spPr>
          <a:xfrm>
            <a:off x="2705100" y="3214370"/>
            <a:ext cx="5888355" cy="896619"/>
          </a:xfrm>
          <a:prstGeom prst="rect">
            <a:avLst/>
          </a:prstGeom>
        </p:spPr>
        <p:txBody>
          <a:bodyPr vert="horz" wrap="square" lIns="0" tIns="40005" rIns="0" bIns="0" rtlCol="0">
            <a:spAutoFit/>
          </a:bodyPr>
          <a:lstStyle/>
          <a:p>
            <a:pPr marL="12700" marR="5080" algn="just">
              <a:lnSpc>
                <a:spcPts val="2230"/>
              </a:lnSpc>
              <a:spcBef>
                <a:spcPts val="315"/>
              </a:spcBef>
            </a:pPr>
            <a:r>
              <a:rPr sz="2000" spc="-5" dirty="0">
                <a:latin typeface="Arial"/>
                <a:cs typeface="Arial"/>
              </a:rPr>
              <a:t>Холодні </a:t>
            </a:r>
            <a:r>
              <a:rPr sz="2000" dirty="0">
                <a:latin typeface="Arial"/>
                <a:cs typeface="Arial"/>
              </a:rPr>
              <a:t>страви і </a:t>
            </a:r>
            <a:r>
              <a:rPr sz="2000" spc="-5" dirty="0">
                <a:latin typeface="Arial"/>
                <a:cs typeface="Arial"/>
              </a:rPr>
              <a:t>закуски, гарячі закуски, супи,  </a:t>
            </a:r>
            <a:r>
              <a:rPr sz="2000" dirty="0">
                <a:latin typeface="Arial"/>
                <a:cs typeface="Arial"/>
              </a:rPr>
              <a:t>основні </a:t>
            </a:r>
            <a:r>
              <a:rPr sz="2000" spc="-5" dirty="0">
                <a:latin typeface="Arial"/>
                <a:cs typeface="Arial"/>
              </a:rPr>
              <a:t>гарячі </a:t>
            </a:r>
            <a:r>
              <a:rPr sz="2000" dirty="0">
                <a:latin typeface="Arial"/>
                <a:cs typeface="Arial"/>
              </a:rPr>
              <a:t>страви, </a:t>
            </a:r>
            <a:r>
              <a:rPr sz="2000" spc="-5" dirty="0">
                <a:latin typeface="Arial"/>
                <a:cs typeface="Arial"/>
              </a:rPr>
              <a:t>десерти (гарячі </a:t>
            </a:r>
            <a:r>
              <a:rPr sz="2000" dirty="0">
                <a:latin typeface="Arial"/>
                <a:cs typeface="Arial"/>
              </a:rPr>
              <a:t>і </a:t>
            </a:r>
            <a:r>
              <a:rPr sz="2000" spc="-5" dirty="0">
                <a:latin typeface="Arial"/>
                <a:cs typeface="Arial"/>
              </a:rPr>
              <a:t>холодні),  </a:t>
            </a:r>
            <a:r>
              <a:rPr sz="2000" dirty="0">
                <a:latin typeface="Arial"/>
                <a:cs typeface="Arial"/>
              </a:rPr>
              <a:t>напої власного </a:t>
            </a:r>
            <a:r>
              <a:rPr sz="2000" spc="-5" dirty="0">
                <a:latin typeface="Arial"/>
                <a:cs typeface="Arial"/>
              </a:rPr>
              <a:t>виробництва (гарячі </a:t>
            </a:r>
            <a:r>
              <a:rPr sz="2000" dirty="0">
                <a:latin typeface="Arial"/>
                <a:cs typeface="Arial"/>
              </a:rPr>
              <a:t>і</a:t>
            </a:r>
            <a:r>
              <a:rPr sz="2000" spc="-45" dirty="0">
                <a:latin typeface="Arial"/>
                <a:cs typeface="Arial"/>
              </a:rPr>
              <a:t> </a:t>
            </a:r>
            <a:r>
              <a:rPr sz="2000" spc="-5" dirty="0">
                <a:latin typeface="Arial"/>
                <a:cs typeface="Arial"/>
              </a:rPr>
              <a:t>холодні)</a:t>
            </a:r>
            <a:endParaRPr sz="2000">
              <a:latin typeface="Arial"/>
              <a:cs typeface="Arial"/>
            </a:endParaRPr>
          </a:p>
        </p:txBody>
      </p:sp>
      <p:sp>
        <p:nvSpPr>
          <p:cNvPr id="13" name="object 13"/>
          <p:cNvSpPr/>
          <p:nvPr/>
        </p:nvSpPr>
        <p:spPr>
          <a:xfrm>
            <a:off x="179070" y="4605020"/>
            <a:ext cx="2520950" cy="703580"/>
          </a:xfrm>
          <a:custGeom>
            <a:avLst/>
            <a:gdLst/>
            <a:ahLst/>
            <a:cxnLst/>
            <a:rect l="l" t="t" r="r" b="b"/>
            <a:pathLst>
              <a:path w="2520950" h="703579">
                <a:moveTo>
                  <a:pt x="0" y="0"/>
                </a:moveTo>
                <a:lnTo>
                  <a:pt x="2520950" y="0"/>
                </a:lnTo>
                <a:lnTo>
                  <a:pt x="2520950" y="703579"/>
                </a:lnTo>
                <a:lnTo>
                  <a:pt x="0" y="703579"/>
                </a:lnTo>
                <a:lnTo>
                  <a:pt x="0" y="0"/>
                </a:lnTo>
                <a:close/>
              </a:path>
            </a:pathLst>
          </a:custGeom>
          <a:solidFill>
            <a:srgbClr val="EEEEFF"/>
          </a:solidFill>
        </p:spPr>
        <p:txBody>
          <a:bodyPr wrap="square" lIns="0" tIns="0" rIns="0" bIns="0" rtlCol="0"/>
          <a:lstStyle/>
          <a:p>
            <a:endParaRPr/>
          </a:p>
        </p:txBody>
      </p:sp>
      <p:sp>
        <p:nvSpPr>
          <p:cNvPr id="14" name="object 14"/>
          <p:cNvSpPr txBox="1"/>
          <p:nvPr/>
        </p:nvSpPr>
        <p:spPr>
          <a:xfrm>
            <a:off x="184150" y="4568190"/>
            <a:ext cx="1686560" cy="330200"/>
          </a:xfrm>
          <a:prstGeom prst="rect">
            <a:avLst/>
          </a:prstGeom>
        </p:spPr>
        <p:txBody>
          <a:bodyPr vert="horz" wrap="square" lIns="0" tIns="12700" rIns="0" bIns="0" rtlCol="0">
            <a:spAutoFit/>
          </a:bodyPr>
          <a:lstStyle/>
          <a:p>
            <a:pPr marL="12700">
              <a:lnSpc>
                <a:spcPct val="100000"/>
              </a:lnSpc>
              <a:spcBef>
                <a:spcPts val="100"/>
              </a:spcBef>
            </a:pPr>
            <a:r>
              <a:rPr sz="2000" b="1" dirty="0">
                <a:solidFill>
                  <a:srgbClr val="990033"/>
                </a:solidFill>
                <a:latin typeface="Arial"/>
                <a:cs typeface="Arial"/>
              </a:rPr>
              <a:t>П</a:t>
            </a:r>
            <a:r>
              <a:rPr sz="2000" b="1" spc="5" dirty="0">
                <a:solidFill>
                  <a:srgbClr val="990033"/>
                </a:solidFill>
                <a:latin typeface="Arial"/>
                <a:cs typeface="Arial"/>
              </a:rPr>
              <a:t>р</a:t>
            </a:r>
            <a:r>
              <a:rPr sz="2000" b="1" spc="-5" dirty="0">
                <a:solidFill>
                  <a:srgbClr val="990033"/>
                </a:solidFill>
                <a:latin typeface="Arial"/>
                <a:cs typeface="Arial"/>
              </a:rPr>
              <a:t>и</a:t>
            </a:r>
            <a:r>
              <a:rPr sz="2000" b="1" dirty="0">
                <a:solidFill>
                  <a:srgbClr val="990033"/>
                </a:solidFill>
                <a:latin typeface="Arial"/>
                <a:cs typeface="Arial"/>
              </a:rPr>
              <a:t>зн</a:t>
            </a:r>
            <a:r>
              <a:rPr sz="2000" b="1" spc="-5" dirty="0">
                <a:solidFill>
                  <a:srgbClr val="990033"/>
                </a:solidFill>
                <a:latin typeface="Arial"/>
                <a:cs typeface="Arial"/>
              </a:rPr>
              <a:t>а</a:t>
            </a:r>
            <a:r>
              <a:rPr sz="2000" b="1" spc="5" dirty="0">
                <a:solidFill>
                  <a:srgbClr val="990033"/>
                </a:solidFill>
                <a:latin typeface="Arial"/>
                <a:cs typeface="Arial"/>
              </a:rPr>
              <a:t>че</a:t>
            </a:r>
            <a:r>
              <a:rPr sz="2000" b="1" dirty="0">
                <a:solidFill>
                  <a:srgbClr val="990033"/>
                </a:solidFill>
                <a:latin typeface="Arial"/>
                <a:cs typeface="Arial"/>
              </a:rPr>
              <a:t>ння</a:t>
            </a:r>
            <a:endParaRPr sz="2000">
              <a:solidFill>
                <a:srgbClr val="990033"/>
              </a:solidFill>
              <a:latin typeface="Arial"/>
              <a:cs typeface="Arial"/>
            </a:endParaRPr>
          </a:p>
        </p:txBody>
      </p:sp>
      <p:sp>
        <p:nvSpPr>
          <p:cNvPr id="15" name="object 15"/>
          <p:cNvSpPr/>
          <p:nvPr/>
        </p:nvSpPr>
        <p:spPr>
          <a:xfrm>
            <a:off x="2700020" y="4605020"/>
            <a:ext cx="5904230" cy="703580"/>
          </a:xfrm>
          <a:custGeom>
            <a:avLst/>
            <a:gdLst/>
            <a:ahLst/>
            <a:cxnLst/>
            <a:rect l="l" t="t" r="r" b="b"/>
            <a:pathLst>
              <a:path w="5904230" h="703579">
                <a:moveTo>
                  <a:pt x="0" y="0"/>
                </a:moveTo>
                <a:lnTo>
                  <a:pt x="5904230" y="0"/>
                </a:lnTo>
                <a:lnTo>
                  <a:pt x="5904230" y="703579"/>
                </a:lnTo>
                <a:lnTo>
                  <a:pt x="0" y="703579"/>
                </a:lnTo>
                <a:lnTo>
                  <a:pt x="0" y="0"/>
                </a:lnTo>
                <a:close/>
              </a:path>
            </a:pathLst>
          </a:custGeom>
          <a:solidFill>
            <a:srgbClr val="EEEEFF"/>
          </a:solidFill>
        </p:spPr>
        <p:txBody>
          <a:bodyPr wrap="square" lIns="0" tIns="0" rIns="0" bIns="0" rtlCol="0"/>
          <a:lstStyle/>
          <a:p>
            <a:endParaRPr/>
          </a:p>
        </p:txBody>
      </p:sp>
      <p:sp>
        <p:nvSpPr>
          <p:cNvPr id="16" name="object 16"/>
          <p:cNvSpPr txBox="1"/>
          <p:nvPr/>
        </p:nvSpPr>
        <p:spPr>
          <a:xfrm>
            <a:off x="2705100" y="4568190"/>
            <a:ext cx="2891790" cy="330200"/>
          </a:xfrm>
          <a:prstGeom prst="rect">
            <a:avLst/>
          </a:prstGeom>
        </p:spPr>
        <p:txBody>
          <a:bodyPr vert="horz" wrap="square" lIns="0" tIns="12700" rIns="0" bIns="0" rtlCol="0">
            <a:spAutoFit/>
          </a:bodyPr>
          <a:lstStyle/>
          <a:p>
            <a:pPr marL="12700">
              <a:lnSpc>
                <a:spcPct val="100000"/>
              </a:lnSpc>
              <a:spcBef>
                <a:spcPts val="100"/>
              </a:spcBef>
              <a:tabLst>
                <a:tab pos="1803400" algn="l"/>
              </a:tabLst>
            </a:pPr>
            <a:r>
              <a:rPr sz="2000" spc="-5" dirty="0">
                <a:latin typeface="Arial"/>
                <a:cs typeface="Arial"/>
              </a:rPr>
              <a:t>Х</a:t>
            </a:r>
            <a:r>
              <a:rPr sz="2000" spc="5" dirty="0">
                <a:latin typeface="Arial"/>
                <a:cs typeface="Arial"/>
              </a:rPr>
              <a:t>а</a:t>
            </a:r>
            <a:r>
              <a:rPr sz="2000" spc="-5" dirty="0">
                <a:latin typeface="Arial"/>
                <a:cs typeface="Arial"/>
              </a:rPr>
              <a:t>р</a:t>
            </a:r>
            <a:r>
              <a:rPr sz="2000" spc="5" dirty="0">
                <a:latin typeface="Arial"/>
                <a:cs typeface="Arial"/>
              </a:rPr>
              <a:t>ч</a:t>
            </a:r>
            <a:r>
              <a:rPr sz="2000" dirty="0">
                <a:latin typeface="Arial"/>
                <a:cs typeface="Arial"/>
              </a:rPr>
              <a:t>у</a:t>
            </a:r>
            <a:r>
              <a:rPr sz="2000" spc="-5" dirty="0">
                <a:latin typeface="Arial"/>
                <a:cs typeface="Arial"/>
              </a:rPr>
              <a:t>в</a:t>
            </a:r>
            <a:r>
              <a:rPr sz="2000" spc="5" dirty="0">
                <a:latin typeface="Arial"/>
                <a:cs typeface="Arial"/>
              </a:rPr>
              <a:t>а</a:t>
            </a:r>
            <a:r>
              <a:rPr sz="2000" spc="-5" dirty="0">
                <a:latin typeface="Arial"/>
                <a:cs typeface="Arial"/>
              </a:rPr>
              <a:t>н</a:t>
            </a:r>
            <a:r>
              <a:rPr sz="2000" dirty="0">
                <a:latin typeface="Arial"/>
                <a:cs typeface="Arial"/>
              </a:rPr>
              <a:t>н</a:t>
            </a:r>
            <a:r>
              <a:rPr sz="2000" spc="-5" dirty="0">
                <a:latin typeface="Arial"/>
                <a:cs typeface="Arial"/>
              </a:rPr>
              <a:t>я</a:t>
            </a:r>
            <a:r>
              <a:rPr sz="2000" dirty="0">
                <a:latin typeface="Arial"/>
                <a:cs typeface="Arial"/>
              </a:rPr>
              <a:t>:	</a:t>
            </a:r>
            <a:r>
              <a:rPr sz="2000" spc="-10" dirty="0">
                <a:latin typeface="Arial"/>
                <a:cs typeface="Arial"/>
              </a:rPr>
              <a:t>д</a:t>
            </a:r>
            <a:r>
              <a:rPr sz="2000" dirty="0">
                <a:latin typeface="Arial"/>
                <a:cs typeface="Arial"/>
              </a:rPr>
              <a:t>і</a:t>
            </a:r>
            <a:r>
              <a:rPr sz="2000" spc="-5" dirty="0">
                <a:latin typeface="Arial"/>
                <a:cs typeface="Arial"/>
              </a:rPr>
              <a:t>є</a:t>
            </a:r>
            <a:r>
              <a:rPr sz="2000" spc="-10" dirty="0">
                <a:latin typeface="Arial"/>
                <a:cs typeface="Arial"/>
              </a:rPr>
              <a:t>т</a:t>
            </a:r>
            <a:r>
              <a:rPr sz="2000" dirty="0">
                <a:latin typeface="Arial"/>
                <a:cs typeface="Arial"/>
              </a:rPr>
              <a:t>и</a:t>
            </a:r>
            <a:r>
              <a:rPr sz="2000" spc="-5" dirty="0">
                <a:latin typeface="Arial"/>
                <a:cs typeface="Arial"/>
              </a:rPr>
              <a:t>ч</a:t>
            </a:r>
            <a:r>
              <a:rPr sz="2000" dirty="0">
                <a:latin typeface="Arial"/>
                <a:cs typeface="Arial"/>
              </a:rPr>
              <a:t>н</a:t>
            </a:r>
            <a:r>
              <a:rPr sz="2000" spc="-5" dirty="0">
                <a:latin typeface="Arial"/>
                <a:cs typeface="Arial"/>
              </a:rPr>
              <a:t>е</a:t>
            </a:r>
            <a:r>
              <a:rPr sz="2000" dirty="0">
                <a:latin typeface="Arial"/>
                <a:cs typeface="Arial"/>
              </a:rPr>
              <a:t>,</a:t>
            </a:r>
            <a:endParaRPr sz="2000">
              <a:latin typeface="Arial"/>
              <a:cs typeface="Arial"/>
            </a:endParaRPr>
          </a:p>
        </p:txBody>
      </p:sp>
      <p:sp>
        <p:nvSpPr>
          <p:cNvPr id="17" name="object 17"/>
          <p:cNvSpPr txBox="1"/>
          <p:nvPr/>
        </p:nvSpPr>
        <p:spPr>
          <a:xfrm>
            <a:off x="5884990" y="4568190"/>
            <a:ext cx="2708910" cy="330200"/>
          </a:xfrm>
          <a:prstGeom prst="rect">
            <a:avLst/>
          </a:prstGeom>
        </p:spPr>
        <p:txBody>
          <a:bodyPr vert="horz" wrap="square" lIns="0" tIns="12700" rIns="0" bIns="0" rtlCol="0">
            <a:spAutoFit/>
          </a:bodyPr>
          <a:lstStyle/>
          <a:p>
            <a:pPr marL="12700">
              <a:lnSpc>
                <a:spcPct val="100000"/>
              </a:lnSpc>
              <a:spcBef>
                <a:spcPts val="100"/>
              </a:spcBef>
              <a:tabLst>
                <a:tab pos="1330325" algn="l"/>
              </a:tabLst>
            </a:pPr>
            <a:r>
              <a:rPr sz="2000" spc="-5" dirty="0">
                <a:latin typeface="Arial"/>
                <a:cs typeface="Arial"/>
              </a:rPr>
              <a:t>шкільне,	лікувально-</a:t>
            </a:r>
            <a:endParaRPr sz="2000">
              <a:latin typeface="Arial"/>
              <a:cs typeface="Arial"/>
            </a:endParaRPr>
          </a:p>
        </p:txBody>
      </p:sp>
      <p:sp>
        <p:nvSpPr>
          <p:cNvPr id="18" name="object 18"/>
          <p:cNvSpPr/>
          <p:nvPr/>
        </p:nvSpPr>
        <p:spPr>
          <a:xfrm>
            <a:off x="179070" y="5308600"/>
            <a:ext cx="2520950" cy="609600"/>
          </a:xfrm>
          <a:custGeom>
            <a:avLst/>
            <a:gdLst/>
            <a:ahLst/>
            <a:cxnLst/>
            <a:rect l="l" t="t" r="r" b="b"/>
            <a:pathLst>
              <a:path w="2520950" h="609600">
                <a:moveTo>
                  <a:pt x="0" y="0"/>
                </a:moveTo>
                <a:lnTo>
                  <a:pt x="2520950" y="0"/>
                </a:lnTo>
                <a:lnTo>
                  <a:pt x="2520950" y="609600"/>
                </a:lnTo>
                <a:lnTo>
                  <a:pt x="0" y="609600"/>
                </a:lnTo>
                <a:lnTo>
                  <a:pt x="0" y="0"/>
                </a:lnTo>
                <a:close/>
              </a:path>
            </a:pathLst>
          </a:custGeom>
          <a:solidFill>
            <a:srgbClr val="EEEEFF"/>
          </a:solidFill>
        </p:spPr>
        <p:txBody>
          <a:bodyPr wrap="square" lIns="0" tIns="0" rIns="0" bIns="0" rtlCol="0"/>
          <a:lstStyle/>
          <a:p>
            <a:endParaRPr/>
          </a:p>
        </p:txBody>
      </p:sp>
      <p:sp>
        <p:nvSpPr>
          <p:cNvPr id="19" name="object 19"/>
          <p:cNvSpPr txBox="1"/>
          <p:nvPr/>
        </p:nvSpPr>
        <p:spPr>
          <a:xfrm>
            <a:off x="184150" y="5271770"/>
            <a:ext cx="1975485" cy="330200"/>
          </a:xfrm>
          <a:prstGeom prst="rect">
            <a:avLst/>
          </a:prstGeom>
        </p:spPr>
        <p:txBody>
          <a:bodyPr vert="horz" wrap="square" lIns="0" tIns="12700" rIns="0" bIns="0" rtlCol="0">
            <a:spAutoFit/>
          </a:bodyPr>
          <a:lstStyle/>
          <a:p>
            <a:pPr marL="12700">
              <a:lnSpc>
                <a:spcPct val="100000"/>
              </a:lnSpc>
              <a:spcBef>
                <a:spcPts val="100"/>
              </a:spcBef>
            </a:pPr>
            <a:r>
              <a:rPr sz="2000" b="1" spc="-5" dirty="0">
                <a:solidFill>
                  <a:srgbClr val="990033"/>
                </a:solidFill>
                <a:latin typeface="Arial"/>
                <a:cs typeface="Arial"/>
              </a:rPr>
              <a:t>Термічний</a:t>
            </a:r>
            <a:r>
              <a:rPr sz="2000" b="1" spc="-65" dirty="0">
                <a:solidFill>
                  <a:srgbClr val="990033"/>
                </a:solidFill>
                <a:latin typeface="Arial"/>
                <a:cs typeface="Arial"/>
              </a:rPr>
              <a:t> </a:t>
            </a:r>
            <a:r>
              <a:rPr sz="2000" b="1" spc="-10" dirty="0">
                <a:solidFill>
                  <a:srgbClr val="990033"/>
                </a:solidFill>
                <a:latin typeface="Arial"/>
                <a:cs typeface="Arial"/>
              </a:rPr>
              <a:t>стан</a:t>
            </a:r>
            <a:endParaRPr sz="2000">
              <a:solidFill>
                <a:srgbClr val="990033"/>
              </a:solidFill>
              <a:latin typeface="Arial"/>
              <a:cs typeface="Arial"/>
            </a:endParaRPr>
          </a:p>
        </p:txBody>
      </p:sp>
      <p:sp>
        <p:nvSpPr>
          <p:cNvPr id="20" name="object 20"/>
          <p:cNvSpPr/>
          <p:nvPr/>
        </p:nvSpPr>
        <p:spPr>
          <a:xfrm>
            <a:off x="2700020" y="5308600"/>
            <a:ext cx="5904230" cy="609600"/>
          </a:xfrm>
          <a:custGeom>
            <a:avLst/>
            <a:gdLst/>
            <a:ahLst/>
            <a:cxnLst/>
            <a:rect l="l" t="t" r="r" b="b"/>
            <a:pathLst>
              <a:path w="5904230" h="609600">
                <a:moveTo>
                  <a:pt x="0" y="0"/>
                </a:moveTo>
                <a:lnTo>
                  <a:pt x="5904230" y="0"/>
                </a:lnTo>
                <a:lnTo>
                  <a:pt x="5904230" y="609600"/>
                </a:lnTo>
                <a:lnTo>
                  <a:pt x="0" y="609600"/>
                </a:lnTo>
                <a:lnTo>
                  <a:pt x="0" y="0"/>
                </a:lnTo>
                <a:close/>
              </a:path>
            </a:pathLst>
          </a:custGeom>
          <a:solidFill>
            <a:srgbClr val="EEEEFF"/>
          </a:solidFill>
        </p:spPr>
        <p:txBody>
          <a:bodyPr wrap="square" lIns="0" tIns="0" rIns="0" bIns="0" rtlCol="0"/>
          <a:lstStyle/>
          <a:p>
            <a:endParaRPr/>
          </a:p>
        </p:txBody>
      </p:sp>
      <p:sp>
        <p:nvSpPr>
          <p:cNvPr id="21" name="object 21"/>
          <p:cNvSpPr txBox="1"/>
          <p:nvPr/>
        </p:nvSpPr>
        <p:spPr>
          <a:xfrm>
            <a:off x="2705100" y="4738370"/>
            <a:ext cx="4850130" cy="863600"/>
          </a:xfrm>
          <a:prstGeom prst="rect">
            <a:avLst/>
          </a:prstGeom>
        </p:spPr>
        <p:txBody>
          <a:bodyPr vert="horz" wrap="square" lIns="0" tIns="12700" rIns="0" bIns="0" rtlCol="0">
            <a:spAutoFit/>
          </a:bodyPr>
          <a:lstStyle/>
          <a:p>
            <a:pPr marL="12700" marR="5080">
              <a:lnSpc>
                <a:spcPct val="137500"/>
              </a:lnSpc>
              <a:spcBef>
                <a:spcPts val="100"/>
              </a:spcBef>
            </a:pPr>
            <a:r>
              <a:rPr sz="2000" spc="-5" dirty="0">
                <a:latin typeface="Arial"/>
                <a:cs typeface="Arial"/>
              </a:rPr>
              <a:t>профілактичне, адекватне </a:t>
            </a:r>
            <a:r>
              <a:rPr sz="2000" dirty="0">
                <a:latin typeface="Arial"/>
                <a:cs typeface="Arial"/>
              </a:rPr>
              <a:t>(раціональне)  </a:t>
            </a:r>
            <a:r>
              <a:rPr sz="2000" spc="-5" dirty="0">
                <a:latin typeface="Arial"/>
                <a:cs typeface="Arial"/>
              </a:rPr>
              <a:t>Холодні, гарячі,</a:t>
            </a:r>
            <a:r>
              <a:rPr sz="2000" spc="-20" dirty="0">
                <a:latin typeface="Arial"/>
                <a:cs typeface="Arial"/>
              </a:rPr>
              <a:t> </a:t>
            </a:r>
            <a:r>
              <a:rPr sz="2000" spc="-5" dirty="0">
                <a:latin typeface="Arial"/>
                <a:cs typeface="Arial"/>
              </a:rPr>
              <a:t>охолоджені</a:t>
            </a:r>
            <a:endParaRPr sz="2000">
              <a:latin typeface="Arial"/>
              <a:cs typeface="Arial"/>
            </a:endParaRPr>
          </a:p>
        </p:txBody>
      </p:sp>
      <p:sp>
        <p:nvSpPr>
          <p:cNvPr id="22" name="object 22"/>
          <p:cNvSpPr/>
          <p:nvPr/>
        </p:nvSpPr>
        <p:spPr>
          <a:xfrm>
            <a:off x="179070" y="5918200"/>
            <a:ext cx="2520950" cy="703580"/>
          </a:xfrm>
          <a:custGeom>
            <a:avLst/>
            <a:gdLst/>
            <a:ahLst/>
            <a:cxnLst/>
            <a:rect l="l" t="t" r="r" b="b"/>
            <a:pathLst>
              <a:path w="2520950" h="703579">
                <a:moveTo>
                  <a:pt x="0" y="0"/>
                </a:moveTo>
                <a:lnTo>
                  <a:pt x="2520950" y="0"/>
                </a:lnTo>
                <a:lnTo>
                  <a:pt x="2520950" y="703580"/>
                </a:lnTo>
                <a:lnTo>
                  <a:pt x="0" y="703580"/>
                </a:lnTo>
                <a:lnTo>
                  <a:pt x="0" y="0"/>
                </a:lnTo>
                <a:close/>
              </a:path>
            </a:pathLst>
          </a:custGeom>
          <a:solidFill>
            <a:srgbClr val="EEEEFF"/>
          </a:solidFill>
        </p:spPr>
        <p:txBody>
          <a:bodyPr wrap="square" lIns="0" tIns="0" rIns="0" bIns="0" rtlCol="0"/>
          <a:lstStyle/>
          <a:p>
            <a:endParaRPr/>
          </a:p>
        </p:txBody>
      </p:sp>
      <p:sp>
        <p:nvSpPr>
          <p:cNvPr id="23" name="object 23"/>
          <p:cNvSpPr txBox="1"/>
          <p:nvPr/>
        </p:nvSpPr>
        <p:spPr>
          <a:xfrm>
            <a:off x="184150" y="5882640"/>
            <a:ext cx="1720214" cy="330200"/>
          </a:xfrm>
          <a:prstGeom prst="rect">
            <a:avLst/>
          </a:prstGeom>
        </p:spPr>
        <p:txBody>
          <a:bodyPr vert="horz" wrap="square" lIns="0" tIns="12700" rIns="0" bIns="0" rtlCol="0">
            <a:spAutoFit/>
          </a:bodyPr>
          <a:lstStyle/>
          <a:p>
            <a:pPr marL="12700">
              <a:lnSpc>
                <a:spcPct val="100000"/>
              </a:lnSpc>
              <a:spcBef>
                <a:spcPts val="100"/>
              </a:spcBef>
            </a:pPr>
            <a:r>
              <a:rPr sz="2000" b="1" spc="-5" dirty="0">
                <a:solidFill>
                  <a:srgbClr val="990033"/>
                </a:solidFill>
                <a:latin typeface="Arial"/>
                <a:cs typeface="Arial"/>
              </a:rPr>
              <a:t>Консистенція</a:t>
            </a:r>
            <a:endParaRPr sz="2000">
              <a:solidFill>
                <a:srgbClr val="990033"/>
              </a:solidFill>
              <a:latin typeface="Arial"/>
              <a:cs typeface="Arial"/>
            </a:endParaRPr>
          </a:p>
        </p:txBody>
      </p:sp>
      <p:sp>
        <p:nvSpPr>
          <p:cNvPr id="24" name="object 24"/>
          <p:cNvSpPr/>
          <p:nvPr/>
        </p:nvSpPr>
        <p:spPr>
          <a:xfrm>
            <a:off x="2700020" y="5918200"/>
            <a:ext cx="5904230" cy="703580"/>
          </a:xfrm>
          <a:custGeom>
            <a:avLst/>
            <a:gdLst/>
            <a:ahLst/>
            <a:cxnLst/>
            <a:rect l="l" t="t" r="r" b="b"/>
            <a:pathLst>
              <a:path w="5904230" h="703579">
                <a:moveTo>
                  <a:pt x="0" y="0"/>
                </a:moveTo>
                <a:lnTo>
                  <a:pt x="5904230" y="0"/>
                </a:lnTo>
                <a:lnTo>
                  <a:pt x="5904230" y="703580"/>
                </a:lnTo>
                <a:lnTo>
                  <a:pt x="0" y="703580"/>
                </a:lnTo>
                <a:lnTo>
                  <a:pt x="0" y="0"/>
                </a:lnTo>
                <a:close/>
              </a:path>
            </a:pathLst>
          </a:custGeom>
          <a:solidFill>
            <a:srgbClr val="EEEEFF"/>
          </a:solidFill>
        </p:spPr>
        <p:txBody>
          <a:bodyPr wrap="square" lIns="0" tIns="0" rIns="0" bIns="0" rtlCol="0"/>
          <a:lstStyle/>
          <a:p>
            <a:endParaRPr/>
          </a:p>
        </p:txBody>
      </p:sp>
      <p:sp>
        <p:nvSpPr>
          <p:cNvPr id="25" name="object 25"/>
          <p:cNvSpPr txBox="1"/>
          <p:nvPr/>
        </p:nvSpPr>
        <p:spPr>
          <a:xfrm>
            <a:off x="7885851" y="5882640"/>
            <a:ext cx="708660" cy="330200"/>
          </a:xfrm>
          <a:prstGeom prst="rect">
            <a:avLst/>
          </a:prstGeom>
        </p:spPr>
        <p:txBody>
          <a:bodyPr vert="horz" wrap="square" lIns="0" tIns="12700" rIns="0" bIns="0" rtlCol="0">
            <a:spAutoFit/>
          </a:bodyPr>
          <a:lstStyle/>
          <a:p>
            <a:pPr marL="12700">
              <a:lnSpc>
                <a:spcPct val="100000"/>
              </a:lnSpc>
              <a:spcBef>
                <a:spcPts val="100"/>
              </a:spcBef>
            </a:pPr>
            <a:r>
              <a:rPr sz="2000" spc="-5" dirty="0">
                <a:latin typeface="Arial"/>
                <a:cs typeface="Arial"/>
              </a:rPr>
              <a:t>в</a:t>
            </a:r>
            <a:r>
              <a:rPr sz="2000" dirty="0">
                <a:latin typeface="Arial"/>
                <a:cs typeface="Arial"/>
              </a:rPr>
              <a:t>’</a:t>
            </a:r>
            <a:r>
              <a:rPr sz="2000" spc="-5" dirty="0">
                <a:latin typeface="Arial"/>
                <a:cs typeface="Arial"/>
              </a:rPr>
              <a:t>я</a:t>
            </a:r>
            <a:r>
              <a:rPr sz="2000" dirty="0">
                <a:latin typeface="Arial"/>
                <a:cs typeface="Arial"/>
              </a:rPr>
              <a:t>зк</a:t>
            </a:r>
            <a:r>
              <a:rPr sz="2000" spc="-5" dirty="0">
                <a:latin typeface="Arial"/>
                <a:cs typeface="Arial"/>
              </a:rPr>
              <a:t>і</a:t>
            </a:r>
            <a:r>
              <a:rPr sz="2000" dirty="0">
                <a:latin typeface="Arial"/>
                <a:cs typeface="Arial"/>
              </a:rPr>
              <a:t>,</a:t>
            </a:r>
            <a:endParaRPr sz="2000">
              <a:latin typeface="Arial"/>
              <a:cs typeface="Arial"/>
            </a:endParaRPr>
          </a:p>
        </p:txBody>
      </p:sp>
      <p:sp>
        <p:nvSpPr>
          <p:cNvPr id="26" name="object 26"/>
          <p:cNvSpPr txBox="1"/>
          <p:nvPr/>
        </p:nvSpPr>
        <p:spPr>
          <a:xfrm>
            <a:off x="2705100" y="5882640"/>
            <a:ext cx="4886325" cy="613410"/>
          </a:xfrm>
          <a:prstGeom prst="rect">
            <a:avLst/>
          </a:prstGeom>
        </p:spPr>
        <p:txBody>
          <a:bodyPr vert="horz" wrap="square" lIns="0" tIns="40005" rIns="0" bIns="0" rtlCol="0">
            <a:spAutoFit/>
          </a:bodyPr>
          <a:lstStyle/>
          <a:p>
            <a:pPr marL="12700" marR="5080">
              <a:lnSpc>
                <a:spcPts val="2230"/>
              </a:lnSpc>
              <a:spcBef>
                <a:spcPts val="315"/>
              </a:spcBef>
              <a:tabLst>
                <a:tab pos="943610" algn="l"/>
                <a:tab pos="2457450" algn="l"/>
                <a:tab pos="3366770" algn="l"/>
              </a:tabLst>
            </a:pPr>
            <a:r>
              <a:rPr sz="2000" spc="-5" dirty="0">
                <a:latin typeface="Arial"/>
                <a:cs typeface="Arial"/>
              </a:rPr>
              <a:t>Р</a:t>
            </a:r>
            <a:r>
              <a:rPr sz="2000" dirty="0">
                <a:latin typeface="Arial"/>
                <a:cs typeface="Arial"/>
              </a:rPr>
              <a:t>і</a:t>
            </a:r>
            <a:r>
              <a:rPr sz="2000" spc="-10" dirty="0">
                <a:latin typeface="Arial"/>
                <a:cs typeface="Arial"/>
              </a:rPr>
              <a:t>д</a:t>
            </a:r>
            <a:r>
              <a:rPr sz="2000" dirty="0">
                <a:latin typeface="Arial"/>
                <a:cs typeface="Arial"/>
              </a:rPr>
              <a:t>к</a:t>
            </a:r>
            <a:r>
              <a:rPr sz="2000" spc="-5" dirty="0">
                <a:latin typeface="Arial"/>
                <a:cs typeface="Arial"/>
              </a:rPr>
              <a:t>і</a:t>
            </a:r>
            <a:r>
              <a:rPr sz="2000" dirty="0">
                <a:latin typeface="Arial"/>
                <a:cs typeface="Arial"/>
              </a:rPr>
              <a:t>,	</a:t>
            </a:r>
            <a:r>
              <a:rPr sz="2000" spc="-5" dirty="0">
                <a:latin typeface="Arial"/>
                <a:cs typeface="Arial"/>
              </a:rPr>
              <a:t>н</a:t>
            </a:r>
            <a:r>
              <a:rPr sz="2000" spc="5" dirty="0">
                <a:latin typeface="Arial"/>
                <a:cs typeface="Arial"/>
              </a:rPr>
              <a:t>а</a:t>
            </a:r>
            <a:r>
              <a:rPr sz="2000" spc="-5" dirty="0">
                <a:latin typeface="Arial"/>
                <a:cs typeface="Arial"/>
              </a:rPr>
              <a:t>пі</a:t>
            </a:r>
            <a:r>
              <a:rPr sz="2000" spc="5" dirty="0">
                <a:latin typeface="Arial"/>
                <a:cs typeface="Arial"/>
              </a:rPr>
              <a:t>вр</a:t>
            </a:r>
            <a:r>
              <a:rPr sz="2000" spc="-5" dirty="0">
                <a:latin typeface="Arial"/>
                <a:cs typeface="Arial"/>
              </a:rPr>
              <a:t>і</a:t>
            </a:r>
            <a:r>
              <a:rPr sz="2000" spc="-10" dirty="0">
                <a:latin typeface="Arial"/>
                <a:cs typeface="Arial"/>
              </a:rPr>
              <a:t>д</a:t>
            </a:r>
            <a:r>
              <a:rPr sz="2000" dirty="0">
                <a:latin typeface="Arial"/>
                <a:cs typeface="Arial"/>
              </a:rPr>
              <a:t>кі,	</a:t>
            </a:r>
            <a:r>
              <a:rPr sz="2000" spc="-5" dirty="0">
                <a:latin typeface="Arial"/>
                <a:cs typeface="Arial"/>
              </a:rPr>
              <a:t>гу</a:t>
            </a:r>
            <a:r>
              <a:rPr sz="2000" spc="5" dirty="0">
                <a:latin typeface="Arial"/>
                <a:cs typeface="Arial"/>
              </a:rPr>
              <a:t>с</a:t>
            </a:r>
            <a:r>
              <a:rPr sz="2000" spc="-10" dirty="0">
                <a:latin typeface="Arial"/>
                <a:cs typeface="Arial"/>
              </a:rPr>
              <a:t>т</a:t>
            </a:r>
            <a:r>
              <a:rPr sz="2000" spc="-5" dirty="0">
                <a:latin typeface="Arial"/>
                <a:cs typeface="Arial"/>
              </a:rPr>
              <a:t>і</a:t>
            </a:r>
            <a:r>
              <a:rPr sz="2000" dirty="0">
                <a:latin typeface="Arial"/>
                <a:cs typeface="Arial"/>
              </a:rPr>
              <a:t>,	</a:t>
            </a:r>
            <a:r>
              <a:rPr sz="2000" spc="-5" dirty="0">
                <a:latin typeface="Arial"/>
                <a:cs typeface="Arial"/>
              </a:rPr>
              <a:t>п</a:t>
            </a:r>
            <a:r>
              <a:rPr sz="2000" dirty="0">
                <a:latin typeface="Arial"/>
                <a:cs typeface="Arial"/>
              </a:rPr>
              <a:t>ю</a:t>
            </a:r>
            <a:r>
              <a:rPr sz="2000" spc="-5" dirty="0">
                <a:latin typeface="Arial"/>
                <a:cs typeface="Arial"/>
              </a:rPr>
              <a:t>р</a:t>
            </a:r>
            <a:r>
              <a:rPr sz="2000" spc="5" dirty="0">
                <a:latin typeface="Arial"/>
                <a:cs typeface="Arial"/>
              </a:rPr>
              <a:t>е</a:t>
            </a:r>
            <a:r>
              <a:rPr sz="2000" spc="-5" dirty="0">
                <a:latin typeface="Arial"/>
                <a:cs typeface="Arial"/>
              </a:rPr>
              <a:t>по</a:t>
            </a:r>
            <a:r>
              <a:rPr sz="2000" dirty="0">
                <a:latin typeface="Arial"/>
                <a:cs typeface="Arial"/>
              </a:rPr>
              <a:t>д</a:t>
            </a:r>
            <a:r>
              <a:rPr sz="2000" spc="-5" dirty="0">
                <a:latin typeface="Arial"/>
                <a:cs typeface="Arial"/>
              </a:rPr>
              <a:t>і</a:t>
            </a:r>
            <a:r>
              <a:rPr sz="2000" spc="10" dirty="0">
                <a:latin typeface="Arial"/>
                <a:cs typeface="Arial"/>
              </a:rPr>
              <a:t>б</a:t>
            </a:r>
            <a:r>
              <a:rPr sz="2000" spc="-5" dirty="0">
                <a:latin typeface="Arial"/>
                <a:cs typeface="Arial"/>
              </a:rPr>
              <a:t>ні</a:t>
            </a:r>
            <a:r>
              <a:rPr sz="2000" dirty="0">
                <a:latin typeface="Arial"/>
                <a:cs typeface="Arial"/>
              </a:rPr>
              <a:t>,  </a:t>
            </a:r>
            <a:r>
              <a:rPr sz="2000" spc="-5" dirty="0">
                <a:latin typeface="Arial"/>
                <a:cs typeface="Arial"/>
              </a:rPr>
              <a:t>розсипчасті</a:t>
            </a:r>
            <a:endParaRPr sz="2000">
              <a:latin typeface="Arial"/>
              <a:cs typeface="Arial"/>
            </a:endParaRPr>
          </a:p>
        </p:txBody>
      </p:sp>
      <p:sp>
        <p:nvSpPr>
          <p:cNvPr id="27" name="object 27"/>
          <p:cNvSpPr txBox="1">
            <a:spLocks noGrp="1"/>
          </p:cNvSpPr>
          <p:nvPr>
            <p:ph type="title"/>
          </p:nvPr>
        </p:nvSpPr>
        <p:spPr>
          <a:xfrm>
            <a:off x="357158" y="214290"/>
            <a:ext cx="8229600" cy="382156"/>
          </a:xfrm>
          <a:prstGeom prst="rect">
            <a:avLst/>
          </a:prstGeom>
        </p:spPr>
        <p:txBody>
          <a:bodyPr vert="horz" wrap="square" lIns="0" tIns="12700" rIns="0" bIns="0" rtlCol="0">
            <a:spAutoFit/>
          </a:bodyPr>
          <a:lstStyle/>
          <a:p>
            <a:pPr marL="12700">
              <a:lnSpc>
                <a:spcPct val="100000"/>
              </a:lnSpc>
              <a:spcBef>
                <a:spcPts val="100"/>
              </a:spcBef>
            </a:pPr>
            <a:r>
              <a:rPr lang="uk-UA" sz="2400" b="1" dirty="0" smtClean="0">
                <a:solidFill>
                  <a:srgbClr val="990033"/>
                </a:solidFill>
                <a:latin typeface="Times New Roman" pitchFamily="18" charset="0"/>
                <a:cs typeface="Times New Roman" pitchFamily="18" charset="0"/>
              </a:rPr>
              <a:t>4</a:t>
            </a:r>
            <a:r>
              <a:rPr sz="2400" b="1" smtClean="0">
                <a:solidFill>
                  <a:srgbClr val="990033"/>
                </a:solidFill>
                <a:latin typeface="Times New Roman" pitchFamily="18" charset="0"/>
                <a:cs typeface="Times New Roman" pitchFamily="18" charset="0"/>
              </a:rPr>
              <a:t>. </a:t>
            </a:r>
            <a:r>
              <a:rPr sz="2400" b="1" spc="-5" dirty="0">
                <a:solidFill>
                  <a:srgbClr val="990033"/>
                </a:solidFill>
                <a:latin typeface="Times New Roman" pitchFamily="18" charset="0"/>
                <a:cs typeface="Times New Roman" pitchFamily="18" charset="0"/>
              </a:rPr>
              <a:t>Види </a:t>
            </a:r>
            <a:r>
              <a:rPr sz="2400" b="1" spc="-10" dirty="0">
                <a:solidFill>
                  <a:srgbClr val="990033"/>
                </a:solidFill>
                <a:latin typeface="Times New Roman" pitchFamily="18" charset="0"/>
                <a:cs typeface="Times New Roman" pitchFamily="18" charset="0"/>
              </a:rPr>
              <a:t>кулінарної</a:t>
            </a:r>
            <a:r>
              <a:rPr sz="2400" b="1" spc="-20" dirty="0">
                <a:solidFill>
                  <a:srgbClr val="990033"/>
                </a:solidFill>
                <a:latin typeface="Times New Roman" pitchFamily="18" charset="0"/>
                <a:cs typeface="Times New Roman" pitchFamily="18" charset="0"/>
              </a:rPr>
              <a:t> </a:t>
            </a:r>
            <a:r>
              <a:rPr sz="2400" b="1" spc="-10" dirty="0">
                <a:solidFill>
                  <a:srgbClr val="990033"/>
                </a:solidFill>
                <a:latin typeface="Times New Roman" pitchFamily="18" charset="0"/>
                <a:cs typeface="Times New Roman" pitchFamily="18" charset="0"/>
              </a:rPr>
              <a:t>продукції</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28596" y="285728"/>
            <a:ext cx="5572164" cy="560406"/>
          </a:xfrm>
        </p:spPr>
        <p:txBody>
          <a:bodyPr>
            <a:normAutofit/>
          </a:bodyPr>
          <a:lstStyle/>
          <a:p>
            <a:r>
              <a:rPr lang="uk-UA" sz="2400" b="1" dirty="0" smtClean="0">
                <a:solidFill>
                  <a:srgbClr val="990033"/>
                </a:solidFill>
                <a:latin typeface="Times New Roman" pitchFamily="18" charset="0"/>
                <a:cs typeface="Times New Roman" pitchFamily="18" charset="0"/>
              </a:rPr>
              <a:t>До кулінарної продукції належать: </a:t>
            </a:r>
            <a:endParaRPr lang="ru-RU" sz="2400" b="1" dirty="0">
              <a:solidFill>
                <a:srgbClr val="990033"/>
              </a:solidFill>
              <a:latin typeface="Times New Roman" pitchFamily="18" charset="0"/>
              <a:cs typeface="Times New Roman" pitchFamily="18" charset="0"/>
            </a:endParaRPr>
          </a:p>
        </p:txBody>
      </p:sp>
      <p:sp>
        <p:nvSpPr>
          <p:cNvPr id="3" name="Содержимое 2"/>
          <p:cNvSpPr>
            <a:spLocks noGrp="1"/>
          </p:cNvSpPr>
          <p:nvPr>
            <p:ph idx="1"/>
          </p:nvPr>
        </p:nvSpPr>
        <p:spPr>
          <a:xfrm>
            <a:off x="214282" y="857232"/>
            <a:ext cx="3714776" cy="5214973"/>
          </a:xfrm>
        </p:spPr>
        <p:txBody>
          <a:bodyPr>
            <a:normAutofit fontScale="70000" lnSpcReduction="20000"/>
          </a:bodyPr>
          <a:lstStyle/>
          <a:p>
            <a:pPr lvl="0"/>
            <a:r>
              <a:rPr lang="uk-UA" dirty="0" smtClean="0">
                <a:latin typeface="Times New Roman" pitchFamily="18" charset="0"/>
                <a:cs typeface="Times New Roman" pitchFamily="18" charset="0"/>
              </a:rPr>
              <a:t>напівфабрикати, </a:t>
            </a:r>
            <a:endParaRPr lang="ru-RU" dirty="0" smtClean="0">
              <a:latin typeface="Times New Roman" pitchFamily="18" charset="0"/>
              <a:cs typeface="Times New Roman" pitchFamily="18" charset="0"/>
            </a:endParaRPr>
          </a:p>
          <a:p>
            <a:pPr lvl="0"/>
            <a:r>
              <a:rPr lang="uk-UA" dirty="0" smtClean="0">
                <a:latin typeface="Times New Roman" pitchFamily="18" charset="0"/>
                <a:cs typeface="Times New Roman" pitchFamily="18" charset="0"/>
              </a:rPr>
              <a:t>холодні й гарячі закуски, </a:t>
            </a:r>
            <a:endParaRPr lang="ru-RU" dirty="0" smtClean="0">
              <a:latin typeface="Times New Roman" pitchFamily="18" charset="0"/>
              <a:cs typeface="Times New Roman" pitchFamily="18" charset="0"/>
            </a:endParaRPr>
          </a:p>
          <a:p>
            <a:pPr lvl="0"/>
            <a:r>
              <a:rPr lang="uk-UA" dirty="0" smtClean="0">
                <a:latin typeface="Times New Roman" pitchFamily="18" charset="0"/>
                <a:cs typeface="Times New Roman" pitchFamily="18" charset="0"/>
              </a:rPr>
              <a:t>супи, </a:t>
            </a:r>
            <a:endParaRPr lang="ru-RU" dirty="0" smtClean="0">
              <a:latin typeface="Times New Roman" pitchFamily="18" charset="0"/>
              <a:cs typeface="Times New Roman" pitchFamily="18" charset="0"/>
            </a:endParaRPr>
          </a:p>
          <a:p>
            <a:pPr lvl="0"/>
            <a:r>
              <a:rPr lang="uk-UA" dirty="0" smtClean="0">
                <a:latin typeface="Times New Roman" pitchFamily="18" charset="0"/>
                <a:cs typeface="Times New Roman" pitchFamily="18" charset="0"/>
              </a:rPr>
              <a:t>м'ясні й рибні страви, </a:t>
            </a:r>
            <a:endParaRPr lang="ru-RU" dirty="0" smtClean="0">
              <a:latin typeface="Times New Roman" pitchFamily="18" charset="0"/>
              <a:cs typeface="Times New Roman" pitchFamily="18" charset="0"/>
            </a:endParaRPr>
          </a:p>
          <a:p>
            <a:pPr lvl="0"/>
            <a:r>
              <a:rPr lang="uk-UA" dirty="0" smtClean="0">
                <a:latin typeface="Times New Roman" pitchFamily="18" charset="0"/>
                <a:cs typeface="Times New Roman" pitchFamily="18" charset="0"/>
              </a:rPr>
              <a:t>страви і гарніри з картоплі, овочів, грибів, круп, бобових і макаронних виробів, птиці, дичини та кроликів, з яєць і сиру, </a:t>
            </a:r>
            <a:endParaRPr lang="ru-RU" dirty="0" smtClean="0">
              <a:latin typeface="Times New Roman" pitchFamily="18" charset="0"/>
              <a:cs typeface="Times New Roman" pitchFamily="18" charset="0"/>
            </a:endParaRPr>
          </a:p>
          <a:p>
            <a:pPr lvl="0"/>
            <a:r>
              <a:rPr lang="uk-UA" dirty="0" smtClean="0">
                <a:latin typeface="Times New Roman" pitchFamily="18" charset="0"/>
                <a:cs typeface="Times New Roman" pitchFamily="18" charset="0"/>
              </a:rPr>
              <a:t>борошняні й солодкі страви, </a:t>
            </a:r>
            <a:endParaRPr lang="ru-RU" dirty="0" smtClean="0">
              <a:latin typeface="Times New Roman" pitchFamily="18" charset="0"/>
              <a:cs typeface="Times New Roman" pitchFamily="18" charset="0"/>
            </a:endParaRPr>
          </a:p>
          <a:p>
            <a:pPr lvl="0"/>
            <a:r>
              <a:rPr lang="uk-UA" dirty="0" smtClean="0">
                <a:latin typeface="Times New Roman" pitchFamily="18" charset="0"/>
                <a:cs typeface="Times New Roman" pitchFamily="18" charset="0"/>
              </a:rPr>
              <a:t>гарячі й холодні напої, </a:t>
            </a:r>
            <a:endParaRPr lang="ru-RU" dirty="0" smtClean="0">
              <a:latin typeface="Times New Roman" pitchFamily="18" charset="0"/>
              <a:cs typeface="Times New Roman" pitchFamily="18" charset="0"/>
            </a:endParaRPr>
          </a:p>
          <a:p>
            <a:pPr lvl="0"/>
            <a:r>
              <a:rPr lang="uk-UA" dirty="0" smtClean="0">
                <a:latin typeface="Times New Roman" pitchFamily="18" charset="0"/>
                <a:cs typeface="Times New Roman" pitchFamily="18" charset="0"/>
              </a:rPr>
              <a:t>борошняні кулінарні вироби, </a:t>
            </a:r>
            <a:endParaRPr lang="ru-RU" dirty="0" smtClean="0">
              <a:latin typeface="Times New Roman" pitchFamily="18" charset="0"/>
              <a:cs typeface="Times New Roman" pitchFamily="18" charset="0"/>
            </a:endParaRPr>
          </a:p>
          <a:p>
            <a:pPr lvl="0"/>
            <a:r>
              <a:rPr lang="uk-UA" dirty="0" smtClean="0">
                <a:latin typeface="Times New Roman" pitchFamily="18" charset="0"/>
                <a:cs typeface="Times New Roman" pitchFamily="18" charset="0"/>
              </a:rPr>
              <a:t>охолоджені готові страви.</a:t>
            </a:r>
            <a:endParaRPr lang="ru-RU" dirty="0" smtClean="0">
              <a:latin typeface="Times New Roman" pitchFamily="18" charset="0"/>
              <a:cs typeface="Times New Roman" pitchFamily="18" charset="0"/>
            </a:endParaRPr>
          </a:p>
          <a:p>
            <a:endParaRPr lang="ru-RU" dirty="0"/>
          </a:p>
        </p:txBody>
      </p:sp>
      <p:sp>
        <p:nvSpPr>
          <p:cNvPr id="3074" name="AutoShape 2" descr="Похожее изображение"/>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pic>
        <p:nvPicPr>
          <p:cNvPr id="3075" name="Picture 3" descr="H:\depositphotos_94904634-stock-photo-natural-food-collage.jpg"/>
          <p:cNvPicPr>
            <a:picLocks noChangeAspect="1" noChangeArrowheads="1"/>
          </p:cNvPicPr>
          <p:nvPr/>
        </p:nvPicPr>
        <p:blipFill>
          <a:blip r:embed="rId2"/>
          <a:srcRect/>
          <a:stretch>
            <a:fillRect/>
          </a:stretch>
        </p:blipFill>
        <p:spPr bwMode="auto">
          <a:xfrm>
            <a:off x="6143636" y="428604"/>
            <a:ext cx="3000364" cy="3000364"/>
          </a:xfrm>
          <a:prstGeom prst="rect">
            <a:avLst/>
          </a:prstGeom>
          <a:noFill/>
        </p:spPr>
      </p:pic>
      <p:pic>
        <p:nvPicPr>
          <p:cNvPr id="3077" name="Picture 5" descr="H:\1-pasta-collage-mythja-design-canvas-print.jpg"/>
          <p:cNvPicPr>
            <a:picLocks noChangeAspect="1" noChangeArrowheads="1"/>
          </p:cNvPicPr>
          <p:nvPr/>
        </p:nvPicPr>
        <p:blipFill>
          <a:blip r:embed="rId3"/>
          <a:srcRect r="6858" b="8000"/>
          <a:stretch>
            <a:fillRect/>
          </a:stretch>
        </p:blipFill>
        <p:spPr bwMode="auto">
          <a:xfrm>
            <a:off x="4214810" y="3429000"/>
            <a:ext cx="2912030" cy="3181791"/>
          </a:xfrm>
          <a:prstGeom prst="rect">
            <a:avLst/>
          </a:prstGeom>
          <a:noFill/>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5543560" cy="725470"/>
          </a:xfrm>
        </p:spPr>
        <p:txBody>
          <a:bodyPr>
            <a:normAutofit/>
          </a:bodyPr>
          <a:lstStyle/>
          <a:p>
            <a:r>
              <a:rPr lang="uk-UA" sz="3200" b="1" dirty="0" smtClean="0">
                <a:solidFill>
                  <a:srgbClr val="990033"/>
                </a:solidFill>
                <a:latin typeface="Times New Roman" pitchFamily="18" charset="0"/>
                <a:cs typeface="Times New Roman" pitchFamily="18" charset="0"/>
              </a:rPr>
              <a:t>План</a:t>
            </a:r>
            <a:endParaRPr lang="ru-RU" sz="3200" dirty="0">
              <a:solidFill>
                <a:srgbClr val="990033"/>
              </a:solidFill>
              <a:latin typeface="Times New Roman" pitchFamily="18" charset="0"/>
              <a:cs typeface="Times New Roman" pitchFamily="18" charset="0"/>
            </a:endParaRPr>
          </a:p>
        </p:txBody>
      </p:sp>
      <p:sp>
        <p:nvSpPr>
          <p:cNvPr id="3" name="Содержимое 2"/>
          <p:cNvSpPr>
            <a:spLocks noGrp="1"/>
          </p:cNvSpPr>
          <p:nvPr>
            <p:ph idx="1"/>
          </p:nvPr>
        </p:nvSpPr>
        <p:spPr>
          <a:xfrm>
            <a:off x="214282" y="1142984"/>
            <a:ext cx="4793183" cy="4525963"/>
          </a:xfrm>
        </p:spPr>
        <p:txBody>
          <a:bodyPr>
            <a:normAutofit/>
          </a:bodyPr>
          <a:lstStyle/>
          <a:p>
            <a:pPr marL="514350" lvl="0" indent="-514350" algn="just">
              <a:buFont typeface="+mj-lt"/>
              <a:buAutoNum type="arabicPeriod"/>
            </a:pPr>
            <a:r>
              <a:rPr lang="uk-UA" sz="2400" dirty="0" smtClean="0">
                <a:latin typeface="Times New Roman" pitchFamily="18" charset="0"/>
                <a:cs typeface="Times New Roman" pitchFamily="18" charset="0"/>
              </a:rPr>
              <a:t>Виробнича інфраструктура та взаємозв’язок виробничих цехів з іншими групами приміщень.</a:t>
            </a:r>
            <a:endParaRPr lang="ru-RU" sz="2400" dirty="0" smtClean="0">
              <a:latin typeface="Times New Roman" pitchFamily="18" charset="0"/>
              <a:cs typeface="Times New Roman" pitchFamily="18" charset="0"/>
            </a:endParaRPr>
          </a:p>
          <a:p>
            <a:pPr marL="514350" lvl="0" indent="-514350" algn="just">
              <a:buFont typeface="+mj-lt"/>
              <a:buAutoNum type="arabicPeriod"/>
            </a:pPr>
            <a:r>
              <a:rPr lang="uk-UA" sz="2400" dirty="0" smtClean="0">
                <a:latin typeface="Times New Roman" pitchFamily="18" charset="0"/>
                <a:cs typeface="Times New Roman" pitchFamily="18" charset="0"/>
              </a:rPr>
              <a:t>Основні вимоги до створення оптимальних умов праці.</a:t>
            </a:r>
            <a:endParaRPr lang="ru-RU" sz="2400" dirty="0" smtClean="0">
              <a:latin typeface="Times New Roman" pitchFamily="18" charset="0"/>
              <a:cs typeface="Times New Roman" pitchFamily="18" charset="0"/>
            </a:endParaRPr>
          </a:p>
          <a:p>
            <a:pPr marL="514350" lvl="0" indent="-514350" algn="just">
              <a:buFont typeface="+mj-lt"/>
              <a:buAutoNum type="arabicPeriod"/>
            </a:pPr>
            <a:r>
              <a:rPr lang="uk-UA" sz="2400" dirty="0" smtClean="0">
                <a:latin typeface="Times New Roman" pitchFamily="18" charset="0"/>
                <a:cs typeface="Times New Roman" pitchFamily="18" charset="0"/>
              </a:rPr>
              <a:t>Вимоги до організації робочих місць.</a:t>
            </a:r>
            <a:endParaRPr lang="ru-RU" sz="2400" b="1" dirty="0" smtClean="0">
              <a:latin typeface="Times New Roman" pitchFamily="18" charset="0"/>
              <a:cs typeface="Times New Roman" pitchFamily="18" charset="0"/>
            </a:endParaRPr>
          </a:p>
          <a:p>
            <a:pPr marL="514350" lvl="0" indent="-514350" algn="just">
              <a:buFont typeface="+mj-lt"/>
              <a:buAutoNum type="arabicPeriod"/>
            </a:pPr>
            <a:r>
              <a:rPr lang="uk-UA" sz="2400" dirty="0" smtClean="0">
                <a:latin typeface="Times New Roman" pitchFamily="18" charset="0"/>
                <a:cs typeface="Times New Roman" pitchFamily="18" charset="0"/>
              </a:rPr>
              <a:t>Види кулінарної продукції .</a:t>
            </a:r>
            <a:endParaRPr lang="ru-RU" sz="2400" dirty="0" smtClean="0">
              <a:latin typeface="Times New Roman" pitchFamily="18" charset="0"/>
              <a:cs typeface="Times New Roman" pitchFamily="18" charset="0"/>
            </a:endParaRPr>
          </a:p>
          <a:p>
            <a:pPr marL="514350" lvl="0" indent="-514350" algn="just">
              <a:buFont typeface="+mj-lt"/>
              <a:buAutoNum type="arabicPeriod"/>
            </a:pPr>
            <a:r>
              <a:rPr lang="uk-UA" sz="2400" dirty="0" smtClean="0">
                <a:latin typeface="Times New Roman" pitchFamily="18" charset="0"/>
                <a:cs typeface="Times New Roman" pitchFamily="18" charset="0"/>
              </a:rPr>
              <a:t>Оперативне планування виробництва</a:t>
            </a:r>
            <a:r>
              <a:rPr lang="uk-UA" sz="2400" dirty="0" smtClean="0">
                <a:latin typeface="Times New Roman" pitchFamily="18" charset="0"/>
                <a:cs typeface="Times New Roman" pitchFamily="18" charset="0"/>
              </a:rPr>
              <a:t>.</a:t>
            </a:r>
            <a:endParaRPr lang="ru-RU" sz="2400" dirty="0" smtClean="0">
              <a:latin typeface="Times New Roman" pitchFamily="18" charset="0"/>
              <a:cs typeface="Times New Roman" pitchFamily="18" charset="0"/>
            </a:endParaRPr>
          </a:p>
        </p:txBody>
      </p:sp>
      <p:sp>
        <p:nvSpPr>
          <p:cNvPr id="15362" name="AutoShape 2" descr="Похожее изображение"/>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pic>
        <p:nvPicPr>
          <p:cNvPr id="15363" name="Picture 3" descr="H:\a1.jpg"/>
          <p:cNvPicPr>
            <a:picLocks noChangeAspect="1" noChangeArrowheads="1"/>
          </p:cNvPicPr>
          <p:nvPr/>
        </p:nvPicPr>
        <p:blipFill>
          <a:blip r:embed="rId2"/>
          <a:srcRect/>
          <a:stretch>
            <a:fillRect/>
          </a:stretch>
        </p:blipFill>
        <p:spPr bwMode="auto">
          <a:xfrm>
            <a:off x="5072066" y="785794"/>
            <a:ext cx="3857652" cy="2569257"/>
          </a:xfrm>
          <a:prstGeom prst="rect">
            <a:avLst/>
          </a:prstGeom>
          <a:noFill/>
        </p:spPr>
      </p:pic>
      <p:pic>
        <p:nvPicPr>
          <p:cNvPr id="15364" name="Picture 4" descr="H:\a2.jpg"/>
          <p:cNvPicPr>
            <a:picLocks noChangeAspect="1" noChangeArrowheads="1"/>
          </p:cNvPicPr>
          <p:nvPr/>
        </p:nvPicPr>
        <p:blipFill>
          <a:blip r:embed="rId3"/>
          <a:srcRect/>
          <a:stretch>
            <a:fillRect/>
          </a:stretch>
        </p:blipFill>
        <p:spPr bwMode="auto">
          <a:xfrm>
            <a:off x="5143504" y="3786190"/>
            <a:ext cx="3864678" cy="2571768"/>
          </a:xfrm>
          <a:prstGeom prst="rect">
            <a:avLst/>
          </a:prstGeom>
          <a:noFill/>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582594"/>
          </a:xfrm>
        </p:spPr>
        <p:txBody>
          <a:bodyPr>
            <a:normAutofit/>
          </a:bodyPr>
          <a:lstStyle/>
          <a:p>
            <a:r>
              <a:rPr lang="uk-UA" sz="2400" b="1" dirty="0" smtClean="0">
                <a:solidFill>
                  <a:srgbClr val="990033"/>
                </a:solidFill>
                <a:latin typeface="Times New Roman" pitchFamily="18" charset="0"/>
                <a:cs typeface="Times New Roman" pitchFamily="18" charset="0"/>
              </a:rPr>
              <a:t>КУЛІНАРНІ </a:t>
            </a:r>
            <a:r>
              <a:rPr lang="uk-UA" sz="2400" b="1" dirty="0" smtClean="0">
                <a:solidFill>
                  <a:srgbClr val="990033"/>
                </a:solidFill>
                <a:latin typeface="Times New Roman" pitchFamily="18" charset="0"/>
                <a:cs typeface="Times New Roman" pitchFamily="18" charset="0"/>
              </a:rPr>
              <a:t>НАПІВФАБРИКАТИ</a:t>
            </a:r>
            <a:endParaRPr lang="ru-RU" sz="2400" b="1" dirty="0">
              <a:solidFill>
                <a:srgbClr val="990033"/>
              </a:solidFill>
              <a:latin typeface="Times New Roman" pitchFamily="18" charset="0"/>
              <a:cs typeface="Times New Roman" pitchFamily="18" charset="0"/>
            </a:endParaRPr>
          </a:p>
        </p:txBody>
      </p:sp>
      <p:sp>
        <p:nvSpPr>
          <p:cNvPr id="3" name="Содержимое 2"/>
          <p:cNvSpPr>
            <a:spLocks noGrp="1"/>
          </p:cNvSpPr>
          <p:nvPr>
            <p:ph idx="1"/>
          </p:nvPr>
        </p:nvSpPr>
        <p:spPr>
          <a:xfrm>
            <a:off x="457200" y="857232"/>
            <a:ext cx="8229600" cy="5268931"/>
          </a:xfrm>
        </p:spPr>
        <p:txBody>
          <a:bodyPr>
            <a:normAutofit fontScale="92500" lnSpcReduction="20000"/>
          </a:bodyPr>
          <a:lstStyle/>
          <a:p>
            <a:pPr algn="just"/>
            <a:r>
              <a:rPr lang="uk-UA" sz="2000" b="1" u="sng" dirty="0" smtClean="0">
                <a:solidFill>
                  <a:srgbClr val="990033"/>
                </a:solidFill>
                <a:latin typeface="Times New Roman" pitchFamily="18" charset="0"/>
                <a:cs typeface="Times New Roman" pitchFamily="18" charset="0"/>
              </a:rPr>
              <a:t>Кулінарні напівфабрикати</a:t>
            </a:r>
            <a:r>
              <a:rPr lang="uk-UA" sz="2000" dirty="0" smtClean="0">
                <a:latin typeface="Times New Roman" pitchFamily="18" charset="0"/>
                <a:cs typeface="Times New Roman" pitchFamily="18" charset="0"/>
              </a:rPr>
              <a:t>, далі «</a:t>
            </a:r>
            <a:r>
              <a:rPr lang="uk-UA" sz="2000" b="1" u="sng" dirty="0" smtClean="0">
                <a:solidFill>
                  <a:srgbClr val="990033"/>
                </a:solidFill>
                <a:latin typeface="Times New Roman" pitchFamily="18" charset="0"/>
                <a:cs typeface="Times New Roman" pitchFamily="18" charset="0"/>
              </a:rPr>
              <a:t>напівфабрикати</a:t>
            </a:r>
            <a:r>
              <a:rPr lang="uk-UA" sz="2000" dirty="0" smtClean="0">
                <a:latin typeface="Times New Roman" pitchFamily="18" charset="0"/>
                <a:cs typeface="Times New Roman" pitchFamily="18" charset="0"/>
              </a:rPr>
              <a:t>», — це проміжні продукти технологічного процесу підприємств громадського харчування з приготування готової їжі, одночасно вони належать до продукції підприємств ресторанного господарства, що реалізується населенню через торговельну мережу для приготування в домашніх умовах</a:t>
            </a:r>
            <a:r>
              <a:rPr lang="uk-UA" sz="2000" dirty="0" smtClean="0">
                <a:latin typeface="Times New Roman" pitchFamily="18" charset="0"/>
                <a:cs typeface="Times New Roman" pitchFamily="18" charset="0"/>
              </a:rPr>
              <a:t>.</a:t>
            </a:r>
          </a:p>
          <a:p>
            <a:pPr algn="just"/>
            <a:r>
              <a:rPr lang="uk-UA" sz="2100" dirty="0" smtClean="0">
                <a:latin typeface="Times New Roman" pitchFamily="18" charset="0"/>
                <a:cs typeface="Times New Roman" pitchFamily="18" charset="0"/>
              </a:rPr>
              <a:t>Залежно від виду напівфабрикатів, їхнього виробництва й використання підприємства ресторанного господарства можна умовно поділити на </a:t>
            </a:r>
            <a:r>
              <a:rPr lang="uk-UA" sz="2100" i="1" dirty="0" smtClean="0">
                <a:solidFill>
                  <a:srgbClr val="990033"/>
                </a:solidFill>
                <a:latin typeface="Times New Roman" pitchFamily="18" charset="0"/>
                <a:cs typeface="Times New Roman" pitchFamily="18" charset="0"/>
              </a:rPr>
              <a:t>три групи</a:t>
            </a:r>
            <a:r>
              <a:rPr lang="uk-UA" sz="2100" dirty="0" smtClean="0">
                <a:latin typeface="Times New Roman" pitchFamily="18" charset="0"/>
                <a:cs typeface="Times New Roman" pitchFamily="18" charset="0"/>
              </a:rPr>
              <a:t>. </a:t>
            </a:r>
            <a:endParaRPr lang="uk-UA" sz="2100" dirty="0" smtClean="0">
              <a:latin typeface="Times New Roman" pitchFamily="18" charset="0"/>
              <a:cs typeface="Times New Roman" pitchFamily="18" charset="0"/>
            </a:endParaRPr>
          </a:p>
          <a:p>
            <a:pPr algn="just"/>
            <a:r>
              <a:rPr lang="uk-UA" sz="2100" b="1" i="1" u="sng" dirty="0" smtClean="0">
                <a:solidFill>
                  <a:srgbClr val="990033"/>
                </a:solidFill>
                <a:latin typeface="Times New Roman" pitchFamily="18" charset="0"/>
                <a:cs typeface="Times New Roman" pitchFamily="18" charset="0"/>
              </a:rPr>
              <a:t>До </a:t>
            </a:r>
            <a:r>
              <a:rPr lang="uk-UA" sz="2100" b="1" i="1" u="sng" dirty="0" smtClean="0">
                <a:solidFill>
                  <a:srgbClr val="990033"/>
                </a:solidFill>
                <a:latin typeface="Times New Roman" pitchFamily="18" charset="0"/>
                <a:cs typeface="Times New Roman" pitchFamily="18" charset="0"/>
              </a:rPr>
              <a:t>перших </a:t>
            </a:r>
            <a:r>
              <a:rPr lang="uk-UA" sz="2100" dirty="0" smtClean="0">
                <a:latin typeface="Times New Roman" pitchFamily="18" charset="0"/>
                <a:cs typeface="Times New Roman" pitchFamily="18" charset="0"/>
              </a:rPr>
              <a:t>належать ресторани і спеціалізовані підприємства, що працюють па сировині. Напівфабрикати, виготовлені в заготівельних цехах цих підприємств, надходять у гарячий і кулінарний цехи для теплової обробки й випуску готової продукції, а також можуть передаватися в роздрібну торговельну мережу на реалізацію населенню. </a:t>
            </a:r>
            <a:endParaRPr lang="uk-UA" sz="2100" dirty="0" smtClean="0">
              <a:latin typeface="Times New Roman" pitchFamily="18" charset="0"/>
              <a:cs typeface="Times New Roman" pitchFamily="18" charset="0"/>
            </a:endParaRPr>
          </a:p>
          <a:p>
            <a:pPr algn="just"/>
            <a:r>
              <a:rPr lang="uk-UA" sz="2100" b="1" i="1" u="sng" dirty="0" smtClean="0">
                <a:solidFill>
                  <a:srgbClr val="990033"/>
                </a:solidFill>
                <a:latin typeface="Times New Roman" pitchFamily="18" charset="0"/>
                <a:cs typeface="Times New Roman" pitchFamily="18" charset="0"/>
              </a:rPr>
              <a:t>До </a:t>
            </a:r>
            <a:r>
              <a:rPr lang="uk-UA" sz="2100" b="1" i="1" u="sng" dirty="0" smtClean="0">
                <a:solidFill>
                  <a:srgbClr val="990033"/>
                </a:solidFill>
                <a:latin typeface="Times New Roman" pitchFamily="18" charset="0"/>
                <a:cs typeface="Times New Roman" pitchFamily="18" charset="0"/>
              </a:rPr>
              <a:t>другої групи </a:t>
            </a:r>
            <a:r>
              <a:rPr lang="uk-UA" sz="2100" dirty="0" smtClean="0">
                <a:latin typeface="Times New Roman" pitchFamily="18" charset="0"/>
                <a:cs typeface="Times New Roman" pitchFamily="18" charset="0"/>
              </a:rPr>
              <a:t>підприємств належать так звані </a:t>
            </a:r>
            <a:r>
              <a:rPr lang="uk-UA" sz="2100" dirty="0" err="1" smtClean="0">
                <a:latin typeface="Times New Roman" pitchFamily="18" charset="0"/>
                <a:cs typeface="Times New Roman" pitchFamily="18" charset="0"/>
              </a:rPr>
              <a:t>доготівельні</a:t>
            </a:r>
            <a:r>
              <a:rPr lang="uk-UA" sz="2100" dirty="0" smtClean="0">
                <a:latin typeface="Times New Roman" pitchFamily="18" charset="0"/>
                <a:cs typeface="Times New Roman" pitchFamily="18" charset="0"/>
              </a:rPr>
              <a:t> </a:t>
            </a:r>
            <a:r>
              <a:rPr lang="uk-UA" sz="2100" dirty="0" smtClean="0">
                <a:latin typeface="Times New Roman" pitchFamily="18" charset="0"/>
                <a:cs typeface="Times New Roman" pitchFamily="18" charset="0"/>
              </a:rPr>
              <a:t>підприємства, які отримують напівфабрикати від інших підприємств ресторанного господарства, а також від підприємств харчової промисловості (</a:t>
            </a:r>
            <a:r>
              <a:rPr lang="uk-UA" sz="2100" dirty="0" err="1" smtClean="0">
                <a:latin typeface="Times New Roman" pitchFamily="18" charset="0"/>
                <a:cs typeface="Times New Roman" pitchFamily="18" charset="0"/>
              </a:rPr>
              <a:t>м'ясо-</a:t>
            </a:r>
            <a:r>
              <a:rPr lang="uk-UA" sz="2100" dirty="0" smtClean="0">
                <a:latin typeface="Times New Roman" pitchFamily="18" charset="0"/>
                <a:cs typeface="Times New Roman" pitchFamily="18" charset="0"/>
              </a:rPr>
              <a:t>, рибокомбінатів, консервних заводів тощо). </a:t>
            </a:r>
            <a:endParaRPr lang="uk-UA" sz="2100" dirty="0" smtClean="0">
              <a:latin typeface="Times New Roman" pitchFamily="18" charset="0"/>
              <a:cs typeface="Times New Roman" pitchFamily="18" charset="0"/>
            </a:endParaRPr>
          </a:p>
          <a:p>
            <a:pPr algn="just"/>
            <a:r>
              <a:rPr lang="uk-UA" sz="2100" b="1" i="1" u="sng" dirty="0" smtClean="0">
                <a:solidFill>
                  <a:srgbClr val="990033"/>
                </a:solidFill>
                <a:latin typeface="Times New Roman" pitchFamily="18" charset="0"/>
                <a:cs typeface="Times New Roman" pitchFamily="18" charset="0"/>
              </a:rPr>
              <a:t>До </a:t>
            </a:r>
            <a:r>
              <a:rPr lang="uk-UA" sz="2100" b="1" i="1" u="sng" dirty="0" smtClean="0">
                <a:solidFill>
                  <a:srgbClr val="990033"/>
                </a:solidFill>
                <a:latin typeface="Times New Roman" pitchFamily="18" charset="0"/>
                <a:cs typeface="Times New Roman" pitchFamily="18" charset="0"/>
              </a:rPr>
              <a:t>третьої групи </a:t>
            </a:r>
            <a:r>
              <a:rPr lang="uk-UA" sz="2100" dirty="0" smtClean="0">
                <a:latin typeface="Times New Roman" pitchFamily="18" charset="0"/>
                <a:cs typeface="Times New Roman" pitchFamily="18" charset="0"/>
              </a:rPr>
              <a:t>належать підприємства </a:t>
            </a:r>
            <a:r>
              <a:rPr lang="uk-UA" sz="2100" dirty="0" err="1" smtClean="0">
                <a:latin typeface="Times New Roman" pitchFamily="18" charset="0"/>
                <a:cs typeface="Times New Roman" pitchFamily="18" charset="0"/>
              </a:rPr>
              <a:t>реторанного</a:t>
            </a:r>
            <a:r>
              <a:rPr lang="uk-UA" sz="2100" dirty="0" smtClean="0">
                <a:latin typeface="Times New Roman" pitchFamily="18" charset="0"/>
                <a:cs typeface="Times New Roman" pitchFamily="18" charset="0"/>
              </a:rPr>
              <a:t> </a:t>
            </a:r>
            <a:r>
              <a:rPr lang="uk-UA" sz="2100" dirty="0" smtClean="0">
                <a:latin typeface="Times New Roman" pitchFamily="18" charset="0"/>
                <a:cs typeface="Times New Roman" pitchFamily="18" charset="0"/>
              </a:rPr>
              <a:t>господарства зі змішаним постачанням сировини й напівфабрикатів різного ступеня готовності.</a:t>
            </a:r>
            <a:endParaRPr lang="ru-RU" sz="2100" dirty="0" smtClean="0">
              <a:latin typeface="Times New Roman" pitchFamily="18" charset="0"/>
              <a:cs typeface="Times New Roman" pitchFamily="18" charset="0"/>
            </a:endParaRPr>
          </a:p>
          <a:p>
            <a:endParaRPr lang="ru-RU"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582594"/>
          </a:xfrm>
        </p:spPr>
        <p:txBody>
          <a:bodyPr>
            <a:normAutofit/>
          </a:bodyPr>
          <a:lstStyle/>
          <a:p>
            <a:r>
              <a:rPr lang="uk-UA" sz="2400" b="1" dirty="0" smtClean="0">
                <a:solidFill>
                  <a:srgbClr val="990033"/>
                </a:solidFill>
                <a:latin typeface="Times New Roman" pitchFamily="18" charset="0"/>
                <a:cs typeface="Times New Roman" pitchFamily="18" charset="0"/>
              </a:rPr>
              <a:t>З картоплі й овочів виробляють такі напівфабрикати</a:t>
            </a:r>
            <a:r>
              <a:rPr lang="uk-UA" sz="2400" b="1" dirty="0" smtClean="0">
                <a:solidFill>
                  <a:srgbClr val="990033"/>
                </a:solidFill>
                <a:latin typeface="Times New Roman" pitchFamily="18" charset="0"/>
                <a:cs typeface="Times New Roman" pitchFamily="18" charset="0"/>
              </a:rPr>
              <a:t>:</a:t>
            </a:r>
            <a:endParaRPr lang="ru-RU" sz="2400" b="1" dirty="0">
              <a:solidFill>
                <a:srgbClr val="990033"/>
              </a:solidFill>
              <a:latin typeface="Times New Roman" pitchFamily="18" charset="0"/>
              <a:cs typeface="Times New Roman" pitchFamily="18" charset="0"/>
            </a:endParaRPr>
          </a:p>
        </p:txBody>
      </p:sp>
      <p:sp>
        <p:nvSpPr>
          <p:cNvPr id="3" name="Содержимое 2"/>
          <p:cNvSpPr>
            <a:spLocks noGrp="1"/>
          </p:cNvSpPr>
          <p:nvPr>
            <p:ph idx="1"/>
          </p:nvPr>
        </p:nvSpPr>
        <p:spPr>
          <a:xfrm>
            <a:off x="457200" y="928670"/>
            <a:ext cx="8229600" cy="5572164"/>
          </a:xfrm>
        </p:spPr>
        <p:txBody>
          <a:bodyPr>
            <a:normAutofit fontScale="70000" lnSpcReduction="20000"/>
          </a:bodyPr>
          <a:lstStyle/>
          <a:p>
            <a:pPr algn="just"/>
            <a:r>
              <a:rPr lang="uk-UA" dirty="0" smtClean="0">
                <a:latin typeface="Times New Roman" pitchFamily="18" charset="0"/>
                <a:cs typeface="Times New Roman" pitchFamily="18" charset="0"/>
              </a:rPr>
              <a:t>картопля </a:t>
            </a:r>
            <a:r>
              <a:rPr lang="uk-UA" dirty="0" smtClean="0">
                <a:latin typeface="Times New Roman" pitchFamily="18" charset="0"/>
                <a:cs typeface="Times New Roman" pitchFamily="18" charset="0"/>
              </a:rPr>
              <a:t>сира обчищена, ціла, сульфітована, що не темніє па повітрі протягом 24 </a:t>
            </a:r>
            <a:r>
              <a:rPr lang="uk-UA" dirty="0" err="1" smtClean="0">
                <a:latin typeface="Times New Roman" pitchFamily="18" charset="0"/>
                <a:cs typeface="Times New Roman" pitchFamily="18" charset="0"/>
              </a:rPr>
              <a:t>год</a:t>
            </a:r>
            <a:r>
              <a:rPr lang="uk-UA" dirty="0" smtClean="0">
                <a:latin typeface="Times New Roman" pitchFamily="18" charset="0"/>
                <a:cs typeface="Times New Roman" pitchFamily="18" charset="0"/>
              </a:rPr>
              <a:t>;</a:t>
            </a:r>
            <a:endParaRPr lang="ru-RU" dirty="0" smtClean="0">
              <a:latin typeface="Times New Roman" pitchFamily="18" charset="0"/>
              <a:cs typeface="Times New Roman" pitchFamily="18" charset="0"/>
            </a:endParaRPr>
          </a:p>
          <a:p>
            <a:pPr algn="just"/>
            <a:r>
              <a:rPr lang="uk-UA" dirty="0" smtClean="0">
                <a:latin typeface="Times New Roman" pitchFamily="18" charset="0"/>
                <a:cs typeface="Times New Roman" pitchFamily="18" charset="0"/>
              </a:rPr>
              <a:t>морква</a:t>
            </a:r>
            <a:r>
              <a:rPr lang="uk-UA" dirty="0" smtClean="0">
                <a:latin typeface="Times New Roman" pitchFamily="18" charset="0"/>
                <a:cs typeface="Times New Roman" pitchFamily="18" charset="0"/>
              </a:rPr>
              <a:t>, буряк свіжі обчищені, цілі;</a:t>
            </a:r>
            <a:endParaRPr lang="ru-RU" dirty="0" smtClean="0">
              <a:latin typeface="Times New Roman" pitchFamily="18" charset="0"/>
              <a:cs typeface="Times New Roman" pitchFamily="18" charset="0"/>
            </a:endParaRPr>
          </a:p>
          <a:p>
            <a:pPr algn="just"/>
            <a:r>
              <a:rPr lang="uk-UA" dirty="0" smtClean="0">
                <a:latin typeface="Times New Roman" pitchFamily="18" charset="0"/>
                <a:cs typeface="Times New Roman" pitchFamily="18" charset="0"/>
              </a:rPr>
              <a:t>пряно-ароматичне </a:t>
            </a:r>
            <a:r>
              <a:rPr lang="uk-UA" dirty="0" smtClean="0">
                <a:latin typeface="Times New Roman" pitchFamily="18" charset="0"/>
                <a:cs typeface="Times New Roman" pitchFamily="18" charset="0"/>
              </a:rPr>
              <a:t>коріння свіже, оброблене (петрушка, селера, пастернак);</a:t>
            </a:r>
            <a:endParaRPr lang="ru-RU" dirty="0" smtClean="0">
              <a:latin typeface="Times New Roman" pitchFamily="18" charset="0"/>
              <a:cs typeface="Times New Roman" pitchFamily="18" charset="0"/>
            </a:endParaRPr>
          </a:p>
          <a:p>
            <a:pPr algn="just"/>
            <a:r>
              <a:rPr lang="uk-UA" dirty="0" smtClean="0">
                <a:latin typeface="Times New Roman" pitchFamily="18" charset="0"/>
                <a:cs typeface="Times New Roman" pitchFamily="18" charset="0"/>
              </a:rPr>
              <a:t>редиска</a:t>
            </a:r>
            <a:r>
              <a:rPr lang="uk-UA" dirty="0" smtClean="0">
                <a:latin typeface="Times New Roman" pitchFamily="18" charset="0"/>
                <a:cs typeface="Times New Roman" pitchFamily="18" charset="0"/>
              </a:rPr>
              <a:t>, редька оброблені, нарізані соломкою;</a:t>
            </a:r>
            <a:endParaRPr lang="ru-RU" dirty="0" smtClean="0">
              <a:latin typeface="Times New Roman" pitchFamily="18" charset="0"/>
              <a:cs typeface="Times New Roman" pitchFamily="18" charset="0"/>
            </a:endParaRPr>
          </a:p>
          <a:p>
            <a:pPr algn="just"/>
            <a:r>
              <a:rPr lang="uk-UA" dirty="0" smtClean="0">
                <a:latin typeface="Times New Roman" pitchFamily="18" charset="0"/>
                <a:cs typeface="Times New Roman" pitchFamily="18" charset="0"/>
              </a:rPr>
              <a:t>капуста </a:t>
            </a:r>
            <a:r>
              <a:rPr lang="uk-UA" dirty="0" smtClean="0">
                <a:latin typeface="Times New Roman" pitchFamily="18" charset="0"/>
                <a:cs typeface="Times New Roman" pitchFamily="18" charset="0"/>
              </a:rPr>
              <a:t>білоголова свіжа, зачищена, ціла;</a:t>
            </a:r>
            <a:endParaRPr lang="ru-RU" dirty="0" smtClean="0">
              <a:latin typeface="Times New Roman" pitchFamily="18" charset="0"/>
              <a:cs typeface="Times New Roman" pitchFamily="18" charset="0"/>
            </a:endParaRPr>
          </a:p>
          <a:p>
            <a:pPr algn="just"/>
            <a:r>
              <a:rPr lang="uk-UA" dirty="0" smtClean="0">
                <a:latin typeface="Times New Roman" pitchFamily="18" charset="0"/>
                <a:cs typeface="Times New Roman" pitchFamily="18" charset="0"/>
              </a:rPr>
              <a:t>цибуля </a:t>
            </a:r>
            <a:r>
              <a:rPr lang="uk-UA" dirty="0" smtClean="0">
                <a:latin typeface="Times New Roman" pitchFamily="18" charset="0"/>
                <a:cs typeface="Times New Roman" pitchFamily="18" charset="0"/>
              </a:rPr>
              <a:t>ріпчаста свіжа, обчищена, ціла;</a:t>
            </a:r>
            <a:endParaRPr lang="ru-RU" dirty="0" smtClean="0">
              <a:latin typeface="Times New Roman" pitchFamily="18" charset="0"/>
              <a:cs typeface="Times New Roman" pitchFamily="18" charset="0"/>
            </a:endParaRPr>
          </a:p>
          <a:p>
            <a:pPr algn="just"/>
            <a:r>
              <a:rPr lang="uk-UA" dirty="0" smtClean="0">
                <a:latin typeface="Times New Roman" pitchFamily="18" charset="0"/>
                <a:cs typeface="Times New Roman" pitchFamily="18" charset="0"/>
              </a:rPr>
              <a:t>листковий </a:t>
            </a:r>
            <a:r>
              <a:rPr lang="uk-UA" dirty="0" smtClean="0">
                <a:latin typeface="Times New Roman" pitchFamily="18" charset="0"/>
                <a:cs typeface="Times New Roman" pitchFamily="18" charset="0"/>
              </a:rPr>
              <a:t>салат і </a:t>
            </a:r>
            <a:r>
              <a:rPr lang="uk-UA" dirty="0" smtClean="0">
                <a:latin typeface="Times New Roman" pitchFamily="18" charset="0"/>
                <a:cs typeface="Times New Roman" pitchFamily="18" charset="0"/>
              </a:rPr>
              <a:t>пряно-ароматична </a:t>
            </a:r>
            <a:r>
              <a:rPr lang="uk-UA" dirty="0" smtClean="0">
                <a:latin typeface="Times New Roman" pitchFamily="18" charset="0"/>
                <a:cs typeface="Times New Roman" pitchFamily="18" charset="0"/>
              </a:rPr>
              <a:t>зелень свіжа, оброблена (фенхель, </a:t>
            </a:r>
            <a:r>
              <a:rPr lang="uk-UA" dirty="0" smtClean="0">
                <a:latin typeface="Times New Roman" pitchFamily="18" charset="0"/>
                <a:cs typeface="Times New Roman" pitchFamily="18" charset="0"/>
              </a:rPr>
              <a:t>петрушка</a:t>
            </a:r>
            <a:r>
              <a:rPr lang="uk-UA" dirty="0" smtClean="0">
                <a:latin typeface="Times New Roman" pitchFamily="18" charset="0"/>
                <a:cs typeface="Times New Roman" pitchFamily="18" charset="0"/>
              </a:rPr>
              <a:t>, естрагон, селера, цибуля зелена);</a:t>
            </a:r>
            <a:endParaRPr lang="ru-RU" dirty="0" smtClean="0">
              <a:latin typeface="Times New Roman" pitchFamily="18" charset="0"/>
              <a:cs typeface="Times New Roman" pitchFamily="18" charset="0"/>
            </a:endParaRPr>
          </a:p>
          <a:p>
            <a:pPr algn="just"/>
            <a:r>
              <a:rPr lang="uk-UA" dirty="0" smtClean="0">
                <a:latin typeface="Times New Roman" pitchFamily="18" charset="0"/>
                <a:cs typeface="Times New Roman" pitchFamily="18" charset="0"/>
              </a:rPr>
              <a:t>капуста </a:t>
            </a:r>
            <a:r>
              <a:rPr lang="uk-UA" dirty="0" smtClean="0">
                <a:latin typeface="Times New Roman" pitchFamily="18" charset="0"/>
                <a:cs typeface="Times New Roman" pitchFamily="18" charset="0"/>
              </a:rPr>
              <a:t>білоголова свіжа, нарізана, бланшована (соломка);</a:t>
            </a:r>
            <a:endParaRPr lang="ru-RU" dirty="0" smtClean="0">
              <a:latin typeface="Times New Roman" pitchFamily="18" charset="0"/>
              <a:cs typeface="Times New Roman" pitchFamily="18" charset="0"/>
            </a:endParaRPr>
          </a:p>
          <a:p>
            <a:pPr algn="just"/>
            <a:r>
              <a:rPr lang="uk-UA" dirty="0" smtClean="0">
                <a:latin typeface="Times New Roman" pitchFamily="18" charset="0"/>
                <a:cs typeface="Times New Roman" pitchFamily="18" charset="0"/>
              </a:rPr>
              <a:t>огірки </a:t>
            </a:r>
            <a:r>
              <a:rPr lang="uk-UA" dirty="0" smtClean="0">
                <a:latin typeface="Times New Roman" pitchFamily="18" charset="0"/>
                <a:cs typeface="Times New Roman" pitchFamily="18" charset="0"/>
              </a:rPr>
              <a:t>солоні нарізані, припущені (для розсольників і </a:t>
            </a:r>
            <a:r>
              <a:rPr lang="uk-UA" dirty="0" err="1" smtClean="0">
                <a:latin typeface="Times New Roman" pitchFamily="18" charset="0"/>
                <a:cs typeface="Times New Roman" pitchFamily="18" charset="0"/>
              </a:rPr>
              <a:t>солянок</a:t>
            </a:r>
            <a:r>
              <a:rPr lang="uk-UA" dirty="0" smtClean="0">
                <a:latin typeface="Times New Roman" pitchFamily="18" charset="0"/>
                <a:cs typeface="Times New Roman" pitchFamily="18" charset="0"/>
              </a:rPr>
              <a:t>);</a:t>
            </a:r>
            <a:endParaRPr lang="ru-RU" dirty="0" smtClean="0">
              <a:latin typeface="Times New Roman" pitchFamily="18" charset="0"/>
              <a:cs typeface="Times New Roman" pitchFamily="18" charset="0"/>
            </a:endParaRPr>
          </a:p>
          <a:p>
            <a:pPr algn="just"/>
            <a:r>
              <a:rPr lang="uk-UA" dirty="0" smtClean="0">
                <a:latin typeface="Times New Roman" pitchFamily="18" charset="0"/>
                <a:cs typeface="Times New Roman" pitchFamily="18" charset="0"/>
              </a:rPr>
              <a:t>картопля</a:t>
            </a:r>
            <a:r>
              <a:rPr lang="uk-UA" dirty="0" smtClean="0">
                <a:latin typeface="Times New Roman" pitchFamily="18" charset="0"/>
                <a:cs typeface="Times New Roman" pitchFamily="18" charset="0"/>
              </a:rPr>
              <a:t>, морква, буряк обчищені, відварні (цілі або нарізані кубиками); </a:t>
            </a:r>
            <a:endParaRPr lang="ru-RU" dirty="0" smtClean="0">
              <a:latin typeface="Times New Roman" pitchFamily="18" charset="0"/>
              <a:cs typeface="Times New Roman" pitchFamily="18" charset="0"/>
            </a:endParaRPr>
          </a:p>
          <a:p>
            <a:pPr algn="just"/>
            <a:r>
              <a:rPr lang="uk-UA" dirty="0" smtClean="0">
                <a:latin typeface="Times New Roman" pitchFamily="18" charset="0"/>
                <a:cs typeface="Times New Roman" pitchFamily="18" charset="0"/>
              </a:rPr>
              <a:t>буряк</a:t>
            </a:r>
            <a:r>
              <a:rPr lang="uk-UA" dirty="0" smtClean="0">
                <a:latin typeface="Times New Roman" pitchFamily="18" charset="0"/>
                <a:cs typeface="Times New Roman" pitchFamily="18" charset="0"/>
              </a:rPr>
              <a:t>, нарізаний кубиками, маринований (для салатів);</a:t>
            </a:r>
            <a:endParaRPr lang="ru-RU" dirty="0" smtClean="0">
              <a:latin typeface="Times New Roman" pitchFamily="18" charset="0"/>
              <a:cs typeface="Times New Roman" pitchFamily="18" charset="0"/>
            </a:endParaRPr>
          </a:p>
          <a:p>
            <a:pPr algn="just"/>
            <a:r>
              <a:rPr lang="uk-UA" dirty="0" smtClean="0">
                <a:latin typeface="Times New Roman" pitchFamily="18" charset="0"/>
                <a:cs typeface="Times New Roman" pitchFamily="18" charset="0"/>
              </a:rPr>
              <a:t>буряк</a:t>
            </a:r>
            <a:r>
              <a:rPr lang="uk-UA" dirty="0" smtClean="0">
                <a:latin typeface="Times New Roman" pitchFamily="18" charset="0"/>
                <a:cs typeface="Times New Roman" pitchFamily="18" charset="0"/>
              </a:rPr>
              <a:t>, нарізаний соломкою, тушкований для борщу (з томатом, жиром, цукром, оцтом);</a:t>
            </a:r>
            <a:endParaRPr lang="ru-RU" dirty="0" smtClean="0">
              <a:latin typeface="Times New Roman" pitchFamily="18" charset="0"/>
              <a:cs typeface="Times New Roman" pitchFamily="18" charset="0"/>
            </a:endParaRPr>
          </a:p>
          <a:p>
            <a:endParaRPr lang="ru-RU"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pPr algn="just"/>
            <a:r>
              <a:rPr lang="uk-UA" sz="2000" dirty="0" smtClean="0">
                <a:latin typeface="Times New Roman" pitchFamily="18" charset="0"/>
                <a:cs typeface="Times New Roman" pitchFamily="18" charset="0"/>
              </a:rPr>
              <a:t>З м'яса (яловичини, баранини, свинини, телятини) відповідно до галузевого стандарту м'ясної промисловості для підприємств ресторанного господарства виробляють </a:t>
            </a:r>
            <a:r>
              <a:rPr lang="uk-UA" sz="2000" dirty="0" smtClean="0">
                <a:latin typeface="Times New Roman" pitchFamily="18" charset="0"/>
                <a:cs typeface="Times New Roman" pitchFamily="18" charset="0"/>
              </a:rPr>
              <a:t>напівфабрикати: </a:t>
            </a:r>
            <a:r>
              <a:rPr lang="uk-UA" sz="2000" i="1" dirty="0" err="1" smtClean="0">
                <a:solidFill>
                  <a:srgbClr val="990033"/>
                </a:solidFill>
                <a:latin typeface="Times New Roman" pitchFamily="18" charset="0"/>
                <a:cs typeface="Times New Roman" pitchFamily="18" charset="0"/>
              </a:rPr>
              <a:t>великокускові</a:t>
            </a:r>
            <a:r>
              <a:rPr lang="uk-UA" sz="2000" i="1" dirty="0" smtClean="0">
                <a:solidFill>
                  <a:srgbClr val="990033"/>
                </a:solidFill>
                <a:latin typeface="Times New Roman" pitchFamily="18" charset="0"/>
                <a:cs typeface="Times New Roman" pitchFamily="18" charset="0"/>
              </a:rPr>
              <a:t>, порційні і </a:t>
            </a:r>
            <a:r>
              <a:rPr lang="uk-UA" sz="2000" i="1" dirty="0" err="1" smtClean="0">
                <a:solidFill>
                  <a:srgbClr val="990033"/>
                </a:solidFill>
                <a:latin typeface="Times New Roman" pitchFamily="18" charset="0"/>
                <a:cs typeface="Times New Roman" pitchFamily="18" charset="0"/>
              </a:rPr>
              <a:t>дрібнокускові</a:t>
            </a:r>
            <a:r>
              <a:rPr lang="uk-UA" sz="2000" i="1" dirty="0" smtClean="0">
                <a:solidFill>
                  <a:srgbClr val="990033"/>
                </a:solidFill>
                <a:latin typeface="Times New Roman" pitchFamily="18" charset="0"/>
                <a:cs typeface="Times New Roman" pitchFamily="18" charset="0"/>
              </a:rPr>
              <a:t>.</a:t>
            </a:r>
            <a:endParaRPr lang="ru-RU" sz="2000" i="1" dirty="0">
              <a:solidFill>
                <a:srgbClr val="990033"/>
              </a:solidFill>
              <a:latin typeface="Times New Roman" pitchFamily="18" charset="0"/>
              <a:cs typeface="Times New Roman" pitchFamily="18" charset="0"/>
            </a:endParaRPr>
          </a:p>
        </p:txBody>
      </p:sp>
      <p:sp>
        <p:nvSpPr>
          <p:cNvPr id="3" name="Содержимое 2"/>
          <p:cNvSpPr>
            <a:spLocks noGrp="1"/>
          </p:cNvSpPr>
          <p:nvPr>
            <p:ph idx="1"/>
          </p:nvPr>
        </p:nvSpPr>
        <p:spPr>
          <a:xfrm>
            <a:off x="457200" y="1600200"/>
            <a:ext cx="8229600" cy="4829196"/>
          </a:xfrm>
        </p:spPr>
        <p:txBody>
          <a:bodyPr>
            <a:noAutofit/>
          </a:bodyPr>
          <a:lstStyle/>
          <a:p>
            <a:pPr algn="just">
              <a:buFont typeface="Wingdings" pitchFamily="2" charset="2"/>
              <a:buChar char="ü"/>
            </a:pPr>
            <a:r>
              <a:rPr lang="uk-UA" sz="1800" b="1" u="sng" dirty="0" smtClean="0">
                <a:solidFill>
                  <a:srgbClr val="990033"/>
                </a:solidFill>
                <a:latin typeface="Times New Roman" pitchFamily="18" charset="0"/>
                <a:cs typeface="Times New Roman" pitchFamily="18" charset="0"/>
              </a:rPr>
              <a:t>Великокускові напівфабрикати </a:t>
            </a:r>
            <a:r>
              <a:rPr lang="uk-UA" sz="1800" dirty="0" smtClean="0">
                <a:latin typeface="Times New Roman" pitchFamily="18" charset="0"/>
                <a:cs typeface="Times New Roman" pitchFamily="18" charset="0"/>
              </a:rPr>
              <a:t>— це один великий м’яз або група м'язів, близьких за харчовою цінністю й технологічними властивостями, звільнених від кісток і грубих сухожилок (крім корейки й грудинки туш малої худоби, які можуть бути із реберними кістками</a:t>
            </a:r>
            <a:r>
              <a:rPr lang="uk-UA" sz="1800" dirty="0" smtClean="0">
                <a:latin typeface="Times New Roman" pitchFamily="18" charset="0"/>
                <a:cs typeface="Times New Roman" pitchFamily="18" charset="0"/>
              </a:rPr>
              <a:t>).</a:t>
            </a:r>
          </a:p>
          <a:p>
            <a:pPr algn="just">
              <a:buFont typeface="Wingdings" pitchFamily="2" charset="2"/>
              <a:buChar char="ü"/>
            </a:pPr>
            <a:endParaRPr lang="ru-RU" sz="1800" dirty="0" smtClean="0">
              <a:latin typeface="Times New Roman" pitchFamily="18" charset="0"/>
              <a:cs typeface="Times New Roman" pitchFamily="18" charset="0"/>
            </a:endParaRPr>
          </a:p>
          <a:p>
            <a:pPr algn="just">
              <a:buFont typeface="Wingdings" pitchFamily="2" charset="2"/>
              <a:buChar char="ü"/>
            </a:pPr>
            <a:r>
              <a:rPr lang="uk-UA" sz="1800" b="1" u="sng" dirty="0" smtClean="0">
                <a:solidFill>
                  <a:srgbClr val="990033"/>
                </a:solidFill>
                <a:latin typeface="Times New Roman" pitchFamily="18" charset="0"/>
                <a:cs typeface="Times New Roman" pitchFamily="18" charset="0"/>
              </a:rPr>
              <a:t>Порціонні напівфабрикати </a:t>
            </a:r>
            <a:r>
              <a:rPr lang="uk-UA" sz="1800" dirty="0" smtClean="0">
                <a:latin typeface="Times New Roman" pitchFamily="18" charset="0"/>
                <a:cs typeface="Times New Roman" pitchFamily="18" charset="0"/>
              </a:rPr>
              <a:t>— це 1...2 шматки на порцію фіксованої маси, натуральні або паніровані</a:t>
            </a:r>
            <a:r>
              <a:rPr lang="uk-UA" sz="1800" dirty="0" smtClean="0">
                <a:latin typeface="Times New Roman" pitchFamily="18" charset="0"/>
                <a:cs typeface="Times New Roman" pitchFamily="18" charset="0"/>
              </a:rPr>
              <a:t>.</a:t>
            </a:r>
          </a:p>
          <a:p>
            <a:pPr algn="just">
              <a:buFont typeface="Wingdings" pitchFamily="2" charset="2"/>
              <a:buChar char="ü"/>
            </a:pPr>
            <a:endParaRPr lang="ru-RU" sz="1800" dirty="0" smtClean="0">
              <a:latin typeface="Times New Roman" pitchFamily="18" charset="0"/>
              <a:cs typeface="Times New Roman" pitchFamily="18" charset="0"/>
            </a:endParaRPr>
          </a:p>
          <a:p>
            <a:pPr algn="just">
              <a:buFont typeface="Wingdings" pitchFamily="2" charset="2"/>
              <a:buChar char="ü"/>
            </a:pPr>
            <a:r>
              <a:rPr lang="uk-UA" sz="1800" b="1" u="sng" dirty="0" err="1" smtClean="0">
                <a:solidFill>
                  <a:srgbClr val="990033"/>
                </a:solidFill>
                <a:latin typeface="Times New Roman" pitchFamily="18" charset="0"/>
                <a:cs typeface="Times New Roman" pitchFamily="18" charset="0"/>
              </a:rPr>
              <a:t>Дрібнокускові</a:t>
            </a:r>
            <a:r>
              <a:rPr lang="uk-UA" sz="1800" b="1" u="sng" dirty="0" smtClean="0">
                <a:solidFill>
                  <a:srgbClr val="990033"/>
                </a:solidFill>
                <a:latin typeface="Times New Roman" pitchFamily="18" charset="0"/>
                <a:cs typeface="Times New Roman" pitchFamily="18" charset="0"/>
              </a:rPr>
              <a:t> напівфабрикати </a:t>
            </a:r>
            <a:r>
              <a:rPr lang="uk-UA" sz="1800" dirty="0" smtClean="0">
                <a:latin typeface="Times New Roman" pitchFamily="18" charset="0"/>
                <a:cs typeface="Times New Roman" pitchFamily="18" charset="0"/>
              </a:rPr>
              <a:t>— це шматочки м'яса масою 30-50 г; м'ясо грудинки нарубують із реберними кістками. З </a:t>
            </a:r>
            <a:r>
              <a:rPr lang="uk-UA" sz="1800" dirty="0" err="1" smtClean="0">
                <a:latin typeface="Times New Roman" pitchFamily="18" charset="0"/>
                <a:cs typeface="Times New Roman" pitchFamily="18" charset="0"/>
              </a:rPr>
              <a:t>дрібнокускових</a:t>
            </a:r>
            <a:r>
              <a:rPr lang="uk-UA" sz="1800" dirty="0" smtClean="0">
                <a:latin typeface="Times New Roman" pitchFamily="18" charset="0"/>
                <a:cs typeface="Times New Roman" pitchFamily="18" charset="0"/>
              </a:rPr>
              <a:t> напівфабрикатів виробляють: піджарку й гуляш із яловичини, свинини; рагу з баранини й свинини; м'ясо для плову з яловичини й баранини; м'ясо для шашлику з яловичини, баранини і свинини; гуляш із яловичини й свинини; азу з яловичини; піджарку з яловичини й свинини; суповий набір з яловичини й баранини. Виробництво </a:t>
            </a:r>
            <a:r>
              <a:rPr lang="uk-UA" sz="1800" dirty="0" err="1" smtClean="0">
                <a:latin typeface="Times New Roman" pitchFamily="18" charset="0"/>
                <a:cs typeface="Times New Roman" pitchFamily="18" charset="0"/>
              </a:rPr>
              <a:t>дрібнокускових</a:t>
            </a:r>
            <a:r>
              <a:rPr lang="uk-UA" sz="1800" dirty="0" smtClean="0">
                <a:latin typeface="Times New Roman" pitchFamily="18" charset="0"/>
                <a:cs typeface="Times New Roman" pitchFamily="18" charset="0"/>
              </a:rPr>
              <a:t> напівфабрикатів з телятини стандартом не передбачені</a:t>
            </a:r>
            <a:r>
              <a:rPr lang="uk-UA" sz="1800" dirty="0" smtClean="0">
                <a:latin typeface="Times New Roman" pitchFamily="18" charset="0"/>
                <a:cs typeface="Times New Roman" pitchFamily="18" charset="0"/>
              </a:rPr>
              <a:t>.</a:t>
            </a:r>
            <a:endParaRPr lang="ru-RU" sz="1800" dirty="0" smtClean="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0034" y="214290"/>
            <a:ext cx="8229600" cy="774720"/>
          </a:xfrm>
        </p:spPr>
        <p:txBody>
          <a:bodyPr>
            <a:normAutofit/>
          </a:bodyPr>
          <a:lstStyle/>
          <a:p>
            <a:r>
              <a:rPr lang="uk-UA" sz="2400" b="1" dirty="0" smtClean="0">
                <a:solidFill>
                  <a:srgbClr val="990033"/>
                </a:solidFill>
                <a:latin typeface="Times New Roman" pitchFamily="18" charset="0"/>
                <a:cs typeface="Times New Roman" pitchFamily="18" charset="0"/>
              </a:rPr>
              <a:t>ГОТОВА КУЛІНАРНА </a:t>
            </a:r>
            <a:r>
              <a:rPr lang="uk-UA" sz="2400" b="1" dirty="0" smtClean="0">
                <a:solidFill>
                  <a:srgbClr val="990033"/>
                </a:solidFill>
                <a:latin typeface="Times New Roman" pitchFamily="18" charset="0"/>
                <a:cs typeface="Times New Roman" pitchFamily="18" charset="0"/>
              </a:rPr>
              <a:t>ПРОДУКЦІЯ</a:t>
            </a:r>
            <a:endParaRPr lang="ru-RU" sz="2400" b="1" dirty="0">
              <a:solidFill>
                <a:srgbClr val="990033"/>
              </a:solidFill>
              <a:latin typeface="Times New Roman" pitchFamily="18" charset="0"/>
              <a:cs typeface="Times New Roman" pitchFamily="18" charset="0"/>
            </a:endParaRPr>
          </a:p>
        </p:txBody>
      </p:sp>
      <p:sp>
        <p:nvSpPr>
          <p:cNvPr id="3" name="Содержимое 2"/>
          <p:cNvSpPr>
            <a:spLocks noGrp="1"/>
          </p:cNvSpPr>
          <p:nvPr>
            <p:ph idx="1"/>
          </p:nvPr>
        </p:nvSpPr>
        <p:spPr>
          <a:xfrm>
            <a:off x="457200" y="1071546"/>
            <a:ext cx="8229600" cy="5572164"/>
          </a:xfrm>
        </p:spPr>
        <p:txBody>
          <a:bodyPr>
            <a:normAutofit fontScale="55000" lnSpcReduction="20000"/>
          </a:bodyPr>
          <a:lstStyle/>
          <a:p>
            <a:pPr algn="just"/>
            <a:r>
              <a:rPr lang="uk-UA" dirty="0" smtClean="0">
                <a:latin typeface="Times New Roman" pitchFamily="18" charset="0"/>
                <a:cs typeface="Times New Roman" pitchFamily="18" charset="0"/>
              </a:rPr>
              <a:t>Холодні закуски поділяються на рибні, м'ясні, салати, овочеві закуски тощо.</a:t>
            </a:r>
            <a:endParaRPr lang="ru-RU" dirty="0" smtClean="0">
              <a:latin typeface="Times New Roman" pitchFamily="18" charset="0"/>
              <a:cs typeface="Times New Roman" pitchFamily="18" charset="0"/>
            </a:endParaRPr>
          </a:p>
          <a:p>
            <a:pPr algn="just"/>
            <a:r>
              <a:rPr lang="uk-UA" dirty="0" smtClean="0">
                <a:latin typeface="Times New Roman" pitchFamily="18" charset="0"/>
                <a:cs typeface="Times New Roman" pitchFamily="18" charset="0"/>
              </a:rPr>
              <a:t>Асортимент рибних закусок включає малосольну зернисту, паюсну, кетову ікру, малосольну ікру інших риб, малосольну рибу цінних порід (сьомга, кета й ін.), солоно-копчені баликові вироби осетрових та інших цінних порід риб, рибу спеціального засолу (оселедець, анчоуси, салака, кілька тощо), гарячого копчення (осетер, лосось, вугор, морський окунь та ін.), відварну із соусами хрін, майонез, під маринадом, не рибні морепродукти натуральні та в соусі, заливні, рибні холодні та ін.</a:t>
            </a:r>
            <a:endParaRPr lang="ru-RU" dirty="0" smtClean="0">
              <a:latin typeface="Times New Roman" pitchFamily="18" charset="0"/>
              <a:cs typeface="Times New Roman" pitchFamily="18" charset="0"/>
            </a:endParaRPr>
          </a:p>
          <a:p>
            <a:pPr algn="just"/>
            <a:r>
              <a:rPr lang="uk-UA" dirty="0" smtClean="0">
                <a:latin typeface="Times New Roman" pitchFamily="18" charset="0"/>
                <a:cs typeface="Times New Roman" pitchFamily="18" charset="0"/>
              </a:rPr>
              <a:t>В асортимент м'ясних холодних закусок входять: шинка, карбонад й інші баликові вироби, буженина, </a:t>
            </a:r>
            <a:r>
              <a:rPr lang="uk-UA" dirty="0" err="1" smtClean="0">
                <a:latin typeface="Times New Roman" pitchFamily="18" charset="0"/>
                <a:cs typeface="Times New Roman" pitchFamily="18" charset="0"/>
              </a:rPr>
              <a:t>зельци</a:t>
            </a:r>
            <a:r>
              <a:rPr lang="uk-UA" dirty="0" smtClean="0">
                <a:latin typeface="Times New Roman" pitchFamily="18" charset="0"/>
                <a:cs typeface="Times New Roman" pitchFamily="18" charset="0"/>
              </a:rPr>
              <a:t>, бекон, солоний шпик, ковбаси, паштети, холодні відварні або смажені м'ясні продукти із соусом і(або) гарніром (порося, язик, птиця, дичина, телятина, яловичина, баранина, кролик), заливні м'ясні продукти, м'ясні холодці.</a:t>
            </a:r>
            <a:endParaRPr lang="ru-RU" dirty="0" smtClean="0">
              <a:latin typeface="Times New Roman" pitchFamily="18" charset="0"/>
              <a:cs typeface="Times New Roman" pitchFamily="18" charset="0"/>
            </a:endParaRPr>
          </a:p>
          <a:p>
            <a:pPr algn="just"/>
            <a:r>
              <a:rPr lang="uk-UA" dirty="0" smtClean="0">
                <a:latin typeface="Times New Roman" pitchFamily="18" charset="0"/>
                <a:cs typeface="Times New Roman" pitchFamily="18" charset="0"/>
              </a:rPr>
              <a:t>Салати можуть бути овочеві, фруктові, овочево-фруктові, м'ясні й рибні (у тому числі з нерибних морепродуктів).</a:t>
            </a:r>
            <a:endParaRPr lang="ru-RU" dirty="0" smtClean="0">
              <a:latin typeface="Times New Roman" pitchFamily="18" charset="0"/>
              <a:cs typeface="Times New Roman" pitchFamily="18" charset="0"/>
            </a:endParaRPr>
          </a:p>
          <a:p>
            <a:pPr algn="just"/>
            <a:r>
              <a:rPr lang="uk-UA" dirty="0" smtClean="0">
                <a:latin typeface="Times New Roman" pitchFamily="18" charset="0"/>
                <a:cs typeface="Times New Roman" pitchFamily="18" charset="0"/>
              </a:rPr>
              <a:t>Асортимент овочевих холодних закусок включає овочі фаршировані (помідори, баклажани тощо), смажені, тушковані в соусі, солоні, квашені, мариновані, овочеву ікру</a:t>
            </a:r>
            <a:r>
              <a:rPr lang="uk-UA" dirty="0" smtClean="0">
                <a:latin typeface="Times New Roman" pitchFamily="18" charset="0"/>
                <a:cs typeface="Times New Roman" pitchFamily="18" charset="0"/>
              </a:rPr>
              <a:t>.</a:t>
            </a:r>
          </a:p>
          <a:p>
            <a:pPr algn="just"/>
            <a:r>
              <a:rPr lang="uk-UA" dirty="0" smtClean="0">
                <a:latin typeface="Times New Roman" pitchFamily="18" charset="0"/>
                <a:cs typeface="Times New Roman" pitchFamily="18" charset="0"/>
              </a:rPr>
              <a:t>До інших холодних закусок належать: гриби солоні й мариновані, плоди і ягоди мариновані, маслини, оливки, пряно-ароматична зелень (коріандр, базилік, фенхель, черемша, цибуля тощо), сири тверді й м'які, бринза, вершкове масло, а також масло оселедцеве, сиркове, з ікри тощо, сметана й інші кисломолочні продукти, лимон, бутерброди</a:t>
            </a:r>
            <a:r>
              <a:rPr lang="uk-UA" dirty="0" smtClean="0">
                <a:latin typeface="Times New Roman" pitchFamily="18" charset="0"/>
                <a:cs typeface="Times New Roman" pitchFamily="18" charset="0"/>
              </a:rPr>
              <a:t>.</a:t>
            </a:r>
            <a:endParaRPr lang="ru-RU" dirty="0" smtClean="0">
              <a:latin typeface="Times New Roman" pitchFamily="18" charset="0"/>
              <a:cs typeface="Times New Roman" pitchFamily="18" charset="0"/>
            </a:endParaRPr>
          </a:p>
          <a:p>
            <a:endParaRPr lang="ru-RU"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500042"/>
            <a:ext cx="8229600" cy="6000792"/>
          </a:xfrm>
        </p:spPr>
        <p:txBody>
          <a:bodyPr>
            <a:normAutofit fontScale="62500" lnSpcReduction="20000"/>
          </a:bodyPr>
          <a:lstStyle/>
          <a:p>
            <a:pPr algn="just"/>
            <a:r>
              <a:rPr lang="uk-UA" i="1" dirty="0" smtClean="0">
                <a:solidFill>
                  <a:srgbClr val="990033"/>
                </a:solidFill>
                <a:latin typeface="Times New Roman" pitchFamily="18" charset="0"/>
                <a:cs typeface="Times New Roman" pitchFamily="18" charset="0"/>
              </a:rPr>
              <a:t>Гарячі супи </a:t>
            </a:r>
            <a:r>
              <a:rPr lang="uk-UA" dirty="0" smtClean="0">
                <a:latin typeface="Times New Roman" pitchFamily="18" charset="0"/>
                <a:cs typeface="Times New Roman" pitchFamily="18" charset="0"/>
              </a:rPr>
              <a:t>поділяють на заправні (щі, борщі, розсольники, солянки й різноманітні овочеві, круп’яні, бобові, макаронні); пюреподібні з картоплі, овочів, круп, бобових, птиці, дичини, печінки; прозорі, тобто прояснені, знежирені м'ясні й рибні бульйони, насичені екстрактивними, мінеральними речовинами й </a:t>
            </a:r>
            <a:r>
              <a:rPr lang="uk-UA" dirty="0" err="1" smtClean="0">
                <a:latin typeface="Times New Roman" pitchFamily="18" charset="0"/>
                <a:cs typeface="Times New Roman" pitchFamily="18" charset="0"/>
              </a:rPr>
              <a:t>глютином</a:t>
            </a:r>
            <a:r>
              <a:rPr lang="uk-UA" dirty="0" smtClean="0">
                <a:latin typeface="Times New Roman" pitchFamily="18" charset="0"/>
                <a:cs typeface="Times New Roman" pitchFamily="18" charset="0"/>
              </a:rPr>
              <a:t>; </a:t>
            </a:r>
            <a:r>
              <a:rPr lang="uk-UA" dirty="0" err="1" smtClean="0">
                <a:latin typeface="Times New Roman" pitchFamily="18" charset="0"/>
                <a:cs typeface="Times New Roman" pitchFamily="18" charset="0"/>
              </a:rPr>
              <a:t>молочці</a:t>
            </a:r>
            <a:r>
              <a:rPr lang="uk-UA" dirty="0" smtClean="0">
                <a:latin typeface="Times New Roman" pitchFamily="18" charset="0"/>
                <a:cs typeface="Times New Roman" pitchFamily="18" charset="0"/>
              </a:rPr>
              <a:t> із крупами, овочами або макаронними виробами.</a:t>
            </a:r>
            <a:endParaRPr lang="ru-RU" dirty="0" smtClean="0">
              <a:latin typeface="Times New Roman" pitchFamily="18" charset="0"/>
              <a:cs typeface="Times New Roman" pitchFamily="18" charset="0"/>
            </a:endParaRPr>
          </a:p>
          <a:p>
            <a:pPr algn="just"/>
            <a:r>
              <a:rPr lang="uk-UA" i="1" dirty="0" smtClean="0">
                <a:solidFill>
                  <a:srgbClr val="990033"/>
                </a:solidFill>
                <a:latin typeface="Times New Roman" pitchFamily="18" charset="0"/>
                <a:cs typeface="Times New Roman" pitchFamily="18" charset="0"/>
              </a:rPr>
              <a:t>Холодні супи </a:t>
            </a:r>
            <a:r>
              <a:rPr lang="uk-UA" dirty="0" smtClean="0">
                <a:latin typeface="Times New Roman" pitchFamily="18" charset="0"/>
                <a:cs typeface="Times New Roman" pitchFamily="18" charset="0"/>
              </a:rPr>
              <a:t>готують на хлібному квасі (окрошка, юшка з буряків), овочевих відварах (холодні борщ, щі), кисляку або молочній сироватці, на фруктових відварах.</a:t>
            </a:r>
            <a:endParaRPr lang="ru-RU" dirty="0" smtClean="0">
              <a:latin typeface="Times New Roman" pitchFamily="18" charset="0"/>
              <a:cs typeface="Times New Roman" pitchFamily="18" charset="0"/>
            </a:endParaRPr>
          </a:p>
          <a:p>
            <a:pPr algn="just"/>
            <a:r>
              <a:rPr lang="uk-UA" i="1" dirty="0" smtClean="0">
                <a:solidFill>
                  <a:srgbClr val="990033"/>
                </a:solidFill>
                <a:latin typeface="Times New Roman" pitchFamily="18" charset="0"/>
                <a:cs typeface="Times New Roman" pitchFamily="18" charset="0"/>
              </a:rPr>
              <a:t>Соуси</a:t>
            </a:r>
            <a:r>
              <a:rPr lang="uk-UA" dirty="0" smtClean="0">
                <a:latin typeface="Times New Roman" pitchFamily="18" charset="0"/>
                <a:cs typeface="Times New Roman" pitchFamily="18" charset="0"/>
              </a:rPr>
              <a:t> — гарячі й холодні — самостійного значення не мають, вони входять до складу м’ясних, рибних, овочевих та інших страв, поліпшуючи їхній смак і підвищуючи харчову цінність.</a:t>
            </a:r>
            <a:endParaRPr lang="ru-RU" dirty="0" smtClean="0">
              <a:latin typeface="Times New Roman" pitchFamily="18" charset="0"/>
              <a:cs typeface="Times New Roman" pitchFamily="18" charset="0"/>
            </a:endParaRPr>
          </a:p>
          <a:p>
            <a:pPr algn="just"/>
            <a:r>
              <a:rPr lang="uk-UA" dirty="0" smtClean="0">
                <a:latin typeface="Times New Roman" pitchFamily="18" charset="0"/>
                <a:cs typeface="Times New Roman" pitchFamily="18" charset="0"/>
              </a:rPr>
              <a:t>Страви з риби, м'яса, картоплі, овочів, круп, бобових, макаронних виробів, яєць, сиру, борошна поділяються за способом теплової кулінарної обробки па відварні (припущені), смажені, тушковані, запечені, а також за виглядом основного продукту, наприклад, судак відварний, телятина смажена, каша рисова молочна і т.д.</a:t>
            </a:r>
            <a:endParaRPr lang="ru-RU" dirty="0" smtClean="0">
              <a:latin typeface="Times New Roman" pitchFamily="18" charset="0"/>
              <a:cs typeface="Times New Roman" pitchFamily="18" charset="0"/>
            </a:endParaRPr>
          </a:p>
          <a:p>
            <a:pPr algn="just"/>
            <a:r>
              <a:rPr lang="uk-UA" i="1" dirty="0" smtClean="0">
                <a:solidFill>
                  <a:srgbClr val="990033"/>
                </a:solidFill>
                <a:latin typeface="Times New Roman" pitchFamily="18" charset="0"/>
                <a:cs typeface="Times New Roman" pitchFamily="18" charset="0"/>
              </a:rPr>
              <a:t>Солодкі страви </a:t>
            </a:r>
            <a:r>
              <a:rPr lang="uk-UA" dirty="0" smtClean="0">
                <a:latin typeface="Times New Roman" pitchFamily="18" charset="0"/>
                <a:cs typeface="Times New Roman" pitchFamily="18" charset="0"/>
              </a:rPr>
              <a:t>поділяються на холодні й гарячі</a:t>
            </a:r>
            <a:r>
              <a:rPr lang="uk-UA" dirty="0" smtClean="0">
                <a:latin typeface="Times New Roman" pitchFamily="18" charset="0"/>
                <a:cs typeface="Times New Roman" pitchFamily="18" charset="0"/>
              </a:rPr>
              <a:t>.</a:t>
            </a:r>
          </a:p>
          <a:p>
            <a:pPr algn="just"/>
            <a:r>
              <a:rPr lang="uk-UA" i="1" dirty="0" smtClean="0">
                <a:solidFill>
                  <a:srgbClr val="990033"/>
                </a:solidFill>
                <a:latin typeface="Times New Roman" pitchFamily="18" charset="0"/>
                <a:cs typeface="Times New Roman" pitchFamily="18" charset="0"/>
              </a:rPr>
              <a:t>Напої,</a:t>
            </a:r>
            <a:r>
              <a:rPr lang="uk-UA" dirty="0" smtClean="0">
                <a:latin typeface="Times New Roman" pitchFamily="18" charset="0"/>
                <a:cs typeface="Times New Roman" pitchFamily="18" charset="0"/>
              </a:rPr>
              <a:t> що готують на підприємствах ресторанного господарства, поділяють на гарячі й холодні.</a:t>
            </a:r>
            <a:endParaRPr lang="ru-RU" dirty="0" smtClean="0">
              <a:latin typeface="Times New Roman" pitchFamily="18" charset="0"/>
              <a:cs typeface="Times New Roman" pitchFamily="18" charset="0"/>
            </a:endParaRPr>
          </a:p>
          <a:p>
            <a:pPr>
              <a:buNone/>
            </a:pPr>
            <a:endParaRPr lang="ru-RU" dirty="0" smtClean="0"/>
          </a:p>
          <a:p>
            <a:endParaRPr lang="ru-RU"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0034" y="714356"/>
            <a:ext cx="8229600" cy="439718"/>
          </a:xfrm>
        </p:spPr>
        <p:txBody>
          <a:bodyPr>
            <a:normAutofit fontScale="90000"/>
          </a:bodyPr>
          <a:lstStyle/>
          <a:p>
            <a:r>
              <a:rPr lang="uk-UA" sz="2400" b="1" dirty="0" smtClean="0">
                <a:solidFill>
                  <a:srgbClr val="990033"/>
                </a:solidFill>
                <a:latin typeface="Times New Roman" pitchFamily="18" charset="0"/>
                <a:cs typeface="Times New Roman" pitchFamily="18" charset="0"/>
              </a:rPr>
              <a:t>5. Оперативне планування виробництва</a:t>
            </a:r>
            <a:r>
              <a:rPr lang="uk-UA" sz="2400" b="1" dirty="0" smtClean="0">
                <a:solidFill>
                  <a:srgbClr val="990033"/>
                </a:solidFill>
                <a:latin typeface="Times New Roman" pitchFamily="18" charset="0"/>
                <a:cs typeface="Times New Roman" pitchFamily="18" charset="0"/>
              </a:rPr>
              <a:t>.</a:t>
            </a:r>
            <a:endParaRPr lang="ru-RU" sz="2400" dirty="0">
              <a:solidFill>
                <a:srgbClr val="990033"/>
              </a:solidFill>
              <a:latin typeface="Times New Roman" pitchFamily="18" charset="0"/>
              <a:cs typeface="Times New Roman" pitchFamily="18" charset="0"/>
            </a:endParaRPr>
          </a:p>
        </p:txBody>
      </p:sp>
      <p:sp>
        <p:nvSpPr>
          <p:cNvPr id="3" name="Содержимое 2"/>
          <p:cNvSpPr>
            <a:spLocks noGrp="1"/>
          </p:cNvSpPr>
          <p:nvPr>
            <p:ph idx="1"/>
          </p:nvPr>
        </p:nvSpPr>
        <p:spPr>
          <a:xfrm>
            <a:off x="500034" y="1571612"/>
            <a:ext cx="8229600" cy="4525963"/>
          </a:xfrm>
        </p:spPr>
        <p:txBody>
          <a:bodyPr>
            <a:normAutofit fontScale="92500" lnSpcReduction="20000"/>
          </a:bodyPr>
          <a:lstStyle/>
          <a:p>
            <a:pPr algn="just"/>
            <a:r>
              <a:rPr lang="uk-UA" sz="2400" dirty="0" smtClean="0">
                <a:latin typeface="Times New Roman" pitchFamily="18" charset="0"/>
                <a:cs typeface="Times New Roman" pitchFamily="18" charset="0"/>
              </a:rPr>
              <a:t>Коефіцієнт завантаження зала в різні години роботи підприємства зазначають на основі вивчення пропускної спроможності залів діючих підприємств громадського харчування</a:t>
            </a:r>
            <a:r>
              <a:rPr lang="uk-UA" sz="2400" dirty="0" smtClean="0">
                <a:latin typeface="Times New Roman" pitchFamily="18" charset="0"/>
                <a:cs typeface="Times New Roman" pitchFamily="18" charset="0"/>
              </a:rPr>
              <a:t>.</a:t>
            </a:r>
          </a:p>
          <a:p>
            <a:pPr algn="just"/>
            <a:endParaRPr lang="ru-RU" sz="2400" dirty="0" smtClean="0">
              <a:latin typeface="Times New Roman" pitchFamily="18" charset="0"/>
              <a:cs typeface="Times New Roman" pitchFamily="18" charset="0"/>
            </a:endParaRPr>
          </a:p>
          <a:p>
            <a:pPr algn="just"/>
            <a:r>
              <a:rPr lang="uk-UA" sz="2400" i="1" dirty="0" smtClean="0">
                <a:solidFill>
                  <a:srgbClr val="990033"/>
                </a:solidFill>
                <a:latin typeface="Times New Roman" pitchFamily="18" charset="0"/>
                <a:cs typeface="Times New Roman" pitchFamily="18" charset="0"/>
              </a:rPr>
              <a:t>Кількість споживачів за кожну годину роботи зала розраховують по формулі</a:t>
            </a:r>
            <a:r>
              <a:rPr lang="uk-UA" sz="2400" i="1" dirty="0" smtClean="0">
                <a:solidFill>
                  <a:srgbClr val="990033"/>
                </a:solidFill>
                <a:latin typeface="Times New Roman" pitchFamily="18" charset="0"/>
                <a:cs typeface="Times New Roman" pitchFamily="18" charset="0"/>
              </a:rPr>
              <a:t>:</a:t>
            </a:r>
          </a:p>
          <a:p>
            <a:pPr algn="just"/>
            <a:endParaRPr lang="ru-RU" sz="2400" dirty="0" smtClean="0">
              <a:latin typeface="Times New Roman" pitchFamily="18" charset="0"/>
              <a:cs typeface="Times New Roman" pitchFamily="18" charset="0"/>
            </a:endParaRPr>
          </a:p>
          <a:p>
            <a:pPr algn="ctr"/>
            <a:r>
              <a:rPr lang="uk-UA" sz="2400" dirty="0" smtClean="0">
                <a:latin typeface="Times New Roman" pitchFamily="18" charset="0"/>
                <a:cs typeface="Times New Roman" pitchFamily="18" charset="0"/>
              </a:rPr>
              <a:t>n = (60/t) x k x </a:t>
            </a:r>
            <a:r>
              <a:rPr lang="uk-UA" sz="2400" dirty="0" smtClean="0">
                <a:latin typeface="Times New Roman" pitchFamily="18" charset="0"/>
                <a:cs typeface="Times New Roman" pitchFamily="18" charset="0"/>
              </a:rPr>
              <a:t>N</a:t>
            </a:r>
          </a:p>
          <a:p>
            <a:pPr algn="just"/>
            <a:endParaRPr lang="ru-RU" sz="2400" dirty="0" smtClean="0">
              <a:latin typeface="Times New Roman" pitchFamily="18" charset="0"/>
              <a:cs typeface="Times New Roman" pitchFamily="18" charset="0"/>
            </a:endParaRPr>
          </a:p>
          <a:p>
            <a:pPr algn="just">
              <a:buNone/>
            </a:pPr>
            <a:r>
              <a:rPr lang="uk-UA" sz="2400" dirty="0" smtClean="0">
                <a:latin typeface="Times New Roman" pitchFamily="18" charset="0"/>
                <a:cs typeface="Times New Roman" pitchFamily="18" charset="0"/>
              </a:rPr>
              <a:t> де N- кількість місць в торговельній залі закладу, шт.;</a:t>
            </a:r>
            <a:endParaRPr lang="ru-RU" sz="2400" dirty="0" smtClean="0">
              <a:latin typeface="Times New Roman" pitchFamily="18" charset="0"/>
              <a:cs typeface="Times New Roman" pitchFamily="18" charset="0"/>
            </a:endParaRPr>
          </a:p>
          <a:p>
            <a:pPr algn="just">
              <a:buNone/>
            </a:pPr>
            <a:r>
              <a:rPr lang="uk-UA" sz="2400" dirty="0" smtClean="0">
                <a:latin typeface="Times New Roman" pitchFamily="18" charset="0"/>
                <a:cs typeface="Times New Roman" pitchFamily="18" charset="0"/>
              </a:rPr>
              <a:t>t - середня тривалість прийому їжі одним споживачем, хв.;</a:t>
            </a:r>
            <a:endParaRPr lang="ru-RU" sz="2400" dirty="0" smtClean="0">
              <a:latin typeface="Times New Roman" pitchFamily="18" charset="0"/>
              <a:cs typeface="Times New Roman" pitchFamily="18" charset="0"/>
            </a:endParaRPr>
          </a:p>
          <a:p>
            <a:pPr algn="just">
              <a:buNone/>
            </a:pPr>
            <a:r>
              <a:rPr lang="uk-UA" sz="2400" dirty="0" smtClean="0">
                <a:latin typeface="Times New Roman" pitchFamily="18" charset="0"/>
                <a:cs typeface="Times New Roman" pitchFamily="18" charset="0"/>
              </a:rPr>
              <a:t>k- коефіцієнт заповнення залу.</a:t>
            </a:r>
            <a:endParaRPr lang="ru-RU" sz="2400" dirty="0" smtClean="0">
              <a:latin typeface="Times New Roman" pitchFamily="18" charset="0"/>
              <a:cs typeface="Times New Roman" pitchFamily="18" charset="0"/>
            </a:endParaRPr>
          </a:p>
          <a:p>
            <a:pPr algn="just"/>
            <a:endParaRPr lang="ru-RU" sz="24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uk-UA" sz="2400" dirty="0" smtClean="0">
                <a:latin typeface="Times New Roman" pitchFamily="18" charset="0"/>
                <a:cs typeface="Times New Roman" pitchFamily="18" charset="0"/>
              </a:rPr>
              <a:t>                                                                                       Таблиця </a:t>
            </a:r>
            <a:r>
              <a:rPr lang="uk-UA" sz="2400" dirty="0" smtClean="0">
                <a:latin typeface="Times New Roman" pitchFamily="18" charset="0"/>
                <a:cs typeface="Times New Roman" pitchFamily="18" charset="0"/>
              </a:rPr>
              <a:t>1 </a:t>
            </a:r>
            <a:r>
              <a:rPr lang="ru-RU" sz="2400" dirty="0" smtClean="0">
                <a:latin typeface="Times New Roman" pitchFamily="18" charset="0"/>
                <a:cs typeface="Times New Roman" pitchFamily="18" charset="0"/>
              </a:rPr>
              <a:t/>
            </a:r>
            <a:br>
              <a:rPr lang="ru-RU" sz="2400" dirty="0" smtClean="0">
                <a:latin typeface="Times New Roman" pitchFamily="18" charset="0"/>
                <a:cs typeface="Times New Roman" pitchFamily="18" charset="0"/>
              </a:rPr>
            </a:br>
            <a:r>
              <a:rPr lang="uk-UA" sz="2400" dirty="0" smtClean="0">
                <a:latin typeface="Times New Roman" pitchFamily="18" charset="0"/>
                <a:cs typeface="Times New Roman" pitchFamily="18" charset="0"/>
              </a:rPr>
              <a:t>Графік добової динаміки попиту торговельної зали … на 100 </a:t>
            </a:r>
            <a:r>
              <a:rPr lang="uk-UA" sz="2400" dirty="0" smtClean="0">
                <a:latin typeface="Times New Roman" pitchFamily="18" charset="0"/>
                <a:cs typeface="Times New Roman" pitchFamily="18" charset="0"/>
              </a:rPr>
              <a:t>місць </a:t>
            </a:r>
            <a:r>
              <a:rPr lang="uk-UA" sz="2400" i="1" dirty="0" smtClean="0">
                <a:latin typeface="Times New Roman" pitchFamily="18" charset="0"/>
                <a:cs typeface="Times New Roman" pitchFamily="18" charset="0"/>
              </a:rPr>
              <a:t>(</a:t>
            </a:r>
            <a:r>
              <a:rPr lang="uk-UA" sz="2400" i="1" dirty="0" smtClean="0">
                <a:latin typeface="Times New Roman" pitchFamily="18" charset="0"/>
                <a:cs typeface="Times New Roman" pitchFamily="18" charset="0"/>
              </a:rPr>
              <a:t>приклад</a:t>
            </a:r>
            <a:r>
              <a:rPr lang="uk-UA" sz="2400" i="1" dirty="0" smtClean="0">
                <a:latin typeface="Times New Roman" pitchFamily="18" charset="0"/>
                <a:cs typeface="Times New Roman" pitchFamily="18" charset="0"/>
              </a:rPr>
              <a:t>)</a:t>
            </a:r>
            <a:endParaRPr lang="ru-RU" sz="2400" i="1" dirty="0">
              <a:latin typeface="Times New Roman" pitchFamily="18" charset="0"/>
              <a:cs typeface="Times New Roman" pitchFamily="18" charset="0"/>
            </a:endParaRPr>
          </a:p>
        </p:txBody>
      </p:sp>
      <p:pic>
        <p:nvPicPr>
          <p:cNvPr id="34818" name="Picture 2"/>
          <p:cNvPicPr>
            <a:picLocks noGrp="1" noChangeAspect="1" noChangeArrowheads="1"/>
          </p:cNvPicPr>
          <p:nvPr>
            <p:ph idx="1"/>
          </p:nvPr>
        </p:nvPicPr>
        <p:blipFill>
          <a:blip r:embed="rId2"/>
          <a:srcRect l="26139" t="40407" r="20412" b="23290"/>
          <a:stretch>
            <a:fillRect/>
          </a:stretch>
        </p:blipFill>
        <p:spPr bwMode="auto">
          <a:xfrm>
            <a:off x="273264" y="1714488"/>
            <a:ext cx="8870736" cy="3643338"/>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0034" y="5929330"/>
            <a:ext cx="8229600" cy="714380"/>
          </a:xfrm>
        </p:spPr>
        <p:txBody>
          <a:bodyPr>
            <a:normAutofit fontScale="90000"/>
          </a:bodyPr>
          <a:lstStyle/>
          <a:p>
            <a:r>
              <a:rPr lang="uk-UA" sz="2200" dirty="0" smtClean="0">
                <a:latin typeface="Times New Roman" pitchFamily="18" charset="0"/>
                <a:cs typeface="Times New Roman" pitchFamily="18" charset="0"/>
              </a:rPr>
              <a:t>Рисунок </a:t>
            </a:r>
            <a:r>
              <a:rPr lang="uk-UA" sz="2200" dirty="0" smtClean="0">
                <a:latin typeface="Times New Roman" pitchFamily="18" charset="0"/>
                <a:cs typeface="Times New Roman" pitchFamily="18" charset="0"/>
              </a:rPr>
              <a:t>2. </a:t>
            </a:r>
            <a:r>
              <a:rPr lang="uk-UA" sz="2200" dirty="0" smtClean="0">
                <a:latin typeface="Times New Roman" pitchFamily="18" charset="0"/>
                <a:cs typeface="Times New Roman" pitchFamily="18" charset="0"/>
              </a:rPr>
              <a:t> Добова завантаженість … на 100 місць (приклад)</a:t>
            </a:r>
            <a:r>
              <a:rPr lang="ru-RU" dirty="0" smtClean="0"/>
              <a:t/>
            </a:r>
            <a:br>
              <a:rPr lang="ru-RU" dirty="0" smtClean="0"/>
            </a:br>
            <a:endParaRPr lang="ru-RU" dirty="0"/>
          </a:p>
        </p:txBody>
      </p:sp>
      <p:pic>
        <p:nvPicPr>
          <p:cNvPr id="4" name="Содержимое 3"/>
          <p:cNvPicPr>
            <a:picLocks noGrp="1"/>
          </p:cNvPicPr>
          <p:nvPr>
            <p:ph idx="1"/>
          </p:nvPr>
        </p:nvPicPr>
        <p:blipFill>
          <a:blip r:embed="rId2"/>
          <a:srcRect l="30625" t="22812" r="18546" b="17507"/>
          <a:stretch>
            <a:fillRect/>
          </a:stretch>
        </p:blipFill>
        <p:spPr bwMode="auto">
          <a:xfrm>
            <a:off x="714348" y="428604"/>
            <a:ext cx="7572428" cy="528641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1142984"/>
            <a:ext cx="8229600" cy="4857783"/>
          </a:xfrm>
        </p:spPr>
        <p:txBody>
          <a:bodyPr>
            <a:normAutofit fontScale="77500" lnSpcReduction="20000"/>
          </a:bodyPr>
          <a:lstStyle/>
          <a:p>
            <a:pPr algn="just"/>
            <a:r>
              <a:rPr lang="uk-UA" sz="2800" i="1" dirty="0" smtClean="0">
                <a:solidFill>
                  <a:srgbClr val="990033"/>
                </a:solidFill>
                <a:latin typeface="Times New Roman" pitchFamily="18" charset="0"/>
                <a:cs typeface="Times New Roman" pitchFamily="18" charset="0"/>
              </a:rPr>
              <a:t>Правильність </a:t>
            </a:r>
            <a:r>
              <a:rPr lang="uk-UA" sz="2800" i="1" dirty="0" smtClean="0">
                <a:solidFill>
                  <a:srgbClr val="990033"/>
                </a:solidFill>
                <a:latin typeface="Times New Roman" pitchFamily="18" charset="0"/>
                <a:cs typeface="Times New Roman" pitchFamily="18" charset="0"/>
              </a:rPr>
              <a:t>розрахунків перевіряється за рекомендованою </a:t>
            </a:r>
            <a:r>
              <a:rPr lang="uk-UA" sz="2800" i="1" dirty="0" smtClean="0">
                <a:solidFill>
                  <a:srgbClr val="990033"/>
                </a:solidFill>
                <a:latin typeface="Times New Roman" pitchFamily="18" charset="0"/>
                <a:cs typeface="Times New Roman" pitchFamily="18" charset="0"/>
              </a:rPr>
              <a:t>денною оборотністю одного місця закладу, η,раз, за формулою:</a:t>
            </a:r>
          </a:p>
          <a:p>
            <a:pPr algn="just"/>
            <a:endParaRPr lang="ru-RU" sz="2800" dirty="0" smtClean="0">
              <a:latin typeface="Times New Roman" pitchFamily="18" charset="0"/>
              <a:cs typeface="Times New Roman" pitchFamily="18" charset="0"/>
            </a:endParaRPr>
          </a:p>
          <a:p>
            <a:pPr algn="ctr">
              <a:buNone/>
            </a:pPr>
            <a:r>
              <a:rPr lang="uk-UA" sz="2800" dirty="0" smtClean="0">
                <a:latin typeface="Times New Roman" pitchFamily="18" charset="0"/>
                <a:cs typeface="Times New Roman" pitchFamily="18" charset="0"/>
                <a:sym typeface="Symbol"/>
              </a:rPr>
              <a:t></a:t>
            </a:r>
            <a:r>
              <a:rPr lang="uk-UA" sz="2800" dirty="0" smtClean="0">
                <a:latin typeface="Times New Roman" pitchFamily="18" charset="0"/>
                <a:cs typeface="Times New Roman" pitchFamily="18" charset="0"/>
              </a:rPr>
              <a:t> = </a:t>
            </a:r>
            <a:r>
              <a:rPr lang="uk-UA" sz="2800" dirty="0" err="1" smtClean="0">
                <a:latin typeface="Times New Roman" pitchFamily="18" charset="0"/>
                <a:cs typeface="Times New Roman" pitchFamily="18" charset="0"/>
              </a:rPr>
              <a:t>n</a:t>
            </a:r>
            <a:r>
              <a:rPr lang="uk-UA" sz="2100" dirty="0" err="1" smtClean="0">
                <a:latin typeface="Times New Roman" pitchFamily="18" charset="0"/>
                <a:cs typeface="Times New Roman" pitchFamily="18" charset="0"/>
              </a:rPr>
              <a:t>заг</a:t>
            </a:r>
            <a:r>
              <a:rPr lang="uk-UA" sz="2800" dirty="0" smtClean="0">
                <a:latin typeface="Times New Roman" pitchFamily="18" charset="0"/>
                <a:cs typeface="Times New Roman" pitchFamily="18" charset="0"/>
              </a:rPr>
              <a:t> / </a:t>
            </a:r>
            <a:r>
              <a:rPr lang="uk-UA" sz="2800" dirty="0" smtClean="0">
                <a:latin typeface="Times New Roman" pitchFamily="18" charset="0"/>
                <a:cs typeface="Times New Roman" pitchFamily="18" charset="0"/>
              </a:rPr>
              <a:t>N</a:t>
            </a:r>
          </a:p>
          <a:p>
            <a:pPr algn="just"/>
            <a:endParaRPr lang="ru-RU" sz="2800" dirty="0" smtClean="0">
              <a:latin typeface="Times New Roman" pitchFamily="18" charset="0"/>
              <a:cs typeface="Times New Roman" pitchFamily="18" charset="0"/>
            </a:endParaRPr>
          </a:p>
          <a:p>
            <a:pPr algn="just">
              <a:buNone/>
            </a:pPr>
            <a:r>
              <a:rPr lang="uk-UA" sz="2800" dirty="0" smtClean="0">
                <a:latin typeface="Times New Roman" pitchFamily="18" charset="0"/>
                <a:cs typeface="Times New Roman" pitchFamily="18" charset="0"/>
              </a:rPr>
              <a:t>      де</a:t>
            </a:r>
            <a:r>
              <a:rPr lang="uk-UA"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n</a:t>
            </a:r>
            <a:r>
              <a:rPr lang="ru-RU" sz="2800" baseline="-25000" dirty="0" err="1" smtClean="0">
                <a:latin typeface="Times New Roman" pitchFamily="18" charset="0"/>
                <a:cs typeface="Times New Roman" pitchFamily="18" charset="0"/>
              </a:rPr>
              <a:t>заг</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загальна</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денна</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кількість</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споживачів</a:t>
            </a:r>
            <a:r>
              <a:rPr lang="ru-RU" sz="2800" dirty="0" smtClean="0">
                <a:latin typeface="Times New Roman" pitchFamily="18" charset="0"/>
                <a:cs typeface="Times New Roman" pitchFamily="18" charset="0"/>
              </a:rPr>
              <a:t> торгового залу закладу, </a:t>
            </a:r>
            <a:r>
              <a:rPr lang="ru-RU" sz="2800" dirty="0" err="1" smtClean="0">
                <a:latin typeface="Times New Roman" pitchFamily="18" charset="0"/>
                <a:cs typeface="Times New Roman" pitchFamily="18" charset="0"/>
              </a:rPr>
              <a:t>осіб</a:t>
            </a:r>
            <a:endParaRPr lang="ru-RU" sz="2800" dirty="0" smtClean="0">
              <a:latin typeface="Times New Roman" pitchFamily="18" charset="0"/>
              <a:cs typeface="Times New Roman" pitchFamily="18" charset="0"/>
            </a:endParaRPr>
          </a:p>
          <a:p>
            <a:pPr algn="just"/>
            <a:endParaRPr lang="uk-UA" sz="2800" dirty="0" smtClean="0">
              <a:latin typeface="Times New Roman" pitchFamily="18" charset="0"/>
              <a:cs typeface="Times New Roman" pitchFamily="18" charset="0"/>
            </a:endParaRPr>
          </a:p>
          <a:p>
            <a:pPr algn="just">
              <a:buNone/>
            </a:pPr>
            <a:r>
              <a:rPr lang="uk-UA" sz="2800" dirty="0" smtClean="0">
                <a:latin typeface="Times New Roman" pitchFamily="18" charset="0"/>
                <a:cs typeface="Times New Roman" pitchFamily="18" charset="0"/>
              </a:rPr>
              <a:t>     При </a:t>
            </a:r>
            <a:r>
              <a:rPr lang="uk-UA" sz="2800" dirty="0" smtClean="0">
                <a:latin typeface="Times New Roman" pitchFamily="18" charset="0"/>
                <a:cs typeface="Times New Roman" pitchFamily="18" charset="0"/>
              </a:rPr>
              <a:t>складанні графіків завантаження необхідно враховувати, що кількість місць для дієтичного харчування складає: </a:t>
            </a:r>
            <a:endParaRPr lang="uk-UA" sz="2800" dirty="0" smtClean="0">
              <a:latin typeface="Times New Roman" pitchFamily="18" charset="0"/>
              <a:cs typeface="Times New Roman" pitchFamily="18" charset="0"/>
            </a:endParaRPr>
          </a:p>
          <a:p>
            <a:pPr algn="just">
              <a:buFont typeface="Wingdings" pitchFamily="2" charset="2"/>
              <a:buChar char="ü"/>
            </a:pPr>
            <a:r>
              <a:rPr lang="uk-UA" sz="2800" dirty="0" smtClean="0">
                <a:latin typeface="Times New Roman" pitchFamily="18" charset="0"/>
                <a:cs typeface="Times New Roman" pitchFamily="18" charset="0"/>
              </a:rPr>
              <a:t>для </a:t>
            </a:r>
            <a:r>
              <a:rPr lang="uk-UA" sz="2800" dirty="0" smtClean="0">
                <a:latin typeface="Times New Roman" pitchFamily="18" charset="0"/>
                <a:cs typeface="Times New Roman" pitchFamily="18" charset="0"/>
              </a:rPr>
              <a:t>їдалень при </a:t>
            </a:r>
            <a:r>
              <a:rPr lang="uk-UA" sz="2800" dirty="0" smtClean="0">
                <a:latin typeface="Times New Roman" pitchFamily="18" charset="0"/>
                <a:cs typeface="Times New Roman" pitchFamily="18" charset="0"/>
              </a:rPr>
              <a:t>промислових </a:t>
            </a:r>
            <a:r>
              <a:rPr lang="uk-UA" sz="2800" dirty="0" smtClean="0">
                <a:latin typeface="Times New Roman" pitchFamily="18" charset="0"/>
                <a:cs typeface="Times New Roman" pitchFamily="18" charset="0"/>
              </a:rPr>
              <a:t>підприємствах - 20% загальної кількості, </a:t>
            </a:r>
            <a:endParaRPr lang="uk-UA" sz="2800" dirty="0" smtClean="0">
              <a:latin typeface="Times New Roman" pitchFamily="18" charset="0"/>
              <a:cs typeface="Times New Roman" pitchFamily="18" charset="0"/>
            </a:endParaRPr>
          </a:p>
          <a:p>
            <a:pPr algn="just">
              <a:buFont typeface="Wingdings" pitchFamily="2" charset="2"/>
              <a:buChar char="ü"/>
            </a:pPr>
            <a:r>
              <a:rPr lang="uk-UA" sz="2800" dirty="0" smtClean="0">
                <a:latin typeface="Times New Roman" pitchFamily="18" charset="0"/>
                <a:cs typeface="Times New Roman" pitchFamily="18" charset="0"/>
              </a:rPr>
              <a:t>в </a:t>
            </a:r>
            <a:r>
              <a:rPr lang="uk-UA" sz="2800" dirty="0" smtClean="0">
                <a:latin typeface="Times New Roman" pitchFamily="18" charset="0"/>
                <a:cs typeface="Times New Roman" pitchFamily="18" charset="0"/>
              </a:rPr>
              <a:t>їдальнях навчальних закладів - 2%, </a:t>
            </a:r>
            <a:endParaRPr lang="uk-UA" sz="2800" dirty="0" smtClean="0">
              <a:latin typeface="Times New Roman" pitchFamily="18" charset="0"/>
              <a:cs typeface="Times New Roman" pitchFamily="18" charset="0"/>
            </a:endParaRPr>
          </a:p>
          <a:p>
            <a:pPr algn="just">
              <a:buFont typeface="Wingdings" pitchFamily="2" charset="2"/>
              <a:buChar char="ü"/>
            </a:pPr>
            <a:r>
              <a:rPr lang="uk-UA" sz="2800" dirty="0" smtClean="0">
                <a:latin typeface="Times New Roman" pitchFamily="18" charset="0"/>
                <a:cs typeface="Times New Roman" pitchFamily="18" charset="0"/>
              </a:rPr>
              <a:t>в </a:t>
            </a:r>
            <a:r>
              <a:rPr lang="uk-UA" sz="2800" dirty="0" smtClean="0">
                <a:latin typeface="Times New Roman" pitchFamily="18" charset="0"/>
                <a:cs typeface="Times New Roman" pitchFamily="18" charset="0"/>
              </a:rPr>
              <a:t>загальнодоступній мережі - 5%.</a:t>
            </a:r>
            <a:endParaRPr lang="ru-RU" sz="2800" dirty="0" smtClean="0">
              <a:latin typeface="Times New Roman" pitchFamily="18" charset="0"/>
              <a:cs typeface="Times New Roman" pitchFamily="18" charset="0"/>
            </a:endParaRPr>
          </a:p>
          <a:p>
            <a:endParaRPr lang="ru-RU"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0" y="285728"/>
            <a:ext cx="6043626" cy="6143668"/>
          </a:xfrm>
        </p:spPr>
        <p:txBody>
          <a:bodyPr>
            <a:normAutofit fontScale="77500" lnSpcReduction="20000"/>
          </a:bodyPr>
          <a:lstStyle/>
          <a:p>
            <a:pPr algn="just"/>
            <a:r>
              <a:rPr lang="uk-UA" sz="2600" dirty="0" smtClean="0">
                <a:latin typeface="Times New Roman" pitchFamily="18" charset="0"/>
                <a:cs typeface="Times New Roman" pitchFamily="18" charset="0"/>
              </a:rPr>
              <a:t>Вихідними даними для визначення кількості продукції для підприємств харчування є загальна денна кількість відвідувачів та коефіцієнт споживання страв</a:t>
            </a:r>
            <a:r>
              <a:rPr lang="uk-UA" sz="2600" dirty="0" smtClean="0">
                <a:latin typeface="Times New Roman" pitchFamily="18" charset="0"/>
                <a:cs typeface="Times New Roman" pitchFamily="18" charset="0"/>
              </a:rPr>
              <a:t>.</a:t>
            </a:r>
          </a:p>
          <a:p>
            <a:pPr algn="just"/>
            <a:endParaRPr lang="ru-RU" sz="2600" dirty="0" smtClean="0">
              <a:latin typeface="Times New Roman" pitchFamily="18" charset="0"/>
              <a:cs typeface="Times New Roman" pitchFamily="18" charset="0"/>
            </a:endParaRPr>
          </a:p>
          <a:p>
            <a:pPr algn="just"/>
            <a:r>
              <a:rPr lang="uk-UA" sz="2600" i="1" dirty="0" smtClean="0">
                <a:solidFill>
                  <a:srgbClr val="990033"/>
                </a:solidFill>
                <a:latin typeface="Times New Roman" pitchFamily="18" charset="0"/>
                <a:cs typeface="Times New Roman" pitchFamily="18" charset="0"/>
              </a:rPr>
              <a:t>Кількість страв, які реалізовуються за день, </a:t>
            </a:r>
            <a:r>
              <a:rPr lang="uk-UA" sz="2600" i="1" dirty="0" err="1" smtClean="0">
                <a:solidFill>
                  <a:srgbClr val="990033"/>
                </a:solidFill>
                <a:latin typeface="Times New Roman" pitchFamily="18" charset="0"/>
                <a:cs typeface="Times New Roman" pitchFamily="18" charset="0"/>
              </a:rPr>
              <a:t>N</a:t>
            </a:r>
            <a:r>
              <a:rPr lang="uk-UA" sz="2600" i="1" baseline="-25000" dirty="0" err="1" smtClean="0">
                <a:solidFill>
                  <a:srgbClr val="990033"/>
                </a:solidFill>
                <a:latin typeface="Times New Roman" pitchFamily="18" charset="0"/>
                <a:cs typeface="Times New Roman" pitchFamily="18" charset="0"/>
              </a:rPr>
              <a:t>стр</a:t>
            </a:r>
            <a:r>
              <a:rPr lang="uk-UA" sz="2600" i="1" dirty="0" smtClean="0">
                <a:solidFill>
                  <a:srgbClr val="990033"/>
                </a:solidFill>
                <a:latin typeface="Times New Roman" pitchFamily="18" charset="0"/>
                <a:cs typeface="Times New Roman" pitchFamily="18" charset="0"/>
              </a:rPr>
              <a:t>, шт., визначається за формулою</a:t>
            </a:r>
            <a:r>
              <a:rPr lang="uk-UA" sz="2600" i="1" dirty="0" smtClean="0">
                <a:solidFill>
                  <a:srgbClr val="990033"/>
                </a:solidFill>
                <a:latin typeface="Times New Roman" pitchFamily="18" charset="0"/>
                <a:cs typeface="Times New Roman" pitchFamily="18" charset="0"/>
              </a:rPr>
              <a:t>:</a:t>
            </a:r>
          </a:p>
          <a:p>
            <a:pPr algn="just"/>
            <a:endParaRPr lang="ru-RU" sz="2600" dirty="0" smtClean="0">
              <a:latin typeface="Times New Roman" pitchFamily="18" charset="0"/>
              <a:cs typeface="Times New Roman" pitchFamily="18" charset="0"/>
            </a:endParaRPr>
          </a:p>
          <a:p>
            <a:pPr algn="ctr">
              <a:buNone/>
            </a:pPr>
            <a:r>
              <a:rPr lang="uk-UA" sz="2600" i="1" dirty="0" err="1" smtClean="0">
                <a:latin typeface="Times New Roman" pitchFamily="18" charset="0"/>
                <a:cs typeface="Times New Roman" pitchFamily="18" charset="0"/>
              </a:rPr>
              <a:t>N</a:t>
            </a:r>
            <a:r>
              <a:rPr lang="uk-UA" sz="2600" i="1" baseline="-25000" dirty="0" err="1" smtClean="0">
                <a:latin typeface="Times New Roman" pitchFamily="18" charset="0"/>
                <a:cs typeface="Times New Roman" pitchFamily="18" charset="0"/>
              </a:rPr>
              <a:t>стр</a:t>
            </a:r>
            <a:r>
              <a:rPr lang="uk-UA" sz="2600" i="1" baseline="-25000" dirty="0" smtClean="0">
                <a:latin typeface="Times New Roman" pitchFamily="18" charset="0"/>
                <a:cs typeface="Times New Roman" pitchFamily="18" charset="0"/>
              </a:rPr>
              <a:t> </a:t>
            </a:r>
            <a:r>
              <a:rPr lang="uk-UA" sz="2600" i="1" baseline="-25000" dirty="0" err="1" smtClean="0">
                <a:latin typeface="Times New Roman" pitchFamily="18" charset="0"/>
                <a:cs typeface="Times New Roman" pitchFamily="18" charset="0"/>
              </a:rPr>
              <a:t>=</a:t>
            </a:r>
            <a:r>
              <a:rPr lang="uk-UA" sz="2600" dirty="0" err="1" smtClean="0">
                <a:latin typeface="Times New Roman" pitchFamily="18" charset="0"/>
                <a:cs typeface="Times New Roman" pitchFamily="18" charset="0"/>
              </a:rPr>
              <a:t>n</a:t>
            </a:r>
            <a:r>
              <a:rPr lang="uk-UA" sz="1500" dirty="0" err="1" smtClean="0">
                <a:latin typeface="Times New Roman" pitchFamily="18" charset="0"/>
                <a:cs typeface="Times New Roman" pitchFamily="18" charset="0"/>
              </a:rPr>
              <a:t>заг</a:t>
            </a:r>
            <a:r>
              <a:rPr lang="uk-UA" sz="2600" dirty="0" smtClean="0">
                <a:latin typeface="Times New Roman" pitchFamily="18" charset="0"/>
                <a:cs typeface="Times New Roman" pitchFamily="18" charset="0"/>
              </a:rPr>
              <a:t> </a:t>
            </a:r>
            <a:r>
              <a:rPr lang="uk-UA" sz="1500" dirty="0" smtClean="0">
                <a:latin typeface="Times New Roman" pitchFamily="18" charset="0"/>
                <a:cs typeface="Times New Roman" pitchFamily="18" charset="0"/>
              </a:rPr>
              <a:t>х</a:t>
            </a:r>
            <a:r>
              <a:rPr lang="uk-UA" sz="2600" dirty="0" smtClean="0">
                <a:latin typeface="Times New Roman" pitchFamily="18" charset="0"/>
                <a:cs typeface="Times New Roman" pitchFamily="18" charset="0"/>
              </a:rPr>
              <a:t> </a:t>
            </a:r>
            <a:r>
              <a:rPr lang="uk-UA" sz="2600" i="1" dirty="0" smtClean="0">
                <a:latin typeface="Times New Roman" pitchFamily="18" charset="0"/>
                <a:cs typeface="Times New Roman" pitchFamily="18" charset="0"/>
              </a:rPr>
              <a:t>k</a:t>
            </a:r>
          </a:p>
          <a:p>
            <a:pPr algn="just"/>
            <a:endParaRPr lang="ru-RU" sz="2600" dirty="0" smtClean="0">
              <a:latin typeface="Times New Roman" pitchFamily="18" charset="0"/>
              <a:cs typeface="Times New Roman" pitchFamily="18" charset="0"/>
            </a:endParaRPr>
          </a:p>
          <a:p>
            <a:pPr algn="just">
              <a:buNone/>
            </a:pPr>
            <a:r>
              <a:rPr lang="uk-UA" sz="2600" dirty="0" smtClean="0">
                <a:latin typeface="Times New Roman" pitchFamily="18" charset="0"/>
                <a:cs typeface="Times New Roman" pitchFamily="18" charset="0"/>
              </a:rPr>
              <a:t>      де</a:t>
            </a:r>
            <a:r>
              <a:rPr lang="uk-UA" sz="2600" dirty="0" smtClean="0">
                <a:latin typeface="Times New Roman" pitchFamily="18" charset="0"/>
                <a:cs typeface="Times New Roman" pitchFamily="18" charset="0"/>
              </a:rPr>
              <a:t> </a:t>
            </a:r>
            <a:r>
              <a:rPr lang="uk-UA" sz="2600" i="1" dirty="0" smtClean="0">
                <a:latin typeface="Times New Roman" pitchFamily="18" charset="0"/>
                <a:cs typeface="Times New Roman" pitchFamily="18" charset="0"/>
              </a:rPr>
              <a:t>k</a:t>
            </a:r>
            <a:r>
              <a:rPr lang="uk-UA" sz="2600" dirty="0" smtClean="0">
                <a:latin typeface="Times New Roman" pitchFamily="18" charset="0"/>
                <a:cs typeface="Times New Roman" pitchFamily="18" charset="0"/>
              </a:rPr>
              <a:t> – коефіцієнт споживання страв</a:t>
            </a:r>
            <a:r>
              <a:rPr lang="uk-UA" sz="2600" dirty="0" smtClean="0">
                <a:latin typeface="Times New Roman" pitchFamily="18" charset="0"/>
                <a:cs typeface="Times New Roman" pitchFamily="18" charset="0"/>
              </a:rPr>
              <a:t>.</a:t>
            </a:r>
          </a:p>
          <a:p>
            <a:pPr algn="just"/>
            <a:r>
              <a:rPr lang="uk-UA" sz="2600" dirty="0" smtClean="0">
                <a:latin typeface="Times New Roman" pitchFamily="18" charset="0"/>
                <a:cs typeface="Times New Roman" pitchFamily="18" charset="0"/>
              </a:rPr>
              <a:t>Загальний </a:t>
            </a:r>
            <a:r>
              <a:rPr lang="uk-UA" sz="2600" dirty="0" smtClean="0">
                <a:latin typeface="Times New Roman" pitchFamily="18" charset="0"/>
                <a:cs typeface="Times New Roman" pitchFamily="18" charset="0"/>
              </a:rPr>
              <a:t>коефіцієнт споживання страв складається з суми коефіцієнтів споживання холодних та гарячих закусок, супів, других та солодких страв.</a:t>
            </a:r>
            <a:endParaRPr lang="ru-RU" sz="2600" dirty="0" smtClean="0">
              <a:latin typeface="Times New Roman" pitchFamily="18" charset="0"/>
              <a:cs typeface="Times New Roman" pitchFamily="18" charset="0"/>
            </a:endParaRPr>
          </a:p>
          <a:p>
            <a:pPr algn="just"/>
            <a:r>
              <a:rPr lang="uk-UA" sz="2600" dirty="0" smtClean="0">
                <a:latin typeface="Times New Roman" pitchFamily="18" charset="0"/>
                <a:cs typeface="Times New Roman" pitchFamily="18" charset="0"/>
              </a:rPr>
              <a:t>Розбивка сумарної кількості страв на окремі групи (холодні та гарячих закуски, супи, другі та солодкі страви) та їх розподіл за основними продуктами (рибні, м’ясні, овочеві і т.д.) виконується з урахуванням процентного поділу страв в асортименті продукції .</a:t>
            </a:r>
            <a:endParaRPr lang="ru-RU" sz="2600" dirty="0" smtClean="0">
              <a:latin typeface="Times New Roman" pitchFamily="18" charset="0"/>
              <a:cs typeface="Times New Roman" pitchFamily="18" charset="0"/>
            </a:endParaRPr>
          </a:p>
          <a:p>
            <a:endParaRPr lang="ru-RU" dirty="0"/>
          </a:p>
        </p:txBody>
      </p:sp>
      <p:pic>
        <p:nvPicPr>
          <p:cNvPr id="4" name="Picture 4" descr="H:\depositphotos_167145862-stock-photo-original-italian-pasta-collage.jpg"/>
          <p:cNvPicPr>
            <a:picLocks noChangeAspect="1" noChangeArrowheads="1"/>
          </p:cNvPicPr>
          <p:nvPr/>
        </p:nvPicPr>
        <p:blipFill>
          <a:blip r:embed="rId2" cstate="print"/>
          <a:srcRect b="5882"/>
          <a:stretch>
            <a:fillRect/>
          </a:stretch>
        </p:blipFill>
        <p:spPr bwMode="auto">
          <a:xfrm>
            <a:off x="6072198" y="3571876"/>
            <a:ext cx="3071802" cy="3071812"/>
          </a:xfrm>
          <a:prstGeom prst="rect">
            <a:avLst/>
          </a:prstGeom>
          <a:noFill/>
        </p:spPr>
      </p:pic>
      <p:pic>
        <p:nvPicPr>
          <p:cNvPr id="48129" name="Picture 1" descr="H:\depositphotos_167146394-stock-photo-original-italian-pasta-beans-soup.jpg"/>
          <p:cNvPicPr>
            <a:picLocks noChangeAspect="1" noChangeArrowheads="1"/>
          </p:cNvPicPr>
          <p:nvPr/>
        </p:nvPicPr>
        <p:blipFill>
          <a:blip r:embed="rId3" cstate="print"/>
          <a:srcRect b="7261"/>
          <a:stretch>
            <a:fillRect/>
          </a:stretch>
        </p:blipFill>
        <p:spPr bwMode="auto">
          <a:xfrm>
            <a:off x="6099009" y="428604"/>
            <a:ext cx="3044991" cy="3000396"/>
          </a:xfrm>
          <a:prstGeom prst="rect">
            <a:avLst/>
          </a:prstGeom>
          <a:noFill/>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p:nvPr/>
        </p:nvSpPr>
        <p:spPr>
          <a:xfrm>
            <a:off x="4672329" y="1893570"/>
            <a:ext cx="16510" cy="0"/>
          </a:xfrm>
          <a:custGeom>
            <a:avLst/>
            <a:gdLst/>
            <a:ahLst/>
            <a:cxnLst/>
            <a:rect l="l" t="t" r="r" b="b"/>
            <a:pathLst>
              <a:path w="16510">
                <a:moveTo>
                  <a:pt x="16510" y="0"/>
                </a:moveTo>
                <a:lnTo>
                  <a:pt x="12700" y="0"/>
                </a:lnTo>
                <a:lnTo>
                  <a:pt x="0" y="0"/>
                </a:lnTo>
              </a:path>
            </a:pathLst>
          </a:custGeom>
          <a:ln w="12700">
            <a:solidFill>
              <a:srgbClr val="3333FF"/>
            </a:solidFill>
          </a:ln>
        </p:spPr>
        <p:txBody>
          <a:bodyPr wrap="square" lIns="0" tIns="0" rIns="0" bIns="0" rtlCol="0"/>
          <a:lstStyle/>
          <a:p>
            <a:endParaRPr/>
          </a:p>
        </p:txBody>
      </p:sp>
      <p:sp>
        <p:nvSpPr>
          <p:cNvPr id="4" name="object 4"/>
          <p:cNvSpPr/>
          <p:nvPr/>
        </p:nvSpPr>
        <p:spPr>
          <a:xfrm>
            <a:off x="4646929"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5" name="object 5"/>
          <p:cNvSpPr/>
          <p:nvPr/>
        </p:nvSpPr>
        <p:spPr>
          <a:xfrm>
            <a:off x="4621529"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6" name="object 6"/>
          <p:cNvSpPr/>
          <p:nvPr/>
        </p:nvSpPr>
        <p:spPr>
          <a:xfrm>
            <a:off x="4596129"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7" name="object 7"/>
          <p:cNvSpPr/>
          <p:nvPr/>
        </p:nvSpPr>
        <p:spPr>
          <a:xfrm>
            <a:off x="4570729"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8" name="object 8"/>
          <p:cNvSpPr/>
          <p:nvPr/>
        </p:nvSpPr>
        <p:spPr>
          <a:xfrm>
            <a:off x="454660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9" name="object 9"/>
          <p:cNvSpPr/>
          <p:nvPr/>
        </p:nvSpPr>
        <p:spPr>
          <a:xfrm>
            <a:off x="452120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0" name="object 10"/>
          <p:cNvSpPr/>
          <p:nvPr/>
        </p:nvSpPr>
        <p:spPr>
          <a:xfrm>
            <a:off x="449580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1" name="object 11"/>
          <p:cNvSpPr/>
          <p:nvPr/>
        </p:nvSpPr>
        <p:spPr>
          <a:xfrm>
            <a:off x="447040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2" name="object 12"/>
          <p:cNvSpPr/>
          <p:nvPr/>
        </p:nvSpPr>
        <p:spPr>
          <a:xfrm>
            <a:off x="444500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3" name="object 13"/>
          <p:cNvSpPr/>
          <p:nvPr/>
        </p:nvSpPr>
        <p:spPr>
          <a:xfrm>
            <a:off x="441960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4" name="object 14"/>
          <p:cNvSpPr/>
          <p:nvPr/>
        </p:nvSpPr>
        <p:spPr>
          <a:xfrm>
            <a:off x="4395470" y="1893570"/>
            <a:ext cx="11430" cy="0"/>
          </a:xfrm>
          <a:custGeom>
            <a:avLst/>
            <a:gdLst/>
            <a:ahLst/>
            <a:cxnLst/>
            <a:rect l="l" t="t" r="r" b="b"/>
            <a:pathLst>
              <a:path w="11429">
                <a:moveTo>
                  <a:pt x="11429" y="0"/>
                </a:moveTo>
                <a:lnTo>
                  <a:pt x="0" y="0"/>
                </a:lnTo>
              </a:path>
            </a:pathLst>
          </a:custGeom>
          <a:ln w="12700">
            <a:solidFill>
              <a:srgbClr val="3333FF"/>
            </a:solidFill>
          </a:ln>
        </p:spPr>
        <p:txBody>
          <a:bodyPr wrap="square" lIns="0" tIns="0" rIns="0" bIns="0" rtlCol="0"/>
          <a:lstStyle/>
          <a:p>
            <a:endParaRPr/>
          </a:p>
        </p:txBody>
      </p:sp>
      <p:sp>
        <p:nvSpPr>
          <p:cNvPr id="15" name="object 15"/>
          <p:cNvSpPr/>
          <p:nvPr/>
        </p:nvSpPr>
        <p:spPr>
          <a:xfrm>
            <a:off x="437007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6" name="object 16"/>
          <p:cNvSpPr/>
          <p:nvPr/>
        </p:nvSpPr>
        <p:spPr>
          <a:xfrm>
            <a:off x="434467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7" name="object 17"/>
          <p:cNvSpPr/>
          <p:nvPr/>
        </p:nvSpPr>
        <p:spPr>
          <a:xfrm>
            <a:off x="431927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8" name="object 18"/>
          <p:cNvSpPr/>
          <p:nvPr/>
        </p:nvSpPr>
        <p:spPr>
          <a:xfrm>
            <a:off x="429387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9" name="object 19"/>
          <p:cNvSpPr/>
          <p:nvPr/>
        </p:nvSpPr>
        <p:spPr>
          <a:xfrm>
            <a:off x="426847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20" name="object 20"/>
          <p:cNvSpPr/>
          <p:nvPr/>
        </p:nvSpPr>
        <p:spPr>
          <a:xfrm>
            <a:off x="424307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21" name="object 21"/>
          <p:cNvSpPr/>
          <p:nvPr/>
        </p:nvSpPr>
        <p:spPr>
          <a:xfrm>
            <a:off x="421894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22" name="object 22"/>
          <p:cNvSpPr/>
          <p:nvPr/>
        </p:nvSpPr>
        <p:spPr>
          <a:xfrm>
            <a:off x="419354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23" name="object 23"/>
          <p:cNvSpPr/>
          <p:nvPr/>
        </p:nvSpPr>
        <p:spPr>
          <a:xfrm>
            <a:off x="416814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24" name="object 24"/>
          <p:cNvSpPr/>
          <p:nvPr/>
        </p:nvSpPr>
        <p:spPr>
          <a:xfrm>
            <a:off x="414274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25" name="object 25"/>
          <p:cNvSpPr/>
          <p:nvPr/>
        </p:nvSpPr>
        <p:spPr>
          <a:xfrm>
            <a:off x="411734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26" name="object 26"/>
          <p:cNvSpPr/>
          <p:nvPr/>
        </p:nvSpPr>
        <p:spPr>
          <a:xfrm>
            <a:off x="409194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27" name="object 27"/>
          <p:cNvSpPr/>
          <p:nvPr/>
        </p:nvSpPr>
        <p:spPr>
          <a:xfrm>
            <a:off x="4067809"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28" name="object 28"/>
          <p:cNvSpPr/>
          <p:nvPr/>
        </p:nvSpPr>
        <p:spPr>
          <a:xfrm>
            <a:off x="4042409"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29" name="object 29"/>
          <p:cNvSpPr/>
          <p:nvPr/>
        </p:nvSpPr>
        <p:spPr>
          <a:xfrm>
            <a:off x="4017009"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30" name="object 30"/>
          <p:cNvSpPr/>
          <p:nvPr/>
        </p:nvSpPr>
        <p:spPr>
          <a:xfrm>
            <a:off x="3991609"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31" name="object 31"/>
          <p:cNvSpPr/>
          <p:nvPr/>
        </p:nvSpPr>
        <p:spPr>
          <a:xfrm>
            <a:off x="3966209"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32" name="object 32"/>
          <p:cNvSpPr/>
          <p:nvPr/>
        </p:nvSpPr>
        <p:spPr>
          <a:xfrm>
            <a:off x="3940809"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33" name="object 33"/>
          <p:cNvSpPr/>
          <p:nvPr/>
        </p:nvSpPr>
        <p:spPr>
          <a:xfrm>
            <a:off x="3916679" y="1893570"/>
            <a:ext cx="11430" cy="0"/>
          </a:xfrm>
          <a:custGeom>
            <a:avLst/>
            <a:gdLst/>
            <a:ahLst/>
            <a:cxnLst/>
            <a:rect l="l" t="t" r="r" b="b"/>
            <a:pathLst>
              <a:path w="11429">
                <a:moveTo>
                  <a:pt x="11430" y="0"/>
                </a:moveTo>
                <a:lnTo>
                  <a:pt x="0" y="0"/>
                </a:lnTo>
              </a:path>
            </a:pathLst>
          </a:custGeom>
          <a:ln w="12700">
            <a:solidFill>
              <a:srgbClr val="3333FF"/>
            </a:solidFill>
          </a:ln>
        </p:spPr>
        <p:txBody>
          <a:bodyPr wrap="square" lIns="0" tIns="0" rIns="0" bIns="0" rtlCol="0"/>
          <a:lstStyle/>
          <a:p>
            <a:endParaRPr/>
          </a:p>
        </p:txBody>
      </p:sp>
      <p:sp>
        <p:nvSpPr>
          <p:cNvPr id="34" name="object 34"/>
          <p:cNvSpPr/>
          <p:nvPr/>
        </p:nvSpPr>
        <p:spPr>
          <a:xfrm>
            <a:off x="3891279"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35" name="object 35"/>
          <p:cNvSpPr/>
          <p:nvPr/>
        </p:nvSpPr>
        <p:spPr>
          <a:xfrm>
            <a:off x="3865879"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36" name="object 36"/>
          <p:cNvSpPr/>
          <p:nvPr/>
        </p:nvSpPr>
        <p:spPr>
          <a:xfrm>
            <a:off x="3840479"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37" name="object 37"/>
          <p:cNvSpPr/>
          <p:nvPr/>
        </p:nvSpPr>
        <p:spPr>
          <a:xfrm>
            <a:off x="3815079"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38" name="object 38"/>
          <p:cNvSpPr/>
          <p:nvPr/>
        </p:nvSpPr>
        <p:spPr>
          <a:xfrm>
            <a:off x="3789679"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39" name="object 39"/>
          <p:cNvSpPr/>
          <p:nvPr/>
        </p:nvSpPr>
        <p:spPr>
          <a:xfrm>
            <a:off x="3764279"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40" name="object 40"/>
          <p:cNvSpPr/>
          <p:nvPr/>
        </p:nvSpPr>
        <p:spPr>
          <a:xfrm>
            <a:off x="374015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41" name="object 41"/>
          <p:cNvSpPr/>
          <p:nvPr/>
        </p:nvSpPr>
        <p:spPr>
          <a:xfrm>
            <a:off x="371475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42" name="object 42"/>
          <p:cNvSpPr/>
          <p:nvPr/>
        </p:nvSpPr>
        <p:spPr>
          <a:xfrm>
            <a:off x="368935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43" name="object 43"/>
          <p:cNvSpPr/>
          <p:nvPr/>
        </p:nvSpPr>
        <p:spPr>
          <a:xfrm>
            <a:off x="366395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44" name="object 44"/>
          <p:cNvSpPr/>
          <p:nvPr/>
        </p:nvSpPr>
        <p:spPr>
          <a:xfrm>
            <a:off x="363855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45" name="object 45"/>
          <p:cNvSpPr/>
          <p:nvPr/>
        </p:nvSpPr>
        <p:spPr>
          <a:xfrm>
            <a:off x="361315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46" name="object 46"/>
          <p:cNvSpPr/>
          <p:nvPr/>
        </p:nvSpPr>
        <p:spPr>
          <a:xfrm>
            <a:off x="3589020" y="1893570"/>
            <a:ext cx="11430" cy="0"/>
          </a:xfrm>
          <a:custGeom>
            <a:avLst/>
            <a:gdLst/>
            <a:ahLst/>
            <a:cxnLst/>
            <a:rect l="l" t="t" r="r" b="b"/>
            <a:pathLst>
              <a:path w="11429">
                <a:moveTo>
                  <a:pt x="11429" y="0"/>
                </a:moveTo>
                <a:lnTo>
                  <a:pt x="0" y="0"/>
                </a:lnTo>
              </a:path>
            </a:pathLst>
          </a:custGeom>
          <a:ln w="12700">
            <a:solidFill>
              <a:srgbClr val="3333FF"/>
            </a:solidFill>
          </a:ln>
        </p:spPr>
        <p:txBody>
          <a:bodyPr wrap="square" lIns="0" tIns="0" rIns="0" bIns="0" rtlCol="0"/>
          <a:lstStyle/>
          <a:p>
            <a:endParaRPr/>
          </a:p>
        </p:txBody>
      </p:sp>
      <p:sp>
        <p:nvSpPr>
          <p:cNvPr id="47" name="object 47"/>
          <p:cNvSpPr/>
          <p:nvPr/>
        </p:nvSpPr>
        <p:spPr>
          <a:xfrm>
            <a:off x="356362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48" name="object 48"/>
          <p:cNvSpPr/>
          <p:nvPr/>
        </p:nvSpPr>
        <p:spPr>
          <a:xfrm>
            <a:off x="353822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49" name="object 49"/>
          <p:cNvSpPr/>
          <p:nvPr/>
        </p:nvSpPr>
        <p:spPr>
          <a:xfrm>
            <a:off x="351282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50" name="object 50"/>
          <p:cNvSpPr/>
          <p:nvPr/>
        </p:nvSpPr>
        <p:spPr>
          <a:xfrm>
            <a:off x="348742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51" name="object 51"/>
          <p:cNvSpPr/>
          <p:nvPr/>
        </p:nvSpPr>
        <p:spPr>
          <a:xfrm>
            <a:off x="346202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52" name="object 52"/>
          <p:cNvSpPr/>
          <p:nvPr/>
        </p:nvSpPr>
        <p:spPr>
          <a:xfrm>
            <a:off x="3437890" y="1893570"/>
            <a:ext cx="11430" cy="0"/>
          </a:xfrm>
          <a:custGeom>
            <a:avLst/>
            <a:gdLst/>
            <a:ahLst/>
            <a:cxnLst/>
            <a:rect l="l" t="t" r="r" b="b"/>
            <a:pathLst>
              <a:path w="11429">
                <a:moveTo>
                  <a:pt x="11430" y="0"/>
                </a:moveTo>
                <a:lnTo>
                  <a:pt x="0" y="0"/>
                </a:lnTo>
              </a:path>
            </a:pathLst>
          </a:custGeom>
          <a:ln w="12700">
            <a:solidFill>
              <a:srgbClr val="3333FF"/>
            </a:solidFill>
          </a:ln>
        </p:spPr>
        <p:txBody>
          <a:bodyPr wrap="square" lIns="0" tIns="0" rIns="0" bIns="0" rtlCol="0"/>
          <a:lstStyle/>
          <a:p>
            <a:endParaRPr/>
          </a:p>
        </p:txBody>
      </p:sp>
      <p:sp>
        <p:nvSpPr>
          <p:cNvPr id="53" name="object 53"/>
          <p:cNvSpPr/>
          <p:nvPr/>
        </p:nvSpPr>
        <p:spPr>
          <a:xfrm>
            <a:off x="341249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54" name="object 54"/>
          <p:cNvSpPr/>
          <p:nvPr/>
        </p:nvSpPr>
        <p:spPr>
          <a:xfrm>
            <a:off x="338709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55" name="object 55"/>
          <p:cNvSpPr/>
          <p:nvPr/>
        </p:nvSpPr>
        <p:spPr>
          <a:xfrm>
            <a:off x="336169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56" name="object 56"/>
          <p:cNvSpPr/>
          <p:nvPr/>
        </p:nvSpPr>
        <p:spPr>
          <a:xfrm>
            <a:off x="333629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57" name="object 57"/>
          <p:cNvSpPr/>
          <p:nvPr/>
        </p:nvSpPr>
        <p:spPr>
          <a:xfrm>
            <a:off x="331089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58" name="object 58"/>
          <p:cNvSpPr/>
          <p:nvPr/>
        </p:nvSpPr>
        <p:spPr>
          <a:xfrm>
            <a:off x="328549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59" name="object 59"/>
          <p:cNvSpPr/>
          <p:nvPr/>
        </p:nvSpPr>
        <p:spPr>
          <a:xfrm>
            <a:off x="3261359"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60" name="object 60"/>
          <p:cNvSpPr/>
          <p:nvPr/>
        </p:nvSpPr>
        <p:spPr>
          <a:xfrm>
            <a:off x="323596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61" name="object 61"/>
          <p:cNvSpPr/>
          <p:nvPr/>
        </p:nvSpPr>
        <p:spPr>
          <a:xfrm>
            <a:off x="321056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62" name="object 62"/>
          <p:cNvSpPr/>
          <p:nvPr/>
        </p:nvSpPr>
        <p:spPr>
          <a:xfrm>
            <a:off x="318516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63" name="object 63"/>
          <p:cNvSpPr/>
          <p:nvPr/>
        </p:nvSpPr>
        <p:spPr>
          <a:xfrm>
            <a:off x="315976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64" name="object 64"/>
          <p:cNvSpPr/>
          <p:nvPr/>
        </p:nvSpPr>
        <p:spPr>
          <a:xfrm>
            <a:off x="313436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65" name="object 65"/>
          <p:cNvSpPr/>
          <p:nvPr/>
        </p:nvSpPr>
        <p:spPr>
          <a:xfrm>
            <a:off x="3110229" y="1893570"/>
            <a:ext cx="11430" cy="0"/>
          </a:xfrm>
          <a:custGeom>
            <a:avLst/>
            <a:gdLst/>
            <a:ahLst/>
            <a:cxnLst/>
            <a:rect l="l" t="t" r="r" b="b"/>
            <a:pathLst>
              <a:path w="11430">
                <a:moveTo>
                  <a:pt x="11430" y="0"/>
                </a:moveTo>
                <a:lnTo>
                  <a:pt x="0" y="0"/>
                </a:lnTo>
              </a:path>
            </a:pathLst>
          </a:custGeom>
          <a:ln w="12700">
            <a:solidFill>
              <a:srgbClr val="3333FF"/>
            </a:solidFill>
          </a:ln>
        </p:spPr>
        <p:txBody>
          <a:bodyPr wrap="square" lIns="0" tIns="0" rIns="0" bIns="0" rtlCol="0"/>
          <a:lstStyle/>
          <a:p>
            <a:endParaRPr/>
          </a:p>
        </p:txBody>
      </p:sp>
      <p:sp>
        <p:nvSpPr>
          <p:cNvPr id="66" name="object 66"/>
          <p:cNvSpPr/>
          <p:nvPr/>
        </p:nvSpPr>
        <p:spPr>
          <a:xfrm>
            <a:off x="3084829"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67" name="object 67"/>
          <p:cNvSpPr/>
          <p:nvPr/>
        </p:nvSpPr>
        <p:spPr>
          <a:xfrm>
            <a:off x="3059429"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68" name="object 68"/>
          <p:cNvSpPr/>
          <p:nvPr/>
        </p:nvSpPr>
        <p:spPr>
          <a:xfrm>
            <a:off x="3034029"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69" name="object 69"/>
          <p:cNvSpPr/>
          <p:nvPr/>
        </p:nvSpPr>
        <p:spPr>
          <a:xfrm>
            <a:off x="3008629"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70" name="object 70"/>
          <p:cNvSpPr/>
          <p:nvPr/>
        </p:nvSpPr>
        <p:spPr>
          <a:xfrm>
            <a:off x="2983229"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71" name="object 71"/>
          <p:cNvSpPr/>
          <p:nvPr/>
        </p:nvSpPr>
        <p:spPr>
          <a:xfrm>
            <a:off x="2959100" y="1893570"/>
            <a:ext cx="11430" cy="0"/>
          </a:xfrm>
          <a:custGeom>
            <a:avLst/>
            <a:gdLst/>
            <a:ahLst/>
            <a:cxnLst/>
            <a:rect l="l" t="t" r="r" b="b"/>
            <a:pathLst>
              <a:path w="11430">
                <a:moveTo>
                  <a:pt x="11430" y="0"/>
                </a:moveTo>
                <a:lnTo>
                  <a:pt x="0" y="0"/>
                </a:lnTo>
              </a:path>
            </a:pathLst>
          </a:custGeom>
          <a:ln w="12700">
            <a:solidFill>
              <a:srgbClr val="3333FF"/>
            </a:solidFill>
          </a:ln>
        </p:spPr>
        <p:txBody>
          <a:bodyPr wrap="square" lIns="0" tIns="0" rIns="0" bIns="0" rtlCol="0"/>
          <a:lstStyle/>
          <a:p>
            <a:endParaRPr/>
          </a:p>
        </p:txBody>
      </p:sp>
      <p:sp>
        <p:nvSpPr>
          <p:cNvPr id="72" name="object 72"/>
          <p:cNvSpPr/>
          <p:nvPr/>
        </p:nvSpPr>
        <p:spPr>
          <a:xfrm>
            <a:off x="293370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73" name="object 73"/>
          <p:cNvSpPr/>
          <p:nvPr/>
        </p:nvSpPr>
        <p:spPr>
          <a:xfrm>
            <a:off x="290830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74" name="object 74"/>
          <p:cNvSpPr/>
          <p:nvPr/>
        </p:nvSpPr>
        <p:spPr>
          <a:xfrm>
            <a:off x="288290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75" name="object 75"/>
          <p:cNvSpPr/>
          <p:nvPr/>
        </p:nvSpPr>
        <p:spPr>
          <a:xfrm>
            <a:off x="285750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76" name="object 76"/>
          <p:cNvSpPr/>
          <p:nvPr/>
        </p:nvSpPr>
        <p:spPr>
          <a:xfrm>
            <a:off x="283210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77" name="object 77"/>
          <p:cNvSpPr/>
          <p:nvPr/>
        </p:nvSpPr>
        <p:spPr>
          <a:xfrm>
            <a:off x="280670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78" name="object 78"/>
          <p:cNvSpPr/>
          <p:nvPr/>
        </p:nvSpPr>
        <p:spPr>
          <a:xfrm>
            <a:off x="278257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79" name="object 79"/>
          <p:cNvSpPr/>
          <p:nvPr/>
        </p:nvSpPr>
        <p:spPr>
          <a:xfrm>
            <a:off x="275717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80" name="object 80"/>
          <p:cNvSpPr/>
          <p:nvPr/>
        </p:nvSpPr>
        <p:spPr>
          <a:xfrm>
            <a:off x="273177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81" name="object 81"/>
          <p:cNvSpPr/>
          <p:nvPr/>
        </p:nvSpPr>
        <p:spPr>
          <a:xfrm>
            <a:off x="270637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82" name="object 82"/>
          <p:cNvSpPr/>
          <p:nvPr/>
        </p:nvSpPr>
        <p:spPr>
          <a:xfrm>
            <a:off x="268097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83" name="object 83"/>
          <p:cNvSpPr/>
          <p:nvPr/>
        </p:nvSpPr>
        <p:spPr>
          <a:xfrm>
            <a:off x="265557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84" name="object 84"/>
          <p:cNvSpPr/>
          <p:nvPr/>
        </p:nvSpPr>
        <p:spPr>
          <a:xfrm>
            <a:off x="2631439" y="1893570"/>
            <a:ext cx="11430" cy="0"/>
          </a:xfrm>
          <a:custGeom>
            <a:avLst/>
            <a:gdLst/>
            <a:ahLst/>
            <a:cxnLst/>
            <a:rect l="l" t="t" r="r" b="b"/>
            <a:pathLst>
              <a:path w="11430">
                <a:moveTo>
                  <a:pt x="11430" y="0"/>
                </a:moveTo>
                <a:lnTo>
                  <a:pt x="0" y="0"/>
                </a:lnTo>
              </a:path>
            </a:pathLst>
          </a:custGeom>
          <a:ln w="12700">
            <a:solidFill>
              <a:srgbClr val="3333FF"/>
            </a:solidFill>
          </a:ln>
        </p:spPr>
        <p:txBody>
          <a:bodyPr wrap="square" lIns="0" tIns="0" rIns="0" bIns="0" rtlCol="0"/>
          <a:lstStyle/>
          <a:p>
            <a:endParaRPr/>
          </a:p>
        </p:txBody>
      </p:sp>
      <p:sp>
        <p:nvSpPr>
          <p:cNvPr id="85" name="object 85"/>
          <p:cNvSpPr/>
          <p:nvPr/>
        </p:nvSpPr>
        <p:spPr>
          <a:xfrm>
            <a:off x="2606039"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86" name="object 86"/>
          <p:cNvSpPr/>
          <p:nvPr/>
        </p:nvSpPr>
        <p:spPr>
          <a:xfrm>
            <a:off x="2580639"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87" name="object 87"/>
          <p:cNvSpPr/>
          <p:nvPr/>
        </p:nvSpPr>
        <p:spPr>
          <a:xfrm>
            <a:off x="2555239"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88" name="object 88"/>
          <p:cNvSpPr/>
          <p:nvPr/>
        </p:nvSpPr>
        <p:spPr>
          <a:xfrm>
            <a:off x="2529839"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89" name="object 89"/>
          <p:cNvSpPr/>
          <p:nvPr/>
        </p:nvSpPr>
        <p:spPr>
          <a:xfrm>
            <a:off x="2504439"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90" name="object 90"/>
          <p:cNvSpPr/>
          <p:nvPr/>
        </p:nvSpPr>
        <p:spPr>
          <a:xfrm>
            <a:off x="2480310" y="1893570"/>
            <a:ext cx="11430" cy="0"/>
          </a:xfrm>
          <a:custGeom>
            <a:avLst/>
            <a:gdLst/>
            <a:ahLst/>
            <a:cxnLst/>
            <a:rect l="l" t="t" r="r" b="b"/>
            <a:pathLst>
              <a:path w="11430">
                <a:moveTo>
                  <a:pt x="11429" y="0"/>
                </a:moveTo>
                <a:lnTo>
                  <a:pt x="0" y="0"/>
                </a:lnTo>
              </a:path>
            </a:pathLst>
          </a:custGeom>
          <a:ln w="12700">
            <a:solidFill>
              <a:srgbClr val="3333FF"/>
            </a:solidFill>
          </a:ln>
        </p:spPr>
        <p:txBody>
          <a:bodyPr wrap="square" lIns="0" tIns="0" rIns="0" bIns="0" rtlCol="0"/>
          <a:lstStyle/>
          <a:p>
            <a:endParaRPr/>
          </a:p>
        </p:txBody>
      </p:sp>
      <p:sp>
        <p:nvSpPr>
          <p:cNvPr id="91" name="object 91"/>
          <p:cNvSpPr/>
          <p:nvPr/>
        </p:nvSpPr>
        <p:spPr>
          <a:xfrm>
            <a:off x="245491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92" name="object 92"/>
          <p:cNvSpPr/>
          <p:nvPr/>
        </p:nvSpPr>
        <p:spPr>
          <a:xfrm>
            <a:off x="242951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93" name="object 93"/>
          <p:cNvSpPr/>
          <p:nvPr/>
        </p:nvSpPr>
        <p:spPr>
          <a:xfrm>
            <a:off x="240411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94" name="object 94"/>
          <p:cNvSpPr/>
          <p:nvPr/>
        </p:nvSpPr>
        <p:spPr>
          <a:xfrm>
            <a:off x="237871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95" name="object 95"/>
          <p:cNvSpPr/>
          <p:nvPr/>
        </p:nvSpPr>
        <p:spPr>
          <a:xfrm>
            <a:off x="235331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96" name="object 96"/>
          <p:cNvSpPr/>
          <p:nvPr/>
        </p:nvSpPr>
        <p:spPr>
          <a:xfrm>
            <a:off x="232791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97" name="object 97"/>
          <p:cNvSpPr/>
          <p:nvPr/>
        </p:nvSpPr>
        <p:spPr>
          <a:xfrm>
            <a:off x="2303779"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98" name="object 98"/>
          <p:cNvSpPr/>
          <p:nvPr/>
        </p:nvSpPr>
        <p:spPr>
          <a:xfrm>
            <a:off x="2278379"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99" name="object 99"/>
          <p:cNvSpPr/>
          <p:nvPr/>
        </p:nvSpPr>
        <p:spPr>
          <a:xfrm>
            <a:off x="2252979"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00" name="object 100"/>
          <p:cNvSpPr/>
          <p:nvPr/>
        </p:nvSpPr>
        <p:spPr>
          <a:xfrm>
            <a:off x="2227579"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01" name="object 101"/>
          <p:cNvSpPr/>
          <p:nvPr/>
        </p:nvSpPr>
        <p:spPr>
          <a:xfrm>
            <a:off x="2202179"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02" name="object 102"/>
          <p:cNvSpPr/>
          <p:nvPr/>
        </p:nvSpPr>
        <p:spPr>
          <a:xfrm>
            <a:off x="2176779"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03" name="object 103"/>
          <p:cNvSpPr/>
          <p:nvPr/>
        </p:nvSpPr>
        <p:spPr>
          <a:xfrm>
            <a:off x="2152650" y="1893570"/>
            <a:ext cx="11430" cy="0"/>
          </a:xfrm>
          <a:custGeom>
            <a:avLst/>
            <a:gdLst/>
            <a:ahLst/>
            <a:cxnLst/>
            <a:rect l="l" t="t" r="r" b="b"/>
            <a:pathLst>
              <a:path w="11430">
                <a:moveTo>
                  <a:pt x="11430" y="0"/>
                </a:moveTo>
                <a:lnTo>
                  <a:pt x="0" y="0"/>
                </a:lnTo>
              </a:path>
            </a:pathLst>
          </a:custGeom>
          <a:ln w="12700">
            <a:solidFill>
              <a:srgbClr val="3333FF"/>
            </a:solidFill>
          </a:ln>
        </p:spPr>
        <p:txBody>
          <a:bodyPr wrap="square" lIns="0" tIns="0" rIns="0" bIns="0" rtlCol="0"/>
          <a:lstStyle/>
          <a:p>
            <a:endParaRPr/>
          </a:p>
        </p:txBody>
      </p:sp>
      <p:sp>
        <p:nvSpPr>
          <p:cNvPr id="104" name="object 104"/>
          <p:cNvSpPr/>
          <p:nvPr/>
        </p:nvSpPr>
        <p:spPr>
          <a:xfrm>
            <a:off x="212725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05" name="object 105"/>
          <p:cNvSpPr/>
          <p:nvPr/>
        </p:nvSpPr>
        <p:spPr>
          <a:xfrm>
            <a:off x="210185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06" name="object 106"/>
          <p:cNvSpPr/>
          <p:nvPr/>
        </p:nvSpPr>
        <p:spPr>
          <a:xfrm>
            <a:off x="207645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07" name="object 107"/>
          <p:cNvSpPr/>
          <p:nvPr/>
        </p:nvSpPr>
        <p:spPr>
          <a:xfrm>
            <a:off x="205105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08" name="object 108"/>
          <p:cNvSpPr/>
          <p:nvPr/>
        </p:nvSpPr>
        <p:spPr>
          <a:xfrm>
            <a:off x="202565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09" name="object 109"/>
          <p:cNvSpPr/>
          <p:nvPr/>
        </p:nvSpPr>
        <p:spPr>
          <a:xfrm>
            <a:off x="200025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10" name="object 110"/>
          <p:cNvSpPr/>
          <p:nvPr/>
        </p:nvSpPr>
        <p:spPr>
          <a:xfrm>
            <a:off x="197612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11" name="object 111"/>
          <p:cNvSpPr/>
          <p:nvPr/>
        </p:nvSpPr>
        <p:spPr>
          <a:xfrm>
            <a:off x="195072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12" name="object 112"/>
          <p:cNvSpPr/>
          <p:nvPr/>
        </p:nvSpPr>
        <p:spPr>
          <a:xfrm>
            <a:off x="192532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13" name="object 113"/>
          <p:cNvSpPr/>
          <p:nvPr/>
        </p:nvSpPr>
        <p:spPr>
          <a:xfrm>
            <a:off x="189992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14" name="object 114"/>
          <p:cNvSpPr/>
          <p:nvPr/>
        </p:nvSpPr>
        <p:spPr>
          <a:xfrm>
            <a:off x="187452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15" name="object 115"/>
          <p:cNvSpPr/>
          <p:nvPr/>
        </p:nvSpPr>
        <p:spPr>
          <a:xfrm>
            <a:off x="184912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16" name="object 116"/>
          <p:cNvSpPr/>
          <p:nvPr/>
        </p:nvSpPr>
        <p:spPr>
          <a:xfrm>
            <a:off x="1824989"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17" name="object 117"/>
          <p:cNvSpPr/>
          <p:nvPr/>
        </p:nvSpPr>
        <p:spPr>
          <a:xfrm>
            <a:off x="1799589"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18" name="object 118"/>
          <p:cNvSpPr/>
          <p:nvPr/>
        </p:nvSpPr>
        <p:spPr>
          <a:xfrm>
            <a:off x="1774189"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19" name="object 119"/>
          <p:cNvSpPr/>
          <p:nvPr/>
        </p:nvSpPr>
        <p:spPr>
          <a:xfrm>
            <a:off x="1748789"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20" name="object 120"/>
          <p:cNvSpPr/>
          <p:nvPr/>
        </p:nvSpPr>
        <p:spPr>
          <a:xfrm>
            <a:off x="1723389"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21" name="object 121"/>
          <p:cNvSpPr/>
          <p:nvPr/>
        </p:nvSpPr>
        <p:spPr>
          <a:xfrm>
            <a:off x="1697989"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22" name="object 122"/>
          <p:cNvSpPr/>
          <p:nvPr/>
        </p:nvSpPr>
        <p:spPr>
          <a:xfrm>
            <a:off x="1673860" y="1893570"/>
            <a:ext cx="11430" cy="0"/>
          </a:xfrm>
          <a:custGeom>
            <a:avLst/>
            <a:gdLst/>
            <a:ahLst/>
            <a:cxnLst/>
            <a:rect l="l" t="t" r="r" b="b"/>
            <a:pathLst>
              <a:path w="11430">
                <a:moveTo>
                  <a:pt x="11429" y="0"/>
                </a:moveTo>
                <a:lnTo>
                  <a:pt x="0" y="0"/>
                </a:lnTo>
              </a:path>
            </a:pathLst>
          </a:custGeom>
          <a:ln w="12700">
            <a:solidFill>
              <a:srgbClr val="3333FF"/>
            </a:solidFill>
          </a:ln>
        </p:spPr>
        <p:txBody>
          <a:bodyPr wrap="square" lIns="0" tIns="0" rIns="0" bIns="0" rtlCol="0"/>
          <a:lstStyle/>
          <a:p>
            <a:endParaRPr/>
          </a:p>
        </p:txBody>
      </p:sp>
      <p:sp>
        <p:nvSpPr>
          <p:cNvPr id="123" name="object 123"/>
          <p:cNvSpPr/>
          <p:nvPr/>
        </p:nvSpPr>
        <p:spPr>
          <a:xfrm>
            <a:off x="164846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24" name="object 124"/>
          <p:cNvSpPr/>
          <p:nvPr/>
        </p:nvSpPr>
        <p:spPr>
          <a:xfrm>
            <a:off x="162306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25" name="object 125"/>
          <p:cNvSpPr/>
          <p:nvPr/>
        </p:nvSpPr>
        <p:spPr>
          <a:xfrm>
            <a:off x="159766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26" name="object 126"/>
          <p:cNvSpPr/>
          <p:nvPr/>
        </p:nvSpPr>
        <p:spPr>
          <a:xfrm>
            <a:off x="157226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27" name="object 127"/>
          <p:cNvSpPr/>
          <p:nvPr/>
        </p:nvSpPr>
        <p:spPr>
          <a:xfrm>
            <a:off x="154686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28" name="object 128"/>
          <p:cNvSpPr/>
          <p:nvPr/>
        </p:nvSpPr>
        <p:spPr>
          <a:xfrm>
            <a:off x="152146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29" name="object 129"/>
          <p:cNvSpPr/>
          <p:nvPr/>
        </p:nvSpPr>
        <p:spPr>
          <a:xfrm>
            <a:off x="149733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30" name="object 130"/>
          <p:cNvSpPr/>
          <p:nvPr/>
        </p:nvSpPr>
        <p:spPr>
          <a:xfrm>
            <a:off x="147193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31" name="object 131"/>
          <p:cNvSpPr/>
          <p:nvPr/>
        </p:nvSpPr>
        <p:spPr>
          <a:xfrm>
            <a:off x="144653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32" name="object 132"/>
          <p:cNvSpPr/>
          <p:nvPr/>
        </p:nvSpPr>
        <p:spPr>
          <a:xfrm>
            <a:off x="142113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33" name="object 133"/>
          <p:cNvSpPr/>
          <p:nvPr/>
        </p:nvSpPr>
        <p:spPr>
          <a:xfrm>
            <a:off x="139573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34" name="object 134"/>
          <p:cNvSpPr/>
          <p:nvPr/>
        </p:nvSpPr>
        <p:spPr>
          <a:xfrm>
            <a:off x="137033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35" name="object 135"/>
          <p:cNvSpPr/>
          <p:nvPr/>
        </p:nvSpPr>
        <p:spPr>
          <a:xfrm>
            <a:off x="134620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36" name="object 136"/>
          <p:cNvSpPr/>
          <p:nvPr/>
        </p:nvSpPr>
        <p:spPr>
          <a:xfrm>
            <a:off x="1332230" y="1882139"/>
            <a:ext cx="1270" cy="11430"/>
          </a:xfrm>
          <a:custGeom>
            <a:avLst/>
            <a:gdLst/>
            <a:ahLst/>
            <a:cxnLst/>
            <a:rect l="l" t="t" r="r" b="b"/>
            <a:pathLst>
              <a:path w="1269" h="11430">
                <a:moveTo>
                  <a:pt x="1269" y="11430"/>
                </a:moveTo>
                <a:lnTo>
                  <a:pt x="0" y="11430"/>
                </a:lnTo>
                <a:lnTo>
                  <a:pt x="0" y="0"/>
                </a:lnTo>
              </a:path>
            </a:pathLst>
          </a:custGeom>
          <a:ln w="12699">
            <a:solidFill>
              <a:srgbClr val="3333FF"/>
            </a:solidFill>
          </a:ln>
        </p:spPr>
        <p:txBody>
          <a:bodyPr wrap="square" lIns="0" tIns="0" rIns="0" bIns="0" rtlCol="0"/>
          <a:lstStyle/>
          <a:p>
            <a:endParaRPr/>
          </a:p>
        </p:txBody>
      </p:sp>
      <p:sp>
        <p:nvSpPr>
          <p:cNvPr id="137" name="object 137"/>
          <p:cNvSpPr/>
          <p:nvPr/>
        </p:nvSpPr>
        <p:spPr>
          <a:xfrm>
            <a:off x="1332230" y="1856739"/>
            <a:ext cx="0" cy="12700"/>
          </a:xfrm>
          <a:custGeom>
            <a:avLst/>
            <a:gdLst/>
            <a:ahLst/>
            <a:cxnLst/>
            <a:rect l="l" t="t" r="r" b="b"/>
            <a:pathLst>
              <a:path h="12700">
                <a:moveTo>
                  <a:pt x="-6350" y="6350"/>
                </a:moveTo>
                <a:lnTo>
                  <a:pt x="6350" y="6350"/>
                </a:lnTo>
              </a:path>
            </a:pathLst>
          </a:custGeom>
          <a:ln w="12700">
            <a:solidFill>
              <a:srgbClr val="3333FF"/>
            </a:solidFill>
          </a:ln>
        </p:spPr>
        <p:txBody>
          <a:bodyPr wrap="square" lIns="0" tIns="0" rIns="0" bIns="0" rtlCol="0"/>
          <a:lstStyle/>
          <a:p>
            <a:endParaRPr/>
          </a:p>
        </p:txBody>
      </p:sp>
      <p:sp>
        <p:nvSpPr>
          <p:cNvPr id="138" name="object 138"/>
          <p:cNvSpPr/>
          <p:nvPr/>
        </p:nvSpPr>
        <p:spPr>
          <a:xfrm>
            <a:off x="1332230" y="1831339"/>
            <a:ext cx="0" cy="12700"/>
          </a:xfrm>
          <a:custGeom>
            <a:avLst/>
            <a:gdLst/>
            <a:ahLst/>
            <a:cxnLst/>
            <a:rect l="l" t="t" r="r" b="b"/>
            <a:pathLst>
              <a:path h="12700">
                <a:moveTo>
                  <a:pt x="-6350" y="6350"/>
                </a:moveTo>
                <a:lnTo>
                  <a:pt x="6350" y="6350"/>
                </a:lnTo>
              </a:path>
            </a:pathLst>
          </a:custGeom>
          <a:ln w="12700">
            <a:solidFill>
              <a:srgbClr val="3333FF"/>
            </a:solidFill>
          </a:ln>
        </p:spPr>
        <p:txBody>
          <a:bodyPr wrap="square" lIns="0" tIns="0" rIns="0" bIns="0" rtlCol="0"/>
          <a:lstStyle/>
          <a:p>
            <a:endParaRPr/>
          </a:p>
        </p:txBody>
      </p:sp>
      <p:sp>
        <p:nvSpPr>
          <p:cNvPr id="139" name="object 139"/>
          <p:cNvSpPr/>
          <p:nvPr/>
        </p:nvSpPr>
        <p:spPr>
          <a:xfrm>
            <a:off x="1332230" y="1805939"/>
            <a:ext cx="0" cy="12700"/>
          </a:xfrm>
          <a:custGeom>
            <a:avLst/>
            <a:gdLst/>
            <a:ahLst/>
            <a:cxnLst/>
            <a:rect l="l" t="t" r="r" b="b"/>
            <a:pathLst>
              <a:path h="12700">
                <a:moveTo>
                  <a:pt x="-6350" y="6350"/>
                </a:moveTo>
                <a:lnTo>
                  <a:pt x="6350" y="6350"/>
                </a:lnTo>
              </a:path>
            </a:pathLst>
          </a:custGeom>
          <a:ln w="12700">
            <a:solidFill>
              <a:srgbClr val="3333FF"/>
            </a:solidFill>
          </a:ln>
        </p:spPr>
        <p:txBody>
          <a:bodyPr wrap="square" lIns="0" tIns="0" rIns="0" bIns="0" rtlCol="0"/>
          <a:lstStyle/>
          <a:p>
            <a:endParaRPr/>
          </a:p>
        </p:txBody>
      </p:sp>
      <p:sp>
        <p:nvSpPr>
          <p:cNvPr id="140" name="object 140"/>
          <p:cNvSpPr/>
          <p:nvPr/>
        </p:nvSpPr>
        <p:spPr>
          <a:xfrm>
            <a:off x="1332230" y="1780539"/>
            <a:ext cx="0" cy="12700"/>
          </a:xfrm>
          <a:custGeom>
            <a:avLst/>
            <a:gdLst/>
            <a:ahLst/>
            <a:cxnLst/>
            <a:rect l="l" t="t" r="r" b="b"/>
            <a:pathLst>
              <a:path h="12700">
                <a:moveTo>
                  <a:pt x="-6350" y="6350"/>
                </a:moveTo>
                <a:lnTo>
                  <a:pt x="6350" y="6350"/>
                </a:lnTo>
              </a:path>
            </a:pathLst>
          </a:custGeom>
          <a:ln w="12700">
            <a:solidFill>
              <a:srgbClr val="3333FF"/>
            </a:solidFill>
          </a:ln>
        </p:spPr>
        <p:txBody>
          <a:bodyPr wrap="square" lIns="0" tIns="0" rIns="0" bIns="0" rtlCol="0"/>
          <a:lstStyle/>
          <a:p>
            <a:endParaRPr/>
          </a:p>
        </p:txBody>
      </p:sp>
      <p:sp>
        <p:nvSpPr>
          <p:cNvPr id="141" name="object 141"/>
          <p:cNvSpPr/>
          <p:nvPr/>
        </p:nvSpPr>
        <p:spPr>
          <a:xfrm>
            <a:off x="1332230" y="1755139"/>
            <a:ext cx="0" cy="12700"/>
          </a:xfrm>
          <a:custGeom>
            <a:avLst/>
            <a:gdLst/>
            <a:ahLst/>
            <a:cxnLst/>
            <a:rect l="l" t="t" r="r" b="b"/>
            <a:pathLst>
              <a:path h="12700">
                <a:moveTo>
                  <a:pt x="-6350" y="6350"/>
                </a:moveTo>
                <a:lnTo>
                  <a:pt x="6350" y="6350"/>
                </a:lnTo>
              </a:path>
            </a:pathLst>
          </a:custGeom>
          <a:ln w="12700">
            <a:solidFill>
              <a:srgbClr val="3333FF"/>
            </a:solidFill>
          </a:ln>
        </p:spPr>
        <p:txBody>
          <a:bodyPr wrap="square" lIns="0" tIns="0" rIns="0" bIns="0" rtlCol="0"/>
          <a:lstStyle/>
          <a:p>
            <a:endParaRPr/>
          </a:p>
        </p:txBody>
      </p:sp>
      <p:sp>
        <p:nvSpPr>
          <p:cNvPr id="142" name="object 142"/>
          <p:cNvSpPr/>
          <p:nvPr/>
        </p:nvSpPr>
        <p:spPr>
          <a:xfrm>
            <a:off x="1332230" y="1731010"/>
            <a:ext cx="0" cy="12700"/>
          </a:xfrm>
          <a:custGeom>
            <a:avLst/>
            <a:gdLst/>
            <a:ahLst/>
            <a:cxnLst/>
            <a:rect l="l" t="t" r="r" b="b"/>
            <a:pathLst>
              <a:path h="12700">
                <a:moveTo>
                  <a:pt x="-6350" y="6350"/>
                </a:moveTo>
                <a:lnTo>
                  <a:pt x="6350" y="6350"/>
                </a:lnTo>
              </a:path>
            </a:pathLst>
          </a:custGeom>
          <a:ln w="12700">
            <a:solidFill>
              <a:srgbClr val="3333FF"/>
            </a:solidFill>
          </a:ln>
        </p:spPr>
        <p:txBody>
          <a:bodyPr wrap="square" lIns="0" tIns="0" rIns="0" bIns="0" rtlCol="0"/>
          <a:lstStyle/>
          <a:p>
            <a:endParaRPr/>
          </a:p>
        </p:txBody>
      </p:sp>
      <p:sp>
        <p:nvSpPr>
          <p:cNvPr id="143" name="object 143"/>
          <p:cNvSpPr/>
          <p:nvPr/>
        </p:nvSpPr>
        <p:spPr>
          <a:xfrm>
            <a:off x="1332230" y="1705610"/>
            <a:ext cx="0" cy="12700"/>
          </a:xfrm>
          <a:custGeom>
            <a:avLst/>
            <a:gdLst/>
            <a:ahLst/>
            <a:cxnLst/>
            <a:rect l="l" t="t" r="r" b="b"/>
            <a:pathLst>
              <a:path h="12700">
                <a:moveTo>
                  <a:pt x="-6350" y="6350"/>
                </a:moveTo>
                <a:lnTo>
                  <a:pt x="6350" y="6350"/>
                </a:lnTo>
              </a:path>
            </a:pathLst>
          </a:custGeom>
          <a:ln w="12700">
            <a:solidFill>
              <a:srgbClr val="3333FF"/>
            </a:solidFill>
          </a:ln>
        </p:spPr>
        <p:txBody>
          <a:bodyPr wrap="square" lIns="0" tIns="0" rIns="0" bIns="0" rtlCol="0"/>
          <a:lstStyle/>
          <a:p>
            <a:endParaRPr/>
          </a:p>
        </p:txBody>
      </p:sp>
      <p:sp>
        <p:nvSpPr>
          <p:cNvPr id="144" name="object 144"/>
          <p:cNvSpPr/>
          <p:nvPr/>
        </p:nvSpPr>
        <p:spPr>
          <a:xfrm>
            <a:off x="1332230" y="1680210"/>
            <a:ext cx="0" cy="12700"/>
          </a:xfrm>
          <a:custGeom>
            <a:avLst/>
            <a:gdLst/>
            <a:ahLst/>
            <a:cxnLst/>
            <a:rect l="l" t="t" r="r" b="b"/>
            <a:pathLst>
              <a:path h="12700">
                <a:moveTo>
                  <a:pt x="-6350" y="6350"/>
                </a:moveTo>
                <a:lnTo>
                  <a:pt x="6350" y="6350"/>
                </a:lnTo>
              </a:path>
            </a:pathLst>
          </a:custGeom>
          <a:ln w="12700">
            <a:solidFill>
              <a:srgbClr val="3333FF"/>
            </a:solidFill>
          </a:ln>
        </p:spPr>
        <p:txBody>
          <a:bodyPr wrap="square" lIns="0" tIns="0" rIns="0" bIns="0" rtlCol="0"/>
          <a:lstStyle/>
          <a:p>
            <a:endParaRPr/>
          </a:p>
        </p:txBody>
      </p:sp>
      <p:sp>
        <p:nvSpPr>
          <p:cNvPr id="145" name="object 145"/>
          <p:cNvSpPr/>
          <p:nvPr/>
        </p:nvSpPr>
        <p:spPr>
          <a:xfrm>
            <a:off x="1332230" y="1654810"/>
            <a:ext cx="0" cy="12700"/>
          </a:xfrm>
          <a:custGeom>
            <a:avLst/>
            <a:gdLst/>
            <a:ahLst/>
            <a:cxnLst/>
            <a:rect l="l" t="t" r="r" b="b"/>
            <a:pathLst>
              <a:path h="12700">
                <a:moveTo>
                  <a:pt x="-6350" y="6350"/>
                </a:moveTo>
                <a:lnTo>
                  <a:pt x="6350" y="6350"/>
                </a:lnTo>
              </a:path>
            </a:pathLst>
          </a:custGeom>
          <a:ln w="12700">
            <a:solidFill>
              <a:srgbClr val="3333FF"/>
            </a:solidFill>
          </a:ln>
        </p:spPr>
        <p:txBody>
          <a:bodyPr wrap="square" lIns="0" tIns="0" rIns="0" bIns="0" rtlCol="0"/>
          <a:lstStyle/>
          <a:p>
            <a:endParaRPr/>
          </a:p>
        </p:txBody>
      </p:sp>
      <p:sp>
        <p:nvSpPr>
          <p:cNvPr id="146" name="object 146"/>
          <p:cNvSpPr/>
          <p:nvPr/>
        </p:nvSpPr>
        <p:spPr>
          <a:xfrm>
            <a:off x="1332230" y="1629410"/>
            <a:ext cx="0" cy="12700"/>
          </a:xfrm>
          <a:custGeom>
            <a:avLst/>
            <a:gdLst/>
            <a:ahLst/>
            <a:cxnLst/>
            <a:rect l="l" t="t" r="r" b="b"/>
            <a:pathLst>
              <a:path h="12700">
                <a:moveTo>
                  <a:pt x="-6350" y="6350"/>
                </a:moveTo>
                <a:lnTo>
                  <a:pt x="6350" y="6350"/>
                </a:lnTo>
              </a:path>
            </a:pathLst>
          </a:custGeom>
          <a:ln w="12700">
            <a:solidFill>
              <a:srgbClr val="3333FF"/>
            </a:solidFill>
          </a:ln>
        </p:spPr>
        <p:txBody>
          <a:bodyPr wrap="square" lIns="0" tIns="0" rIns="0" bIns="0" rtlCol="0"/>
          <a:lstStyle/>
          <a:p>
            <a:endParaRPr/>
          </a:p>
        </p:txBody>
      </p:sp>
      <p:sp>
        <p:nvSpPr>
          <p:cNvPr id="147" name="object 147"/>
          <p:cNvSpPr/>
          <p:nvPr/>
        </p:nvSpPr>
        <p:spPr>
          <a:xfrm>
            <a:off x="1332230" y="1604010"/>
            <a:ext cx="0" cy="12700"/>
          </a:xfrm>
          <a:custGeom>
            <a:avLst/>
            <a:gdLst/>
            <a:ahLst/>
            <a:cxnLst/>
            <a:rect l="l" t="t" r="r" b="b"/>
            <a:pathLst>
              <a:path h="12700">
                <a:moveTo>
                  <a:pt x="-6350" y="6350"/>
                </a:moveTo>
                <a:lnTo>
                  <a:pt x="6350" y="6350"/>
                </a:lnTo>
              </a:path>
            </a:pathLst>
          </a:custGeom>
          <a:ln w="12700">
            <a:solidFill>
              <a:srgbClr val="3333FF"/>
            </a:solidFill>
          </a:ln>
        </p:spPr>
        <p:txBody>
          <a:bodyPr wrap="square" lIns="0" tIns="0" rIns="0" bIns="0" rtlCol="0"/>
          <a:lstStyle/>
          <a:p>
            <a:endParaRPr/>
          </a:p>
        </p:txBody>
      </p:sp>
      <p:sp>
        <p:nvSpPr>
          <p:cNvPr id="148" name="object 148"/>
          <p:cNvSpPr/>
          <p:nvPr/>
        </p:nvSpPr>
        <p:spPr>
          <a:xfrm>
            <a:off x="1332230" y="1579880"/>
            <a:ext cx="0" cy="11430"/>
          </a:xfrm>
          <a:custGeom>
            <a:avLst/>
            <a:gdLst/>
            <a:ahLst/>
            <a:cxnLst/>
            <a:rect l="l" t="t" r="r" b="b"/>
            <a:pathLst>
              <a:path h="11430">
                <a:moveTo>
                  <a:pt x="-6350" y="5715"/>
                </a:moveTo>
                <a:lnTo>
                  <a:pt x="6350" y="5715"/>
                </a:lnTo>
              </a:path>
            </a:pathLst>
          </a:custGeom>
          <a:ln w="11430">
            <a:solidFill>
              <a:srgbClr val="3333FF"/>
            </a:solidFill>
          </a:ln>
        </p:spPr>
        <p:txBody>
          <a:bodyPr wrap="square" lIns="0" tIns="0" rIns="0" bIns="0" rtlCol="0"/>
          <a:lstStyle/>
          <a:p>
            <a:endParaRPr/>
          </a:p>
        </p:txBody>
      </p:sp>
      <p:sp>
        <p:nvSpPr>
          <p:cNvPr id="149" name="object 149"/>
          <p:cNvSpPr/>
          <p:nvPr/>
        </p:nvSpPr>
        <p:spPr>
          <a:xfrm>
            <a:off x="1332230" y="1554480"/>
            <a:ext cx="0" cy="12700"/>
          </a:xfrm>
          <a:custGeom>
            <a:avLst/>
            <a:gdLst/>
            <a:ahLst/>
            <a:cxnLst/>
            <a:rect l="l" t="t" r="r" b="b"/>
            <a:pathLst>
              <a:path h="12700">
                <a:moveTo>
                  <a:pt x="-6350" y="6350"/>
                </a:moveTo>
                <a:lnTo>
                  <a:pt x="6350" y="6350"/>
                </a:lnTo>
              </a:path>
            </a:pathLst>
          </a:custGeom>
          <a:ln w="12700">
            <a:solidFill>
              <a:srgbClr val="3333FF"/>
            </a:solidFill>
          </a:ln>
        </p:spPr>
        <p:txBody>
          <a:bodyPr wrap="square" lIns="0" tIns="0" rIns="0" bIns="0" rtlCol="0"/>
          <a:lstStyle/>
          <a:p>
            <a:endParaRPr/>
          </a:p>
        </p:txBody>
      </p:sp>
      <p:sp>
        <p:nvSpPr>
          <p:cNvPr id="150" name="object 150"/>
          <p:cNvSpPr/>
          <p:nvPr/>
        </p:nvSpPr>
        <p:spPr>
          <a:xfrm>
            <a:off x="1332230" y="1529080"/>
            <a:ext cx="0" cy="12700"/>
          </a:xfrm>
          <a:custGeom>
            <a:avLst/>
            <a:gdLst/>
            <a:ahLst/>
            <a:cxnLst/>
            <a:rect l="l" t="t" r="r" b="b"/>
            <a:pathLst>
              <a:path h="12700">
                <a:moveTo>
                  <a:pt x="-6350" y="6350"/>
                </a:moveTo>
                <a:lnTo>
                  <a:pt x="6350" y="6350"/>
                </a:lnTo>
              </a:path>
            </a:pathLst>
          </a:custGeom>
          <a:ln w="12700">
            <a:solidFill>
              <a:srgbClr val="3333FF"/>
            </a:solidFill>
          </a:ln>
        </p:spPr>
        <p:txBody>
          <a:bodyPr wrap="square" lIns="0" tIns="0" rIns="0" bIns="0" rtlCol="0"/>
          <a:lstStyle/>
          <a:p>
            <a:endParaRPr/>
          </a:p>
        </p:txBody>
      </p:sp>
      <p:sp>
        <p:nvSpPr>
          <p:cNvPr id="151" name="object 151"/>
          <p:cNvSpPr/>
          <p:nvPr/>
        </p:nvSpPr>
        <p:spPr>
          <a:xfrm>
            <a:off x="1332230" y="1503680"/>
            <a:ext cx="0" cy="12700"/>
          </a:xfrm>
          <a:custGeom>
            <a:avLst/>
            <a:gdLst/>
            <a:ahLst/>
            <a:cxnLst/>
            <a:rect l="l" t="t" r="r" b="b"/>
            <a:pathLst>
              <a:path h="12700">
                <a:moveTo>
                  <a:pt x="-6350" y="6350"/>
                </a:moveTo>
                <a:lnTo>
                  <a:pt x="6350" y="6350"/>
                </a:lnTo>
              </a:path>
            </a:pathLst>
          </a:custGeom>
          <a:ln w="12700">
            <a:solidFill>
              <a:srgbClr val="3333FF"/>
            </a:solidFill>
          </a:ln>
        </p:spPr>
        <p:txBody>
          <a:bodyPr wrap="square" lIns="0" tIns="0" rIns="0" bIns="0" rtlCol="0"/>
          <a:lstStyle/>
          <a:p>
            <a:endParaRPr/>
          </a:p>
        </p:txBody>
      </p:sp>
      <p:sp>
        <p:nvSpPr>
          <p:cNvPr id="152" name="object 152"/>
          <p:cNvSpPr/>
          <p:nvPr/>
        </p:nvSpPr>
        <p:spPr>
          <a:xfrm>
            <a:off x="1332230" y="1478280"/>
            <a:ext cx="0" cy="12700"/>
          </a:xfrm>
          <a:custGeom>
            <a:avLst/>
            <a:gdLst/>
            <a:ahLst/>
            <a:cxnLst/>
            <a:rect l="l" t="t" r="r" b="b"/>
            <a:pathLst>
              <a:path h="12700">
                <a:moveTo>
                  <a:pt x="-6350" y="6350"/>
                </a:moveTo>
                <a:lnTo>
                  <a:pt x="6350" y="6350"/>
                </a:lnTo>
              </a:path>
            </a:pathLst>
          </a:custGeom>
          <a:ln w="12700">
            <a:solidFill>
              <a:srgbClr val="3333FF"/>
            </a:solidFill>
          </a:ln>
        </p:spPr>
        <p:txBody>
          <a:bodyPr wrap="square" lIns="0" tIns="0" rIns="0" bIns="0" rtlCol="0"/>
          <a:lstStyle/>
          <a:p>
            <a:endParaRPr/>
          </a:p>
        </p:txBody>
      </p:sp>
      <p:sp>
        <p:nvSpPr>
          <p:cNvPr id="153" name="object 153"/>
          <p:cNvSpPr/>
          <p:nvPr/>
        </p:nvSpPr>
        <p:spPr>
          <a:xfrm>
            <a:off x="1332230" y="1452880"/>
            <a:ext cx="0" cy="12700"/>
          </a:xfrm>
          <a:custGeom>
            <a:avLst/>
            <a:gdLst/>
            <a:ahLst/>
            <a:cxnLst/>
            <a:rect l="l" t="t" r="r" b="b"/>
            <a:pathLst>
              <a:path h="12700">
                <a:moveTo>
                  <a:pt x="-6350" y="6350"/>
                </a:moveTo>
                <a:lnTo>
                  <a:pt x="6350" y="6350"/>
                </a:lnTo>
              </a:path>
            </a:pathLst>
          </a:custGeom>
          <a:ln w="12700">
            <a:solidFill>
              <a:srgbClr val="3333FF"/>
            </a:solidFill>
          </a:ln>
        </p:spPr>
        <p:txBody>
          <a:bodyPr wrap="square" lIns="0" tIns="0" rIns="0" bIns="0" rtlCol="0"/>
          <a:lstStyle/>
          <a:p>
            <a:endParaRPr/>
          </a:p>
        </p:txBody>
      </p:sp>
      <p:sp>
        <p:nvSpPr>
          <p:cNvPr id="154" name="object 154"/>
          <p:cNvSpPr/>
          <p:nvPr/>
        </p:nvSpPr>
        <p:spPr>
          <a:xfrm>
            <a:off x="1332230" y="1428750"/>
            <a:ext cx="0" cy="11430"/>
          </a:xfrm>
          <a:custGeom>
            <a:avLst/>
            <a:gdLst/>
            <a:ahLst/>
            <a:cxnLst/>
            <a:rect l="l" t="t" r="r" b="b"/>
            <a:pathLst>
              <a:path h="11430">
                <a:moveTo>
                  <a:pt x="-6350" y="5714"/>
                </a:moveTo>
                <a:lnTo>
                  <a:pt x="6350" y="5714"/>
                </a:lnTo>
              </a:path>
            </a:pathLst>
          </a:custGeom>
          <a:ln w="11429">
            <a:solidFill>
              <a:srgbClr val="3333FF"/>
            </a:solidFill>
          </a:ln>
        </p:spPr>
        <p:txBody>
          <a:bodyPr wrap="square" lIns="0" tIns="0" rIns="0" bIns="0" rtlCol="0"/>
          <a:lstStyle/>
          <a:p>
            <a:endParaRPr/>
          </a:p>
        </p:txBody>
      </p:sp>
      <p:sp>
        <p:nvSpPr>
          <p:cNvPr id="155" name="object 155"/>
          <p:cNvSpPr/>
          <p:nvPr/>
        </p:nvSpPr>
        <p:spPr>
          <a:xfrm>
            <a:off x="1332230" y="1403350"/>
            <a:ext cx="0" cy="12700"/>
          </a:xfrm>
          <a:custGeom>
            <a:avLst/>
            <a:gdLst/>
            <a:ahLst/>
            <a:cxnLst/>
            <a:rect l="l" t="t" r="r" b="b"/>
            <a:pathLst>
              <a:path h="12700">
                <a:moveTo>
                  <a:pt x="-6350" y="6350"/>
                </a:moveTo>
                <a:lnTo>
                  <a:pt x="6350" y="6350"/>
                </a:lnTo>
              </a:path>
            </a:pathLst>
          </a:custGeom>
          <a:ln w="12700">
            <a:solidFill>
              <a:srgbClr val="3333FF"/>
            </a:solidFill>
          </a:ln>
        </p:spPr>
        <p:txBody>
          <a:bodyPr wrap="square" lIns="0" tIns="0" rIns="0" bIns="0" rtlCol="0"/>
          <a:lstStyle/>
          <a:p>
            <a:endParaRPr/>
          </a:p>
        </p:txBody>
      </p:sp>
      <p:sp>
        <p:nvSpPr>
          <p:cNvPr id="156" name="object 156"/>
          <p:cNvSpPr/>
          <p:nvPr/>
        </p:nvSpPr>
        <p:spPr>
          <a:xfrm>
            <a:off x="1332230" y="1377950"/>
            <a:ext cx="0" cy="12700"/>
          </a:xfrm>
          <a:custGeom>
            <a:avLst/>
            <a:gdLst/>
            <a:ahLst/>
            <a:cxnLst/>
            <a:rect l="l" t="t" r="r" b="b"/>
            <a:pathLst>
              <a:path h="12700">
                <a:moveTo>
                  <a:pt x="-6350" y="6350"/>
                </a:moveTo>
                <a:lnTo>
                  <a:pt x="6350" y="6350"/>
                </a:lnTo>
              </a:path>
            </a:pathLst>
          </a:custGeom>
          <a:ln w="12700">
            <a:solidFill>
              <a:srgbClr val="3333FF"/>
            </a:solidFill>
          </a:ln>
        </p:spPr>
        <p:txBody>
          <a:bodyPr wrap="square" lIns="0" tIns="0" rIns="0" bIns="0" rtlCol="0"/>
          <a:lstStyle/>
          <a:p>
            <a:endParaRPr/>
          </a:p>
        </p:txBody>
      </p:sp>
      <p:sp>
        <p:nvSpPr>
          <p:cNvPr id="157" name="object 157"/>
          <p:cNvSpPr/>
          <p:nvPr/>
        </p:nvSpPr>
        <p:spPr>
          <a:xfrm>
            <a:off x="1332230" y="1352550"/>
            <a:ext cx="0" cy="12700"/>
          </a:xfrm>
          <a:custGeom>
            <a:avLst/>
            <a:gdLst/>
            <a:ahLst/>
            <a:cxnLst/>
            <a:rect l="l" t="t" r="r" b="b"/>
            <a:pathLst>
              <a:path h="12700">
                <a:moveTo>
                  <a:pt x="-6350" y="6350"/>
                </a:moveTo>
                <a:lnTo>
                  <a:pt x="6350" y="6350"/>
                </a:lnTo>
              </a:path>
            </a:pathLst>
          </a:custGeom>
          <a:ln w="12700">
            <a:solidFill>
              <a:srgbClr val="3333FF"/>
            </a:solidFill>
          </a:ln>
        </p:spPr>
        <p:txBody>
          <a:bodyPr wrap="square" lIns="0" tIns="0" rIns="0" bIns="0" rtlCol="0"/>
          <a:lstStyle/>
          <a:p>
            <a:endParaRPr/>
          </a:p>
        </p:txBody>
      </p:sp>
      <p:sp>
        <p:nvSpPr>
          <p:cNvPr id="158" name="object 158"/>
          <p:cNvSpPr/>
          <p:nvPr/>
        </p:nvSpPr>
        <p:spPr>
          <a:xfrm>
            <a:off x="1332230" y="1327150"/>
            <a:ext cx="0" cy="12700"/>
          </a:xfrm>
          <a:custGeom>
            <a:avLst/>
            <a:gdLst/>
            <a:ahLst/>
            <a:cxnLst/>
            <a:rect l="l" t="t" r="r" b="b"/>
            <a:pathLst>
              <a:path h="12700">
                <a:moveTo>
                  <a:pt x="-6350" y="6350"/>
                </a:moveTo>
                <a:lnTo>
                  <a:pt x="6350" y="6350"/>
                </a:lnTo>
              </a:path>
            </a:pathLst>
          </a:custGeom>
          <a:ln w="12700">
            <a:solidFill>
              <a:srgbClr val="3333FF"/>
            </a:solidFill>
          </a:ln>
        </p:spPr>
        <p:txBody>
          <a:bodyPr wrap="square" lIns="0" tIns="0" rIns="0" bIns="0" rtlCol="0"/>
          <a:lstStyle/>
          <a:p>
            <a:endParaRPr/>
          </a:p>
        </p:txBody>
      </p:sp>
      <p:sp>
        <p:nvSpPr>
          <p:cNvPr id="159" name="object 159"/>
          <p:cNvSpPr/>
          <p:nvPr/>
        </p:nvSpPr>
        <p:spPr>
          <a:xfrm>
            <a:off x="1332230" y="1301750"/>
            <a:ext cx="0" cy="12700"/>
          </a:xfrm>
          <a:custGeom>
            <a:avLst/>
            <a:gdLst/>
            <a:ahLst/>
            <a:cxnLst/>
            <a:rect l="l" t="t" r="r" b="b"/>
            <a:pathLst>
              <a:path h="12700">
                <a:moveTo>
                  <a:pt x="-6350" y="6350"/>
                </a:moveTo>
                <a:lnTo>
                  <a:pt x="6350" y="6350"/>
                </a:lnTo>
              </a:path>
            </a:pathLst>
          </a:custGeom>
          <a:ln w="12700">
            <a:solidFill>
              <a:srgbClr val="3333FF"/>
            </a:solidFill>
          </a:ln>
        </p:spPr>
        <p:txBody>
          <a:bodyPr wrap="square" lIns="0" tIns="0" rIns="0" bIns="0" rtlCol="0"/>
          <a:lstStyle/>
          <a:p>
            <a:endParaRPr/>
          </a:p>
        </p:txBody>
      </p:sp>
      <p:sp>
        <p:nvSpPr>
          <p:cNvPr id="160" name="object 160"/>
          <p:cNvSpPr/>
          <p:nvPr/>
        </p:nvSpPr>
        <p:spPr>
          <a:xfrm>
            <a:off x="1332230" y="1276350"/>
            <a:ext cx="0" cy="12700"/>
          </a:xfrm>
          <a:custGeom>
            <a:avLst/>
            <a:gdLst/>
            <a:ahLst/>
            <a:cxnLst/>
            <a:rect l="l" t="t" r="r" b="b"/>
            <a:pathLst>
              <a:path h="12700">
                <a:moveTo>
                  <a:pt x="-6350" y="6350"/>
                </a:moveTo>
                <a:lnTo>
                  <a:pt x="6350" y="6350"/>
                </a:lnTo>
              </a:path>
            </a:pathLst>
          </a:custGeom>
          <a:ln w="12700">
            <a:solidFill>
              <a:srgbClr val="3333FF"/>
            </a:solidFill>
          </a:ln>
        </p:spPr>
        <p:txBody>
          <a:bodyPr wrap="square" lIns="0" tIns="0" rIns="0" bIns="0" rtlCol="0"/>
          <a:lstStyle/>
          <a:p>
            <a:endParaRPr/>
          </a:p>
        </p:txBody>
      </p:sp>
      <p:sp>
        <p:nvSpPr>
          <p:cNvPr id="161" name="object 161"/>
          <p:cNvSpPr/>
          <p:nvPr/>
        </p:nvSpPr>
        <p:spPr>
          <a:xfrm>
            <a:off x="1332230" y="1252219"/>
            <a:ext cx="0" cy="12700"/>
          </a:xfrm>
          <a:custGeom>
            <a:avLst/>
            <a:gdLst/>
            <a:ahLst/>
            <a:cxnLst/>
            <a:rect l="l" t="t" r="r" b="b"/>
            <a:pathLst>
              <a:path h="12700">
                <a:moveTo>
                  <a:pt x="-6350" y="6350"/>
                </a:moveTo>
                <a:lnTo>
                  <a:pt x="6350" y="6350"/>
                </a:lnTo>
              </a:path>
            </a:pathLst>
          </a:custGeom>
          <a:ln w="12700">
            <a:solidFill>
              <a:srgbClr val="3333FF"/>
            </a:solidFill>
          </a:ln>
        </p:spPr>
        <p:txBody>
          <a:bodyPr wrap="square" lIns="0" tIns="0" rIns="0" bIns="0" rtlCol="0"/>
          <a:lstStyle/>
          <a:p>
            <a:endParaRPr/>
          </a:p>
        </p:txBody>
      </p:sp>
      <p:sp>
        <p:nvSpPr>
          <p:cNvPr id="162" name="object 162"/>
          <p:cNvSpPr/>
          <p:nvPr/>
        </p:nvSpPr>
        <p:spPr>
          <a:xfrm>
            <a:off x="134366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63" name="object 163"/>
          <p:cNvSpPr/>
          <p:nvPr/>
        </p:nvSpPr>
        <p:spPr>
          <a:xfrm>
            <a:off x="136906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64" name="object 164"/>
          <p:cNvSpPr/>
          <p:nvPr/>
        </p:nvSpPr>
        <p:spPr>
          <a:xfrm>
            <a:off x="1394460" y="1250950"/>
            <a:ext cx="11430" cy="0"/>
          </a:xfrm>
          <a:custGeom>
            <a:avLst/>
            <a:gdLst/>
            <a:ahLst/>
            <a:cxnLst/>
            <a:rect l="l" t="t" r="r" b="b"/>
            <a:pathLst>
              <a:path w="11430">
                <a:moveTo>
                  <a:pt x="0" y="0"/>
                </a:moveTo>
                <a:lnTo>
                  <a:pt x="11430" y="0"/>
                </a:lnTo>
              </a:path>
            </a:pathLst>
          </a:custGeom>
          <a:ln w="12700">
            <a:solidFill>
              <a:srgbClr val="3333FF"/>
            </a:solidFill>
          </a:ln>
        </p:spPr>
        <p:txBody>
          <a:bodyPr wrap="square" lIns="0" tIns="0" rIns="0" bIns="0" rtlCol="0"/>
          <a:lstStyle/>
          <a:p>
            <a:endParaRPr/>
          </a:p>
        </p:txBody>
      </p:sp>
      <p:sp>
        <p:nvSpPr>
          <p:cNvPr id="165" name="object 165"/>
          <p:cNvSpPr/>
          <p:nvPr/>
        </p:nvSpPr>
        <p:spPr>
          <a:xfrm>
            <a:off x="1418589"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66" name="object 166"/>
          <p:cNvSpPr/>
          <p:nvPr/>
        </p:nvSpPr>
        <p:spPr>
          <a:xfrm>
            <a:off x="1443989"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67" name="object 167"/>
          <p:cNvSpPr/>
          <p:nvPr/>
        </p:nvSpPr>
        <p:spPr>
          <a:xfrm>
            <a:off x="1469389"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68" name="object 168"/>
          <p:cNvSpPr/>
          <p:nvPr/>
        </p:nvSpPr>
        <p:spPr>
          <a:xfrm>
            <a:off x="1494789"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69" name="object 169"/>
          <p:cNvSpPr/>
          <p:nvPr/>
        </p:nvSpPr>
        <p:spPr>
          <a:xfrm>
            <a:off x="1520189"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70" name="object 170"/>
          <p:cNvSpPr/>
          <p:nvPr/>
        </p:nvSpPr>
        <p:spPr>
          <a:xfrm>
            <a:off x="1545589"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71" name="object 171"/>
          <p:cNvSpPr/>
          <p:nvPr/>
        </p:nvSpPr>
        <p:spPr>
          <a:xfrm>
            <a:off x="1569719"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72" name="object 172"/>
          <p:cNvSpPr/>
          <p:nvPr/>
        </p:nvSpPr>
        <p:spPr>
          <a:xfrm>
            <a:off x="1595119"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73" name="object 173"/>
          <p:cNvSpPr/>
          <p:nvPr/>
        </p:nvSpPr>
        <p:spPr>
          <a:xfrm>
            <a:off x="1620519"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74" name="object 174"/>
          <p:cNvSpPr/>
          <p:nvPr/>
        </p:nvSpPr>
        <p:spPr>
          <a:xfrm>
            <a:off x="164592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75" name="object 175"/>
          <p:cNvSpPr/>
          <p:nvPr/>
        </p:nvSpPr>
        <p:spPr>
          <a:xfrm>
            <a:off x="167132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76" name="object 176"/>
          <p:cNvSpPr/>
          <p:nvPr/>
        </p:nvSpPr>
        <p:spPr>
          <a:xfrm>
            <a:off x="169672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77" name="object 177"/>
          <p:cNvSpPr/>
          <p:nvPr/>
        </p:nvSpPr>
        <p:spPr>
          <a:xfrm>
            <a:off x="1722120" y="1250950"/>
            <a:ext cx="11430" cy="0"/>
          </a:xfrm>
          <a:custGeom>
            <a:avLst/>
            <a:gdLst/>
            <a:ahLst/>
            <a:cxnLst/>
            <a:rect l="l" t="t" r="r" b="b"/>
            <a:pathLst>
              <a:path w="11430">
                <a:moveTo>
                  <a:pt x="0" y="0"/>
                </a:moveTo>
                <a:lnTo>
                  <a:pt x="11430" y="0"/>
                </a:lnTo>
              </a:path>
            </a:pathLst>
          </a:custGeom>
          <a:ln w="12700">
            <a:solidFill>
              <a:srgbClr val="3333FF"/>
            </a:solidFill>
          </a:ln>
        </p:spPr>
        <p:txBody>
          <a:bodyPr wrap="square" lIns="0" tIns="0" rIns="0" bIns="0" rtlCol="0"/>
          <a:lstStyle/>
          <a:p>
            <a:endParaRPr/>
          </a:p>
        </p:txBody>
      </p:sp>
      <p:sp>
        <p:nvSpPr>
          <p:cNvPr id="178" name="object 178"/>
          <p:cNvSpPr/>
          <p:nvPr/>
        </p:nvSpPr>
        <p:spPr>
          <a:xfrm>
            <a:off x="174625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79" name="object 179"/>
          <p:cNvSpPr/>
          <p:nvPr/>
        </p:nvSpPr>
        <p:spPr>
          <a:xfrm>
            <a:off x="177165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80" name="object 180"/>
          <p:cNvSpPr/>
          <p:nvPr/>
        </p:nvSpPr>
        <p:spPr>
          <a:xfrm>
            <a:off x="179705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81" name="object 181"/>
          <p:cNvSpPr/>
          <p:nvPr/>
        </p:nvSpPr>
        <p:spPr>
          <a:xfrm>
            <a:off x="182245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82" name="object 182"/>
          <p:cNvSpPr/>
          <p:nvPr/>
        </p:nvSpPr>
        <p:spPr>
          <a:xfrm>
            <a:off x="184785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83" name="object 183"/>
          <p:cNvSpPr/>
          <p:nvPr/>
        </p:nvSpPr>
        <p:spPr>
          <a:xfrm>
            <a:off x="187325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84" name="object 184"/>
          <p:cNvSpPr/>
          <p:nvPr/>
        </p:nvSpPr>
        <p:spPr>
          <a:xfrm>
            <a:off x="1897379"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85" name="object 185"/>
          <p:cNvSpPr/>
          <p:nvPr/>
        </p:nvSpPr>
        <p:spPr>
          <a:xfrm>
            <a:off x="1922779"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86" name="object 186"/>
          <p:cNvSpPr/>
          <p:nvPr/>
        </p:nvSpPr>
        <p:spPr>
          <a:xfrm>
            <a:off x="1948179"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87" name="object 187"/>
          <p:cNvSpPr/>
          <p:nvPr/>
        </p:nvSpPr>
        <p:spPr>
          <a:xfrm>
            <a:off x="1973579"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88" name="object 188"/>
          <p:cNvSpPr/>
          <p:nvPr/>
        </p:nvSpPr>
        <p:spPr>
          <a:xfrm>
            <a:off x="1998979"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89" name="object 189"/>
          <p:cNvSpPr/>
          <p:nvPr/>
        </p:nvSpPr>
        <p:spPr>
          <a:xfrm>
            <a:off x="2024379"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90" name="object 190"/>
          <p:cNvSpPr/>
          <p:nvPr/>
        </p:nvSpPr>
        <p:spPr>
          <a:xfrm>
            <a:off x="204851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91" name="object 191"/>
          <p:cNvSpPr/>
          <p:nvPr/>
        </p:nvSpPr>
        <p:spPr>
          <a:xfrm>
            <a:off x="207391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92" name="object 192"/>
          <p:cNvSpPr/>
          <p:nvPr/>
        </p:nvSpPr>
        <p:spPr>
          <a:xfrm>
            <a:off x="209931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93" name="object 193"/>
          <p:cNvSpPr/>
          <p:nvPr/>
        </p:nvSpPr>
        <p:spPr>
          <a:xfrm>
            <a:off x="212471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94" name="object 194"/>
          <p:cNvSpPr/>
          <p:nvPr/>
        </p:nvSpPr>
        <p:spPr>
          <a:xfrm>
            <a:off x="215011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95" name="object 195"/>
          <p:cNvSpPr/>
          <p:nvPr/>
        </p:nvSpPr>
        <p:spPr>
          <a:xfrm>
            <a:off x="217551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96" name="object 196"/>
          <p:cNvSpPr/>
          <p:nvPr/>
        </p:nvSpPr>
        <p:spPr>
          <a:xfrm>
            <a:off x="2200910" y="1250950"/>
            <a:ext cx="11430" cy="0"/>
          </a:xfrm>
          <a:custGeom>
            <a:avLst/>
            <a:gdLst/>
            <a:ahLst/>
            <a:cxnLst/>
            <a:rect l="l" t="t" r="r" b="b"/>
            <a:pathLst>
              <a:path w="11430">
                <a:moveTo>
                  <a:pt x="0" y="0"/>
                </a:moveTo>
                <a:lnTo>
                  <a:pt x="11429" y="0"/>
                </a:lnTo>
              </a:path>
            </a:pathLst>
          </a:custGeom>
          <a:ln w="12700">
            <a:solidFill>
              <a:srgbClr val="3333FF"/>
            </a:solidFill>
          </a:ln>
        </p:spPr>
        <p:txBody>
          <a:bodyPr wrap="square" lIns="0" tIns="0" rIns="0" bIns="0" rtlCol="0"/>
          <a:lstStyle/>
          <a:p>
            <a:endParaRPr/>
          </a:p>
        </p:txBody>
      </p:sp>
      <p:sp>
        <p:nvSpPr>
          <p:cNvPr id="197" name="object 197"/>
          <p:cNvSpPr/>
          <p:nvPr/>
        </p:nvSpPr>
        <p:spPr>
          <a:xfrm>
            <a:off x="2225039"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98" name="object 198"/>
          <p:cNvSpPr/>
          <p:nvPr/>
        </p:nvSpPr>
        <p:spPr>
          <a:xfrm>
            <a:off x="2250439"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99" name="object 199"/>
          <p:cNvSpPr/>
          <p:nvPr/>
        </p:nvSpPr>
        <p:spPr>
          <a:xfrm>
            <a:off x="2275839"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200" name="object 200"/>
          <p:cNvSpPr/>
          <p:nvPr/>
        </p:nvSpPr>
        <p:spPr>
          <a:xfrm>
            <a:off x="2301239"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201" name="object 201"/>
          <p:cNvSpPr/>
          <p:nvPr/>
        </p:nvSpPr>
        <p:spPr>
          <a:xfrm>
            <a:off x="2326639"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202" name="object 202"/>
          <p:cNvSpPr/>
          <p:nvPr/>
        </p:nvSpPr>
        <p:spPr>
          <a:xfrm>
            <a:off x="2352039"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203" name="object 203"/>
          <p:cNvSpPr/>
          <p:nvPr/>
        </p:nvSpPr>
        <p:spPr>
          <a:xfrm>
            <a:off x="237617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204" name="object 204"/>
          <p:cNvSpPr/>
          <p:nvPr/>
        </p:nvSpPr>
        <p:spPr>
          <a:xfrm>
            <a:off x="240157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205" name="object 205"/>
          <p:cNvSpPr/>
          <p:nvPr/>
        </p:nvSpPr>
        <p:spPr>
          <a:xfrm>
            <a:off x="242697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206" name="object 206"/>
          <p:cNvSpPr/>
          <p:nvPr/>
        </p:nvSpPr>
        <p:spPr>
          <a:xfrm>
            <a:off x="245237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207" name="object 207"/>
          <p:cNvSpPr/>
          <p:nvPr/>
        </p:nvSpPr>
        <p:spPr>
          <a:xfrm>
            <a:off x="247777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208" name="object 208"/>
          <p:cNvSpPr/>
          <p:nvPr/>
        </p:nvSpPr>
        <p:spPr>
          <a:xfrm>
            <a:off x="250317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209" name="object 209"/>
          <p:cNvSpPr/>
          <p:nvPr/>
        </p:nvSpPr>
        <p:spPr>
          <a:xfrm>
            <a:off x="252730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210" name="object 210"/>
          <p:cNvSpPr/>
          <p:nvPr/>
        </p:nvSpPr>
        <p:spPr>
          <a:xfrm>
            <a:off x="255270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211" name="object 211"/>
          <p:cNvSpPr/>
          <p:nvPr/>
        </p:nvSpPr>
        <p:spPr>
          <a:xfrm>
            <a:off x="257810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212" name="object 212"/>
          <p:cNvSpPr/>
          <p:nvPr/>
        </p:nvSpPr>
        <p:spPr>
          <a:xfrm>
            <a:off x="260350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213" name="object 213"/>
          <p:cNvSpPr/>
          <p:nvPr/>
        </p:nvSpPr>
        <p:spPr>
          <a:xfrm>
            <a:off x="262890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214" name="object 214"/>
          <p:cNvSpPr/>
          <p:nvPr/>
        </p:nvSpPr>
        <p:spPr>
          <a:xfrm>
            <a:off x="265430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215" name="object 215"/>
          <p:cNvSpPr/>
          <p:nvPr/>
        </p:nvSpPr>
        <p:spPr>
          <a:xfrm>
            <a:off x="2679700" y="1250950"/>
            <a:ext cx="11430" cy="0"/>
          </a:xfrm>
          <a:custGeom>
            <a:avLst/>
            <a:gdLst/>
            <a:ahLst/>
            <a:cxnLst/>
            <a:rect l="l" t="t" r="r" b="b"/>
            <a:pathLst>
              <a:path w="11430">
                <a:moveTo>
                  <a:pt x="0" y="0"/>
                </a:moveTo>
                <a:lnTo>
                  <a:pt x="11430" y="0"/>
                </a:lnTo>
              </a:path>
            </a:pathLst>
          </a:custGeom>
          <a:ln w="12700">
            <a:solidFill>
              <a:srgbClr val="3333FF"/>
            </a:solidFill>
          </a:ln>
        </p:spPr>
        <p:txBody>
          <a:bodyPr wrap="square" lIns="0" tIns="0" rIns="0" bIns="0" rtlCol="0"/>
          <a:lstStyle/>
          <a:p>
            <a:endParaRPr/>
          </a:p>
        </p:txBody>
      </p:sp>
      <p:sp>
        <p:nvSpPr>
          <p:cNvPr id="216" name="object 216"/>
          <p:cNvSpPr/>
          <p:nvPr/>
        </p:nvSpPr>
        <p:spPr>
          <a:xfrm>
            <a:off x="2703829"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217" name="object 217"/>
          <p:cNvSpPr/>
          <p:nvPr/>
        </p:nvSpPr>
        <p:spPr>
          <a:xfrm>
            <a:off x="2729229"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218" name="object 218"/>
          <p:cNvSpPr/>
          <p:nvPr/>
        </p:nvSpPr>
        <p:spPr>
          <a:xfrm>
            <a:off x="2754629"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219" name="object 219"/>
          <p:cNvSpPr/>
          <p:nvPr/>
        </p:nvSpPr>
        <p:spPr>
          <a:xfrm>
            <a:off x="2780029"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220" name="object 220"/>
          <p:cNvSpPr/>
          <p:nvPr/>
        </p:nvSpPr>
        <p:spPr>
          <a:xfrm>
            <a:off x="2805429"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221" name="object 221"/>
          <p:cNvSpPr/>
          <p:nvPr/>
        </p:nvSpPr>
        <p:spPr>
          <a:xfrm>
            <a:off x="2830829"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222" name="object 222"/>
          <p:cNvSpPr/>
          <p:nvPr/>
        </p:nvSpPr>
        <p:spPr>
          <a:xfrm>
            <a:off x="285496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223" name="object 223"/>
          <p:cNvSpPr/>
          <p:nvPr/>
        </p:nvSpPr>
        <p:spPr>
          <a:xfrm>
            <a:off x="288036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224" name="object 224"/>
          <p:cNvSpPr/>
          <p:nvPr/>
        </p:nvSpPr>
        <p:spPr>
          <a:xfrm>
            <a:off x="290576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225" name="object 225"/>
          <p:cNvSpPr/>
          <p:nvPr/>
        </p:nvSpPr>
        <p:spPr>
          <a:xfrm>
            <a:off x="293116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226" name="object 226"/>
          <p:cNvSpPr/>
          <p:nvPr/>
        </p:nvSpPr>
        <p:spPr>
          <a:xfrm>
            <a:off x="295656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227" name="object 227"/>
          <p:cNvSpPr/>
          <p:nvPr/>
        </p:nvSpPr>
        <p:spPr>
          <a:xfrm>
            <a:off x="298196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228" name="object 228"/>
          <p:cNvSpPr/>
          <p:nvPr/>
        </p:nvSpPr>
        <p:spPr>
          <a:xfrm>
            <a:off x="3006089"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229" name="object 229"/>
          <p:cNvSpPr/>
          <p:nvPr/>
        </p:nvSpPr>
        <p:spPr>
          <a:xfrm>
            <a:off x="3031489"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230" name="object 230"/>
          <p:cNvSpPr/>
          <p:nvPr/>
        </p:nvSpPr>
        <p:spPr>
          <a:xfrm>
            <a:off x="3056889"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231" name="object 231"/>
          <p:cNvSpPr/>
          <p:nvPr/>
        </p:nvSpPr>
        <p:spPr>
          <a:xfrm>
            <a:off x="3082289"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232" name="object 232"/>
          <p:cNvSpPr/>
          <p:nvPr/>
        </p:nvSpPr>
        <p:spPr>
          <a:xfrm>
            <a:off x="3107689"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233" name="object 233"/>
          <p:cNvSpPr/>
          <p:nvPr/>
        </p:nvSpPr>
        <p:spPr>
          <a:xfrm>
            <a:off x="3133089"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234" name="object 234"/>
          <p:cNvSpPr/>
          <p:nvPr/>
        </p:nvSpPr>
        <p:spPr>
          <a:xfrm>
            <a:off x="3158489" y="1250950"/>
            <a:ext cx="11430" cy="0"/>
          </a:xfrm>
          <a:custGeom>
            <a:avLst/>
            <a:gdLst/>
            <a:ahLst/>
            <a:cxnLst/>
            <a:rect l="l" t="t" r="r" b="b"/>
            <a:pathLst>
              <a:path w="11430">
                <a:moveTo>
                  <a:pt x="0" y="0"/>
                </a:moveTo>
                <a:lnTo>
                  <a:pt x="11430" y="0"/>
                </a:lnTo>
              </a:path>
            </a:pathLst>
          </a:custGeom>
          <a:ln w="12700">
            <a:solidFill>
              <a:srgbClr val="3333FF"/>
            </a:solidFill>
          </a:ln>
        </p:spPr>
        <p:txBody>
          <a:bodyPr wrap="square" lIns="0" tIns="0" rIns="0" bIns="0" rtlCol="0"/>
          <a:lstStyle/>
          <a:p>
            <a:endParaRPr/>
          </a:p>
        </p:txBody>
      </p:sp>
      <p:sp>
        <p:nvSpPr>
          <p:cNvPr id="235" name="object 235"/>
          <p:cNvSpPr/>
          <p:nvPr/>
        </p:nvSpPr>
        <p:spPr>
          <a:xfrm>
            <a:off x="318262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236" name="object 236"/>
          <p:cNvSpPr/>
          <p:nvPr/>
        </p:nvSpPr>
        <p:spPr>
          <a:xfrm>
            <a:off x="320802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237" name="object 237"/>
          <p:cNvSpPr/>
          <p:nvPr/>
        </p:nvSpPr>
        <p:spPr>
          <a:xfrm>
            <a:off x="323342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238" name="object 238"/>
          <p:cNvSpPr/>
          <p:nvPr/>
        </p:nvSpPr>
        <p:spPr>
          <a:xfrm>
            <a:off x="325882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239" name="object 239"/>
          <p:cNvSpPr/>
          <p:nvPr/>
        </p:nvSpPr>
        <p:spPr>
          <a:xfrm>
            <a:off x="328422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240" name="object 240"/>
          <p:cNvSpPr/>
          <p:nvPr/>
        </p:nvSpPr>
        <p:spPr>
          <a:xfrm>
            <a:off x="330962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241" name="object 241"/>
          <p:cNvSpPr/>
          <p:nvPr/>
        </p:nvSpPr>
        <p:spPr>
          <a:xfrm>
            <a:off x="333375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242" name="object 242"/>
          <p:cNvSpPr/>
          <p:nvPr/>
        </p:nvSpPr>
        <p:spPr>
          <a:xfrm>
            <a:off x="335915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243" name="object 243"/>
          <p:cNvSpPr/>
          <p:nvPr/>
        </p:nvSpPr>
        <p:spPr>
          <a:xfrm>
            <a:off x="338455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244" name="object 244"/>
          <p:cNvSpPr/>
          <p:nvPr/>
        </p:nvSpPr>
        <p:spPr>
          <a:xfrm>
            <a:off x="340995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245" name="object 245"/>
          <p:cNvSpPr/>
          <p:nvPr/>
        </p:nvSpPr>
        <p:spPr>
          <a:xfrm>
            <a:off x="343535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246" name="object 246"/>
          <p:cNvSpPr/>
          <p:nvPr/>
        </p:nvSpPr>
        <p:spPr>
          <a:xfrm>
            <a:off x="346075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247" name="object 247"/>
          <p:cNvSpPr/>
          <p:nvPr/>
        </p:nvSpPr>
        <p:spPr>
          <a:xfrm>
            <a:off x="3486150" y="1250950"/>
            <a:ext cx="11430" cy="0"/>
          </a:xfrm>
          <a:custGeom>
            <a:avLst/>
            <a:gdLst/>
            <a:ahLst/>
            <a:cxnLst/>
            <a:rect l="l" t="t" r="r" b="b"/>
            <a:pathLst>
              <a:path w="11429">
                <a:moveTo>
                  <a:pt x="0" y="0"/>
                </a:moveTo>
                <a:lnTo>
                  <a:pt x="11429" y="0"/>
                </a:lnTo>
              </a:path>
            </a:pathLst>
          </a:custGeom>
          <a:ln w="12700">
            <a:solidFill>
              <a:srgbClr val="3333FF"/>
            </a:solidFill>
          </a:ln>
        </p:spPr>
        <p:txBody>
          <a:bodyPr wrap="square" lIns="0" tIns="0" rIns="0" bIns="0" rtlCol="0"/>
          <a:lstStyle/>
          <a:p>
            <a:endParaRPr/>
          </a:p>
        </p:txBody>
      </p:sp>
      <p:sp>
        <p:nvSpPr>
          <p:cNvPr id="248" name="object 248"/>
          <p:cNvSpPr/>
          <p:nvPr/>
        </p:nvSpPr>
        <p:spPr>
          <a:xfrm>
            <a:off x="3510279"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249" name="object 249"/>
          <p:cNvSpPr/>
          <p:nvPr/>
        </p:nvSpPr>
        <p:spPr>
          <a:xfrm>
            <a:off x="3535679"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250" name="object 250"/>
          <p:cNvSpPr/>
          <p:nvPr/>
        </p:nvSpPr>
        <p:spPr>
          <a:xfrm>
            <a:off x="3561079"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251" name="object 251"/>
          <p:cNvSpPr/>
          <p:nvPr/>
        </p:nvSpPr>
        <p:spPr>
          <a:xfrm>
            <a:off x="3586479"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252" name="object 252"/>
          <p:cNvSpPr/>
          <p:nvPr/>
        </p:nvSpPr>
        <p:spPr>
          <a:xfrm>
            <a:off x="3611879"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253" name="object 253"/>
          <p:cNvSpPr/>
          <p:nvPr/>
        </p:nvSpPr>
        <p:spPr>
          <a:xfrm>
            <a:off x="3637279" y="1250950"/>
            <a:ext cx="11430" cy="0"/>
          </a:xfrm>
          <a:custGeom>
            <a:avLst/>
            <a:gdLst/>
            <a:ahLst/>
            <a:cxnLst/>
            <a:rect l="l" t="t" r="r" b="b"/>
            <a:pathLst>
              <a:path w="11429">
                <a:moveTo>
                  <a:pt x="0" y="0"/>
                </a:moveTo>
                <a:lnTo>
                  <a:pt x="11430" y="0"/>
                </a:lnTo>
              </a:path>
            </a:pathLst>
          </a:custGeom>
          <a:ln w="12700">
            <a:solidFill>
              <a:srgbClr val="3333FF"/>
            </a:solidFill>
          </a:ln>
        </p:spPr>
        <p:txBody>
          <a:bodyPr wrap="square" lIns="0" tIns="0" rIns="0" bIns="0" rtlCol="0"/>
          <a:lstStyle/>
          <a:p>
            <a:endParaRPr/>
          </a:p>
        </p:txBody>
      </p:sp>
      <p:sp>
        <p:nvSpPr>
          <p:cNvPr id="254" name="object 254"/>
          <p:cNvSpPr/>
          <p:nvPr/>
        </p:nvSpPr>
        <p:spPr>
          <a:xfrm>
            <a:off x="3661409"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255" name="object 255"/>
          <p:cNvSpPr/>
          <p:nvPr/>
        </p:nvSpPr>
        <p:spPr>
          <a:xfrm>
            <a:off x="3686809"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256" name="object 256"/>
          <p:cNvSpPr/>
          <p:nvPr/>
        </p:nvSpPr>
        <p:spPr>
          <a:xfrm>
            <a:off x="3712209"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257" name="object 257"/>
          <p:cNvSpPr/>
          <p:nvPr/>
        </p:nvSpPr>
        <p:spPr>
          <a:xfrm>
            <a:off x="3737609"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258" name="object 258"/>
          <p:cNvSpPr/>
          <p:nvPr/>
        </p:nvSpPr>
        <p:spPr>
          <a:xfrm>
            <a:off x="3763009"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259" name="object 259"/>
          <p:cNvSpPr/>
          <p:nvPr/>
        </p:nvSpPr>
        <p:spPr>
          <a:xfrm>
            <a:off x="3788409"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260" name="object 260"/>
          <p:cNvSpPr/>
          <p:nvPr/>
        </p:nvSpPr>
        <p:spPr>
          <a:xfrm>
            <a:off x="381254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261" name="object 261"/>
          <p:cNvSpPr/>
          <p:nvPr/>
        </p:nvSpPr>
        <p:spPr>
          <a:xfrm>
            <a:off x="383794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262" name="object 262"/>
          <p:cNvSpPr/>
          <p:nvPr/>
        </p:nvSpPr>
        <p:spPr>
          <a:xfrm>
            <a:off x="386334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263" name="object 263"/>
          <p:cNvSpPr/>
          <p:nvPr/>
        </p:nvSpPr>
        <p:spPr>
          <a:xfrm>
            <a:off x="388874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264" name="object 264"/>
          <p:cNvSpPr/>
          <p:nvPr/>
        </p:nvSpPr>
        <p:spPr>
          <a:xfrm>
            <a:off x="391414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265" name="object 265"/>
          <p:cNvSpPr/>
          <p:nvPr/>
        </p:nvSpPr>
        <p:spPr>
          <a:xfrm>
            <a:off x="393954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266" name="object 266"/>
          <p:cNvSpPr/>
          <p:nvPr/>
        </p:nvSpPr>
        <p:spPr>
          <a:xfrm>
            <a:off x="3964940" y="1250950"/>
            <a:ext cx="11430" cy="0"/>
          </a:xfrm>
          <a:custGeom>
            <a:avLst/>
            <a:gdLst/>
            <a:ahLst/>
            <a:cxnLst/>
            <a:rect l="l" t="t" r="r" b="b"/>
            <a:pathLst>
              <a:path w="11429">
                <a:moveTo>
                  <a:pt x="0" y="0"/>
                </a:moveTo>
                <a:lnTo>
                  <a:pt x="11430" y="0"/>
                </a:lnTo>
              </a:path>
            </a:pathLst>
          </a:custGeom>
          <a:ln w="12700">
            <a:solidFill>
              <a:srgbClr val="3333FF"/>
            </a:solidFill>
          </a:ln>
        </p:spPr>
        <p:txBody>
          <a:bodyPr wrap="square" lIns="0" tIns="0" rIns="0" bIns="0" rtlCol="0"/>
          <a:lstStyle/>
          <a:p>
            <a:endParaRPr/>
          </a:p>
        </p:txBody>
      </p:sp>
      <p:sp>
        <p:nvSpPr>
          <p:cNvPr id="267" name="object 267"/>
          <p:cNvSpPr/>
          <p:nvPr/>
        </p:nvSpPr>
        <p:spPr>
          <a:xfrm>
            <a:off x="398907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268" name="object 268"/>
          <p:cNvSpPr/>
          <p:nvPr/>
        </p:nvSpPr>
        <p:spPr>
          <a:xfrm>
            <a:off x="401447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269" name="object 269"/>
          <p:cNvSpPr/>
          <p:nvPr/>
        </p:nvSpPr>
        <p:spPr>
          <a:xfrm>
            <a:off x="403987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270" name="object 270"/>
          <p:cNvSpPr/>
          <p:nvPr/>
        </p:nvSpPr>
        <p:spPr>
          <a:xfrm>
            <a:off x="406527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271" name="object 271"/>
          <p:cNvSpPr/>
          <p:nvPr/>
        </p:nvSpPr>
        <p:spPr>
          <a:xfrm>
            <a:off x="409067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272" name="object 272"/>
          <p:cNvSpPr/>
          <p:nvPr/>
        </p:nvSpPr>
        <p:spPr>
          <a:xfrm>
            <a:off x="4116070" y="1250950"/>
            <a:ext cx="11430" cy="0"/>
          </a:xfrm>
          <a:custGeom>
            <a:avLst/>
            <a:gdLst/>
            <a:ahLst/>
            <a:cxnLst/>
            <a:rect l="l" t="t" r="r" b="b"/>
            <a:pathLst>
              <a:path w="11429">
                <a:moveTo>
                  <a:pt x="0" y="0"/>
                </a:moveTo>
                <a:lnTo>
                  <a:pt x="11429" y="0"/>
                </a:lnTo>
              </a:path>
            </a:pathLst>
          </a:custGeom>
          <a:ln w="12700">
            <a:solidFill>
              <a:srgbClr val="3333FF"/>
            </a:solidFill>
          </a:ln>
        </p:spPr>
        <p:txBody>
          <a:bodyPr wrap="square" lIns="0" tIns="0" rIns="0" bIns="0" rtlCol="0"/>
          <a:lstStyle/>
          <a:p>
            <a:endParaRPr/>
          </a:p>
        </p:txBody>
      </p:sp>
      <p:sp>
        <p:nvSpPr>
          <p:cNvPr id="273" name="object 273"/>
          <p:cNvSpPr/>
          <p:nvPr/>
        </p:nvSpPr>
        <p:spPr>
          <a:xfrm>
            <a:off x="414020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274" name="object 274"/>
          <p:cNvSpPr/>
          <p:nvPr/>
        </p:nvSpPr>
        <p:spPr>
          <a:xfrm>
            <a:off x="416560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275" name="object 275"/>
          <p:cNvSpPr/>
          <p:nvPr/>
        </p:nvSpPr>
        <p:spPr>
          <a:xfrm>
            <a:off x="419100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276" name="object 276"/>
          <p:cNvSpPr/>
          <p:nvPr/>
        </p:nvSpPr>
        <p:spPr>
          <a:xfrm>
            <a:off x="421640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277" name="object 277"/>
          <p:cNvSpPr/>
          <p:nvPr/>
        </p:nvSpPr>
        <p:spPr>
          <a:xfrm>
            <a:off x="424180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278" name="object 278"/>
          <p:cNvSpPr/>
          <p:nvPr/>
        </p:nvSpPr>
        <p:spPr>
          <a:xfrm>
            <a:off x="426720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279" name="object 279"/>
          <p:cNvSpPr/>
          <p:nvPr/>
        </p:nvSpPr>
        <p:spPr>
          <a:xfrm>
            <a:off x="4291329"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280" name="object 280"/>
          <p:cNvSpPr/>
          <p:nvPr/>
        </p:nvSpPr>
        <p:spPr>
          <a:xfrm>
            <a:off x="4316729"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281" name="object 281"/>
          <p:cNvSpPr/>
          <p:nvPr/>
        </p:nvSpPr>
        <p:spPr>
          <a:xfrm>
            <a:off x="4342129"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282" name="object 282"/>
          <p:cNvSpPr/>
          <p:nvPr/>
        </p:nvSpPr>
        <p:spPr>
          <a:xfrm>
            <a:off x="4367529"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283" name="object 283"/>
          <p:cNvSpPr/>
          <p:nvPr/>
        </p:nvSpPr>
        <p:spPr>
          <a:xfrm>
            <a:off x="4392929"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284" name="object 284"/>
          <p:cNvSpPr/>
          <p:nvPr/>
        </p:nvSpPr>
        <p:spPr>
          <a:xfrm>
            <a:off x="4418329"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285" name="object 285"/>
          <p:cNvSpPr/>
          <p:nvPr/>
        </p:nvSpPr>
        <p:spPr>
          <a:xfrm>
            <a:off x="4443729" y="1250950"/>
            <a:ext cx="11430" cy="0"/>
          </a:xfrm>
          <a:custGeom>
            <a:avLst/>
            <a:gdLst/>
            <a:ahLst/>
            <a:cxnLst/>
            <a:rect l="l" t="t" r="r" b="b"/>
            <a:pathLst>
              <a:path w="11429">
                <a:moveTo>
                  <a:pt x="0" y="0"/>
                </a:moveTo>
                <a:lnTo>
                  <a:pt x="11430" y="0"/>
                </a:lnTo>
              </a:path>
            </a:pathLst>
          </a:custGeom>
          <a:ln w="12700">
            <a:solidFill>
              <a:srgbClr val="3333FF"/>
            </a:solidFill>
          </a:ln>
        </p:spPr>
        <p:txBody>
          <a:bodyPr wrap="square" lIns="0" tIns="0" rIns="0" bIns="0" rtlCol="0"/>
          <a:lstStyle/>
          <a:p>
            <a:endParaRPr/>
          </a:p>
        </p:txBody>
      </p:sp>
      <p:sp>
        <p:nvSpPr>
          <p:cNvPr id="286" name="object 286"/>
          <p:cNvSpPr/>
          <p:nvPr/>
        </p:nvSpPr>
        <p:spPr>
          <a:xfrm>
            <a:off x="4467859"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287" name="object 287"/>
          <p:cNvSpPr/>
          <p:nvPr/>
        </p:nvSpPr>
        <p:spPr>
          <a:xfrm>
            <a:off x="4493259"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288" name="object 288"/>
          <p:cNvSpPr/>
          <p:nvPr/>
        </p:nvSpPr>
        <p:spPr>
          <a:xfrm>
            <a:off x="4518659"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289" name="object 289"/>
          <p:cNvSpPr/>
          <p:nvPr/>
        </p:nvSpPr>
        <p:spPr>
          <a:xfrm>
            <a:off x="4544059"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290" name="object 290"/>
          <p:cNvSpPr/>
          <p:nvPr/>
        </p:nvSpPr>
        <p:spPr>
          <a:xfrm>
            <a:off x="4569459"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291" name="object 291"/>
          <p:cNvSpPr/>
          <p:nvPr/>
        </p:nvSpPr>
        <p:spPr>
          <a:xfrm>
            <a:off x="4594859" y="1250950"/>
            <a:ext cx="11430" cy="0"/>
          </a:xfrm>
          <a:custGeom>
            <a:avLst/>
            <a:gdLst/>
            <a:ahLst/>
            <a:cxnLst/>
            <a:rect l="l" t="t" r="r" b="b"/>
            <a:pathLst>
              <a:path w="11429">
                <a:moveTo>
                  <a:pt x="0" y="0"/>
                </a:moveTo>
                <a:lnTo>
                  <a:pt x="11429" y="0"/>
                </a:lnTo>
              </a:path>
            </a:pathLst>
          </a:custGeom>
          <a:ln w="12700">
            <a:solidFill>
              <a:srgbClr val="3333FF"/>
            </a:solidFill>
          </a:ln>
        </p:spPr>
        <p:txBody>
          <a:bodyPr wrap="square" lIns="0" tIns="0" rIns="0" bIns="0" rtlCol="0"/>
          <a:lstStyle/>
          <a:p>
            <a:endParaRPr/>
          </a:p>
        </p:txBody>
      </p:sp>
      <p:sp>
        <p:nvSpPr>
          <p:cNvPr id="292" name="object 292"/>
          <p:cNvSpPr/>
          <p:nvPr/>
        </p:nvSpPr>
        <p:spPr>
          <a:xfrm>
            <a:off x="461899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293" name="object 293"/>
          <p:cNvSpPr/>
          <p:nvPr/>
        </p:nvSpPr>
        <p:spPr>
          <a:xfrm>
            <a:off x="464439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294" name="object 294"/>
          <p:cNvSpPr/>
          <p:nvPr/>
        </p:nvSpPr>
        <p:spPr>
          <a:xfrm>
            <a:off x="466979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295" name="object 295"/>
          <p:cNvSpPr/>
          <p:nvPr/>
        </p:nvSpPr>
        <p:spPr>
          <a:xfrm>
            <a:off x="469519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296" name="object 296"/>
          <p:cNvSpPr/>
          <p:nvPr/>
        </p:nvSpPr>
        <p:spPr>
          <a:xfrm>
            <a:off x="472059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297" name="object 297"/>
          <p:cNvSpPr/>
          <p:nvPr/>
        </p:nvSpPr>
        <p:spPr>
          <a:xfrm>
            <a:off x="474599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298" name="object 298"/>
          <p:cNvSpPr/>
          <p:nvPr/>
        </p:nvSpPr>
        <p:spPr>
          <a:xfrm>
            <a:off x="477012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299" name="object 299"/>
          <p:cNvSpPr/>
          <p:nvPr/>
        </p:nvSpPr>
        <p:spPr>
          <a:xfrm>
            <a:off x="479552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300" name="object 300"/>
          <p:cNvSpPr/>
          <p:nvPr/>
        </p:nvSpPr>
        <p:spPr>
          <a:xfrm>
            <a:off x="482092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301" name="object 301"/>
          <p:cNvSpPr/>
          <p:nvPr/>
        </p:nvSpPr>
        <p:spPr>
          <a:xfrm>
            <a:off x="484632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302" name="object 302"/>
          <p:cNvSpPr/>
          <p:nvPr/>
        </p:nvSpPr>
        <p:spPr>
          <a:xfrm>
            <a:off x="487172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303" name="object 303"/>
          <p:cNvSpPr/>
          <p:nvPr/>
        </p:nvSpPr>
        <p:spPr>
          <a:xfrm>
            <a:off x="489712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304" name="object 304"/>
          <p:cNvSpPr/>
          <p:nvPr/>
        </p:nvSpPr>
        <p:spPr>
          <a:xfrm>
            <a:off x="4922520" y="1250950"/>
            <a:ext cx="11430" cy="0"/>
          </a:xfrm>
          <a:custGeom>
            <a:avLst/>
            <a:gdLst/>
            <a:ahLst/>
            <a:cxnLst/>
            <a:rect l="l" t="t" r="r" b="b"/>
            <a:pathLst>
              <a:path w="11429">
                <a:moveTo>
                  <a:pt x="0" y="0"/>
                </a:moveTo>
                <a:lnTo>
                  <a:pt x="11429" y="0"/>
                </a:lnTo>
              </a:path>
            </a:pathLst>
          </a:custGeom>
          <a:ln w="12700">
            <a:solidFill>
              <a:srgbClr val="3333FF"/>
            </a:solidFill>
          </a:ln>
        </p:spPr>
        <p:txBody>
          <a:bodyPr wrap="square" lIns="0" tIns="0" rIns="0" bIns="0" rtlCol="0"/>
          <a:lstStyle/>
          <a:p>
            <a:endParaRPr/>
          </a:p>
        </p:txBody>
      </p:sp>
      <p:sp>
        <p:nvSpPr>
          <p:cNvPr id="305" name="object 305"/>
          <p:cNvSpPr/>
          <p:nvPr/>
        </p:nvSpPr>
        <p:spPr>
          <a:xfrm>
            <a:off x="494665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306" name="object 306"/>
          <p:cNvSpPr/>
          <p:nvPr/>
        </p:nvSpPr>
        <p:spPr>
          <a:xfrm>
            <a:off x="497205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307" name="object 307"/>
          <p:cNvSpPr/>
          <p:nvPr/>
        </p:nvSpPr>
        <p:spPr>
          <a:xfrm>
            <a:off x="499745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308" name="object 308"/>
          <p:cNvSpPr/>
          <p:nvPr/>
        </p:nvSpPr>
        <p:spPr>
          <a:xfrm>
            <a:off x="502285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309" name="object 309"/>
          <p:cNvSpPr/>
          <p:nvPr/>
        </p:nvSpPr>
        <p:spPr>
          <a:xfrm>
            <a:off x="504825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310" name="object 310"/>
          <p:cNvSpPr/>
          <p:nvPr/>
        </p:nvSpPr>
        <p:spPr>
          <a:xfrm>
            <a:off x="507365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311" name="object 311"/>
          <p:cNvSpPr/>
          <p:nvPr/>
        </p:nvSpPr>
        <p:spPr>
          <a:xfrm>
            <a:off x="5097779"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312" name="object 312"/>
          <p:cNvSpPr/>
          <p:nvPr/>
        </p:nvSpPr>
        <p:spPr>
          <a:xfrm>
            <a:off x="5123179"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313" name="object 313"/>
          <p:cNvSpPr/>
          <p:nvPr/>
        </p:nvSpPr>
        <p:spPr>
          <a:xfrm>
            <a:off x="5148579"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314" name="object 314"/>
          <p:cNvSpPr/>
          <p:nvPr/>
        </p:nvSpPr>
        <p:spPr>
          <a:xfrm>
            <a:off x="5173979"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315" name="object 315"/>
          <p:cNvSpPr/>
          <p:nvPr/>
        </p:nvSpPr>
        <p:spPr>
          <a:xfrm>
            <a:off x="5199379"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316" name="object 316"/>
          <p:cNvSpPr/>
          <p:nvPr/>
        </p:nvSpPr>
        <p:spPr>
          <a:xfrm>
            <a:off x="5224779"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317" name="object 317"/>
          <p:cNvSpPr/>
          <p:nvPr/>
        </p:nvSpPr>
        <p:spPr>
          <a:xfrm>
            <a:off x="5248909"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318" name="object 318"/>
          <p:cNvSpPr/>
          <p:nvPr/>
        </p:nvSpPr>
        <p:spPr>
          <a:xfrm>
            <a:off x="5274309"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319" name="object 319"/>
          <p:cNvSpPr/>
          <p:nvPr/>
        </p:nvSpPr>
        <p:spPr>
          <a:xfrm>
            <a:off x="5299709"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320" name="object 320"/>
          <p:cNvSpPr/>
          <p:nvPr/>
        </p:nvSpPr>
        <p:spPr>
          <a:xfrm>
            <a:off x="5325109"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321" name="object 321"/>
          <p:cNvSpPr/>
          <p:nvPr/>
        </p:nvSpPr>
        <p:spPr>
          <a:xfrm>
            <a:off x="5350509"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322" name="object 322"/>
          <p:cNvSpPr/>
          <p:nvPr/>
        </p:nvSpPr>
        <p:spPr>
          <a:xfrm>
            <a:off x="5375909"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323" name="object 323"/>
          <p:cNvSpPr/>
          <p:nvPr/>
        </p:nvSpPr>
        <p:spPr>
          <a:xfrm>
            <a:off x="5401309" y="1250950"/>
            <a:ext cx="11430" cy="0"/>
          </a:xfrm>
          <a:custGeom>
            <a:avLst/>
            <a:gdLst/>
            <a:ahLst/>
            <a:cxnLst/>
            <a:rect l="l" t="t" r="r" b="b"/>
            <a:pathLst>
              <a:path w="11429">
                <a:moveTo>
                  <a:pt x="0" y="0"/>
                </a:moveTo>
                <a:lnTo>
                  <a:pt x="11429" y="0"/>
                </a:lnTo>
              </a:path>
            </a:pathLst>
          </a:custGeom>
          <a:ln w="12700">
            <a:solidFill>
              <a:srgbClr val="3333FF"/>
            </a:solidFill>
          </a:ln>
        </p:spPr>
        <p:txBody>
          <a:bodyPr wrap="square" lIns="0" tIns="0" rIns="0" bIns="0" rtlCol="0"/>
          <a:lstStyle/>
          <a:p>
            <a:endParaRPr/>
          </a:p>
        </p:txBody>
      </p:sp>
      <p:sp>
        <p:nvSpPr>
          <p:cNvPr id="324" name="object 324"/>
          <p:cNvSpPr/>
          <p:nvPr/>
        </p:nvSpPr>
        <p:spPr>
          <a:xfrm>
            <a:off x="542544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325" name="object 325"/>
          <p:cNvSpPr/>
          <p:nvPr/>
        </p:nvSpPr>
        <p:spPr>
          <a:xfrm>
            <a:off x="545084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326" name="object 326"/>
          <p:cNvSpPr/>
          <p:nvPr/>
        </p:nvSpPr>
        <p:spPr>
          <a:xfrm>
            <a:off x="547624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327" name="object 327"/>
          <p:cNvSpPr/>
          <p:nvPr/>
        </p:nvSpPr>
        <p:spPr>
          <a:xfrm>
            <a:off x="550164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328" name="object 328"/>
          <p:cNvSpPr/>
          <p:nvPr/>
        </p:nvSpPr>
        <p:spPr>
          <a:xfrm>
            <a:off x="552704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329" name="object 329"/>
          <p:cNvSpPr/>
          <p:nvPr/>
        </p:nvSpPr>
        <p:spPr>
          <a:xfrm>
            <a:off x="555244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330" name="object 330"/>
          <p:cNvSpPr/>
          <p:nvPr/>
        </p:nvSpPr>
        <p:spPr>
          <a:xfrm>
            <a:off x="557657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331" name="object 331"/>
          <p:cNvSpPr/>
          <p:nvPr/>
        </p:nvSpPr>
        <p:spPr>
          <a:xfrm>
            <a:off x="560197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332" name="object 332"/>
          <p:cNvSpPr/>
          <p:nvPr/>
        </p:nvSpPr>
        <p:spPr>
          <a:xfrm>
            <a:off x="562737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333" name="object 333"/>
          <p:cNvSpPr/>
          <p:nvPr/>
        </p:nvSpPr>
        <p:spPr>
          <a:xfrm>
            <a:off x="565277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334" name="object 334"/>
          <p:cNvSpPr/>
          <p:nvPr/>
        </p:nvSpPr>
        <p:spPr>
          <a:xfrm>
            <a:off x="567817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335" name="object 335"/>
          <p:cNvSpPr/>
          <p:nvPr/>
        </p:nvSpPr>
        <p:spPr>
          <a:xfrm>
            <a:off x="570357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336" name="object 336"/>
          <p:cNvSpPr/>
          <p:nvPr/>
        </p:nvSpPr>
        <p:spPr>
          <a:xfrm>
            <a:off x="572770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337" name="object 337"/>
          <p:cNvSpPr/>
          <p:nvPr/>
        </p:nvSpPr>
        <p:spPr>
          <a:xfrm>
            <a:off x="575310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338" name="object 338"/>
          <p:cNvSpPr/>
          <p:nvPr/>
        </p:nvSpPr>
        <p:spPr>
          <a:xfrm>
            <a:off x="577850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339" name="object 339"/>
          <p:cNvSpPr/>
          <p:nvPr/>
        </p:nvSpPr>
        <p:spPr>
          <a:xfrm>
            <a:off x="580390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340" name="object 340"/>
          <p:cNvSpPr/>
          <p:nvPr/>
        </p:nvSpPr>
        <p:spPr>
          <a:xfrm>
            <a:off x="582930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341" name="object 341"/>
          <p:cNvSpPr/>
          <p:nvPr/>
        </p:nvSpPr>
        <p:spPr>
          <a:xfrm>
            <a:off x="585470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342" name="object 342"/>
          <p:cNvSpPr/>
          <p:nvPr/>
        </p:nvSpPr>
        <p:spPr>
          <a:xfrm>
            <a:off x="5880100" y="1250950"/>
            <a:ext cx="11430" cy="0"/>
          </a:xfrm>
          <a:custGeom>
            <a:avLst/>
            <a:gdLst/>
            <a:ahLst/>
            <a:cxnLst/>
            <a:rect l="l" t="t" r="r" b="b"/>
            <a:pathLst>
              <a:path w="11429">
                <a:moveTo>
                  <a:pt x="0" y="0"/>
                </a:moveTo>
                <a:lnTo>
                  <a:pt x="11429" y="0"/>
                </a:lnTo>
              </a:path>
            </a:pathLst>
          </a:custGeom>
          <a:ln w="12700">
            <a:solidFill>
              <a:srgbClr val="3333FF"/>
            </a:solidFill>
          </a:ln>
        </p:spPr>
        <p:txBody>
          <a:bodyPr wrap="square" lIns="0" tIns="0" rIns="0" bIns="0" rtlCol="0"/>
          <a:lstStyle/>
          <a:p>
            <a:endParaRPr/>
          </a:p>
        </p:txBody>
      </p:sp>
      <p:sp>
        <p:nvSpPr>
          <p:cNvPr id="343" name="object 343"/>
          <p:cNvSpPr/>
          <p:nvPr/>
        </p:nvSpPr>
        <p:spPr>
          <a:xfrm>
            <a:off x="5904229"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344" name="object 344"/>
          <p:cNvSpPr/>
          <p:nvPr/>
        </p:nvSpPr>
        <p:spPr>
          <a:xfrm>
            <a:off x="5929629"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345" name="object 345"/>
          <p:cNvSpPr/>
          <p:nvPr/>
        </p:nvSpPr>
        <p:spPr>
          <a:xfrm>
            <a:off x="5955029"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346" name="object 346"/>
          <p:cNvSpPr/>
          <p:nvPr/>
        </p:nvSpPr>
        <p:spPr>
          <a:xfrm>
            <a:off x="5980429"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347" name="object 347"/>
          <p:cNvSpPr/>
          <p:nvPr/>
        </p:nvSpPr>
        <p:spPr>
          <a:xfrm>
            <a:off x="6005829"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348" name="object 348"/>
          <p:cNvSpPr/>
          <p:nvPr/>
        </p:nvSpPr>
        <p:spPr>
          <a:xfrm>
            <a:off x="6031229"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349" name="object 349"/>
          <p:cNvSpPr/>
          <p:nvPr/>
        </p:nvSpPr>
        <p:spPr>
          <a:xfrm>
            <a:off x="6055359"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350" name="object 350"/>
          <p:cNvSpPr/>
          <p:nvPr/>
        </p:nvSpPr>
        <p:spPr>
          <a:xfrm>
            <a:off x="6080759"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351" name="object 351"/>
          <p:cNvSpPr/>
          <p:nvPr/>
        </p:nvSpPr>
        <p:spPr>
          <a:xfrm>
            <a:off x="6106159"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352" name="object 352"/>
          <p:cNvSpPr/>
          <p:nvPr/>
        </p:nvSpPr>
        <p:spPr>
          <a:xfrm>
            <a:off x="6131559"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353" name="object 353"/>
          <p:cNvSpPr/>
          <p:nvPr/>
        </p:nvSpPr>
        <p:spPr>
          <a:xfrm>
            <a:off x="6156959"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354" name="object 354"/>
          <p:cNvSpPr/>
          <p:nvPr/>
        </p:nvSpPr>
        <p:spPr>
          <a:xfrm>
            <a:off x="6182359"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355" name="object 355"/>
          <p:cNvSpPr/>
          <p:nvPr/>
        </p:nvSpPr>
        <p:spPr>
          <a:xfrm>
            <a:off x="620649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356" name="object 356"/>
          <p:cNvSpPr/>
          <p:nvPr/>
        </p:nvSpPr>
        <p:spPr>
          <a:xfrm>
            <a:off x="623189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357" name="object 357"/>
          <p:cNvSpPr/>
          <p:nvPr/>
        </p:nvSpPr>
        <p:spPr>
          <a:xfrm>
            <a:off x="625729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358" name="object 358"/>
          <p:cNvSpPr/>
          <p:nvPr/>
        </p:nvSpPr>
        <p:spPr>
          <a:xfrm>
            <a:off x="628269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359" name="object 359"/>
          <p:cNvSpPr/>
          <p:nvPr/>
        </p:nvSpPr>
        <p:spPr>
          <a:xfrm>
            <a:off x="630809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360" name="object 360"/>
          <p:cNvSpPr/>
          <p:nvPr/>
        </p:nvSpPr>
        <p:spPr>
          <a:xfrm>
            <a:off x="633349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361" name="object 361"/>
          <p:cNvSpPr/>
          <p:nvPr/>
        </p:nvSpPr>
        <p:spPr>
          <a:xfrm>
            <a:off x="6358890" y="1250950"/>
            <a:ext cx="11430" cy="0"/>
          </a:xfrm>
          <a:custGeom>
            <a:avLst/>
            <a:gdLst/>
            <a:ahLst/>
            <a:cxnLst/>
            <a:rect l="l" t="t" r="r" b="b"/>
            <a:pathLst>
              <a:path w="11429">
                <a:moveTo>
                  <a:pt x="0" y="0"/>
                </a:moveTo>
                <a:lnTo>
                  <a:pt x="11430" y="0"/>
                </a:lnTo>
              </a:path>
            </a:pathLst>
          </a:custGeom>
          <a:ln w="12700">
            <a:solidFill>
              <a:srgbClr val="3333FF"/>
            </a:solidFill>
          </a:ln>
        </p:spPr>
        <p:txBody>
          <a:bodyPr wrap="square" lIns="0" tIns="0" rIns="0" bIns="0" rtlCol="0"/>
          <a:lstStyle/>
          <a:p>
            <a:endParaRPr/>
          </a:p>
        </p:txBody>
      </p:sp>
      <p:sp>
        <p:nvSpPr>
          <p:cNvPr id="362" name="object 362"/>
          <p:cNvSpPr/>
          <p:nvPr/>
        </p:nvSpPr>
        <p:spPr>
          <a:xfrm>
            <a:off x="638302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363" name="object 363"/>
          <p:cNvSpPr/>
          <p:nvPr/>
        </p:nvSpPr>
        <p:spPr>
          <a:xfrm>
            <a:off x="640842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364" name="object 364"/>
          <p:cNvSpPr/>
          <p:nvPr/>
        </p:nvSpPr>
        <p:spPr>
          <a:xfrm>
            <a:off x="643382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365" name="object 365"/>
          <p:cNvSpPr/>
          <p:nvPr/>
        </p:nvSpPr>
        <p:spPr>
          <a:xfrm>
            <a:off x="645922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366" name="object 366"/>
          <p:cNvSpPr/>
          <p:nvPr/>
        </p:nvSpPr>
        <p:spPr>
          <a:xfrm>
            <a:off x="648462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367" name="object 367"/>
          <p:cNvSpPr/>
          <p:nvPr/>
        </p:nvSpPr>
        <p:spPr>
          <a:xfrm>
            <a:off x="6510019"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368" name="object 368"/>
          <p:cNvSpPr/>
          <p:nvPr/>
        </p:nvSpPr>
        <p:spPr>
          <a:xfrm>
            <a:off x="653415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369" name="object 369"/>
          <p:cNvSpPr/>
          <p:nvPr/>
        </p:nvSpPr>
        <p:spPr>
          <a:xfrm>
            <a:off x="655955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370" name="object 370"/>
          <p:cNvSpPr/>
          <p:nvPr/>
        </p:nvSpPr>
        <p:spPr>
          <a:xfrm>
            <a:off x="658495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371" name="object 371"/>
          <p:cNvSpPr/>
          <p:nvPr/>
        </p:nvSpPr>
        <p:spPr>
          <a:xfrm>
            <a:off x="661035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372" name="object 372"/>
          <p:cNvSpPr/>
          <p:nvPr/>
        </p:nvSpPr>
        <p:spPr>
          <a:xfrm>
            <a:off x="663575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373" name="object 373"/>
          <p:cNvSpPr/>
          <p:nvPr/>
        </p:nvSpPr>
        <p:spPr>
          <a:xfrm>
            <a:off x="666115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374" name="object 374"/>
          <p:cNvSpPr/>
          <p:nvPr/>
        </p:nvSpPr>
        <p:spPr>
          <a:xfrm>
            <a:off x="6686550" y="1250950"/>
            <a:ext cx="11430" cy="0"/>
          </a:xfrm>
          <a:custGeom>
            <a:avLst/>
            <a:gdLst/>
            <a:ahLst/>
            <a:cxnLst/>
            <a:rect l="l" t="t" r="r" b="b"/>
            <a:pathLst>
              <a:path w="11429">
                <a:moveTo>
                  <a:pt x="0" y="0"/>
                </a:moveTo>
                <a:lnTo>
                  <a:pt x="11429" y="0"/>
                </a:lnTo>
              </a:path>
            </a:pathLst>
          </a:custGeom>
          <a:ln w="12700">
            <a:solidFill>
              <a:srgbClr val="3333FF"/>
            </a:solidFill>
          </a:ln>
        </p:spPr>
        <p:txBody>
          <a:bodyPr wrap="square" lIns="0" tIns="0" rIns="0" bIns="0" rtlCol="0"/>
          <a:lstStyle/>
          <a:p>
            <a:endParaRPr/>
          </a:p>
        </p:txBody>
      </p:sp>
      <p:sp>
        <p:nvSpPr>
          <p:cNvPr id="375" name="object 375"/>
          <p:cNvSpPr/>
          <p:nvPr/>
        </p:nvSpPr>
        <p:spPr>
          <a:xfrm>
            <a:off x="671068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376" name="object 376"/>
          <p:cNvSpPr/>
          <p:nvPr/>
        </p:nvSpPr>
        <p:spPr>
          <a:xfrm>
            <a:off x="673608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377" name="object 377"/>
          <p:cNvSpPr/>
          <p:nvPr/>
        </p:nvSpPr>
        <p:spPr>
          <a:xfrm>
            <a:off x="676148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378" name="object 378"/>
          <p:cNvSpPr/>
          <p:nvPr/>
        </p:nvSpPr>
        <p:spPr>
          <a:xfrm>
            <a:off x="678688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379" name="object 379"/>
          <p:cNvSpPr/>
          <p:nvPr/>
        </p:nvSpPr>
        <p:spPr>
          <a:xfrm>
            <a:off x="681228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380" name="object 380"/>
          <p:cNvSpPr/>
          <p:nvPr/>
        </p:nvSpPr>
        <p:spPr>
          <a:xfrm>
            <a:off x="6837680" y="1250950"/>
            <a:ext cx="11430" cy="0"/>
          </a:xfrm>
          <a:custGeom>
            <a:avLst/>
            <a:gdLst/>
            <a:ahLst/>
            <a:cxnLst/>
            <a:rect l="l" t="t" r="r" b="b"/>
            <a:pathLst>
              <a:path w="11429">
                <a:moveTo>
                  <a:pt x="0" y="0"/>
                </a:moveTo>
                <a:lnTo>
                  <a:pt x="11429" y="0"/>
                </a:lnTo>
              </a:path>
            </a:pathLst>
          </a:custGeom>
          <a:ln w="12700">
            <a:solidFill>
              <a:srgbClr val="3333FF"/>
            </a:solidFill>
          </a:ln>
        </p:spPr>
        <p:txBody>
          <a:bodyPr wrap="square" lIns="0" tIns="0" rIns="0" bIns="0" rtlCol="0"/>
          <a:lstStyle/>
          <a:p>
            <a:endParaRPr/>
          </a:p>
        </p:txBody>
      </p:sp>
      <p:sp>
        <p:nvSpPr>
          <p:cNvPr id="381" name="object 381"/>
          <p:cNvSpPr/>
          <p:nvPr/>
        </p:nvSpPr>
        <p:spPr>
          <a:xfrm>
            <a:off x="6861809"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382" name="object 382"/>
          <p:cNvSpPr/>
          <p:nvPr/>
        </p:nvSpPr>
        <p:spPr>
          <a:xfrm>
            <a:off x="6887209"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383" name="object 383"/>
          <p:cNvSpPr/>
          <p:nvPr/>
        </p:nvSpPr>
        <p:spPr>
          <a:xfrm>
            <a:off x="6912609"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384" name="object 384"/>
          <p:cNvSpPr/>
          <p:nvPr/>
        </p:nvSpPr>
        <p:spPr>
          <a:xfrm>
            <a:off x="6938009"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385" name="object 385"/>
          <p:cNvSpPr/>
          <p:nvPr/>
        </p:nvSpPr>
        <p:spPr>
          <a:xfrm>
            <a:off x="6963409"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386" name="object 386"/>
          <p:cNvSpPr/>
          <p:nvPr/>
        </p:nvSpPr>
        <p:spPr>
          <a:xfrm>
            <a:off x="6988809"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387" name="object 387"/>
          <p:cNvSpPr/>
          <p:nvPr/>
        </p:nvSpPr>
        <p:spPr>
          <a:xfrm>
            <a:off x="701294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388" name="object 388"/>
          <p:cNvSpPr/>
          <p:nvPr/>
        </p:nvSpPr>
        <p:spPr>
          <a:xfrm>
            <a:off x="703834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389" name="object 389"/>
          <p:cNvSpPr/>
          <p:nvPr/>
        </p:nvSpPr>
        <p:spPr>
          <a:xfrm>
            <a:off x="706374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390" name="object 390"/>
          <p:cNvSpPr/>
          <p:nvPr/>
        </p:nvSpPr>
        <p:spPr>
          <a:xfrm>
            <a:off x="708914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391" name="object 391"/>
          <p:cNvSpPr/>
          <p:nvPr/>
        </p:nvSpPr>
        <p:spPr>
          <a:xfrm>
            <a:off x="711454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392" name="object 392"/>
          <p:cNvSpPr/>
          <p:nvPr/>
        </p:nvSpPr>
        <p:spPr>
          <a:xfrm>
            <a:off x="713994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393" name="object 393"/>
          <p:cNvSpPr/>
          <p:nvPr/>
        </p:nvSpPr>
        <p:spPr>
          <a:xfrm>
            <a:off x="7165340" y="1250950"/>
            <a:ext cx="11430" cy="0"/>
          </a:xfrm>
          <a:custGeom>
            <a:avLst/>
            <a:gdLst/>
            <a:ahLst/>
            <a:cxnLst/>
            <a:rect l="l" t="t" r="r" b="b"/>
            <a:pathLst>
              <a:path w="11429">
                <a:moveTo>
                  <a:pt x="0" y="0"/>
                </a:moveTo>
                <a:lnTo>
                  <a:pt x="11429" y="0"/>
                </a:lnTo>
              </a:path>
            </a:pathLst>
          </a:custGeom>
          <a:ln w="12700">
            <a:solidFill>
              <a:srgbClr val="3333FF"/>
            </a:solidFill>
          </a:ln>
        </p:spPr>
        <p:txBody>
          <a:bodyPr wrap="square" lIns="0" tIns="0" rIns="0" bIns="0" rtlCol="0"/>
          <a:lstStyle/>
          <a:p>
            <a:endParaRPr/>
          </a:p>
        </p:txBody>
      </p:sp>
      <p:sp>
        <p:nvSpPr>
          <p:cNvPr id="394" name="object 394"/>
          <p:cNvSpPr/>
          <p:nvPr/>
        </p:nvSpPr>
        <p:spPr>
          <a:xfrm>
            <a:off x="7189469"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395" name="object 395"/>
          <p:cNvSpPr/>
          <p:nvPr/>
        </p:nvSpPr>
        <p:spPr>
          <a:xfrm>
            <a:off x="7214869"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396" name="object 396"/>
          <p:cNvSpPr/>
          <p:nvPr/>
        </p:nvSpPr>
        <p:spPr>
          <a:xfrm>
            <a:off x="7240269"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397" name="object 397"/>
          <p:cNvSpPr/>
          <p:nvPr/>
        </p:nvSpPr>
        <p:spPr>
          <a:xfrm>
            <a:off x="7265669"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398" name="object 398"/>
          <p:cNvSpPr/>
          <p:nvPr/>
        </p:nvSpPr>
        <p:spPr>
          <a:xfrm>
            <a:off x="7291069"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399" name="object 399"/>
          <p:cNvSpPr/>
          <p:nvPr/>
        </p:nvSpPr>
        <p:spPr>
          <a:xfrm>
            <a:off x="7316469" y="1250950"/>
            <a:ext cx="11430" cy="0"/>
          </a:xfrm>
          <a:custGeom>
            <a:avLst/>
            <a:gdLst/>
            <a:ahLst/>
            <a:cxnLst/>
            <a:rect l="l" t="t" r="r" b="b"/>
            <a:pathLst>
              <a:path w="11429">
                <a:moveTo>
                  <a:pt x="0" y="0"/>
                </a:moveTo>
                <a:lnTo>
                  <a:pt x="11429" y="0"/>
                </a:lnTo>
              </a:path>
            </a:pathLst>
          </a:custGeom>
          <a:ln w="12700">
            <a:solidFill>
              <a:srgbClr val="3333FF"/>
            </a:solidFill>
          </a:ln>
        </p:spPr>
        <p:txBody>
          <a:bodyPr wrap="square" lIns="0" tIns="0" rIns="0" bIns="0" rtlCol="0"/>
          <a:lstStyle/>
          <a:p>
            <a:endParaRPr/>
          </a:p>
        </p:txBody>
      </p:sp>
      <p:sp>
        <p:nvSpPr>
          <p:cNvPr id="400" name="object 400"/>
          <p:cNvSpPr/>
          <p:nvPr/>
        </p:nvSpPr>
        <p:spPr>
          <a:xfrm>
            <a:off x="734060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401" name="object 401"/>
          <p:cNvSpPr/>
          <p:nvPr/>
        </p:nvSpPr>
        <p:spPr>
          <a:xfrm>
            <a:off x="736600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402" name="object 402"/>
          <p:cNvSpPr/>
          <p:nvPr/>
        </p:nvSpPr>
        <p:spPr>
          <a:xfrm>
            <a:off x="739140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403" name="object 403"/>
          <p:cNvSpPr/>
          <p:nvPr/>
        </p:nvSpPr>
        <p:spPr>
          <a:xfrm>
            <a:off x="741680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404" name="object 404"/>
          <p:cNvSpPr/>
          <p:nvPr/>
        </p:nvSpPr>
        <p:spPr>
          <a:xfrm>
            <a:off x="744220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405" name="object 405"/>
          <p:cNvSpPr/>
          <p:nvPr/>
        </p:nvSpPr>
        <p:spPr>
          <a:xfrm>
            <a:off x="746760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406" name="object 406"/>
          <p:cNvSpPr/>
          <p:nvPr/>
        </p:nvSpPr>
        <p:spPr>
          <a:xfrm>
            <a:off x="749173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407" name="object 407"/>
          <p:cNvSpPr/>
          <p:nvPr/>
        </p:nvSpPr>
        <p:spPr>
          <a:xfrm>
            <a:off x="751713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408" name="object 408"/>
          <p:cNvSpPr/>
          <p:nvPr/>
        </p:nvSpPr>
        <p:spPr>
          <a:xfrm>
            <a:off x="754253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409" name="object 409"/>
          <p:cNvSpPr/>
          <p:nvPr/>
        </p:nvSpPr>
        <p:spPr>
          <a:xfrm>
            <a:off x="756793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410" name="object 410"/>
          <p:cNvSpPr/>
          <p:nvPr/>
        </p:nvSpPr>
        <p:spPr>
          <a:xfrm>
            <a:off x="759333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411" name="object 411"/>
          <p:cNvSpPr/>
          <p:nvPr/>
        </p:nvSpPr>
        <p:spPr>
          <a:xfrm>
            <a:off x="761873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412" name="object 412"/>
          <p:cNvSpPr/>
          <p:nvPr/>
        </p:nvSpPr>
        <p:spPr>
          <a:xfrm>
            <a:off x="7644130" y="1250950"/>
            <a:ext cx="11430" cy="0"/>
          </a:xfrm>
          <a:custGeom>
            <a:avLst/>
            <a:gdLst/>
            <a:ahLst/>
            <a:cxnLst/>
            <a:rect l="l" t="t" r="r" b="b"/>
            <a:pathLst>
              <a:path w="11429">
                <a:moveTo>
                  <a:pt x="0" y="0"/>
                </a:moveTo>
                <a:lnTo>
                  <a:pt x="11429" y="0"/>
                </a:lnTo>
              </a:path>
            </a:pathLst>
          </a:custGeom>
          <a:ln w="12700">
            <a:solidFill>
              <a:srgbClr val="3333FF"/>
            </a:solidFill>
          </a:ln>
        </p:spPr>
        <p:txBody>
          <a:bodyPr wrap="square" lIns="0" tIns="0" rIns="0" bIns="0" rtlCol="0"/>
          <a:lstStyle/>
          <a:p>
            <a:endParaRPr/>
          </a:p>
        </p:txBody>
      </p:sp>
      <p:sp>
        <p:nvSpPr>
          <p:cNvPr id="413" name="object 413"/>
          <p:cNvSpPr/>
          <p:nvPr/>
        </p:nvSpPr>
        <p:spPr>
          <a:xfrm>
            <a:off x="7668259"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414" name="object 414"/>
          <p:cNvSpPr/>
          <p:nvPr/>
        </p:nvSpPr>
        <p:spPr>
          <a:xfrm>
            <a:off x="7693659"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415" name="object 415"/>
          <p:cNvSpPr/>
          <p:nvPr/>
        </p:nvSpPr>
        <p:spPr>
          <a:xfrm>
            <a:off x="7719059"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416" name="object 416"/>
          <p:cNvSpPr/>
          <p:nvPr/>
        </p:nvSpPr>
        <p:spPr>
          <a:xfrm>
            <a:off x="7744459"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417" name="object 417"/>
          <p:cNvSpPr/>
          <p:nvPr/>
        </p:nvSpPr>
        <p:spPr>
          <a:xfrm>
            <a:off x="7769859"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418" name="object 418"/>
          <p:cNvSpPr/>
          <p:nvPr/>
        </p:nvSpPr>
        <p:spPr>
          <a:xfrm>
            <a:off x="7795259" y="1250950"/>
            <a:ext cx="11430" cy="0"/>
          </a:xfrm>
          <a:custGeom>
            <a:avLst/>
            <a:gdLst/>
            <a:ahLst/>
            <a:cxnLst/>
            <a:rect l="l" t="t" r="r" b="b"/>
            <a:pathLst>
              <a:path w="11429">
                <a:moveTo>
                  <a:pt x="0" y="0"/>
                </a:moveTo>
                <a:lnTo>
                  <a:pt x="11430" y="0"/>
                </a:lnTo>
              </a:path>
            </a:pathLst>
          </a:custGeom>
          <a:ln w="12700">
            <a:solidFill>
              <a:srgbClr val="3333FF"/>
            </a:solidFill>
          </a:ln>
        </p:spPr>
        <p:txBody>
          <a:bodyPr wrap="square" lIns="0" tIns="0" rIns="0" bIns="0" rtlCol="0"/>
          <a:lstStyle/>
          <a:p>
            <a:endParaRPr/>
          </a:p>
        </p:txBody>
      </p:sp>
      <p:sp>
        <p:nvSpPr>
          <p:cNvPr id="419" name="object 419"/>
          <p:cNvSpPr/>
          <p:nvPr/>
        </p:nvSpPr>
        <p:spPr>
          <a:xfrm>
            <a:off x="781939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420" name="object 420"/>
          <p:cNvSpPr/>
          <p:nvPr/>
        </p:nvSpPr>
        <p:spPr>
          <a:xfrm>
            <a:off x="784479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421" name="object 421"/>
          <p:cNvSpPr/>
          <p:nvPr/>
        </p:nvSpPr>
        <p:spPr>
          <a:xfrm>
            <a:off x="787019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422" name="object 422"/>
          <p:cNvSpPr/>
          <p:nvPr/>
        </p:nvSpPr>
        <p:spPr>
          <a:xfrm>
            <a:off x="789559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423" name="object 423"/>
          <p:cNvSpPr/>
          <p:nvPr/>
        </p:nvSpPr>
        <p:spPr>
          <a:xfrm>
            <a:off x="792099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424" name="object 424"/>
          <p:cNvSpPr/>
          <p:nvPr/>
        </p:nvSpPr>
        <p:spPr>
          <a:xfrm>
            <a:off x="794639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425" name="object 425"/>
          <p:cNvSpPr/>
          <p:nvPr/>
        </p:nvSpPr>
        <p:spPr>
          <a:xfrm>
            <a:off x="7970519"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426" name="object 426"/>
          <p:cNvSpPr/>
          <p:nvPr/>
        </p:nvSpPr>
        <p:spPr>
          <a:xfrm>
            <a:off x="7995919"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427" name="object 427"/>
          <p:cNvSpPr/>
          <p:nvPr/>
        </p:nvSpPr>
        <p:spPr>
          <a:xfrm>
            <a:off x="8021319" y="1244600"/>
            <a:ext cx="12700" cy="12700"/>
          </a:xfrm>
          <a:custGeom>
            <a:avLst/>
            <a:gdLst/>
            <a:ahLst/>
            <a:cxnLst/>
            <a:rect l="l" t="t" r="r" b="b"/>
            <a:pathLst>
              <a:path w="12700" h="12700">
                <a:moveTo>
                  <a:pt x="0" y="12700"/>
                </a:moveTo>
                <a:lnTo>
                  <a:pt x="12700" y="12700"/>
                </a:lnTo>
                <a:lnTo>
                  <a:pt x="12700" y="0"/>
                </a:lnTo>
                <a:lnTo>
                  <a:pt x="0" y="0"/>
                </a:lnTo>
                <a:lnTo>
                  <a:pt x="0" y="12700"/>
                </a:lnTo>
                <a:close/>
              </a:path>
            </a:pathLst>
          </a:custGeom>
          <a:solidFill>
            <a:srgbClr val="3333FF"/>
          </a:solidFill>
        </p:spPr>
        <p:txBody>
          <a:bodyPr wrap="square" lIns="0" tIns="0" rIns="0" bIns="0" rtlCol="0"/>
          <a:lstStyle/>
          <a:p>
            <a:endParaRPr/>
          </a:p>
        </p:txBody>
      </p:sp>
      <p:sp>
        <p:nvSpPr>
          <p:cNvPr id="428" name="object 428"/>
          <p:cNvSpPr/>
          <p:nvPr/>
        </p:nvSpPr>
        <p:spPr>
          <a:xfrm>
            <a:off x="8031480" y="1259839"/>
            <a:ext cx="12700" cy="12700"/>
          </a:xfrm>
          <a:custGeom>
            <a:avLst/>
            <a:gdLst/>
            <a:ahLst/>
            <a:cxnLst/>
            <a:rect l="l" t="t" r="r" b="b"/>
            <a:pathLst>
              <a:path w="12700" h="12700">
                <a:moveTo>
                  <a:pt x="0" y="12700"/>
                </a:moveTo>
                <a:lnTo>
                  <a:pt x="12700" y="12700"/>
                </a:lnTo>
                <a:lnTo>
                  <a:pt x="12700" y="0"/>
                </a:lnTo>
                <a:lnTo>
                  <a:pt x="0" y="0"/>
                </a:lnTo>
                <a:lnTo>
                  <a:pt x="0" y="12700"/>
                </a:lnTo>
                <a:close/>
              </a:path>
            </a:pathLst>
          </a:custGeom>
          <a:solidFill>
            <a:srgbClr val="3333FF"/>
          </a:solidFill>
        </p:spPr>
        <p:txBody>
          <a:bodyPr wrap="square" lIns="0" tIns="0" rIns="0" bIns="0" rtlCol="0"/>
          <a:lstStyle/>
          <a:p>
            <a:endParaRPr/>
          </a:p>
        </p:txBody>
      </p:sp>
      <p:sp>
        <p:nvSpPr>
          <p:cNvPr id="429" name="object 429"/>
          <p:cNvSpPr/>
          <p:nvPr/>
        </p:nvSpPr>
        <p:spPr>
          <a:xfrm>
            <a:off x="8037830" y="1285239"/>
            <a:ext cx="0" cy="12700"/>
          </a:xfrm>
          <a:custGeom>
            <a:avLst/>
            <a:gdLst/>
            <a:ahLst/>
            <a:cxnLst/>
            <a:rect l="l" t="t" r="r" b="b"/>
            <a:pathLst>
              <a:path h="12700">
                <a:moveTo>
                  <a:pt x="-6350" y="6350"/>
                </a:moveTo>
                <a:lnTo>
                  <a:pt x="6350" y="6350"/>
                </a:lnTo>
              </a:path>
            </a:pathLst>
          </a:custGeom>
          <a:ln w="12700">
            <a:solidFill>
              <a:srgbClr val="3333FF"/>
            </a:solidFill>
          </a:ln>
        </p:spPr>
        <p:txBody>
          <a:bodyPr wrap="square" lIns="0" tIns="0" rIns="0" bIns="0" rtlCol="0"/>
          <a:lstStyle/>
          <a:p>
            <a:endParaRPr/>
          </a:p>
        </p:txBody>
      </p:sp>
      <p:sp>
        <p:nvSpPr>
          <p:cNvPr id="430" name="object 430"/>
          <p:cNvSpPr/>
          <p:nvPr/>
        </p:nvSpPr>
        <p:spPr>
          <a:xfrm>
            <a:off x="8037830" y="1310639"/>
            <a:ext cx="0" cy="12700"/>
          </a:xfrm>
          <a:custGeom>
            <a:avLst/>
            <a:gdLst/>
            <a:ahLst/>
            <a:cxnLst/>
            <a:rect l="l" t="t" r="r" b="b"/>
            <a:pathLst>
              <a:path h="12700">
                <a:moveTo>
                  <a:pt x="-6350" y="6350"/>
                </a:moveTo>
                <a:lnTo>
                  <a:pt x="6350" y="6350"/>
                </a:lnTo>
              </a:path>
            </a:pathLst>
          </a:custGeom>
          <a:ln w="12700">
            <a:solidFill>
              <a:srgbClr val="3333FF"/>
            </a:solidFill>
          </a:ln>
        </p:spPr>
        <p:txBody>
          <a:bodyPr wrap="square" lIns="0" tIns="0" rIns="0" bIns="0" rtlCol="0"/>
          <a:lstStyle/>
          <a:p>
            <a:endParaRPr/>
          </a:p>
        </p:txBody>
      </p:sp>
      <p:sp>
        <p:nvSpPr>
          <p:cNvPr id="431" name="object 431"/>
          <p:cNvSpPr/>
          <p:nvPr/>
        </p:nvSpPr>
        <p:spPr>
          <a:xfrm>
            <a:off x="8037830" y="1336039"/>
            <a:ext cx="0" cy="12700"/>
          </a:xfrm>
          <a:custGeom>
            <a:avLst/>
            <a:gdLst/>
            <a:ahLst/>
            <a:cxnLst/>
            <a:rect l="l" t="t" r="r" b="b"/>
            <a:pathLst>
              <a:path h="12700">
                <a:moveTo>
                  <a:pt x="-6350" y="6350"/>
                </a:moveTo>
                <a:lnTo>
                  <a:pt x="6350" y="6350"/>
                </a:lnTo>
              </a:path>
            </a:pathLst>
          </a:custGeom>
          <a:ln w="12700">
            <a:solidFill>
              <a:srgbClr val="3333FF"/>
            </a:solidFill>
          </a:ln>
        </p:spPr>
        <p:txBody>
          <a:bodyPr wrap="square" lIns="0" tIns="0" rIns="0" bIns="0" rtlCol="0"/>
          <a:lstStyle/>
          <a:p>
            <a:endParaRPr/>
          </a:p>
        </p:txBody>
      </p:sp>
      <p:sp>
        <p:nvSpPr>
          <p:cNvPr id="432" name="object 432"/>
          <p:cNvSpPr/>
          <p:nvPr/>
        </p:nvSpPr>
        <p:spPr>
          <a:xfrm>
            <a:off x="8037830" y="1360169"/>
            <a:ext cx="0" cy="12700"/>
          </a:xfrm>
          <a:custGeom>
            <a:avLst/>
            <a:gdLst/>
            <a:ahLst/>
            <a:cxnLst/>
            <a:rect l="l" t="t" r="r" b="b"/>
            <a:pathLst>
              <a:path h="12700">
                <a:moveTo>
                  <a:pt x="-6350" y="6350"/>
                </a:moveTo>
                <a:lnTo>
                  <a:pt x="6350" y="6350"/>
                </a:lnTo>
              </a:path>
            </a:pathLst>
          </a:custGeom>
          <a:ln w="12700">
            <a:solidFill>
              <a:srgbClr val="3333FF"/>
            </a:solidFill>
          </a:ln>
        </p:spPr>
        <p:txBody>
          <a:bodyPr wrap="square" lIns="0" tIns="0" rIns="0" bIns="0" rtlCol="0"/>
          <a:lstStyle/>
          <a:p>
            <a:endParaRPr/>
          </a:p>
        </p:txBody>
      </p:sp>
      <p:sp>
        <p:nvSpPr>
          <p:cNvPr id="433" name="object 433"/>
          <p:cNvSpPr/>
          <p:nvPr/>
        </p:nvSpPr>
        <p:spPr>
          <a:xfrm>
            <a:off x="8037830" y="1385569"/>
            <a:ext cx="0" cy="12700"/>
          </a:xfrm>
          <a:custGeom>
            <a:avLst/>
            <a:gdLst/>
            <a:ahLst/>
            <a:cxnLst/>
            <a:rect l="l" t="t" r="r" b="b"/>
            <a:pathLst>
              <a:path h="12700">
                <a:moveTo>
                  <a:pt x="-6350" y="6350"/>
                </a:moveTo>
                <a:lnTo>
                  <a:pt x="6350" y="6350"/>
                </a:lnTo>
              </a:path>
            </a:pathLst>
          </a:custGeom>
          <a:ln w="12700">
            <a:solidFill>
              <a:srgbClr val="3333FF"/>
            </a:solidFill>
          </a:ln>
        </p:spPr>
        <p:txBody>
          <a:bodyPr wrap="square" lIns="0" tIns="0" rIns="0" bIns="0" rtlCol="0"/>
          <a:lstStyle/>
          <a:p>
            <a:endParaRPr/>
          </a:p>
        </p:txBody>
      </p:sp>
      <p:sp>
        <p:nvSpPr>
          <p:cNvPr id="434" name="object 434"/>
          <p:cNvSpPr/>
          <p:nvPr/>
        </p:nvSpPr>
        <p:spPr>
          <a:xfrm>
            <a:off x="8037830" y="1410969"/>
            <a:ext cx="0" cy="12700"/>
          </a:xfrm>
          <a:custGeom>
            <a:avLst/>
            <a:gdLst/>
            <a:ahLst/>
            <a:cxnLst/>
            <a:rect l="l" t="t" r="r" b="b"/>
            <a:pathLst>
              <a:path h="12700">
                <a:moveTo>
                  <a:pt x="-6350" y="6350"/>
                </a:moveTo>
                <a:lnTo>
                  <a:pt x="6350" y="6350"/>
                </a:lnTo>
              </a:path>
            </a:pathLst>
          </a:custGeom>
          <a:ln w="12700">
            <a:solidFill>
              <a:srgbClr val="3333FF"/>
            </a:solidFill>
          </a:ln>
        </p:spPr>
        <p:txBody>
          <a:bodyPr wrap="square" lIns="0" tIns="0" rIns="0" bIns="0" rtlCol="0"/>
          <a:lstStyle/>
          <a:p>
            <a:endParaRPr/>
          </a:p>
        </p:txBody>
      </p:sp>
      <p:sp>
        <p:nvSpPr>
          <p:cNvPr id="435" name="object 435"/>
          <p:cNvSpPr/>
          <p:nvPr/>
        </p:nvSpPr>
        <p:spPr>
          <a:xfrm>
            <a:off x="8037830" y="1436369"/>
            <a:ext cx="0" cy="12700"/>
          </a:xfrm>
          <a:custGeom>
            <a:avLst/>
            <a:gdLst/>
            <a:ahLst/>
            <a:cxnLst/>
            <a:rect l="l" t="t" r="r" b="b"/>
            <a:pathLst>
              <a:path h="12700">
                <a:moveTo>
                  <a:pt x="-6350" y="6350"/>
                </a:moveTo>
                <a:lnTo>
                  <a:pt x="6350" y="6350"/>
                </a:lnTo>
              </a:path>
            </a:pathLst>
          </a:custGeom>
          <a:ln w="12700">
            <a:solidFill>
              <a:srgbClr val="3333FF"/>
            </a:solidFill>
          </a:ln>
        </p:spPr>
        <p:txBody>
          <a:bodyPr wrap="square" lIns="0" tIns="0" rIns="0" bIns="0" rtlCol="0"/>
          <a:lstStyle/>
          <a:p>
            <a:endParaRPr/>
          </a:p>
        </p:txBody>
      </p:sp>
      <p:sp>
        <p:nvSpPr>
          <p:cNvPr id="436" name="object 436"/>
          <p:cNvSpPr/>
          <p:nvPr/>
        </p:nvSpPr>
        <p:spPr>
          <a:xfrm>
            <a:off x="8037830" y="1461769"/>
            <a:ext cx="0" cy="12700"/>
          </a:xfrm>
          <a:custGeom>
            <a:avLst/>
            <a:gdLst/>
            <a:ahLst/>
            <a:cxnLst/>
            <a:rect l="l" t="t" r="r" b="b"/>
            <a:pathLst>
              <a:path h="12700">
                <a:moveTo>
                  <a:pt x="-6350" y="6350"/>
                </a:moveTo>
                <a:lnTo>
                  <a:pt x="6350" y="6350"/>
                </a:lnTo>
              </a:path>
            </a:pathLst>
          </a:custGeom>
          <a:ln w="12700">
            <a:solidFill>
              <a:srgbClr val="3333FF"/>
            </a:solidFill>
          </a:ln>
        </p:spPr>
        <p:txBody>
          <a:bodyPr wrap="square" lIns="0" tIns="0" rIns="0" bIns="0" rtlCol="0"/>
          <a:lstStyle/>
          <a:p>
            <a:endParaRPr/>
          </a:p>
        </p:txBody>
      </p:sp>
      <p:sp>
        <p:nvSpPr>
          <p:cNvPr id="437" name="object 437"/>
          <p:cNvSpPr/>
          <p:nvPr/>
        </p:nvSpPr>
        <p:spPr>
          <a:xfrm>
            <a:off x="8037830" y="1487169"/>
            <a:ext cx="0" cy="12700"/>
          </a:xfrm>
          <a:custGeom>
            <a:avLst/>
            <a:gdLst/>
            <a:ahLst/>
            <a:cxnLst/>
            <a:rect l="l" t="t" r="r" b="b"/>
            <a:pathLst>
              <a:path h="12700">
                <a:moveTo>
                  <a:pt x="-6350" y="6350"/>
                </a:moveTo>
                <a:lnTo>
                  <a:pt x="6350" y="6350"/>
                </a:lnTo>
              </a:path>
            </a:pathLst>
          </a:custGeom>
          <a:ln w="12700">
            <a:solidFill>
              <a:srgbClr val="3333FF"/>
            </a:solidFill>
          </a:ln>
        </p:spPr>
        <p:txBody>
          <a:bodyPr wrap="square" lIns="0" tIns="0" rIns="0" bIns="0" rtlCol="0"/>
          <a:lstStyle/>
          <a:p>
            <a:endParaRPr/>
          </a:p>
        </p:txBody>
      </p:sp>
      <p:sp>
        <p:nvSpPr>
          <p:cNvPr id="438" name="object 438"/>
          <p:cNvSpPr/>
          <p:nvPr/>
        </p:nvSpPr>
        <p:spPr>
          <a:xfrm>
            <a:off x="8037830" y="1512569"/>
            <a:ext cx="0" cy="11430"/>
          </a:xfrm>
          <a:custGeom>
            <a:avLst/>
            <a:gdLst/>
            <a:ahLst/>
            <a:cxnLst/>
            <a:rect l="l" t="t" r="r" b="b"/>
            <a:pathLst>
              <a:path h="11430">
                <a:moveTo>
                  <a:pt x="-6350" y="5714"/>
                </a:moveTo>
                <a:lnTo>
                  <a:pt x="6350" y="5714"/>
                </a:lnTo>
              </a:path>
            </a:pathLst>
          </a:custGeom>
          <a:ln w="11429">
            <a:solidFill>
              <a:srgbClr val="3333FF"/>
            </a:solidFill>
          </a:ln>
        </p:spPr>
        <p:txBody>
          <a:bodyPr wrap="square" lIns="0" tIns="0" rIns="0" bIns="0" rtlCol="0"/>
          <a:lstStyle/>
          <a:p>
            <a:endParaRPr/>
          </a:p>
        </p:txBody>
      </p:sp>
      <p:sp>
        <p:nvSpPr>
          <p:cNvPr id="439" name="object 439"/>
          <p:cNvSpPr/>
          <p:nvPr/>
        </p:nvSpPr>
        <p:spPr>
          <a:xfrm>
            <a:off x="8037830" y="1536700"/>
            <a:ext cx="0" cy="12700"/>
          </a:xfrm>
          <a:custGeom>
            <a:avLst/>
            <a:gdLst/>
            <a:ahLst/>
            <a:cxnLst/>
            <a:rect l="l" t="t" r="r" b="b"/>
            <a:pathLst>
              <a:path h="12700">
                <a:moveTo>
                  <a:pt x="-6350" y="6350"/>
                </a:moveTo>
                <a:lnTo>
                  <a:pt x="6350" y="6350"/>
                </a:lnTo>
              </a:path>
            </a:pathLst>
          </a:custGeom>
          <a:ln w="12700">
            <a:solidFill>
              <a:srgbClr val="3333FF"/>
            </a:solidFill>
          </a:ln>
        </p:spPr>
        <p:txBody>
          <a:bodyPr wrap="square" lIns="0" tIns="0" rIns="0" bIns="0" rtlCol="0"/>
          <a:lstStyle/>
          <a:p>
            <a:endParaRPr/>
          </a:p>
        </p:txBody>
      </p:sp>
      <p:sp>
        <p:nvSpPr>
          <p:cNvPr id="440" name="object 440"/>
          <p:cNvSpPr/>
          <p:nvPr/>
        </p:nvSpPr>
        <p:spPr>
          <a:xfrm>
            <a:off x="8037830" y="1562100"/>
            <a:ext cx="0" cy="12700"/>
          </a:xfrm>
          <a:custGeom>
            <a:avLst/>
            <a:gdLst/>
            <a:ahLst/>
            <a:cxnLst/>
            <a:rect l="l" t="t" r="r" b="b"/>
            <a:pathLst>
              <a:path h="12700">
                <a:moveTo>
                  <a:pt x="-6350" y="6350"/>
                </a:moveTo>
                <a:lnTo>
                  <a:pt x="6350" y="6350"/>
                </a:lnTo>
              </a:path>
            </a:pathLst>
          </a:custGeom>
          <a:ln w="12700">
            <a:solidFill>
              <a:srgbClr val="3333FF"/>
            </a:solidFill>
          </a:ln>
        </p:spPr>
        <p:txBody>
          <a:bodyPr wrap="square" lIns="0" tIns="0" rIns="0" bIns="0" rtlCol="0"/>
          <a:lstStyle/>
          <a:p>
            <a:endParaRPr/>
          </a:p>
        </p:txBody>
      </p:sp>
      <p:sp>
        <p:nvSpPr>
          <p:cNvPr id="441" name="object 441"/>
          <p:cNvSpPr/>
          <p:nvPr/>
        </p:nvSpPr>
        <p:spPr>
          <a:xfrm>
            <a:off x="8037830" y="1587500"/>
            <a:ext cx="0" cy="12700"/>
          </a:xfrm>
          <a:custGeom>
            <a:avLst/>
            <a:gdLst/>
            <a:ahLst/>
            <a:cxnLst/>
            <a:rect l="l" t="t" r="r" b="b"/>
            <a:pathLst>
              <a:path h="12700">
                <a:moveTo>
                  <a:pt x="-6350" y="6350"/>
                </a:moveTo>
                <a:lnTo>
                  <a:pt x="6350" y="6350"/>
                </a:lnTo>
              </a:path>
            </a:pathLst>
          </a:custGeom>
          <a:ln w="12700">
            <a:solidFill>
              <a:srgbClr val="3333FF"/>
            </a:solidFill>
          </a:ln>
        </p:spPr>
        <p:txBody>
          <a:bodyPr wrap="square" lIns="0" tIns="0" rIns="0" bIns="0" rtlCol="0"/>
          <a:lstStyle/>
          <a:p>
            <a:endParaRPr/>
          </a:p>
        </p:txBody>
      </p:sp>
      <p:sp>
        <p:nvSpPr>
          <p:cNvPr id="442" name="object 442"/>
          <p:cNvSpPr/>
          <p:nvPr/>
        </p:nvSpPr>
        <p:spPr>
          <a:xfrm>
            <a:off x="8037830" y="1612900"/>
            <a:ext cx="0" cy="12700"/>
          </a:xfrm>
          <a:custGeom>
            <a:avLst/>
            <a:gdLst/>
            <a:ahLst/>
            <a:cxnLst/>
            <a:rect l="l" t="t" r="r" b="b"/>
            <a:pathLst>
              <a:path h="12700">
                <a:moveTo>
                  <a:pt x="-6350" y="6350"/>
                </a:moveTo>
                <a:lnTo>
                  <a:pt x="6350" y="6350"/>
                </a:lnTo>
              </a:path>
            </a:pathLst>
          </a:custGeom>
          <a:ln w="12700">
            <a:solidFill>
              <a:srgbClr val="3333FF"/>
            </a:solidFill>
          </a:ln>
        </p:spPr>
        <p:txBody>
          <a:bodyPr wrap="square" lIns="0" tIns="0" rIns="0" bIns="0" rtlCol="0"/>
          <a:lstStyle/>
          <a:p>
            <a:endParaRPr/>
          </a:p>
        </p:txBody>
      </p:sp>
      <p:sp>
        <p:nvSpPr>
          <p:cNvPr id="443" name="object 443"/>
          <p:cNvSpPr/>
          <p:nvPr/>
        </p:nvSpPr>
        <p:spPr>
          <a:xfrm>
            <a:off x="8037830" y="1638300"/>
            <a:ext cx="0" cy="12700"/>
          </a:xfrm>
          <a:custGeom>
            <a:avLst/>
            <a:gdLst/>
            <a:ahLst/>
            <a:cxnLst/>
            <a:rect l="l" t="t" r="r" b="b"/>
            <a:pathLst>
              <a:path h="12700">
                <a:moveTo>
                  <a:pt x="-6350" y="6350"/>
                </a:moveTo>
                <a:lnTo>
                  <a:pt x="6350" y="6350"/>
                </a:lnTo>
              </a:path>
            </a:pathLst>
          </a:custGeom>
          <a:ln w="12700">
            <a:solidFill>
              <a:srgbClr val="3333FF"/>
            </a:solidFill>
          </a:ln>
        </p:spPr>
        <p:txBody>
          <a:bodyPr wrap="square" lIns="0" tIns="0" rIns="0" bIns="0" rtlCol="0"/>
          <a:lstStyle/>
          <a:p>
            <a:endParaRPr/>
          </a:p>
        </p:txBody>
      </p:sp>
      <p:sp>
        <p:nvSpPr>
          <p:cNvPr id="444" name="object 444"/>
          <p:cNvSpPr/>
          <p:nvPr/>
        </p:nvSpPr>
        <p:spPr>
          <a:xfrm>
            <a:off x="8037830" y="1663700"/>
            <a:ext cx="0" cy="12700"/>
          </a:xfrm>
          <a:custGeom>
            <a:avLst/>
            <a:gdLst/>
            <a:ahLst/>
            <a:cxnLst/>
            <a:rect l="l" t="t" r="r" b="b"/>
            <a:pathLst>
              <a:path h="12700">
                <a:moveTo>
                  <a:pt x="-6350" y="6350"/>
                </a:moveTo>
                <a:lnTo>
                  <a:pt x="6350" y="6350"/>
                </a:lnTo>
              </a:path>
            </a:pathLst>
          </a:custGeom>
          <a:ln w="12700">
            <a:solidFill>
              <a:srgbClr val="3333FF"/>
            </a:solidFill>
          </a:ln>
        </p:spPr>
        <p:txBody>
          <a:bodyPr wrap="square" lIns="0" tIns="0" rIns="0" bIns="0" rtlCol="0"/>
          <a:lstStyle/>
          <a:p>
            <a:endParaRPr/>
          </a:p>
        </p:txBody>
      </p:sp>
      <p:sp>
        <p:nvSpPr>
          <p:cNvPr id="445" name="object 445"/>
          <p:cNvSpPr/>
          <p:nvPr/>
        </p:nvSpPr>
        <p:spPr>
          <a:xfrm>
            <a:off x="8037830" y="1687829"/>
            <a:ext cx="0" cy="12700"/>
          </a:xfrm>
          <a:custGeom>
            <a:avLst/>
            <a:gdLst/>
            <a:ahLst/>
            <a:cxnLst/>
            <a:rect l="l" t="t" r="r" b="b"/>
            <a:pathLst>
              <a:path h="12700">
                <a:moveTo>
                  <a:pt x="-6350" y="6350"/>
                </a:moveTo>
                <a:lnTo>
                  <a:pt x="6350" y="6350"/>
                </a:lnTo>
              </a:path>
            </a:pathLst>
          </a:custGeom>
          <a:ln w="12700">
            <a:solidFill>
              <a:srgbClr val="3333FF"/>
            </a:solidFill>
          </a:ln>
        </p:spPr>
        <p:txBody>
          <a:bodyPr wrap="square" lIns="0" tIns="0" rIns="0" bIns="0" rtlCol="0"/>
          <a:lstStyle/>
          <a:p>
            <a:endParaRPr/>
          </a:p>
        </p:txBody>
      </p:sp>
      <p:sp>
        <p:nvSpPr>
          <p:cNvPr id="446" name="object 446"/>
          <p:cNvSpPr/>
          <p:nvPr/>
        </p:nvSpPr>
        <p:spPr>
          <a:xfrm>
            <a:off x="8037830" y="1713229"/>
            <a:ext cx="0" cy="12700"/>
          </a:xfrm>
          <a:custGeom>
            <a:avLst/>
            <a:gdLst/>
            <a:ahLst/>
            <a:cxnLst/>
            <a:rect l="l" t="t" r="r" b="b"/>
            <a:pathLst>
              <a:path h="12700">
                <a:moveTo>
                  <a:pt x="-6350" y="6350"/>
                </a:moveTo>
                <a:lnTo>
                  <a:pt x="6350" y="6350"/>
                </a:lnTo>
              </a:path>
            </a:pathLst>
          </a:custGeom>
          <a:ln w="12700">
            <a:solidFill>
              <a:srgbClr val="3333FF"/>
            </a:solidFill>
          </a:ln>
        </p:spPr>
        <p:txBody>
          <a:bodyPr wrap="square" lIns="0" tIns="0" rIns="0" bIns="0" rtlCol="0"/>
          <a:lstStyle/>
          <a:p>
            <a:endParaRPr/>
          </a:p>
        </p:txBody>
      </p:sp>
      <p:sp>
        <p:nvSpPr>
          <p:cNvPr id="447" name="object 447"/>
          <p:cNvSpPr/>
          <p:nvPr/>
        </p:nvSpPr>
        <p:spPr>
          <a:xfrm>
            <a:off x="8037830" y="1738629"/>
            <a:ext cx="0" cy="12700"/>
          </a:xfrm>
          <a:custGeom>
            <a:avLst/>
            <a:gdLst/>
            <a:ahLst/>
            <a:cxnLst/>
            <a:rect l="l" t="t" r="r" b="b"/>
            <a:pathLst>
              <a:path h="12700">
                <a:moveTo>
                  <a:pt x="-6350" y="6350"/>
                </a:moveTo>
                <a:lnTo>
                  <a:pt x="6350" y="6350"/>
                </a:lnTo>
              </a:path>
            </a:pathLst>
          </a:custGeom>
          <a:ln w="12700">
            <a:solidFill>
              <a:srgbClr val="3333FF"/>
            </a:solidFill>
          </a:ln>
        </p:spPr>
        <p:txBody>
          <a:bodyPr wrap="square" lIns="0" tIns="0" rIns="0" bIns="0" rtlCol="0"/>
          <a:lstStyle/>
          <a:p>
            <a:endParaRPr/>
          </a:p>
        </p:txBody>
      </p:sp>
      <p:sp>
        <p:nvSpPr>
          <p:cNvPr id="448" name="object 448"/>
          <p:cNvSpPr/>
          <p:nvPr/>
        </p:nvSpPr>
        <p:spPr>
          <a:xfrm>
            <a:off x="8037830" y="1764029"/>
            <a:ext cx="0" cy="12700"/>
          </a:xfrm>
          <a:custGeom>
            <a:avLst/>
            <a:gdLst/>
            <a:ahLst/>
            <a:cxnLst/>
            <a:rect l="l" t="t" r="r" b="b"/>
            <a:pathLst>
              <a:path h="12700">
                <a:moveTo>
                  <a:pt x="-6350" y="6350"/>
                </a:moveTo>
                <a:lnTo>
                  <a:pt x="6350" y="6350"/>
                </a:lnTo>
              </a:path>
            </a:pathLst>
          </a:custGeom>
          <a:ln w="12700">
            <a:solidFill>
              <a:srgbClr val="3333FF"/>
            </a:solidFill>
          </a:ln>
        </p:spPr>
        <p:txBody>
          <a:bodyPr wrap="square" lIns="0" tIns="0" rIns="0" bIns="0" rtlCol="0"/>
          <a:lstStyle/>
          <a:p>
            <a:endParaRPr/>
          </a:p>
        </p:txBody>
      </p:sp>
      <p:sp>
        <p:nvSpPr>
          <p:cNvPr id="449" name="object 449"/>
          <p:cNvSpPr/>
          <p:nvPr/>
        </p:nvSpPr>
        <p:spPr>
          <a:xfrm>
            <a:off x="8037830" y="1789429"/>
            <a:ext cx="0" cy="12700"/>
          </a:xfrm>
          <a:custGeom>
            <a:avLst/>
            <a:gdLst/>
            <a:ahLst/>
            <a:cxnLst/>
            <a:rect l="l" t="t" r="r" b="b"/>
            <a:pathLst>
              <a:path h="12700">
                <a:moveTo>
                  <a:pt x="-6350" y="6350"/>
                </a:moveTo>
                <a:lnTo>
                  <a:pt x="6350" y="6350"/>
                </a:lnTo>
              </a:path>
            </a:pathLst>
          </a:custGeom>
          <a:ln w="12700">
            <a:solidFill>
              <a:srgbClr val="3333FF"/>
            </a:solidFill>
          </a:ln>
        </p:spPr>
        <p:txBody>
          <a:bodyPr wrap="square" lIns="0" tIns="0" rIns="0" bIns="0" rtlCol="0"/>
          <a:lstStyle/>
          <a:p>
            <a:endParaRPr/>
          </a:p>
        </p:txBody>
      </p:sp>
      <p:sp>
        <p:nvSpPr>
          <p:cNvPr id="450" name="object 450"/>
          <p:cNvSpPr/>
          <p:nvPr/>
        </p:nvSpPr>
        <p:spPr>
          <a:xfrm>
            <a:off x="8037830" y="1814829"/>
            <a:ext cx="0" cy="12700"/>
          </a:xfrm>
          <a:custGeom>
            <a:avLst/>
            <a:gdLst/>
            <a:ahLst/>
            <a:cxnLst/>
            <a:rect l="l" t="t" r="r" b="b"/>
            <a:pathLst>
              <a:path h="12700">
                <a:moveTo>
                  <a:pt x="-6350" y="6350"/>
                </a:moveTo>
                <a:lnTo>
                  <a:pt x="6350" y="6350"/>
                </a:lnTo>
              </a:path>
            </a:pathLst>
          </a:custGeom>
          <a:ln w="12700">
            <a:solidFill>
              <a:srgbClr val="3333FF"/>
            </a:solidFill>
          </a:ln>
        </p:spPr>
        <p:txBody>
          <a:bodyPr wrap="square" lIns="0" tIns="0" rIns="0" bIns="0" rtlCol="0"/>
          <a:lstStyle/>
          <a:p>
            <a:endParaRPr/>
          </a:p>
        </p:txBody>
      </p:sp>
      <p:sp>
        <p:nvSpPr>
          <p:cNvPr id="451" name="object 451"/>
          <p:cNvSpPr/>
          <p:nvPr/>
        </p:nvSpPr>
        <p:spPr>
          <a:xfrm>
            <a:off x="8037830" y="1840229"/>
            <a:ext cx="0" cy="11430"/>
          </a:xfrm>
          <a:custGeom>
            <a:avLst/>
            <a:gdLst/>
            <a:ahLst/>
            <a:cxnLst/>
            <a:rect l="l" t="t" r="r" b="b"/>
            <a:pathLst>
              <a:path h="11430">
                <a:moveTo>
                  <a:pt x="-6350" y="5715"/>
                </a:moveTo>
                <a:lnTo>
                  <a:pt x="6350" y="5715"/>
                </a:lnTo>
              </a:path>
            </a:pathLst>
          </a:custGeom>
          <a:ln w="11430">
            <a:solidFill>
              <a:srgbClr val="3333FF"/>
            </a:solidFill>
          </a:ln>
        </p:spPr>
        <p:txBody>
          <a:bodyPr wrap="square" lIns="0" tIns="0" rIns="0" bIns="0" rtlCol="0"/>
          <a:lstStyle/>
          <a:p>
            <a:endParaRPr/>
          </a:p>
        </p:txBody>
      </p:sp>
      <p:sp>
        <p:nvSpPr>
          <p:cNvPr id="452" name="object 452"/>
          <p:cNvSpPr/>
          <p:nvPr/>
        </p:nvSpPr>
        <p:spPr>
          <a:xfrm>
            <a:off x="8037830" y="1864360"/>
            <a:ext cx="0" cy="12700"/>
          </a:xfrm>
          <a:custGeom>
            <a:avLst/>
            <a:gdLst/>
            <a:ahLst/>
            <a:cxnLst/>
            <a:rect l="l" t="t" r="r" b="b"/>
            <a:pathLst>
              <a:path h="12700">
                <a:moveTo>
                  <a:pt x="-6350" y="6350"/>
                </a:moveTo>
                <a:lnTo>
                  <a:pt x="6350" y="6350"/>
                </a:lnTo>
              </a:path>
            </a:pathLst>
          </a:custGeom>
          <a:ln w="12700">
            <a:solidFill>
              <a:srgbClr val="3333FF"/>
            </a:solidFill>
          </a:ln>
        </p:spPr>
        <p:txBody>
          <a:bodyPr wrap="square" lIns="0" tIns="0" rIns="0" bIns="0" rtlCol="0"/>
          <a:lstStyle/>
          <a:p>
            <a:endParaRPr/>
          </a:p>
        </p:txBody>
      </p:sp>
      <p:sp>
        <p:nvSpPr>
          <p:cNvPr id="453" name="object 453"/>
          <p:cNvSpPr/>
          <p:nvPr/>
        </p:nvSpPr>
        <p:spPr>
          <a:xfrm>
            <a:off x="8027669" y="1889760"/>
            <a:ext cx="10160" cy="3810"/>
          </a:xfrm>
          <a:custGeom>
            <a:avLst/>
            <a:gdLst/>
            <a:ahLst/>
            <a:cxnLst/>
            <a:rect l="l" t="t" r="r" b="b"/>
            <a:pathLst>
              <a:path w="10159" h="3810">
                <a:moveTo>
                  <a:pt x="10159" y="0"/>
                </a:moveTo>
                <a:lnTo>
                  <a:pt x="10159" y="3810"/>
                </a:lnTo>
                <a:lnTo>
                  <a:pt x="0" y="3810"/>
                </a:lnTo>
              </a:path>
            </a:pathLst>
          </a:custGeom>
          <a:ln w="12700">
            <a:solidFill>
              <a:srgbClr val="3333FF"/>
            </a:solidFill>
          </a:ln>
        </p:spPr>
        <p:txBody>
          <a:bodyPr wrap="square" lIns="0" tIns="0" rIns="0" bIns="0" rtlCol="0"/>
          <a:lstStyle/>
          <a:p>
            <a:endParaRPr/>
          </a:p>
        </p:txBody>
      </p:sp>
      <p:sp>
        <p:nvSpPr>
          <p:cNvPr id="454" name="object 454"/>
          <p:cNvSpPr/>
          <p:nvPr/>
        </p:nvSpPr>
        <p:spPr>
          <a:xfrm>
            <a:off x="8002269"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455" name="object 455"/>
          <p:cNvSpPr/>
          <p:nvPr/>
        </p:nvSpPr>
        <p:spPr>
          <a:xfrm>
            <a:off x="7978140" y="1893570"/>
            <a:ext cx="11430" cy="0"/>
          </a:xfrm>
          <a:custGeom>
            <a:avLst/>
            <a:gdLst/>
            <a:ahLst/>
            <a:cxnLst/>
            <a:rect l="l" t="t" r="r" b="b"/>
            <a:pathLst>
              <a:path w="11429">
                <a:moveTo>
                  <a:pt x="11429" y="0"/>
                </a:moveTo>
                <a:lnTo>
                  <a:pt x="0" y="0"/>
                </a:lnTo>
              </a:path>
            </a:pathLst>
          </a:custGeom>
          <a:ln w="12700">
            <a:solidFill>
              <a:srgbClr val="3333FF"/>
            </a:solidFill>
          </a:ln>
        </p:spPr>
        <p:txBody>
          <a:bodyPr wrap="square" lIns="0" tIns="0" rIns="0" bIns="0" rtlCol="0"/>
          <a:lstStyle/>
          <a:p>
            <a:endParaRPr/>
          </a:p>
        </p:txBody>
      </p:sp>
      <p:sp>
        <p:nvSpPr>
          <p:cNvPr id="456" name="object 456"/>
          <p:cNvSpPr/>
          <p:nvPr/>
        </p:nvSpPr>
        <p:spPr>
          <a:xfrm>
            <a:off x="795274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457" name="object 457"/>
          <p:cNvSpPr/>
          <p:nvPr/>
        </p:nvSpPr>
        <p:spPr>
          <a:xfrm>
            <a:off x="792734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458" name="object 458"/>
          <p:cNvSpPr/>
          <p:nvPr/>
        </p:nvSpPr>
        <p:spPr>
          <a:xfrm>
            <a:off x="790194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459" name="object 459"/>
          <p:cNvSpPr/>
          <p:nvPr/>
        </p:nvSpPr>
        <p:spPr>
          <a:xfrm>
            <a:off x="787654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460" name="object 460"/>
          <p:cNvSpPr/>
          <p:nvPr/>
        </p:nvSpPr>
        <p:spPr>
          <a:xfrm>
            <a:off x="785114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461" name="object 461"/>
          <p:cNvSpPr/>
          <p:nvPr/>
        </p:nvSpPr>
        <p:spPr>
          <a:xfrm>
            <a:off x="7827009" y="1893570"/>
            <a:ext cx="11430" cy="0"/>
          </a:xfrm>
          <a:custGeom>
            <a:avLst/>
            <a:gdLst/>
            <a:ahLst/>
            <a:cxnLst/>
            <a:rect l="l" t="t" r="r" b="b"/>
            <a:pathLst>
              <a:path w="11429">
                <a:moveTo>
                  <a:pt x="11430" y="0"/>
                </a:moveTo>
                <a:lnTo>
                  <a:pt x="0" y="0"/>
                </a:lnTo>
              </a:path>
            </a:pathLst>
          </a:custGeom>
          <a:ln w="12700">
            <a:solidFill>
              <a:srgbClr val="3333FF"/>
            </a:solidFill>
          </a:ln>
        </p:spPr>
        <p:txBody>
          <a:bodyPr wrap="square" lIns="0" tIns="0" rIns="0" bIns="0" rtlCol="0"/>
          <a:lstStyle/>
          <a:p>
            <a:endParaRPr/>
          </a:p>
        </p:txBody>
      </p:sp>
      <p:sp>
        <p:nvSpPr>
          <p:cNvPr id="462" name="object 462"/>
          <p:cNvSpPr/>
          <p:nvPr/>
        </p:nvSpPr>
        <p:spPr>
          <a:xfrm>
            <a:off x="7801609"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463" name="object 463"/>
          <p:cNvSpPr/>
          <p:nvPr/>
        </p:nvSpPr>
        <p:spPr>
          <a:xfrm>
            <a:off x="7776209"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464" name="object 464"/>
          <p:cNvSpPr/>
          <p:nvPr/>
        </p:nvSpPr>
        <p:spPr>
          <a:xfrm>
            <a:off x="7750809"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465" name="object 465"/>
          <p:cNvSpPr/>
          <p:nvPr/>
        </p:nvSpPr>
        <p:spPr>
          <a:xfrm>
            <a:off x="7725409"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466" name="object 466"/>
          <p:cNvSpPr/>
          <p:nvPr/>
        </p:nvSpPr>
        <p:spPr>
          <a:xfrm>
            <a:off x="7700009"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467" name="object 467"/>
          <p:cNvSpPr/>
          <p:nvPr/>
        </p:nvSpPr>
        <p:spPr>
          <a:xfrm>
            <a:off x="7674609"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468" name="object 468"/>
          <p:cNvSpPr/>
          <p:nvPr/>
        </p:nvSpPr>
        <p:spPr>
          <a:xfrm>
            <a:off x="765048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469" name="object 469"/>
          <p:cNvSpPr/>
          <p:nvPr/>
        </p:nvSpPr>
        <p:spPr>
          <a:xfrm>
            <a:off x="762508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470" name="object 470"/>
          <p:cNvSpPr/>
          <p:nvPr/>
        </p:nvSpPr>
        <p:spPr>
          <a:xfrm>
            <a:off x="759968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471" name="object 471"/>
          <p:cNvSpPr/>
          <p:nvPr/>
        </p:nvSpPr>
        <p:spPr>
          <a:xfrm>
            <a:off x="757428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472" name="object 472"/>
          <p:cNvSpPr/>
          <p:nvPr/>
        </p:nvSpPr>
        <p:spPr>
          <a:xfrm>
            <a:off x="754888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473" name="object 473"/>
          <p:cNvSpPr/>
          <p:nvPr/>
        </p:nvSpPr>
        <p:spPr>
          <a:xfrm>
            <a:off x="752348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474" name="object 474"/>
          <p:cNvSpPr/>
          <p:nvPr/>
        </p:nvSpPr>
        <p:spPr>
          <a:xfrm>
            <a:off x="7499350" y="1893570"/>
            <a:ext cx="11430" cy="0"/>
          </a:xfrm>
          <a:custGeom>
            <a:avLst/>
            <a:gdLst/>
            <a:ahLst/>
            <a:cxnLst/>
            <a:rect l="l" t="t" r="r" b="b"/>
            <a:pathLst>
              <a:path w="11429">
                <a:moveTo>
                  <a:pt x="11429" y="0"/>
                </a:moveTo>
                <a:lnTo>
                  <a:pt x="0" y="0"/>
                </a:lnTo>
              </a:path>
            </a:pathLst>
          </a:custGeom>
          <a:ln w="12700">
            <a:solidFill>
              <a:srgbClr val="3333FF"/>
            </a:solidFill>
          </a:ln>
        </p:spPr>
        <p:txBody>
          <a:bodyPr wrap="square" lIns="0" tIns="0" rIns="0" bIns="0" rtlCol="0"/>
          <a:lstStyle/>
          <a:p>
            <a:endParaRPr/>
          </a:p>
        </p:txBody>
      </p:sp>
      <p:sp>
        <p:nvSpPr>
          <p:cNvPr id="475" name="object 475"/>
          <p:cNvSpPr/>
          <p:nvPr/>
        </p:nvSpPr>
        <p:spPr>
          <a:xfrm>
            <a:off x="747395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476" name="object 476"/>
          <p:cNvSpPr/>
          <p:nvPr/>
        </p:nvSpPr>
        <p:spPr>
          <a:xfrm>
            <a:off x="744855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477" name="object 477"/>
          <p:cNvSpPr/>
          <p:nvPr/>
        </p:nvSpPr>
        <p:spPr>
          <a:xfrm>
            <a:off x="742315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478" name="object 478"/>
          <p:cNvSpPr/>
          <p:nvPr/>
        </p:nvSpPr>
        <p:spPr>
          <a:xfrm>
            <a:off x="739775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479" name="object 479"/>
          <p:cNvSpPr/>
          <p:nvPr/>
        </p:nvSpPr>
        <p:spPr>
          <a:xfrm>
            <a:off x="737235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480" name="object 480"/>
          <p:cNvSpPr/>
          <p:nvPr/>
        </p:nvSpPr>
        <p:spPr>
          <a:xfrm>
            <a:off x="7348219" y="1893570"/>
            <a:ext cx="11430" cy="0"/>
          </a:xfrm>
          <a:custGeom>
            <a:avLst/>
            <a:gdLst/>
            <a:ahLst/>
            <a:cxnLst/>
            <a:rect l="l" t="t" r="r" b="b"/>
            <a:pathLst>
              <a:path w="11429">
                <a:moveTo>
                  <a:pt x="11429" y="0"/>
                </a:moveTo>
                <a:lnTo>
                  <a:pt x="0" y="0"/>
                </a:lnTo>
              </a:path>
            </a:pathLst>
          </a:custGeom>
          <a:ln w="12700">
            <a:solidFill>
              <a:srgbClr val="3333FF"/>
            </a:solidFill>
          </a:ln>
        </p:spPr>
        <p:txBody>
          <a:bodyPr wrap="square" lIns="0" tIns="0" rIns="0" bIns="0" rtlCol="0"/>
          <a:lstStyle/>
          <a:p>
            <a:endParaRPr/>
          </a:p>
        </p:txBody>
      </p:sp>
      <p:sp>
        <p:nvSpPr>
          <p:cNvPr id="481" name="object 481"/>
          <p:cNvSpPr/>
          <p:nvPr/>
        </p:nvSpPr>
        <p:spPr>
          <a:xfrm>
            <a:off x="7322819"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482" name="object 482"/>
          <p:cNvSpPr/>
          <p:nvPr/>
        </p:nvSpPr>
        <p:spPr>
          <a:xfrm>
            <a:off x="7297419"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483" name="object 483"/>
          <p:cNvSpPr/>
          <p:nvPr/>
        </p:nvSpPr>
        <p:spPr>
          <a:xfrm>
            <a:off x="7272019"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484" name="object 484"/>
          <p:cNvSpPr/>
          <p:nvPr/>
        </p:nvSpPr>
        <p:spPr>
          <a:xfrm>
            <a:off x="7246619"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485" name="object 485"/>
          <p:cNvSpPr/>
          <p:nvPr/>
        </p:nvSpPr>
        <p:spPr>
          <a:xfrm>
            <a:off x="7221219"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486" name="object 486"/>
          <p:cNvSpPr/>
          <p:nvPr/>
        </p:nvSpPr>
        <p:spPr>
          <a:xfrm>
            <a:off x="7195819"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487" name="object 487"/>
          <p:cNvSpPr/>
          <p:nvPr/>
        </p:nvSpPr>
        <p:spPr>
          <a:xfrm>
            <a:off x="717169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488" name="object 488"/>
          <p:cNvSpPr/>
          <p:nvPr/>
        </p:nvSpPr>
        <p:spPr>
          <a:xfrm>
            <a:off x="714629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489" name="object 489"/>
          <p:cNvSpPr/>
          <p:nvPr/>
        </p:nvSpPr>
        <p:spPr>
          <a:xfrm>
            <a:off x="712089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490" name="object 490"/>
          <p:cNvSpPr/>
          <p:nvPr/>
        </p:nvSpPr>
        <p:spPr>
          <a:xfrm>
            <a:off x="709549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491" name="object 491"/>
          <p:cNvSpPr/>
          <p:nvPr/>
        </p:nvSpPr>
        <p:spPr>
          <a:xfrm>
            <a:off x="707009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492" name="object 492"/>
          <p:cNvSpPr/>
          <p:nvPr/>
        </p:nvSpPr>
        <p:spPr>
          <a:xfrm>
            <a:off x="704469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493" name="object 493"/>
          <p:cNvSpPr/>
          <p:nvPr/>
        </p:nvSpPr>
        <p:spPr>
          <a:xfrm>
            <a:off x="7020559" y="1893570"/>
            <a:ext cx="11430" cy="0"/>
          </a:xfrm>
          <a:custGeom>
            <a:avLst/>
            <a:gdLst/>
            <a:ahLst/>
            <a:cxnLst/>
            <a:rect l="l" t="t" r="r" b="b"/>
            <a:pathLst>
              <a:path w="11429">
                <a:moveTo>
                  <a:pt x="11430" y="0"/>
                </a:moveTo>
                <a:lnTo>
                  <a:pt x="0" y="0"/>
                </a:lnTo>
              </a:path>
            </a:pathLst>
          </a:custGeom>
          <a:ln w="12700">
            <a:solidFill>
              <a:srgbClr val="3333FF"/>
            </a:solidFill>
          </a:ln>
        </p:spPr>
        <p:txBody>
          <a:bodyPr wrap="square" lIns="0" tIns="0" rIns="0" bIns="0" rtlCol="0"/>
          <a:lstStyle/>
          <a:p>
            <a:endParaRPr/>
          </a:p>
        </p:txBody>
      </p:sp>
      <p:sp>
        <p:nvSpPr>
          <p:cNvPr id="494" name="object 494"/>
          <p:cNvSpPr/>
          <p:nvPr/>
        </p:nvSpPr>
        <p:spPr>
          <a:xfrm>
            <a:off x="6995159"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495" name="object 495"/>
          <p:cNvSpPr/>
          <p:nvPr/>
        </p:nvSpPr>
        <p:spPr>
          <a:xfrm>
            <a:off x="6969759"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496" name="object 496"/>
          <p:cNvSpPr/>
          <p:nvPr/>
        </p:nvSpPr>
        <p:spPr>
          <a:xfrm>
            <a:off x="6944359"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497" name="object 497"/>
          <p:cNvSpPr/>
          <p:nvPr/>
        </p:nvSpPr>
        <p:spPr>
          <a:xfrm>
            <a:off x="6918959"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498" name="object 498"/>
          <p:cNvSpPr/>
          <p:nvPr/>
        </p:nvSpPr>
        <p:spPr>
          <a:xfrm>
            <a:off x="6893559"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499" name="object 499"/>
          <p:cNvSpPr/>
          <p:nvPr/>
        </p:nvSpPr>
        <p:spPr>
          <a:xfrm>
            <a:off x="6869430" y="1893570"/>
            <a:ext cx="11430" cy="0"/>
          </a:xfrm>
          <a:custGeom>
            <a:avLst/>
            <a:gdLst/>
            <a:ahLst/>
            <a:cxnLst/>
            <a:rect l="l" t="t" r="r" b="b"/>
            <a:pathLst>
              <a:path w="11429">
                <a:moveTo>
                  <a:pt x="11429" y="0"/>
                </a:moveTo>
                <a:lnTo>
                  <a:pt x="0" y="0"/>
                </a:lnTo>
              </a:path>
            </a:pathLst>
          </a:custGeom>
          <a:ln w="12700">
            <a:solidFill>
              <a:srgbClr val="3333FF"/>
            </a:solidFill>
          </a:ln>
        </p:spPr>
        <p:txBody>
          <a:bodyPr wrap="square" lIns="0" tIns="0" rIns="0" bIns="0" rtlCol="0"/>
          <a:lstStyle/>
          <a:p>
            <a:endParaRPr/>
          </a:p>
        </p:txBody>
      </p:sp>
      <p:sp>
        <p:nvSpPr>
          <p:cNvPr id="500" name="object 500"/>
          <p:cNvSpPr/>
          <p:nvPr/>
        </p:nvSpPr>
        <p:spPr>
          <a:xfrm>
            <a:off x="684403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501" name="object 501"/>
          <p:cNvSpPr/>
          <p:nvPr/>
        </p:nvSpPr>
        <p:spPr>
          <a:xfrm>
            <a:off x="681863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502" name="object 502"/>
          <p:cNvSpPr/>
          <p:nvPr/>
        </p:nvSpPr>
        <p:spPr>
          <a:xfrm>
            <a:off x="679323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503" name="object 503"/>
          <p:cNvSpPr/>
          <p:nvPr/>
        </p:nvSpPr>
        <p:spPr>
          <a:xfrm>
            <a:off x="676783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504" name="object 504"/>
          <p:cNvSpPr/>
          <p:nvPr/>
        </p:nvSpPr>
        <p:spPr>
          <a:xfrm>
            <a:off x="674243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505" name="object 505"/>
          <p:cNvSpPr/>
          <p:nvPr/>
        </p:nvSpPr>
        <p:spPr>
          <a:xfrm>
            <a:off x="671703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506" name="object 506"/>
          <p:cNvSpPr/>
          <p:nvPr/>
        </p:nvSpPr>
        <p:spPr>
          <a:xfrm>
            <a:off x="669290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507" name="object 507"/>
          <p:cNvSpPr/>
          <p:nvPr/>
        </p:nvSpPr>
        <p:spPr>
          <a:xfrm>
            <a:off x="666750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508" name="object 508"/>
          <p:cNvSpPr/>
          <p:nvPr/>
        </p:nvSpPr>
        <p:spPr>
          <a:xfrm>
            <a:off x="664210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509" name="object 509"/>
          <p:cNvSpPr/>
          <p:nvPr/>
        </p:nvSpPr>
        <p:spPr>
          <a:xfrm>
            <a:off x="661670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510" name="object 510"/>
          <p:cNvSpPr/>
          <p:nvPr/>
        </p:nvSpPr>
        <p:spPr>
          <a:xfrm>
            <a:off x="659130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511" name="object 511"/>
          <p:cNvSpPr/>
          <p:nvPr/>
        </p:nvSpPr>
        <p:spPr>
          <a:xfrm>
            <a:off x="656590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512" name="object 512"/>
          <p:cNvSpPr/>
          <p:nvPr/>
        </p:nvSpPr>
        <p:spPr>
          <a:xfrm>
            <a:off x="6541769" y="1893570"/>
            <a:ext cx="11430" cy="0"/>
          </a:xfrm>
          <a:custGeom>
            <a:avLst/>
            <a:gdLst/>
            <a:ahLst/>
            <a:cxnLst/>
            <a:rect l="l" t="t" r="r" b="b"/>
            <a:pathLst>
              <a:path w="11429">
                <a:moveTo>
                  <a:pt x="11429" y="0"/>
                </a:moveTo>
                <a:lnTo>
                  <a:pt x="0" y="0"/>
                </a:lnTo>
              </a:path>
            </a:pathLst>
          </a:custGeom>
          <a:ln w="12700">
            <a:solidFill>
              <a:srgbClr val="3333FF"/>
            </a:solidFill>
          </a:ln>
        </p:spPr>
        <p:txBody>
          <a:bodyPr wrap="square" lIns="0" tIns="0" rIns="0" bIns="0" rtlCol="0"/>
          <a:lstStyle/>
          <a:p>
            <a:endParaRPr/>
          </a:p>
        </p:txBody>
      </p:sp>
      <p:sp>
        <p:nvSpPr>
          <p:cNvPr id="513" name="object 513"/>
          <p:cNvSpPr/>
          <p:nvPr/>
        </p:nvSpPr>
        <p:spPr>
          <a:xfrm>
            <a:off x="6516369"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514" name="object 514"/>
          <p:cNvSpPr/>
          <p:nvPr/>
        </p:nvSpPr>
        <p:spPr>
          <a:xfrm>
            <a:off x="649097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515" name="object 515"/>
          <p:cNvSpPr/>
          <p:nvPr/>
        </p:nvSpPr>
        <p:spPr>
          <a:xfrm>
            <a:off x="646557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516" name="object 516"/>
          <p:cNvSpPr/>
          <p:nvPr/>
        </p:nvSpPr>
        <p:spPr>
          <a:xfrm>
            <a:off x="644017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517" name="object 517"/>
          <p:cNvSpPr/>
          <p:nvPr/>
        </p:nvSpPr>
        <p:spPr>
          <a:xfrm>
            <a:off x="641477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518" name="object 518"/>
          <p:cNvSpPr/>
          <p:nvPr/>
        </p:nvSpPr>
        <p:spPr>
          <a:xfrm>
            <a:off x="638937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519" name="object 519"/>
          <p:cNvSpPr/>
          <p:nvPr/>
        </p:nvSpPr>
        <p:spPr>
          <a:xfrm>
            <a:off x="636524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520" name="object 520"/>
          <p:cNvSpPr/>
          <p:nvPr/>
        </p:nvSpPr>
        <p:spPr>
          <a:xfrm>
            <a:off x="633984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521" name="object 521"/>
          <p:cNvSpPr/>
          <p:nvPr/>
        </p:nvSpPr>
        <p:spPr>
          <a:xfrm>
            <a:off x="631444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522" name="object 522"/>
          <p:cNvSpPr/>
          <p:nvPr/>
        </p:nvSpPr>
        <p:spPr>
          <a:xfrm>
            <a:off x="628904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523" name="object 523"/>
          <p:cNvSpPr/>
          <p:nvPr/>
        </p:nvSpPr>
        <p:spPr>
          <a:xfrm>
            <a:off x="626364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524" name="object 524"/>
          <p:cNvSpPr/>
          <p:nvPr/>
        </p:nvSpPr>
        <p:spPr>
          <a:xfrm>
            <a:off x="623824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525" name="object 525"/>
          <p:cNvSpPr/>
          <p:nvPr/>
        </p:nvSpPr>
        <p:spPr>
          <a:xfrm>
            <a:off x="6214109"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526" name="object 526"/>
          <p:cNvSpPr/>
          <p:nvPr/>
        </p:nvSpPr>
        <p:spPr>
          <a:xfrm>
            <a:off x="6188709"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527" name="object 527"/>
          <p:cNvSpPr/>
          <p:nvPr/>
        </p:nvSpPr>
        <p:spPr>
          <a:xfrm>
            <a:off x="6163309"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528" name="object 528"/>
          <p:cNvSpPr/>
          <p:nvPr/>
        </p:nvSpPr>
        <p:spPr>
          <a:xfrm>
            <a:off x="6137909"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529" name="object 529"/>
          <p:cNvSpPr/>
          <p:nvPr/>
        </p:nvSpPr>
        <p:spPr>
          <a:xfrm>
            <a:off x="6112509"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530" name="object 530"/>
          <p:cNvSpPr/>
          <p:nvPr/>
        </p:nvSpPr>
        <p:spPr>
          <a:xfrm>
            <a:off x="6087109"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531" name="object 531"/>
          <p:cNvSpPr/>
          <p:nvPr/>
        </p:nvSpPr>
        <p:spPr>
          <a:xfrm>
            <a:off x="6062979" y="1893570"/>
            <a:ext cx="11430" cy="0"/>
          </a:xfrm>
          <a:custGeom>
            <a:avLst/>
            <a:gdLst/>
            <a:ahLst/>
            <a:cxnLst/>
            <a:rect l="l" t="t" r="r" b="b"/>
            <a:pathLst>
              <a:path w="11429">
                <a:moveTo>
                  <a:pt x="11430" y="0"/>
                </a:moveTo>
                <a:lnTo>
                  <a:pt x="0" y="0"/>
                </a:lnTo>
              </a:path>
            </a:pathLst>
          </a:custGeom>
          <a:ln w="12700">
            <a:solidFill>
              <a:srgbClr val="3333FF"/>
            </a:solidFill>
          </a:ln>
        </p:spPr>
        <p:txBody>
          <a:bodyPr wrap="square" lIns="0" tIns="0" rIns="0" bIns="0" rtlCol="0"/>
          <a:lstStyle/>
          <a:p>
            <a:endParaRPr/>
          </a:p>
        </p:txBody>
      </p:sp>
      <p:sp>
        <p:nvSpPr>
          <p:cNvPr id="532" name="object 532"/>
          <p:cNvSpPr/>
          <p:nvPr/>
        </p:nvSpPr>
        <p:spPr>
          <a:xfrm>
            <a:off x="6037579"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533" name="object 533"/>
          <p:cNvSpPr/>
          <p:nvPr/>
        </p:nvSpPr>
        <p:spPr>
          <a:xfrm>
            <a:off x="6012179"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534" name="object 534"/>
          <p:cNvSpPr/>
          <p:nvPr/>
        </p:nvSpPr>
        <p:spPr>
          <a:xfrm>
            <a:off x="5986779"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535" name="object 535"/>
          <p:cNvSpPr/>
          <p:nvPr/>
        </p:nvSpPr>
        <p:spPr>
          <a:xfrm>
            <a:off x="5961379"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536" name="object 536"/>
          <p:cNvSpPr/>
          <p:nvPr/>
        </p:nvSpPr>
        <p:spPr>
          <a:xfrm>
            <a:off x="5935979"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537" name="object 537"/>
          <p:cNvSpPr/>
          <p:nvPr/>
        </p:nvSpPr>
        <p:spPr>
          <a:xfrm>
            <a:off x="5910579"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538" name="object 538"/>
          <p:cNvSpPr/>
          <p:nvPr/>
        </p:nvSpPr>
        <p:spPr>
          <a:xfrm>
            <a:off x="588645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539" name="object 539"/>
          <p:cNvSpPr/>
          <p:nvPr/>
        </p:nvSpPr>
        <p:spPr>
          <a:xfrm>
            <a:off x="586105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540" name="object 540"/>
          <p:cNvSpPr/>
          <p:nvPr/>
        </p:nvSpPr>
        <p:spPr>
          <a:xfrm>
            <a:off x="583565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541" name="object 541"/>
          <p:cNvSpPr/>
          <p:nvPr/>
        </p:nvSpPr>
        <p:spPr>
          <a:xfrm>
            <a:off x="581025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542" name="object 542"/>
          <p:cNvSpPr/>
          <p:nvPr/>
        </p:nvSpPr>
        <p:spPr>
          <a:xfrm>
            <a:off x="578485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543" name="object 543"/>
          <p:cNvSpPr/>
          <p:nvPr/>
        </p:nvSpPr>
        <p:spPr>
          <a:xfrm>
            <a:off x="575945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544" name="object 544"/>
          <p:cNvSpPr/>
          <p:nvPr/>
        </p:nvSpPr>
        <p:spPr>
          <a:xfrm>
            <a:off x="573532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545" name="object 545"/>
          <p:cNvSpPr/>
          <p:nvPr/>
        </p:nvSpPr>
        <p:spPr>
          <a:xfrm>
            <a:off x="570992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546" name="object 546"/>
          <p:cNvSpPr/>
          <p:nvPr/>
        </p:nvSpPr>
        <p:spPr>
          <a:xfrm>
            <a:off x="568452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547" name="object 547"/>
          <p:cNvSpPr/>
          <p:nvPr/>
        </p:nvSpPr>
        <p:spPr>
          <a:xfrm>
            <a:off x="565912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548" name="object 548"/>
          <p:cNvSpPr/>
          <p:nvPr/>
        </p:nvSpPr>
        <p:spPr>
          <a:xfrm>
            <a:off x="563372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549" name="object 549"/>
          <p:cNvSpPr/>
          <p:nvPr/>
        </p:nvSpPr>
        <p:spPr>
          <a:xfrm>
            <a:off x="560832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550" name="object 550"/>
          <p:cNvSpPr/>
          <p:nvPr/>
        </p:nvSpPr>
        <p:spPr>
          <a:xfrm>
            <a:off x="5584190" y="1893570"/>
            <a:ext cx="11430" cy="0"/>
          </a:xfrm>
          <a:custGeom>
            <a:avLst/>
            <a:gdLst/>
            <a:ahLst/>
            <a:cxnLst/>
            <a:rect l="l" t="t" r="r" b="b"/>
            <a:pathLst>
              <a:path w="11429">
                <a:moveTo>
                  <a:pt x="11430" y="0"/>
                </a:moveTo>
                <a:lnTo>
                  <a:pt x="0" y="0"/>
                </a:lnTo>
              </a:path>
            </a:pathLst>
          </a:custGeom>
          <a:ln w="12700">
            <a:solidFill>
              <a:srgbClr val="3333FF"/>
            </a:solidFill>
          </a:ln>
        </p:spPr>
        <p:txBody>
          <a:bodyPr wrap="square" lIns="0" tIns="0" rIns="0" bIns="0" rtlCol="0"/>
          <a:lstStyle/>
          <a:p>
            <a:endParaRPr/>
          </a:p>
        </p:txBody>
      </p:sp>
      <p:sp>
        <p:nvSpPr>
          <p:cNvPr id="551" name="object 551"/>
          <p:cNvSpPr/>
          <p:nvPr/>
        </p:nvSpPr>
        <p:spPr>
          <a:xfrm>
            <a:off x="555879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552" name="object 552"/>
          <p:cNvSpPr/>
          <p:nvPr/>
        </p:nvSpPr>
        <p:spPr>
          <a:xfrm>
            <a:off x="553339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553" name="object 553"/>
          <p:cNvSpPr/>
          <p:nvPr/>
        </p:nvSpPr>
        <p:spPr>
          <a:xfrm>
            <a:off x="550799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554" name="object 554"/>
          <p:cNvSpPr/>
          <p:nvPr/>
        </p:nvSpPr>
        <p:spPr>
          <a:xfrm>
            <a:off x="548259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555" name="object 555"/>
          <p:cNvSpPr/>
          <p:nvPr/>
        </p:nvSpPr>
        <p:spPr>
          <a:xfrm>
            <a:off x="545719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556" name="object 556"/>
          <p:cNvSpPr/>
          <p:nvPr/>
        </p:nvSpPr>
        <p:spPr>
          <a:xfrm>
            <a:off x="543179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557" name="object 557"/>
          <p:cNvSpPr/>
          <p:nvPr/>
        </p:nvSpPr>
        <p:spPr>
          <a:xfrm>
            <a:off x="5407659"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558" name="object 558"/>
          <p:cNvSpPr/>
          <p:nvPr/>
        </p:nvSpPr>
        <p:spPr>
          <a:xfrm>
            <a:off x="5382259"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559" name="object 559"/>
          <p:cNvSpPr/>
          <p:nvPr/>
        </p:nvSpPr>
        <p:spPr>
          <a:xfrm>
            <a:off x="5356859"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560" name="object 560"/>
          <p:cNvSpPr/>
          <p:nvPr/>
        </p:nvSpPr>
        <p:spPr>
          <a:xfrm>
            <a:off x="5331459"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561" name="object 561"/>
          <p:cNvSpPr/>
          <p:nvPr/>
        </p:nvSpPr>
        <p:spPr>
          <a:xfrm>
            <a:off x="5306059"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562" name="object 562"/>
          <p:cNvSpPr/>
          <p:nvPr/>
        </p:nvSpPr>
        <p:spPr>
          <a:xfrm>
            <a:off x="5280659"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563" name="object 563"/>
          <p:cNvSpPr/>
          <p:nvPr/>
        </p:nvSpPr>
        <p:spPr>
          <a:xfrm>
            <a:off x="5256529"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564" name="object 564"/>
          <p:cNvSpPr/>
          <p:nvPr/>
        </p:nvSpPr>
        <p:spPr>
          <a:xfrm>
            <a:off x="5231129"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565" name="object 565"/>
          <p:cNvSpPr/>
          <p:nvPr/>
        </p:nvSpPr>
        <p:spPr>
          <a:xfrm>
            <a:off x="5205729"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566" name="object 566"/>
          <p:cNvSpPr/>
          <p:nvPr/>
        </p:nvSpPr>
        <p:spPr>
          <a:xfrm>
            <a:off x="5180329"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567" name="object 567"/>
          <p:cNvSpPr/>
          <p:nvPr/>
        </p:nvSpPr>
        <p:spPr>
          <a:xfrm>
            <a:off x="5154929"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568" name="object 568"/>
          <p:cNvSpPr/>
          <p:nvPr/>
        </p:nvSpPr>
        <p:spPr>
          <a:xfrm>
            <a:off x="5129529"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569" name="object 569"/>
          <p:cNvSpPr/>
          <p:nvPr/>
        </p:nvSpPr>
        <p:spPr>
          <a:xfrm>
            <a:off x="5105400" y="1893570"/>
            <a:ext cx="11430" cy="0"/>
          </a:xfrm>
          <a:custGeom>
            <a:avLst/>
            <a:gdLst/>
            <a:ahLst/>
            <a:cxnLst/>
            <a:rect l="l" t="t" r="r" b="b"/>
            <a:pathLst>
              <a:path w="11429">
                <a:moveTo>
                  <a:pt x="11429" y="0"/>
                </a:moveTo>
                <a:lnTo>
                  <a:pt x="0" y="0"/>
                </a:lnTo>
              </a:path>
            </a:pathLst>
          </a:custGeom>
          <a:ln w="12700">
            <a:solidFill>
              <a:srgbClr val="3333FF"/>
            </a:solidFill>
          </a:ln>
        </p:spPr>
        <p:txBody>
          <a:bodyPr wrap="square" lIns="0" tIns="0" rIns="0" bIns="0" rtlCol="0"/>
          <a:lstStyle/>
          <a:p>
            <a:endParaRPr/>
          </a:p>
        </p:txBody>
      </p:sp>
      <p:sp>
        <p:nvSpPr>
          <p:cNvPr id="570" name="object 570"/>
          <p:cNvSpPr/>
          <p:nvPr/>
        </p:nvSpPr>
        <p:spPr>
          <a:xfrm>
            <a:off x="508000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571" name="object 571"/>
          <p:cNvSpPr/>
          <p:nvPr/>
        </p:nvSpPr>
        <p:spPr>
          <a:xfrm>
            <a:off x="505460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572" name="object 572"/>
          <p:cNvSpPr/>
          <p:nvPr/>
        </p:nvSpPr>
        <p:spPr>
          <a:xfrm>
            <a:off x="502920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573" name="object 573"/>
          <p:cNvSpPr/>
          <p:nvPr/>
        </p:nvSpPr>
        <p:spPr>
          <a:xfrm>
            <a:off x="500380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574" name="object 574"/>
          <p:cNvSpPr/>
          <p:nvPr/>
        </p:nvSpPr>
        <p:spPr>
          <a:xfrm>
            <a:off x="497840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575" name="object 575"/>
          <p:cNvSpPr/>
          <p:nvPr/>
        </p:nvSpPr>
        <p:spPr>
          <a:xfrm>
            <a:off x="495300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576" name="object 576"/>
          <p:cNvSpPr/>
          <p:nvPr/>
        </p:nvSpPr>
        <p:spPr>
          <a:xfrm>
            <a:off x="492887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577" name="object 577"/>
          <p:cNvSpPr/>
          <p:nvPr/>
        </p:nvSpPr>
        <p:spPr>
          <a:xfrm>
            <a:off x="490347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578" name="object 578"/>
          <p:cNvSpPr/>
          <p:nvPr/>
        </p:nvSpPr>
        <p:spPr>
          <a:xfrm>
            <a:off x="487807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579" name="object 579"/>
          <p:cNvSpPr/>
          <p:nvPr/>
        </p:nvSpPr>
        <p:spPr>
          <a:xfrm>
            <a:off x="485267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580" name="object 580"/>
          <p:cNvSpPr/>
          <p:nvPr/>
        </p:nvSpPr>
        <p:spPr>
          <a:xfrm>
            <a:off x="482727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581" name="object 581"/>
          <p:cNvSpPr/>
          <p:nvPr/>
        </p:nvSpPr>
        <p:spPr>
          <a:xfrm>
            <a:off x="480187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582" name="object 582"/>
          <p:cNvSpPr/>
          <p:nvPr/>
        </p:nvSpPr>
        <p:spPr>
          <a:xfrm>
            <a:off x="4777740" y="1893570"/>
            <a:ext cx="11430" cy="0"/>
          </a:xfrm>
          <a:custGeom>
            <a:avLst/>
            <a:gdLst/>
            <a:ahLst/>
            <a:cxnLst/>
            <a:rect l="l" t="t" r="r" b="b"/>
            <a:pathLst>
              <a:path w="11429">
                <a:moveTo>
                  <a:pt x="11430" y="0"/>
                </a:moveTo>
                <a:lnTo>
                  <a:pt x="0" y="0"/>
                </a:lnTo>
              </a:path>
            </a:pathLst>
          </a:custGeom>
          <a:ln w="12700">
            <a:solidFill>
              <a:srgbClr val="3333FF"/>
            </a:solidFill>
          </a:ln>
        </p:spPr>
        <p:txBody>
          <a:bodyPr wrap="square" lIns="0" tIns="0" rIns="0" bIns="0" rtlCol="0"/>
          <a:lstStyle/>
          <a:p>
            <a:endParaRPr/>
          </a:p>
        </p:txBody>
      </p:sp>
      <p:sp>
        <p:nvSpPr>
          <p:cNvPr id="583" name="object 583"/>
          <p:cNvSpPr/>
          <p:nvPr/>
        </p:nvSpPr>
        <p:spPr>
          <a:xfrm>
            <a:off x="475234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584" name="object 584"/>
          <p:cNvSpPr/>
          <p:nvPr/>
        </p:nvSpPr>
        <p:spPr>
          <a:xfrm>
            <a:off x="472694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585" name="object 585"/>
          <p:cNvSpPr/>
          <p:nvPr/>
        </p:nvSpPr>
        <p:spPr>
          <a:xfrm>
            <a:off x="470154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586" name="object 586"/>
          <p:cNvSpPr txBox="1"/>
          <p:nvPr/>
        </p:nvSpPr>
        <p:spPr>
          <a:xfrm>
            <a:off x="1680210" y="1285240"/>
            <a:ext cx="6007735" cy="574040"/>
          </a:xfrm>
          <a:prstGeom prst="rect">
            <a:avLst/>
          </a:prstGeom>
        </p:spPr>
        <p:txBody>
          <a:bodyPr vert="horz" wrap="square" lIns="0" tIns="12700" rIns="0" bIns="0" rtlCol="0">
            <a:spAutoFit/>
          </a:bodyPr>
          <a:lstStyle/>
          <a:p>
            <a:pPr marR="55244" algn="ctr">
              <a:lnSpc>
                <a:spcPct val="100000"/>
              </a:lnSpc>
              <a:spcBef>
                <a:spcPts val="100"/>
              </a:spcBef>
            </a:pPr>
            <a:r>
              <a:rPr sz="1800" spc="-5" dirty="0">
                <a:latin typeface="Times New Roman" pitchFamily="18" charset="0"/>
                <a:cs typeface="Times New Roman" pitchFamily="18" charset="0"/>
              </a:rPr>
              <a:t>Заклади ресторанного</a:t>
            </a:r>
            <a:r>
              <a:rPr sz="1800" spc="-10" dirty="0">
                <a:latin typeface="Times New Roman" pitchFamily="18" charset="0"/>
                <a:cs typeface="Times New Roman" pitchFamily="18" charset="0"/>
              </a:rPr>
              <a:t> </a:t>
            </a:r>
            <a:r>
              <a:rPr sz="1800" spc="-5" dirty="0">
                <a:latin typeface="Times New Roman" pitchFamily="18" charset="0"/>
                <a:cs typeface="Times New Roman" pitchFamily="18" charset="0"/>
              </a:rPr>
              <a:t>господарства</a:t>
            </a:r>
            <a:endParaRPr sz="1800">
              <a:latin typeface="Times New Roman" pitchFamily="18" charset="0"/>
              <a:cs typeface="Times New Roman" pitchFamily="18" charset="0"/>
            </a:endParaRPr>
          </a:p>
          <a:p>
            <a:pPr algn="ctr">
              <a:lnSpc>
                <a:spcPct val="100000"/>
              </a:lnSpc>
            </a:pPr>
            <a:r>
              <a:rPr sz="1800" dirty="0">
                <a:latin typeface="Times New Roman" pitchFamily="18" charset="0"/>
                <a:cs typeface="Times New Roman" pitchFamily="18" charset="0"/>
              </a:rPr>
              <a:t>за </a:t>
            </a:r>
            <a:r>
              <a:rPr sz="1800" b="1" spc="-10" dirty="0">
                <a:latin typeface="Times New Roman" pitchFamily="18" charset="0"/>
                <a:cs typeface="Times New Roman" pitchFamily="18" charset="0"/>
              </a:rPr>
              <a:t>характером </a:t>
            </a:r>
            <a:r>
              <a:rPr sz="1800" b="1" spc="-5" dirty="0">
                <a:latin typeface="Times New Roman" pitchFamily="18" charset="0"/>
                <a:cs typeface="Times New Roman" pitchFamily="18" charset="0"/>
              </a:rPr>
              <a:t>організації </a:t>
            </a:r>
            <a:r>
              <a:rPr sz="1800" b="1" spc="-10" dirty="0">
                <a:latin typeface="Times New Roman" pitchFamily="18" charset="0"/>
                <a:cs typeface="Times New Roman" pitchFamily="18" charset="0"/>
              </a:rPr>
              <a:t>виробництва </a:t>
            </a:r>
            <a:r>
              <a:rPr sz="1800" spc="-5" dirty="0">
                <a:latin typeface="Times New Roman" pitchFamily="18" charset="0"/>
                <a:cs typeface="Times New Roman" pitchFamily="18" charset="0"/>
              </a:rPr>
              <a:t>поділяють</a:t>
            </a:r>
            <a:r>
              <a:rPr sz="1800" spc="50" dirty="0">
                <a:latin typeface="Times New Roman" pitchFamily="18" charset="0"/>
                <a:cs typeface="Times New Roman" pitchFamily="18" charset="0"/>
              </a:rPr>
              <a:t> </a:t>
            </a:r>
            <a:r>
              <a:rPr sz="1800" spc="-5" dirty="0">
                <a:latin typeface="Times New Roman" pitchFamily="18" charset="0"/>
                <a:cs typeface="Times New Roman" pitchFamily="18" charset="0"/>
              </a:rPr>
              <a:t>на:</a:t>
            </a:r>
            <a:endParaRPr sz="1800">
              <a:latin typeface="Times New Roman" pitchFamily="18" charset="0"/>
              <a:cs typeface="Times New Roman" pitchFamily="18" charset="0"/>
            </a:endParaRPr>
          </a:p>
        </p:txBody>
      </p:sp>
      <p:sp>
        <p:nvSpPr>
          <p:cNvPr id="587" name="object 587"/>
          <p:cNvSpPr/>
          <p:nvPr/>
        </p:nvSpPr>
        <p:spPr>
          <a:xfrm>
            <a:off x="3041650" y="3187700"/>
            <a:ext cx="27940" cy="0"/>
          </a:xfrm>
          <a:custGeom>
            <a:avLst/>
            <a:gdLst/>
            <a:ahLst/>
            <a:cxnLst/>
            <a:rect l="l" t="t" r="r" b="b"/>
            <a:pathLst>
              <a:path w="27939">
                <a:moveTo>
                  <a:pt x="27939" y="0"/>
                </a:moveTo>
                <a:lnTo>
                  <a:pt x="21589" y="0"/>
                </a:lnTo>
                <a:lnTo>
                  <a:pt x="0" y="0"/>
                </a:lnTo>
              </a:path>
            </a:pathLst>
          </a:custGeom>
          <a:ln w="22860">
            <a:solidFill>
              <a:srgbClr val="001F5F"/>
            </a:solidFill>
          </a:ln>
        </p:spPr>
        <p:txBody>
          <a:bodyPr wrap="square" lIns="0" tIns="0" rIns="0" bIns="0" rtlCol="0"/>
          <a:lstStyle/>
          <a:p>
            <a:endParaRPr/>
          </a:p>
        </p:txBody>
      </p:sp>
      <p:sp>
        <p:nvSpPr>
          <p:cNvPr id="588" name="object 588"/>
          <p:cNvSpPr/>
          <p:nvPr/>
        </p:nvSpPr>
        <p:spPr>
          <a:xfrm>
            <a:off x="2997200" y="3187700"/>
            <a:ext cx="22860" cy="0"/>
          </a:xfrm>
          <a:custGeom>
            <a:avLst/>
            <a:gdLst/>
            <a:ahLst/>
            <a:cxnLst/>
            <a:rect l="l" t="t" r="r" b="b"/>
            <a:pathLst>
              <a:path w="22860">
                <a:moveTo>
                  <a:pt x="22860" y="0"/>
                </a:moveTo>
                <a:lnTo>
                  <a:pt x="0" y="0"/>
                </a:lnTo>
              </a:path>
            </a:pathLst>
          </a:custGeom>
          <a:ln w="22860">
            <a:solidFill>
              <a:srgbClr val="001F5F"/>
            </a:solidFill>
          </a:ln>
        </p:spPr>
        <p:txBody>
          <a:bodyPr wrap="square" lIns="0" tIns="0" rIns="0" bIns="0" rtlCol="0"/>
          <a:lstStyle/>
          <a:p>
            <a:endParaRPr/>
          </a:p>
        </p:txBody>
      </p:sp>
      <p:sp>
        <p:nvSpPr>
          <p:cNvPr id="589" name="object 589"/>
          <p:cNvSpPr/>
          <p:nvPr/>
        </p:nvSpPr>
        <p:spPr>
          <a:xfrm>
            <a:off x="2954020" y="3187700"/>
            <a:ext cx="21590" cy="0"/>
          </a:xfrm>
          <a:custGeom>
            <a:avLst/>
            <a:gdLst/>
            <a:ahLst/>
            <a:cxnLst/>
            <a:rect l="l" t="t" r="r" b="b"/>
            <a:pathLst>
              <a:path w="21589">
                <a:moveTo>
                  <a:pt x="21590" y="0"/>
                </a:moveTo>
                <a:lnTo>
                  <a:pt x="0" y="0"/>
                </a:lnTo>
              </a:path>
            </a:pathLst>
          </a:custGeom>
          <a:ln w="22860">
            <a:solidFill>
              <a:srgbClr val="001F5F"/>
            </a:solidFill>
          </a:ln>
        </p:spPr>
        <p:txBody>
          <a:bodyPr wrap="square" lIns="0" tIns="0" rIns="0" bIns="0" rtlCol="0"/>
          <a:lstStyle/>
          <a:p>
            <a:endParaRPr/>
          </a:p>
        </p:txBody>
      </p:sp>
      <p:sp>
        <p:nvSpPr>
          <p:cNvPr id="590" name="object 590"/>
          <p:cNvSpPr/>
          <p:nvPr/>
        </p:nvSpPr>
        <p:spPr>
          <a:xfrm>
            <a:off x="2909570" y="3187700"/>
            <a:ext cx="22860" cy="0"/>
          </a:xfrm>
          <a:custGeom>
            <a:avLst/>
            <a:gdLst/>
            <a:ahLst/>
            <a:cxnLst/>
            <a:rect l="l" t="t" r="r" b="b"/>
            <a:pathLst>
              <a:path w="22860">
                <a:moveTo>
                  <a:pt x="22860" y="0"/>
                </a:moveTo>
                <a:lnTo>
                  <a:pt x="0" y="0"/>
                </a:lnTo>
              </a:path>
            </a:pathLst>
          </a:custGeom>
          <a:ln w="22860">
            <a:solidFill>
              <a:srgbClr val="001F5F"/>
            </a:solidFill>
          </a:ln>
        </p:spPr>
        <p:txBody>
          <a:bodyPr wrap="square" lIns="0" tIns="0" rIns="0" bIns="0" rtlCol="0"/>
          <a:lstStyle/>
          <a:p>
            <a:endParaRPr/>
          </a:p>
        </p:txBody>
      </p:sp>
      <p:sp>
        <p:nvSpPr>
          <p:cNvPr id="591" name="object 591"/>
          <p:cNvSpPr/>
          <p:nvPr/>
        </p:nvSpPr>
        <p:spPr>
          <a:xfrm>
            <a:off x="2866389" y="3187700"/>
            <a:ext cx="21590" cy="0"/>
          </a:xfrm>
          <a:custGeom>
            <a:avLst/>
            <a:gdLst/>
            <a:ahLst/>
            <a:cxnLst/>
            <a:rect l="l" t="t" r="r" b="b"/>
            <a:pathLst>
              <a:path w="21589">
                <a:moveTo>
                  <a:pt x="21590" y="0"/>
                </a:moveTo>
                <a:lnTo>
                  <a:pt x="0" y="0"/>
                </a:lnTo>
              </a:path>
            </a:pathLst>
          </a:custGeom>
          <a:ln w="22860">
            <a:solidFill>
              <a:srgbClr val="001F5F"/>
            </a:solidFill>
          </a:ln>
        </p:spPr>
        <p:txBody>
          <a:bodyPr wrap="square" lIns="0" tIns="0" rIns="0" bIns="0" rtlCol="0"/>
          <a:lstStyle/>
          <a:p>
            <a:endParaRPr/>
          </a:p>
        </p:txBody>
      </p:sp>
      <p:sp>
        <p:nvSpPr>
          <p:cNvPr id="592" name="object 592"/>
          <p:cNvSpPr/>
          <p:nvPr/>
        </p:nvSpPr>
        <p:spPr>
          <a:xfrm>
            <a:off x="2821939" y="3187700"/>
            <a:ext cx="21590" cy="0"/>
          </a:xfrm>
          <a:custGeom>
            <a:avLst/>
            <a:gdLst/>
            <a:ahLst/>
            <a:cxnLst/>
            <a:rect l="l" t="t" r="r" b="b"/>
            <a:pathLst>
              <a:path w="21589">
                <a:moveTo>
                  <a:pt x="21590" y="0"/>
                </a:moveTo>
                <a:lnTo>
                  <a:pt x="0" y="0"/>
                </a:lnTo>
              </a:path>
            </a:pathLst>
          </a:custGeom>
          <a:ln w="22860">
            <a:solidFill>
              <a:srgbClr val="001F5F"/>
            </a:solidFill>
          </a:ln>
        </p:spPr>
        <p:txBody>
          <a:bodyPr wrap="square" lIns="0" tIns="0" rIns="0" bIns="0" rtlCol="0"/>
          <a:lstStyle/>
          <a:p>
            <a:endParaRPr/>
          </a:p>
        </p:txBody>
      </p:sp>
      <p:sp>
        <p:nvSpPr>
          <p:cNvPr id="593" name="object 593"/>
          <p:cNvSpPr/>
          <p:nvPr/>
        </p:nvSpPr>
        <p:spPr>
          <a:xfrm>
            <a:off x="2777489" y="3187700"/>
            <a:ext cx="22860" cy="0"/>
          </a:xfrm>
          <a:custGeom>
            <a:avLst/>
            <a:gdLst/>
            <a:ahLst/>
            <a:cxnLst/>
            <a:rect l="l" t="t" r="r" b="b"/>
            <a:pathLst>
              <a:path w="22860">
                <a:moveTo>
                  <a:pt x="22860" y="0"/>
                </a:moveTo>
                <a:lnTo>
                  <a:pt x="0" y="0"/>
                </a:lnTo>
              </a:path>
            </a:pathLst>
          </a:custGeom>
          <a:ln w="22860">
            <a:solidFill>
              <a:srgbClr val="001F5F"/>
            </a:solidFill>
          </a:ln>
        </p:spPr>
        <p:txBody>
          <a:bodyPr wrap="square" lIns="0" tIns="0" rIns="0" bIns="0" rtlCol="0"/>
          <a:lstStyle/>
          <a:p>
            <a:endParaRPr/>
          </a:p>
        </p:txBody>
      </p:sp>
      <p:sp>
        <p:nvSpPr>
          <p:cNvPr id="594" name="object 594"/>
          <p:cNvSpPr/>
          <p:nvPr/>
        </p:nvSpPr>
        <p:spPr>
          <a:xfrm>
            <a:off x="2734310" y="3187700"/>
            <a:ext cx="21590" cy="0"/>
          </a:xfrm>
          <a:custGeom>
            <a:avLst/>
            <a:gdLst/>
            <a:ahLst/>
            <a:cxnLst/>
            <a:rect l="l" t="t" r="r" b="b"/>
            <a:pathLst>
              <a:path w="21589">
                <a:moveTo>
                  <a:pt x="21589" y="0"/>
                </a:moveTo>
                <a:lnTo>
                  <a:pt x="0" y="0"/>
                </a:lnTo>
              </a:path>
            </a:pathLst>
          </a:custGeom>
          <a:ln w="22860">
            <a:solidFill>
              <a:srgbClr val="001F5F"/>
            </a:solidFill>
          </a:ln>
        </p:spPr>
        <p:txBody>
          <a:bodyPr wrap="square" lIns="0" tIns="0" rIns="0" bIns="0" rtlCol="0"/>
          <a:lstStyle/>
          <a:p>
            <a:endParaRPr/>
          </a:p>
        </p:txBody>
      </p:sp>
      <p:sp>
        <p:nvSpPr>
          <p:cNvPr id="595" name="object 595"/>
          <p:cNvSpPr/>
          <p:nvPr/>
        </p:nvSpPr>
        <p:spPr>
          <a:xfrm>
            <a:off x="2689860" y="3187700"/>
            <a:ext cx="22860" cy="0"/>
          </a:xfrm>
          <a:custGeom>
            <a:avLst/>
            <a:gdLst/>
            <a:ahLst/>
            <a:cxnLst/>
            <a:rect l="l" t="t" r="r" b="b"/>
            <a:pathLst>
              <a:path w="22860">
                <a:moveTo>
                  <a:pt x="22859" y="0"/>
                </a:moveTo>
                <a:lnTo>
                  <a:pt x="0" y="0"/>
                </a:lnTo>
              </a:path>
            </a:pathLst>
          </a:custGeom>
          <a:ln w="22860">
            <a:solidFill>
              <a:srgbClr val="001F5F"/>
            </a:solidFill>
          </a:ln>
        </p:spPr>
        <p:txBody>
          <a:bodyPr wrap="square" lIns="0" tIns="0" rIns="0" bIns="0" rtlCol="0"/>
          <a:lstStyle/>
          <a:p>
            <a:endParaRPr/>
          </a:p>
        </p:txBody>
      </p:sp>
      <p:sp>
        <p:nvSpPr>
          <p:cNvPr id="596" name="object 596"/>
          <p:cNvSpPr/>
          <p:nvPr/>
        </p:nvSpPr>
        <p:spPr>
          <a:xfrm>
            <a:off x="2646679" y="3187700"/>
            <a:ext cx="21590" cy="0"/>
          </a:xfrm>
          <a:custGeom>
            <a:avLst/>
            <a:gdLst/>
            <a:ahLst/>
            <a:cxnLst/>
            <a:rect l="l" t="t" r="r" b="b"/>
            <a:pathLst>
              <a:path w="21589">
                <a:moveTo>
                  <a:pt x="21589" y="0"/>
                </a:moveTo>
                <a:lnTo>
                  <a:pt x="0" y="0"/>
                </a:lnTo>
              </a:path>
            </a:pathLst>
          </a:custGeom>
          <a:ln w="22860">
            <a:solidFill>
              <a:srgbClr val="001F5F"/>
            </a:solidFill>
          </a:ln>
        </p:spPr>
        <p:txBody>
          <a:bodyPr wrap="square" lIns="0" tIns="0" rIns="0" bIns="0" rtlCol="0"/>
          <a:lstStyle/>
          <a:p>
            <a:endParaRPr/>
          </a:p>
        </p:txBody>
      </p:sp>
      <p:sp>
        <p:nvSpPr>
          <p:cNvPr id="597" name="object 597"/>
          <p:cNvSpPr/>
          <p:nvPr/>
        </p:nvSpPr>
        <p:spPr>
          <a:xfrm>
            <a:off x="2602229" y="3187700"/>
            <a:ext cx="21590" cy="0"/>
          </a:xfrm>
          <a:custGeom>
            <a:avLst/>
            <a:gdLst/>
            <a:ahLst/>
            <a:cxnLst/>
            <a:rect l="l" t="t" r="r" b="b"/>
            <a:pathLst>
              <a:path w="21589">
                <a:moveTo>
                  <a:pt x="21589" y="0"/>
                </a:moveTo>
                <a:lnTo>
                  <a:pt x="0" y="0"/>
                </a:lnTo>
              </a:path>
            </a:pathLst>
          </a:custGeom>
          <a:ln w="22860">
            <a:solidFill>
              <a:srgbClr val="001F5F"/>
            </a:solidFill>
          </a:ln>
        </p:spPr>
        <p:txBody>
          <a:bodyPr wrap="square" lIns="0" tIns="0" rIns="0" bIns="0" rtlCol="0"/>
          <a:lstStyle/>
          <a:p>
            <a:endParaRPr/>
          </a:p>
        </p:txBody>
      </p:sp>
      <p:sp>
        <p:nvSpPr>
          <p:cNvPr id="598" name="object 598"/>
          <p:cNvSpPr/>
          <p:nvPr/>
        </p:nvSpPr>
        <p:spPr>
          <a:xfrm>
            <a:off x="2559050" y="3187700"/>
            <a:ext cx="21590" cy="0"/>
          </a:xfrm>
          <a:custGeom>
            <a:avLst/>
            <a:gdLst/>
            <a:ahLst/>
            <a:cxnLst/>
            <a:rect l="l" t="t" r="r" b="b"/>
            <a:pathLst>
              <a:path w="21589">
                <a:moveTo>
                  <a:pt x="21589" y="0"/>
                </a:moveTo>
                <a:lnTo>
                  <a:pt x="0" y="0"/>
                </a:lnTo>
              </a:path>
            </a:pathLst>
          </a:custGeom>
          <a:ln w="22860">
            <a:solidFill>
              <a:srgbClr val="001F5F"/>
            </a:solidFill>
          </a:ln>
        </p:spPr>
        <p:txBody>
          <a:bodyPr wrap="square" lIns="0" tIns="0" rIns="0" bIns="0" rtlCol="0"/>
          <a:lstStyle/>
          <a:p>
            <a:endParaRPr/>
          </a:p>
        </p:txBody>
      </p:sp>
      <p:sp>
        <p:nvSpPr>
          <p:cNvPr id="599" name="object 599"/>
          <p:cNvSpPr/>
          <p:nvPr/>
        </p:nvSpPr>
        <p:spPr>
          <a:xfrm>
            <a:off x="2514600" y="3187700"/>
            <a:ext cx="21590" cy="0"/>
          </a:xfrm>
          <a:custGeom>
            <a:avLst/>
            <a:gdLst/>
            <a:ahLst/>
            <a:cxnLst/>
            <a:rect l="l" t="t" r="r" b="b"/>
            <a:pathLst>
              <a:path w="21589">
                <a:moveTo>
                  <a:pt x="21589" y="0"/>
                </a:moveTo>
                <a:lnTo>
                  <a:pt x="0" y="0"/>
                </a:lnTo>
              </a:path>
            </a:pathLst>
          </a:custGeom>
          <a:ln w="22860">
            <a:solidFill>
              <a:srgbClr val="001F5F"/>
            </a:solidFill>
          </a:ln>
        </p:spPr>
        <p:txBody>
          <a:bodyPr wrap="square" lIns="0" tIns="0" rIns="0" bIns="0" rtlCol="0"/>
          <a:lstStyle/>
          <a:p>
            <a:endParaRPr/>
          </a:p>
        </p:txBody>
      </p:sp>
      <p:sp>
        <p:nvSpPr>
          <p:cNvPr id="600" name="object 600"/>
          <p:cNvSpPr/>
          <p:nvPr/>
        </p:nvSpPr>
        <p:spPr>
          <a:xfrm>
            <a:off x="2470150" y="3187700"/>
            <a:ext cx="22860" cy="0"/>
          </a:xfrm>
          <a:custGeom>
            <a:avLst/>
            <a:gdLst/>
            <a:ahLst/>
            <a:cxnLst/>
            <a:rect l="l" t="t" r="r" b="b"/>
            <a:pathLst>
              <a:path w="22860">
                <a:moveTo>
                  <a:pt x="22860" y="0"/>
                </a:moveTo>
                <a:lnTo>
                  <a:pt x="0" y="0"/>
                </a:lnTo>
              </a:path>
            </a:pathLst>
          </a:custGeom>
          <a:ln w="22860">
            <a:solidFill>
              <a:srgbClr val="001F5F"/>
            </a:solidFill>
          </a:ln>
        </p:spPr>
        <p:txBody>
          <a:bodyPr wrap="square" lIns="0" tIns="0" rIns="0" bIns="0" rtlCol="0"/>
          <a:lstStyle/>
          <a:p>
            <a:endParaRPr/>
          </a:p>
        </p:txBody>
      </p:sp>
      <p:sp>
        <p:nvSpPr>
          <p:cNvPr id="601" name="object 601"/>
          <p:cNvSpPr/>
          <p:nvPr/>
        </p:nvSpPr>
        <p:spPr>
          <a:xfrm>
            <a:off x="2426970" y="3187700"/>
            <a:ext cx="21590" cy="0"/>
          </a:xfrm>
          <a:custGeom>
            <a:avLst/>
            <a:gdLst/>
            <a:ahLst/>
            <a:cxnLst/>
            <a:rect l="l" t="t" r="r" b="b"/>
            <a:pathLst>
              <a:path w="21589">
                <a:moveTo>
                  <a:pt x="21590" y="0"/>
                </a:moveTo>
                <a:lnTo>
                  <a:pt x="0" y="0"/>
                </a:lnTo>
              </a:path>
            </a:pathLst>
          </a:custGeom>
          <a:ln w="22860">
            <a:solidFill>
              <a:srgbClr val="001F5F"/>
            </a:solidFill>
          </a:ln>
        </p:spPr>
        <p:txBody>
          <a:bodyPr wrap="square" lIns="0" tIns="0" rIns="0" bIns="0" rtlCol="0"/>
          <a:lstStyle/>
          <a:p>
            <a:endParaRPr/>
          </a:p>
        </p:txBody>
      </p:sp>
      <p:sp>
        <p:nvSpPr>
          <p:cNvPr id="602" name="object 602"/>
          <p:cNvSpPr/>
          <p:nvPr/>
        </p:nvSpPr>
        <p:spPr>
          <a:xfrm>
            <a:off x="2382520" y="3187700"/>
            <a:ext cx="22860" cy="0"/>
          </a:xfrm>
          <a:custGeom>
            <a:avLst/>
            <a:gdLst/>
            <a:ahLst/>
            <a:cxnLst/>
            <a:rect l="l" t="t" r="r" b="b"/>
            <a:pathLst>
              <a:path w="22860">
                <a:moveTo>
                  <a:pt x="22860" y="0"/>
                </a:moveTo>
                <a:lnTo>
                  <a:pt x="0" y="0"/>
                </a:lnTo>
              </a:path>
            </a:pathLst>
          </a:custGeom>
          <a:ln w="22860">
            <a:solidFill>
              <a:srgbClr val="001F5F"/>
            </a:solidFill>
          </a:ln>
        </p:spPr>
        <p:txBody>
          <a:bodyPr wrap="square" lIns="0" tIns="0" rIns="0" bIns="0" rtlCol="0"/>
          <a:lstStyle/>
          <a:p>
            <a:endParaRPr/>
          </a:p>
        </p:txBody>
      </p:sp>
      <p:sp>
        <p:nvSpPr>
          <p:cNvPr id="603" name="object 603"/>
          <p:cNvSpPr/>
          <p:nvPr/>
        </p:nvSpPr>
        <p:spPr>
          <a:xfrm>
            <a:off x="2339339" y="3187700"/>
            <a:ext cx="21590" cy="0"/>
          </a:xfrm>
          <a:custGeom>
            <a:avLst/>
            <a:gdLst/>
            <a:ahLst/>
            <a:cxnLst/>
            <a:rect l="l" t="t" r="r" b="b"/>
            <a:pathLst>
              <a:path w="21589">
                <a:moveTo>
                  <a:pt x="21590" y="0"/>
                </a:moveTo>
                <a:lnTo>
                  <a:pt x="0" y="0"/>
                </a:lnTo>
              </a:path>
            </a:pathLst>
          </a:custGeom>
          <a:ln w="22860">
            <a:solidFill>
              <a:srgbClr val="001F5F"/>
            </a:solidFill>
          </a:ln>
        </p:spPr>
        <p:txBody>
          <a:bodyPr wrap="square" lIns="0" tIns="0" rIns="0" bIns="0" rtlCol="0"/>
          <a:lstStyle/>
          <a:p>
            <a:endParaRPr/>
          </a:p>
        </p:txBody>
      </p:sp>
      <p:sp>
        <p:nvSpPr>
          <p:cNvPr id="604" name="object 604"/>
          <p:cNvSpPr/>
          <p:nvPr/>
        </p:nvSpPr>
        <p:spPr>
          <a:xfrm>
            <a:off x="2294889" y="3187700"/>
            <a:ext cx="21590" cy="0"/>
          </a:xfrm>
          <a:custGeom>
            <a:avLst/>
            <a:gdLst/>
            <a:ahLst/>
            <a:cxnLst/>
            <a:rect l="l" t="t" r="r" b="b"/>
            <a:pathLst>
              <a:path w="21589">
                <a:moveTo>
                  <a:pt x="21590" y="0"/>
                </a:moveTo>
                <a:lnTo>
                  <a:pt x="0" y="0"/>
                </a:lnTo>
              </a:path>
            </a:pathLst>
          </a:custGeom>
          <a:ln w="22860">
            <a:solidFill>
              <a:srgbClr val="001F5F"/>
            </a:solidFill>
          </a:ln>
        </p:spPr>
        <p:txBody>
          <a:bodyPr wrap="square" lIns="0" tIns="0" rIns="0" bIns="0" rtlCol="0"/>
          <a:lstStyle/>
          <a:p>
            <a:endParaRPr/>
          </a:p>
        </p:txBody>
      </p:sp>
      <p:sp>
        <p:nvSpPr>
          <p:cNvPr id="605" name="object 605"/>
          <p:cNvSpPr/>
          <p:nvPr/>
        </p:nvSpPr>
        <p:spPr>
          <a:xfrm>
            <a:off x="2251710" y="3187700"/>
            <a:ext cx="21590" cy="0"/>
          </a:xfrm>
          <a:custGeom>
            <a:avLst/>
            <a:gdLst/>
            <a:ahLst/>
            <a:cxnLst/>
            <a:rect l="l" t="t" r="r" b="b"/>
            <a:pathLst>
              <a:path w="21589">
                <a:moveTo>
                  <a:pt x="21589" y="0"/>
                </a:moveTo>
                <a:lnTo>
                  <a:pt x="0" y="0"/>
                </a:lnTo>
              </a:path>
            </a:pathLst>
          </a:custGeom>
          <a:ln w="22860">
            <a:solidFill>
              <a:srgbClr val="001F5F"/>
            </a:solidFill>
          </a:ln>
        </p:spPr>
        <p:txBody>
          <a:bodyPr wrap="square" lIns="0" tIns="0" rIns="0" bIns="0" rtlCol="0"/>
          <a:lstStyle/>
          <a:p>
            <a:endParaRPr/>
          </a:p>
        </p:txBody>
      </p:sp>
      <p:sp>
        <p:nvSpPr>
          <p:cNvPr id="606" name="object 606"/>
          <p:cNvSpPr/>
          <p:nvPr/>
        </p:nvSpPr>
        <p:spPr>
          <a:xfrm>
            <a:off x="2207260" y="3187700"/>
            <a:ext cx="21590" cy="0"/>
          </a:xfrm>
          <a:custGeom>
            <a:avLst/>
            <a:gdLst/>
            <a:ahLst/>
            <a:cxnLst/>
            <a:rect l="l" t="t" r="r" b="b"/>
            <a:pathLst>
              <a:path w="21589">
                <a:moveTo>
                  <a:pt x="21589" y="0"/>
                </a:moveTo>
                <a:lnTo>
                  <a:pt x="0" y="0"/>
                </a:lnTo>
              </a:path>
            </a:pathLst>
          </a:custGeom>
          <a:ln w="22860">
            <a:solidFill>
              <a:srgbClr val="001F5F"/>
            </a:solidFill>
          </a:ln>
        </p:spPr>
        <p:txBody>
          <a:bodyPr wrap="square" lIns="0" tIns="0" rIns="0" bIns="0" rtlCol="0"/>
          <a:lstStyle/>
          <a:p>
            <a:endParaRPr/>
          </a:p>
        </p:txBody>
      </p:sp>
      <p:sp>
        <p:nvSpPr>
          <p:cNvPr id="607" name="object 607"/>
          <p:cNvSpPr/>
          <p:nvPr/>
        </p:nvSpPr>
        <p:spPr>
          <a:xfrm>
            <a:off x="2162810" y="3187700"/>
            <a:ext cx="22860" cy="0"/>
          </a:xfrm>
          <a:custGeom>
            <a:avLst/>
            <a:gdLst/>
            <a:ahLst/>
            <a:cxnLst/>
            <a:rect l="l" t="t" r="r" b="b"/>
            <a:pathLst>
              <a:path w="22860">
                <a:moveTo>
                  <a:pt x="22859" y="0"/>
                </a:moveTo>
                <a:lnTo>
                  <a:pt x="0" y="0"/>
                </a:lnTo>
              </a:path>
            </a:pathLst>
          </a:custGeom>
          <a:ln w="22860">
            <a:solidFill>
              <a:srgbClr val="001F5F"/>
            </a:solidFill>
          </a:ln>
        </p:spPr>
        <p:txBody>
          <a:bodyPr wrap="square" lIns="0" tIns="0" rIns="0" bIns="0" rtlCol="0"/>
          <a:lstStyle/>
          <a:p>
            <a:endParaRPr/>
          </a:p>
        </p:txBody>
      </p:sp>
      <p:sp>
        <p:nvSpPr>
          <p:cNvPr id="608" name="object 608"/>
          <p:cNvSpPr/>
          <p:nvPr/>
        </p:nvSpPr>
        <p:spPr>
          <a:xfrm>
            <a:off x="2119629" y="3187700"/>
            <a:ext cx="21590" cy="0"/>
          </a:xfrm>
          <a:custGeom>
            <a:avLst/>
            <a:gdLst/>
            <a:ahLst/>
            <a:cxnLst/>
            <a:rect l="l" t="t" r="r" b="b"/>
            <a:pathLst>
              <a:path w="21589">
                <a:moveTo>
                  <a:pt x="21589" y="0"/>
                </a:moveTo>
                <a:lnTo>
                  <a:pt x="0" y="0"/>
                </a:lnTo>
              </a:path>
            </a:pathLst>
          </a:custGeom>
          <a:ln w="22860">
            <a:solidFill>
              <a:srgbClr val="001F5F"/>
            </a:solidFill>
          </a:ln>
        </p:spPr>
        <p:txBody>
          <a:bodyPr wrap="square" lIns="0" tIns="0" rIns="0" bIns="0" rtlCol="0"/>
          <a:lstStyle/>
          <a:p>
            <a:endParaRPr/>
          </a:p>
        </p:txBody>
      </p:sp>
      <p:sp>
        <p:nvSpPr>
          <p:cNvPr id="609" name="object 609"/>
          <p:cNvSpPr/>
          <p:nvPr/>
        </p:nvSpPr>
        <p:spPr>
          <a:xfrm>
            <a:off x="2075179" y="3187700"/>
            <a:ext cx="21590" cy="0"/>
          </a:xfrm>
          <a:custGeom>
            <a:avLst/>
            <a:gdLst/>
            <a:ahLst/>
            <a:cxnLst/>
            <a:rect l="l" t="t" r="r" b="b"/>
            <a:pathLst>
              <a:path w="21589">
                <a:moveTo>
                  <a:pt x="21589" y="0"/>
                </a:moveTo>
                <a:lnTo>
                  <a:pt x="0" y="0"/>
                </a:lnTo>
              </a:path>
            </a:pathLst>
          </a:custGeom>
          <a:ln w="22860">
            <a:solidFill>
              <a:srgbClr val="001F5F"/>
            </a:solidFill>
          </a:ln>
        </p:spPr>
        <p:txBody>
          <a:bodyPr wrap="square" lIns="0" tIns="0" rIns="0" bIns="0" rtlCol="0"/>
          <a:lstStyle/>
          <a:p>
            <a:endParaRPr/>
          </a:p>
        </p:txBody>
      </p:sp>
      <p:sp>
        <p:nvSpPr>
          <p:cNvPr id="610" name="object 610"/>
          <p:cNvSpPr/>
          <p:nvPr/>
        </p:nvSpPr>
        <p:spPr>
          <a:xfrm>
            <a:off x="2032000" y="3187700"/>
            <a:ext cx="21590" cy="0"/>
          </a:xfrm>
          <a:custGeom>
            <a:avLst/>
            <a:gdLst/>
            <a:ahLst/>
            <a:cxnLst/>
            <a:rect l="l" t="t" r="r" b="b"/>
            <a:pathLst>
              <a:path w="21589">
                <a:moveTo>
                  <a:pt x="21589" y="0"/>
                </a:moveTo>
                <a:lnTo>
                  <a:pt x="0" y="0"/>
                </a:lnTo>
              </a:path>
            </a:pathLst>
          </a:custGeom>
          <a:ln w="22860">
            <a:solidFill>
              <a:srgbClr val="001F5F"/>
            </a:solidFill>
          </a:ln>
        </p:spPr>
        <p:txBody>
          <a:bodyPr wrap="square" lIns="0" tIns="0" rIns="0" bIns="0" rtlCol="0"/>
          <a:lstStyle/>
          <a:p>
            <a:endParaRPr/>
          </a:p>
        </p:txBody>
      </p:sp>
      <p:sp>
        <p:nvSpPr>
          <p:cNvPr id="611" name="object 611"/>
          <p:cNvSpPr/>
          <p:nvPr/>
        </p:nvSpPr>
        <p:spPr>
          <a:xfrm>
            <a:off x="1987550" y="3187700"/>
            <a:ext cx="21590" cy="0"/>
          </a:xfrm>
          <a:custGeom>
            <a:avLst/>
            <a:gdLst/>
            <a:ahLst/>
            <a:cxnLst/>
            <a:rect l="l" t="t" r="r" b="b"/>
            <a:pathLst>
              <a:path w="21589">
                <a:moveTo>
                  <a:pt x="21589" y="0"/>
                </a:moveTo>
                <a:lnTo>
                  <a:pt x="0" y="0"/>
                </a:lnTo>
              </a:path>
            </a:pathLst>
          </a:custGeom>
          <a:ln w="22860">
            <a:solidFill>
              <a:srgbClr val="001F5F"/>
            </a:solidFill>
          </a:ln>
        </p:spPr>
        <p:txBody>
          <a:bodyPr wrap="square" lIns="0" tIns="0" rIns="0" bIns="0" rtlCol="0"/>
          <a:lstStyle/>
          <a:p>
            <a:endParaRPr/>
          </a:p>
        </p:txBody>
      </p:sp>
      <p:sp>
        <p:nvSpPr>
          <p:cNvPr id="612" name="object 612"/>
          <p:cNvSpPr/>
          <p:nvPr/>
        </p:nvSpPr>
        <p:spPr>
          <a:xfrm>
            <a:off x="1943100" y="3187700"/>
            <a:ext cx="22860" cy="0"/>
          </a:xfrm>
          <a:custGeom>
            <a:avLst/>
            <a:gdLst/>
            <a:ahLst/>
            <a:cxnLst/>
            <a:rect l="l" t="t" r="r" b="b"/>
            <a:pathLst>
              <a:path w="22860">
                <a:moveTo>
                  <a:pt x="22860" y="0"/>
                </a:moveTo>
                <a:lnTo>
                  <a:pt x="0" y="0"/>
                </a:lnTo>
              </a:path>
            </a:pathLst>
          </a:custGeom>
          <a:ln w="22860">
            <a:solidFill>
              <a:srgbClr val="001F5F"/>
            </a:solidFill>
          </a:ln>
        </p:spPr>
        <p:txBody>
          <a:bodyPr wrap="square" lIns="0" tIns="0" rIns="0" bIns="0" rtlCol="0"/>
          <a:lstStyle/>
          <a:p>
            <a:endParaRPr/>
          </a:p>
        </p:txBody>
      </p:sp>
      <p:sp>
        <p:nvSpPr>
          <p:cNvPr id="613" name="object 613"/>
          <p:cNvSpPr/>
          <p:nvPr/>
        </p:nvSpPr>
        <p:spPr>
          <a:xfrm>
            <a:off x="1899920" y="3187700"/>
            <a:ext cx="21590" cy="0"/>
          </a:xfrm>
          <a:custGeom>
            <a:avLst/>
            <a:gdLst/>
            <a:ahLst/>
            <a:cxnLst/>
            <a:rect l="l" t="t" r="r" b="b"/>
            <a:pathLst>
              <a:path w="21589">
                <a:moveTo>
                  <a:pt x="21590" y="0"/>
                </a:moveTo>
                <a:lnTo>
                  <a:pt x="0" y="0"/>
                </a:lnTo>
              </a:path>
            </a:pathLst>
          </a:custGeom>
          <a:ln w="22860">
            <a:solidFill>
              <a:srgbClr val="001F5F"/>
            </a:solidFill>
          </a:ln>
        </p:spPr>
        <p:txBody>
          <a:bodyPr wrap="square" lIns="0" tIns="0" rIns="0" bIns="0" rtlCol="0"/>
          <a:lstStyle/>
          <a:p>
            <a:endParaRPr/>
          </a:p>
        </p:txBody>
      </p:sp>
      <p:sp>
        <p:nvSpPr>
          <p:cNvPr id="614" name="object 614"/>
          <p:cNvSpPr/>
          <p:nvPr/>
        </p:nvSpPr>
        <p:spPr>
          <a:xfrm>
            <a:off x="1855470" y="3187700"/>
            <a:ext cx="22860" cy="0"/>
          </a:xfrm>
          <a:custGeom>
            <a:avLst/>
            <a:gdLst/>
            <a:ahLst/>
            <a:cxnLst/>
            <a:rect l="l" t="t" r="r" b="b"/>
            <a:pathLst>
              <a:path w="22860">
                <a:moveTo>
                  <a:pt x="22860" y="0"/>
                </a:moveTo>
                <a:lnTo>
                  <a:pt x="0" y="0"/>
                </a:lnTo>
              </a:path>
            </a:pathLst>
          </a:custGeom>
          <a:ln w="22860">
            <a:solidFill>
              <a:srgbClr val="001F5F"/>
            </a:solidFill>
          </a:ln>
        </p:spPr>
        <p:txBody>
          <a:bodyPr wrap="square" lIns="0" tIns="0" rIns="0" bIns="0" rtlCol="0"/>
          <a:lstStyle/>
          <a:p>
            <a:endParaRPr/>
          </a:p>
        </p:txBody>
      </p:sp>
      <p:sp>
        <p:nvSpPr>
          <p:cNvPr id="615" name="object 615"/>
          <p:cNvSpPr/>
          <p:nvPr/>
        </p:nvSpPr>
        <p:spPr>
          <a:xfrm>
            <a:off x="1812289" y="3187700"/>
            <a:ext cx="21590" cy="0"/>
          </a:xfrm>
          <a:custGeom>
            <a:avLst/>
            <a:gdLst/>
            <a:ahLst/>
            <a:cxnLst/>
            <a:rect l="l" t="t" r="r" b="b"/>
            <a:pathLst>
              <a:path w="21589">
                <a:moveTo>
                  <a:pt x="21590" y="0"/>
                </a:moveTo>
                <a:lnTo>
                  <a:pt x="0" y="0"/>
                </a:lnTo>
              </a:path>
            </a:pathLst>
          </a:custGeom>
          <a:ln w="22860">
            <a:solidFill>
              <a:srgbClr val="001F5F"/>
            </a:solidFill>
          </a:ln>
        </p:spPr>
        <p:txBody>
          <a:bodyPr wrap="square" lIns="0" tIns="0" rIns="0" bIns="0" rtlCol="0"/>
          <a:lstStyle/>
          <a:p>
            <a:endParaRPr/>
          </a:p>
        </p:txBody>
      </p:sp>
      <p:sp>
        <p:nvSpPr>
          <p:cNvPr id="616" name="object 616"/>
          <p:cNvSpPr/>
          <p:nvPr/>
        </p:nvSpPr>
        <p:spPr>
          <a:xfrm>
            <a:off x="1774189" y="3181350"/>
            <a:ext cx="15240" cy="6350"/>
          </a:xfrm>
          <a:custGeom>
            <a:avLst/>
            <a:gdLst/>
            <a:ahLst/>
            <a:cxnLst/>
            <a:rect l="l" t="t" r="r" b="b"/>
            <a:pathLst>
              <a:path w="15239" h="6350">
                <a:moveTo>
                  <a:pt x="15240" y="6350"/>
                </a:moveTo>
                <a:lnTo>
                  <a:pt x="0" y="6350"/>
                </a:lnTo>
                <a:lnTo>
                  <a:pt x="0" y="0"/>
                </a:lnTo>
              </a:path>
            </a:pathLst>
          </a:custGeom>
          <a:ln w="22860">
            <a:solidFill>
              <a:srgbClr val="001F5F"/>
            </a:solidFill>
          </a:ln>
        </p:spPr>
        <p:txBody>
          <a:bodyPr wrap="square" lIns="0" tIns="0" rIns="0" bIns="0" rtlCol="0"/>
          <a:lstStyle/>
          <a:p>
            <a:endParaRPr/>
          </a:p>
        </p:txBody>
      </p:sp>
      <p:sp>
        <p:nvSpPr>
          <p:cNvPr id="617" name="object 617"/>
          <p:cNvSpPr/>
          <p:nvPr/>
        </p:nvSpPr>
        <p:spPr>
          <a:xfrm>
            <a:off x="1774189" y="3138170"/>
            <a:ext cx="0" cy="21590"/>
          </a:xfrm>
          <a:custGeom>
            <a:avLst/>
            <a:gdLst/>
            <a:ahLst/>
            <a:cxnLst/>
            <a:rect l="l" t="t" r="r" b="b"/>
            <a:pathLst>
              <a:path h="21589">
                <a:moveTo>
                  <a:pt x="-11430" y="10795"/>
                </a:moveTo>
                <a:lnTo>
                  <a:pt x="11430" y="10795"/>
                </a:lnTo>
              </a:path>
            </a:pathLst>
          </a:custGeom>
          <a:ln w="21589">
            <a:solidFill>
              <a:srgbClr val="001F5F"/>
            </a:solidFill>
          </a:ln>
        </p:spPr>
        <p:txBody>
          <a:bodyPr wrap="square" lIns="0" tIns="0" rIns="0" bIns="0" rtlCol="0"/>
          <a:lstStyle/>
          <a:p>
            <a:endParaRPr/>
          </a:p>
        </p:txBody>
      </p:sp>
      <p:sp>
        <p:nvSpPr>
          <p:cNvPr id="618" name="object 618"/>
          <p:cNvSpPr/>
          <p:nvPr/>
        </p:nvSpPr>
        <p:spPr>
          <a:xfrm>
            <a:off x="1774189" y="3093720"/>
            <a:ext cx="0" cy="21590"/>
          </a:xfrm>
          <a:custGeom>
            <a:avLst/>
            <a:gdLst/>
            <a:ahLst/>
            <a:cxnLst/>
            <a:rect l="l" t="t" r="r" b="b"/>
            <a:pathLst>
              <a:path h="21589">
                <a:moveTo>
                  <a:pt x="-11430" y="10795"/>
                </a:moveTo>
                <a:lnTo>
                  <a:pt x="11430" y="10795"/>
                </a:lnTo>
              </a:path>
            </a:pathLst>
          </a:custGeom>
          <a:ln w="21589">
            <a:solidFill>
              <a:srgbClr val="001F5F"/>
            </a:solidFill>
          </a:ln>
        </p:spPr>
        <p:txBody>
          <a:bodyPr wrap="square" lIns="0" tIns="0" rIns="0" bIns="0" rtlCol="0"/>
          <a:lstStyle/>
          <a:p>
            <a:endParaRPr/>
          </a:p>
        </p:txBody>
      </p:sp>
      <p:sp>
        <p:nvSpPr>
          <p:cNvPr id="619" name="object 619"/>
          <p:cNvSpPr/>
          <p:nvPr/>
        </p:nvSpPr>
        <p:spPr>
          <a:xfrm>
            <a:off x="1774189" y="3050539"/>
            <a:ext cx="0" cy="21590"/>
          </a:xfrm>
          <a:custGeom>
            <a:avLst/>
            <a:gdLst/>
            <a:ahLst/>
            <a:cxnLst/>
            <a:rect l="l" t="t" r="r" b="b"/>
            <a:pathLst>
              <a:path h="21589">
                <a:moveTo>
                  <a:pt x="-11430" y="10794"/>
                </a:moveTo>
                <a:lnTo>
                  <a:pt x="11430" y="10794"/>
                </a:lnTo>
              </a:path>
            </a:pathLst>
          </a:custGeom>
          <a:ln w="21589">
            <a:solidFill>
              <a:srgbClr val="001F5F"/>
            </a:solidFill>
          </a:ln>
        </p:spPr>
        <p:txBody>
          <a:bodyPr wrap="square" lIns="0" tIns="0" rIns="0" bIns="0" rtlCol="0"/>
          <a:lstStyle/>
          <a:p>
            <a:endParaRPr/>
          </a:p>
        </p:txBody>
      </p:sp>
      <p:sp>
        <p:nvSpPr>
          <p:cNvPr id="620" name="object 620"/>
          <p:cNvSpPr/>
          <p:nvPr/>
        </p:nvSpPr>
        <p:spPr>
          <a:xfrm>
            <a:off x="1774189" y="3006089"/>
            <a:ext cx="0" cy="21590"/>
          </a:xfrm>
          <a:custGeom>
            <a:avLst/>
            <a:gdLst/>
            <a:ahLst/>
            <a:cxnLst/>
            <a:rect l="l" t="t" r="r" b="b"/>
            <a:pathLst>
              <a:path h="21589">
                <a:moveTo>
                  <a:pt x="-11430" y="10794"/>
                </a:moveTo>
                <a:lnTo>
                  <a:pt x="11430" y="10794"/>
                </a:lnTo>
              </a:path>
            </a:pathLst>
          </a:custGeom>
          <a:ln w="21589">
            <a:solidFill>
              <a:srgbClr val="001F5F"/>
            </a:solidFill>
          </a:ln>
        </p:spPr>
        <p:txBody>
          <a:bodyPr wrap="square" lIns="0" tIns="0" rIns="0" bIns="0" rtlCol="0"/>
          <a:lstStyle/>
          <a:p>
            <a:endParaRPr/>
          </a:p>
        </p:txBody>
      </p:sp>
      <p:sp>
        <p:nvSpPr>
          <p:cNvPr id="621" name="object 621"/>
          <p:cNvSpPr/>
          <p:nvPr/>
        </p:nvSpPr>
        <p:spPr>
          <a:xfrm>
            <a:off x="1774189" y="2961639"/>
            <a:ext cx="0" cy="22860"/>
          </a:xfrm>
          <a:custGeom>
            <a:avLst/>
            <a:gdLst/>
            <a:ahLst/>
            <a:cxnLst/>
            <a:rect l="l" t="t" r="r" b="b"/>
            <a:pathLst>
              <a:path h="22860">
                <a:moveTo>
                  <a:pt x="-11430" y="11430"/>
                </a:moveTo>
                <a:lnTo>
                  <a:pt x="11430" y="11430"/>
                </a:lnTo>
              </a:path>
            </a:pathLst>
          </a:custGeom>
          <a:ln w="22860">
            <a:solidFill>
              <a:srgbClr val="001F5F"/>
            </a:solidFill>
          </a:ln>
        </p:spPr>
        <p:txBody>
          <a:bodyPr wrap="square" lIns="0" tIns="0" rIns="0" bIns="0" rtlCol="0"/>
          <a:lstStyle/>
          <a:p>
            <a:endParaRPr/>
          </a:p>
        </p:txBody>
      </p:sp>
      <p:sp>
        <p:nvSpPr>
          <p:cNvPr id="622" name="object 622"/>
          <p:cNvSpPr/>
          <p:nvPr/>
        </p:nvSpPr>
        <p:spPr>
          <a:xfrm>
            <a:off x="1774189" y="2918460"/>
            <a:ext cx="0" cy="21590"/>
          </a:xfrm>
          <a:custGeom>
            <a:avLst/>
            <a:gdLst/>
            <a:ahLst/>
            <a:cxnLst/>
            <a:rect l="l" t="t" r="r" b="b"/>
            <a:pathLst>
              <a:path h="21589">
                <a:moveTo>
                  <a:pt x="-11430" y="10794"/>
                </a:moveTo>
                <a:lnTo>
                  <a:pt x="11430" y="10794"/>
                </a:lnTo>
              </a:path>
            </a:pathLst>
          </a:custGeom>
          <a:ln w="21589">
            <a:solidFill>
              <a:srgbClr val="001F5F"/>
            </a:solidFill>
          </a:ln>
        </p:spPr>
        <p:txBody>
          <a:bodyPr wrap="square" lIns="0" tIns="0" rIns="0" bIns="0" rtlCol="0"/>
          <a:lstStyle/>
          <a:p>
            <a:endParaRPr/>
          </a:p>
        </p:txBody>
      </p:sp>
      <p:sp>
        <p:nvSpPr>
          <p:cNvPr id="623" name="object 623"/>
          <p:cNvSpPr/>
          <p:nvPr/>
        </p:nvSpPr>
        <p:spPr>
          <a:xfrm>
            <a:off x="1774189" y="2874010"/>
            <a:ext cx="0" cy="21590"/>
          </a:xfrm>
          <a:custGeom>
            <a:avLst/>
            <a:gdLst/>
            <a:ahLst/>
            <a:cxnLst/>
            <a:rect l="l" t="t" r="r" b="b"/>
            <a:pathLst>
              <a:path h="21589">
                <a:moveTo>
                  <a:pt x="-11430" y="10794"/>
                </a:moveTo>
                <a:lnTo>
                  <a:pt x="11430" y="10794"/>
                </a:lnTo>
              </a:path>
            </a:pathLst>
          </a:custGeom>
          <a:ln w="21589">
            <a:solidFill>
              <a:srgbClr val="001F5F"/>
            </a:solidFill>
          </a:ln>
        </p:spPr>
        <p:txBody>
          <a:bodyPr wrap="square" lIns="0" tIns="0" rIns="0" bIns="0" rtlCol="0"/>
          <a:lstStyle/>
          <a:p>
            <a:endParaRPr/>
          </a:p>
        </p:txBody>
      </p:sp>
      <p:sp>
        <p:nvSpPr>
          <p:cNvPr id="624" name="object 624"/>
          <p:cNvSpPr/>
          <p:nvPr/>
        </p:nvSpPr>
        <p:spPr>
          <a:xfrm>
            <a:off x="1774189" y="2830829"/>
            <a:ext cx="0" cy="21590"/>
          </a:xfrm>
          <a:custGeom>
            <a:avLst/>
            <a:gdLst/>
            <a:ahLst/>
            <a:cxnLst/>
            <a:rect l="l" t="t" r="r" b="b"/>
            <a:pathLst>
              <a:path h="21589">
                <a:moveTo>
                  <a:pt x="-11430" y="10795"/>
                </a:moveTo>
                <a:lnTo>
                  <a:pt x="11430" y="10795"/>
                </a:lnTo>
              </a:path>
            </a:pathLst>
          </a:custGeom>
          <a:ln w="21590">
            <a:solidFill>
              <a:srgbClr val="001F5F"/>
            </a:solidFill>
          </a:ln>
        </p:spPr>
        <p:txBody>
          <a:bodyPr wrap="square" lIns="0" tIns="0" rIns="0" bIns="0" rtlCol="0"/>
          <a:lstStyle/>
          <a:p>
            <a:endParaRPr/>
          </a:p>
        </p:txBody>
      </p:sp>
      <p:sp>
        <p:nvSpPr>
          <p:cNvPr id="625" name="object 625"/>
          <p:cNvSpPr/>
          <p:nvPr/>
        </p:nvSpPr>
        <p:spPr>
          <a:xfrm>
            <a:off x="1774189" y="2786379"/>
            <a:ext cx="0" cy="21590"/>
          </a:xfrm>
          <a:custGeom>
            <a:avLst/>
            <a:gdLst/>
            <a:ahLst/>
            <a:cxnLst/>
            <a:rect l="l" t="t" r="r" b="b"/>
            <a:pathLst>
              <a:path h="21589">
                <a:moveTo>
                  <a:pt x="-11430" y="10795"/>
                </a:moveTo>
                <a:lnTo>
                  <a:pt x="11430" y="10795"/>
                </a:lnTo>
              </a:path>
            </a:pathLst>
          </a:custGeom>
          <a:ln w="21590">
            <a:solidFill>
              <a:srgbClr val="001F5F"/>
            </a:solidFill>
          </a:ln>
        </p:spPr>
        <p:txBody>
          <a:bodyPr wrap="square" lIns="0" tIns="0" rIns="0" bIns="0" rtlCol="0"/>
          <a:lstStyle/>
          <a:p>
            <a:endParaRPr/>
          </a:p>
        </p:txBody>
      </p:sp>
      <p:sp>
        <p:nvSpPr>
          <p:cNvPr id="626" name="object 626"/>
          <p:cNvSpPr/>
          <p:nvPr/>
        </p:nvSpPr>
        <p:spPr>
          <a:xfrm>
            <a:off x="1774189" y="2741929"/>
            <a:ext cx="0" cy="22860"/>
          </a:xfrm>
          <a:custGeom>
            <a:avLst/>
            <a:gdLst/>
            <a:ahLst/>
            <a:cxnLst/>
            <a:rect l="l" t="t" r="r" b="b"/>
            <a:pathLst>
              <a:path h="22860">
                <a:moveTo>
                  <a:pt x="-11430" y="11429"/>
                </a:moveTo>
                <a:lnTo>
                  <a:pt x="11430" y="11429"/>
                </a:lnTo>
              </a:path>
            </a:pathLst>
          </a:custGeom>
          <a:ln w="22860">
            <a:solidFill>
              <a:srgbClr val="001F5F"/>
            </a:solidFill>
          </a:ln>
        </p:spPr>
        <p:txBody>
          <a:bodyPr wrap="square" lIns="0" tIns="0" rIns="0" bIns="0" rtlCol="0"/>
          <a:lstStyle/>
          <a:p>
            <a:endParaRPr/>
          </a:p>
        </p:txBody>
      </p:sp>
      <p:sp>
        <p:nvSpPr>
          <p:cNvPr id="627" name="object 627"/>
          <p:cNvSpPr/>
          <p:nvPr/>
        </p:nvSpPr>
        <p:spPr>
          <a:xfrm>
            <a:off x="1774189" y="2698750"/>
            <a:ext cx="0" cy="21590"/>
          </a:xfrm>
          <a:custGeom>
            <a:avLst/>
            <a:gdLst/>
            <a:ahLst/>
            <a:cxnLst/>
            <a:rect l="l" t="t" r="r" b="b"/>
            <a:pathLst>
              <a:path h="21589">
                <a:moveTo>
                  <a:pt x="-11430" y="10795"/>
                </a:moveTo>
                <a:lnTo>
                  <a:pt x="11430" y="10795"/>
                </a:lnTo>
              </a:path>
            </a:pathLst>
          </a:custGeom>
          <a:ln w="21589">
            <a:solidFill>
              <a:srgbClr val="001F5F"/>
            </a:solidFill>
          </a:ln>
        </p:spPr>
        <p:txBody>
          <a:bodyPr wrap="square" lIns="0" tIns="0" rIns="0" bIns="0" rtlCol="0"/>
          <a:lstStyle/>
          <a:p>
            <a:endParaRPr/>
          </a:p>
        </p:txBody>
      </p:sp>
      <p:sp>
        <p:nvSpPr>
          <p:cNvPr id="628" name="object 628"/>
          <p:cNvSpPr/>
          <p:nvPr/>
        </p:nvSpPr>
        <p:spPr>
          <a:xfrm>
            <a:off x="1774189" y="2654300"/>
            <a:ext cx="0" cy="22860"/>
          </a:xfrm>
          <a:custGeom>
            <a:avLst/>
            <a:gdLst/>
            <a:ahLst/>
            <a:cxnLst/>
            <a:rect l="l" t="t" r="r" b="b"/>
            <a:pathLst>
              <a:path h="22860">
                <a:moveTo>
                  <a:pt x="-11430" y="11429"/>
                </a:moveTo>
                <a:lnTo>
                  <a:pt x="11430" y="11429"/>
                </a:lnTo>
              </a:path>
            </a:pathLst>
          </a:custGeom>
          <a:ln w="22860">
            <a:solidFill>
              <a:srgbClr val="001F5F"/>
            </a:solidFill>
          </a:ln>
        </p:spPr>
        <p:txBody>
          <a:bodyPr wrap="square" lIns="0" tIns="0" rIns="0" bIns="0" rtlCol="0"/>
          <a:lstStyle/>
          <a:p>
            <a:endParaRPr/>
          </a:p>
        </p:txBody>
      </p:sp>
      <p:sp>
        <p:nvSpPr>
          <p:cNvPr id="629" name="object 629"/>
          <p:cNvSpPr/>
          <p:nvPr/>
        </p:nvSpPr>
        <p:spPr>
          <a:xfrm>
            <a:off x="1774189" y="2611120"/>
            <a:ext cx="0" cy="21590"/>
          </a:xfrm>
          <a:custGeom>
            <a:avLst/>
            <a:gdLst/>
            <a:ahLst/>
            <a:cxnLst/>
            <a:rect l="l" t="t" r="r" b="b"/>
            <a:pathLst>
              <a:path h="21589">
                <a:moveTo>
                  <a:pt x="-11430" y="10795"/>
                </a:moveTo>
                <a:lnTo>
                  <a:pt x="11430" y="10795"/>
                </a:lnTo>
              </a:path>
            </a:pathLst>
          </a:custGeom>
          <a:ln w="21589">
            <a:solidFill>
              <a:srgbClr val="001F5F"/>
            </a:solidFill>
          </a:ln>
        </p:spPr>
        <p:txBody>
          <a:bodyPr wrap="square" lIns="0" tIns="0" rIns="0" bIns="0" rtlCol="0"/>
          <a:lstStyle/>
          <a:p>
            <a:endParaRPr/>
          </a:p>
        </p:txBody>
      </p:sp>
      <p:sp>
        <p:nvSpPr>
          <p:cNvPr id="630" name="object 630"/>
          <p:cNvSpPr/>
          <p:nvPr/>
        </p:nvSpPr>
        <p:spPr>
          <a:xfrm>
            <a:off x="1774189" y="2566670"/>
            <a:ext cx="0" cy="21590"/>
          </a:xfrm>
          <a:custGeom>
            <a:avLst/>
            <a:gdLst/>
            <a:ahLst/>
            <a:cxnLst/>
            <a:rect l="l" t="t" r="r" b="b"/>
            <a:pathLst>
              <a:path h="21589">
                <a:moveTo>
                  <a:pt x="-11430" y="10795"/>
                </a:moveTo>
                <a:lnTo>
                  <a:pt x="11430" y="10795"/>
                </a:lnTo>
              </a:path>
            </a:pathLst>
          </a:custGeom>
          <a:ln w="21589">
            <a:solidFill>
              <a:srgbClr val="001F5F"/>
            </a:solidFill>
          </a:ln>
        </p:spPr>
        <p:txBody>
          <a:bodyPr wrap="square" lIns="0" tIns="0" rIns="0" bIns="0" rtlCol="0"/>
          <a:lstStyle/>
          <a:p>
            <a:endParaRPr/>
          </a:p>
        </p:txBody>
      </p:sp>
      <p:sp>
        <p:nvSpPr>
          <p:cNvPr id="631" name="object 631"/>
          <p:cNvSpPr/>
          <p:nvPr/>
        </p:nvSpPr>
        <p:spPr>
          <a:xfrm>
            <a:off x="1774189" y="2523489"/>
            <a:ext cx="0" cy="21590"/>
          </a:xfrm>
          <a:custGeom>
            <a:avLst/>
            <a:gdLst/>
            <a:ahLst/>
            <a:cxnLst/>
            <a:rect l="l" t="t" r="r" b="b"/>
            <a:pathLst>
              <a:path h="21589">
                <a:moveTo>
                  <a:pt x="-11430" y="10794"/>
                </a:moveTo>
                <a:lnTo>
                  <a:pt x="11430" y="10794"/>
                </a:lnTo>
              </a:path>
            </a:pathLst>
          </a:custGeom>
          <a:ln w="21589">
            <a:solidFill>
              <a:srgbClr val="001F5F"/>
            </a:solidFill>
          </a:ln>
        </p:spPr>
        <p:txBody>
          <a:bodyPr wrap="square" lIns="0" tIns="0" rIns="0" bIns="0" rtlCol="0"/>
          <a:lstStyle/>
          <a:p>
            <a:endParaRPr/>
          </a:p>
        </p:txBody>
      </p:sp>
      <p:sp>
        <p:nvSpPr>
          <p:cNvPr id="632" name="object 632"/>
          <p:cNvSpPr/>
          <p:nvPr/>
        </p:nvSpPr>
        <p:spPr>
          <a:xfrm>
            <a:off x="1774189" y="2479039"/>
            <a:ext cx="0" cy="21590"/>
          </a:xfrm>
          <a:custGeom>
            <a:avLst/>
            <a:gdLst/>
            <a:ahLst/>
            <a:cxnLst/>
            <a:rect l="l" t="t" r="r" b="b"/>
            <a:pathLst>
              <a:path h="21589">
                <a:moveTo>
                  <a:pt x="-11430" y="10794"/>
                </a:moveTo>
                <a:lnTo>
                  <a:pt x="11430" y="10794"/>
                </a:lnTo>
              </a:path>
            </a:pathLst>
          </a:custGeom>
          <a:ln w="21589">
            <a:solidFill>
              <a:srgbClr val="001F5F"/>
            </a:solidFill>
          </a:ln>
        </p:spPr>
        <p:txBody>
          <a:bodyPr wrap="square" lIns="0" tIns="0" rIns="0" bIns="0" rtlCol="0"/>
          <a:lstStyle/>
          <a:p>
            <a:endParaRPr/>
          </a:p>
        </p:txBody>
      </p:sp>
      <p:sp>
        <p:nvSpPr>
          <p:cNvPr id="633" name="object 633"/>
          <p:cNvSpPr/>
          <p:nvPr/>
        </p:nvSpPr>
        <p:spPr>
          <a:xfrm>
            <a:off x="1774189" y="2434589"/>
            <a:ext cx="0" cy="22860"/>
          </a:xfrm>
          <a:custGeom>
            <a:avLst/>
            <a:gdLst/>
            <a:ahLst/>
            <a:cxnLst/>
            <a:rect l="l" t="t" r="r" b="b"/>
            <a:pathLst>
              <a:path h="22860">
                <a:moveTo>
                  <a:pt x="-11430" y="11430"/>
                </a:moveTo>
                <a:lnTo>
                  <a:pt x="11430" y="11430"/>
                </a:lnTo>
              </a:path>
            </a:pathLst>
          </a:custGeom>
          <a:ln w="22860">
            <a:solidFill>
              <a:srgbClr val="001F5F"/>
            </a:solidFill>
          </a:ln>
        </p:spPr>
        <p:txBody>
          <a:bodyPr wrap="square" lIns="0" tIns="0" rIns="0" bIns="0" rtlCol="0"/>
          <a:lstStyle/>
          <a:p>
            <a:endParaRPr/>
          </a:p>
        </p:txBody>
      </p:sp>
      <p:sp>
        <p:nvSpPr>
          <p:cNvPr id="634" name="object 634"/>
          <p:cNvSpPr/>
          <p:nvPr/>
        </p:nvSpPr>
        <p:spPr>
          <a:xfrm>
            <a:off x="1774189" y="2391410"/>
            <a:ext cx="0" cy="21590"/>
          </a:xfrm>
          <a:custGeom>
            <a:avLst/>
            <a:gdLst/>
            <a:ahLst/>
            <a:cxnLst/>
            <a:rect l="l" t="t" r="r" b="b"/>
            <a:pathLst>
              <a:path h="21589">
                <a:moveTo>
                  <a:pt x="-11430" y="10794"/>
                </a:moveTo>
                <a:lnTo>
                  <a:pt x="11430" y="10794"/>
                </a:lnTo>
              </a:path>
            </a:pathLst>
          </a:custGeom>
          <a:ln w="21589">
            <a:solidFill>
              <a:srgbClr val="001F5F"/>
            </a:solidFill>
          </a:ln>
        </p:spPr>
        <p:txBody>
          <a:bodyPr wrap="square" lIns="0" tIns="0" rIns="0" bIns="0" rtlCol="0"/>
          <a:lstStyle/>
          <a:p>
            <a:endParaRPr/>
          </a:p>
        </p:txBody>
      </p:sp>
      <p:sp>
        <p:nvSpPr>
          <p:cNvPr id="635" name="object 635"/>
          <p:cNvSpPr/>
          <p:nvPr/>
        </p:nvSpPr>
        <p:spPr>
          <a:xfrm>
            <a:off x="1774189" y="2346960"/>
            <a:ext cx="0" cy="21590"/>
          </a:xfrm>
          <a:custGeom>
            <a:avLst/>
            <a:gdLst/>
            <a:ahLst/>
            <a:cxnLst/>
            <a:rect l="l" t="t" r="r" b="b"/>
            <a:pathLst>
              <a:path h="21589">
                <a:moveTo>
                  <a:pt x="-11430" y="10794"/>
                </a:moveTo>
                <a:lnTo>
                  <a:pt x="11430" y="10794"/>
                </a:lnTo>
              </a:path>
            </a:pathLst>
          </a:custGeom>
          <a:ln w="21589">
            <a:solidFill>
              <a:srgbClr val="001F5F"/>
            </a:solidFill>
          </a:ln>
        </p:spPr>
        <p:txBody>
          <a:bodyPr wrap="square" lIns="0" tIns="0" rIns="0" bIns="0" rtlCol="0"/>
          <a:lstStyle/>
          <a:p>
            <a:endParaRPr/>
          </a:p>
        </p:txBody>
      </p:sp>
      <p:sp>
        <p:nvSpPr>
          <p:cNvPr id="636" name="object 636"/>
          <p:cNvSpPr/>
          <p:nvPr/>
        </p:nvSpPr>
        <p:spPr>
          <a:xfrm>
            <a:off x="1774189" y="2303779"/>
            <a:ext cx="0" cy="21590"/>
          </a:xfrm>
          <a:custGeom>
            <a:avLst/>
            <a:gdLst/>
            <a:ahLst/>
            <a:cxnLst/>
            <a:rect l="l" t="t" r="r" b="b"/>
            <a:pathLst>
              <a:path h="21589">
                <a:moveTo>
                  <a:pt x="-11430" y="10795"/>
                </a:moveTo>
                <a:lnTo>
                  <a:pt x="11430" y="10795"/>
                </a:lnTo>
              </a:path>
            </a:pathLst>
          </a:custGeom>
          <a:ln w="21590">
            <a:solidFill>
              <a:srgbClr val="001F5F"/>
            </a:solidFill>
          </a:ln>
        </p:spPr>
        <p:txBody>
          <a:bodyPr wrap="square" lIns="0" tIns="0" rIns="0" bIns="0" rtlCol="0"/>
          <a:lstStyle/>
          <a:p>
            <a:endParaRPr/>
          </a:p>
        </p:txBody>
      </p:sp>
      <p:sp>
        <p:nvSpPr>
          <p:cNvPr id="637" name="object 637"/>
          <p:cNvSpPr/>
          <p:nvPr/>
        </p:nvSpPr>
        <p:spPr>
          <a:xfrm>
            <a:off x="1774189" y="2270760"/>
            <a:ext cx="12700" cy="10160"/>
          </a:xfrm>
          <a:custGeom>
            <a:avLst/>
            <a:gdLst/>
            <a:ahLst/>
            <a:cxnLst/>
            <a:rect l="l" t="t" r="r" b="b"/>
            <a:pathLst>
              <a:path w="12700" h="10160">
                <a:moveTo>
                  <a:pt x="0" y="10160"/>
                </a:moveTo>
                <a:lnTo>
                  <a:pt x="0" y="0"/>
                </a:lnTo>
                <a:lnTo>
                  <a:pt x="12700" y="0"/>
                </a:lnTo>
              </a:path>
            </a:pathLst>
          </a:custGeom>
          <a:ln w="22860">
            <a:solidFill>
              <a:srgbClr val="001F5F"/>
            </a:solidFill>
          </a:ln>
        </p:spPr>
        <p:txBody>
          <a:bodyPr wrap="square" lIns="0" tIns="0" rIns="0" bIns="0" rtlCol="0"/>
          <a:lstStyle/>
          <a:p>
            <a:endParaRPr/>
          </a:p>
        </p:txBody>
      </p:sp>
      <p:sp>
        <p:nvSpPr>
          <p:cNvPr id="638" name="object 638"/>
          <p:cNvSpPr/>
          <p:nvPr/>
        </p:nvSpPr>
        <p:spPr>
          <a:xfrm>
            <a:off x="1808479" y="2270760"/>
            <a:ext cx="21590" cy="0"/>
          </a:xfrm>
          <a:custGeom>
            <a:avLst/>
            <a:gdLst/>
            <a:ahLst/>
            <a:cxnLst/>
            <a:rect l="l" t="t" r="r" b="b"/>
            <a:pathLst>
              <a:path w="21589">
                <a:moveTo>
                  <a:pt x="0" y="0"/>
                </a:moveTo>
                <a:lnTo>
                  <a:pt x="21589" y="0"/>
                </a:lnTo>
              </a:path>
            </a:pathLst>
          </a:custGeom>
          <a:ln w="22860">
            <a:solidFill>
              <a:srgbClr val="001F5F"/>
            </a:solidFill>
          </a:ln>
        </p:spPr>
        <p:txBody>
          <a:bodyPr wrap="square" lIns="0" tIns="0" rIns="0" bIns="0" rtlCol="0"/>
          <a:lstStyle/>
          <a:p>
            <a:endParaRPr/>
          </a:p>
        </p:txBody>
      </p:sp>
      <p:sp>
        <p:nvSpPr>
          <p:cNvPr id="639" name="object 639"/>
          <p:cNvSpPr/>
          <p:nvPr/>
        </p:nvSpPr>
        <p:spPr>
          <a:xfrm>
            <a:off x="1852929" y="2270760"/>
            <a:ext cx="21590" cy="0"/>
          </a:xfrm>
          <a:custGeom>
            <a:avLst/>
            <a:gdLst/>
            <a:ahLst/>
            <a:cxnLst/>
            <a:rect l="l" t="t" r="r" b="b"/>
            <a:pathLst>
              <a:path w="21589">
                <a:moveTo>
                  <a:pt x="0" y="0"/>
                </a:moveTo>
                <a:lnTo>
                  <a:pt x="21589" y="0"/>
                </a:lnTo>
              </a:path>
            </a:pathLst>
          </a:custGeom>
          <a:ln w="22860">
            <a:solidFill>
              <a:srgbClr val="001F5F"/>
            </a:solidFill>
          </a:ln>
        </p:spPr>
        <p:txBody>
          <a:bodyPr wrap="square" lIns="0" tIns="0" rIns="0" bIns="0" rtlCol="0"/>
          <a:lstStyle/>
          <a:p>
            <a:endParaRPr/>
          </a:p>
        </p:txBody>
      </p:sp>
      <p:sp>
        <p:nvSpPr>
          <p:cNvPr id="640" name="object 640"/>
          <p:cNvSpPr/>
          <p:nvPr/>
        </p:nvSpPr>
        <p:spPr>
          <a:xfrm>
            <a:off x="1896110" y="2270760"/>
            <a:ext cx="22860" cy="0"/>
          </a:xfrm>
          <a:custGeom>
            <a:avLst/>
            <a:gdLst/>
            <a:ahLst/>
            <a:cxnLst/>
            <a:rect l="l" t="t" r="r" b="b"/>
            <a:pathLst>
              <a:path w="22860">
                <a:moveTo>
                  <a:pt x="0" y="0"/>
                </a:moveTo>
                <a:lnTo>
                  <a:pt x="22859" y="0"/>
                </a:lnTo>
              </a:path>
            </a:pathLst>
          </a:custGeom>
          <a:ln w="22860">
            <a:solidFill>
              <a:srgbClr val="001F5F"/>
            </a:solidFill>
          </a:ln>
        </p:spPr>
        <p:txBody>
          <a:bodyPr wrap="square" lIns="0" tIns="0" rIns="0" bIns="0" rtlCol="0"/>
          <a:lstStyle/>
          <a:p>
            <a:endParaRPr/>
          </a:p>
        </p:txBody>
      </p:sp>
      <p:sp>
        <p:nvSpPr>
          <p:cNvPr id="641" name="object 641"/>
          <p:cNvSpPr/>
          <p:nvPr/>
        </p:nvSpPr>
        <p:spPr>
          <a:xfrm>
            <a:off x="1940560" y="2270760"/>
            <a:ext cx="21590" cy="0"/>
          </a:xfrm>
          <a:custGeom>
            <a:avLst/>
            <a:gdLst/>
            <a:ahLst/>
            <a:cxnLst/>
            <a:rect l="l" t="t" r="r" b="b"/>
            <a:pathLst>
              <a:path w="21589">
                <a:moveTo>
                  <a:pt x="0" y="0"/>
                </a:moveTo>
                <a:lnTo>
                  <a:pt x="21589" y="0"/>
                </a:lnTo>
              </a:path>
            </a:pathLst>
          </a:custGeom>
          <a:ln w="22860">
            <a:solidFill>
              <a:srgbClr val="001F5F"/>
            </a:solidFill>
          </a:ln>
        </p:spPr>
        <p:txBody>
          <a:bodyPr wrap="square" lIns="0" tIns="0" rIns="0" bIns="0" rtlCol="0"/>
          <a:lstStyle/>
          <a:p>
            <a:endParaRPr/>
          </a:p>
        </p:txBody>
      </p:sp>
      <p:sp>
        <p:nvSpPr>
          <p:cNvPr id="642" name="object 642"/>
          <p:cNvSpPr/>
          <p:nvPr/>
        </p:nvSpPr>
        <p:spPr>
          <a:xfrm>
            <a:off x="1983739" y="2270760"/>
            <a:ext cx="22860" cy="0"/>
          </a:xfrm>
          <a:custGeom>
            <a:avLst/>
            <a:gdLst/>
            <a:ahLst/>
            <a:cxnLst/>
            <a:rect l="l" t="t" r="r" b="b"/>
            <a:pathLst>
              <a:path w="22860">
                <a:moveTo>
                  <a:pt x="0" y="0"/>
                </a:moveTo>
                <a:lnTo>
                  <a:pt x="22860" y="0"/>
                </a:lnTo>
              </a:path>
            </a:pathLst>
          </a:custGeom>
          <a:ln w="22860">
            <a:solidFill>
              <a:srgbClr val="001F5F"/>
            </a:solidFill>
          </a:ln>
        </p:spPr>
        <p:txBody>
          <a:bodyPr wrap="square" lIns="0" tIns="0" rIns="0" bIns="0" rtlCol="0"/>
          <a:lstStyle/>
          <a:p>
            <a:endParaRPr/>
          </a:p>
        </p:txBody>
      </p:sp>
      <p:sp>
        <p:nvSpPr>
          <p:cNvPr id="643" name="object 643"/>
          <p:cNvSpPr/>
          <p:nvPr/>
        </p:nvSpPr>
        <p:spPr>
          <a:xfrm>
            <a:off x="2028189" y="2270760"/>
            <a:ext cx="21590" cy="0"/>
          </a:xfrm>
          <a:custGeom>
            <a:avLst/>
            <a:gdLst/>
            <a:ahLst/>
            <a:cxnLst/>
            <a:rect l="l" t="t" r="r" b="b"/>
            <a:pathLst>
              <a:path w="21589">
                <a:moveTo>
                  <a:pt x="0" y="0"/>
                </a:moveTo>
                <a:lnTo>
                  <a:pt x="21590" y="0"/>
                </a:lnTo>
              </a:path>
            </a:pathLst>
          </a:custGeom>
          <a:ln w="22860">
            <a:solidFill>
              <a:srgbClr val="001F5F"/>
            </a:solidFill>
          </a:ln>
        </p:spPr>
        <p:txBody>
          <a:bodyPr wrap="square" lIns="0" tIns="0" rIns="0" bIns="0" rtlCol="0"/>
          <a:lstStyle/>
          <a:p>
            <a:endParaRPr/>
          </a:p>
        </p:txBody>
      </p:sp>
      <p:sp>
        <p:nvSpPr>
          <p:cNvPr id="644" name="object 644"/>
          <p:cNvSpPr/>
          <p:nvPr/>
        </p:nvSpPr>
        <p:spPr>
          <a:xfrm>
            <a:off x="2072639" y="2270760"/>
            <a:ext cx="21590" cy="0"/>
          </a:xfrm>
          <a:custGeom>
            <a:avLst/>
            <a:gdLst/>
            <a:ahLst/>
            <a:cxnLst/>
            <a:rect l="l" t="t" r="r" b="b"/>
            <a:pathLst>
              <a:path w="21589">
                <a:moveTo>
                  <a:pt x="0" y="0"/>
                </a:moveTo>
                <a:lnTo>
                  <a:pt x="21590" y="0"/>
                </a:lnTo>
              </a:path>
            </a:pathLst>
          </a:custGeom>
          <a:ln w="22860">
            <a:solidFill>
              <a:srgbClr val="001F5F"/>
            </a:solidFill>
          </a:ln>
        </p:spPr>
        <p:txBody>
          <a:bodyPr wrap="square" lIns="0" tIns="0" rIns="0" bIns="0" rtlCol="0"/>
          <a:lstStyle/>
          <a:p>
            <a:endParaRPr/>
          </a:p>
        </p:txBody>
      </p:sp>
      <p:sp>
        <p:nvSpPr>
          <p:cNvPr id="645" name="object 645"/>
          <p:cNvSpPr/>
          <p:nvPr/>
        </p:nvSpPr>
        <p:spPr>
          <a:xfrm>
            <a:off x="2115820" y="2270760"/>
            <a:ext cx="21590" cy="0"/>
          </a:xfrm>
          <a:custGeom>
            <a:avLst/>
            <a:gdLst/>
            <a:ahLst/>
            <a:cxnLst/>
            <a:rect l="l" t="t" r="r" b="b"/>
            <a:pathLst>
              <a:path w="21589">
                <a:moveTo>
                  <a:pt x="0" y="0"/>
                </a:moveTo>
                <a:lnTo>
                  <a:pt x="21590" y="0"/>
                </a:lnTo>
              </a:path>
            </a:pathLst>
          </a:custGeom>
          <a:ln w="22860">
            <a:solidFill>
              <a:srgbClr val="001F5F"/>
            </a:solidFill>
          </a:ln>
        </p:spPr>
        <p:txBody>
          <a:bodyPr wrap="square" lIns="0" tIns="0" rIns="0" bIns="0" rtlCol="0"/>
          <a:lstStyle/>
          <a:p>
            <a:endParaRPr/>
          </a:p>
        </p:txBody>
      </p:sp>
      <p:sp>
        <p:nvSpPr>
          <p:cNvPr id="646" name="object 646"/>
          <p:cNvSpPr/>
          <p:nvPr/>
        </p:nvSpPr>
        <p:spPr>
          <a:xfrm>
            <a:off x="2160270" y="2270760"/>
            <a:ext cx="21590" cy="0"/>
          </a:xfrm>
          <a:custGeom>
            <a:avLst/>
            <a:gdLst/>
            <a:ahLst/>
            <a:cxnLst/>
            <a:rect l="l" t="t" r="r" b="b"/>
            <a:pathLst>
              <a:path w="21589">
                <a:moveTo>
                  <a:pt x="0" y="0"/>
                </a:moveTo>
                <a:lnTo>
                  <a:pt x="21590" y="0"/>
                </a:lnTo>
              </a:path>
            </a:pathLst>
          </a:custGeom>
          <a:ln w="22860">
            <a:solidFill>
              <a:srgbClr val="001F5F"/>
            </a:solidFill>
          </a:ln>
        </p:spPr>
        <p:txBody>
          <a:bodyPr wrap="square" lIns="0" tIns="0" rIns="0" bIns="0" rtlCol="0"/>
          <a:lstStyle/>
          <a:p>
            <a:endParaRPr/>
          </a:p>
        </p:txBody>
      </p:sp>
      <p:sp>
        <p:nvSpPr>
          <p:cNvPr id="647" name="object 647"/>
          <p:cNvSpPr/>
          <p:nvPr/>
        </p:nvSpPr>
        <p:spPr>
          <a:xfrm>
            <a:off x="2203450" y="2270760"/>
            <a:ext cx="22860" cy="0"/>
          </a:xfrm>
          <a:custGeom>
            <a:avLst/>
            <a:gdLst/>
            <a:ahLst/>
            <a:cxnLst/>
            <a:rect l="l" t="t" r="r" b="b"/>
            <a:pathLst>
              <a:path w="22860">
                <a:moveTo>
                  <a:pt x="0" y="0"/>
                </a:moveTo>
                <a:lnTo>
                  <a:pt x="22860" y="0"/>
                </a:lnTo>
              </a:path>
            </a:pathLst>
          </a:custGeom>
          <a:ln w="22860">
            <a:solidFill>
              <a:srgbClr val="001F5F"/>
            </a:solidFill>
          </a:ln>
        </p:spPr>
        <p:txBody>
          <a:bodyPr wrap="square" lIns="0" tIns="0" rIns="0" bIns="0" rtlCol="0"/>
          <a:lstStyle/>
          <a:p>
            <a:endParaRPr/>
          </a:p>
        </p:txBody>
      </p:sp>
      <p:sp>
        <p:nvSpPr>
          <p:cNvPr id="648" name="object 648"/>
          <p:cNvSpPr/>
          <p:nvPr/>
        </p:nvSpPr>
        <p:spPr>
          <a:xfrm>
            <a:off x="2247900" y="2270760"/>
            <a:ext cx="21590" cy="0"/>
          </a:xfrm>
          <a:custGeom>
            <a:avLst/>
            <a:gdLst/>
            <a:ahLst/>
            <a:cxnLst/>
            <a:rect l="l" t="t" r="r" b="b"/>
            <a:pathLst>
              <a:path w="21589">
                <a:moveTo>
                  <a:pt x="0" y="0"/>
                </a:moveTo>
                <a:lnTo>
                  <a:pt x="21589" y="0"/>
                </a:lnTo>
              </a:path>
            </a:pathLst>
          </a:custGeom>
          <a:ln w="22860">
            <a:solidFill>
              <a:srgbClr val="001F5F"/>
            </a:solidFill>
          </a:ln>
        </p:spPr>
        <p:txBody>
          <a:bodyPr wrap="square" lIns="0" tIns="0" rIns="0" bIns="0" rtlCol="0"/>
          <a:lstStyle/>
          <a:p>
            <a:endParaRPr/>
          </a:p>
        </p:txBody>
      </p:sp>
      <p:sp>
        <p:nvSpPr>
          <p:cNvPr id="649" name="object 649"/>
          <p:cNvSpPr/>
          <p:nvPr/>
        </p:nvSpPr>
        <p:spPr>
          <a:xfrm>
            <a:off x="2292350" y="2270760"/>
            <a:ext cx="21590" cy="0"/>
          </a:xfrm>
          <a:custGeom>
            <a:avLst/>
            <a:gdLst/>
            <a:ahLst/>
            <a:cxnLst/>
            <a:rect l="l" t="t" r="r" b="b"/>
            <a:pathLst>
              <a:path w="21589">
                <a:moveTo>
                  <a:pt x="0" y="0"/>
                </a:moveTo>
                <a:lnTo>
                  <a:pt x="21589" y="0"/>
                </a:lnTo>
              </a:path>
            </a:pathLst>
          </a:custGeom>
          <a:ln w="22860">
            <a:solidFill>
              <a:srgbClr val="001F5F"/>
            </a:solidFill>
          </a:ln>
        </p:spPr>
        <p:txBody>
          <a:bodyPr wrap="square" lIns="0" tIns="0" rIns="0" bIns="0" rtlCol="0"/>
          <a:lstStyle/>
          <a:p>
            <a:endParaRPr/>
          </a:p>
        </p:txBody>
      </p:sp>
      <p:sp>
        <p:nvSpPr>
          <p:cNvPr id="650" name="object 650"/>
          <p:cNvSpPr/>
          <p:nvPr/>
        </p:nvSpPr>
        <p:spPr>
          <a:xfrm>
            <a:off x="2335529" y="2270760"/>
            <a:ext cx="21590" cy="0"/>
          </a:xfrm>
          <a:custGeom>
            <a:avLst/>
            <a:gdLst/>
            <a:ahLst/>
            <a:cxnLst/>
            <a:rect l="l" t="t" r="r" b="b"/>
            <a:pathLst>
              <a:path w="21589">
                <a:moveTo>
                  <a:pt x="0" y="0"/>
                </a:moveTo>
                <a:lnTo>
                  <a:pt x="21589" y="0"/>
                </a:lnTo>
              </a:path>
            </a:pathLst>
          </a:custGeom>
          <a:ln w="22860">
            <a:solidFill>
              <a:srgbClr val="001F5F"/>
            </a:solidFill>
          </a:ln>
        </p:spPr>
        <p:txBody>
          <a:bodyPr wrap="square" lIns="0" tIns="0" rIns="0" bIns="0" rtlCol="0"/>
          <a:lstStyle/>
          <a:p>
            <a:endParaRPr/>
          </a:p>
        </p:txBody>
      </p:sp>
      <p:sp>
        <p:nvSpPr>
          <p:cNvPr id="651" name="object 651"/>
          <p:cNvSpPr/>
          <p:nvPr/>
        </p:nvSpPr>
        <p:spPr>
          <a:xfrm>
            <a:off x="2379979" y="2270760"/>
            <a:ext cx="21590" cy="0"/>
          </a:xfrm>
          <a:custGeom>
            <a:avLst/>
            <a:gdLst/>
            <a:ahLst/>
            <a:cxnLst/>
            <a:rect l="l" t="t" r="r" b="b"/>
            <a:pathLst>
              <a:path w="21589">
                <a:moveTo>
                  <a:pt x="0" y="0"/>
                </a:moveTo>
                <a:lnTo>
                  <a:pt x="21589" y="0"/>
                </a:lnTo>
              </a:path>
            </a:pathLst>
          </a:custGeom>
          <a:ln w="22860">
            <a:solidFill>
              <a:srgbClr val="001F5F"/>
            </a:solidFill>
          </a:ln>
        </p:spPr>
        <p:txBody>
          <a:bodyPr wrap="square" lIns="0" tIns="0" rIns="0" bIns="0" rtlCol="0"/>
          <a:lstStyle/>
          <a:p>
            <a:endParaRPr/>
          </a:p>
        </p:txBody>
      </p:sp>
      <p:sp>
        <p:nvSpPr>
          <p:cNvPr id="652" name="object 652"/>
          <p:cNvSpPr/>
          <p:nvPr/>
        </p:nvSpPr>
        <p:spPr>
          <a:xfrm>
            <a:off x="2423160" y="2270760"/>
            <a:ext cx="22860" cy="0"/>
          </a:xfrm>
          <a:custGeom>
            <a:avLst/>
            <a:gdLst/>
            <a:ahLst/>
            <a:cxnLst/>
            <a:rect l="l" t="t" r="r" b="b"/>
            <a:pathLst>
              <a:path w="22860">
                <a:moveTo>
                  <a:pt x="0" y="0"/>
                </a:moveTo>
                <a:lnTo>
                  <a:pt x="22859" y="0"/>
                </a:lnTo>
              </a:path>
            </a:pathLst>
          </a:custGeom>
          <a:ln w="22860">
            <a:solidFill>
              <a:srgbClr val="001F5F"/>
            </a:solidFill>
          </a:ln>
        </p:spPr>
        <p:txBody>
          <a:bodyPr wrap="square" lIns="0" tIns="0" rIns="0" bIns="0" rtlCol="0"/>
          <a:lstStyle/>
          <a:p>
            <a:endParaRPr/>
          </a:p>
        </p:txBody>
      </p:sp>
      <p:sp>
        <p:nvSpPr>
          <p:cNvPr id="653" name="object 653"/>
          <p:cNvSpPr/>
          <p:nvPr/>
        </p:nvSpPr>
        <p:spPr>
          <a:xfrm>
            <a:off x="2467610" y="2270760"/>
            <a:ext cx="21590" cy="0"/>
          </a:xfrm>
          <a:custGeom>
            <a:avLst/>
            <a:gdLst/>
            <a:ahLst/>
            <a:cxnLst/>
            <a:rect l="l" t="t" r="r" b="b"/>
            <a:pathLst>
              <a:path w="21589">
                <a:moveTo>
                  <a:pt x="0" y="0"/>
                </a:moveTo>
                <a:lnTo>
                  <a:pt x="21589" y="0"/>
                </a:lnTo>
              </a:path>
            </a:pathLst>
          </a:custGeom>
          <a:ln w="22860">
            <a:solidFill>
              <a:srgbClr val="001F5F"/>
            </a:solidFill>
          </a:ln>
        </p:spPr>
        <p:txBody>
          <a:bodyPr wrap="square" lIns="0" tIns="0" rIns="0" bIns="0" rtlCol="0"/>
          <a:lstStyle/>
          <a:p>
            <a:endParaRPr/>
          </a:p>
        </p:txBody>
      </p:sp>
      <p:sp>
        <p:nvSpPr>
          <p:cNvPr id="654" name="object 654"/>
          <p:cNvSpPr/>
          <p:nvPr/>
        </p:nvSpPr>
        <p:spPr>
          <a:xfrm>
            <a:off x="2510789" y="2270760"/>
            <a:ext cx="22860" cy="0"/>
          </a:xfrm>
          <a:custGeom>
            <a:avLst/>
            <a:gdLst/>
            <a:ahLst/>
            <a:cxnLst/>
            <a:rect l="l" t="t" r="r" b="b"/>
            <a:pathLst>
              <a:path w="22860">
                <a:moveTo>
                  <a:pt x="0" y="0"/>
                </a:moveTo>
                <a:lnTo>
                  <a:pt x="22860" y="0"/>
                </a:lnTo>
              </a:path>
            </a:pathLst>
          </a:custGeom>
          <a:ln w="22860">
            <a:solidFill>
              <a:srgbClr val="001F5F"/>
            </a:solidFill>
          </a:ln>
        </p:spPr>
        <p:txBody>
          <a:bodyPr wrap="square" lIns="0" tIns="0" rIns="0" bIns="0" rtlCol="0"/>
          <a:lstStyle/>
          <a:p>
            <a:endParaRPr/>
          </a:p>
        </p:txBody>
      </p:sp>
      <p:sp>
        <p:nvSpPr>
          <p:cNvPr id="655" name="object 655"/>
          <p:cNvSpPr/>
          <p:nvPr/>
        </p:nvSpPr>
        <p:spPr>
          <a:xfrm>
            <a:off x="2555239" y="2270760"/>
            <a:ext cx="21590" cy="0"/>
          </a:xfrm>
          <a:custGeom>
            <a:avLst/>
            <a:gdLst/>
            <a:ahLst/>
            <a:cxnLst/>
            <a:rect l="l" t="t" r="r" b="b"/>
            <a:pathLst>
              <a:path w="21589">
                <a:moveTo>
                  <a:pt x="0" y="0"/>
                </a:moveTo>
                <a:lnTo>
                  <a:pt x="21590" y="0"/>
                </a:lnTo>
              </a:path>
            </a:pathLst>
          </a:custGeom>
          <a:ln w="22860">
            <a:solidFill>
              <a:srgbClr val="001F5F"/>
            </a:solidFill>
          </a:ln>
        </p:spPr>
        <p:txBody>
          <a:bodyPr wrap="square" lIns="0" tIns="0" rIns="0" bIns="0" rtlCol="0"/>
          <a:lstStyle/>
          <a:p>
            <a:endParaRPr/>
          </a:p>
        </p:txBody>
      </p:sp>
      <p:sp>
        <p:nvSpPr>
          <p:cNvPr id="656" name="object 656"/>
          <p:cNvSpPr/>
          <p:nvPr/>
        </p:nvSpPr>
        <p:spPr>
          <a:xfrm>
            <a:off x="2599689" y="2270760"/>
            <a:ext cx="21590" cy="0"/>
          </a:xfrm>
          <a:custGeom>
            <a:avLst/>
            <a:gdLst/>
            <a:ahLst/>
            <a:cxnLst/>
            <a:rect l="l" t="t" r="r" b="b"/>
            <a:pathLst>
              <a:path w="21589">
                <a:moveTo>
                  <a:pt x="0" y="0"/>
                </a:moveTo>
                <a:lnTo>
                  <a:pt x="21590" y="0"/>
                </a:lnTo>
              </a:path>
            </a:pathLst>
          </a:custGeom>
          <a:ln w="22860">
            <a:solidFill>
              <a:srgbClr val="001F5F"/>
            </a:solidFill>
          </a:ln>
        </p:spPr>
        <p:txBody>
          <a:bodyPr wrap="square" lIns="0" tIns="0" rIns="0" bIns="0" rtlCol="0"/>
          <a:lstStyle/>
          <a:p>
            <a:endParaRPr/>
          </a:p>
        </p:txBody>
      </p:sp>
      <p:sp>
        <p:nvSpPr>
          <p:cNvPr id="657" name="object 657"/>
          <p:cNvSpPr/>
          <p:nvPr/>
        </p:nvSpPr>
        <p:spPr>
          <a:xfrm>
            <a:off x="2642870" y="2270760"/>
            <a:ext cx="21590" cy="0"/>
          </a:xfrm>
          <a:custGeom>
            <a:avLst/>
            <a:gdLst/>
            <a:ahLst/>
            <a:cxnLst/>
            <a:rect l="l" t="t" r="r" b="b"/>
            <a:pathLst>
              <a:path w="21589">
                <a:moveTo>
                  <a:pt x="0" y="0"/>
                </a:moveTo>
                <a:lnTo>
                  <a:pt x="21590" y="0"/>
                </a:lnTo>
              </a:path>
            </a:pathLst>
          </a:custGeom>
          <a:ln w="22860">
            <a:solidFill>
              <a:srgbClr val="001F5F"/>
            </a:solidFill>
          </a:ln>
        </p:spPr>
        <p:txBody>
          <a:bodyPr wrap="square" lIns="0" tIns="0" rIns="0" bIns="0" rtlCol="0"/>
          <a:lstStyle/>
          <a:p>
            <a:endParaRPr/>
          </a:p>
        </p:txBody>
      </p:sp>
      <p:sp>
        <p:nvSpPr>
          <p:cNvPr id="658" name="object 658"/>
          <p:cNvSpPr/>
          <p:nvPr/>
        </p:nvSpPr>
        <p:spPr>
          <a:xfrm>
            <a:off x="2687320" y="2270760"/>
            <a:ext cx="21590" cy="0"/>
          </a:xfrm>
          <a:custGeom>
            <a:avLst/>
            <a:gdLst/>
            <a:ahLst/>
            <a:cxnLst/>
            <a:rect l="l" t="t" r="r" b="b"/>
            <a:pathLst>
              <a:path w="21589">
                <a:moveTo>
                  <a:pt x="0" y="0"/>
                </a:moveTo>
                <a:lnTo>
                  <a:pt x="21590" y="0"/>
                </a:lnTo>
              </a:path>
            </a:pathLst>
          </a:custGeom>
          <a:ln w="22860">
            <a:solidFill>
              <a:srgbClr val="001F5F"/>
            </a:solidFill>
          </a:ln>
        </p:spPr>
        <p:txBody>
          <a:bodyPr wrap="square" lIns="0" tIns="0" rIns="0" bIns="0" rtlCol="0"/>
          <a:lstStyle/>
          <a:p>
            <a:endParaRPr/>
          </a:p>
        </p:txBody>
      </p:sp>
      <p:sp>
        <p:nvSpPr>
          <p:cNvPr id="659" name="object 659"/>
          <p:cNvSpPr/>
          <p:nvPr/>
        </p:nvSpPr>
        <p:spPr>
          <a:xfrm>
            <a:off x="2730500" y="2270760"/>
            <a:ext cx="22860" cy="0"/>
          </a:xfrm>
          <a:custGeom>
            <a:avLst/>
            <a:gdLst/>
            <a:ahLst/>
            <a:cxnLst/>
            <a:rect l="l" t="t" r="r" b="b"/>
            <a:pathLst>
              <a:path w="22860">
                <a:moveTo>
                  <a:pt x="0" y="0"/>
                </a:moveTo>
                <a:lnTo>
                  <a:pt x="22860" y="0"/>
                </a:lnTo>
              </a:path>
            </a:pathLst>
          </a:custGeom>
          <a:ln w="22860">
            <a:solidFill>
              <a:srgbClr val="001F5F"/>
            </a:solidFill>
          </a:ln>
        </p:spPr>
        <p:txBody>
          <a:bodyPr wrap="square" lIns="0" tIns="0" rIns="0" bIns="0" rtlCol="0"/>
          <a:lstStyle/>
          <a:p>
            <a:endParaRPr/>
          </a:p>
        </p:txBody>
      </p:sp>
      <p:sp>
        <p:nvSpPr>
          <p:cNvPr id="660" name="object 660"/>
          <p:cNvSpPr/>
          <p:nvPr/>
        </p:nvSpPr>
        <p:spPr>
          <a:xfrm>
            <a:off x="2774950" y="2270760"/>
            <a:ext cx="21590" cy="0"/>
          </a:xfrm>
          <a:custGeom>
            <a:avLst/>
            <a:gdLst/>
            <a:ahLst/>
            <a:cxnLst/>
            <a:rect l="l" t="t" r="r" b="b"/>
            <a:pathLst>
              <a:path w="21589">
                <a:moveTo>
                  <a:pt x="0" y="0"/>
                </a:moveTo>
                <a:lnTo>
                  <a:pt x="21589" y="0"/>
                </a:lnTo>
              </a:path>
            </a:pathLst>
          </a:custGeom>
          <a:ln w="22860">
            <a:solidFill>
              <a:srgbClr val="001F5F"/>
            </a:solidFill>
          </a:ln>
        </p:spPr>
        <p:txBody>
          <a:bodyPr wrap="square" lIns="0" tIns="0" rIns="0" bIns="0" rtlCol="0"/>
          <a:lstStyle/>
          <a:p>
            <a:endParaRPr/>
          </a:p>
        </p:txBody>
      </p:sp>
      <p:sp>
        <p:nvSpPr>
          <p:cNvPr id="661" name="object 661"/>
          <p:cNvSpPr/>
          <p:nvPr/>
        </p:nvSpPr>
        <p:spPr>
          <a:xfrm>
            <a:off x="2819400" y="2270760"/>
            <a:ext cx="21590" cy="0"/>
          </a:xfrm>
          <a:custGeom>
            <a:avLst/>
            <a:gdLst/>
            <a:ahLst/>
            <a:cxnLst/>
            <a:rect l="l" t="t" r="r" b="b"/>
            <a:pathLst>
              <a:path w="21589">
                <a:moveTo>
                  <a:pt x="0" y="0"/>
                </a:moveTo>
                <a:lnTo>
                  <a:pt x="21589" y="0"/>
                </a:lnTo>
              </a:path>
            </a:pathLst>
          </a:custGeom>
          <a:ln w="22860">
            <a:solidFill>
              <a:srgbClr val="001F5F"/>
            </a:solidFill>
          </a:ln>
        </p:spPr>
        <p:txBody>
          <a:bodyPr wrap="square" lIns="0" tIns="0" rIns="0" bIns="0" rtlCol="0"/>
          <a:lstStyle/>
          <a:p>
            <a:endParaRPr/>
          </a:p>
        </p:txBody>
      </p:sp>
      <p:sp>
        <p:nvSpPr>
          <p:cNvPr id="662" name="object 662"/>
          <p:cNvSpPr/>
          <p:nvPr/>
        </p:nvSpPr>
        <p:spPr>
          <a:xfrm>
            <a:off x="2862579" y="2270760"/>
            <a:ext cx="21590" cy="0"/>
          </a:xfrm>
          <a:custGeom>
            <a:avLst/>
            <a:gdLst/>
            <a:ahLst/>
            <a:cxnLst/>
            <a:rect l="l" t="t" r="r" b="b"/>
            <a:pathLst>
              <a:path w="21589">
                <a:moveTo>
                  <a:pt x="0" y="0"/>
                </a:moveTo>
                <a:lnTo>
                  <a:pt x="21589" y="0"/>
                </a:lnTo>
              </a:path>
            </a:pathLst>
          </a:custGeom>
          <a:ln w="22860">
            <a:solidFill>
              <a:srgbClr val="001F5F"/>
            </a:solidFill>
          </a:ln>
        </p:spPr>
        <p:txBody>
          <a:bodyPr wrap="square" lIns="0" tIns="0" rIns="0" bIns="0" rtlCol="0"/>
          <a:lstStyle/>
          <a:p>
            <a:endParaRPr/>
          </a:p>
        </p:txBody>
      </p:sp>
      <p:sp>
        <p:nvSpPr>
          <p:cNvPr id="663" name="object 663"/>
          <p:cNvSpPr/>
          <p:nvPr/>
        </p:nvSpPr>
        <p:spPr>
          <a:xfrm>
            <a:off x="2907029" y="2270760"/>
            <a:ext cx="21590" cy="0"/>
          </a:xfrm>
          <a:custGeom>
            <a:avLst/>
            <a:gdLst/>
            <a:ahLst/>
            <a:cxnLst/>
            <a:rect l="l" t="t" r="r" b="b"/>
            <a:pathLst>
              <a:path w="21589">
                <a:moveTo>
                  <a:pt x="0" y="0"/>
                </a:moveTo>
                <a:lnTo>
                  <a:pt x="21589" y="0"/>
                </a:lnTo>
              </a:path>
            </a:pathLst>
          </a:custGeom>
          <a:ln w="22860">
            <a:solidFill>
              <a:srgbClr val="001F5F"/>
            </a:solidFill>
          </a:ln>
        </p:spPr>
        <p:txBody>
          <a:bodyPr wrap="square" lIns="0" tIns="0" rIns="0" bIns="0" rtlCol="0"/>
          <a:lstStyle/>
          <a:p>
            <a:endParaRPr/>
          </a:p>
        </p:txBody>
      </p:sp>
      <p:sp>
        <p:nvSpPr>
          <p:cNvPr id="664" name="object 664"/>
          <p:cNvSpPr/>
          <p:nvPr/>
        </p:nvSpPr>
        <p:spPr>
          <a:xfrm>
            <a:off x="2950210" y="2270760"/>
            <a:ext cx="22860" cy="0"/>
          </a:xfrm>
          <a:custGeom>
            <a:avLst/>
            <a:gdLst/>
            <a:ahLst/>
            <a:cxnLst/>
            <a:rect l="l" t="t" r="r" b="b"/>
            <a:pathLst>
              <a:path w="22860">
                <a:moveTo>
                  <a:pt x="0" y="0"/>
                </a:moveTo>
                <a:lnTo>
                  <a:pt x="22859" y="0"/>
                </a:lnTo>
              </a:path>
            </a:pathLst>
          </a:custGeom>
          <a:ln w="22860">
            <a:solidFill>
              <a:srgbClr val="001F5F"/>
            </a:solidFill>
          </a:ln>
        </p:spPr>
        <p:txBody>
          <a:bodyPr wrap="square" lIns="0" tIns="0" rIns="0" bIns="0" rtlCol="0"/>
          <a:lstStyle/>
          <a:p>
            <a:endParaRPr/>
          </a:p>
        </p:txBody>
      </p:sp>
      <p:sp>
        <p:nvSpPr>
          <p:cNvPr id="665" name="object 665"/>
          <p:cNvSpPr/>
          <p:nvPr/>
        </p:nvSpPr>
        <p:spPr>
          <a:xfrm>
            <a:off x="2994660" y="2270760"/>
            <a:ext cx="21590" cy="0"/>
          </a:xfrm>
          <a:custGeom>
            <a:avLst/>
            <a:gdLst/>
            <a:ahLst/>
            <a:cxnLst/>
            <a:rect l="l" t="t" r="r" b="b"/>
            <a:pathLst>
              <a:path w="21589">
                <a:moveTo>
                  <a:pt x="0" y="0"/>
                </a:moveTo>
                <a:lnTo>
                  <a:pt x="21589" y="0"/>
                </a:lnTo>
              </a:path>
            </a:pathLst>
          </a:custGeom>
          <a:ln w="22860">
            <a:solidFill>
              <a:srgbClr val="001F5F"/>
            </a:solidFill>
          </a:ln>
        </p:spPr>
        <p:txBody>
          <a:bodyPr wrap="square" lIns="0" tIns="0" rIns="0" bIns="0" rtlCol="0"/>
          <a:lstStyle/>
          <a:p>
            <a:endParaRPr/>
          </a:p>
        </p:txBody>
      </p:sp>
      <p:sp>
        <p:nvSpPr>
          <p:cNvPr id="666" name="object 666"/>
          <p:cNvSpPr/>
          <p:nvPr/>
        </p:nvSpPr>
        <p:spPr>
          <a:xfrm>
            <a:off x="3037839" y="2270760"/>
            <a:ext cx="22860" cy="0"/>
          </a:xfrm>
          <a:custGeom>
            <a:avLst/>
            <a:gdLst/>
            <a:ahLst/>
            <a:cxnLst/>
            <a:rect l="l" t="t" r="r" b="b"/>
            <a:pathLst>
              <a:path w="22860">
                <a:moveTo>
                  <a:pt x="0" y="0"/>
                </a:moveTo>
                <a:lnTo>
                  <a:pt x="22860" y="0"/>
                </a:lnTo>
              </a:path>
            </a:pathLst>
          </a:custGeom>
          <a:ln w="22860">
            <a:solidFill>
              <a:srgbClr val="001F5F"/>
            </a:solidFill>
          </a:ln>
        </p:spPr>
        <p:txBody>
          <a:bodyPr wrap="square" lIns="0" tIns="0" rIns="0" bIns="0" rtlCol="0"/>
          <a:lstStyle/>
          <a:p>
            <a:endParaRPr/>
          </a:p>
        </p:txBody>
      </p:sp>
      <p:sp>
        <p:nvSpPr>
          <p:cNvPr id="667" name="object 667"/>
          <p:cNvSpPr/>
          <p:nvPr/>
        </p:nvSpPr>
        <p:spPr>
          <a:xfrm>
            <a:off x="3082289" y="2270760"/>
            <a:ext cx="21590" cy="0"/>
          </a:xfrm>
          <a:custGeom>
            <a:avLst/>
            <a:gdLst/>
            <a:ahLst/>
            <a:cxnLst/>
            <a:rect l="l" t="t" r="r" b="b"/>
            <a:pathLst>
              <a:path w="21589">
                <a:moveTo>
                  <a:pt x="0" y="0"/>
                </a:moveTo>
                <a:lnTo>
                  <a:pt x="21590" y="0"/>
                </a:lnTo>
              </a:path>
            </a:pathLst>
          </a:custGeom>
          <a:ln w="22860">
            <a:solidFill>
              <a:srgbClr val="001F5F"/>
            </a:solidFill>
          </a:ln>
        </p:spPr>
        <p:txBody>
          <a:bodyPr wrap="square" lIns="0" tIns="0" rIns="0" bIns="0" rtlCol="0"/>
          <a:lstStyle/>
          <a:p>
            <a:endParaRPr/>
          </a:p>
        </p:txBody>
      </p:sp>
      <p:sp>
        <p:nvSpPr>
          <p:cNvPr id="668" name="object 668"/>
          <p:cNvSpPr/>
          <p:nvPr/>
        </p:nvSpPr>
        <p:spPr>
          <a:xfrm>
            <a:off x="3126739" y="2270760"/>
            <a:ext cx="21590" cy="0"/>
          </a:xfrm>
          <a:custGeom>
            <a:avLst/>
            <a:gdLst/>
            <a:ahLst/>
            <a:cxnLst/>
            <a:rect l="l" t="t" r="r" b="b"/>
            <a:pathLst>
              <a:path w="21589">
                <a:moveTo>
                  <a:pt x="0" y="0"/>
                </a:moveTo>
                <a:lnTo>
                  <a:pt x="21590" y="0"/>
                </a:lnTo>
              </a:path>
            </a:pathLst>
          </a:custGeom>
          <a:ln w="22860">
            <a:solidFill>
              <a:srgbClr val="001F5F"/>
            </a:solidFill>
          </a:ln>
        </p:spPr>
        <p:txBody>
          <a:bodyPr wrap="square" lIns="0" tIns="0" rIns="0" bIns="0" rtlCol="0"/>
          <a:lstStyle/>
          <a:p>
            <a:endParaRPr/>
          </a:p>
        </p:txBody>
      </p:sp>
      <p:sp>
        <p:nvSpPr>
          <p:cNvPr id="669" name="object 669"/>
          <p:cNvSpPr/>
          <p:nvPr/>
        </p:nvSpPr>
        <p:spPr>
          <a:xfrm>
            <a:off x="3169920" y="2270760"/>
            <a:ext cx="21590" cy="0"/>
          </a:xfrm>
          <a:custGeom>
            <a:avLst/>
            <a:gdLst/>
            <a:ahLst/>
            <a:cxnLst/>
            <a:rect l="l" t="t" r="r" b="b"/>
            <a:pathLst>
              <a:path w="21589">
                <a:moveTo>
                  <a:pt x="0" y="0"/>
                </a:moveTo>
                <a:lnTo>
                  <a:pt x="21590" y="0"/>
                </a:lnTo>
              </a:path>
            </a:pathLst>
          </a:custGeom>
          <a:ln w="22860">
            <a:solidFill>
              <a:srgbClr val="001F5F"/>
            </a:solidFill>
          </a:ln>
        </p:spPr>
        <p:txBody>
          <a:bodyPr wrap="square" lIns="0" tIns="0" rIns="0" bIns="0" rtlCol="0"/>
          <a:lstStyle/>
          <a:p>
            <a:endParaRPr/>
          </a:p>
        </p:txBody>
      </p:sp>
      <p:sp>
        <p:nvSpPr>
          <p:cNvPr id="670" name="object 670"/>
          <p:cNvSpPr/>
          <p:nvPr/>
        </p:nvSpPr>
        <p:spPr>
          <a:xfrm>
            <a:off x="3214370" y="2270760"/>
            <a:ext cx="21590" cy="0"/>
          </a:xfrm>
          <a:custGeom>
            <a:avLst/>
            <a:gdLst/>
            <a:ahLst/>
            <a:cxnLst/>
            <a:rect l="l" t="t" r="r" b="b"/>
            <a:pathLst>
              <a:path w="21589">
                <a:moveTo>
                  <a:pt x="0" y="0"/>
                </a:moveTo>
                <a:lnTo>
                  <a:pt x="21590" y="0"/>
                </a:lnTo>
              </a:path>
            </a:pathLst>
          </a:custGeom>
          <a:ln w="22860">
            <a:solidFill>
              <a:srgbClr val="001F5F"/>
            </a:solidFill>
          </a:ln>
        </p:spPr>
        <p:txBody>
          <a:bodyPr wrap="square" lIns="0" tIns="0" rIns="0" bIns="0" rtlCol="0"/>
          <a:lstStyle/>
          <a:p>
            <a:endParaRPr/>
          </a:p>
        </p:txBody>
      </p:sp>
      <p:sp>
        <p:nvSpPr>
          <p:cNvPr id="671" name="object 671"/>
          <p:cNvSpPr/>
          <p:nvPr/>
        </p:nvSpPr>
        <p:spPr>
          <a:xfrm>
            <a:off x="3257550" y="2270760"/>
            <a:ext cx="22860" cy="0"/>
          </a:xfrm>
          <a:custGeom>
            <a:avLst/>
            <a:gdLst/>
            <a:ahLst/>
            <a:cxnLst/>
            <a:rect l="l" t="t" r="r" b="b"/>
            <a:pathLst>
              <a:path w="22860">
                <a:moveTo>
                  <a:pt x="0" y="0"/>
                </a:moveTo>
                <a:lnTo>
                  <a:pt x="22860" y="0"/>
                </a:lnTo>
              </a:path>
            </a:pathLst>
          </a:custGeom>
          <a:ln w="22860">
            <a:solidFill>
              <a:srgbClr val="001F5F"/>
            </a:solidFill>
          </a:ln>
        </p:spPr>
        <p:txBody>
          <a:bodyPr wrap="square" lIns="0" tIns="0" rIns="0" bIns="0" rtlCol="0"/>
          <a:lstStyle/>
          <a:p>
            <a:endParaRPr/>
          </a:p>
        </p:txBody>
      </p:sp>
      <p:sp>
        <p:nvSpPr>
          <p:cNvPr id="672" name="object 672"/>
          <p:cNvSpPr/>
          <p:nvPr/>
        </p:nvSpPr>
        <p:spPr>
          <a:xfrm>
            <a:off x="3302000" y="2270760"/>
            <a:ext cx="21590" cy="0"/>
          </a:xfrm>
          <a:custGeom>
            <a:avLst/>
            <a:gdLst/>
            <a:ahLst/>
            <a:cxnLst/>
            <a:rect l="l" t="t" r="r" b="b"/>
            <a:pathLst>
              <a:path w="21589">
                <a:moveTo>
                  <a:pt x="0" y="0"/>
                </a:moveTo>
                <a:lnTo>
                  <a:pt x="21589" y="0"/>
                </a:lnTo>
              </a:path>
            </a:pathLst>
          </a:custGeom>
          <a:ln w="22860">
            <a:solidFill>
              <a:srgbClr val="001F5F"/>
            </a:solidFill>
          </a:ln>
        </p:spPr>
        <p:txBody>
          <a:bodyPr wrap="square" lIns="0" tIns="0" rIns="0" bIns="0" rtlCol="0"/>
          <a:lstStyle/>
          <a:p>
            <a:endParaRPr/>
          </a:p>
        </p:txBody>
      </p:sp>
      <p:sp>
        <p:nvSpPr>
          <p:cNvPr id="673" name="object 673"/>
          <p:cNvSpPr/>
          <p:nvPr/>
        </p:nvSpPr>
        <p:spPr>
          <a:xfrm>
            <a:off x="3346450" y="2270760"/>
            <a:ext cx="21590" cy="0"/>
          </a:xfrm>
          <a:custGeom>
            <a:avLst/>
            <a:gdLst/>
            <a:ahLst/>
            <a:cxnLst/>
            <a:rect l="l" t="t" r="r" b="b"/>
            <a:pathLst>
              <a:path w="21589">
                <a:moveTo>
                  <a:pt x="0" y="0"/>
                </a:moveTo>
                <a:lnTo>
                  <a:pt x="21589" y="0"/>
                </a:lnTo>
              </a:path>
            </a:pathLst>
          </a:custGeom>
          <a:ln w="22860">
            <a:solidFill>
              <a:srgbClr val="001F5F"/>
            </a:solidFill>
          </a:ln>
        </p:spPr>
        <p:txBody>
          <a:bodyPr wrap="square" lIns="0" tIns="0" rIns="0" bIns="0" rtlCol="0"/>
          <a:lstStyle/>
          <a:p>
            <a:endParaRPr/>
          </a:p>
        </p:txBody>
      </p:sp>
      <p:sp>
        <p:nvSpPr>
          <p:cNvPr id="674" name="object 674"/>
          <p:cNvSpPr/>
          <p:nvPr/>
        </p:nvSpPr>
        <p:spPr>
          <a:xfrm>
            <a:off x="3389629" y="2270760"/>
            <a:ext cx="21590" cy="0"/>
          </a:xfrm>
          <a:custGeom>
            <a:avLst/>
            <a:gdLst/>
            <a:ahLst/>
            <a:cxnLst/>
            <a:rect l="l" t="t" r="r" b="b"/>
            <a:pathLst>
              <a:path w="21589">
                <a:moveTo>
                  <a:pt x="0" y="0"/>
                </a:moveTo>
                <a:lnTo>
                  <a:pt x="21590" y="0"/>
                </a:lnTo>
              </a:path>
            </a:pathLst>
          </a:custGeom>
          <a:ln w="22860">
            <a:solidFill>
              <a:srgbClr val="001F5F"/>
            </a:solidFill>
          </a:ln>
        </p:spPr>
        <p:txBody>
          <a:bodyPr wrap="square" lIns="0" tIns="0" rIns="0" bIns="0" rtlCol="0"/>
          <a:lstStyle/>
          <a:p>
            <a:endParaRPr/>
          </a:p>
        </p:txBody>
      </p:sp>
      <p:sp>
        <p:nvSpPr>
          <p:cNvPr id="675" name="object 675"/>
          <p:cNvSpPr/>
          <p:nvPr/>
        </p:nvSpPr>
        <p:spPr>
          <a:xfrm>
            <a:off x="3434079" y="2270760"/>
            <a:ext cx="21590" cy="0"/>
          </a:xfrm>
          <a:custGeom>
            <a:avLst/>
            <a:gdLst/>
            <a:ahLst/>
            <a:cxnLst/>
            <a:rect l="l" t="t" r="r" b="b"/>
            <a:pathLst>
              <a:path w="21589">
                <a:moveTo>
                  <a:pt x="0" y="0"/>
                </a:moveTo>
                <a:lnTo>
                  <a:pt x="21590" y="0"/>
                </a:lnTo>
              </a:path>
            </a:pathLst>
          </a:custGeom>
          <a:ln w="22860">
            <a:solidFill>
              <a:srgbClr val="001F5F"/>
            </a:solidFill>
          </a:ln>
        </p:spPr>
        <p:txBody>
          <a:bodyPr wrap="square" lIns="0" tIns="0" rIns="0" bIns="0" rtlCol="0"/>
          <a:lstStyle/>
          <a:p>
            <a:endParaRPr/>
          </a:p>
        </p:txBody>
      </p:sp>
      <p:sp>
        <p:nvSpPr>
          <p:cNvPr id="676" name="object 676"/>
          <p:cNvSpPr/>
          <p:nvPr/>
        </p:nvSpPr>
        <p:spPr>
          <a:xfrm>
            <a:off x="3477259" y="2270760"/>
            <a:ext cx="22860" cy="0"/>
          </a:xfrm>
          <a:custGeom>
            <a:avLst/>
            <a:gdLst/>
            <a:ahLst/>
            <a:cxnLst/>
            <a:rect l="l" t="t" r="r" b="b"/>
            <a:pathLst>
              <a:path w="22860">
                <a:moveTo>
                  <a:pt x="0" y="0"/>
                </a:moveTo>
                <a:lnTo>
                  <a:pt x="22860" y="0"/>
                </a:lnTo>
              </a:path>
            </a:pathLst>
          </a:custGeom>
          <a:ln w="22860">
            <a:solidFill>
              <a:srgbClr val="001F5F"/>
            </a:solidFill>
          </a:ln>
        </p:spPr>
        <p:txBody>
          <a:bodyPr wrap="square" lIns="0" tIns="0" rIns="0" bIns="0" rtlCol="0"/>
          <a:lstStyle/>
          <a:p>
            <a:endParaRPr/>
          </a:p>
        </p:txBody>
      </p:sp>
      <p:sp>
        <p:nvSpPr>
          <p:cNvPr id="677" name="object 677"/>
          <p:cNvSpPr/>
          <p:nvPr/>
        </p:nvSpPr>
        <p:spPr>
          <a:xfrm>
            <a:off x="3521709" y="2270760"/>
            <a:ext cx="21590" cy="0"/>
          </a:xfrm>
          <a:custGeom>
            <a:avLst/>
            <a:gdLst/>
            <a:ahLst/>
            <a:cxnLst/>
            <a:rect l="l" t="t" r="r" b="b"/>
            <a:pathLst>
              <a:path w="21589">
                <a:moveTo>
                  <a:pt x="0" y="0"/>
                </a:moveTo>
                <a:lnTo>
                  <a:pt x="21589" y="0"/>
                </a:lnTo>
              </a:path>
            </a:pathLst>
          </a:custGeom>
          <a:ln w="22860">
            <a:solidFill>
              <a:srgbClr val="001F5F"/>
            </a:solidFill>
          </a:ln>
        </p:spPr>
        <p:txBody>
          <a:bodyPr wrap="square" lIns="0" tIns="0" rIns="0" bIns="0" rtlCol="0"/>
          <a:lstStyle/>
          <a:p>
            <a:endParaRPr/>
          </a:p>
        </p:txBody>
      </p:sp>
      <p:sp>
        <p:nvSpPr>
          <p:cNvPr id="678" name="object 678"/>
          <p:cNvSpPr/>
          <p:nvPr/>
        </p:nvSpPr>
        <p:spPr>
          <a:xfrm>
            <a:off x="3564890" y="2270760"/>
            <a:ext cx="22860" cy="0"/>
          </a:xfrm>
          <a:custGeom>
            <a:avLst/>
            <a:gdLst/>
            <a:ahLst/>
            <a:cxnLst/>
            <a:rect l="l" t="t" r="r" b="b"/>
            <a:pathLst>
              <a:path w="22860">
                <a:moveTo>
                  <a:pt x="0" y="0"/>
                </a:moveTo>
                <a:lnTo>
                  <a:pt x="22860" y="0"/>
                </a:lnTo>
              </a:path>
            </a:pathLst>
          </a:custGeom>
          <a:ln w="22860">
            <a:solidFill>
              <a:srgbClr val="001F5F"/>
            </a:solidFill>
          </a:ln>
        </p:spPr>
        <p:txBody>
          <a:bodyPr wrap="square" lIns="0" tIns="0" rIns="0" bIns="0" rtlCol="0"/>
          <a:lstStyle/>
          <a:p>
            <a:endParaRPr/>
          </a:p>
        </p:txBody>
      </p:sp>
      <p:sp>
        <p:nvSpPr>
          <p:cNvPr id="679" name="object 679"/>
          <p:cNvSpPr/>
          <p:nvPr/>
        </p:nvSpPr>
        <p:spPr>
          <a:xfrm>
            <a:off x="3609340" y="2270760"/>
            <a:ext cx="21590" cy="0"/>
          </a:xfrm>
          <a:custGeom>
            <a:avLst/>
            <a:gdLst/>
            <a:ahLst/>
            <a:cxnLst/>
            <a:rect l="l" t="t" r="r" b="b"/>
            <a:pathLst>
              <a:path w="21589">
                <a:moveTo>
                  <a:pt x="0" y="0"/>
                </a:moveTo>
                <a:lnTo>
                  <a:pt x="21589" y="0"/>
                </a:lnTo>
              </a:path>
            </a:pathLst>
          </a:custGeom>
          <a:ln w="22860">
            <a:solidFill>
              <a:srgbClr val="001F5F"/>
            </a:solidFill>
          </a:ln>
        </p:spPr>
        <p:txBody>
          <a:bodyPr wrap="square" lIns="0" tIns="0" rIns="0" bIns="0" rtlCol="0"/>
          <a:lstStyle/>
          <a:p>
            <a:endParaRPr/>
          </a:p>
        </p:txBody>
      </p:sp>
      <p:sp>
        <p:nvSpPr>
          <p:cNvPr id="680" name="object 680"/>
          <p:cNvSpPr/>
          <p:nvPr/>
        </p:nvSpPr>
        <p:spPr>
          <a:xfrm>
            <a:off x="3653790" y="2270760"/>
            <a:ext cx="21590" cy="0"/>
          </a:xfrm>
          <a:custGeom>
            <a:avLst/>
            <a:gdLst/>
            <a:ahLst/>
            <a:cxnLst/>
            <a:rect l="l" t="t" r="r" b="b"/>
            <a:pathLst>
              <a:path w="21589">
                <a:moveTo>
                  <a:pt x="0" y="0"/>
                </a:moveTo>
                <a:lnTo>
                  <a:pt x="21589" y="0"/>
                </a:lnTo>
              </a:path>
            </a:pathLst>
          </a:custGeom>
          <a:ln w="22860">
            <a:solidFill>
              <a:srgbClr val="001F5F"/>
            </a:solidFill>
          </a:ln>
        </p:spPr>
        <p:txBody>
          <a:bodyPr wrap="square" lIns="0" tIns="0" rIns="0" bIns="0" rtlCol="0"/>
          <a:lstStyle/>
          <a:p>
            <a:endParaRPr/>
          </a:p>
        </p:txBody>
      </p:sp>
      <p:sp>
        <p:nvSpPr>
          <p:cNvPr id="681" name="object 681"/>
          <p:cNvSpPr/>
          <p:nvPr/>
        </p:nvSpPr>
        <p:spPr>
          <a:xfrm>
            <a:off x="3696970" y="2270760"/>
            <a:ext cx="21590" cy="0"/>
          </a:xfrm>
          <a:custGeom>
            <a:avLst/>
            <a:gdLst/>
            <a:ahLst/>
            <a:cxnLst/>
            <a:rect l="l" t="t" r="r" b="b"/>
            <a:pathLst>
              <a:path w="21589">
                <a:moveTo>
                  <a:pt x="0" y="0"/>
                </a:moveTo>
                <a:lnTo>
                  <a:pt x="21589" y="0"/>
                </a:lnTo>
              </a:path>
            </a:pathLst>
          </a:custGeom>
          <a:ln w="22860">
            <a:solidFill>
              <a:srgbClr val="001F5F"/>
            </a:solidFill>
          </a:ln>
        </p:spPr>
        <p:txBody>
          <a:bodyPr wrap="square" lIns="0" tIns="0" rIns="0" bIns="0" rtlCol="0"/>
          <a:lstStyle/>
          <a:p>
            <a:endParaRPr/>
          </a:p>
        </p:txBody>
      </p:sp>
      <p:sp>
        <p:nvSpPr>
          <p:cNvPr id="682" name="object 682"/>
          <p:cNvSpPr/>
          <p:nvPr/>
        </p:nvSpPr>
        <p:spPr>
          <a:xfrm>
            <a:off x="3741420" y="2270760"/>
            <a:ext cx="21590" cy="0"/>
          </a:xfrm>
          <a:custGeom>
            <a:avLst/>
            <a:gdLst/>
            <a:ahLst/>
            <a:cxnLst/>
            <a:rect l="l" t="t" r="r" b="b"/>
            <a:pathLst>
              <a:path w="21589">
                <a:moveTo>
                  <a:pt x="0" y="0"/>
                </a:moveTo>
                <a:lnTo>
                  <a:pt x="21589" y="0"/>
                </a:lnTo>
              </a:path>
            </a:pathLst>
          </a:custGeom>
          <a:ln w="22860">
            <a:solidFill>
              <a:srgbClr val="001F5F"/>
            </a:solidFill>
          </a:ln>
        </p:spPr>
        <p:txBody>
          <a:bodyPr wrap="square" lIns="0" tIns="0" rIns="0" bIns="0" rtlCol="0"/>
          <a:lstStyle/>
          <a:p>
            <a:endParaRPr/>
          </a:p>
        </p:txBody>
      </p:sp>
      <p:sp>
        <p:nvSpPr>
          <p:cNvPr id="683" name="object 683"/>
          <p:cNvSpPr/>
          <p:nvPr/>
        </p:nvSpPr>
        <p:spPr>
          <a:xfrm>
            <a:off x="3784600" y="2270760"/>
            <a:ext cx="22860" cy="0"/>
          </a:xfrm>
          <a:custGeom>
            <a:avLst/>
            <a:gdLst/>
            <a:ahLst/>
            <a:cxnLst/>
            <a:rect l="l" t="t" r="r" b="b"/>
            <a:pathLst>
              <a:path w="22860">
                <a:moveTo>
                  <a:pt x="0" y="0"/>
                </a:moveTo>
                <a:lnTo>
                  <a:pt x="22860" y="0"/>
                </a:lnTo>
              </a:path>
            </a:pathLst>
          </a:custGeom>
          <a:ln w="22860">
            <a:solidFill>
              <a:srgbClr val="001F5F"/>
            </a:solidFill>
          </a:ln>
        </p:spPr>
        <p:txBody>
          <a:bodyPr wrap="square" lIns="0" tIns="0" rIns="0" bIns="0" rtlCol="0"/>
          <a:lstStyle/>
          <a:p>
            <a:endParaRPr/>
          </a:p>
        </p:txBody>
      </p:sp>
      <p:sp>
        <p:nvSpPr>
          <p:cNvPr id="684" name="object 684"/>
          <p:cNvSpPr/>
          <p:nvPr/>
        </p:nvSpPr>
        <p:spPr>
          <a:xfrm>
            <a:off x="3829050" y="2270760"/>
            <a:ext cx="21590" cy="0"/>
          </a:xfrm>
          <a:custGeom>
            <a:avLst/>
            <a:gdLst/>
            <a:ahLst/>
            <a:cxnLst/>
            <a:rect l="l" t="t" r="r" b="b"/>
            <a:pathLst>
              <a:path w="21589">
                <a:moveTo>
                  <a:pt x="0" y="0"/>
                </a:moveTo>
                <a:lnTo>
                  <a:pt x="21589" y="0"/>
                </a:lnTo>
              </a:path>
            </a:pathLst>
          </a:custGeom>
          <a:ln w="22860">
            <a:solidFill>
              <a:srgbClr val="001F5F"/>
            </a:solidFill>
          </a:ln>
        </p:spPr>
        <p:txBody>
          <a:bodyPr wrap="square" lIns="0" tIns="0" rIns="0" bIns="0" rtlCol="0"/>
          <a:lstStyle/>
          <a:p>
            <a:endParaRPr/>
          </a:p>
        </p:txBody>
      </p:sp>
      <p:sp>
        <p:nvSpPr>
          <p:cNvPr id="685" name="object 685"/>
          <p:cNvSpPr/>
          <p:nvPr/>
        </p:nvSpPr>
        <p:spPr>
          <a:xfrm>
            <a:off x="3873500" y="2270760"/>
            <a:ext cx="21590" cy="0"/>
          </a:xfrm>
          <a:custGeom>
            <a:avLst/>
            <a:gdLst/>
            <a:ahLst/>
            <a:cxnLst/>
            <a:rect l="l" t="t" r="r" b="b"/>
            <a:pathLst>
              <a:path w="21589">
                <a:moveTo>
                  <a:pt x="0" y="0"/>
                </a:moveTo>
                <a:lnTo>
                  <a:pt x="21589" y="0"/>
                </a:lnTo>
              </a:path>
            </a:pathLst>
          </a:custGeom>
          <a:ln w="22860">
            <a:solidFill>
              <a:srgbClr val="001F5F"/>
            </a:solidFill>
          </a:ln>
        </p:spPr>
        <p:txBody>
          <a:bodyPr wrap="square" lIns="0" tIns="0" rIns="0" bIns="0" rtlCol="0"/>
          <a:lstStyle/>
          <a:p>
            <a:endParaRPr/>
          </a:p>
        </p:txBody>
      </p:sp>
      <p:sp>
        <p:nvSpPr>
          <p:cNvPr id="686" name="object 686"/>
          <p:cNvSpPr/>
          <p:nvPr/>
        </p:nvSpPr>
        <p:spPr>
          <a:xfrm>
            <a:off x="3916679" y="2270760"/>
            <a:ext cx="21590" cy="0"/>
          </a:xfrm>
          <a:custGeom>
            <a:avLst/>
            <a:gdLst/>
            <a:ahLst/>
            <a:cxnLst/>
            <a:rect l="l" t="t" r="r" b="b"/>
            <a:pathLst>
              <a:path w="21589">
                <a:moveTo>
                  <a:pt x="0" y="0"/>
                </a:moveTo>
                <a:lnTo>
                  <a:pt x="21590" y="0"/>
                </a:lnTo>
              </a:path>
            </a:pathLst>
          </a:custGeom>
          <a:ln w="22860">
            <a:solidFill>
              <a:srgbClr val="001F5F"/>
            </a:solidFill>
          </a:ln>
        </p:spPr>
        <p:txBody>
          <a:bodyPr wrap="square" lIns="0" tIns="0" rIns="0" bIns="0" rtlCol="0"/>
          <a:lstStyle/>
          <a:p>
            <a:endParaRPr/>
          </a:p>
        </p:txBody>
      </p:sp>
      <p:sp>
        <p:nvSpPr>
          <p:cNvPr id="687" name="object 687"/>
          <p:cNvSpPr/>
          <p:nvPr/>
        </p:nvSpPr>
        <p:spPr>
          <a:xfrm>
            <a:off x="3961129" y="2270760"/>
            <a:ext cx="21590" cy="0"/>
          </a:xfrm>
          <a:custGeom>
            <a:avLst/>
            <a:gdLst/>
            <a:ahLst/>
            <a:cxnLst/>
            <a:rect l="l" t="t" r="r" b="b"/>
            <a:pathLst>
              <a:path w="21589">
                <a:moveTo>
                  <a:pt x="0" y="0"/>
                </a:moveTo>
                <a:lnTo>
                  <a:pt x="21590" y="0"/>
                </a:lnTo>
              </a:path>
            </a:pathLst>
          </a:custGeom>
          <a:ln w="22860">
            <a:solidFill>
              <a:srgbClr val="001F5F"/>
            </a:solidFill>
          </a:ln>
        </p:spPr>
        <p:txBody>
          <a:bodyPr wrap="square" lIns="0" tIns="0" rIns="0" bIns="0" rtlCol="0"/>
          <a:lstStyle/>
          <a:p>
            <a:endParaRPr/>
          </a:p>
        </p:txBody>
      </p:sp>
      <p:sp>
        <p:nvSpPr>
          <p:cNvPr id="688" name="object 688"/>
          <p:cNvSpPr/>
          <p:nvPr/>
        </p:nvSpPr>
        <p:spPr>
          <a:xfrm>
            <a:off x="4004309" y="2270760"/>
            <a:ext cx="22860" cy="0"/>
          </a:xfrm>
          <a:custGeom>
            <a:avLst/>
            <a:gdLst/>
            <a:ahLst/>
            <a:cxnLst/>
            <a:rect l="l" t="t" r="r" b="b"/>
            <a:pathLst>
              <a:path w="22860">
                <a:moveTo>
                  <a:pt x="0" y="0"/>
                </a:moveTo>
                <a:lnTo>
                  <a:pt x="22860" y="0"/>
                </a:lnTo>
              </a:path>
            </a:pathLst>
          </a:custGeom>
          <a:ln w="22860">
            <a:solidFill>
              <a:srgbClr val="001F5F"/>
            </a:solidFill>
          </a:ln>
        </p:spPr>
        <p:txBody>
          <a:bodyPr wrap="square" lIns="0" tIns="0" rIns="0" bIns="0" rtlCol="0"/>
          <a:lstStyle/>
          <a:p>
            <a:endParaRPr/>
          </a:p>
        </p:txBody>
      </p:sp>
      <p:sp>
        <p:nvSpPr>
          <p:cNvPr id="689" name="object 689"/>
          <p:cNvSpPr/>
          <p:nvPr/>
        </p:nvSpPr>
        <p:spPr>
          <a:xfrm>
            <a:off x="4048759" y="2270760"/>
            <a:ext cx="21590" cy="0"/>
          </a:xfrm>
          <a:custGeom>
            <a:avLst/>
            <a:gdLst/>
            <a:ahLst/>
            <a:cxnLst/>
            <a:rect l="l" t="t" r="r" b="b"/>
            <a:pathLst>
              <a:path w="21589">
                <a:moveTo>
                  <a:pt x="0" y="0"/>
                </a:moveTo>
                <a:lnTo>
                  <a:pt x="21589" y="0"/>
                </a:lnTo>
              </a:path>
            </a:pathLst>
          </a:custGeom>
          <a:ln w="22860">
            <a:solidFill>
              <a:srgbClr val="001F5F"/>
            </a:solidFill>
          </a:ln>
        </p:spPr>
        <p:txBody>
          <a:bodyPr wrap="square" lIns="0" tIns="0" rIns="0" bIns="0" rtlCol="0"/>
          <a:lstStyle/>
          <a:p>
            <a:endParaRPr/>
          </a:p>
        </p:txBody>
      </p:sp>
      <p:sp>
        <p:nvSpPr>
          <p:cNvPr id="690" name="object 690"/>
          <p:cNvSpPr/>
          <p:nvPr/>
        </p:nvSpPr>
        <p:spPr>
          <a:xfrm>
            <a:off x="4091940" y="2270760"/>
            <a:ext cx="22860" cy="0"/>
          </a:xfrm>
          <a:custGeom>
            <a:avLst/>
            <a:gdLst/>
            <a:ahLst/>
            <a:cxnLst/>
            <a:rect l="l" t="t" r="r" b="b"/>
            <a:pathLst>
              <a:path w="22860">
                <a:moveTo>
                  <a:pt x="0" y="0"/>
                </a:moveTo>
                <a:lnTo>
                  <a:pt x="22860" y="0"/>
                </a:lnTo>
              </a:path>
            </a:pathLst>
          </a:custGeom>
          <a:ln w="22860">
            <a:solidFill>
              <a:srgbClr val="001F5F"/>
            </a:solidFill>
          </a:ln>
        </p:spPr>
        <p:txBody>
          <a:bodyPr wrap="square" lIns="0" tIns="0" rIns="0" bIns="0" rtlCol="0"/>
          <a:lstStyle/>
          <a:p>
            <a:endParaRPr/>
          </a:p>
        </p:txBody>
      </p:sp>
      <p:sp>
        <p:nvSpPr>
          <p:cNvPr id="691" name="object 691"/>
          <p:cNvSpPr/>
          <p:nvPr/>
        </p:nvSpPr>
        <p:spPr>
          <a:xfrm>
            <a:off x="4136390" y="2270760"/>
            <a:ext cx="21590" cy="0"/>
          </a:xfrm>
          <a:custGeom>
            <a:avLst/>
            <a:gdLst/>
            <a:ahLst/>
            <a:cxnLst/>
            <a:rect l="l" t="t" r="r" b="b"/>
            <a:pathLst>
              <a:path w="21589">
                <a:moveTo>
                  <a:pt x="0" y="0"/>
                </a:moveTo>
                <a:lnTo>
                  <a:pt x="21589" y="0"/>
                </a:lnTo>
              </a:path>
            </a:pathLst>
          </a:custGeom>
          <a:ln w="22860">
            <a:solidFill>
              <a:srgbClr val="001F5F"/>
            </a:solidFill>
          </a:ln>
        </p:spPr>
        <p:txBody>
          <a:bodyPr wrap="square" lIns="0" tIns="0" rIns="0" bIns="0" rtlCol="0"/>
          <a:lstStyle/>
          <a:p>
            <a:endParaRPr/>
          </a:p>
        </p:txBody>
      </p:sp>
      <p:sp>
        <p:nvSpPr>
          <p:cNvPr id="692" name="object 692"/>
          <p:cNvSpPr/>
          <p:nvPr/>
        </p:nvSpPr>
        <p:spPr>
          <a:xfrm>
            <a:off x="4180840" y="2270760"/>
            <a:ext cx="21590" cy="0"/>
          </a:xfrm>
          <a:custGeom>
            <a:avLst/>
            <a:gdLst/>
            <a:ahLst/>
            <a:cxnLst/>
            <a:rect l="l" t="t" r="r" b="b"/>
            <a:pathLst>
              <a:path w="21589">
                <a:moveTo>
                  <a:pt x="0" y="0"/>
                </a:moveTo>
                <a:lnTo>
                  <a:pt x="21589" y="0"/>
                </a:lnTo>
              </a:path>
            </a:pathLst>
          </a:custGeom>
          <a:ln w="22860">
            <a:solidFill>
              <a:srgbClr val="001F5F"/>
            </a:solidFill>
          </a:ln>
        </p:spPr>
        <p:txBody>
          <a:bodyPr wrap="square" lIns="0" tIns="0" rIns="0" bIns="0" rtlCol="0"/>
          <a:lstStyle/>
          <a:p>
            <a:endParaRPr/>
          </a:p>
        </p:txBody>
      </p:sp>
      <p:sp>
        <p:nvSpPr>
          <p:cNvPr id="693" name="object 693"/>
          <p:cNvSpPr/>
          <p:nvPr/>
        </p:nvSpPr>
        <p:spPr>
          <a:xfrm>
            <a:off x="4224020" y="2270760"/>
            <a:ext cx="21590" cy="0"/>
          </a:xfrm>
          <a:custGeom>
            <a:avLst/>
            <a:gdLst/>
            <a:ahLst/>
            <a:cxnLst/>
            <a:rect l="l" t="t" r="r" b="b"/>
            <a:pathLst>
              <a:path w="21589">
                <a:moveTo>
                  <a:pt x="0" y="0"/>
                </a:moveTo>
                <a:lnTo>
                  <a:pt x="21589" y="0"/>
                </a:lnTo>
              </a:path>
            </a:pathLst>
          </a:custGeom>
          <a:ln w="22860">
            <a:solidFill>
              <a:srgbClr val="001F5F"/>
            </a:solidFill>
          </a:ln>
        </p:spPr>
        <p:txBody>
          <a:bodyPr wrap="square" lIns="0" tIns="0" rIns="0" bIns="0" rtlCol="0"/>
          <a:lstStyle/>
          <a:p>
            <a:endParaRPr/>
          </a:p>
        </p:txBody>
      </p:sp>
      <p:sp>
        <p:nvSpPr>
          <p:cNvPr id="694" name="object 694"/>
          <p:cNvSpPr/>
          <p:nvPr/>
        </p:nvSpPr>
        <p:spPr>
          <a:xfrm>
            <a:off x="4268470" y="2270760"/>
            <a:ext cx="21590" cy="0"/>
          </a:xfrm>
          <a:custGeom>
            <a:avLst/>
            <a:gdLst/>
            <a:ahLst/>
            <a:cxnLst/>
            <a:rect l="l" t="t" r="r" b="b"/>
            <a:pathLst>
              <a:path w="21589">
                <a:moveTo>
                  <a:pt x="0" y="0"/>
                </a:moveTo>
                <a:lnTo>
                  <a:pt x="21589" y="0"/>
                </a:lnTo>
              </a:path>
            </a:pathLst>
          </a:custGeom>
          <a:ln w="22860">
            <a:solidFill>
              <a:srgbClr val="001F5F"/>
            </a:solidFill>
          </a:ln>
        </p:spPr>
        <p:txBody>
          <a:bodyPr wrap="square" lIns="0" tIns="0" rIns="0" bIns="0" rtlCol="0"/>
          <a:lstStyle/>
          <a:p>
            <a:endParaRPr/>
          </a:p>
        </p:txBody>
      </p:sp>
      <p:sp>
        <p:nvSpPr>
          <p:cNvPr id="695" name="object 695"/>
          <p:cNvSpPr/>
          <p:nvPr/>
        </p:nvSpPr>
        <p:spPr>
          <a:xfrm>
            <a:off x="4311650" y="2270760"/>
            <a:ext cx="22860" cy="0"/>
          </a:xfrm>
          <a:custGeom>
            <a:avLst/>
            <a:gdLst/>
            <a:ahLst/>
            <a:cxnLst/>
            <a:rect l="l" t="t" r="r" b="b"/>
            <a:pathLst>
              <a:path w="22860">
                <a:moveTo>
                  <a:pt x="0" y="0"/>
                </a:moveTo>
                <a:lnTo>
                  <a:pt x="22860" y="0"/>
                </a:lnTo>
              </a:path>
            </a:pathLst>
          </a:custGeom>
          <a:ln w="22860">
            <a:solidFill>
              <a:srgbClr val="001F5F"/>
            </a:solidFill>
          </a:ln>
        </p:spPr>
        <p:txBody>
          <a:bodyPr wrap="square" lIns="0" tIns="0" rIns="0" bIns="0" rtlCol="0"/>
          <a:lstStyle/>
          <a:p>
            <a:endParaRPr/>
          </a:p>
        </p:txBody>
      </p:sp>
      <p:sp>
        <p:nvSpPr>
          <p:cNvPr id="696" name="object 696"/>
          <p:cNvSpPr/>
          <p:nvPr/>
        </p:nvSpPr>
        <p:spPr>
          <a:xfrm>
            <a:off x="4352290" y="2274570"/>
            <a:ext cx="0" cy="22860"/>
          </a:xfrm>
          <a:custGeom>
            <a:avLst/>
            <a:gdLst/>
            <a:ahLst/>
            <a:cxnLst/>
            <a:rect l="l" t="t" r="r" b="b"/>
            <a:pathLst>
              <a:path h="22860">
                <a:moveTo>
                  <a:pt x="-11429" y="11429"/>
                </a:moveTo>
                <a:lnTo>
                  <a:pt x="11429" y="11429"/>
                </a:lnTo>
              </a:path>
            </a:pathLst>
          </a:custGeom>
          <a:ln w="22859">
            <a:solidFill>
              <a:srgbClr val="001F5F"/>
            </a:solidFill>
          </a:ln>
        </p:spPr>
        <p:txBody>
          <a:bodyPr wrap="square" lIns="0" tIns="0" rIns="0" bIns="0" rtlCol="0"/>
          <a:lstStyle/>
          <a:p>
            <a:endParaRPr/>
          </a:p>
        </p:txBody>
      </p:sp>
      <p:sp>
        <p:nvSpPr>
          <p:cNvPr id="697" name="object 697"/>
          <p:cNvSpPr/>
          <p:nvPr/>
        </p:nvSpPr>
        <p:spPr>
          <a:xfrm>
            <a:off x="4352290" y="2319020"/>
            <a:ext cx="0" cy="21590"/>
          </a:xfrm>
          <a:custGeom>
            <a:avLst/>
            <a:gdLst/>
            <a:ahLst/>
            <a:cxnLst/>
            <a:rect l="l" t="t" r="r" b="b"/>
            <a:pathLst>
              <a:path h="21589">
                <a:moveTo>
                  <a:pt x="-11429" y="10795"/>
                </a:moveTo>
                <a:lnTo>
                  <a:pt x="11429" y="10795"/>
                </a:lnTo>
              </a:path>
            </a:pathLst>
          </a:custGeom>
          <a:ln w="21589">
            <a:solidFill>
              <a:srgbClr val="001F5F"/>
            </a:solidFill>
          </a:ln>
        </p:spPr>
        <p:txBody>
          <a:bodyPr wrap="square" lIns="0" tIns="0" rIns="0" bIns="0" rtlCol="0"/>
          <a:lstStyle/>
          <a:p>
            <a:endParaRPr/>
          </a:p>
        </p:txBody>
      </p:sp>
      <p:sp>
        <p:nvSpPr>
          <p:cNvPr id="698" name="object 698"/>
          <p:cNvSpPr/>
          <p:nvPr/>
        </p:nvSpPr>
        <p:spPr>
          <a:xfrm>
            <a:off x="4352290" y="2362200"/>
            <a:ext cx="0" cy="22860"/>
          </a:xfrm>
          <a:custGeom>
            <a:avLst/>
            <a:gdLst/>
            <a:ahLst/>
            <a:cxnLst/>
            <a:rect l="l" t="t" r="r" b="b"/>
            <a:pathLst>
              <a:path h="22860">
                <a:moveTo>
                  <a:pt x="-11429" y="11429"/>
                </a:moveTo>
                <a:lnTo>
                  <a:pt x="11429" y="11429"/>
                </a:lnTo>
              </a:path>
            </a:pathLst>
          </a:custGeom>
          <a:ln w="22860">
            <a:solidFill>
              <a:srgbClr val="001F5F"/>
            </a:solidFill>
          </a:ln>
        </p:spPr>
        <p:txBody>
          <a:bodyPr wrap="square" lIns="0" tIns="0" rIns="0" bIns="0" rtlCol="0"/>
          <a:lstStyle/>
          <a:p>
            <a:endParaRPr/>
          </a:p>
        </p:txBody>
      </p:sp>
      <p:sp>
        <p:nvSpPr>
          <p:cNvPr id="699" name="object 699"/>
          <p:cNvSpPr/>
          <p:nvPr/>
        </p:nvSpPr>
        <p:spPr>
          <a:xfrm>
            <a:off x="4352290" y="2406650"/>
            <a:ext cx="0" cy="21590"/>
          </a:xfrm>
          <a:custGeom>
            <a:avLst/>
            <a:gdLst/>
            <a:ahLst/>
            <a:cxnLst/>
            <a:rect l="l" t="t" r="r" b="b"/>
            <a:pathLst>
              <a:path h="21589">
                <a:moveTo>
                  <a:pt x="-11429" y="10795"/>
                </a:moveTo>
                <a:lnTo>
                  <a:pt x="11429" y="10795"/>
                </a:lnTo>
              </a:path>
            </a:pathLst>
          </a:custGeom>
          <a:ln w="21589">
            <a:solidFill>
              <a:srgbClr val="001F5F"/>
            </a:solidFill>
          </a:ln>
        </p:spPr>
        <p:txBody>
          <a:bodyPr wrap="square" lIns="0" tIns="0" rIns="0" bIns="0" rtlCol="0"/>
          <a:lstStyle/>
          <a:p>
            <a:endParaRPr/>
          </a:p>
        </p:txBody>
      </p:sp>
      <p:sp>
        <p:nvSpPr>
          <p:cNvPr id="700" name="object 700"/>
          <p:cNvSpPr/>
          <p:nvPr/>
        </p:nvSpPr>
        <p:spPr>
          <a:xfrm>
            <a:off x="4352290" y="2451100"/>
            <a:ext cx="0" cy="21590"/>
          </a:xfrm>
          <a:custGeom>
            <a:avLst/>
            <a:gdLst/>
            <a:ahLst/>
            <a:cxnLst/>
            <a:rect l="l" t="t" r="r" b="b"/>
            <a:pathLst>
              <a:path h="21589">
                <a:moveTo>
                  <a:pt x="-11429" y="10795"/>
                </a:moveTo>
                <a:lnTo>
                  <a:pt x="11429" y="10795"/>
                </a:lnTo>
              </a:path>
            </a:pathLst>
          </a:custGeom>
          <a:ln w="21589">
            <a:solidFill>
              <a:srgbClr val="001F5F"/>
            </a:solidFill>
          </a:ln>
        </p:spPr>
        <p:txBody>
          <a:bodyPr wrap="square" lIns="0" tIns="0" rIns="0" bIns="0" rtlCol="0"/>
          <a:lstStyle/>
          <a:p>
            <a:endParaRPr/>
          </a:p>
        </p:txBody>
      </p:sp>
      <p:sp>
        <p:nvSpPr>
          <p:cNvPr id="701" name="object 701"/>
          <p:cNvSpPr/>
          <p:nvPr/>
        </p:nvSpPr>
        <p:spPr>
          <a:xfrm>
            <a:off x="4352290" y="2494279"/>
            <a:ext cx="0" cy="21590"/>
          </a:xfrm>
          <a:custGeom>
            <a:avLst/>
            <a:gdLst/>
            <a:ahLst/>
            <a:cxnLst/>
            <a:rect l="l" t="t" r="r" b="b"/>
            <a:pathLst>
              <a:path h="21589">
                <a:moveTo>
                  <a:pt x="-11429" y="10795"/>
                </a:moveTo>
                <a:lnTo>
                  <a:pt x="11429" y="10795"/>
                </a:lnTo>
              </a:path>
            </a:pathLst>
          </a:custGeom>
          <a:ln w="21590">
            <a:solidFill>
              <a:srgbClr val="001F5F"/>
            </a:solidFill>
          </a:ln>
        </p:spPr>
        <p:txBody>
          <a:bodyPr wrap="square" lIns="0" tIns="0" rIns="0" bIns="0" rtlCol="0"/>
          <a:lstStyle/>
          <a:p>
            <a:endParaRPr/>
          </a:p>
        </p:txBody>
      </p:sp>
      <p:sp>
        <p:nvSpPr>
          <p:cNvPr id="702" name="object 702"/>
          <p:cNvSpPr/>
          <p:nvPr/>
        </p:nvSpPr>
        <p:spPr>
          <a:xfrm>
            <a:off x="4352290" y="2538729"/>
            <a:ext cx="0" cy="21590"/>
          </a:xfrm>
          <a:custGeom>
            <a:avLst/>
            <a:gdLst/>
            <a:ahLst/>
            <a:cxnLst/>
            <a:rect l="l" t="t" r="r" b="b"/>
            <a:pathLst>
              <a:path h="21589">
                <a:moveTo>
                  <a:pt x="-11429" y="10795"/>
                </a:moveTo>
                <a:lnTo>
                  <a:pt x="11429" y="10795"/>
                </a:lnTo>
              </a:path>
            </a:pathLst>
          </a:custGeom>
          <a:ln w="21590">
            <a:solidFill>
              <a:srgbClr val="001F5F"/>
            </a:solidFill>
          </a:ln>
        </p:spPr>
        <p:txBody>
          <a:bodyPr wrap="square" lIns="0" tIns="0" rIns="0" bIns="0" rtlCol="0"/>
          <a:lstStyle/>
          <a:p>
            <a:endParaRPr/>
          </a:p>
        </p:txBody>
      </p:sp>
      <p:sp>
        <p:nvSpPr>
          <p:cNvPr id="703" name="object 703"/>
          <p:cNvSpPr/>
          <p:nvPr/>
        </p:nvSpPr>
        <p:spPr>
          <a:xfrm>
            <a:off x="4352290" y="2581910"/>
            <a:ext cx="0" cy="22860"/>
          </a:xfrm>
          <a:custGeom>
            <a:avLst/>
            <a:gdLst/>
            <a:ahLst/>
            <a:cxnLst/>
            <a:rect l="l" t="t" r="r" b="b"/>
            <a:pathLst>
              <a:path h="22860">
                <a:moveTo>
                  <a:pt x="-11429" y="11430"/>
                </a:moveTo>
                <a:lnTo>
                  <a:pt x="11429" y="11430"/>
                </a:lnTo>
              </a:path>
            </a:pathLst>
          </a:custGeom>
          <a:ln w="22860">
            <a:solidFill>
              <a:srgbClr val="001F5F"/>
            </a:solidFill>
          </a:ln>
        </p:spPr>
        <p:txBody>
          <a:bodyPr wrap="square" lIns="0" tIns="0" rIns="0" bIns="0" rtlCol="0"/>
          <a:lstStyle/>
          <a:p>
            <a:endParaRPr/>
          </a:p>
        </p:txBody>
      </p:sp>
      <p:sp>
        <p:nvSpPr>
          <p:cNvPr id="704" name="object 704"/>
          <p:cNvSpPr/>
          <p:nvPr/>
        </p:nvSpPr>
        <p:spPr>
          <a:xfrm>
            <a:off x="4352290" y="2626360"/>
            <a:ext cx="0" cy="21590"/>
          </a:xfrm>
          <a:custGeom>
            <a:avLst/>
            <a:gdLst/>
            <a:ahLst/>
            <a:cxnLst/>
            <a:rect l="l" t="t" r="r" b="b"/>
            <a:pathLst>
              <a:path h="21589">
                <a:moveTo>
                  <a:pt x="-11429" y="10794"/>
                </a:moveTo>
                <a:lnTo>
                  <a:pt x="11429" y="10794"/>
                </a:lnTo>
              </a:path>
            </a:pathLst>
          </a:custGeom>
          <a:ln w="21589">
            <a:solidFill>
              <a:srgbClr val="001F5F"/>
            </a:solidFill>
          </a:ln>
        </p:spPr>
        <p:txBody>
          <a:bodyPr wrap="square" lIns="0" tIns="0" rIns="0" bIns="0" rtlCol="0"/>
          <a:lstStyle/>
          <a:p>
            <a:endParaRPr/>
          </a:p>
        </p:txBody>
      </p:sp>
      <p:sp>
        <p:nvSpPr>
          <p:cNvPr id="705" name="object 705"/>
          <p:cNvSpPr/>
          <p:nvPr/>
        </p:nvSpPr>
        <p:spPr>
          <a:xfrm>
            <a:off x="4352290" y="2669539"/>
            <a:ext cx="0" cy="22860"/>
          </a:xfrm>
          <a:custGeom>
            <a:avLst/>
            <a:gdLst/>
            <a:ahLst/>
            <a:cxnLst/>
            <a:rect l="l" t="t" r="r" b="b"/>
            <a:pathLst>
              <a:path h="22860">
                <a:moveTo>
                  <a:pt x="-11429" y="11430"/>
                </a:moveTo>
                <a:lnTo>
                  <a:pt x="11429" y="11430"/>
                </a:lnTo>
              </a:path>
            </a:pathLst>
          </a:custGeom>
          <a:ln w="22860">
            <a:solidFill>
              <a:srgbClr val="001F5F"/>
            </a:solidFill>
          </a:ln>
        </p:spPr>
        <p:txBody>
          <a:bodyPr wrap="square" lIns="0" tIns="0" rIns="0" bIns="0" rtlCol="0"/>
          <a:lstStyle/>
          <a:p>
            <a:endParaRPr/>
          </a:p>
        </p:txBody>
      </p:sp>
      <p:sp>
        <p:nvSpPr>
          <p:cNvPr id="706" name="object 706"/>
          <p:cNvSpPr/>
          <p:nvPr/>
        </p:nvSpPr>
        <p:spPr>
          <a:xfrm>
            <a:off x="4352290" y="2713989"/>
            <a:ext cx="0" cy="21590"/>
          </a:xfrm>
          <a:custGeom>
            <a:avLst/>
            <a:gdLst/>
            <a:ahLst/>
            <a:cxnLst/>
            <a:rect l="l" t="t" r="r" b="b"/>
            <a:pathLst>
              <a:path h="21589">
                <a:moveTo>
                  <a:pt x="-11429" y="10794"/>
                </a:moveTo>
                <a:lnTo>
                  <a:pt x="11429" y="10794"/>
                </a:lnTo>
              </a:path>
            </a:pathLst>
          </a:custGeom>
          <a:ln w="21589">
            <a:solidFill>
              <a:srgbClr val="001F5F"/>
            </a:solidFill>
          </a:ln>
        </p:spPr>
        <p:txBody>
          <a:bodyPr wrap="square" lIns="0" tIns="0" rIns="0" bIns="0" rtlCol="0"/>
          <a:lstStyle/>
          <a:p>
            <a:endParaRPr/>
          </a:p>
        </p:txBody>
      </p:sp>
      <p:sp>
        <p:nvSpPr>
          <p:cNvPr id="707" name="object 707"/>
          <p:cNvSpPr/>
          <p:nvPr/>
        </p:nvSpPr>
        <p:spPr>
          <a:xfrm>
            <a:off x="4352290" y="2758439"/>
            <a:ext cx="0" cy="21590"/>
          </a:xfrm>
          <a:custGeom>
            <a:avLst/>
            <a:gdLst/>
            <a:ahLst/>
            <a:cxnLst/>
            <a:rect l="l" t="t" r="r" b="b"/>
            <a:pathLst>
              <a:path h="21589">
                <a:moveTo>
                  <a:pt x="-11429" y="10794"/>
                </a:moveTo>
                <a:lnTo>
                  <a:pt x="11429" y="10794"/>
                </a:lnTo>
              </a:path>
            </a:pathLst>
          </a:custGeom>
          <a:ln w="21589">
            <a:solidFill>
              <a:srgbClr val="001F5F"/>
            </a:solidFill>
          </a:ln>
        </p:spPr>
        <p:txBody>
          <a:bodyPr wrap="square" lIns="0" tIns="0" rIns="0" bIns="0" rtlCol="0"/>
          <a:lstStyle/>
          <a:p>
            <a:endParaRPr/>
          </a:p>
        </p:txBody>
      </p:sp>
      <p:sp>
        <p:nvSpPr>
          <p:cNvPr id="708" name="object 708"/>
          <p:cNvSpPr/>
          <p:nvPr/>
        </p:nvSpPr>
        <p:spPr>
          <a:xfrm>
            <a:off x="4352290" y="2801620"/>
            <a:ext cx="0" cy="21590"/>
          </a:xfrm>
          <a:custGeom>
            <a:avLst/>
            <a:gdLst/>
            <a:ahLst/>
            <a:cxnLst/>
            <a:rect l="l" t="t" r="r" b="b"/>
            <a:pathLst>
              <a:path h="21589">
                <a:moveTo>
                  <a:pt x="-11429" y="10795"/>
                </a:moveTo>
                <a:lnTo>
                  <a:pt x="11429" y="10795"/>
                </a:lnTo>
              </a:path>
            </a:pathLst>
          </a:custGeom>
          <a:ln w="21589">
            <a:solidFill>
              <a:srgbClr val="001F5F"/>
            </a:solidFill>
          </a:ln>
        </p:spPr>
        <p:txBody>
          <a:bodyPr wrap="square" lIns="0" tIns="0" rIns="0" bIns="0" rtlCol="0"/>
          <a:lstStyle/>
          <a:p>
            <a:endParaRPr/>
          </a:p>
        </p:txBody>
      </p:sp>
      <p:sp>
        <p:nvSpPr>
          <p:cNvPr id="709" name="object 709"/>
          <p:cNvSpPr/>
          <p:nvPr/>
        </p:nvSpPr>
        <p:spPr>
          <a:xfrm>
            <a:off x="4352290" y="2846070"/>
            <a:ext cx="0" cy="21590"/>
          </a:xfrm>
          <a:custGeom>
            <a:avLst/>
            <a:gdLst/>
            <a:ahLst/>
            <a:cxnLst/>
            <a:rect l="l" t="t" r="r" b="b"/>
            <a:pathLst>
              <a:path h="21589">
                <a:moveTo>
                  <a:pt x="-11429" y="10795"/>
                </a:moveTo>
                <a:lnTo>
                  <a:pt x="11429" y="10795"/>
                </a:lnTo>
              </a:path>
            </a:pathLst>
          </a:custGeom>
          <a:ln w="21589">
            <a:solidFill>
              <a:srgbClr val="001F5F"/>
            </a:solidFill>
          </a:ln>
        </p:spPr>
        <p:txBody>
          <a:bodyPr wrap="square" lIns="0" tIns="0" rIns="0" bIns="0" rtlCol="0"/>
          <a:lstStyle/>
          <a:p>
            <a:endParaRPr/>
          </a:p>
        </p:txBody>
      </p:sp>
      <p:sp>
        <p:nvSpPr>
          <p:cNvPr id="710" name="object 710"/>
          <p:cNvSpPr/>
          <p:nvPr/>
        </p:nvSpPr>
        <p:spPr>
          <a:xfrm>
            <a:off x="4352290" y="2889250"/>
            <a:ext cx="0" cy="22860"/>
          </a:xfrm>
          <a:custGeom>
            <a:avLst/>
            <a:gdLst/>
            <a:ahLst/>
            <a:cxnLst/>
            <a:rect l="l" t="t" r="r" b="b"/>
            <a:pathLst>
              <a:path h="22860">
                <a:moveTo>
                  <a:pt x="-11429" y="11429"/>
                </a:moveTo>
                <a:lnTo>
                  <a:pt x="11429" y="11429"/>
                </a:lnTo>
              </a:path>
            </a:pathLst>
          </a:custGeom>
          <a:ln w="22860">
            <a:solidFill>
              <a:srgbClr val="001F5F"/>
            </a:solidFill>
          </a:ln>
        </p:spPr>
        <p:txBody>
          <a:bodyPr wrap="square" lIns="0" tIns="0" rIns="0" bIns="0" rtlCol="0"/>
          <a:lstStyle/>
          <a:p>
            <a:endParaRPr/>
          </a:p>
        </p:txBody>
      </p:sp>
      <p:sp>
        <p:nvSpPr>
          <p:cNvPr id="711" name="object 711"/>
          <p:cNvSpPr/>
          <p:nvPr/>
        </p:nvSpPr>
        <p:spPr>
          <a:xfrm>
            <a:off x="4352290" y="2933700"/>
            <a:ext cx="0" cy="21590"/>
          </a:xfrm>
          <a:custGeom>
            <a:avLst/>
            <a:gdLst/>
            <a:ahLst/>
            <a:cxnLst/>
            <a:rect l="l" t="t" r="r" b="b"/>
            <a:pathLst>
              <a:path h="21589">
                <a:moveTo>
                  <a:pt x="-11429" y="10795"/>
                </a:moveTo>
                <a:lnTo>
                  <a:pt x="11429" y="10795"/>
                </a:lnTo>
              </a:path>
            </a:pathLst>
          </a:custGeom>
          <a:ln w="21589">
            <a:solidFill>
              <a:srgbClr val="001F5F"/>
            </a:solidFill>
          </a:ln>
        </p:spPr>
        <p:txBody>
          <a:bodyPr wrap="square" lIns="0" tIns="0" rIns="0" bIns="0" rtlCol="0"/>
          <a:lstStyle/>
          <a:p>
            <a:endParaRPr/>
          </a:p>
        </p:txBody>
      </p:sp>
      <p:sp>
        <p:nvSpPr>
          <p:cNvPr id="712" name="object 712"/>
          <p:cNvSpPr/>
          <p:nvPr/>
        </p:nvSpPr>
        <p:spPr>
          <a:xfrm>
            <a:off x="4352290" y="2978150"/>
            <a:ext cx="0" cy="21590"/>
          </a:xfrm>
          <a:custGeom>
            <a:avLst/>
            <a:gdLst/>
            <a:ahLst/>
            <a:cxnLst/>
            <a:rect l="l" t="t" r="r" b="b"/>
            <a:pathLst>
              <a:path h="21589">
                <a:moveTo>
                  <a:pt x="-11429" y="10795"/>
                </a:moveTo>
                <a:lnTo>
                  <a:pt x="11429" y="10795"/>
                </a:lnTo>
              </a:path>
            </a:pathLst>
          </a:custGeom>
          <a:ln w="21589">
            <a:solidFill>
              <a:srgbClr val="001F5F"/>
            </a:solidFill>
          </a:ln>
        </p:spPr>
        <p:txBody>
          <a:bodyPr wrap="square" lIns="0" tIns="0" rIns="0" bIns="0" rtlCol="0"/>
          <a:lstStyle/>
          <a:p>
            <a:endParaRPr/>
          </a:p>
        </p:txBody>
      </p:sp>
      <p:sp>
        <p:nvSpPr>
          <p:cNvPr id="713" name="object 713"/>
          <p:cNvSpPr/>
          <p:nvPr/>
        </p:nvSpPr>
        <p:spPr>
          <a:xfrm>
            <a:off x="4352290" y="3021329"/>
            <a:ext cx="0" cy="21590"/>
          </a:xfrm>
          <a:custGeom>
            <a:avLst/>
            <a:gdLst/>
            <a:ahLst/>
            <a:cxnLst/>
            <a:rect l="l" t="t" r="r" b="b"/>
            <a:pathLst>
              <a:path h="21589">
                <a:moveTo>
                  <a:pt x="-11429" y="10795"/>
                </a:moveTo>
                <a:lnTo>
                  <a:pt x="11429" y="10795"/>
                </a:lnTo>
              </a:path>
            </a:pathLst>
          </a:custGeom>
          <a:ln w="21590">
            <a:solidFill>
              <a:srgbClr val="001F5F"/>
            </a:solidFill>
          </a:ln>
        </p:spPr>
        <p:txBody>
          <a:bodyPr wrap="square" lIns="0" tIns="0" rIns="0" bIns="0" rtlCol="0"/>
          <a:lstStyle/>
          <a:p>
            <a:endParaRPr/>
          </a:p>
        </p:txBody>
      </p:sp>
      <p:sp>
        <p:nvSpPr>
          <p:cNvPr id="714" name="object 714"/>
          <p:cNvSpPr/>
          <p:nvPr/>
        </p:nvSpPr>
        <p:spPr>
          <a:xfrm>
            <a:off x="4352290" y="3065779"/>
            <a:ext cx="0" cy="21590"/>
          </a:xfrm>
          <a:custGeom>
            <a:avLst/>
            <a:gdLst/>
            <a:ahLst/>
            <a:cxnLst/>
            <a:rect l="l" t="t" r="r" b="b"/>
            <a:pathLst>
              <a:path h="21589">
                <a:moveTo>
                  <a:pt x="-11429" y="10795"/>
                </a:moveTo>
                <a:lnTo>
                  <a:pt x="11429" y="10795"/>
                </a:lnTo>
              </a:path>
            </a:pathLst>
          </a:custGeom>
          <a:ln w="21590">
            <a:solidFill>
              <a:srgbClr val="001F5F"/>
            </a:solidFill>
          </a:ln>
        </p:spPr>
        <p:txBody>
          <a:bodyPr wrap="square" lIns="0" tIns="0" rIns="0" bIns="0" rtlCol="0"/>
          <a:lstStyle/>
          <a:p>
            <a:endParaRPr/>
          </a:p>
        </p:txBody>
      </p:sp>
      <p:sp>
        <p:nvSpPr>
          <p:cNvPr id="715" name="object 715"/>
          <p:cNvSpPr/>
          <p:nvPr/>
        </p:nvSpPr>
        <p:spPr>
          <a:xfrm>
            <a:off x="4352290" y="3108960"/>
            <a:ext cx="0" cy="22860"/>
          </a:xfrm>
          <a:custGeom>
            <a:avLst/>
            <a:gdLst/>
            <a:ahLst/>
            <a:cxnLst/>
            <a:rect l="l" t="t" r="r" b="b"/>
            <a:pathLst>
              <a:path h="22860">
                <a:moveTo>
                  <a:pt x="-11429" y="11430"/>
                </a:moveTo>
                <a:lnTo>
                  <a:pt x="11429" y="11430"/>
                </a:lnTo>
              </a:path>
            </a:pathLst>
          </a:custGeom>
          <a:ln w="22860">
            <a:solidFill>
              <a:srgbClr val="001F5F"/>
            </a:solidFill>
          </a:ln>
        </p:spPr>
        <p:txBody>
          <a:bodyPr wrap="square" lIns="0" tIns="0" rIns="0" bIns="0" rtlCol="0"/>
          <a:lstStyle/>
          <a:p>
            <a:endParaRPr/>
          </a:p>
        </p:txBody>
      </p:sp>
      <p:sp>
        <p:nvSpPr>
          <p:cNvPr id="716" name="object 716"/>
          <p:cNvSpPr/>
          <p:nvPr/>
        </p:nvSpPr>
        <p:spPr>
          <a:xfrm>
            <a:off x="4352290" y="3153410"/>
            <a:ext cx="0" cy="21590"/>
          </a:xfrm>
          <a:custGeom>
            <a:avLst/>
            <a:gdLst/>
            <a:ahLst/>
            <a:cxnLst/>
            <a:rect l="l" t="t" r="r" b="b"/>
            <a:pathLst>
              <a:path h="21589">
                <a:moveTo>
                  <a:pt x="-11429" y="10794"/>
                </a:moveTo>
                <a:lnTo>
                  <a:pt x="11429" y="10794"/>
                </a:lnTo>
              </a:path>
            </a:pathLst>
          </a:custGeom>
          <a:ln w="21589">
            <a:solidFill>
              <a:srgbClr val="001F5F"/>
            </a:solidFill>
          </a:ln>
        </p:spPr>
        <p:txBody>
          <a:bodyPr wrap="square" lIns="0" tIns="0" rIns="0" bIns="0" rtlCol="0"/>
          <a:lstStyle/>
          <a:p>
            <a:endParaRPr/>
          </a:p>
        </p:txBody>
      </p:sp>
      <p:sp>
        <p:nvSpPr>
          <p:cNvPr id="717" name="object 717"/>
          <p:cNvSpPr/>
          <p:nvPr/>
        </p:nvSpPr>
        <p:spPr>
          <a:xfrm>
            <a:off x="4321809" y="3187700"/>
            <a:ext cx="21590" cy="0"/>
          </a:xfrm>
          <a:custGeom>
            <a:avLst/>
            <a:gdLst/>
            <a:ahLst/>
            <a:cxnLst/>
            <a:rect l="l" t="t" r="r" b="b"/>
            <a:pathLst>
              <a:path w="21589">
                <a:moveTo>
                  <a:pt x="21589" y="0"/>
                </a:moveTo>
                <a:lnTo>
                  <a:pt x="0" y="0"/>
                </a:lnTo>
              </a:path>
            </a:pathLst>
          </a:custGeom>
          <a:ln w="22860">
            <a:solidFill>
              <a:srgbClr val="001F5F"/>
            </a:solidFill>
          </a:ln>
        </p:spPr>
        <p:txBody>
          <a:bodyPr wrap="square" lIns="0" tIns="0" rIns="0" bIns="0" rtlCol="0"/>
          <a:lstStyle/>
          <a:p>
            <a:endParaRPr/>
          </a:p>
        </p:txBody>
      </p:sp>
      <p:sp>
        <p:nvSpPr>
          <p:cNvPr id="718" name="object 718"/>
          <p:cNvSpPr/>
          <p:nvPr/>
        </p:nvSpPr>
        <p:spPr>
          <a:xfrm>
            <a:off x="4277359" y="3187700"/>
            <a:ext cx="22860" cy="0"/>
          </a:xfrm>
          <a:custGeom>
            <a:avLst/>
            <a:gdLst/>
            <a:ahLst/>
            <a:cxnLst/>
            <a:rect l="l" t="t" r="r" b="b"/>
            <a:pathLst>
              <a:path w="22860">
                <a:moveTo>
                  <a:pt x="22860" y="0"/>
                </a:moveTo>
                <a:lnTo>
                  <a:pt x="0" y="0"/>
                </a:lnTo>
              </a:path>
            </a:pathLst>
          </a:custGeom>
          <a:ln w="22860">
            <a:solidFill>
              <a:srgbClr val="001F5F"/>
            </a:solidFill>
          </a:ln>
        </p:spPr>
        <p:txBody>
          <a:bodyPr wrap="square" lIns="0" tIns="0" rIns="0" bIns="0" rtlCol="0"/>
          <a:lstStyle/>
          <a:p>
            <a:endParaRPr/>
          </a:p>
        </p:txBody>
      </p:sp>
      <p:sp>
        <p:nvSpPr>
          <p:cNvPr id="719" name="object 719"/>
          <p:cNvSpPr/>
          <p:nvPr/>
        </p:nvSpPr>
        <p:spPr>
          <a:xfrm>
            <a:off x="4234179" y="3187700"/>
            <a:ext cx="21590" cy="0"/>
          </a:xfrm>
          <a:custGeom>
            <a:avLst/>
            <a:gdLst/>
            <a:ahLst/>
            <a:cxnLst/>
            <a:rect l="l" t="t" r="r" b="b"/>
            <a:pathLst>
              <a:path w="21589">
                <a:moveTo>
                  <a:pt x="21590" y="0"/>
                </a:moveTo>
                <a:lnTo>
                  <a:pt x="0" y="0"/>
                </a:lnTo>
              </a:path>
            </a:pathLst>
          </a:custGeom>
          <a:ln w="22860">
            <a:solidFill>
              <a:srgbClr val="001F5F"/>
            </a:solidFill>
          </a:ln>
        </p:spPr>
        <p:txBody>
          <a:bodyPr wrap="square" lIns="0" tIns="0" rIns="0" bIns="0" rtlCol="0"/>
          <a:lstStyle/>
          <a:p>
            <a:endParaRPr/>
          </a:p>
        </p:txBody>
      </p:sp>
      <p:sp>
        <p:nvSpPr>
          <p:cNvPr id="720" name="object 720"/>
          <p:cNvSpPr/>
          <p:nvPr/>
        </p:nvSpPr>
        <p:spPr>
          <a:xfrm>
            <a:off x="4189729" y="3187700"/>
            <a:ext cx="22860" cy="0"/>
          </a:xfrm>
          <a:custGeom>
            <a:avLst/>
            <a:gdLst/>
            <a:ahLst/>
            <a:cxnLst/>
            <a:rect l="l" t="t" r="r" b="b"/>
            <a:pathLst>
              <a:path w="22860">
                <a:moveTo>
                  <a:pt x="22860" y="0"/>
                </a:moveTo>
                <a:lnTo>
                  <a:pt x="0" y="0"/>
                </a:lnTo>
              </a:path>
            </a:pathLst>
          </a:custGeom>
          <a:ln w="22860">
            <a:solidFill>
              <a:srgbClr val="001F5F"/>
            </a:solidFill>
          </a:ln>
        </p:spPr>
        <p:txBody>
          <a:bodyPr wrap="square" lIns="0" tIns="0" rIns="0" bIns="0" rtlCol="0"/>
          <a:lstStyle/>
          <a:p>
            <a:endParaRPr/>
          </a:p>
        </p:txBody>
      </p:sp>
      <p:sp>
        <p:nvSpPr>
          <p:cNvPr id="721" name="object 721"/>
          <p:cNvSpPr/>
          <p:nvPr/>
        </p:nvSpPr>
        <p:spPr>
          <a:xfrm>
            <a:off x="4146550" y="3187700"/>
            <a:ext cx="21590" cy="0"/>
          </a:xfrm>
          <a:custGeom>
            <a:avLst/>
            <a:gdLst/>
            <a:ahLst/>
            <a:cxnLst/>
            <a:rect l="l" t="t" r="r" b="b"/>
            <a:pathLst>
              <a:path w="21589">
                <a:moveTo>
                  <a:pt x="21589" y="0"/>
                </a:moveTo>
                <a:lnTo>
                  <a:pt x="0" y="0"/>
                </a:lnTo>
              </a:path>
            </a:pathLst>
          </a:custGeom>
          <a:ln w="22860">
            <a:solidFill>
              <a:srgbClr val="001F5F"/>
            </a:solidFill>
          </a:ln>
        </p:spPr>
        <p:txBody>
          <a:bodyPr wrap="square" lIns="0" tIns="0" rIns="0" bIns="0" rtlCol="0"/>
          <a:lstStyle/>
          <a:p>
            <a:endParaRPr/>
          </a:p>
        </p:txBody>
      </p:sp>
      <p:sp>
        <p:nvSpPr>
          <p:cNvPr id="722" name="object 722"/>
          <p:cNvSpPr/>
          <p:nvPr/>
        </p:nvSpPr>
        <p:spPr>
          <a:xfrm>
            <a:off x="4102100" y="3187700"/>
            <a:ext cx="21590" cy="0"/>
          </a:xfrm>
          <a:custGeom>
            <a:avLst/>
            <a:gdLst/>
            <a:ahLst/>
            <a:cxnLst/>
            <a:rect l="l" t="t" r="r" b="b"/>
            <a:pathLst>
              <a:path w="21589">
                <a:moveTo>
                  <a:pt x="21589" y="0"/>
                </a:moveTo>
                <a:lnTo>
                  <a:pt x="0" y="0"/>
                </a:lnTo>
              </a:path>
            </a:pathLst>
          </a:custGeom>
          <a:ln w="22860">
            <a:solidFill>
              <a:srgbClr val="001F5F"/>
            </a:solidFill>
          </a:ln>
        </p:spPr>
        <p:txBody>
          <a:bodyPr wrap="square" lIns="0" tIns="0" rIns="0" bIns="0" rtlCol="0"/>
          <a:lstStyle/>
          <a:p>
            <a:endParaRPr/>
          </a:p>
        </p:txBody>
      </p:sp>
      <p:sp>
        <p:nvSpPr>
          <p:cNvPr id="723" name="object 723"/>
          <p:cNvSpPr/>
          <p:nvPr/>
        </p:nvSpPr>
        <p:spPr>
          <a:xfrm>
            <a:off x="4057650" y="3187700"/>
            <a:ext cx="22860" cy="0"/>
          </a:xfrm>
          <a:custGeom>
            <a:avLst/>
            <a:gdLst/>
            <a:ahLst/>
            <a:cxnLst/>
            <a:rect l="l" t="t" r="r" b="b"/>
            <a:pathLst>
              <a:path w="22860">
                <a:moveTo>
                  <a:pt x="22860" y="0"/>
                </a:moveTo>
                <a:lnTo>
                  <a:pt x="0" y="0"/>
                </a:lnTo>
              </a:path>
            </a:pathLst>
          </a:custGeom>
          <a:ln w="22860">
            <a:solidFill>
              <a:srgbClr val="001F5F"/>
            </a:solidFill>
          </a:ln>
        </p:spPr>
        <p:txBody>
          <a:bodyPr wrap="square" lIns="0" tIns="0" rIns="0" bIns="0" rtlCol="0"/>
          <a:lstStyle/>
          <a:p>
            <a:endParaRPr/>
          </a:p>
        </p:txBody>
      </p:sp>
      <p:sp>
        <p:nvSpPr>
          <p:cNvPr id="724" name="object 724"/>
          <p:cNvSpPr/>
          <p:nvPr/>
        </p:nvSpPr>
        <p:spPr>
          <a:xfrm>
            <a:off x="4014470" y="3187700"/>
            <a:ext cx="21590" cy="0"/>
          </a:xfrm>
          <a:custGeom>
            <a:avLst/>
            <a:gdLst/>
            <a:ahLst/>
            <a:cxnLst/>
            <a:rect l="l" t="t" r="r" b="b"/>
            <a:pathLst>
              <a:path w="21589">
                <a:moveTo>
                  <a:pt x="21589" y="0"/>
                </a:moveTo>
                <a:lnTo>
                  <a:pt x="0" y="0"/>
                </a:lnTo>
              </a:path>
            </a:pathLst>
          </a:custGeom>
          <a:ln w="22860">
            <a:solidFill>
              <a:srgbClr val="001F5F"/>
            </a:solidFill>
          </a:ln>
        </p:spPr>
        <p:txBody>
          <a:bodyPr wrap="square" lIns="0" tIns="0" rIns="0" bIns="0" rtlCol="0"/>
          <a:lstStyle/>
          <a:p>
            <a:endParaRPr/>
          </a:p>
        </p:txBody>
      </p:sp>
      <p:sp>
        <p:nvSpPr>
          <p:cNvPr id="725" name="object 725"/>
          <p:cNvSpPr/>
          <p:nvPr/>
        </p:nvSpPr>
        <p:spPr>
          <a:xfrm>
            <a:off x="3970020" y="3187700"/>
            <a:ext cx="22860" cy="0"/>
          </a:xfrm>
          <a:custGeom>
            <a:avLst/>
            <a:gdLst/>
            <a:ahLst/>
            <a:cxnLst/>
            <a:rect l="l" t="t" r="r" b="b"/>
            <a:pathLst>
              <a:path w="22860">
                <a:moveTo>
                  <a:pt x="22859" y="0"/>
                </a:moveTo>
                <a:lnTo>
                  <a:pt x="0" y="0"/>
                </a:lnTo>
              </a:path>
            </a:pathLst>
          </a:custGeom>
          <a:ln w="22860">
            <a:solidFill>
              <a:srgbClr val="001F5F"/>
            </a:solidFill>
          </a:ln>
        </p:spPr>
        <p:txBody>
          <a:bodyPr wrap="square" lIns="0" tIns="0" rIns="0" bIns="0" rtlCol="0"/>
          <a:lstStyle/>
          <a:p>
            <a:endParaRPr/>
          </a:p>
        </p:txBody>
      </p:sp>
      <p:sp>
        <p:nvSpPr>
          <p:cNvPr id="726" name="object 726"/>
          <p:cNvSpPr/>
          <p:nvPr/>
        </p:nvSpPr>
        <p:spPr>
          <a:xfrm>
            <a:off x="3926840" y="3187700"/>
            <a:ext cx="21590" cy="0"/>
          </a:xfrm>
          <a:custGeom>
            <a:avLst/>
            <a:gdLst/>
            <a:ahLst/>
            <a:cxnLst/>
            <a:rect l="l" t="t" r="r" b="b"/>
            <a:pathLst>
              <a:path w="21589">
                <a:moveTo>
                  <a:pt x="21589" y="0"/>
                </a:moveTo>
                <a:lnTo>
                  <a:pt x="0" y="0"/>
                </a:lnTo>
              </a:path>
            </a:pathLst>
          </a:custGeom>
          <a:ln w="22860">
            <a:solidFill>
              <a:srgbClr val="001F5F"/>
            </a:solidFill>
          </a:ln>
        </p:spPr>
        <p:txBody>
          <a:bodyPr wrap="square" lIns="0" tIns="0" rIns="0" bIns="0" rtlCol="0"/>
          <a:lstStyle/>
          <a:p>
            <a:endParaRPr/>
          </a:p>
        </p:txBody>
      </p:sp>
      <p:sp>
        <p:nvSpPr>
          <p:cNvPr id="727" name="object 727"/>
          <p:cNvSpPr/>
          <p:nvPr/>
        </p:nvSpPr>
        <p:spPr>
          <a:xfrm>
            <a:off x="3882390" y="3187700"/>
            <a:ext cx="21590" cy="0"/>
          </a:xfrm>
          <a:custGeom>
            <a:avLst/>
            <a:gdLst/>
            <a:ahLst/>
            <a:cxnLst/>
            <a:rect l="l" t="t" r="r" b="b"/>
            <a:pathLst>
              <a:path w="21589">
                <a:moveTo>
                  <a:pt x="21589" y="0"/>
                </a:moveTo>
                <a:lnTo>
                  <a:pt x="0" y="0"/>
                </a:lnTo>
              </a:path>
            </a:pathLst>
          </a:custGeom>
          <a:ln w="22860">
            <a:solidFill>
              <a:srgbClr val="001F5F"/>
            </a:solidFill>
          </a:ln>
        </p:spPr>
        <p:txBody>
          <a:bodyPr wrap="square" lIns="0" tIns="0" rIns="0" bIns="0" rtlCol="0"/>
          <a:lstStyle/>
          <a:p>
            <a:endParaRPr/>
          </a:p>
        </p:txBody>
      </p:sp>
      <p:sp>
        <p:nvSpPr>
          <p:cNvPr id="728" name="object 728"/>
          <p:cNvSpPr/>
          <p:nvPr/>
        </p:nvSpPr>
        <p:spPr>
          <a:xfrm>
            <a:off x="3839209" y="3187700"/>
            <a:ext cx="21590" cy="0"/>
          </a:xfrm>
          <a:custGeom>
            <a:avLst/>
            <a:gdLst/>
            <a:ahLst/>
            <a:cxnLst/>
            <a:rect l="l" t="t" r="r" b="b"/>
            <a:pathLst>
              <a:path w="21589">
                <a:moveTo>
                  <a:pt x="21589" y="0"/>
                </a:moveTo>
                <a:lnTo>
                  <a:pt x="0" y="0"/>
                </a:lnTo>
              </a:path>
            </a:pathLst>
          </a:custGeom>
          <a:ln w="22860">
            <a:solidFill>
              <a:srgbClr val="001F5F"/>
            </a:solidFill>
          </a:ln>
        </p:spPr>
        <p:txBody>
          <a:bodyPr wrap="square" lIns="0" tIns="0" rIns="0" bIns="0" rtlCol="0"/>
          <a:lstStyle/>
          <a:p>
            <a:endParaRPr/>
          </a:p>
        </p:txBody>
      </p:sp>
      <p:sp>
        <p:nvSpPr>
          <p:cNvPr id="729" name="object 729"/>
          <p:cNvSpPr/>
          <p:nvPr/>
        </p:nvSpPr>
        <p:spPr>
          <a:xfrm>
            <a:off x="3794759" y="3187700"/>
            <a:ext cx="21590" cy="0"/>
          </a:xfrm>
          <a:custGeom>
            <a:avLst/>
            <a:gdLst/>
            <a:ahLst/>
            <a:cxnLst/>
            <a:rect l="l" t="t" r="r" b="b"/>
            <a:pathLst>
              <a:path w="21589">
                <a:moveTo>
                  <a:pt x="21589" y="0"/>
                </a:moveTo>
                <a:lnTo>
                  <a:pt x="0" y="0"/>
                </a:lnTo>
              </a:path>
            </a:pathLst>
          </a:custGeom>
          <a:ln w="22860">
            <a:solidFill>
              <a:srgbClr val="001F5F"/>
            </a:solidFill>
          </a:ln>
        </p:spPr>
        <p:txBody>
          <a:bodyPr wrap="square" lIns="0" tIns="0" rIns="0" bIns="0" rtlCol="0"/>
          <a:lstStyle/>
          <a:p>
            <a:endParaRPr/>
          </a:p>
        </p:txBody>
      </p:sp>
      <p:sp>
        <p:nvSpPr>
          <p:cNvPr id="730" name="object 730"/>
          <p:cNvSpPr/>
          <p:nvPr/>
        </p:nvSpPr>
        <p:spPr>
          <a:xfrm>
            <a:off x="3750309" y="3187700"/>
            <a:ext cx="22860" cy="0"/>
          </a:xfrm>
          <a:custGeom>
            <a:avLst/>
            <a:gdLst/>
            <a:ahLst/>
            <a:cxnLst/>
            <a:rect l="l" t="t" r="r" b="b"/>
            <a:pathLst>
              <a:path w="22860">
                <a:moveTo>
                  <a:pt x="22860" y="0"/>
                </a:moveTo>
                <a:lnTo>
                  <a:pt x="0" y="0"/>
                </a:lnTo>
              </a:path>
            </a:pathLst>
          </a:custGeom>
          <a:ln w="22860">
            <a:solidFill>
              <a:srgbClr val="001F5F"/>
            </a:solidFill>
          </a:ln>
        </p:spPr>
        <p:txBody>
          <a:bodyPr wrap="square" lIns="0" tIns="0" rIns="0" bIns="0" rtlCol="0"/>
          <a:lstStyle/>
          <a:p>
            <a:endParaRPr/>
          </a:p>
        </p:txBody>
      </p:sp>
      <p:sp>
        <p:nvSpPr>
          <p:cNvPr id="731" name="object 731"/>
          <p:cNvSpPr/>
          <p:nvPr/>
        </p:nvSpPr>
        <p:spPr>
          <a:xfrm>
            <a:off x="3707129" y="3187700"/>
            <a:ext cx="21590" cy="0"/>
          </a:xfrm>
          <a:custGeom>
            <a:avLst/>
            <a:gdLst/>
            <a:ahLst/>
            <a:cxnLst/>
            <a:rect l="l" t="t" r="r" b="b"/>
            <a:pathLst>
              <a:path w="21589">
                <a:moveTo>
                  <a:pt x="21590" y="0"/>
                </a:moveTo>
                <a:lnTo>
                  <a:pt x="0" y="0"/>
                </a:lnTo>
              </a:path>
            </a:pathLst>
          </a:custGeom>
          <a:ln w="22860">
            <a:solidFill>
              <a:srgbClr val="001F5F"/>
            </a:solidFill>
          </a:ln>
        </p:spPr>
        <p:txBody>
          <a:bodyPr wrap="square" lIns="0" tIns="0" rIns="0" bIns="0" rtlCol="0"/>
          <a:lstStyle/>
          <a:p>
            <a:endParaRPr/>
          </a:p>
        </p:txBody>
      </p:sp>
      <p:sp>
        <p:nvSpPr>
          <p:cNvPr id="732" name="object 732"/>
          <p:cNvSpPr/>
          <p:nvPr/>
        </p:nvSpPr>
        <p:spPr>
          <a:xfrm>
            <a:off x="3662679" y="3187700"/>
            <a:ext cx="22860" cy="0"/>
          </a:xfrm>
          <a:custGeom>
            <a:avLst/>
            <a:gdLst/>
            <a:ahLst/>
            <a:cxnLst/>
            <a:rect l="l" t="t" r="r" b="b"/>
            <a:pathLst>
              <a:path w="22860">
                <a:moveTo>
                  <a:pt x="22860" y="0"/>
                </a:moveTo>
                <a:lnTo>
                  <a:pt x="0" y="0"/>
                </a:lnTo>
              </a:path>
            </a:pathLst>
          </a:custGeom>
          <a:ln w="22860">
            <a:solidFill>
              <a:srgbClr val="001F5F"/>
            </a:solidFill>
          </a:ln>
        </p:spPr>
        <p:txBody>
          <a:bodyPr wrap="square" lIns="0" tIns="0" rIns="0" bIns="0" rtlCol="0"/>
          <a:lstStyle/>
          <a:p>
            <a:endParaRPr/>
          </a:p>
        </p:txBody>
      </p:sp>
      <p:sp>
        <p:nvSpPr>
          <p:cNvPr id="733" name="object 733"/>
          <p:cNvSpPr/>
          <p:nvPr/>
        </p:nvSpPr>
        <p:spPr>
          <a:xfrm>
            <a:off x="3619500" y="3187700"/>
            <a:ext cx="21590" cy="0"/>
          </a:xfrm>
          <a:custGeom>
            <a:avLst/>
            <a:gdLst/>
            <a:ahLst/>
            <a:cxnLst/>
            <a:rect l="l" t="t" r="r" b="b"/>
            <a:pathLst>
              <a:path w="21589">
                <a:moveTo>
                  <a:pt x="21589" y="0"/>
                </a:moveTo>
                <a:lnTo>
                  <a:pt x="0" y="0"/>
                </a:lnTo>
              </a:path>
            </a:pathLst>
          </a:custGeom>
          <a:ln w="22860">
            <a:solidFill>
              <a:srgbClr val="001F5F"/>
            </a:solidFill>
          </a:ln>
        </p:spPr>
        <p:txBody>
          <a:bodyPr wrap="square" lIns="0" tIns="0" rIns="0" bIns="0" rtlCol="0"/>
          <a:lstStyle/>
          <a:p>
            <a:endParaRPr/>
          </a:p>
        </p:txBody>
      </p:sp>
      <p:sp>
        <p:nvSpPr>
          <p:cNvPr id="734" name="object 734"/>
          <p:cNvSpPr/>
          <p:nvPr/>
        </p:nvSpPr>
        <p:spPr>
          <a:xfrm>
            <a:off x="3575050" y="3187700"/>
            <a:ext cx="21590" cy="0"/>
          </a:xfrm>
          <a:custGeom>
            <a:avLst/>
            <a:gdLst/>
            <a:ahLst/>
            <a:cxnLst/>
            <a:rect l="l" t="t" r="r" b="b"/>
            <a:pathLst>
              <a:path w="21589">
                <a:moveTo>
                  <a:pt x="21589" y="0"/>
                </a:moveTo>
                <a:lnTo>
                  <a:pt x="0" y="0"/>
                </a:lnTo>
              </a:path>
            </a:pathLst>
          </a:custGeom>
          <a:ln w="22860">
            <a:solidFill>
              <a:srgbClr val="001F5F"/>
            </a:solidFill>
          </a:ln>
        </p:spPr>
        <p:txBody>
          <a:bodyPr wrap="square" lIns="0" tIns="0" rIns="0" bIns="0" rtlCol="0"/>
          <a:lstStyle/>
          <a:p>
            <a:endParaRPr/>
          </a:p>
        </p:txBody>
      </p:sp>
      <p:sp>
        <p:nvSpPr>
          <p:cNvPr id="735" name="object 735"/>
          <p:cNvSpPr/>
          <p:nvPr/>
        </p:nvSpPr>
        <p:spPr>
          <a:xfrm>
            <a:off x="3531870" y="3187700"/>
            <a:ext cx="21590" cy="0"/>
          </a:xfrm>
          <a:custGeom>
            <a:avLst/>
            <a:gdLst/>
            <a:ahLst/>
            <a:cxnLst/>
            <a:rect l="l" t="t" r="r" b="b"/>
            <a:pathLst>
              <a:path w="21589">
                <a:moveTo>
                  <a:pt x="21589" y="0"/>
                </a:moveTo>
                <a:lnTo>
                  <a:pt x="0" y="0"/>
                </a:lnTo>
              </a:path>
            </a:pathLst>
          </a:custGeom>
          <a:ln w="22860">
            <a:solidFill>
              <a:srgbClr val="001F5F"/>
            </a:solidFill>
          </a:ln>
        </p:spPr>
        <p:txBody>
          <a:bodyPr wrap="square" lIns="0" tIns="0" rIns="0" bIns="0" rtlCol="0"/>
          <a:lstStyle/>
          <a:p>
            <a:endParaRPr/>
          </a:p>
        </p:txBody>
      </p:sp>
      <p:sp>
        <p:nvSpPr>
          <p:cNvPr id="736" name="object 736"/>
          <p:cNvSpPr/>
          <p:nvPr/>
        </p:nvSpPr>
        <p:spPr>
          <a:xfrm>
            <a:off x="3487420" y="3187700"/>
            <a:ext cx="21590" cy="0"/>
          </a:xfrm>
          <a:custGeom>
            <a:avLst/>
            <a:gdLst/>
            <a:ahLst/>
            <a:cxnLst/>
            <a:rect l="l" t="t" r="r" b="b"/>
            <a:pathLst>
              <a:path w="21589">
                <a:moveTo>
                  <a:pt x="21589" y="0"/>
                </a:moveTo>
                <a:lnTo>
                  <a:pt x="0" y="0"/>
                </a:lnTo>
              </a:path>
            </a:pathLst>
          </a:custGeom>
          <a:ln w="22860">
            <a:solidFill>
              <a:srgbClr val="001F5F"/>
            </a:solidFill>
          </a:ln>
        </p:spPr>
        <p:txBody>
          <a:bodyPr wrap="square" lIns="0" tIns="0" rIns="0" bIns="0" rtlCol="0"/>
          <a:lstStyle/>
          <a:p>
            <a:endParaRPr/>
          </a:p>
        </p:txBody>
      </p:sp>
      <p:sp>
        <p:nvSpPr>
          <p:cNvPr id="737" name="object 737"/>
          <p:cNvSpPr/>
          <p:nvPr/>
        </p:nvSpPr>
        <p:spPr>
          <a:xfrm>
            <a:off x="3442970" y="3187700"/>
            <a:ext cx="22860" cy="0"/>
          </a:xfrm>
          <a:custGeom>
            <a:avLst/>
            <a:gdLst/>
            <a:ahLst/>
            <a:cxnLst/>
            <a:rect l="l" t="t" r="r" b="b"/>
            <a:pathLst>
              <a:path w="22860">
                <a:moveTo>
                  <a:pt x="22859" y="0"/>
                </a:moveTo>
                <a:lnTo>
                  <a:pt x="0" y="0"/>
                </a:lnTo>
              </a:path>
            </a:pathLst>
          </a:custGeom>
          <a:ln w="22860">
            <a:solidFill>
              <a:srgbClr val="001F5F"/>
            </a:solidFill>
          </a:ln>
        </p:spPr>
        <p:txBody>
          <a:bodyPr wrap="square" lIns="0" tIns="0" rIns="0" bIns="0" rtlCol="0"/>
          <a:lstStyle/>
          <a:p>
            <a:endParaRPr/>
          </a:p>
        </p:txBody>
      </p:sp>
      <p:sp>
        <p:nvSpPr>
          <p:cNvPr id="738" name="object 738"/>
          <p:cNvSpPr/>
          <p:nvPr/>
        </p:nvSpPr>
        <p:spPr>
          <a:xfrm>
            <a:off x="3399790" y="3187700"/>
            <a:ext cx="21590" cy="0"/>
          </a:xfrm>
          <a:custGeom>
            <a:avLst/>
            <a:gdLst/>
            <a:ahLst/>
            <a:cxnLst/>
            <a:rect l="l" t="t" r="r" b="b"/>
            <a:pathLst>
              <a:path w="21589">
                <a:moveTo>
                  <a:pt x="21589" y="0"/>
                </a:moveTo>
                <a:lnTo>
                  <a:pt x="0" y="0"/>
                </a:lnTo>
              </a:path>
            </a:pathLst>
          </a:custGeom>
          <a:ln w="22860">
            <a:solidFill>
              <a:srgbClr val="001F5F"/>
            </a:solidFill>
          </a:ln>
        </p:spPr>
        <p:txBody>
          <a:bodyPr wrap="square" lIns="0" tIns="0" rIns="0" bIns="0" rtlCol="0"/>
          <a:lstStyle/>
          <a:p>
            <a:endParaRPr/>
          </a:p>
        </p:txBody>
      </p:sp>
      <p:sp>
        <p:nvSpPr>
          <p:cNvPr id="739" name="object 739"/>
          <p:cNvSpPr/>
          <p:nvPr/>
        </p:nvSpPr>
        <p:spPr>
          <a:xfrm>
            <a:off x="3355340" y="3187700"/>
            <a:ext cx="21590" cy="0"/>
          </a:xfrm>
          <a:custGeom>
            <a:avLst/>
            <a:gdLst/>
            <a:ahLst/>
            <a:cxnLst/>
            <a:rect l="l" t="t" r="r" b="b"/>
            <a:pathLst>
              <a:path w="21589">
                <a:moveTo>
                  <a:pt x="21589" y="0"/>
                </a:moveTo>
                <a:lnTo>
                  <a:pt x="0" y="0"/>
                </a:lnTo>
              </a:path>
            </a:pathLst>
          </a:custGeom>
          <a:ln w="22860">
            <a:solidFill>
              <a:srgbClr val="001F5F"/>
            </a:solidFill>
          </a:ln>
        </p:spPr>
        <p:txBody>
          <a:bodyPr wrap="square" lIns="0" tIns="0" rIns="0" bIns="0" rtlCol="0"/>
          <a:lstStyle/>
          <a:p>
            <a:endParaRPr/>
          </a:p>
        </p:txBody>
      </p:sp>
      <p:sp>
        <p:nvSpPr>
          <p:cNvPr id="740" name="object 740"/>
          <p:cNvSpPr/>
          <p:nvPr/>
        </p:nvSpPr>
        <p:spPr>
          <a:xfrm>
            <a:off x="3312159" y="3187700"/>
            <a:ext cx="21590" cy="0"/>
          </a:xfrm>
          <a:custGeom>
            <a:avLst/>
            <a:gdLst/>
            <a:ahLst/>
            <a:cxnLst/>
            <a:rect l="l" t="t" r="r" b="b"/>
            <a:pathLst>
              <a:path w="21589">
                <a:moveTo>
                  <a:pt x="21589" y="0"/>
                </a:moveTo>
                <a:lnTo>
                  <a:pt x="0" y="0"/>
                </a:lnTo>
              </a:path>
            </a:pathLst>
          </a:custGeom>
          <a:ln w="22860">
            <a:solidFill>
              <a:srgbClr val="001F5F"/>
            </a:solidFill>
          </a:ln>
        </p:spPr>
        <p:txBody>
          <a:bodyPr wrap="square" lIns="0" tIns="0" rIns="0" bIns="0" rtlCol="0"/>
          <a:lstStyle/>
          <a:p>
            <a:endParaRPr/>
          </a:p>
        </p:txBody>
      </p:sp>
      <p:sp>
        <p:nvSpPr>
          <p:cNvPr id="741" name="object 741"/>
          <p:cNvSpPr/>
          <p:nvPr/>
        </p:nvSpPr>
        <p:spPr>
          <a:xfrm>
            <a:off x="3267709" y="3187700"/>
            <a:ext cx="21590" cy="0"/>
          </a:xfrm>
          <a:custGeom>
            <a:avLst/>
            <a:gdLst/>
            <a:ahLst/>
            <a:cxnLst/>
            <a:rect l="l" t="t" r="r" b="b"/>
            <a:pathLst>
              <a:path w="21589">
                <a:moveTo>
                  <a:pt x="21589" y="0"/>
                </a:moveTo>
                <a:lnTo>
                  <a:pt x="0" y="0"/>
                </a:lnTo>
              </a:path>
            </a:pathLst>
          </a:custGeom>
          <a:ln w="22860">
            <a:solidFill>
              <a:srgbClr val="001F5F"/>
            </a:solidFill>
          </a:ln>
        </p:spPr>
        <p:txBody>
          <a:bodyPr wrap="square" lIns="0" tIns="0" rIns="0" bIns="0" rtlCol="0"/>
          <a:lstStyle/>
          <a:p>
            <a:endParaRPr/>
          </a:p>
        </p:txBody>
      </p:sp>
      <p:sp>
        <p:nvSpPr>
          <p:cNvPr id="742" name="object 742"/>
          <p:cNvSpPr/>
          <p:nvPr/>
        </p:nvSpPr>
        <p:spPr>
          <a:xfrm>
            <a:off x="3223260" y="3187700"/>
            <a:ext cx="22860" cy="0"/>
          </a:xfrm>
          <a:custGeom>
            <a:avLst/>
            <a:gdLst/>
            <a:ahLst/>
            <a:cxnLst/>
            <a:rect l="l" t="t" r="r" b="b"/>
            <a:pathLst>
              <a:path w="22860">
                <a:moveTo>
                  <a:pt x="22859" y="0"/>
                </a:moveTo>
                <a:lnTo>
                  <a:pt x="0" y="0"/>
                </a:lnTo>
              </a:path>
            </a:pathLst>
          </a:custGeom>
          <a:ln w="22860">
            <a:solidFill>
              <a:srgbClr val="001F5F"/>
            </a:solidFill>
          </a:ln>
        </p:spPr>
        <p:txBody>
          <a:bodyPr wrap="square" lIns="0" tIns="0" rIns="0" bIns="0" rtlCol="0"/>
          <a:lstStyle/>
          <a:p>
            <a:endParaRPr/>
          </a:p>
        </p:txBody>
      </p:sp>
      <p:sp>
        <p:nvSpPr>
          <p:cNvPr id="743" name="object 743"/>
          <p:cNvSpPr/>
          <p:nvPr/>
        </p:nvSpPr>
        <p:spPr>
          <a:xfrm>
            <a:off x="3180079" y="3187700"/>
            <a:ext cx="21590" cy="0"/>
          </a:xfrm>
          <a:custGeom>
            <a:avLst/>
            <a:gdLst/>
            <a:ahLst/>
            <a:cxnLst/>
            <a:rect l="l" t="t" r="r" b="b"/>
            <a:pathLst>
              <a:path w="21589">
                <a:moveTo>
                  <a:pt x="21589" y="0"/>
                </a:moveTo>
                <a:lnTo>
                  <a:pt x="0" y="0"/>
                </a:lnTo>
              </a:path>
            </a:pathLst>
          </a:custGeom>
          <a:ln w="22860">
            <a:solidFill>
              <a:srgbClr val="001F5F"/>
            </a:solidFill>
          </a:ln>
        </p:spPr>
        <p:txBody>
          <a:bodyPr wrap="square" lIns="0" tIns="0" rIns="0" bIns="0" rtlCol="0"/>
          <a:lstStyle/>
          <a:p>
            <a:endParaRPr/>
          </a:p>
        </p:txBody>
      </p:sp>
      <p:sp>
        <p:nvSpPr>
          <p:cNvPr id="744" name="object 744"/>
          <p:cNvSpPr/>
          <p:nvPr/>
        </p:nvSpPr>
        <p:spPr>
          <a:xfrm>
            <a:off x="3135629" y="3187700"/>
            <a:ext cx="22860" cy="0"/>
          </a:xfrm>
          <a:custGeom>
            <a:avLst/>
            <a:gdLst/>
            <a:ahLst/>
            <a:cxnLst/>
            <a:rect l="l" t="t" r="r" b="b"/>
            <a:pathLst>
              <a:path w="22860">
                <a:moveTo>
                  <a:pt x="22859" y="0"/>
                </a:moveTo>
                <a:lnTo>
                  <a:pt x="0" y="0"/>
                </a:lnTo>
              </a:path>
            </a:pathLst>
          </a:custGeom>
          <a:ln w="22860">
            <a:solidFill>
              <a:srgbClr val="001F5F"/>
            </a:solidFill>
          </a:ln>
        </p:spPr>
        <p:txBody>
          <a:bodyPr wrap="square" lIns="0" tIns="0" rIns="0" bIns="0" rtlCol="0"/>
          <a:lstStyle/>
          <a:p>
            <a:endParaRPr/>
          </a:p>
        </p:txBody>
      </p:sp>
      <p:sp>
        <p:nvSpPr>
          <p:cNvPr id="745" name="object 745"/>
          <p:cNvSpPr/>
          <p:nvPr/>
        </p:nvSpPr>
        <p:spPr>
          <a:xfrm>
            <a:off x="3092450" y="3187700"/>
            <a:ext cx="21590" cy="0"/>
          </a:xfrm>
          <a:custGeom>
            <a:avLst/>
            <a:gdLst/>
            <a:ahLst/>
            <a:cxnLst/>
            <a:rect l="l" t="t" r="r" b="b"/>
            <a:pathLst>
              <a:path w="21589">
                <a:moveTo>
                  <a:pt x="21589" y="0"/>
                </a:moveTo>
                <a:lnTo>
                  <a:pt x="0" y="0"/>
                </a:lnTo>
              </a:path>
            </a:pathLst>
          </a:custGeom>
          <a:ln w="22860">
            <a:solidFill>
              <a:srgbClr val="001F5F"/>
            </a:solidFill>
          </a:ln>
        </p:spPr>
        <p:txBody>
          <a:bodyPr wrap="square" lIns="0" tIns="0" rIns="0" bIns="0" rtlCol="0"/>
          <a:lstStyle/>
          <a:p>
            <a:endParaRPr/>
          </a:p>
        </p:txBody>
      </p:sp>
      <p:sp>
        <p:nvSpPr>
          <p:cNvPr id="746" name="object 746"/>
          <p:cNvSpPr txBox="1"/>
          <p:nvPr/>
        </p:nvSpPr>
        <p:spPr>
          <a:xfrm>
            <a:off x="2057400" y="2305050"/>
            <a:ext cx="2014220" cy="848360"/>
          </a:xfrm>
          <a:prstGeom prst="rect">
            <a:avLst/>
          </a:prstGeom>
        </p:spPr>
        <p:txBody>
          <a:bodyPr vert="horz" wrap="square" lIns="0" tIns="12700" rIns="0" bIns="0" rtlCol="0">
            <a:spAutoFit/>
          </a:bodyPr>
          <a:lstStyle/>
          <a:p>
            <a:pPr marL="12700" marR="5080" algn="ctr">
              <a:lnSpc>
                <a:spcPct val="100000"/>
              </a:lnSpc>
              <a:spcBef>
                <a:spcPts val="100"/>
              </a:spcBef>
            </a:pPr>
            <a:r>
              <a:rPr sz="1800" spc="-5" dirty="0">
                <a:latin typeface="Times New Roman" pitchFamily="18" charset="0"/>
                <a:cs typeface="Times New Roman" pitchFamily="18" charset="0"/>
              </a:rPr>
              <a:t>Заклади </a:t>
            </a:r>
            <a:r>
              <a:rPr sz="1800" dirty="0">
                <a:latin typeface="Times New Roman" pitchFamily="18" charset="0"/>
                <a:cs typeface="Times New Roman" pitchFamily="18" charset="0"/>
              </a:rPr>
              <a:t>з</a:t>
            </a:r>
            <a:r>
              <a:rPr sz="1800" spc="-35" dirty="0">
                <a:latin typeface="Times New Roman" pitchFamily="18" charset="0"/>
                <a:cs typeface="Times New Roman" pitchFamily="18" charset="0"/>
              </a:rPr>
              <a:t> </a:t>
            </a:r>
            <a:r>
              <a:rPr sz="1800" b="1" spc="-5" dirty="0">
                <a:latin typeface="Times New Roman" pitchFamily="18" charset="0"/>
                <a:cs typeface="Times New Roman" pitchFamily="18" charset="0"/>
              </a:rPr>
              <a:t>повним  </a:t>
            </a:r>
            <a:r>
              <a:rPr sz="1800" spc="-5" dirty="0">
                <a:latin typeface="Times New Roman" pitchFamily="18" charset="0"/>
                <a:cs typeface="Times New Roman" pitchFamily="18" charset="0"/>
              </a:rPr>
              <a:t>технологічним  процесом</a:t>
            </a:r>
            <a:endParaRPr sz="1800">
              <a:latin typeface="Times New Roman" pitchFamily="18" charset="0"/>
              <a:cs typeface="Times New Roman" pitchFamily="18" charset="0"/>
            </a:endParaRPr>
          </a:p>
        </p:txBody>
      </p:sp>
      <p:sp>
        <p:nvSpPr>
          <p:cNvPr id="747" name="object 747"/>
          <p:cNvSpPr/>
          <p:nvPr/>
        </p:nvSpPr>
        <p:spPr>
          <a:xfrm>
            <a:off x="6353809" y="3177539"/>
            <a:ext cx="22860" cy="0"/>
          </a:xfrm>
          <a:custGeom>
            <a:avLst/>
            <a:gdLst/>
            <a:ahLst/>
            <a:cxnLst/>
            <a:rect l="l" t="t" r="r" b="b"/>
            <a:pathLst>
              <a:path w="22860">
                <a:moveTo>
                  <a:pt x="22860" y="0"/>
                </a:moveTo>
                <a:lnTo>
                  <a:pt x="21589" y="0"/>
                </a:lnTo>
                <a:lnTo>
                  <a:pt x="0" y="0"/>
                </a:lnTo>
              </a:path>
            </a:pathLst>
          </a:custGeom>
          <a:ln w="22860">
            <a:solidFill>
              <a:srgbClr val="7F0000"/>
            </a:solidFill>
          </a:ln>
        </p:spPr>
        <p:txBody>
          <a:bodyPr wrap="square" lIns="0" tIns="0" rIns="0" bIns="0" rtlCol="0"/>
          <a:lstStyle/>
          <a:p>
            <a:endParaRPr/>
          </a:p>
        </p:txBody>
      </p:sp>
      <p:sp>
        <p:nvSpPr>
          <p:cNvPr id="748" name="object 748"/>
          <p:cNvSpPr/>
          <p:nvPr/>
        </p:nvSpPr>
        <p:spPr>
          <a:xfrm>
            <a:off x="6309359" y="3177539"/>
            <a:ext cx="21590" cy="0"/>
          </a:xfrm>
          <a:custGeom>
            <a:avLst/>
            <a:gdLst/>
            <a:ahLst/>
            <a:cxnLst/>
            <a:rect l="l" t="t" r="r" b="b"/>
            <a:pathLst>
              <a:path w="21589">
                <a:moveTo>
                  <a:pt x="21589" y="0"/>
                </a:moveTo>
                <a:lnTo>
                  <a:pt x="0" y="0"/>
                </a:lnTo>
              </a:path>
            </a:pathLst>
          </a:custGeom>
          <a:ln w="22860">
            <a:solidFill>
              <a:srgbClr val="7F0000"/>
            </a:solidFill>
          </a:ln>
        </p:spPr>
        <p:txBody>
          <a:bodyPr wrap="square" lIns="0" tIns="0" rIns="0" bIns="0" rtlCol="0"/>
          <a:lstStyle/>
          <a:p>
            <a:endParaRPr/>
          </a:p>
        </p:txBody>
      </p:sp>
      <p:sp>
        <p:nvSpPr>
          <p:cNvPr id="749" name="object 749"/>
          <p:cNvSpPr/>
          <p:nvPr/>
        </p:nvSpPr>
        <p:spPr>
          <a:xfrm>
            <a:off x="6264909" y="3177539"/>
            <a:ext cx="22860" cy="0"/>
          </a:xfrm>
          <a:custGeom>
            <a:avLst/>
            <a:gdLst/>
            <a:ahLst/>
            <a:cxnLst/>
            <a:rect l="l" t="t" r="r" b="b"/>
            <a:pathLst>
              <a:path w="22860">
                <a:moveTo>
                  <a:pt x="22860" y="0"/>
                </a:moveTo>
                <a:lnTo>
                  <a:pt x="0" y="0"/>
                </a:lnTo>
              </a:path>
            </a:pathLst>
          </a:custGeom>
          <a:ln w="22860">
            <a:solidFill>
              <a:srgbClr val="7F0000"/>
            </a:solidFill>
          </a:ln>
        </p:spPr>
        <p:txBody>
          <a:bodyPr wrap="square" lIns="0" tIns="0" rIns="0" bIns="0" rtlCol="0"/>
          <a:lstStyle/>
          <a:p>
            <a:endParaRPr/>
          </a:p>
        </p:txBody>
      </p:sp>
      <p:sp>
        <p:nvSpPr>
          <p:cNvPr id="750" name="object 750"/>
          <p:cNvSpPr/>
          <p:nvPr/>
        </p:nvSpPr>
        <p:spPr>
          <a:xfrm>
            <a:off x="6221729" y="3177539"/>
            <a:ext cx="21590" cy="0"/>
          </a:xfrm>
          <a:custGeom>
            <a:avLst/>
            <a:gdLst/>
            <a:ahLst/>
            <a:cxnLst/>
            <a:rect l="l" t="t" r="r" b="b"/>
            <a:pathLst>
              <a:path w="21589">
                <a:moveTo>
                  <a:pt x="21590" y="0"/>
                </a:moveTo>
                <a:lnTo>
                  <a:pt x="0" y="0"/>
                </a:lnTo>
              </a:path>
            </a:pathLst>
          </a:custGeom>
          <a:ln w="22860">
            <a:solidFill>
              <a:srgbClr val="7F0000"/>
            </a:solidFill>
          </a:ln>
        </p:spPr>
        <p:txBody>
          <a:bodyPr wrap="square" lIns="0" tIns="0" rIns="0" bIns="0" rtlCol="0"/>
          <a:lstStyle/>
          <a:p>
            <a:endParaRPr/>
          </a:p>
        </p:txBody>
      </p:sp>
      <p:sp>
        <p:nvSpPr>
          <p:cNvPr id="751" name="object 751"/>
          <p:cNvSpPr/>
          <p:nvPr/>
        </p:nvSpPr>
        <p:spPr>
          <a:xfrm>
            <a:off x="6177279" y="3177539"/>
            <a:ext cx="22860" cy="0"/>
          </a:xfrm>
          <a:custGeom>
            <a:avLst/>
            <a:gdLst/>
            <a:ahLst/>
            <a:cxnLst/>
            <a:rect l="l" t="t" r="r" b="b"/>
            <a:pathLst>
              <a:path w="22860">
                <a:moveTo>
                  <a:pt x="22860" y="0"/>
                </a:moveTo>
                <a:lnTo>
                  <a:pt x="0" y="0"/>
                </a:lnTo>
              </a:path>
            </a:pathLst>
          </a:custGeom>
          <a:ln w="22860">
            <a:solidFill>
              <a:srgbClr val="7F0000"/>
            </a:solidFill>
          </a:ln>
        </p:spPr>
        <p:txBody>
          <a:bodyPr wrap="square" lIns="0" tIns="0" rIns="0" bIns="0" rtlCol="0"/>
          <a:lstStyle/>
          <a:p>
            <a:endParaRPr/>
          </a:p>
        </p:txBody>
      </p:sp>
      <p:sp>
        <p:nvSpPr>
          <p:cNvPr id="752" name="object 752"/>
          <p:cNvSpPr/>
          <p:nvPr/>
        </p:nvSpPr>
        <p:spPr>
          <a:xfrm>
            <a:off x="6134100" y="3177539"/>
            <a:ext cx="21590" cy="0"/>
          </a:xfrm>
          <a:custGeom>
            <a:avLst/>
            <a:gdLst/>
            <a:ahLst/>
            <a:cxnLst/>
            <a:rect l="l" t="t" r="r" b="b"/>
            <a:pathLst>
              <a:path w="21589">
                <a:moveTo>
                  <a:pt x="21589" y="0"/>
                </a:moveTo>
                <a:lnTo>
                  <a:pt x="0" y="0"/>
                </a:lnTo>
              </a:path>
            </a:pathLst>
          </a:custGeom>
          <a:ln w="22860">
            <a:solidFill>
              <a:srgbClr val="7F0000"/>
            </a:solidFill>
          </a:ln>
        </p:spPr>
        <p:txBody>
          <a:bodyPr wrap="square" lIns="0" tIns="0" rIns="0" bIns="0" rtlCol="0"/>
          <a:lstStyle/>
          <a:p>
            <a:endParaRPr/>
          </a:p>
        </p:txBody>
      </p:sp>
      <p:sp>
        <p:nvSpPr>
          <p:cNvPr id="753" name="object 753"/>
          <p:cNvSpPr/>
          <p:nvPr/>
        </p:nvSpPr>
        <p:spPr>
          <a:xfrm>
            <a:off x="6089650" y="3177539"/>
            <a:ext cx="21590" cy="0"/>
          </a:xfrm>
          <a:custGeom>
            <a:avLst/>
            <a:gdLst/>
            <a:ahLst/>
            <a:cxnLst/>
            <a:rect l="l" t="t" r="r" b="b"/>
            <a:pathLst>
              <a:path w="21589">
                <a:moveTo>
                  <a:pt x="21589" y="0"/>
                </a:moveTo>
                <a:lnTo>
                  <a:pt x="0" y="0"/>
                </a:lnTo>
              </a:path>
            </a:pathLst>
          </a:custGeom>
          <a:ln w="22860">
            <a:solidFill>
              <a:srgbClr val="7F0000"/>
            </a:solidFill>
          </a:ln>
        </p:spPr>
        <p:txBody>
          <a:bodyPr wrap="square" lIns="0" tIns="0" rIns="0" bIns="0" rtlCol="0"/>
          <a:lstStyle/>
          <a:p>
            <a:endParaRPr/>
          </a:p>
        </p:txBody>
      </p:sp>
      <p:sp>
        <p:nvSpPr>
          <p:cNvPr id="754" name="object 754"/>
          <p:cNvSpPr/>
          <p:nvPr/>
        </p:nvSpPr>
        <p:spPr>
          <a:xfrm>
            <a:off x="6046470" y="3177539"/>
            <a:ext cx="21590" cy="0"/>
          </a:xfrm>
          <a:custGeom>
            <a:avLst/>
            <a:gdLst/>
            <a:ahLst/>
            <a:cxnLst/>
            <a:rect l="l" t="t" r="r" b="b"/>
            <a:pathLst>
              <a:path w="21589">
                <a:moveTo>
                  <a:pt x="21589" y="0"/>
                </a:moveTo>
                <a:lnTo>
                  <a:pt x="0" y="0"/>
                </a:lnTo>
              </a:path>
            </a:pathLst>
          </a:custGeom>
          <a:ln w="22860">
            <a:solidFill>
              <a:srgbClr val="7F0000"/>
            </a:solidFill>
          </a:ln>
        </p:spPr>
        <p:txBody>
          <a:bodyPr wrap="square" lIns="0" tIns="0" rIns="0" bIns="0" rtlCol="0"/>
          <a:lstStyle/>
          <a:p>
            <a:endParaRPr/>
          </a:p>
        </p:txBody>
      </p:sp>
      <p:sp>
        <p:nvSpPr>
          <p:cNvPr id="755" name="object 755"/>
          <p:cNvSpPr/>
          <p:nvPr/>
        </p:nvSpPr>
        <p:spPr>
          <a:xfrm>
            <a:off x="6002020" y="3177539"/>
            <a:ext cx="21590" cy="0"/>
          </a:xfrm>
          <a:custGeom>
            <a:avLst/>
            <a:gdLst/>
            <a:ahLst/>
            <a:cxnLst/>
            <a:rect l="l" t="t" r="r" b="b"/>
            <a:pathLst>
              <a:path w="21589">
                <a:moveTo>
                  <a:pt x="21589" y="0"/>
                </a:moveTo>
                <a:lnTo>
                  <a:pt x="0" y="0"/>
                </a:lnTo>
              </a:path>
            </a:pathLst>
          </a:custGeom>
          <a:ln w="22860">
            <a:solidFill>
              <a:srgbClr val="7F0000"/>
            </a:solidFill>
          </a:ln>
        </p:spPr>
        <p:txBody>
          <a:bodyPr wrap="square" lIns="0" tIns="0" rIns="0" bIns="0" rtlCol="0"/>
          <a:lstStyle/>
          <a:p>
            <a:endParaRPr/>
          </a:p>
        </p:txBody>
      </p:sp>
      <p:sp>
        <p:nvSpPr>
          <p:cNvPr id="756" name="object 756"/>
          <p:cNvSpPr/>
          <p:nvPr/>
        </p:nvSpPr>
        <p:spPr>
          <a:xfrm>
            <a:off x="5957570" y="3177539"/>
            <a:ext cx="22860" cy="0"/>
          </a:xfrm>
          <a:custGeom>
            <a:avLst/>
            <a:gdLst/>
            <a:ahLst/>
            <a:cxnLst/>
            <a:rect l="l" t="t" r="r" b="b"/>
            <a:pathLst>
              <a:path w="22860">
                <a:moveTo>
                  <a:pt x="22859" y="0"/>
                </a:moveTo>
                <a:lnTo>
                  <a:pt x="0" y="0"/>
                </a:lnTo>
              </a:path>
            </a:pathLst>
          </a:custGeom>
          <a:ln w="22860">
            <a:solidFill>
              <a:srgbClr val="7F0000"/>
            </a:solidFill>
          </a:ln>
        </p:spPr>
        <p:txBody>
          <a:bodyPr wrap="square" lIns="0" tIns="0" rIns="0" bIns="0" rtlCol="0"/>
          <a:lstStyle/>
          <a:p>
            <a:endParaRPr/>
          </a:p>
        </p:txBody>
      </p:sp>
      <p:sp>
        <p:nvSpPr>
          <p:cNvPr id="757" name="object 757"/>
          <p:cNvSpPr/>
          <p:nvPr/>
        </p:nvSpPr>
        <p:spPr>
          <a:xfrm>
            <a:off x="5914390" y="3177539"/>
            <a:ext cx="21590" cy="0"/>
          </a:xfrm>
          <a:custGeom>
            <a:avLst/>
            <a:gdLst/>
            <a:ahLst/>
            <a:cxnLst/>
            <a:rect l="l" t="t" r="r" b="b"/>
            <a:pathLst>
              <a:path w="21589">
                <a:moveTo>
                  <a:pt x="21589" y="0"/>
                </a:moveTo>
                <a:lnTo>
                  <a:pt x="0" y="0"/>
                </a:lnTo>
              </a:path>
            </a:pathLst>
          </a:custGeom>
          <a:ln w="22860">
            <a:solidFill>
              <a:srgbClr val="7F0000"/>
            </a:solidFill>
          </a:ln>
        </p:spPr>
        <p:txBody>
          <a:bodyPr wrap="square" lIns="0" tIns="0" rIns="0" bIns="0" rtlCol="0"/>
          <a:lstStyle/>
          <a:p>
            <a:endParaRPr/>
          </a:p>
        </p:txBody>
      </p:sp>
      <p:sp>
        <p:nvSpPr>
          <p:cNvPr id="758" name="object 758"/>
          <p:cNvSpPr/>
          <p:nvPr/>
        </p:nvSpPr>
        <p:spPr>
          <a:xfrm>
            <a:off x="5869940" y="3177539"/>
            <a:ext cx="21590" cy="0"/>
          </a:xfrm>
          <a:custGeom>
            <a:avLst/>
            <a:gdLst/>
            <a:ahLst/>
            <a:cxnLst/>
            <a:rect l="l" t="t" r="r" b="b"/>
            <a:pathLst>
              <a:path w="21589">
                <a:moveTo>
                  <a:pt x="21589" y="0"/>
                </a:moveTo>
                <a:lnTo>
                  <a:pt x="0" y="0"/>
                </a:lnTo>
              </a:path>
            </a:pathLst>
          </a:custGeom>
          <a:ln w="22860">
            <a:solidFill>
              <a:srgbClr val="7F0000"/>
            </a:solidFill>
          </a:ln>
        </p:spPr>
        <p:txBody>
          <a:bodyPr wrap="square" lIns="0" tIns="0" rIns="0" bIns="0" rtlCol="0"/>
          <a:lstStyle/>
          <a:p>
            <a:endParaRPr/>
          </a:p>
        </p:txBody>
      </p:sp>
      <p:sp>
        <p:nvSpPr>
          <p:cNvPr id="759" name="object 759"/>
          <p:cNvSpPr/>
          <p:nvPr/>
        </p:nvSpPr>
        <p:spPr>
          <a:xfrm>
            <a:off x="5826759" y="3177539"/>
            <a:ext cx="21590" cy="0"/>
          </a:xfrm>
          <a:custGeom>
            <a:avLst/>
            <a:gdLst/>
            <a:ahLst/>
            <a:cxnLst/>
            <a:rect l="l" t="t" r="r" b="b"/>
            <a:pathLst>
              <a:path w="21589">
                <a:moveTo>
                  <a:pt x="21589" y="0"/>
                </a:moveTo>
                <a:lnTo>
                  <a:pt x="0" y="0"/>
                </a:lnTo>
              </a:path>
            </a:pathLst>
          </a:custGeom>
          <a:ln w="22860">
            <a:solidFill>
              <a:srgbClr val="7F0000"/>
            </a:solidFill>
          </a:ln>
        </p:spPr>
        <p:txBody>
          <a:bodyPr wrap="square" lIns="0" tIns="0" rIns="0" bIns="0" rtlCol="0"/>
          <a:lstStyle/>
          <a:p>
            <a:endParaRPr/>
          </a:p>
        </p:txBody>
      </p:sp>
      <p:sp>
        <p:nvSpPr>
          <p:cNvPr id="760" name="object 760"/>
          <p:cNvSpPr/>
          <p:nvPr/>
        </p:nvSpPr>
        <p:spPr>
          <a:xfrm>
            <a:off x="5782309" y="3177539"/>
            <a:ext cx="21590" cy="0"/>
          </a:xfrm>
          <a:custGeom>
            <a:avLst/>
            <a:gdLst/>
            <a:ahLst/>
            <a:cxnLst/>
            <a:rect l="l" t="t" r="r" b="b"/>
            <a:pathLst>
              <a:path w="21589">
                <a:moveTo>
                  <a:pt x="21589" y="0"/>
                </a:moveTo>
                <a:lnTo>
                  <a:pt x="0" y="0"/>
                </a:lnTo>
              </a:path>
            </a:pathLst>
          </a:custGeom>
          <a:ln w="22860">
            <a:solidFill>
              <a:srgbClr val="7F0000"/>
            </a:solidFill>
          </a:ln>
        </p:spPr>
        <p:txBody>
          <a:bodyPr wrap="square" lIns="0" tIns="0" rIns="0" bIns="0" rtlCol="0"/>
          <a:lstStyle/>
          <a:p>
            <a:endParaRPr/>
          </a:p>
        </p:txBody>
      </p:sp>
      <p:sp>
        <p:nvSpPr>
          <p:cNvPr id="761" name="object 761"/>
          <p:cNvSpPr/>
          <p:nvPr/>
        </p:nvSpPr>
        <p:spPr>
          <a:xfrm>
            <a:off x="5737859" y="3177539"/>
            <a:ext cx="22860" cy="0"/>
          </a:xfrm>
          <a:custGeom>
            <a:avLst/>
            <a:gdLst/>
            <a:ahLst/>
            <a:cxnLst/>
            <a:rect l="l" t="t" r="r" b="b"/>
            <a:pathLst>
              <a:path w="22860">
                <a:moveTo>
                  <a:pt x="22860" y="0"/>
                </a:moveTo>
                <a:lnTo>
                  <a:pt x="0" y="0"/>
                </a:lnTo>
              </a:path>
            </a:pathLst>
          </a:custGeom>
          <a:ln w="22860">
            <a:solidFill>
              <a:srgbClr val="7F0000"/>
            </a:solidFill>
          </a:ln>
        </p:spPr>
        <p:txBody>
          <a:bodyPr wrap="square" lIns="0" tIns="0" rIns="0" bIns="0" rtlCol="0"/>
          <a:lstStyle/>
          <a:p>
            <a:endParaRPr/>
          </a:p>
        </p:txBody>
      </p:sp>
      <p:sp>
        <p:nvSpPr>
          <p:cNvPr id="762" name="object 762"/>
          <p:cNvSpPr/>
          <p:nvPr/>
        </p:nvSpPr>
        <p:spPr>
          <a:xfrm>
            <a:off x="5694679" y="3177539"/>
            <a:ext cx="21590" cy="0"/>
          </a:xfrm>
          <a:custGeom>
            <a:avLst/>
            <a:gdLst/>
            <a:ahLst/>
            <a:cxnLst/>
            <a:rect l="l" t="t" r="r" b="b"/>
            <a:pathLst>
              <a:path w="21589">
                <a:moveTo>
                  <a:pt x="21590" y="0"/>
                </a:moveTo>
                <a:lnTo>
                  <a:pt x="0" y="0"/>
                </a:lnTo>
              </a:path>
            </a:pathLst>
          </a:custGeom>
          <a:ln w="22860">
            <a:solidFill>
              <a:srgbClr val="7F0000"/>
            </a:solidFill>
          </a:ln>
        </p:spPr>
        <p:txBody>
          <a:bodyPr wrap="square" lIns="0" tIns="0" rIns="0" bIns="0" rtlCol="0"/>
          <a:lstStyle/>
          <a:p>
            <a:endParaRPr/>
          </a:p>
        </p:txBody>
      </p:sp>
      <p:sp>
        <p:nvSpPr>
          <p:cNvPr id="763" name="object 763"/>
          <p:cNvSpPr/>
          <p:nvPr/>
        </p:nvSpPr>
        <p:spPr>
          <a:xfrm>
            <a:off x="5650229" y="3177539"/>
            <a:ext cx="22860" cy="0"/>
          </a:xfrm>
          <a:custGeom>
            <a:avLst/>
            <a:gdLst/>
            <a:ahLst/>
            <a:cxnLst/>
            <a:rect l="l" t="t" r="r" b="b"/>
            <a:pathLst>
              <a:path w="22860">
                <a:moveTo>
                  <a:pt x="22860" y="0"/>
                </a:moveTo>
                <a:lnTo>
                  <a:pt x="0" y="0"/>
                </a:lnTo>
              </a:path>
            </a:pathLst>
          </a:custGeom>
          <a:ln w="22860">
            <a:solidFill>
              <a:srgbClr val="7F0000"/>
            </a:solidFill>
          </a:ln>
        </p:spPr>
        <p:txBody>
          <a:bodyPr wrap="square" lIns="0" tIns="0" rIns="0" bIns="0" rtlCol="0"/>
          <a:lstStyle/>
          <a:p>
            <a:endParaRPr/>
          </a:p>
        </p:txBody>
      </p:sp>
      <p:sp>
        <p:nvSpPr>
          <p:cNvPr id="764" name="object 764"/>
          <p:cNvSpPr/>
          <p:nvPr/>
        </p:nvSpPr>
        <p:spPr>
          <a:xfrm>
            <a:off x="5607050" y="3177539"/>
            <a:ext cx="21590" cy="0"/>
          </a:xfrm>
          <a:custGeom>
            <a:avLst/>
            <a:gdLst/>
            <a:ahLst/>
            <a:cxnLst/>
            <a:rect l="l" t="t" r="r" b="b"/>
            <a:pathLst>
              <a:path w="21589">
                <a:moveTo>
                  <a:pt x="21589" y="0"/>
                </a:moveTo>
                <a:lnTo>
                  <a:pt x="0" y="0"/>
                </a:lnTo>
              </a:path>
            </a:pathLst>
          </a:custGeom>
          <a:ln w="22860">
            <a:solidFill>
              <a:srgbClr val="7F0000"/>
            </a:solidFill>
          </a:ln>
        </p:spPr>
        <p:txBody>
          <a:bodyPr wrap="square" lIns="0" tIns="0" rIns="0" bIns="0" rtlCol="0"/>
          <a:lstStyle/>
          <a:p>
            <a:endParaRPr/>
          </a:p>
        </p:txBody>
      </p:sp>
      <p:sp>
        <p:nvSpPr>
          <p:cNvPr id="765" name="object 765"/>
          <p:cNvSpPr/>
          <p:nvPr/>
        </p:nvSpPr>
        <p:spPr>
          <a:xfrm>
            <a:off x="5562600" y="3177539"/>
            <a:ext cx="21590" cy="0"/>
          </a:xfrm>
          <a:custGeom>
            <a:avLst/>
            <a:gdLst/>
            <a:ahLst/>
            <a:cxnLst/>
            <a:rect l="l" t="t" r="r" b="b"/>
            <a:pathLst>
              <a:path w="21589">
                <a:moveTo>
                  <a:pt x="21589" y="0"/>
                </a:moveTo>
                <a:lnTo>
                  <a:pt x="0" y="0"/>
                </a:lnTo>
              </a:path>
            </a:pathLst>
          </a:custGeom>
          <a:ln w="22860">
            <a:solidFill>
              <a:srgbClr val="7F0000"/>
            </a:solidFill>
          </a:ln>
        </p:spPr>
        <p:txBody>
          <a:bodyPr wrap="square" lIns="0" tIns="0" rIns="0" bIns="0" rtlCol="0"/>
          <a:lstStyle/>
          <a:p>
            <a:endParaRPr/>
          </a:p>
        </p:txBody>
      </p:sp>
      <p:sp>
        <p:nvSpPr>
          <p:cNvPr id="766" name="object 766"/>
          <p:cNvSpPr/>
          <p:nvPr/>
        </p:nvSpPr>
        <p:spPr>
          <a:xfrm>
            <a:off x="5519420" y="3177539"/>
            <a:ext cx="21590" cy="0"/>
          </a:xfrm>
          <a:custGeom>
            <a:avLst/>
            <a:gdLst/>
            <a:ahLst/>
            <a:cxnLst/>
            <a:rect l="l" t="t" r="r" b="b"/>
            <a:pathLst>
              <a:path w="21589">
                <a:moveTo>
                  <a:pt x="21589" y="0"/>
                </a:moveTo>
                <a:lnTo>
                  <a:pt x="0" y="0"/>
                </a:lnTo>
              </a:path>
            </a:pathLst>
          </a:custGeom>
          <a:ln w="22860">
            <a:solidFill>
              <a:srgbClr val="7F0000"/>
            </a:solidFill>
          </a:ln>
        </p:spPr>
        <p:txBody>
          <a:bodyPr wrap="square" lIns="0" tIns="0" rIns="0" bIns="0" rtlCol="0"/>
          <a:lstStyle/>
          <a:p>
            <a:endParaRPr/>
          </a:p>
        </p:txBody>
      </p:sp>
      <p:sp>
        <p:nvSpPr>
          <p:cNvPr id="767" name="object 767"/>
          <p:cNvSpPr/>
          <p:nvPr/>
        </p:nvSpPr>
        <p:spPr>
          <a:xfrm>
            <a:off x="5474970" y="3177539"/>
            <a:ext cx="21590" cy="0"/>
          </a:xfrm>
          <a:custGeom>
            <a:avLst/>
            <a:gdLst/>
            <a:ahLst/>
            <a:cxnLst/>
            <a:rect l="l" t="t" r="r" b="b"/>
            <a:pathLst>
              <a:path w="21589">
                <a:moveTo>
                  <a:pt x="21589" y="0"/>
                </a:moveTo>
                <a:lnTo>
                  <a:pt x="0" y="0"/>
                </a:lnTo>
              </a:path>
            </a:pathLst>
          </a:custGeom>
          <a:ln w="22860">
            <a:solidFill>
              <a:srgbClr val="7F0000"/>
            </a:solidFill>
          </a:ln>
        </p:spPr>
        <p:txBody>
          <a:bodyPr wrap="square" lIns="0" tIns="0" rIns="0" bIns="0" rtlCol="0"/>
          <a:lstStyle/>
          <a:p>
            <a:endParaRPr/>
          </a:p>
        </p:txBody>
      </p:sp>
      <p:sp>
        <p:nvSpPr>
          <p:cNvPr id="768" name="object 768"/>
          <p:cNvSpPr/>
          <p:nvPr/>
        </p:nvSpPr>
        <p:spPr>
          <a:xfrm>
            <a:off x="5430520" y="3177539"/>
            <a:ext cx="22860" cy="0"/>
          </a:xfrm>
          <a:custGeom>
            <a:avLst/>
            <a:gdLst/>
            <a:ahLst/>
            <a:cxnLst/>
            <a:rect l="l" t="t" r="r" b="b"/>
            <a:pathLst>
              <a:path w="22860">
                <a:moveTo>
                  <a:pt x="22859" y="0"/>
                </a:moveTo>
                <a:lnTo>
                  <a:pt x="0" y="0"/>
                </a:lnTo>
              </a:path>
            </a:pathLst>
          </a:custGeom>
          <a:ln w="22860">
            <a:solidFill>
              <a:srgbClr val="7F0000"/>
            </a:solidFill>
          </a:ln>
        </p:spPr>
        <p:txBody>
          <a:bodyPr wrap="square" lIns="0" tIns="0" rIns="0" bIns="0" rtlCol="0"/>
          <a:lstStyle/>
          <a:p>
            <a:endParaRPr/>
          </a:p>
        </p:txBody>
      </p:sp>
      <p:sp>
        <p:nvSpPr>
          <p:cNvPr id="769" name="object 769"/>
          <p:cNvSpPr/>
          <p:nvPr/>
        </p:nvSpPr>
        <p:spPr>
          <a:xfrm>
            <a:off x="5387340" y="3177539"/>
            <a:ext cx="21590" cy="0"/>
          </a:xfrm>
          <a:custGeom>
            <a:avLst/>
            <a:gdLst/>
            <a:ahLst/>
            <a:cxnLst/>
            <a:rect l="l" t="t" r="r" b="b"/>
            <a:pathLst>
              <a:path w="21589">
                <a:moveTo>
                  <a:pt x="21589" y="0"/>
                </a:moveTo>
                <a:lnTo>
                  <a:pt x="0" y="0"/>
                </a:lnTo>
              </a:path>
            </a:pathLst>
          </a:custGeom>
          <a:ln w="22860">
            <a:solidFill>
              <a:srgbClr val="7F0000"/>
            </a:solidFill>
          </a:ln>
        </p:spPr>
        <p:txBody>
          <a:bodyPr wrap="square" lIns="0" tIns="0" rIns="0" bIns="0" rtlCol="0"/>
          <a:lstStyle/>
          <a:p>
            <a:endParaRPr/>
          </a:p>
        </p:txBody>
      </p:sp>
      <p:sp>
        <p:nvSpPr>
          <p:cNvPr id="770" name="object 770"/>
          <p:cNvSpPr/>
          <p:nvPr/>
        </p:nvSpPr>
        <p:spPr>
          <a:xfrm>
            <a:off x="5342890" y="3177539"/>
            <a:ext cx="21590" cy="0"/>
          </a:xfrm>
          <a:custGeom>
            <a:avLst/>
            <a:gdLst/>
            <a:ahLst/>
            <a:cxnLst/>
            <a:rect l="l" t="t" r="r" b="b"/>
            <a:pathLst>
              <a:path w="21589">
                <a:moveTo>
                  <a:pt x="21589" y="0"/>
                </a:moveTo>
                <a:lnTo>
                  <a:pt x="0" y="0"/>
                </a:lnTo>
              </a:path>
            </a:pathLst>
          </a:custGeom>
          <a:ln w="22860">
            <a:solidFill>
              <a:srgbClr val="7F0000"/>
            </a:solidFill>
          </a:ln>
        </p:spPr>
        <p:txBody>
          <a:bodyPr wrap="square" lIns="0" tIns="0" rIns="0" bIns="0" rtlCol="0"/>
          <a:lstStyle/>
          <a:p>
            <a:endParaRPr/>
          </a:p>
        </p:txBody>
      </p:sp>
      <p:sp>
        <p:nvSpPr>
          <p:cNvPr id="771" name="object 771"/>
          <p:cNvSpPr/>
          <p:nvPr/>
        </p:nvSpPr>
        <p:spPr>
          <a:xfrm>
            <a:off x="5299709" y="3177539"/>
            <a:ext cx="21590" cy="0"/>
          </a:xfrm>
          <a:custGeom>
            <a:avLst/>
            <a:gdLst/>
            <a:ahLst/>
            <a:cxnLst/>
            <a:rect l="l" t="t" r="r" b="b"/>
            <a:pathLst>
              <a:path w="21589">
                <a:moveTo>
                  <a:pt x="21589" y="0"/>
                </a:moveTo>
                <a:lnTo>
                  <a:pt x="0" y="0"/>
                </a:lnTo>
              </a:path>
            </a:pathLst>
          </a:custGeom>
          <a:ln w="22860">
            <a:solidFill>
              <a:srgbClr val="7F0000"/>
            </a:solidFill>
          </a:ln>
        </p:spPr>
        <p:txBody>
          <a:bodyPr wrap="square" lIns="0" tIns="0" rIns="0" bIns="0" rtlCol="0"/>
          <a:lstStyle/>
          <a:p>
            <a:endParaRPr/>
          </a:p>
        </p:txBody>
      </p:sp>
      <p:sp>
        <p:nvSpPr>
          <p:cNvPr id="772" name="object 772"/>
          <p:cNvSpPr/>
          <p:nvPr/>
        </p:nvSpPr>
        <p:spPr>
          <a:xfrm>
            <a:off x="5255259" y="3177539"/>
            <a:ext cx="21590" cy="0"/>
          </a:xfrm>
          <a:custGeom>
            <a:avLst/>
            <a:gdLst/>
            <a:ahLst/>
            <a:cxnLst/>
            <a:rect l="l" t="t" r="r" b="b"/>
            <a:pathLst>
              <a:path w="21589">
                <a:moveTo>
                  <a:pt x="21589" y="0"/>
                </a:moveTo>
                <a:lnTo>
                  <a:pt x="0" y="0"/>
                </a:lnTo>
              </a:path>
            </a:pathLst>
          </a:custGeom>
          <a:ln w="22860">
            <a:solidFill>
              <a:srgbClr val="7F0000"/>
            </a:solidFill>
          </a:ln>
        </p:spPr>
        <p:txBody>
          <a:bodyPr wrap="square" lIns="0" tIns="0" rIns="0" bIns="0" rtlCol="0"/>
          <a:lstStyle/>
          <a:p>
            <a:endParaRPr/>
          </a:p>
        </p:txBody>
      </p:sp>
      <p:sp>
        <p:nvSpPr>
          <p:cNvPr id="773" name="object 773"/>
          <p:cNvSpPr/>
          <p:nvPr/>
        </p:nvSpPr>
        <p:spPr>
          <a:xfrm>
            <a:off x="5210809" y="3177539"/>
            <a:ext cx="22860" cy="0"/>
          </a:xfrm>
          <a:custGeom>
            <a:avLst/>
            <a:gdLst/>
            <a:ahLst/>
            <a:cxnLst/>
            <a:rect l="l" t="t" r="r" b="b"/>
            <a:pathLst>
              <a:path w="22860">
                <a:moveTo>
                  <a:pt x="22860" y="0"/>
                </a:moveTo>
                <a:lnTo>
                  <a:pt x="0" y="0"/>
                </a:lnTo>
              </a:path>
            </a:pathLst>
          </a:custGeom>
          <a:ln w="22860">
            <a:solidFill>
              <a:srgbClr val="7F0000"/>
            </a:solidFill>
          </a:ln>
        </p:spPr>
        <p:txBody>
          <a:bodyPr wrap="square" lIns="0" tIns="0" rIns="0" bIns="0" rtlCol="0"/>
          <a:lstStyle/>
          <a:p>
            <a:endParaRPr/>
          </a:p>
        </p:txBody>
      </p:sp>
      <p:sp>
        <p:nvSpPr>
          <p:cNvPr id="774" name="object 774"/>
          <p:cNvSpPr/>
          <p:nvPr/>
        </p:nvSpPr>
        <p:spPr>
          <a:xfrm>
            <a:off x="5167629" y="3177539"/>
            <a:ext cx="21590" cy="0"/>
          </a:xfrm>
          <a:custGeom>
            <a:avLst/>
            <a:gdLst/>
            <a:ahLst/>
            <a:cxnLst/>
            <a:rect l="l" t="t" r="r" b="b"/>
            <a:pathLst>
              <a:path w="21589">
                <a:moveTo>
                  <a:pt x="21590" y="0"/>
                </a:moveTo>
                <a:lnTo>
                  <a:pt x="0" y="0"/>
                </a:lnTo>
              </a:path>
            </a:pathLst>
          </a:custGeom>
          <a:ln w="22860">
            <a:solidFill>
              <a:srgbClr val="7F0000"/>
            </a:solidFill>
          </a:ln>
        </p:spPr>
        <p:txBody>
          <a:bodyPr wrap="square" lIns="0" tIns="0" rIns="0" bIns="0" rtlCol="0"/>
          <a:lstStyle/>
          <a:p>
            <a:endParaRPr/>
          </a:p>
        </p:txBody>
      </p:sp>
      <p:sp>
        <p:nvSpPr>
          <p:cNvPr id="775" name="object 775"/>
          <p:cNvSpPr/>
          <p:nvPr/>
        </p:nvSpPr>
        <p:spPr>
          <a:xfrm>
            <a:off x="5123179" y="3177539"/>
            <a:ext cx="22860" cy="0"/>
          </a:xfrm>
          <a:custGeom>
            <a:avLst/>
            <a:gdLst/>
            <a:ahLst/>
            <a:cxnLst/>
            <a:rect l="l" t="t" r="r" b="b"/>
            <a:pathLst>
              <a:path w="22860">
                <a:moveTo>
                  <a:pt x="22860" y="0"/>
                </a:moveTo>
                <a:lnTo>
                  <a:pt x="0" y="0"/>
                </a:lnTo>
              </a:path>
            </a:pathLst>
          </a:custGeom>
          <a:ln w="22860">
            <a:solidFill>
              <a:srgbClr val="7F0000"/>
            </a:solidFill>
          </a:ln>
        </p:spPr>
        <p:txBody>
          <a:bodyPr wrap="square" lIns="0" tIns="0" rIns="0" bIns="0" rtlCol="0"/>
          <a:lstStyle/>
          <a:p>
            <a:endParaRPr/>
          </a:p>
        </p:txBody>
      </p:sp>
      <p:sp>
        <p:nvSpPr>
          <p:cNvPr id="776" name="object 776"/>
          <p:cNvSpPr/>
          <p:nvPr/>
        </p:nvSpPr>
        <p:spPr>
          <a:xfrm>
            <a:off x="5080000" y="3177539"/>
            <a:ext cx="21590" cy="0"/>
          </a:xfrm>
          <a:custGeom>
            <a:avLst/>
            <a:gdLst/>
            <a:ahLst/>
            <a:cxnLst/>
            <a:rect l="l" t="t" r="r" b="b"/>
            <a:pathLst>
              <a:path w="21589">
                <a:moveTo>
                  <a:pt x="21589" y="0"/>
                </a:moveTo>
                <a:lnTo>
                  <a:pt x="0" y="0"/>
                </a:lnTo>
              </a:path>
            </a:pathLst>
          </a:custGeom>
          <a:ln w="22860">
            <a:solidFill>
              <a:srgbClr val="7F0000"/>
            </a:solidFill>
          </a:ln>
        </p:spPr>
        <p:txBody>
          <a:bodyPr wrap="square" lIns="0" tIns="0" rIns="0" bIns="0" rtlCol="0"/>
          <a:lstStyle/>
          <a:p>
            <a:endParaRPr/>
          </a:p>
        </p:txBody>
      </p:sp>
      <p:sp>
        <p:nvSpPr>
          <p:cNvPr id="777" name="object 777"/>
          <p:cNvSpPr/>
          <p:nvPr/>
        </p:nvSpPr>
        <p:spPr>
          <a:xfrm>
            <a:off x="5076190" y="3136900"/>
            <a:ext cx="0" cy="21590"/>
          </a:xfrm>
          <a:custGeom>
            <a:avLst/>
            <a:gdLst/>
            <a:ahLst/>
            <a:cxnLst/>
            <a:rect l="l" t="t" r="r" b="b"/>
            <a:pathLst>
              <a:path h="21589">
                <a:moveTo>
                  <a:pt x="-11429" y="10795"/>
                </a:moveTo>
                <a:lnTo>
                  <a:pt x="11429" y="10795"/>
                </a:lnTo>
              </a:path>
            </a:pathLst>
          </a:custGeom>
          <a:ln w="21589">
            <a:solidFill>
              <a:srgbClr val="7F0000"/>
            </a:solidFill>
          </a:ln>
        </p:spPr>
        <p:txBody>
          <a:bodyPr wrap="square" lIns="0" tIns="0" rIns="0" bIns="0" rtlCol="0"/>
          <a:lstStyle/>
          <a:p>
            <a:endParaRPr/>
          </a:p>
        </p:txBody>
      </p:sp>
      <p:sp>
        <p:nvSpPr>
          <p:cNvPr id="778" name="object 778"/>
          <p:cNvSpPr/>
          <p:nvPr/>
        </p:nvSpPr>
        <p:spPr>
          <a:xfrm>
            <a:off x="5076190" y="3092450"/>
            <a:ext cx="0" cy="21590"/>
          </a:xfrm>
          <a:custGeom>
            <a:avLst/>
            <a:gdLst/>
            <a:ahLst/>
            <a:cxnLst/>
            <a:rect l="l" t="t" r="r" b="b"/>
            <a:pathLst>
              <a:path h="21589">
                <a:moveTo>
                  <a:pt x="-11429" y="10795"/>
                </a:moveTo>
                <a:lnTo>
                  <a:pt x="11429" y="10795"/>
                </a:lnTo>
              </a:path>
            </a:pathLst>
          </a:custGeom>
          <a:ln w="21589">
            <a:solidFill>
              <a:srgbClr val="7F0000"/>
            </a:solidFill>
          </a:ln>
        </p:spPr>
        <p:txBody>
          <a:bodyPr wrap="square" lIns="0" tIns="0" rIns="0" bIns="0" rtlCol="0"/>
          <a:lstStyle/>
          <a:p>
            <a:endParaRPr/>
          </a:p>
        </p:txBody>
      </p:sp>
      <p:sp>
        <p:nvSpPr>
          <p:cNvPr id="779" name="object 779"/>
          <p:cNvSpPr/>
          <p:nvPr/>
        </p:nvSpPr>
        <p:spPr>
          <a:xfrm>
            <a:off x="5076190" y="3048000"/>
            <a:ext cx="0" cy="22860"/>
          </a:xfrm>
          <a:custGeom>
            <a:avLst/>
            <a:gdLst/>
            <a:ahLst/>
            <a:cxnLst/>
            <a:rect l="l" t="t" r="r" b="b"/>
            <a:pathLst>
              <a:path h="22860">
                <a:moveTo>
                  <a:pt x="-11429" y="11429"/>
                </a:moveTo>
                <a:lnTo>
                  <a:pt x="11429" y="11429"/>
                </a:lnTo>
              </a:path>
            </a:pathLst>
          </a:custGeom>
          <a:ln w="22860">
            <a:solidFill>
              <a:srgbClr val="7F0000"/>
            </a:solidFill>
          </a:ln>
        </p:spPr>
        <p:txBody>
          <a:bodyPr wrap="square" lIns="0" tIns="0" rIns="0" bIns="0" rtlCol="0"/>
          <a:lstStyle/>
          <a:p>
            <a:endParaRPr/>
          </a:p>
        </p:txBody>
      </p:sp>
      <p:sp>
        <p:nvSpPr>
          <p:cNvPr id="780" name="object 780"/>
          <p:cNvSpPr/>
          <p:nvPr/>
        </p:nvSpPr>
        <p:spPr>
          <a:xfrm>
            <a:off x="5076190" y="3004820"/>
            <a:ext cx="0" cy="21590"/>
          </a:xfrm>
          <a:custGeom>
            <a:avLst/>
            <a:gdLst/>
            <a:ahLst/>
            <a:cxnLst/>
            <a:rect l="l" t="t" r="r" b="b"/>
            <a:pathLst>
              <a:path h="21589">
                <a:moveTo>
                  <a:pt x="-11429" y="10795"/>
                </a:moveTo>
                <a:lnTo>
                  <a:pt x="11429" y="10795"/>
                </a:lnTo>
              </a:path>
            </a:pathLst>
          </a:custGeom>
          <a:ln w="21589">
            <a:solidFill>
              <a:srgbClr val="7F0000"/>
            </a:solidFill>
          </a:ln>
        </p:spPr>
        <p:txBody>
          <a:bodyPr wrap="square" lIns="0" tIns="0" rIns="0" bIns="0" rtlCol="0"/>
          <a:lstStyle/>
          <a:p>
            <a:endParaRPr/>
          </a:p>
        </p:txBody>
      </p:sp>
      <p:sp>
        <p:nvSpPr>
          <p:cNvPr id="781" name="object 781"/>
          <p:cNvSpPr/>
          <p:nvPr/>
        </p:nvSpPr>
        <p:spPr>
          <a:xfrm>
            <a:off x="5076190" y="2960370"/>
            <a:ext cx="0" cy="22860"/>
          </a:xfrm>
          <a:custGeom>
            <a:avLst/>
            <a:gdLst/>
            <a:ahLst/>
            <a:cxnLst/>
            <a:rect l="l" t="t" r="r" b="b"/>
            <a:pathLst>
              <a:path h="22860">
                <a:moveTo>
                  <a:pt x="-11429" y="11429"/>
                </a:moveTo>
                <a:lnTo>
                  <a:pt x="11429" y="11429"/>
                </a:lnTo>
              </a:path>
            </a:pathLst>
          </a:custGeom>
          <a:ln w="22859">
            <a:solidFill>
              <a:srgbClr val="7F0000"/>
            </a:solidFill>
          </a:ln>
        </p:spPr>
        <p:txBody>
          <a:bodyPr wrap="square" lIns="0" tIns="0" rIns="0" bIns="0" rtlCol="0"/>
          <a:lstStyle/>
          <a:p>
            <a:endParaRPr/>
          </a:p>
        </p:txBody>
      </p:sp>
      <p:sp>
        <p:nvSpPr>
          <p:cNvPr id="782" name="object 782"/>
          <p:cNvSpPr/>
          <p:nvPr/>
        </p:nvSpPr>
        <p:spPr>
          <a:xfrm>
            <a:off x="5076190" y="2917189"/>
            <a:ext cx="0" cy="21590"/>
          </a:xfrm>
          <a:custGeom>
            <a:avLst/>
            <a:gdLst/>
            <a:ahLst/>
            <a:cxnLst/>
            <a:rect l="l" t="t" r="r" b="b"/>
            <a:pathLst>
              <a:path h="21589">
                <a:moveTo>
                  <a:pt x="-11429" y="10794"/>
                </a:moveTo>
                <a:lnTo>
                  <a:pt x="11429" y="10794"/>
                </a:lnTo>
              </a:path>
            </a:pathLst>
          </a:custGeom>
          <a:ln w="21589">
            <a:solidFill>
              <a:srgbClr val="7F0000"/>
            </a:solidFill>
          </a:ln>
        </p:spPr>
        <p:txBody>
          <a:bodyPr wrap="square" lIns="0" tIns="0" rIns="0" bIns="0" rtlCol="0"/>
          <a:lstStyle/>
          <a:p>
            <a:endParaRPr/>
          </a:p>
        </p:txBody>
      </p:sp>
      <p:sp>
        <p:nvSpPr>
          <p:cNvPr id="783" name="object 783"/>
          <p:cNvSpPr/>
          <p:nvPr/>
        </p:nvSpPr>
        <p:spPr>
          <a:xfrm>
            <a:off x="5076190" y="2872739"/>
            <a:ext cx="0" cy="21590"/>
          </a:xfrm>
          <a:custGeom>
            <a:avLst/>
            <a:gdLst/>
            <a:ahLst/>
            <a:cxnLst/>
            <a:rect l="l" t="t" r="r" b="b"/>
            <a:pathLst>
              <a:path h="21589">
                <a:moveTo>
                  <a:pt x="-11429" y="10794"/>
                </a:moveTo>
                <a:lnTo>
                  <a:pt x="11429" y="10794"/>
                </a:lnTo>
              </a:path>
            </a:pathLst>
          </a:custGeom>
          <a:ln w="21589">
            <a:solidFill>
              <a:srgbClr val="7F0000"/>
            </a:solidFill>
          </a:ln>
        </p:spPr>
        <p:txBody>
          <a:bodyPr wrap="square" lIns="0" tIns="0" rIns="0" bIns="0" rtlCol="0"/>
          <a:lstStyle/>
          <a:p>
            <a:endParaRPr/>
          </a:p>
        </p:txBody>
      </p:sp>
      <p:sp>
        <p:nvSpPr>
          <p:cNvPr id="784" name="object 784"/>
          <p:cNvSpPr/>
          <p:nvPr/>
        </p:nvSpPr>
        <p:spPr>
          <a:xfrm>
            <a:off x="5076190" y="2828289"/>
            <a:ext cx="0" cy="22860"/>
          </a:xfrm>
          <a:custGeom>
            <a:avLst/>
            <a:gdLst/>
            <a:ahLst/>
            <a:cxnLst/>
            <a:rect l="l" t="t" r="r" b="b"/>
            <a:pathLst>
              <a:path h="22860">
                <a:moveTo>
                  <a:pt x="-11429" y="11430"/>
                </a:moveTo>
                <a:lnTo>
                  <a:pt x="11429" y="11430"/>
                </a:lnTo>
              </a:path>
            </a:pathLst>
          </a:custGeom>
          <a:ln w="22860">
            <a:solidFill>
              <a:srgbClr val="7F0000"/>
            </a:solidFill>
          </a:ln>
        </p:spPr>
        <p:txBody>
          <a:bodyPr wrap="square" lIns="0" tIns="0" rIns="0" bIns="0" rtlCol="0"/>
          <a:lstStyle/>
          <a:p>
            <a:endParaRPr/>
          </a:p>
        </p:txBody>
      </p:sp>
      <p:sp>
        <p:nvSpPr>
          <p:cNvPr id="785" name="object 785"/>
          <p:cNvSpPr/>
          <p:nvPr/>
        </p:nvSpPr>
        <p:spPr>
          <a:xfrm>
            <a:off x="5076190" y="2785110"/>
            <a:ext cx="0" cy="21590"/>
          </a:xfrm>
          <a:custGeom>
            <a:avLst/>
            <a:gdLst/>
            <a:ahLst/>
            <a:cxnLst/>
            <a:rect l="l" t="t" r="r" b="b"/>
            <a:pathLst>
              <a:path h="21589">
                <a:moveTo>
                  <a:pt x="-11429" y="10794"/>
                </a:moveTo>
                <a:lnTo>
                  <a:pt x="11429" y="10794"/>
                </a:lnTo>
              </a:path>
            </a:pathLst>
          </a:custGeom>
          <a:ln w="21589">
            <a:solidFill>
              <a:srgbClr val="7F0000"/>
            </a:solidFill>
          </a:ln>
        </p:spPr>
        <p:txBody>
          <a:bodyPr wrap="square" lIns="0" tIns="0" rIns="0" bIns="0" rtlCol="0"/>
          <a:lstStyle/>
          <a:p>
            <a:endParaRPr/>
          </a:p>
        </p:txBody>
      </p:sp>
      <p:sp>
        <p:nvSpPr>
          <p:cNvPr id="786" name="object 786"/>
          <p:cNvSpPr/>
          <p:nvPr/>
        </p:nvSpPr>
        <p:spPr>
          <a:xfrm>
            <a:off x="5076190" y="2740660"/>
            <a:ext cx="0" cy="22860"/>
          </a:xfrm>
          <a:custGeom>
            <a:avLst/>
            <a:gdLst/>
            <a:ahLst/>
            <a:cxnLst/>
            <a:rect l="l" t="t" r="r" b="b"/>
            <a:pathLst>
              <a:path h="22860">
                <a:moveTo>
                  <a:pt x="-11429" y="11430"/>
                </a:moveTo>
                <a:lnTo>
                  <a:pt x="11429" y="11430"/>
                </a:lnTo>
              </a:path>
            </a:pathLst>
          </a:custGeom>
          <a:ln w="22860">
            <a:solidFill>
              <a:srgbClr val="7F0000"/>
            </a:solidFill>
          </a:ln>
        </p:spPr>
        <p:txBody>
          <a:bodyPr wrap="square" lIns="0" tIns="0" rIns="0" bIns="0" rtlCol="0"/>
          <a:lstStyle/>
          <a:p>
            <a:endParaRPr/>
          </a:p>
        </p:txBody>
      </p:sp>
      <p:sp>
        <p:nvSpPr>
          <p:cNvPr id="787" name="object 787"/>
          <p:cNvSpPr/>
          <p:nvPr/>
        </p:nvSpPr>
        <p:spPr>
          <a:xfrm>
            <a:off x="5076190" y="2697479"/>
            <a:ext cx="0" cy="21590"/>
          </a:xfrm>
          <a:custGeom>
            <a:avLst/>
            <a:gdLst/>
            <a:ahLst/>
            <a:cxnLst/>
            <a:rect l="l" t="t" r="r" b="b"/>
            <a:pathLst>
              <a:path h="21589">
                <a:moveTo>
                  <a:pt x="-11429" y="10795"/>
                </a:moveTo>
                <a:lnTo>
                  <a:pt x="11429" y="10795"/>
                </a:lnTo>
              </a:path>
            </a:pathLst>
          </a:custGeom>
          <a:ln w="21590">
            <a:solidFill>
              <a:srgbClr val="7F0000"/>
            </a:solidFill>
          </a:ln>
        </p:spPr>
        <p:txBody>
          <a:bodyPr wrap="square" lIns="0" tIns="0" rIns="0" bIns="0" rtlCol="0"/>
          <a:lstStyle/>
          <a:p>
            <a:endParaRPr/>
          </a:p>
        </p:txBody>
      </p:sp>
      <p:sp>
        <p:nvSpPr>
          <p:cNvPr id="788" name="object 788"/>
          <p:cNvSpPr/>
          <p:nvPr/>
        </p:nvSpPr>
        <p:spPr>
          <a:xfrm>
            <a:off x="5076190" y="2653029"/>
            <a:ext cx="0" cy="21590"/>
          </a:xfrm>
          <a:custGeom>
            <a:avLst/>
            <a:gdLst/>
            <a:ahLst/>
            <a:cxnLst/>
            <a:rect l="l" t="t" r="r" b="b"/>
            <a:pathLst>
              <a:path h="21589">
                <a:moveTo>
                  <a:pt x="-11429" y="10795"/>
                </a:moveTo>
                <a:lnTo>
                  <a:pt x="11429" y="10795"/>
                </a:lnTo>
              </a:path>
            </a:pathLst>
          </a:custGeom>
          <a:ln w="21590">
            <a:solidFill>
              <a:srgbClr val="7F0000"/>
            </a:solidFill>
          </a:ln>
        </p:spPr>
        <p:txBody>
          <a:bodyPr wrap="square" lIns="0" tIns="0" rIns="0" bIns="0" rtlCol="0"/>
          <a:lstStyle/>
          <a:p>
            <a:endParaRPr/>
          </a:p>
        </p:txBody>
      </p:sp>
      <p:sp>
        <p:nvSpPr>
          <p:cNvPr id="789" name="object 789"/>
          <p:cNvSpPr/>
          <p:nvPr/>
        </p:nvSpPr>
        <p:spPr>
          <a:xfrm>
            <a:off x="5076190" y="2609850"/>
            <a:ext cx="0" cy="21590"/>
          </a:xfrm>
          <a:custGeom>
            <a:avLst/>
            <a:gdLst/>
            <a:ahLst/>
            <a:cxnLst/>
            <a:rect l="l" t="t" r="r" b="b"/>
            <a:pathLst>
              <a:path h="21589">
                <a:moveTo>
                  <a:pt x="-11429" y="10795"/>
                </a:moveTo>
                <a:lnTo>
                  <a:pt x="11429" y="10795"/>
                </a:lnTo>
              </a:path>
            </a:pathLst>
          </a:custGeom>
          <a:ln w="21589">
            <a:solidFill>
              <a:srgbClr val="7F0000"/>
            </a:solidFill>
          </a:ln>
        </p:spPr>
        <p:txBody>
          <a:bodyPr wrap="square" lIns="0" tIns="0" rIns="0" bIns="0" rtlCol="0"/>
          <a:lstStyle/>
          <a:p>
            <a:endParaRPr/>
          </a:p>
        </p:txBody>
      </p:sp>
      <p:sp>
        <p:nvSpPr>
          <p:cNvPr id="790" name="object 790"/>
          <p:cNvSpPr/>
          <p:nvPr/>
        </p:nvSpPr>
        <p:spPr>
          <a:xfrm>
            <a:off x="5076190" y="2565400"/>
            <a:ext cx="0" cy="21590"/>
          </a:xfrm>
          <a:custGeom>
            <a:avLst/>
            <a:gdLst/>
            <a:ahLst/>
            <a:cxnLst/>
            <a:rect l="l" t="t" r="r" b="b"/>
            <a:pathLst>
              <a:path h="21589">
                <a:moveTo>
                  <a:pt x="-11429" y="10795"/>
                </a:moveTo>
                <a:lnTo>
                  <a:pt x="11429" y="10795"/>
                </a:lnTo>
              </a:path>
            </a:pathLst>
          </a:custGeom>
          <a:ln w="21589">
            <a:solidFill>
              <a:srgbClr val="7F0000"/>
            </a:solidFill>
          </a:ln>
        </p:spPr>
        <p:txBody>
          <a:bodyPr wrap="square" lIns="0" tIns="0" rIns="0" bIns="0" rtlCol="0"/>
          <a:lstStyle/>
          <a:p>
            <a:endParaRPr/>
          </a:p>
        </p:txBody>
      </p:sp>
      <p:sp>
        <p:nvSpPr>
          <p:cNvPr id="791" name="object 791"/>
          <p:cNvSpPr/>
          <p:nvPr/>
        </p:nvSpPr>
        <p:spPr>
          <a:xfrm>
            <a:off x="5076190" y="2520950"/>
            <a:ext cx="0" cy="22860"/>
          </a:xfrm>
          <a:custGeom>
            <a:avLst/>
            <a:gdLst/>
            <a:ahLst/>
            <a:cxnLst/>
            <a:rect l="l" t="t" r="r" b="b"/>
            <a:pathLst>
              <a:path h="22860">
                <a:moveTo>
                  <a:pt x="-11429" y="11429"/>
                </a:moveTo>
                <a:lnTo>
                  <a:pt x="11429" y="11429"/>
                </a:lnTo>
              </a:path>
            </a:pathLst>
          </a:custGeom>
          <a:ln w="22860">
            <a:solidFill>
              <a:srgbClr val="7F0000"/>
            </a:solidFill>
          </a:ln>
        </p:spPr>
        <p:txBody>
          <a:bodyPr wrap="square" lIns="0" tIns="0" rIns="0" bIns="0" rtlCol="0"/>
          <a:lstStyle/>
          <a:p>
            <a:endParaRPr/>
          </a:p>
        </p:txBody>
      </p:sp>
      <p:sp>
        <p:nvSpPr>
          <p:cNvPr id="792" name="object 792"/>
          <p:cNvSpPr/>
          <p:nvPr/>
        </p:nvSpPr>
        <p:spPr>
          <a:xfrm>
            <a:off x="5076190" y="2477770"/>
            <a:ext cx="0" cy="21590"/>
          </a:xfrm>
          <a:custGeom>
            <a:avLst/>
            <a:gdLst/>
            <a:ahLst/>
            <a:cxnLst/>
            <a:rect l="l" t="t" r="r" b="b"/>
            <a:pathLst>
              <a:path h="21589">
                <a:moveTo>
                  <a:pt x="-11429" y="10795"/>
                </a:moveTo>
                <a:lnTo>
                  <a:pt x="11429" y="10795"/>
                </a:lnTo>
              </a:path>
            </a:pathLst>
          </a:custGeom>
          <a:ln w="21589">
            <a:solidFill>
              <a:srgbClr val="7F0000"/>
            </a:solidFill>
          </a:ln>
        </p:spPr>
        <p:txBody>
          <a:bodyPr wrap="square" lIns="0" tIns="0" rIns="0" bIns="0" rtlCol="0"/>
          <a:lstStyle/>
          <a:p>
            <a:endParaRPr/>
          </a:p>
        </p:txBody>
      </p:sp>
      <p:sp>
        <p:nvSpPr>
          <p:cNvPr id="793" name="object 793"/>
          <p:cNvSpPr/>
          <p:nvPr/>
        </p:nvSpPr>
        <p:spPr>
          <a:xfrm>
            <a:off x="5076190" y="2433320"/>
            <a:ext cx="0" cy="22860"/>
          </a:xfrm>
          <a:custGeom>
            <a:avLst/>
            <a:gdLst/>
            <a:ahLst/>
            <a:cxnLst/>
            <a:rect l="l" t="t" r="r" b="b"/>
            <a:pathLst>
              <a:path h="22860">
                <a:moveTo>
                  <a:pt x="-11429" y="11429"/>
                </a:moveTo>
                <a:lnTo>
                  <a:pt x="11429" y="11429"/>
                </a:lnTo>
              </a:path>
            </a:pathLst>
          </a:custGeom>
          <a:ln w="22859">
            <a:solidFill>
              <a:srgbClr val="7F0000"/>
            </a:solidFill>
          </a:ln>
        </p:spPr>
        <p:txBody>
          <a:bodyPr wrap="square" lIns="0" tIns="0" rIns="0" bIns="0" rtlCol="0"/>
          <a:lstStyle/>
          <a:p>
            <a:endParaRPr/>
          </a:p>
        </p:txBody>
      </p:sp>
      <p:sp>
        <p:nvSpPr>
          <p:cNvPr id="794" name="object 794"/>
          <p:cNvSpPr/>
          <p:nvPr/>
        </p:nvSpPr>
        <p:spPr>
          <a:xfrm>
            <a:off x="5076190" y="2390139"/>
            <a:ext cx="0" cy="21590"/>
          </a:xfrm>
          <a:custGeom>
            <a:avLst/>
            <a:gdLst/>
            <a:ahLst/>
            <a:cxnLst/>
            <a:rect l="l" t="t" r="r" b="b"/>
            <a:pathLst>
              <a:path h="21589">
                <a:moveTo>
                  <a:pt x="-11429" y="10794"/>
                </a:moveTo>
                <a:lnTo>
                  <a:pt x="11429" y="10794"/>
                </a:lnTo>
              </a:path>
            </a:pathLst>
          </a:custGeom>
          <a:ln w="21589">
            <a:solidFill>
              <a:srgbClr val="7F0000"/>
            </a:solidFill>
          </a:ln>
        </p:spPr>
        <p:txBody>
          <a:bodyPr wrap="square" lIns="0" tIns="0" rIns="0" bIns="0" rtlCol="0"/>
          <a:lstStyle/>
          <a:p>
            <a:endParaRPr/>
          </a:p>
        </p:txBody>
      </p:sp>
      <p:sp>
        <p:nvSpPr>
          <p:cNvPr id="795" name="object 795"/>
          <p:cNvSpPr/>
          <p:nvPr/>
        </p:nvSpPr>
        <p:spPr>
          <a:xfrm>
            <a:off x="5076190" y="2345689"/>
            <a:ext cx="0" cy="21590"/>
          </a:xfrm>
          <a:custGeom>
            <a:avLst/>
            <a:gdLst/>
            <a:ahLst/>
            <a:cxnLst/>
            <a:rect l="l" t="t" r="r" b="b"/>
            <a:pathLst>
              <a:path h="21589">
                <a:moveTo>
                  <a:pt x="-11429" y="10794"/>
                </a:moveTo>
                <a:lnTo>
                  <a:pt x="11429" y="10794"/>
                </a:lnTo>
              </a:path>
            </a:pathLst>
          </a:custGeom>
          <a:ln w="21589">
            <a:solidFill>
              <a:srgbClr val="7F0000"/>
            </a:solidFill>
          </a:ln>
        </p:spPr>
        <p:txBody>
          <a:bodyPr wrap="square" lIns="0" tIns="0" rIns="0" bIns="0" rtlCol="0"/>
          <a:lstStyle/>
          <a:p>
            <a:endParaRPr/>
          </a:p>
        </p:txBody>
      </p:sp>
      <p:sp>
        <p:nvSpPr>
          <p:cNvPr id="796" name="object 796"/>
          <p:cNvSpPr/>
          <p:nvPr/>
        </p:nvSpPr>
        <p:spPr>
          <a:xfrm>
            <a:off x="5076190" y="2301239"/>
            <a:ext cx="0" cy="22860"/>
          </a:xfrm>
          <a:custGeom>
            <a:avLst/>
            <a:gdLst/>
            <a:ahLst/>
            <a:cxnLst/>
            <a:rect l="l" t="t" r="r" b="b"/>
            <a:pathLst>
              <a:path h="22860">
                <a:moveTo>
                  <a:pt x="-11429" y="11430"/>
                </a:moveTo>
                <a:lnTo>
                  <a:pt x="11429" y="11430"/>
                </a:lnTo>
              </a:path>
            </a:pathLst>
          </a:custGeom>
          <a:ln w="22860">
            <a:solidFill>
              <a:srgbClr val="7F0000"/>
            </a:solidFill>
          </a:ln>
        </p:spPr>
        <p:txBody>
          <a:bodyPr wrap="square" lIns="0" tIns="0" rIns="0" bIns="0" rtlCol="0"/>
          <a:lstStyle/>
          <a:p>
            <a:endParaRPr/>
          </a:p>
        </p:txBody>
      </p:sp>
      <p:sp>
        <p:nvSpPr>
          <p:cNvPr id="797" name="object 797"/>
          <p:cNvSpPr/>
          <p:nvPr/>
        </p:nvSpPr>
        <p:spPr>
          <a:xfrm>
            <a:off x="5076190" y="2260600"/>
            <a:ext cx="2540" cy="19050"/>
          </a:xfrm>
          <a:custGeom>
            <a:avLst/>
            <a:gdLst/>
            <a:ahLst/>
            <a:cxnLst/>
            <a:rect l="l" t="t" r="r" b="b"/>
            <a:pathLst>
              <a:path w="2539" h="19050">
                <a:moveTo>
                  <a:pt x="0" y="19050"/>
                </a:moveTo>
                <a:lnTo>
                  <a:pt x="0" y="0"/>
                </a:lnTo>
                <a:lnTo>
                  <a:pt x="2539" y="0"/>
                </a:lnTo>
              </a:path>
            </a:pathLst>
          </a:custGeom>
          <a:ln w="22859">
            <a:solidFill>
              <a:srgbClr val="7F0000"/>
            </a:solidFill>
          </a:ln>
        </p:spPr>
        <p:txBody>
          <a:bodyPr wrap="square" lIns="0" tIns="0" rIns="0" bIns="0" rtlCol="0"/>
          <a:lstStyle/>
          <a:p>
            <a:endParaRPr/>
          </a:p>
        </p:txBody>
      </p:sp>
      <p:sp>
        <p:nvSpPr>
          <p:cNvPr id="798" name="object 798"/>
          <p:cNvSpPr/>
          <p:nvPr/>
        </p:nvSpPr>
        <p:spPr>
          <a:xfrm>
            <a:off x="5100320" y="2260600"/>
            <a:ext cx="22860" cy="0"/>
          </a:xfrm>
          <a:custGeom>
            <a:avLst/>
            <a:gdLst/>
            <a:ahLst/>
            <a:cxnLst/>
            <a:rect l="l" t="t" r="r" b="b"/>
            <a:pathLst>
              <a:path w="22860">
                <a:moveTo>
                  <a:pt x="0" y="0"/>
                </a:moveTo>
                <a:lnTo>
                  <a:pt x="22859" y="0"/>
                </a:lnTo>
              </a:path>
            </a:pathLst>
          </a:custGeom>
          <a:ln w="22860">
            <a:solidFill>
              <a:srgbClr val="7F0000"/>
            </a:solidFill>
          </a:ln>
        </p:spPr>
        <p:txBody>
          <a:bodyPr wrap="square" lIns="0" tIns="0" rIns="0" bIns="0" rtlCol="0"/>
          <a:lstStyle/>
          <a:p>
            <a:endParaRPr/>
          </a:p>
        </p:txBody>
      </p:sp>
      <p:sp>
        <p:nvSpPr>
          <p:cNvPr id="799" name="object 799"/>
          <p:cNvSpPr/>
          <p:nvPr/>
        </p:nvSpPr>
        <p:spPr>
          <a:xfrm>
            <a:off x="5144770" y="2260600"/>
            <a:ext cx="21590" cy="0"/>
          </a:xfrm>
          <a:custGeom>
            <a:avLst/>
            <a:gdLst/>
            <a:ahLst/>
            <a:cxnLst/>
            <a:rect l="l" t="t" r="r" b="b"/>
            <a:pathLst>
              <a:path w="21589">
                <a:moveTo>
                  <a:pt x="0" y="0"/>
                </a:moveTo>
                <a:lnTo>
                  <a:pt x="21589" y="0"/>
                </a:lnTo>
              </a:path>
            </a:pathLst>
          </a:custGeom>
          <a:ln w="22860">
            <a:solidFill>
              <a:srgbClr val="7F0000"/>
            </a:solidFill>
          </a:ln>
        </p:spPr>
        <p:txBody>
          <a:bodyPr wrap="square" lIns="0" tIns="0" rIns="0" bIns="0" rtlCol="0"/>
          <a:lstStyle/>
          <a:p>
            <a:endParaRPr/>
          </a:p>
        </p:txBody>
      </p:sp>
      <p:sp>
        <p:nvSpPr>
          <p:cNvPr id="800" name="object 800"/>
          <p:cNvSpPr/>
          <p:nvPr/>
        </p:nvSpPr>
        <p:spPr>
          <a:xfrm>
            <a:off x="5189220" y="2260600"/>
            <a:ext cx="21590" cy="0"/>
          </a:xfrm>
          <a:custGeom>
            <a:avLst/>
            <a:gdLst/>
            <a:ahLst/>
            <a:cxnLst/>
            <a:rect l="l" t="t" r="r" b="b"/>
            <a:pathLst>
              <a:path w="21589">
                <a:moveTo>
                  <a:pt x="0" y="0"/>
                </a:moveTo>
                <a:lnTo>
                  <a:pt x="21589" y="0"/>
                </a:lnTo>
              </a:path>
            </a:pathLst>
          </a:custGeom>
          <a:ln w="22860">
            <a:solidFill>
              <a:srgbClr val="7F0000"/>
            </a:solidFill>
          </a:ln>
        </p:spPr>
        <p:txBody>
          <a:bodyPr wrap="square" lIns="0" tIns="0" rIns="0" bIns="0" rtlCol="0"/>
          <a:lstStyle/>
          <a:p>
            <a:endParaRPr/>
          </a:p>
        </p:txBody>
      </p:sp>
      <p:sp>
        <p:nvSpPr>
          <p:cNvPr id="801" name="object 801"/>
          <p:cNvSpPr/>
          <p:nvPr/>
        </p:nvSpPr>
        <p:spPr>
          <a:xfrm>
            <a:off x="5232400" y="2260600"/>
            <a:ext cx="21590" cy="0"/>
          </a:xfrm>
          <a:custGeom>
            <a:avLst/>
            <a:gdLst/>
            <a:ahLst/>
            <a:cxnLst/>
            <a:rect l="l" t="t" r="r" b="b"/>
            <a:pathLst>
              <a:path w="21589">
                <a:moveTo>
                  <a:pt x="0" y="0"/>
                </a:moveTo>
                <a:lnTo>
                  <a:pt x="21589" y="0"/>
                </a:lnTo>
              </a:path>
            </a:pathLst>
          </a:custGeom>
          <a:ln w="22860">
            <a:solidFill>
              <a:srgbClr val="7F0000"/>
            </a:solidFill>
          </a:ln>
        </p:spPr>
        <p:txBody>
          <a:bodyPr wrap="square" lIns="0" tIns="0" rIns="0" bIns="0" rtlCol="0"/>
          <a:lstStyle/>
          <a:p>
            <a:endParaRPr/>
          </a:p>
        </p:txBody>
      </p:sp>
      <p:sp>
        <p:nvSpPr>
          <p:cNvPr id="802" name="object 802"/>
          <p:cNvSpPr/>
          <p:nvPr/>
        </p:nvSpPr>
        <p:spPr>
          <a:xfrm>
            <a:off x="5276850" y="2260600"/>
            <a:ext cx="21590" cy="0"/>
          </a:xfrm>
          <a:custGeom>
            <a:avLst/>
            <a:gdLst/>
            <a:ahLst/>
            <a:cxnLst/>
            <a:rect l="l" t="t" r="r" b="b"/>
            <a:pathLst>
              <a:path w="21589">
                <a:moveTo>
                  <a:pt x="0" y="0"/>
                </a:moveTo>
                <a:lnTo>
                  <a:pt x="21589" y="0"/>
                </a:lnTo>
              </a:path>
            </a:pathLst>
          </a:custGeom>
          <a:ln w="22860">
            <a:solidFill>
              <a:srgbClr val="7F0000"/>
            </a:solidFill>
          </a:ln>
        </p:spPr>
        <p:txBody>
          <a:bodyPr wrap="square" lIns="0" tIns="0" rIns="0" bIns="0" rtlCol="0"/>
          <a:lstStyle/>
          <a:p>
            <a:endParaRPr/>
          </a:p>
        </p:txBody>
      </p:sp>
      <p:sp>
        <p:nvSpPr>
          <p:cNvPr id="803" name="object 803"/>
          <p:cNvSpPr/>
          <p:nvPr/>
        </p:nvSpPr>
        <p:spPr>
          <a:xfrm>
            <a:off x="5320029" y="2260600"/>
            <a:ext cx="22860" cy="0"/>
          </a:xfrm>
          <a:custGeom>
            <a:avLst/>
            <a:gdLst/>
            <a:ahLst/>
            <a:cxnLst/>
            <a:rect l="l" t="t" r="r" b="b"/>
            <a:pathLst>
              <a:path w="22860">
                <a:moveTo>
                  <a:pt x="0" y="0"/>
                </a:moveTo>
                <a:lnTo>
                  <a:pt x="22860" y="0"/>
                </a:lnTo>
              </a:path>
            </a:pathLst>
          </a:custGeom>
          <a:ln w="22860">
            <a:solidFill>
              <a:srgbClr val="7F0000"/>
            </a:solidFill>
          </a:ln>
        </p:spPr>
        <p:txBody>
          <a:bodyPr wrap="square" lIns="0" tIns="0" rIns="0" bIns="0" rtlCol="0"/>
          <a:lstStyle/>
          <a:p>
            <a:endParaRPr/>
          </a:p>
        </p:txBody>
      </p:sp>
      <p:sp>
        <p:nvSpPr>
          <p:cNvPr id="804" name="object 804"/>
          <p:cNvSpPr/>
          <p:nvPr/>
        </p:nvSpPr>
        <p:spPr>
          <a:xfrm>
            <a:off x="5364479" y="2260600"/>
            <a:ext cx="21590" cy="0"/>
          </a:xfrm>
          <a:custGeom>
            <a:avLst/>
            <a:gdLst/>
            <a:ahLst/>
            <a:cxnLst/>
            <a:rect l="l" t="t" r="r" b="b"/>
            <a:pathLst>
              <a:path w="21589">
                <a:moveTo>
                  <a:pt x="0" y="0"/>
                </a:moveTo>
                <a:lnTo>
                  <a:pt x="21590" y="0"/>
                </a:lnTo>
              </a:path>
            </a:pathLst>
          </a:custGeom>
          <a:ln w="22860">
            <a:solidFill>
              <a:srgbClr val="7F0000"/>
            </a:solidFill>
          </a:ln>
        </p:spPr>
        <p:txBody>
          <a:bodyPr wrap="square" lIns="0" tIns="0" rIns="0" bIns="0" rtlCol="0"/>
          <a:lstStyle/>
          <a:p>
            <a:endParaRPr/>
          </a:p>
        </p:txBody>
      </p:sp>
      <p:sp>
        <p:nvSpPr>
          <p:cNvPr id="805" name="object 805"/>
          <p:cNvSpPr/>
          <p:nvPr/>
        </p:nvSpPr>
        <p:spPr>
          <a:xfrm>
            <a:off x="5407659" y="2260600"/>
            <a:ext cx="22860" cy="0"/>
          </a:xfrm>
          <a:custGeom>
            <a:avLst/>
            <a:gdLst/>
            <a:ahLst/>
            <a:cxnLst/>
            <a:rect l="l" t="t" r="r" b="b"/>
            <a:pathLst>
              <a:path w="22860">
                <a:moveTo>
                  <a:pt x="0" y="0"/>
                </a:moveTo>
                <a:lnTo>
                  <a:pt x="22860" y="0"/>
                </a:lnTo>
              </a:path>
            </a:pathLst>
          </a:custGeom>
          <a:ln w="22860">
            <a:solidFill>
              <a:srgbClr val="7F0000"/>
            </a:solidFill>
          </a:ln>
        </p:spPr>
        <p:txBody>
          <a:bodyPr wrap="square" lIns="0" tIns="0" rIns="0" bIns="0" rtlCol="0"/>
          <a:lstStyle/>
          <a:p>
            <a:endParaRPr/>
          </a:p>
        </p:txBody>
      </p:sp>
      <p:sp>
        <p:nvSpPr>
          <p:cNvPr id="806" name="object 806"/>
          <p:cNvSpPr/>
          <p:nvPr/>
        </p:nvSpPr>
        <p:spPr>
          <a:xfrm>
            <a:off x="5452109" y="2260600"/>
            <a:ext cx="21590" cy="0"/>
          </a:xfrm>
          <a:custGeom>
            <a:avLst/>
            <a:gdLst/>
            <a:ahLst/>
            <a:cxnLst/>
            <a:rect l="l" t="t" r="r" b="b"/>
            <a:pathLst>
              <a:path w="21589">
                <a:moveTo>
                  <a:pt x="0" y="0"/>
                </a:moveTo>
                <a:lnTo>
                  <a:pt x="21589" y="0"/>
                </a:lnTo>
              </a:path>
            </a:pathLst>
          </a:custGeom>
          <a:ln w="22860">
            <a:solidFill>
              <a:srgbClr val="7F0000"/>
            </a:solidFill>
          </a:ln>
        </p:spPr>
        <p:txBody>
          <a:bodyPr wrap="square" lIns="0" tIns="0" rIns="0" bIns="0" rtlCol="0"/>
          <a:lstStyle/>
          <a:p>
            <a:endParaRPr/>
          </a:p>
        </p:txBody>
      </p:sp>
      <p:sp>
        <p:nvSpPr>
          <p:cNvPr id="807" name="object 807"/>
          <p:cNvSpPr/>
          <p:nvPr/>
        </p:nvSpPr>
        <p:spPr>
          <a:xfrm>
            <a:off x="5496559" y="2260600"/>
            <a:ext cx="21590" cy="0"/>
          </a:xfrm>
          <a:custGeom>
            <a:avLst/>
            <a:gdLst/>
            <a:ahLst/>
            <a:cxnLst/>
            <a:rect l="l" t="t" r="r" b="b"/>
            <a:pathLst>
              <a:path w="21589">
                <a:moveTo>
                  <a:pt x="0" y="0"/>
                </a:moveTo>
                <a:lnTo>
                  <a:pt x="21589" y="0"/>
                </a:lnTo>
              </a:path>
            </a:pathLst>
          </a:custGeom>
          <a:ln w="22860">
            <a:solidFill>
              <a:srgbClr val="7F0000"/>
            </a:solidFill>
          </a:ln>
        </p:spPr>
        <p:txBody>
          <a:bodyPr wrap="square" lIns="0" tIns="0" rIns="0" bIns="0" rtlCol="0"/>
          <a:lstStyle/>
          <a:p>
            <a:endParaRPr/>
          </a:p>
        </p:txBody>
      </p:sp>
      <p:sp>
        <p:nvSpPr>
          <p:cNvPr id="808" name="object 808"/>
          <p:cNvSpPr/>
          <p:nvPr/>
        </p:nvSpPr>
        <p:spPr>
          <a:xfrm>
            <a:off x="5539740" y="2260600"/>
            <a:ext cx="22860" cy="0"/>
          </a:xfrm>
          <a:custGeom>
            <a:avLst/>
            <a:gdLst/>
            <a:ahLst/>
            <a:cxnLst/>
            <a:rect l="l" t="t" r="r" b="b"/>
            <a:pathLst>
              <a:path w="22860">
                <a:moveTo>
                  <a:pt x="0" y="0"/>
                </a:moveTo>
                <a:lnTo>
                  <a:pt x="22860" y="0"/>
                </a:lnTo>
              </a:path>
            </a:pathLst>
          </a:custGeom>
          <a:ln w="22860">
            <a:solidFill>
              <a:srgbClr val="7F0000"/>
            </a:solidFill>
          </a:ln>
        </p:spPr>
        <p:txBody>
          <a:bodyPr wrap="square" lIns="0" tIns="0" rIns="0" bIns="0" rtlCol="0"/>
          <a:lstStyle/>
          <a:p>
            <a:endParaRPr/>
          </a:p>
        </p:txBody>
      </p:sp>
      <p:sp>
        <p:nvSpPr>
          <p:cNvPr id="809" name="object 809"/>
          <p:cNvSpPr/>
          <p:nvPr/>
        </p:nvSpPr>
        <p:spPr>
          <a:xfrm>
            <a:off x="5584190" y="2260600"/>
            <a:ext cx="21590" cy="0"/>
          </a:xfrm>
          <a:custGeom>
            <a:avLst/>
            <a:gdLst/>
            <a:ahLst/>
            <a:cxnLst/>
            <a:rect l="l" t="t" r="r" b="b"/>
            <a:pathLst>
              <a:path w="21589">
                <a:moveTo>
                  <a:pt x="0" y="0"/>
                </a:moveTo>
                <a:lnTo>
                  <a:pt x="21589" y="0"/>
                </a:lnTo>
              </a:path>
            </a:pathLst>
          </a:custGeom>
          <a:ln w="22860">
            <a:solidFill>
              <a:srgbClr val="7F0000"/>
            </a:solidFill>
          </a:ln>
        </p:spPr>
        <p:txBody>
          <a:bodyPr wrap="square" lIns="0" tIns="0" rIns="0" bIns="0" rtlCol="0"/>
          <a:lstStyle/>
          <a:p>
            <a:endParaRPr/>
          </a:p>
        </p:txBody>
      </p:sp>
      <p:sp>
        <p:nvSpPr>
          <p:cNvPr id="810" name="object 810"/>
          <p:cNvSpPr/>
          <p:nvPr/>
        </p:nvSpPr>
        <p:spPr>
          <a:xfrm>
            <a:off x="5627370" y="2260600"/>
            <a:ext cx="22860" cy="0"/>
          </a:xfrm>
          <a:custGeom>
            <a:avLst/>
            <a:gdLst/>
            <a:ahLst/>
            <a:cxnLst/>
            <a:rect l="l" t="t" r="r" b="b"/>
            <a:pathLst>
              <a:path w="22860">
                <a:moveTo>
                  <a:pt x="0" y="0"/>
                </a:moveTo>
                <a:lnTo>
                  <a:pt x="22859" y="0"/>
                </a:lnTo>
              </a:path>
            </a:pathLst>
          </a:custGeom>
          <a:ln w="22860">
            <a:solidFill>
              <a:srgbClr val="7F0000"/>
            </a:solidFill>
          </a:ln>
        </p:spPr>
        <p:txBody>
          <a:bodyPr wrap="square" lIns="0" tIns="0" rIns="0" bIns="0" rtlCol="0"/>
          <a:lstStyle/>
          <a:p>
            <a:endParaRPr/>
          </a:p>
        </p:txBody>
      </p:sp>
      <p:sp>
        <p:nvSpPr>
          <p:cNvPr id="811" name="object 811"/>
          <p:cNvSpPr/>
          <p:nvPr/>
        </p:nvSpPr>
        <p:spPr>
          <a:xfrm>
            <a:off x="5671820" y="2260600"/>
            <a:ext cx="21590" cy="0"/>
          </a:xfrm>
          <a:custGeom>
            <a:avLst/>
            <a:gdLst/>
            <a:ahLst/>
            <a:cxnLst/>
            <a:rect l="l" t="t" r="r" b="b"/>
            <a:pathLst>
              <a:path w="21589">
                <a:moveTo>
                  <a:pt x="0" y="0"/>
                </a:moveTo>
                <a:lnTo>
                  <a:pt x="21589" y="0"/>
                </a:lnTo>
              </a:path>
            </a:pathLst>
          </a:custGeom>
          <a:ln w="22860">
            <a:solidFill>
              <a:srgbClr val="7F0000"/>
            </a:solidFill>
          </a:ln>
        </p:spPr>
        <p:txBody>
          <a:bodyPr wrap="square" lIns="0" tIns="0" rIns="0" bIns="0" rtlCol="0"/>
          <a:lstStyle/>
          <a:p>
            <a:endParaRPr/>
          </a:p>
        </p:txBody>
      </p:sp>
      <p:sp>
        <p:nvSpPr>
          <p:cNvPr id="812" name="object 812"/>
          <p:cNvSpPr/>
          <p:nvPr/>
        </p:nvSpPr>
        <p:spPr>
          <a:xfrm>
            <a:off x="5716270" y="2260600"/>
            <a:ext cx="21590" cy="0"/>
          </a:xfrm>
          <a:custGeom>
            <a:avLst/>
            <a:gdLst/>
            <a:ahLst/>
            <a:cxnLst/>
            <a:rect l="l" t="t" r="r" b="b"/>
            <a:pathLst>
              <a:path w="21589">
                <a:moveTo>
                  <a:pt x="0" y="0"/>
                </a:moveTo>
                <a:lnTo>
                  <a:pt x="21589" y="0"/>
                </a:lnTo>
              </a:path>
            </a:pathLst>
          </a:custGeom>
          <a:ln w="22860">
            <a:solidFill>
              <a:srgbClr val="7F0000"/>
            </a:solidFill>
          </a:ln>
        </p:spPr>
        <p:txBody>
          <a:bodyPr wrap="square" lIns="0" tIns="0" rIns="0" bIns="0" rtlCol="0"/>
          <a:lstStyle/>
          <a:p>
            <a:endParaRPr/>
          </a:p>
        </p:txBody>
      </p:sp>
      <p:sp>
        <p:nvSpPr>
          <p:cNvPr id="813" name="object 813"/>
          <p:cNvSpPr/>
          <p:nvPr/>
        </p:nvSpPr>
        <p:spPr>
          <a:xfrm>
            <a:off x="5759450" y="2260600"/>
            <a:ext cx="21590" cy="0"/>
          </a:xfrm>
          <a:custGeom>
            <a:avLst/>
            <a:gdLst/>
            <a:ahLst/>
            <a:cxnLst/>
            <a:rect l="l" t="t" r="r" b="b"/>
            <a:pathLst>
              <a:path w="21589">
                <a:moveTo>
                  <a:pt x="0" y="0"/>
                </a:moveTo>
                <a:lnTo>
                  <a:pt x="21589" y="0"/>
                </a:lnTo>
              </a:path>
            </a:pathLst>
          </a:custGeom>
          <a:ln w="22860">
            <a:solidFill>
              <a:srgbClr val="7F0000"/>
            </a:solidFill>
          </a:ln>
        </p:spPr>
        <p:txBody>
          <a:bodyPr wrap="square" lIns="0" tIns="0" rIns="0" bIns="0" rtlCol="0"/>
          <a:lstStyle/>
          <a:p>
            <a:endParaRPr/>
          </a:p>
        </p:txBody>
      </p:sp>
      <p:sp>
        <p:nvSpPr>
          <p:cNvPr id="814" name="object 814"/>
          <p:cNvSpPr/>
          <p:nvPr/>
        </p:nvSpPr>
        <p:spPr>
          <a:xfrm>
            <a:off x="5803900" y="2260600"/>
            <a:ext cx="21590" cy="0"/>
          </a:xfrm>
          <a:custGeom>
            <a:avLst/>
            <a:gdLst/>
            <a:ahLst/>
            <a:cxnLst/>
            <a:rect l="l" t="t" r="r" b="b"/>
            <a:pathLst>
              <a:path w="21589">
                <a:moveTo>
                  <a:pt x="0" y="0"/>
                </a:moveTo>
                <a:lnTo>
                  <a:pt x="21589" y="0"/>
                </a:lnTo>
              </a:path>
            </a:pathLst>
          </a:custGeom>
          <a:ln w="22860">
            <a:solidFill>
              <a:srgbClr val="7F0000"/>
            </a:solidFill>
          </a:ln>
        </p:spPr>
        <p:txBody>
          <a:bodyPr wrap="square" lIns="0" tIns="0" rIns="0" bIns="0" rtlCol="0"/>
          <a:lstStyle/>
          <a:p>
            <a:endParaRPr/>
          </a:p>
        </p:txBody>
      </p:sp>
      <p:sp>
        <p:nvSpPr>
          <p:cNvPr id="815" name="object 815"/>
          <p:cNvSpPr/>
          <p:nvPr/>
        </p:nvSpPr>
        <p:spPr>
          <a:xfrm>
            <a:off x="5847079" y="2260600"/>
            <a:ext cx="22860" cy="0"/>
          </a:xfrm>
          <a:custGeom>
            <a:avLst/>
            <a:gdLst/>
            <a:ahLst/>
            <a:cxnLst/>
            <a:rect l="l" t="t" r="r" b="b"/>
            <a:pathLst>
              <a:path w="22860">
                <a:moveTo>
                  <a:pt x="0" y="0"/>
                </a:moveTo>
                <a:lnTo>
                  <a:pt x="22860" y="0"/>
                </a:lnTo>
              </a:path>
            </a:pathLst>
          </a:custGeom>
          <a:ln w="22860">
            <a:solidFill>
              <a:srgbClr val="7F0000"/>
            </a:solidFill>
          </a:ln>
        </p:spPr>
        <p:txBody>
          <a:bodyPr wrap="square" lIns="0" tIns="0" rIns="0" bIns="0" rtlCol="0"/>
          <a:lstStyle/>
          <a:p>
            <a:endParaRPr/>
          </a:p>
        </p:txBody>
      </p:sp>
      <p:sp>
        <p:nvSpPr>
          <p:cNvPr id="816" name="object 816"/>
          <p:cNvSpPr/>
          <p:nvPr/>
        </p:nvSpPr>
        <p:spPr>
          <a:xfrm>
            <a:off x="5891529" y="2260600"/>
            <a:ext cx="21590" cy="0"/>
          </a:xfrm>
          <a:custGeom>
            <a:avLst/>
            <a:gdLst/>
            <a:ahLst/>
            <a:cxnLst/>
            <a:rect l="l" t="t" r="r" b="b"/>
            <a:pathLst>
              <a:path w="21589">
                <a:moveTo>
                  <a:pt x="0" y="0"/>
                </a:moveTo>
                <a:lnTo>
                  <a:pt x="21590" y="0"/>
                </a:lnTo>
              </a:path>
            </a:pathLst>
          </a:custGeom>
          <a:ln w="22860">
            <a:solidFill>
              <a:srgbClr val="7F0000"/>
            </a:solidFill>
          </a:ln>
        </p:spPr>
        <p:txBody>
          <a:bodyPr wrap="square" lIns="0" tIns="0" rIns="0" bIns="0" rtlCol="0"/>
          <a:lstStyle/>
          <a:p>
            <a:endParaRPr/>
          </a:p>
        </p:txBody>
      </p:sp>
      <p:sp>
        <p:nvSpPr>
          <p:cNvPr id="817" name="object 817"/>
          <p:cNvSpPr/>
          <p:nvPr/>
        </p:nvSpPr>
        <p:spPr>
          <a:xfrm>
            <a:off x="5934709" y="2260600"/>
            <a:ext cx="22860" cy="0"/>
          </a:xfrm>
          <a:custGeom>
            <a:avLst/>
            <a:gdLst/>
            <a:ahLst/>
            <a:cxnLst/>
            <a:rect l="l" t="t" r="r" b="b"/>
            <a:pathLst>
              <a:path w="22860">
                <a:moveTo>
                  <a:pt x="0" y="0"/>
                </a:moveTo>
                <a:lnTo>
                  <a:pt x="22860" y="0"/>
                </a:lnTo>
              </a:path>
            </a:pathLst>
          </a:custGeom>
          <a:ln w="22860">
            <a:solidFill>
              <a:srgbClr val="7F0000"/>
            </a:solidFill>
          </a:ln>
        </p:spPr>
        <p:txBody>
          <a:bodyPr wrap="square" lIns="0" tIns="0" rIns="0" bIns="0" rtlCol="0"/>
          <a:lstStyle/>
          <a:p>
            <a:endParaRPr/>
          </a:p>
        </p:txBody>
      </p:sp>
      <p:sp>
        <p:nvSpPr>
          <p:cNvPr id="818" name="object 818"/>
          <p:cNvSpPr/>
          <p:nvPr/>
        </p:nvSpPr>
        <p:spPr>
          <a:xfrm>
            <a:off x="5979159" y="2260600"/>
            <a:ext cx="21590" cy="0"/>
          </a:xfrm>
          <a:custGeom>
            <a:avLst/>
            <a:gdLst/>
            <a:ahLst/>
            <a:cxnLst/>
            <a:rect l="l" t="t" r="r" b="b"/>
            <a:pathLst>
              <a:path w="21589">
                <a:moveTo>
                  <a:pt x="0" y="0"/>
                </a:moveTo>
                <a:lnTo>
                  <a:pt x="21589" y="0"/>
                </a:lnTo>
              </a:path>
            </a:pathLst>
          </a:custGeom>
          <a:ln w="22860">
            <a:solidFill>
              <a:srgbClr val="7F0000"/>
            </a:solidFill>
          </a:ln>
        </p:spPr>
        <p:txBody>
          <a:bodyPr wrap="square" lIns="0" tIns="0" rIns="0" bIns="0" rtlCol="0"/>
          <a:lstStyle/>
          <a:p>
            <a:endParaRPr/>
          </a:p>
        </p:txBody>
      </p:sp>
      <p:sp>
        <p:nvSpPr>
          <p:cNvPr id="819" name="object 819"/>
          <p:cNvSpPr/>
          <p:nvPr/>
        </p:nvSpPr>
        <p:spPr>
          <a:xfrm>
            <a:off x="6023609" y="2260600"/>
            <a:ext cx="21590" cy="0"/>
          </a:xfrm>
          <a:custGeom>
            <a:avLst/>
            <a:gdLst/>
            <a:ahLst/>
            <a:cxnLst/>
            <a:rect l="l" t="t" r="r" b="b"/>
            <a:pathLst>
              <a:path w="21589">
                <a:moveTo>
                  <a:pt x="0" y="0"/>
                </a:moveTo>
                <a:lnTo>
                  <a:pt x="21589" y="0"/>
                </a:lnTo>
              </a:path>
            </a:pathLst>
          </a:custGeom>
          <a:ln w="22860">
            <a:solidFill>
              <a:srgbClr val="7F0000"/>
            </a:solidFill>
          </a:ln>
        </p:spPr>
        <p:txBody>
          <a:bodyPr wrap="square" lIns="0" tIns="0" rIns="0" bIns="0" rtlCol="0"/>
          <a:lstStyle/>
          <a:p>
            <a:endParaRPr/>
          </a:p>
        </p:txBody>
      </p:sp>
      <p:sp>
        <p:nvSpPr>
          <p:cNvPr id="820" name="object 820"/>
          <p:cNvSpPr/>
          <p:nvPr/>
        </p:nvSpPr>
        <p:spPr>
          <a:xfrm>
            <a:off x="6066790" y="2260600"/>
            <a:ext cx="22860" cy="0"/>
          </a:xfrm>
          <a:custGeom>
            <a:avLst/>
            <a:gdLst/>
            <a:ahLst/>
            <a:cxnLst/>
            <a:rect l="l" t="t" r="r" b="b"/>
            <a:pathLst>
              <a:path w="22860">
                <a:moveTo>
                  <a:pt x="0" y="0"/>
                </a:moveTo>
                <a:lnTo>
                  <a:pt x="22860" y="0"/>
                </a:lnTo>
              </a:path>
            </a:pathLst>
          </a:custGeom>
          <a:ln w="22860">
            <a:solidFill>
              <a:srgbClr val="7F0000"/>
            </a:solidFill>
          </a:ln>
        </p:spPr>
        <p:txBody>
          <a:bodyPr wrap="square" lIns="0" tIns="0" rIns="0" bIns="0" rtlCol="0"/>
          <a:lstStyle/>
          <a:p>
            <a:endParaRPr/>
          </a:p>
        </p:txBody>
      </p:sp>
      <p:sp>
        <p:nvSpPr>
          <p:cNvPr id="821" name="object 821"/>
          <p:cNvSpPr/>
          <p:nvPr/>
        </p:nvSpPr>
        <p:spPr>
          <a:xfrm>
            <a:off x="6111240" y="2260600"/>
            <a:ext cx="21590" cy="0"/>
          </a:xfrm>
          <a:custGeom>
            <a:avLst/>
            <a:gdLst/>
            <a:ahLst/>
            <a:cxnLst/>
            <a:rect l="l" t="t" r="r" b="b"/>
            <a:pathLst>
              <a:path w="21589">
                <a:moveTo>
                  <a:pt x="0" y="0"/>
                </a:moveTo>
                <a:lnTo>
                  <a:pt x="21589" y="0"/>
                </a:lnTo>
              </a:path>
            </a:pathLst>
          </a:custGeom>
          <a:ln w="22860">
            <a:solidFill>
              <a:srgbClr val="7F0000"/>
            </a:solidFill>
          </a:ln>
        </p:spPr>
        <p:txBody>
          <a:bodyPr wrap="square" lIns="0" tIns="0" rIns="0" bIns="0" rtlCol="0"/>
          <a:lstStyle/>
          <a:p>
            <a:endParaRPr/>
          </a:p>
        </p:txBody>
      </p:sp>
      <p:sp>
        <p:nvSpPr>
          <p:cNvPr id="822" name="object 822"/>
          <p:cNvSpPr/>
          <p:nvPr/>
        </p:nvSpPr>
        <p:spPr>
          <a:xfrm>
            <a:off x="6154420" y="2260600"/>
            <a:ext cx="22860" cy="0"/>
          </a:xfrm>
          <a:custGeom>
            <a:avLst/>
            <a:gdLst/>
            <a:ahLst/>
            <a:cxnLst/>
            <a:rect l="l" t="t" r="r" b="b"/>
            <a:pathLst>
              <a:path w="22860">
                <a:moveTo>
                  <a:pt x="0" y="0"/>
                </a:moveTo>
                <a:lnTo>
                  <a:pt x="22859" y="0"/>
                </a:lnTo>
              </a:path>
            </a:pathLst>
          </a:custGeom>
          <a:ln w="22860">
            <a:solidFill>
              <a:srgbClr val="7F0000"/>
            </a:solidFill>
          </a:ln>
        </p:spPr>
        <p:txBody>
          <a:bodyPr wrap="square" lIns="0" tIns="0" rIns="0" bIns="0" rtlCol="0"/>
          <a:lstStyle/>
          <a:p>
            <a:endParaRPr/>
          </a:p>
        </p:txBody>
      </p:sp>
      <p:sp>
        <p:nvSpPr>
          <p:cNvPr id="823" name="object 823"/>
          <p:cNvSpPr/>
          <p:nvPr/>
        </p:nvSpPr>
        <p:spPr>
          <a:xfrm>
            <a:off x="6198870" y="2260600"/>
            <a:ext cx="21590" cy="0"/>
          </a:xfrm>
          <a:custGeom>
            <a:avLst/>
            <a:gdLst/>
            <a:ahLst/>
            <a:cxnLst/>
            <a:rect l="l" t="t" r="r" b="b"/>
            <a:pathLst>
              <a:path w="21589">
                <a:moveTo>
                  <a:pt x="0" y="0"/>
                </a:moveTo>
                <a:lnTo>
                  <a:pt x="21589" y="0"/>
                </a:lnTo>
              </a:path>
            </a:pathLst>
          </a:custGeom>
          <a:ln w="22860">
            <a:solidFill>
              <a:srgbClr val="7F0000"/>
            </a:solidFill>
          </a:ln>
        </p:spPr>
        <p:txBody>
          <a:bodyPr wrap="square" lIns="0" tIns="0" rIns="0" bIns="0" rtlCol="0"/>
          <a:lstStyle/>
          <a:p>
            <a:endParaRPr/>
          </a:p>
        </p:txBody>
      </p:sp>
      <p:sp>
        <p:nvSpPr>
          <p:cNvPr id="824" name="object 824"/>
          <p:cNvSpPr/>
          <p:nvPr/>
        </p:nvSpPr>
        <p:spPr>
          <a:xfrm>
            <a:off x="6243320" y="2260600"/>
            <a:ext cx="21590" cy="0"/>
          </a:xfrm>
          <a:custGeom>
            <a:avLst/>
            <a:gdLst/>
            <a:ahLst/>
            <a:cxnLst/>
            <a:rect l="l" t="t" r="r" b="b"/>
            <a:pathLst>
              <a:path w="21589">
                <a:moveTo>
                  <a:pt x="0" y="0"/>
                </a:moveTo>
                <a:lnTo>
                  <a:pt x="21589" y="0"/>
                </a:lnTo>
              </a:path>
            </a:pathLst>
          </a:custGeom>
          <a:ln w="22860">
            <a:solidFill>
              <a:srgbClr val="7F0000"/>
            </a:solidFill>
          </a:ln>
        </p:spPr>
        <p:txBody>
          <a:bodyPr wrap="square" lIns="0" tIns="0" rIns="0" bIns="0" rtlCol="0"/>
          <a:lstStyle/>
          <a:p>
            <a:endParaRPr/>
          </a:p>
        </p:txBody>
      </p:sp>
      <p:sp>
        <p:nvSpPr>
          <p:cNvPr id="825" name="object 825"/>
          <p:cNvSpPr/>
          <p:nvPr/>
        </p:nvSpPr>
        <p:spPr>
          <a:xfrm>
            <a:off x="6286500" y="2260600"/>
            <a:ext cx="21590" cy="0"/>
          </a:xfrm>
          <a:custGeom>
            <a:avLst/>
            <a:gdLst/>
            <a:ahLst/>
            <a:cxnLst/>
            <a:rect l="l" t="t" r="r" b="b"/>
            <a:pathLst>
              <a:path w="21589">
                <a:moveTo>
                  <a:pt x="0" y="0"/>
                </a:moveTo>
                <a:lnTo>
                  <a:pt x="21589" y="0"/>
                </a:lnTo>
              </a:path>
            </a:pathLst>
          </a:custGeom>
          <a:ln w="22860">
            <a:solidFill>
              <a:srgbClr val="7F0000"/>
            </a:solidFill>
          </a:ln>
        </p:spPr>
        <p:txBody>
          <a:bodyPr wrap="square" lIns="0" tIns="0" rIns="0" bIns="0" rtlCol="0"/>
          <a:lstStyle/>
          <a:p>
            <a:endParaRPr/>
          </a:p>
        </p:txBody>
      </p:sp>
      <p:sp>
        <p:nvSpPr>
          <p:cNvPr id="826" name="object 826"/>
          <p:cNvSpPr/>
          <p:nvPr/>
        </p:nvSpPr>
        <p:spPr>
          <a:xfrm>
            <a:off x="6330950" y="2260600"/>
            <a:ext cx="21590" cy="0"/>
          </a:xfrm>
          <a:custGeom>
            <a:avLst/>
            <a:gdLst/>
            <a:ahLst/>
            <a:cxnLst/>
            <a:rect l="l" t="t" r="r" b="b"/>
            <a:pathLst>
              <a:path w="21589">
                <a:moveTo>
                  <a:pt x="0" y="0"/>
                </a:moveTo>
                <a:lnTo>
                  <a:pt x="21589" y="0"/>
                </a:lnTo>
              </a:path>
            </a:pathLst>
          </a:custGeom>
          <a:ln w="22860">
            <a:solidFill>
              <a:srgbClr val="7F0000"/>
            </a:solidFill>
          </a:ln>
        </p:spPr>
        <p:txBody>
          <a:bodyPr wrap="square" lIns="0" tIns="0" rIns="0" bIns="0" rtlCol="0"/>
          <a:lstStyle/>
          <a:p>
            <a:endParaRPr/>
          </a:p>
        </p:txBody>
      </p:sp>
      <p:sp>
        <p:nvSpPr>
          <p:cNvPr id="827" name="object 827"/>
          <p:cNvSpPr/>
          <p:nvPr/>
        </p:nvSpPr>
        <p:spPr>
          <a:xfrm>
            <a:off x="6374129" y="2260600"/>
            <a:ext cx="22860" cy="0"/>
          </a:xfrm>
          <a:custGeom>
            <a:avLst/>
            <a:gdLst/>
            <a:ahLst/>
            <a:cxnLst/>
            <a:rect l="l" t="t" r="r" b="b"/>
            <a:pathLst>
              <a:path w="22860">
                <a:moveTo>
                  <a:pt x="0" y="0"/>
                </a:moveTo>
                <a:lnTo>
                  <a:pt x="22860" y="0"/>
                </a:lnTo>
              </a:path>
            </a:pathLst>
          </a:custGeom>
          <a:ln w="22860">
            <a:solidFill>
              <a:srgbClr val="7F0000"/>
            </a:solidFill>
          </a:ln>
        </p:spPr>
        <p:txBody>
          <a:bodyPr wrap="square" lIns="0" tIns="0" rIns="0" bIns="0" rtlCol="0"/>
          <a:lstStyle/>
          <a:p>
            <a:endParaRPr/>
          </a:p>
        </p:txBody>
      </p:sp>
      <p:sp>
        <p:nvSpPr>
          <p:cNvPr id="828" name="object 828"/>
          <p:cNvSpPr/>
          <p:nvPr/>
        </p:nvSpPr>
        <p:spPr>
          <a:xfrm>
            <a:off x="6418579" y="2260600"/>
            <a:ext cx="21590" cy="0"/>
          </a:xfrm>
          <a:custGeom>
            <a:avLst/>
            <a:gdLst/>
            <a:ahLst/>
            <a:cxnLst/>
            <a:rect l="l" t="t" r="r" b="b"/>
            <a:pathLst>
              <a:path w="21589">
                <a:moveTo>
                  <a:pt x="0" y="0"/>
                </a:moveTo>
                <a:lnTo>
                  <a:pt x="21590" y="0"/>
                </a:lnTo>
              </a:path>
            </a:pathLst>
          </a:custGeom>
          <a:ln w="22860">
            <a:solidFill>
              <a:srgbClr val="7F0000"/>
            </a:solidFill>
          </a:ln>
        </p:spPr>
        <p:txBody>
          <a:bodyPr wrap="square" lIns="0" tIns="0" rIns="0" bIns="0" rtlCol="0"/>
          <a:lstStyle/>
          <a:p>
            <a:endParaRPr/>
          </a:p>
        </p:txBody>
      </p:sp>
      <p:sp>
        <p:nvSpPr>
          <p:cNvPr id="829" name="object 829"/>
          <p:cNvSpPr/>
          <p:nvPr/>
        </p:nvSpPr>
        <p:spPr>
          <a:xfrm>
            <a:off x="6461759" y="2260600"/>
            <a:ext cx="22860" cy="0"/>
          </a:xfrm>
          <a:custGeom>
            <a:avLst/>
            <a:gdLst/>
            <a:ahLst/>
            <a:cxnLst/>
            <a:rect l="l" t="t" r="r" b="b"/>
            <a:pathLst>
              <a:path w="22860">
                <a:moveTo>
                  <a:pt x="0" y="0"/>
                </a:moveTo>
                <a:lnTo>
                  <a:pt x="22860" y="0"/>
                </a:lnTo>
              </a:path>
            </a:pathLst>
          </a:custGeom>
          <a:ln w="22860">
            <a:solidFill>
              <a:srgbClr val="7F0000"/>
            </a:solidFill>
          </a:ln>
        </p:spPr>
        <p:txBody>
          <a:bodyPr wrap="square" lIns="0" tIns="0" rIns="0" bIns="0" rtlCol="0"/>
          <a:lstStyle/>
          <a:p>
            <a:endParaRPr/>
          </a:p>
        </p:txBody>
      </p:sp>
      <p:sp>
        <p:nvSpPr>
          <p:cNvPr id="830" name="object 830"/>
          <p:cNvSpPr/>
          <p:nvPr/>
        </p:nvSpPr>
        <p:spPr>
          <a:xfrm>
            <a:off x="6506209" y="2260600"/>
            <a:ext cx="21590" cy="0"/>
          </a:xfrm>
          <a:custGeom>
            <a:avLst/>
            <a:gdLst/>
            <a:ahLst/>
            <a:cxnLst/>
            <a:rect l="l" t="t" r="r" b="b"/>
            <a:pathLst>
              <a:path w="21590">
                <a:moveTo>
                  <a:pt x="0" y="0"/>
                </a:moveTo>
                <a:lnTo>
                  <a:pt x="21590" y="0"/>
                </a:lnTo>
              </a:path>
            </a:pathLst>
          </a:custGeom>
          <a:ln w="22860">
            <a:solidFill>
              <a:srgbClr val="7F0000"/>
            </a:solidFill>
          </a:ln>
        </p:spPr>
        <p:txBody>
          <a:bodyPr wrap="square" lIns="0" tIns="0" rIns="0" bIns="0" rtlCol="0"/>
          <a:lstStyle/>
          <a:p>
            <a:endParaRPr/>
          </a:p>
        </p:txBody>
      </p:sp>
      <p:sp>
        <p:nvSpPr>
          <p:cNvPr id="831" name="object 831"/>
          <p:cNvSpPr/>
          <p:nvPr/>
        </p:nvSpPr>
        <p:spPr>
          <a:xfrm>
            <a:off x="6550659" y="2260600"/>
            <a:ext cx="21590" cy="0"/>
          </a:xfrm>
          <a:custGeom>
            <a:avLst/>
            <a:gdLst/>
            <a:ahLst/>
            <a:cxnLst/>
            <a:rect l="l" t="t" r="r" b="b"/>
            <a:pathLst>
              <a:path w="21590">
                <a:moveTo>
                  <a:pt x="0" y="0"/>
                </a:moveTo>
                <a:lnTo>
                  <a:pt x="21590" y="0"/>
                </a:lnTo>
              </a:path>
            </a:pathLst>
          </a:custGeom>
          <a:ln w="22860">
            <a:solidFill>
              <a:srgbClr val="7F0000"/>
            </a:solidFill>
          </a:ln>
        </p:spPr>
        <p:txBody>
          <a:bodyPr wrap="square" lIns="0" tIns="0" rIns="0" bIns="0" rtlCol="0"/>
          <a:lstStyle/>
          <a:p>
            <a:endParaRPr/>
          </a:p>
        </p:txBody>
      </p:sp>
      <p:sp>
        <p:nvSpPr>
          <p:cNvPr id="832" name="object 832"/>
          <p:cNvSpPr/>
          <p:nvPr/>
        </p:nvSpPr>
        <p:spPr>
          <a:xfrm>
            <a:off x="6593840" y="2260600"/>
            <a:ext cx="22860" cy="0"/>
          </a:xfrm>
          <a:custGeom>
            <a:avLst/>
            <a:gdLst/>
            <a:ahLst/>
            <a:cxnLst/>
            <a:rect l="l" t="t" r="r" b="b"/>
            <a:pathLst>
              <a:path w="22859">
                <a:moveTo>
                  <a:pt x="0" y="0"/>
                </a:moveTo>
                <a:lnTo>
                  <a:pt x="22859" y="0"/>
                </a:lnTo>
              </a:path>
            </a:pathLst>
          </a:custGeom>
          <a:ln w="22860">
            <a:solidFill>
              <a:srgbClr val="7F0000"/>
            </a:solidFill>
          </a:ln>
        </p:spPr>
        <p:txBody>
          <a:bodyPr wrap="square" lIns="0" tIns="0" rIns="0" bIns="0" rtlCol="0"/>
          <a:lstStyle/>
          <a:p>
            <a:endParaRPr/>
          </a:p>
        </p:txBody>
      </p:sp>
      <p:sp>
        <p:nvSpPr>
          <p:cNvPr id="833" name="object 833"/>
          <p:cNvSpPr/>
          <p:nvPr/>
        </p:nvSpPr>
        <p:spPr>
          <a:xfrm>
            <a:off x="6638290" y="2260600"/>
            <a:ext cx="21590" cy="0"/>
          </a:xfrm>
          <a:custGeom>
            <a:avLst/>
            <a:gdLst/>
            <a:ahLst/>
            <a:cxnLst/>
            <a:rect l="l" t="t" r="r" b="b"/>
            <a:pathLst>
              <a:path w="21590">
                <a:moveTo>
                  <a:pt x="0" y="0"/>
                </a:moveTo>
                <a:lnTo>
                  <a:pt x="21589" y="0"/>
                </a:lnTo>
              </a:path>
            </a:pathLst>
          </a:custGeom>
          <a:ln w="22860">
            <a:solidFill>
              <a:srgbClr val="7F0000"/>
            </a:solidFill>
          </a:ln>
        </p:spPr>
        <p:txBody>
          <a:bodyPr wrap="square" lIns="0" tIns="0" rIns="0" bIns="0" rtlCol="0"/>
          <a:lstStyle/>
          <a:p>
            <a:endParaRPr/>
          </a:p>
        </p:txBody>
      </p:sp>
      <p:sp>
        <p:nvSpPr>
          <p:cNvPr id="834" name="object 834"/>
          <p:cNvSpPr/>
          <p:nvPr/>
        </p:nvSpPr>
        <p:spPr>
          <a:xfrm>
            <a:off x="6681469" y="2260600"/>
            <a:ext cx="22860" cy="0"/>
          </a:xfrm>
          <a:custGeom>
            <a:avLst/>
            <a:gdLst/>
            <a:ahLst/>
            <a:cxnLst/>
            <a:rect l="l" t="t" r="r" b="b"/>
            <a:pathLst>
              <a:path w="22859">
                <a:moveTo>
                  <a:pt x="0" y="0"/>
                </a:moveTo>
                <a:lnTo>
                  <a:pt x="22859" y="0"/>
                </a:lnTo>
              </a:path>
            </a:pathLst>
          </a:custGeom>
          <a:ln w="22860">
            <a:solidFill>
              <a:srgbClr val="7F0000"/>
            </a:solidFill>
          </a:ln>
        </p:spPr>
        <p:txBody>
          <a:bodyPr wrap="square" lIns="0" tIns="0" rIns="0" bIns="0" rtlCol="0"/>
          <a:lstStyle/>
          <a:p>
            <a:endParaRPr/>
          </a:p>
        </p:txBody>
      </p:sp>
      <p:sp>
        <p:nvSpPr>
          <p:cNvPr id="835" name="object 835"/>
          <p:cNvSpPr/>
          <p:nvPr/>
        </p:nvSpPr>
        <p:spPr>
          <a:xfrm>
            <a:off x="6725919" y="2260600"/>
            <a:ext cx="21590" cy="0"/>
          </a:xfrm>
          <a:custGeom>
            <a:avLst/>
            <a:gdLst/>
            <a:ahLst/>
            <a:cxnLst/>
            <a:rect l="l" t="t" r="r" b="b"/>
            <a:pathLst>
              <a:path w="21590">
                <a:moveTo>
                  <a:pt x="0" y="0"/>
                </a:moveTo>
                <a:lnTo>
                  <a:pt x="21589" y="0"/>
                </a:lnTo>
              </a:path>
            </a:pathLst>
          </a:custGeom>
          <a:ln w="22860">
            <a:solidFill>
              <a:srgbClr val="7F0000"/>
            </a:solidFill>
          </a:ln>
        </p:spPr>
        <p:txBody>
          <a:bodyPr wrap="square" lIns="0" tIns="0" rIns="0" bIns="0" rtlCol="0"/>
          <a:lstStyle/>
          <a:p>
            <a:endParaRPr/>
          </a:p>
        </p:txBody>
      </p:sp>
      <p:sp>
        <p:nvSpPr>
          <p:cNvPr id="836" name="object 836"/>
          <p:cNvSpPr/>
          <p:nvPr/>
        </p:nvSpPr>
        <p:spPr>
          <a:xfrm>
            <a:off x="6770369" y="2260600"/>
            <a:ext cx="21590" cy="0"/>
          </a:xfrm>
          <a:custGeom>
            <a:avLst/>
            <a:gdLst/>
            <a:ahLst/>
            <a:cxnLst/>
            <a:rect l="l" t="t" r="r" b="b"/>
            <a:pathLst>
              <a:path w="21590">
                <a:moveTo>
                  <a:pt x="0" y="0"/>
                </a:moveTo>
                <a:lnTo>
                  <a:pt x="21589" y="0"/>
                </a:lnTo>
              </a:path>
            </a:pathLst>
          </a:custGeom>
          <a:ln w="22860">
            <a:solidFill>
              <a:srgbClr val="7F0000"/>
            </a:solidFill>
          </a:ln>
        </p:spPr>
        <p:txBody>
          <a:bodyPr wrap="square" lIns="0" tIns="0" rIns="0" bIns="0" rtlCol="0"/>
          <a:lstStyle/>
          <a:p>
            <a:endParaRPr/>
          </a:p>
        </p:txBody>
      </p:sp>
      <p:sp>
        <p:nvSpPr>
          <p:cNvPr id="837" name="object 837"/>
          <p:cNvSpPr/>
          <p:nvPr/>
        </p:nvSpPr>
        <p:spPr>
          <a:xfrm>
            <a:off x="6813550" y="2260600"/>
            <a:ext cx="21590" cy="0"/>
          </a:xfrm>
          <a:custGeom>
            <a:avLst/>
            <a:gdLst/>
            <a:ahLst/>
            <a:cxnLst/>
            <a:rect l="l" t="t" r="r" b="b"/>
            <a:pathLst>
              <a:path w="21590">
                <a:moveTo>
                  <a:pt x="0" y="0"/>
                </a:moveTo>
                <a:lnTo>
                  <a:pt x="21590" y="0"/>
                </a:lnTo>
              </a:path>
            </a:pathLst>
          </a:custGeom>
          <a:ln w="22860">
            <a:solidFill>
              <a:srgbClr val="7F0000"/>
            </a:solidFill>
          </a:ln>
        </p:spPr>
        <p:txBody>
          <a:bodyPr wrap="square" lIns="0" tIns="0" rIns="0" bIns="0" rtlCol="0"/>
          <a:lstStyle/>
          <a:p>
            <a:endParaRPr/>
          </a:p>
        </p:txBody>
      </p:sp>
      <p:sp>
        <p:nvSpPr>
          <p:cNvPr id="838" name="object 838"/>
          <p:cNvSpPr/>
          <p:nvPr/>
        </p:nvSpPr>
        <p:spPr>
          <a:xfrm>
            <a:off x="6858000" y="2260600"/>
            <a:ext cx="21590" cy="0"/>
          </a:xfrm>
          <a:custGeom>
            <a:avLst/>
            <a:gdLst/>
            <a:ahLst/>
            <a:cxnLst/>
            <a:rect l="l" t="t" r="r" b="b"/>
            <a:pathLst>
              <a:path w="21590">
                <a:moveTo>
                  <a:pt x="0" y="0"/>
                </a:moveTo>
                <a:lnTo>
                  <a:pt x="21590" y="0"/>
                </a:lnTo>
              </a:path>
            </a:pathLst>
          </a:custGeom>
          <a:ln w="22860">
            <a:solidFill>
              <a:srgbClr val="7F0000"/>
            </a:solidFill>
          </a:ln>
        </p:spPr>
        <p:txBody>
          <a:bodyPr wrap="square" lIns="0" tIns="0" rIns="0" bIns="0" rtlCol="0"/>
          <a:lstStyle/>
          <a:p>
            <a:endParaRPr/>
          </a:p>
        </p:txBody>
      </p:sp>
      <p:sp>
        <p:nvSpPr>
          <p:cNvPr id="839" name="object 839"/>
          <p:cNvSpPr/>
          <p:nvPr/>
        </p:nvSpPr>
        <p:spPr>
          <a:xfrm>
            <a:off x="6901180" y="2260600"/>
            <a:ext cx="22860" cy="0"/>
          </a:xfrm>
          <a:custGeom>
            <a:avLst/>
            <a:gdLst/>
            <a:ahLst/>
            <a:cxnLst/>
            <a:rect l="l" t="t" r="r" b="b"/>
            <a:pathLst>
              <a:path w="22859">
                <a:moveTo>
                  <a:pt x="0" y="0"/>
                </a:moveTo>
                <a:lnTo>
                  <a:pt x="22860" y="0"/>
                </a:lnTo>
              </a:path>
            </a:pathLst>
          </a:custGeom>
          <a:ln w="22860">
            <a:solidFill>
              <a:srgbClr val="7F0000"/>
            </a:solidFill>
          </a:ln>
        </p:spPr>
        <p:txBody>
          <a:bodyPr wrap="square" lIns="0" tIns="0" rIns="0" bIns="0" rtlCol="0"/>
          <a:lstStyle/>
          <a:p>
            <a:endParaRPr/>
          </a:p>
        </p:txBody>
      </p:sp>
      <p:sp>
        <p:nvSpPr>
          <p:cNvPr id="840" name="object 840"/>
          <p:cNvSpPr/>
          <p:nvPr/>
        </p:nvSpPr>
        <p:spPr>
          <a:xfrm>
            <a:off x="6945630" y="2260600"/>
            <a:ext cx="21590" cy="0"/>
          </a:xfrm>
          <a:custGeom>
            <a:avLst/>
            <a:gdLst/>
            <a:ahLst/>
            <a:cxnLst/>
            <a:rect l="l" t="t" r="r" b="b"/>
            <a:pathLst>
              <a:path w="21590">
                <a:moveTo>
                  <a:pt x="0" y="0"/>
                </a:moveTo>
                <a:lnTo>
                  <a:pt x="21590" y="0"/>
                </a:lnTo>
              </a:path>
            </a:pathLst>
          </a:custGeom>
          <a:ln w="22860">
            <a:solidFill>
              <a:srgbClr val="7F0000"/>
            </a:solidFill>
          </a:ln>
        </p:spPr>
        <p:txBody>
          <a:bodyPr wrap="square" lIns="0" tIns="0" rIns="0" bIns="0" rtlCol="0"/>
          <a:lstStyle/>
          <a:p>
            <a:endParaRPr/>
          </a:p>
        </p:txBody>
      </p:sp>
      <p:sp>
        <p:nvSpPr>
          <p:cNvPr id="841" name="object 841"/>
          <p:cNvSpPr/>
          <p:nvPr/>
        </p:nvSpPr>
        <p:spPr>
          <a:xfrm>
            <a:off x="6988809" y="2260600"/>
            <a:ext cx="22860" cy="0"/>
          </a:xfrm>
          <a:custGeom>
            <a:avLst/>
            <a:gdLst/>
            <a:ahLst/>
            <a:cxnLst/>
            <a:rect l="l" t="t" r="r" b="b"/>
            <a:pathLst>
              <a:path w="22859">
                <a:moveTo>
                  <a:pt x="0" y="0"/>
                </a:moveTo>
                <a:lnTo>
                  <a:pt x="22860" y="0"/>
                </a:lnTo>
              </a:path>
            </a:pathLst>
          </a:custGeom>
          <a:ln w="22860">
            <a:solidFill>
              <a:srgbClr val="7F0000"/>
            </a:solidFill>
          </a:ln>
        </p:spPr>
        <p:txBody>
          <a:bodyPr wrap="square" lIns="0" tIns="0" rIns="0" bIns="0" rtlCol="0"/>
          <a:lstStyle/>
          <a:p>
            <a:endParaRPr/>
          </a:p>
        </p:txBody>
      </p:sp>
      <p:sp>
        <p:nvSpPr>
          <p:cNvPr id="842" name="object 842"/>
          <p:cNvSpPr/>
          <p:nvPr/>
        </p:nvSpPr>
        <p:spPr>
          <a:xfrm>
            <a:off x="7033259" y="2260600"/>
            <a:ext cx="21590" cy="0"/>
          </a:xfrm>
          <a:custGeom>
            <a:avLst/>
            <a:gdLst/>
            <a:ahLst/>
            <a:cxnLst/>
            <a:rect l="l" t="t" r="r" b="b"/>
            <a:pathLst>
              <a:path w="21590">
                <a:moveTo>
                  <a:pt x="0" y="0"/>
                </a:moveTo>
                <a:lnTo>
                  <a:pt x="21590" y="0"/>
                </a:lnTo>
              </a:path>
            </a:pathLst>
          </a:custGeom>
          <a:ln w="22860">
            <a:solidFill>
              <a:srgbClr val="7F0000"/>
            </a:solidFill>
          </a:ln>
        </p:spPr>
        <p:txBody>
          <a:bodyPr wrap="square" lIns="0" tIns="0" rIns="0" bIns="0" rtlCol="0"/>
          <a:lstStyle/>
          <a:p>
            <a:endParaRPr/>
          </a:p>
        </p:txBody>
      </p:sp>
      <p:sp>
        <p:nvSpPr>
          <p:cNvPr id="843" name="object 843"/>
          <p:cNvSpPr/>
          <p:nvPr/>
        </p:nvSpPr>
        <p:spPr>
          <a:xfrm>
            <a:off x="7077709" y="2260600"/>
            <a:ext cx="21590" cy="0"/>
          </a:xfrm>
          <a:custGeom>
            <a:avLst/>
            <a:gdLst/>
            <a:ahLst/>
            <a:cxnLst/>
            <a:rect l="l" t="t" r="r" b="b"/>
            <a:pathLst>
              <a:path w="21590">
                <a:moveTo>
                  <a:pt x="0" y="0"/>
                </a:moveTo>
                <a:lnTo>
                  <a:pt x="21590" y="0"/>
                </a:lnTo>
              </a:path>
            </a:pathLst>
          </a:custGeom>
          <a:ln w="22860">
            <a:solidFill>
              <a:srgbClr val="7F0000"/>
            </a:solidFill>
          </a:ln>
        </p:spPr>
        <p:txBody>
          <a:bodyPr wrap="square" lIns="0" tIns="0" rIns="0" bIns="0" rtlCol="0"/>
          <a:lstStyle/>
          <a:p>
            <a:endParaRPr/>
          </a:p>
        </p:txBody>
      </p:sp>
      <p:sp>
        <p:nvSpPr>
          <p:cNvPr id="844" name="object 844"/>
          <p:cNvSpPr/>
          <p:nvPr/>
        </p:nvSpPr>
        <p:spPr>
          <a:xfrm>
            <a:off x="7120890" y="2260600"/>
            <a:ext cx="22860" cy="0"/>
          </a:xfrm>
          <a:custGeom>
            <a:avLst/>
            <a:gdLst/>
            <a:ahLst/>
            <a:cxnLst/>
            <a:rect l="l" t="t" r="r" b="b"/>
            <a:pathLst>
              <a:path w="22859">
                <a:moveTo>
                  <a:pt x="0" y="0"/>
                </a:moveTo>
                <a:lnTo>
                  <a:pt x="22859" y="0"/>
                </a:lnTo>
              </a:path>
            </a:pathLst>
          </a:custGeom>
          <a:ln w="22860">
            <a:solidFill>
              <a:srgbClr val="7F0000"/>
            </a:solidFill>
          </a:ln>
        </p:spPr>
        <p:txBody>
          <a:bodyPr wrap="square" lIns="0" tIns="0" rIns="0" bIns="0" rtlCol="0"/>
          <a:lstStyle/>
          <a:p>
            <a:endParaRPr/>
          </a:p>
        </p:txBody>
      </p:sp>
      <p:sp>
        <p:nvSpPr>
          <p:cNvPr id="845" name="object 845"/>
          <p:cNvSpPr/>
          <p:nvPr/>
        </p:nvSpPr>
        <p:spPr>
          <a:xfrm>
            <a:off x="7165340" y="2260600"/>
            <a:ext cx="21590" cy="0"/>
          </a:xfrm>
          <a:custGeom>
            <a:avLst/>
            <a:gdLst/>
            <a:ahLst/>
            <a:cxnLst/>
            <a:rect l="l" t="t" r="r" b="b"/>
            <a:pathLst>
              <a:path w="21590">
                <a:moveTo>
                  <a:pt x="0" y="0"/>
                </a:moveTo>
                <a:lnTo>
                  <a:pt x="21589" y="0"/>
                </a:lnTo>
              </a:path>
            </a:pathLst>
          </a:custGeom>
          <a:ln w="22860">
            <a:solidFill>
              <a:srgbClr val="7F0000"/>
            </a:solidFill>
          </a:ln>
        </p:spPr>
        <p:txBody>
          <a:bodyPr wrap="square" lIns="0" tIns="0" rIns="0" bIns="0" rtlCol="0"/>
          <a:lstStyle/>
          <a:p>
            <a:endParaRPr/>
          </a:p>
        </p:txBody>
      </p:sp>
      <p:sp>
        <p:nvSpPr>
          <p:cNvPr id="846" name="object 846"/>
          <p:cNvSpPr/>
          <p:nvPr/>
        </p:nvSpPr>
        <p:spPr>
          <a:xfrm>
            <a:off x="7208519" y="2260600"/>
            <a:ext cx="22860" cy="0"/>
          </a:xfrm>
          <a:custGeom>
            <a:avLst/>
            <a:gdLst/>
            <a:ahLst/>
            <a:cxnLst/>
            <a:rect l="l" t="t" r="r" b="b"/>
            <a:pathLst>
              <a:path w="22859">
                <a:moveTo>
                  <a:pt x="0" y="0"/>
                </a:moveTo>
                <a:lnTo>
                  <a:pt x="22859" y="0"/>
                </a:lnTo>
              </a:path>
            </a:pathLst>
          </a:custGeom>
          <a:ln w="22860">
            <a:solidFill>
              <a:srgbClr val="7F0000"/>
            </a:solidFill>
          </a:ln>
        </p:spPr>
        <p:txBody>
          <a:bodyPr wrap="square" lIns="0" tIns="0" rIns="0" bIns="0" rtlCol="0"/>
          <a:lstStyle/>
          <a:p>
            <a:endParaRPr/>
          </a:p>
        </p:txBody>
      </p:sp>
      <p:sp>
        <p:nvSpPr>
          <p:cNvPr id="847" name="object 847"/>
          <p:cNvSpPr/>
          <p:nvPr/>
        </p:nvSpPr>
        <p:spPr>
          <a:xfrm>
            <a:off x="7252969" y="2260600"/>
            <a:ext cx="21590" cy="0"/>
          </a:xfrm>
          <a:custGeom>
            <a:avLst/>
            <a:gdLst/>
            <a:ahLst/>
            <a:cxnLst/>
            <a:rect l="l" t="t" r="r" b="b"/>
            <a:pathLst>
              <a:path w="21590">
                <a:moveTo>
                  <a:pt x="0" y="0"/>
                </a:moveTo>
                <a:lnTo>
                  <a:pt x="21589" y="0"/>
                </a:lnTo>
              </a:path>
            </a:pathLst>
          </a:custGeom>
          <a:ln w="22860">
            <a:solidFill>
              <a:srgbClr val="7F0000"/>
            </a:solidFill>
          </a:ln>
        </p:spPr>
        <p:txBody>
          <a:bodyPr wrap="square" lIns="0" tIns="0" rIns="0" bIns="0" rtlCol="0"/>
          <a:lstStyle/>
          <a:p>
            <a:endParaRPr/>
          </a:p>
        </p:txBody>
      </p:sp>
      <p:sp>
        <p:nvSpPr>
          <p:cNvPr id="848" name="object 848"/>
          <p:cNvSpPr/>
          <p:nvPr/>
        </p:nvSpPr>
        <p:spPr>
          <a:xfrm>
            <a:off x="7297419" y="2260600"/>
            <a:ext cx="21590" cy="0"/>
          </a:xfrm>
          <a:custGeom>
            <a:avLst/>
            <a:gdLst/>
            <a:ahLst/>
            <a:cxnLst/>
            <a:rect l="l" t="t" r="r" b="b"/>
            <a:pathLst>
              <a:path w="21590">
                <a:moveTo>
                  <a:pt x="0" y="0"/>
                </a:moveTo>
                <a:lnTo>
                  <a:pt x="21589" y="0"/>
                </a:lnTo>
              </a:path>
            </a:pathLst>
          </a:custGeom>
          <a:ln w="22860">
            <a:solidFill>
              <a:srgbClr val="7F0000"/>
            </a:solidFill>
          </a:ln>
        </p:spPr>
        <p:txBody>
          <a:bodyPr wrap="square" lIns="0" tIns="0" rIns="0" bIns="0" rtlCol="0"/>
          <a:lstStyle/>
          <a:p>
            <a:endParaRPr/>
          </a:p>
        </p:txBody>
      </p:sp>
      <p:sp>
        <p:nvSpPr>
          <p:cNvPr id="849" name="object 849"/>
          <p:cNvSpPr/>
          <p:nvPr/>
        </p:nvSpPr>
        <p:spPr>
          <a:xfrm>
            <a:off x="7340600" y="2260600"/>
            <a:ext cx="21590" cy="0"/>
          </a:xfrm>
          <a:custGeom>
            <a:avLst/>
            <a:gdLst/>
            <a:ahLst/>
            <a:cxnLst/>
            <a:rect l="l" t="t" r="r" b="b"/>
            <a:pathLst>
              <a:path w="21590">
                <a:moveTo>
                  <a:pt x="0" y="0"/>
                </a:moveTo>
                <a:lnTo>
                  <a:pt x="21590" y="0"/>
                </a:lnTo>
              </a:path>
            </a:pathLst>
          </a:custGeom>
          <a:ln w="22860">
            <a:solidFill>
              <a:srgbClr val="7F0000"/>
            </a:solidFill>
          </a:ln>
        </p:spPr>
        <p:txBody>
          <a:bodyPr wrap="square" lIns="0" tIns="0" rIns="0" bIns="0" rtlCol="0"/>
          <a:lstStyle/>
          <a:p>
            <a:endParaRPr/>
          </a:p>
        </p:txBody>
      </p:sp>
      <p:sp>
        <p:nvSpPr>
          <p:cNvPr id="850" name="object 850"/>
          <p:cNvSpPr/>
          <p:nvPr/>
        </p:nvSpPr>
        <p:spPr>
          <a:xfrm>
            <a:off x="7385050" y="2260600"/>
            <a:ext cx="21590" cy="0"/>
          </a:xfrm>
          <a:custGeom>
            <a:avLst/>
            <a:gdLst/>
            <a:ahLst/>
            <a:cxnLst/>
            <a:rect l="l" t="t" r="r" b="b"/>
            <a:pathLst>
              <a:path w="21590">
                <a:moveTo>
                  <a:pt x="0" y="0"/>
                </a:moveTo>
                <a:lnTo>
                  <a:pt x="21590" y="0"/>
                </a:lnTo>
              </a:path>
            </a:pathLst>
          </a:custGeom>
          <a:ln w="22860">
            <a:solidFill>
              <a:srgbClr val="7F0000"/>
            </a:solidFill>
          </a:ln>
        </p:spPr>
        <p:txBody>
          <a:bodyPr wrap="square" lIns="0" tIns="0" rIns="0" bIns="0" rtlCol="0"/>
          <a:lstStyle/>
          <a:p>
            <a:endParaRPr/>
          </a:p>
        </p:txBody>
      </p:sp>
      <p:sp>
        <p:nvSpPr>
          <p:cNvPr id="851" name="object 851"/>
          <p:cNvSpPr/>
          <p:nvPr/>
        </p:nvSpPr>
        <p:spPr>
          <a:xfrm>
            <a:off x="7428230" y="2260600"/>
            <a:ext cx="22860" cy="0"/>
          </a:xfrm>
          <a:custGeom>
            <a:avLst/>
            <a:gdLst/>
            <a:ahLst/>
            <a:cxnLst/>
            <a:rect l="l" t="t" r="r" b="b"/>
            <a:pathLst>
              <a:path w="22859">
                <a:moveTo>
                  <a:pt x="0" y="0"/>
                </a:moveTo>
                <a:lnTo>
                  <a:pt x="22860" y="0"/>
                </a:lnTo>
              </a:path>
            </a:pathLst>
          </a:custGeom>
          <a:ln w="22860">
            <a:solidFill>
              <a:srgbClr val="7F0000"/>
            </a:solidFill>
          </a:ln>
        </p:spPr>
        <p:txBody>
          <a:bodyPr wrap="square" lIns="0" tIns="0" rIns="0" bIns="0" rtlCol="0"/>
          <a:lstStyle/>
          <a:p>
            <a:endParaRPr/>
          </a:p>
        </p:txBody>
      </p:sp>
      <p:sp>
        <p:nvSpPr>
          <p:cNvPr id="852" name="object 852"/>
          <p:cNvSpPr/>
          <p:nvPr/>
        </p:nvSpPr>
        <p:spPr>
          <a:xfrm>
            <a:off x="7472680" y="2260600"/>
            <a:ext cx="21590" cy="0"/>
          </a:xfrm>
          <a:custGeom>
            <a:avLst/>
            <a:gdLst/>
            <a:ahLst/>
            <a:cxnLst/>
            <a:rect l="l" t="t" r="r" b="b"/>
            <a:pathLst>
              <a:path w="21590">
                <a:moveTo>
                  <a:pt x="0" y="0"/>
                </a:moveTo>
                <a:lnTo>
                  <a:pt x="21590" y="0"/>
                </a:lnTo>
              </a:path>
            </a:pathLst>
          </a:custGeom>
          <a:ln w="22860">
            <a:solidFill>
              <a:srgbClr val="7F0000"/>
            </a:solidFill>
          </a:ln>
        </p:spPr>
        <p:txBody>
          <a:bodyPr wrap="square" lIns="0" tIns="0" rIns="0" bIns="0" rtlCol="0"/>
          <a:lstStyle/>
          <a:p>
            <a:endParaRPr/>
          </a:p>
        </p:txBody>
      </p:sp>
      <p:sp>
        <p:nvSpPr>
          <p:cNvPr id="853" name="object 853"/>
          <p:cNvSpPr/>
          <p:nvPr/>
        </p:nvSpPr>
        <p:spPr>
          <a:xfrm>
            <a:off x="7515859" y="2260600"/>
            <a:ext cx="22860" cy="0"/>
          </a:xfrm>
          <a:custGeom>
            <a:avLst/>
            <a:gdLst/>
            <a:ahLst/>
            <a:cxnLst/>
            <a:rect l="l" t="t" r="r" b="b"/>
            <a:pathLst>
              <a:path w="22859">
                <a:moveTo>
                  <a:pt x="0" y="0"/>
                </a:moveTo>
                <a:lnTo>
                  <a:pt x="22860" y="0"/>
                </a:lnTo>
              </a:path>
            </a:pathLst>
          </a:custGeom>
          <a:ln w="22860">
            <a:solidFill>
              <a:srgbClr val="7F0000"/>
            </a:solidFill>
          </a:ln>
        </p:spPr>
        <p:txBody>
          <a:bodyPr wrap="square" lIns="0" tIns="0" rIns="0" bIns="0" rtlCol="0"/>
          <a:lstStyle/>
          <a:p>
            <a:endParaRPr/>
          </a:p>
        </p:txBody>
      </p:sp>
      <p:sp>
        <p:nvSpPr>
          <p:cNvPr id="854" name="object 854"/>
          <p:cNvSpPr/>
          <p:nvPr/>
        </p:nvSpPr>
        <p:spPr>
          <a:xfrm>
            <a:off x="7560309" y="2260600"/>
            <a:ext cx="21590" cy="0"/>
          </a:xfrm>
          <a:custGeom>
            <a:avLst/>
            <a:gdLst/>
            <a:ahLst/>
            <a:cxnLst/>
            <a:rect l="l" t="t" r="r" b="b"/>
            <a:pathLst>
              <a:path w="21590">
                <a:moveTo>
                  <a:pt x="0" y="0"/>
                </a:moveTo>
                <a:lnTo>
                  <a:pt x="21590" y="0"/>
                </a:lnTo>
              </a:path>
            </a:pathLst>
          </a:custGeom>
          <a:ln w="22860">
            <a:solidFill>
              <a:srgbClr val="7F0000"/>
            </a:solidFill>
          </a:ln>
        </p:spPr>
        <p:txBody>
          <a:bodyPr wrap="square" lIns="0" tIns="0" rIns="0" bIns="0" rtlCol="0"/>
          <a:lstStyle/>
          <a:p>
            <a:endParaRPr/>
          </a:p>
        </p:txBody>
      </p:sp>
      <p:sp>
        <p:nvSpPr>
          <p:cNvPr id="855" name="object 855"/>
          <p:cNvSpPr/>
          <p:nvPr/>
        </p:nvSpPr>
        <p:spPr>
          <a:xfrm>
            <a:off x="7604759" y="2260600"/>
            <a:ext cx="21590" cy="0"/>
          </a:xfrm>
          <a:custGeom>
            <a:avLst/>
            <a:gdLst/>
            <a:ahLst/>
            <a:cxnLst/>
            <a:rect l="l" t="t" r="r" b="b"/>
            <a:pathLst>
              <a:path w="21590">
                <a:moveTo>
                  <a:pt x="0" y="0"/>
                </a:moveTo>
                <a:lnTo>
                  <a:pt x="21590" y="0"/>
                </a:lnTo>
              </a:path>
            </a:pathLst>
          </a:custGeom>
          <a:ln w="22860">
            <a:solidFill>
              <a:srgbClr val="7F0000"/>
            </a:solidFill>
          </a:ln>
        </p:spPr>
        <p:txBody>
          <a:bodyPr wrap="square" lIns="0" tIns="0" rIns="0" bIns="0" rtlCol="0"/>
          <a:lstStyle/>
          <a:p>
            <a:endParaRPr/>
          </a:p>
        </p:txBody>
      </p:sp>
      <p:sp>
        <p:nvSpPr>
          <p:cNvPr id="856" name="object 856"/>
          <p:cNvSpPr/>
          <p:nvPr/>
        </p:nvSpPr>
        <p:spPr>
          <a:xfrm>
            <a:off x="7647940" y="2260600"/>
            <a:ext cx="21590" cy="0"/>
          </a:xfrm>
          <a:custGeom>
            <a:avLst/>
            <a:gdLst/>
            <a:ahLst/>
            <a:cxnLst/>
            <a:rect l="l" t="t" r="r" b="b"/>
            <a:pathLst>
              <a:path w="21590">
                <a:moveTo>
                  <a:pt x="0" y="0"/>
                </a:moveTo>
                <a:lnTo>
                  <a:pt x="21589" y="0"/>
                </a:lnTo>
              </a:path>
            </a:pathLst>
          </a:custGeom>
          <a:ln w="22860">
            <a:solidFill>
              <a:srgbClr val="7F0000"/>
            </a:solidFill>
          </a:ln>
        </p:spPr>
        <p:txBody>
          <a:bodyPr wrap="square" lIns="0" tIns="0" rIns="0" bIns="0" rtlCol="0"/>
          <a:lstStyle/>
          <a:p>
            <a:endParaRPr/>
          </a:p>
        </p:txBody>
      </p:sp>
      <p:sp>
        <p:nvSpPr>
          <p:cNvPr id="857" name="object 857"/>
          <p:cNvSpPr/>
          <p:nvPr/>
        </p:nvSpPr>
        <p:spPr>
          <a:xfrm>
            <a:off x="7673340" y="2278379"/>
            <a:ext cx="0" cy="21590"/>
          </a:xfrm>
          <a:custGeom>
            <a:avLst/>
            <a:gdLst/>
            <a:ahLst/>
            <a:cxnLst/>
            <a:rect l="l" t="t" r="r" b="b"/>
            <a:pathLst>
              <a:path h="21589">
                <a:moveTo>
                  <a:pt x="-11429" y="10795"/>
                </a:moveTo>
                <a:lnTo>
                  <a:pt x="11429" y="10795"/>
                </a:lnTo>
              </a:path>
            </a:pathLst>
          </a:custGeom>
          <a:ln w="21590">
            <a:solidFill>
              <a:srgbClr val="7F0000"/>
            </a:solidFill>
          </a:ln>
        </p:spPr>
        <p:txBody>
          <a:bodyPr wrap="square" lIns="0" tIns="0" rIns="0" bIns="0" rtlCol="0"/>
          <a:lstStyle/>
          <a:p>
            <a:endParaRPr/>
          </a:p>
        </p:txBody>
      </p:sp>
      <p:sp>
        <p:nvSpPr>
          <p:cNvPr id="858" name="object 858"/>
          <p:cNvSpPr/>
          <p:nvPr/>
        </p:nvSpPr>
        <p:spPr>
          <a:xfrm>
            <a:off x="7673340" y="2322829"/>
            <a:ext cx="0" cy="21590"/>
          </a:xfrm>
          <a:custGeom>
            <a:avLst/>
            <a:gdLst/>
            <a:ahLst/>
            <a:cxnLst/>
            <a:rect l="l" t="t" r="r" b="b"/>
            <a:pathLst>
              <a:path h="21589">
                <a:moveTo>
                  <a:pt x="-11429" y="10795"/>
                </a:moveTo>
                <a:lnTo>
                  <a:pt x="11429" y="10795"/>
                </a:lnTo>
              </a:path>
            </a:pathLst>
          </a:custGeom>
          <a:ln w="21590">
            <a:solidFill>
              <a:srgbClr val="7F0000"/>
            </a:solidFill>
          </a:ln>
        </p:spPr>
        <p:txBody>
          <a:bodyPr wrap="square" lIns="0" tIns="0" rIns="0" bIns="0" rtlCol="0"/>
          <a:lstStyle/>
          <a:p>
            <a:endParaRPr/>
          </a:p>
        </p:txBody>
      </p:sp>
      <p:sp>
        <p:nvSpPr>
          <p:cNvPr id="859" name="object 859"/>
          <p:cNvSpPr/>
          <p:nvPr/>
        </p:nvSpPr>
        <p:spPr>
          <a:xfrm>
            <a:off x="7673340" y="2366010"/>
            <a:ext cx="0" cy="22860"/>
          </a:xfrm>
          <a:custGeom>
            <a:avLst/>
            <a:gdLst/>
            <a:ahLst/>
            <a:cxnLst/>
            <a:rect l="l" t="t" r="r" b="b"/>
            <a:pathLst>
              <a:path h="22860">
                <a:moveTo>
                  <a:pt x="-11429" y="11430"/>
                </a:moveTo>
                <a:lnTo>
                  <a:pt x="11429" y="11430"/>
                </a:lnTo>
              </a:path>
            </a:pathLst>
          </a:custGeom>
          <a:ln w="22860">
            <a:solidFill>
              <a:srgbClr val="7F0000"/>
            </a:solidFill>
          </a:ln>
        </p:spPr>
        <p:txBody>
          <a:bodyPr wrap="square" lIns="0" tIns="0" rIns="0" bIns="0" rtlCol="0"/>
          <a:lstStyle/>
          <a:p>
            <a:endParaRPr/>
          </a:p>
        </p:txBody>
      </p:sp>
      <p:sp>
        <p:nvSpPr>
          <p:cNvPr id="860" name="object 860"/>
          <p:cNvSpPr/>
          <p:nvPr/>
        </p:nvSpPr>
        <p:spPr>
          <a:xfrm>
            <a:off x="7673340" y="2410460"/>
            <a:ext cx="0" cy="21590"/>
          </a:xfrm>
          <a:custGeom>
            <a:avLst/>
            <a:gdLst/>
            <a:ahLst/>
            <a:cxnLst/>
            <a:rect l="l" t="t" r="r" b="b"/>
            <a:pathLst>
              <a:path h="21589">
                <a:moveTo>
                  <a:pt x="-11429" y="10794"/>
                </a:moveTo>
                <a:lnTo>
                  <a:pt x="11429" y="10794"/>
                </a:lnTo>
              </a:path>
            </a:pathLst>
          </a:custGeom>
          <a:ln w="21589">
            <a:solidFill>
              <a:srgbClr val="7F0000"/>
            </a:solidFill>
          </a:ln>
        </p:spPr>
        <p:txBody>
          <a:bodyPr wrap="square" lIns="0" tIns="0" rIns="0" bIns="0" rtlCol="0"/>
          <a:lstStyle/>
          <a:p>
            <a:endParaRPr/>
          </a:p>
        </p:txBody>
      </p:sp>
      <p:sp>
        <p:nvSpPr>
          <p:cNvPr id="861" name="object 861"/>
          <p:cNvSpPr/>
          <p:nvPr/>
        </p:nvSpPr>
        <p:spPr>
          <a:xfrm>
            <a:off x="7673340" y="2453639"/>
            <a:ext cx="0" cy="22860"/>
          </a:xfrm>
          <a:custGeom>
            <a:avLst/>
            <a:gdLst/>
            <a:ahLst/>
            <a:cxnLst/>
            <a:rect l="l" t="t" r="r" b="b"/>
            <a:pathLst>
              <a:path h="22860">
                <a:moveTo>
                  <a:pt x="-11429" y="11430"/>
                </a:moveTo>
                <a:lnTo>
                  <a:pt x="11429" y="11430"/>
                </a:lnTo>
              </a:path>
            </a:pathLst>
          </a:custGeom>
          <a:ln w="22860">
            <a:solidFill>
              <a:srgbClr val="7F0000"/>
            </a:solidFill>
          </a:ln>
        </p:spPr>
        <p:txBody>
          <a:bodyPr wrap="square" lIns="0" tIns="0" rIns="0" bIns="0" rtlCol="0"/>
          <a:lstStyle/>
          <a:p>
            <a:endParaRPr/>
          </a:p>
        </p:txBody>
      </p:sp>
      <p:sp>
        <p:nvSpPr>
          <p:cNvPr id="862" name="object 862"/>
          <p:cNvSpPr/>
          <p:nvPr/>
        </p:nvSpPr>
        <p:spPr>
          <a:xfrm>
            <a:off x="7673340" y="2498089"/>
            <a:ext cx="0" cy="21590"/>
          </a:xfrm>
          <a:custGeom>
            <a:avLst/>
            <a:gdLst/>
            <a:ahLst/>
            <a:cxnLst/>
            <a:rect l="l" t="t" r="r" b="b"/>
            <a:pathLst>
              <a:path h="21589">
                <a:moveTo>
                  <a:pt x="-11429" y="10794"/>
                </a:moveTo>
                <a:lnTo>
                  <a:pt x="11429" y="10794"/>
                </a:lnTo>
              </a:path>
            </a:pathLst>
          </a:custGeom>
          <a:ln w="21589">
            <a:solidFill>
              <a:srgbClr val="7F0000"/>
            </a:solidFill>
          </a:ln>
        </p:spPr>
        <p:txBody>
          <a:bodyPr wrap="square" lIns="0" tIns="0" rIns="0" bIns="0" rtlCol="0"/>
          <a:lstStyle/>
          <a:p>
            <a:endParaRPr/>
          </a:p>
        </p:txBody>
      </p:sp>
      <p:sp>
        <p:nvSpPr>
          <p:cNvPr id="863" name="object 863"/>
          <p:cNvSpPr/>
          <p:nvPr/>
        </p:nvSpPr>
        <p:spPr>
          <a:xfrm>
            <a:off x="7673340" y="2542539"/>
            <a:ext cx="0" cy="21590"/>
          </a:xfrm>
          <a:custGeom>
            <a:avLst/>
            <a:gdLst/>
            <a:ahLst/>
            <a:cxnLst/>
            <a:rect l="l" t="t" r="r" b="b"/>
            <a:pathLst>
              <a:path h="21589">
                <a:moveTo>
                  <a:pt x="-11429" y="10794"/>
                </a:moveTo>
                <a:lnTo>
                  <a:pt x="11429" y="10794"/>
                </a:lnTo>
              </a:path>
            </a:pathLst>
          </a:custGeom>
          <a:ln w="21589">
            <a:solidFill>
              <a:srgbClr val="7F0000"/>
            </a:solidFill>
          </a:ln>
        </p:spPr>
        <p:txBody>
          <a:bodyPr wrap="square" lIns="0" tIns="0" rIns="0" bIns="0" rtlCol="0"/>
          <a:lstStyle/>
          <a:p>
            <a:endParaRPr/>
          </a:p>
        </p:txBody>
      </p:sp>
      <p:sp>
        <p:nvSpPr>
          <p:cNvPr id="864" name="object 864"/>
          <p:cNvSpPr/>
          <p:nvPr/>
        </p:nvSpPr>
        <p:spPr>
          <a:xfrm>
            <a:off x="7673340" y="2585720"/>
            <a:ext cx="0" cy="21590"/>
          </a:xfrm>
          <a:custGeom>
            <a:avLst/>
            <a:gdLst/>
            <a:ahLst/>
            <a:cxnLst/>
            <a:rect l="l" t="t" r="r" b="b"/>
            <a:pathLst>
              <a:path h="21589">
                <a:moveTo>
                  <a:pt x="-11429" y="10795"/>
                </a:moveTo>
                <a:lnTo>
                  <a:pt x="11429" y="10795"/>
                </a:lnTo>
              </a:path>
            </a:pathLst>
          </a:custGeom>
          <a:ln w="21589">
            <a:solidFill>
              <a:srgbClr val="7F0000"/>
            </a:solidFill>
          </a:ln>
        </p:spPr>
        <p:txBody>
          <a:bodyPr wrap="square" lIns="0" tIns="0" rIns="0" bIns="0" rtlCol="0"/>
          <a:lstStyle/>
          <a:p>
            <a:endParaRPr/>
          </a:p>
        </p:txBody>
      </p:sp>
      <p:sp>
        <p:nvSpPr>
          <p:cNvPr id="865" name="object 865"/>
          <p:cNvSpPr/>
          <p:nvPr/>
        </p:nvSpPr>
        <p:spPr>
          <a:xfrm>
            <a:off x="7673340" y="2630170"/>
            <a:ext cx="0" cy="21590"/>
          </a:xfrm>
          <a:custGeom>
            <a:avLst/>
            <a:gdLst/>
            <a:ahLst/>
            <a:cxnLst/>
            <a:rect l="l" t="t" r="r" b="b"/>
            <a:pathLst>
              <a:path h="21589">
                <a:moveTo>
                  <a:pt x="-11429" y="10795"/>
                </a:moveTo>
                <a:lnTo>
                  <a:pt x="11429" y="10795"/>
                </a:lnTo>
              </a:path>
            </a:pathLst>
          </a:custGeom>
          <a:ln w="21589">
            <a:solidFill>
              <a:srgbClr val="7F0000"/>
            </a:solidFill>
          </a:ln>
        </p:spPr>
        <p:txBody>
          <a:bodyPr wrap="square" lIns="0" tIns="0" rIns="0" bIns="0" rtlCol="0"/>
          <a:lstStyle/>
          <a:p>
            <a:endParaRPr/>
          </a:p>
        </p:txBody>
      </p:sp>
      <p:sp>
        <p:nvSpPr>
          <p:cNvPr id="866" name="object 866"/>
          <p:cNvSpPr/>
          <p:nvPr/>
        </p:nvSpPr>
        <p:spPr>
          <a:xfrm>
            <a:off x="7673340" y="2673350"/>
            <a:ext cx="0" cy="22860"/>
          </a:xfrm>
          <a:custGeom>
            <a:avLst/>
            <a:gdLst/>
            <a:ahLst/>
            <a:cxnLst/>
            <a:rect l="l" t="t" r="r" b="b"/>
            <a:pathLst>
              <a:path h="22860">
                <a:moveTo>
                  <a:pt x="-11429" y="11429"/>
                </a:moveTo>
                <a:lnTo>
                  <a:pt x="11429" y="11429"/>
                </a:lnTo>
              </a:path>
            </a:pathLst>
          </a:custGeom>
          <a:ln w="22860">
            <a:solidFill>
              <a:srgbClr val="7F0000"/>
            </a:solidFill>
          </a:ln>
        </p:spPr>
        <p:txBody>
          <a:bodyPr wrap="square" lIns="0" tIns="0" rIns="0" bIns="0" rtlCol="0"/>
          <a:lstStyle/>
          <a:p>
            <a:endParaRPr/>
          </a:p>
        </p:txBody>
      </p:sp>
      <p:sp>
        <p:nvSpPr>
          <p:cNvPr id="867" name="object 867"/>
          <p:cNvSpPr/>
          <p:nvPr/>
        </p:nvSpPr>
        <p:spPr>
          <a:xfrm>
            <a:off x="7673340" y="2717800"/>
            <a:ext cx="0" cy="21590"/>
          </a:xfrm>
          <a:custGeom>
            <a:avLst/>
            <a:gdLst/>
            <a:ahLst/>
            <a:cxnLst/>
            <a:rect l="l" t="t" r="r" b="b"/>
            <a:pathLst>
              <a:path h="21589">
                <a:moveTo>
                  <a:pt x="-11429" y="10795"/>
                </a:moveTo>
                <a:lnTo>
                  <a:pt x="11429" y="10795"/>
                </a:lnTo>
              </a:path>
            </a:pathLst>
          </a:custGeom>
          <a:ln w="21589">
            <a:solidFill>
              <a:srgbClr val="7F0000"/>
            </a:solidFill>
          </a:ln>
        </p:spPr>
        <p:txBody>
          <a:bodyPr wrap="square" lIns="0" tIns="0" rIns="0" bIns="0" rtlCol="0"/>
          <a:lstStyle/>
          <a:p>
            <a:endParaRPr/>
          </a:p>
        </p:txBody>
      </p:sp>
      <p:sp>
        <p:nvSpPr>
          <p:cNvPr id="868" name="object 868"/>
          <p:cNvSpPr/>
          <p:nvPr/>
        </p:nvSpPr>
        <p:spPr>
          <a:xfrm>
            <a:off x="7673340" y="2760979"/>
            <a:ext cx="0" cy="22860"/>
          </a:xfrm>
          <a:custGeom>
            <a:avLst/>
            <a:gdLst/>
            <a:ahLst/>
            <a:cxnLst/>
            <a:rect l="l" t="t" r="r" b="b"/>
            <a:pathLst>
              <a:path h="22860">
                <a:moveTo>
                  <a:pt x="-11429" y="11429"/>
                </a:moveTo>
                <a:lnTo>
                  <a:pt x="11429" y="11429"/>
                </a:lnTo>
              </a:path>
            </a:pathLst>
          </a:custGeom>
          <a:ln w="22860">
            <a:solidFill>
              <a:srgbClr val="7F0000"/>
            </a:solidFill>
          </a:ln>
        </p:spPr>
        <p:txBody>
          <a:bodyPr wrap="square" lIns="0" tIns="0" rIns="0" bIns="0" rtlCol="0"/>
          <a:lstStyle/>
          <a:p>
            <a:endParaRPr/>
          </a:p>
        </p:txBody>
      </p:sp>
      <p:sp>
        <p:nvSpPr>
          <p:cNvPr id="869" name="object 869"/>
          <p:cNvSpPr/>
          <p:nvPr/>
        </p:nvSpPr>
        <p:spPr>
          <a:xfrm>
            <a:off x="7673340" y="2805429"/>
            <a:ext cx="0" cy="21590"/>
          </a:xfrm>
          <a:custGeom>
            <a:avLst/>
            <a:gdLst/>
            <a:ahLst/>
            <a:cxnLst/>
            <a:rect l="l" t="t" r="r" b="b"/>
            <a:pathLst>
              <a:path h="21589">
                <a:moveTo>
                  <a:pt x="-11429" y="10795"/>
                </a:moveTo>
                <a:lnTo>
                  <a:pt x="11429" y="10795"/>
                </a:lnTo>
              </a:path>
            </a:pathLst>
          </a:custGeom>
          <a:ln w="21590">
            <a:solidFill>
              <a:srgbClr val="7F0000"/>
            </a:solidFill>
          </a:ln>
        </p:spPr>
        <p:txBody>
          <a:bodyPr wrap="square" lIns="0" tIns="0" rIns="0" bIns="0" rtlCol="0"/>
          <a:lstStyle/>
          <a:p>
            <a:endParaRPr/>
          </a:p>
        </p:txBody>
      </p:sp>
      <p:sp>
        <p:nvSpPr>
          <p:cNvPr id="870" name="object 870"/>
          <p:cNvSpPr/>
          <p:nvPr/>
        </p:nvSpPr>
        <p:spPr>
          <a:xfrm>
            <a:off x="7673340" y="2849879"/>
            <a:ext cx="0" cy="21590"/>
          </a:xfrm>
          <a:custGeom>
            <a:avLst/>
            <a:gdLst/>
            <a:ahLst/>
            <a:cxnLst/>
            <a:rect l="l" t="t" r="r" b="b"/>
            <a:pathLst>
              <a:path h="21589">
                <a:moveTo>
                  <a:pt x="-11429" y="10795"/>
                </a:moveTo>
                <a:lnTo>
                  <a:pt x="11429" y="10795"/>
                </a:lnTo>
              </a:path>
            </a:pathLst>
          </a:custGeom>
          <a:ln w="21590">
            <a:solidFill>
              <a:srgbClr val="7F0000"/>
            </a:solidFill>
          </a:ln>
        </p:spPr>
        <p:txBody>
          <a:bodyPr wrap="square" lIns="0" tIns="0" rIns="0" bIns="0" rtlCol="0"/>
          <a:lstStyle/>
          <a:p>
            <a:endParaRPr/>
          </a:p>
        </p:txBody>
      </p:sp>
      <p:sp>
        <p:nvSpPr>
          <p:cNvPr id="871" name="object 871"/>
          <p:cNvSpPr/>
          <p:nvPr/>
        </p:nvSpPr>
        <p:spPr>
          <a:xfrm>
            <a:off x="7673340" y="2893060"/>
            <a:ext cx="0" cy="21590"/>
          </a:xfrm>
          <a:custGeom>
            <a:avLst/>
            <a:gdLst/>
            <a:ahLst/>
            <a:cxnLst/>
            <a:rect l="l" t="t" r="r" b="b"/>
            <a:pathLst>
              <a:path h="21589">
                <a:moveTo>
                  <a:pt x="-11429" y="10794"/>
                </a:moveTo>
                <a:lnTo>
                  <a:pt x="11429" y="10794"/>
                </a:lnTo>
              </a:path>
            </a:pathLst>
          </a:custGeom>
          <a:ln w="21589">
            <a:solidFill>
              <a:srgbClr val="7F0000"/>
            </a:solidFill>
          </a:ln>
        </p:spPr>
        <p:txBody>
          <a:bodyPr wrap="square" lIns="0" tIns="0" rIns="0" bIns="0" rtlCol="0"/>
          <a:lstStyle/>
          <a:p>
            <a:endParaRPr/>
          </a:p>
        </p:txBody>
      </p:sp>
      <p:sp>
        <p:nvSpPr>
          <p:cNvPr id="872" name="object 872"/>
          <p:cNvSpPr/>
          <p:nvPr/>
        </p:nvSpPr>
        <p:spPr>
          <a:xfrm>
            <a:off x="7673340" y="2937510"/>
            <a:ext cx="0" cy="21590"/>
          </a:xfrm>
          <a:custGeom>
            <a:avLst/>
            <a:gdLst/>
            <a:ahLst/>
            <a:cxnLst/>
            <a:rect l="l" t="t" r="r" b="b"/>
            <a:pathLst>
              <a:path h="21589">
                <a:moveTo>
                  <a:pt x="-11429" y="10794"/>
                </a:moveTo>
                <a:lnTo>
                  <a:pt x="11429" y="10794"/>
                </a:lnTo>
              </a:path>
            </a:pathLst>
          </a:custGeom>
          <a:ln w="21589">
            <a:solidFill>
              <a:srgbClr val="7F0000"/>
            </a:solidFill>
          </a:ln>
        </p:spPr>
        <p:txBody>
          <a:bodyPr wrap="square" lIns="0" tIns="0" rIns="0" bIns="0" rtlCol="0"/>
          <a:lstStyle/>
          <a:p>
            <a:endParaRPr/>
          </a:p>
        </p:txBody>
      </p:sp>
      <p:sp>
        <p:nvSpPr>
          <p:cNvPr id="873" name="object 873"/>
          <p:cNvSpPr/>
          <p:nvPr/>
        </p:nvSpPr>
        <p:spPr>
          <a:xfrm>
            <a:off x="7673340" y="2980689"/>
            <a:ext cx="0" cy="22860"/>
          </a:xfrm>
          <a:custGeom>
            <a:avLst/>
            <a:gdLst/>
            <a:ahLst/>
            <a:cxnLst/>
            <a:rect l="l" t="t" r="r" b="b"/>
            <a:pathLst>
              <a:path h="22860">
                <a:moveTo>
                  <a:pt x="-11429" y="11430"/>
                </a:moveTo>
                <a:lnTo>
                  <a:pt x="11429" y="11430"/>
                </a:lnTo>
              </a:path>
            </a:pathLst>
          </a:custGeom>
          <a:ln w="22860">
            <a:solidFill>
              <a:srgbClr val="7F0000"/>
            </a:solidFill>
          </a:ln>
        </p:spPr>
        <p:txBody>
          <a:bodyPr wrap="square" lIns="0" tIns="0" rIns="0" bIns="0" rtlCol="0"/>
          <a:lstStyle/>
          <a:p>
            <a:endParaRPr/>
          </a:p>
        </p:txBody>
      </p:sp>
      <p:sp>
        <p:nvSpPr>
          <p:cNvPr id="874" name="object 874"/>
          <p:cNvSpPr/>
          <p:nvPr/>
        </p:nvSpPr>
        <p:spPr>
          <a:xfrm>
            <a:off x="7673340" y="3025139"/>
            <a:ext cx="0" cy="21590"/>
          </a:xfrm>
          <a:custGeom>
            <a:avLst/>
            <a:gdLst/>
            <a:ahLst/>
            <a:cxnLst/>
            <a:rect l="l" t="t" r="r" b="b"/>
            <a:pathLst>
              <a:path h="21589">
                <a:moveTo>
                  <a:pt x="-11429" y="10794"/>
                </a:moveTo>
                <a:lnTo>
                  <a:pt x="11429" y="10794"/>
                </a:lnTo>
              </a:path>
            </a:pathLst>
          </a:custGeom>
          <a:ln w="21589">
            <a:solidFill>
              <a:srgbClr val="7F0000"/>
            </a:solidFill>
          </a:ln>
        </p:spPr>
        <p:txBody>
          <a:bodyPr wrap="square" lIns="0" tIns="0" rIns="0" bIns="0" rtlCol="0"/>
          <a:lstStyle/>
          <a:p>
            <a:endParaRPr/>
          </a:p>
        </p:txBody>
      </p:sp>
      <p:sp>
        <p:nvSpPr>
          <p:cNvPr id="875" name="object 875"/>
          <p:cNvSpPr/>
          <p:nvPr/>
        </p:nvSpPr>
        <p:spPr>
          <a:xfrm>
            <a:off x="7673340" y="3069589"/>
            <a:ext cx="0" cy="21590"/>
          </a:xfrm>
          <a:custGeom>
            <a:avLst/>
            <a:gdLst/>
            <a:ahLst/>
            <a:cxnLst/>
            <a:rect l="l" t="t" r="r" b="b"/>
            <a:pathLst>
              <a:path h="21589">
                <a:moveTo>
                  <a:pt x="-11429" y="10794"/>
                </a:moveTo>
                <a:lnTo>
                  <a:pt x="11429" y="10794"/>
                </a:lnTo>
              </a:path>
            </a:pathLst>
          </a:custGeom>
          <a:ln w="21589">
            <a:solidFill>
              <a:srgbClr val="7F0000"/>
            </a:solidFill>
          </a:ln>
        </p:spPr>
        <p:txBody>
          <a:bodyPr wrap="square" lIns="0" tIns="0" rIns="0" bIns="0" rtlCol="0"/>
          <a:lstStyle/>
          <a:p>
            <a:endParaRPr/>
          </a:p>
        </p:txBody>
      </p:sp>
      <p:sp>
        <p:nvSpPr>
          <p:cNvPr id="876" name="object 876"/>
          <p:cNvSpPr/>
          <p:nvPr/>
        </p:nvSpPr>
        <p:spPr>
          <a:xfrm>
            <a:off x="7673340" y="3112770"/>
            <a:ext cx="0" cy="21590"/>
          </a:xfrm>
          <a:custGeom>
            <a:avLst/>
            <a:gdLst/>
            <a:ahLst/>
            <a:cxnLst/>
            <a:rect l="l" t="t" r="r" b="b"/>
            <a:pathLst>
              <a:path h="21589">
                <a:moveTo>
                  <a:pt x="-11429" y="10795"/>
                </a:moveTo>
                <a:lnTo>
                  <a:pt x="11429" y="10795"/>
                </a:lnTo>
              </a:path>
            </a:pathLst>
          </a:custGeom>
          <a:ln w="21589">
            <a:solidFill>
              <a:srgbClr val="7F0000"/>
            </a:solidFill>
          </a:ln>
        </p:spPr>
        <p:txBody>
          <a:bodyPr wrap="square" lIns="0" tIns="0" rIns="0" bIns="0" rtlCol="0"/>
          <a:lstStyle/>
          <a:p>
            <a:endParaRPr/>
          </a:p>
        </p:txBody>
      </p:sp>
      <p:sp>
        <p:nvSpPr>
          <p:cNvPr id="877" name="object 877"/>
          <p:cNvSpPr/>
          <p:nvPr/>
        </p:nvSpPr>
        <p:spPr>
          <a:xfrm>
            <a:off x="7672069" y="3157220"/>
            <a:ext cx="1270" cy="20320"/>
          </a:xfrm>
          <a:custGeom>
            <a:avLst/>
            <a:gdLst/>
            <a:ahLst/>
            <a:cxnLst/>
            <a:rect l="l" t="t" r="r" b="b"/>
            <a:pathLst>
              <a:path w="1270" h="20319">
                <a:moveTo>
                  <a:pt x="1270" y="0"/>
                </a:moveTo>
                <a:lnTo>
                  <a:pt x="1270" y="20319"/>
                </a:lnTo>
                <a:lnTo>
                  <a:pt x="0" y="20319"/>
                </a:lnTo>
              </a:path>
            </a:pathLst>
          </a:custGeom>
          <a:ln w="22859">
            <a:solidFill>
              <a:srgbClr val="7F0000"/>
            </a:solidFill>
          </a:ln>
        </p:spPr>
        <p:txBody>
          <a:bodyPr wrap="square" lIns="0" tIns="0" rIns="0" bIns="0" rtlCol="0"/>
          <a:lstStyle/>
          <a:p>
            <a:endParaRPr/>
          </a:p>
        </p:txBody>
      </p:sp>
      <p:sp>
        <p:nvSpPr>
          <p:cNvPr id="878" name="object 878"/>
          <p:cNvSpPr/>
          <p:nvPr/>
        </p:nvSpPr>
        <p:spPr>
          <a:xfrm>
            <a:off x="7628890" y="3177539"/>
            <a:ext cx="21590" cy="0"/>
          </a:xfrm>
          <a:custGeom>
            <a:avLst/>
            <a:gdLst/>
            <a:ahLst/>
            <a:cxnLst/>
            <a:rect l="l" t="t" r="r" b="b"/>
            <a:pathLst>
              <a:path w="21590">
                <a:moveTo>
                  <a:pt x="21589" y="0"/>
                </a:moveTo>
                <a:lnTo>
                  <a:pt x="0" y="0"/>
                </a:lnTo>
              </a:path>
            </a:pathLst>
          </a:custGeom>
          <a:ln w="22860">
            <a:solidFill>
              <a:srgbClr val="7F0000"/>
            </a:solidFill>
          </a:ln>
        </p:spPr>
        <p:txBody>
          <a:bodyPr wrap="square" lIns="0" tIns="0" rIns="0" bIns="0" rtlCol="0"/>
          <a:lstStyle/>
          <a:p>
            <a:endParaRPr/>
          </a:p>
        </p:txBody>
      </p:sp>
      <p:sp>
        <p:nvSpPr>
          <p:cNvPr id="879" name="object 879"/>
          <p:cNvSpPr/>
          <p:nvPr/>
        </p:nvSpPr>
        <p:spPr>
          <a:xfrm>
            <a:off x="7584440" y="3177539"/>
            <a:ext cx="21590" cy="0"/>
          </a:xfrm>
          <a:custGeom>
            <a:avLst/>
            <a:gdLst/>
            <a:ahLst/>
            <a:cxnLst/>
            <a:rect l="l" t="t" r="r" b="b"/>
            <a:pathLst>
              <a:path w="21590">
                <a:moveTo>
                  <a:pt x="21589" y="0"/>
                </a:moveTo>
                <a:lnTo>
                  <a:pt x="0" y="0"/>
                </a:lnTo>
              </a:path>
            </a:pathLst>
          </a:custGeom>
          <a:ln w="22860">
            <a:solidFill>
              <a:srgbClr val="7F0000"/>
            </a:solidFill>
          </a:ln>
        </p:spPr>
        <p:txBody>
          <a:bodyPr wrap="square" lIns="0" tIns="0" rIns="0" bIns="0" rtlCol="0"/>
          <a:lstStyle/>
          <a:p>
            <a:endParaRPr/>
          </a:p>
        </p:txBody>
      </p:sp>
      <p:sp>
        <p:nvSpPr>
          <p:cNvPr id="880" name="object 880"/>
          <p:cNvSpPr/>
          <p:nvPr/>
        </p:nvSpPr>
        <p:spPr>
          <a:xfrm>
            <a:off x="7539990" y="3177539"/>
            <a:ext cx="22860" cy="0"/>
          </a:xfrm>
          <a:custGeom>
            <a:avLst/>
            <a:gdLst/>
            <a:ahLst/>
            <a:cxnLst/>
            <a:rect l="l" t="t" r="r" b="b"/>
            <a:pathLst>
              <a:path w="22859">
                <a:moveTo>
                  <a:pt x="22859" y="0"/>
                </a:moveTo>
                <a:lnTo>
                  <a:pt x="0" y="0"/>
                </a:lnTo>
              </a:path>
            </a:pathLst>
          </a:custGeom>
          <a:ln w="22860">
            <a:solidFill>
              <a:srgbClr val="7F0000"/>
            </a:solidFill>
          </a:ln>
        </p:spPr>
        <p:txBody>
          <a:bodyPr wrap="square" lIns="0" tIns="0" rIns="0" bIns="0" rtlCol="0"/>
          <a:lstStyle/>
          <a:p>
            <a:endParaRPr/>
          </a:p>
        </p:txBody>
      </p:sp>
      <p:sp>
        <p:nvSpPr>
          <p:cNvPr id="881" name="object 881"/>
          <p:cNvSpPr/>
          <p:nvPr/>
        </p:nvSpPr>
        <p:spPr>
          <a:xfrm>
            <a:off x="7496809" y="3177539"/>
            <a:ext cx="21590" cy="0"/>
          </a:xfrm>
          <a:custGeom>
            <a:avLst/>
            <a:gdLst/>
            <a:ahLst/>
            <a:cxnLst/>
            <a:rect l="l" t="t" r="r" b="b"/>
            <a:pathLst>
              <a:path w="21590">
                <a:moveTo>
                  <a:pt x="21590" y="0"/>
                </a:moveTo>
                <a:lnTo>
                  <a:pt x="0" y="0"/>
                </a:lnTo>
              </a:path>
            </a:pathLst>
          </a:custGeom>
          <a:ln w="22860">
            <a:solidFill>
              <a:srgbClr val="7F0000"/>
            </a:solidFill>
          </a:ln>
        </p:spPr>
        <p:txBody>
          <a:bodyPr wrap="square" lIns="0" tIns="0" rIns="0" bIns="0" rtlCol="0"/>
          <a:lstStyle/>
          <a:p>
            <a:endParaRPr/>
          </a:p>
        </p:txBody>
      </p:sp>
      <p:sp>
        <p:nvSpPr>
          <p:cNvPr id="882" name="object 882"/>
          <p:cNvSpPr/>
          <p:nvPr/>
        </p:nvSpPr>
        <p:spPr>
          <a:xfrm>
            <a:off x="7452359" y="3177539"/>
            <a:ext cx="22860" cy="0"/>
          </a:xfrm>
          <a:custGeom>
            <a:avLst/>
            <a:gdLst/>
            <a:ahLst/>
            <a:cxnLst/>
            <a:rect l="l" t="t" r="r" b="b"/>
            <a:pathLst>
              <a:path w="22859">
                <a:moveTo>
                  <a:pt x="22860" y="0"/>
                </a:moveTo>
                <a:lnTo>
                  <a:pt x="0" y="0"/>
                </a:lnTo>
              </a:path>
            </a:pathLst>
          </a:custGeom>
          <a:ln w="22860">
            <a:solidFill>
              <a:srgbClr val="7F0000"/>
            </a:solidFill>
          </a:ln>
        </p:spPr>
        <p:txBody>
          <a:bodyPr wrap="square" lIns="0" tIns="0" rIns="0" bIns="0" rtlCol="0"/>
          <a:lstStyle/>
          <a:p>
            <a:endParaRPr/>
          </a:p>
        </p:txBody>
      </p:sp>
      <p:sp>
        <p:nvSpPr>
          <p:cNvPr id="883" name="object 883"/>
          <p:cNvSpPr/>
          <p:nvPr/>
        </p:nvSpPr>
        <p:spPr>
          <a:xfrm>
            <a:off x="7409180" y="3177539"/>
            <a:ext cx="21590" cy="0"/>
          </a:xfrm>
          <a:custGeom>
            <a:avLst/>
            <a:gdLst/>
            <a:ahLst/>
            <a:cxnLst/>
            <a:rect l="l" t="t" r="r" b="b"/>
            <a:pathLst>
              <a:path w="21590">
                <a:moveTo>
                  <a:pt x="21590" y="0"/>
                </a:moveTo>
                <a:lnTo>
                  <a:pt x="0" y="0"/>
                </a:lnTo>
              </a:path>
            </a:pathLst>
          </a:custGeom>
          <a:ln w="22860">
            <a:solidFill>
              <a:srgbClr val="7F0000"/>
            </a:solidFill>
          </a:ln>
        </p:spPr>
        <p:txBody>
          <a:bodyPr wrap="square" lIns="0" tIns="0" rIns="0" bIns="0" rtlCol="0"/>
          <a:lstStyle/>
          <a:p>
            <a:endParaRPr/>
          </a:p>
        </p:txBody>
      </p:sp>
      <p:sp>
        <p:nvSpPr>
          <p:cNvPr id="884" name="object 884"/>
          <p:cNvSpPr/>
          <p:nvPr/>
        </p:nvSpPr>
        <p:spPr>
          <a:xfrm>
            <a:off x="7364730" y="3177539"/>
            <a:ext cx="21590" cy="0"/>
          </a:xfrm>
          <a:custGeom>
            <a:avLst/>
            <a:gdLst/>
            <a:ahLst/>
            <a:cxnLst/>
            <a:rect l="l" t="t" r="r" b="b"/>
            <a:pathLst>
              <a:path w="21590">
                <a:moveTo>
                  <a:pt x="21590" y="0"/>
                </a:moveTo>
                <a:lnTo>
                  <a:pt x="0" y="0"/>
                </a:lnTo>
              </a:path>
            </a:pathLst>
          </a:custGeom>
          <a:ln w="22860">
            <a:solidFill>
              <a:srgbClr val="7F0000"/>
            </a:solidFill>
          </a:ln>
        </p:spPr>
        <p:txBody>
          <a:bodyPr wrap="square" lIns="0" tIns="0" rIns="0" bIns="0" rtlCol="0"/>
          <a:lstStyle/>
          <a:p>
            <a:endParaRPr/>
          </a:p>
        </p:txBody>
      </p:sp>
      <p:sp>
        <p:nvSpPr>
          <p:cNvPr id="885" name="object 885"/>
          <p:cNvSpPr/>
          <p:nvPr/>
        </p:nvSpPr>
        <p:spPr>
          <a:xfrm>
            <a:off x="7321550" y="3177539"/>
            <a:ext cx="21590" cy="0"/>
          </a:xfrm>
          <a:custGeom>
            <a:avLst/>
            <a:gdLst/>
            <a:ahLst/>
            <a:cxnLst/>
            <a:rect l="l" t="t" r="r" b="b"/>
            <a:pathLst>
              <a:path w="21590">
                <a:moveTo>
                  <a:pt x="21590" y="0"/>
                </a:moveTo>
                <a:lnTo>
                  <a:pt x="0" y="0"/>
                </a:lnTo>
              </a:path>
            </a:pathLst>
          </a:custGeom>
          <a:ln w="22860">
            <a:solidFill>
              <a:srgbClr val="7F0000"/>
            </a:solidFill>
          </a:ln>
        </p:spPr>
        <p:txBody>
          <a:bodyPr wrap="square" lIns="0" tIns="0" rIns="0" bIns="0" rtlCol="0"/>
          <a:lstStyle/>
          <a:p>
            <a:endParaRPr/>
          </a:p>
        </p:txBody>
      </p:sp>
      <p:sp>
        <p:nvSpPr>
          <p:cNvPr id="886" name="object 886"/>
          <p:cNvSpPr/>
          <p:nvPr/>
        </p:nvSpPr>
        <p:spPr>
          <a:xfrm>
            <a:off x="7277100" y="3177539"/>
            <a:ext cx="21590" cy="0"/>
          </a:xfrm>
          <a:custGeom>
            <a:avLst/>
            <a:gdLst/>
            <a:ahLst/>
            <a:cxnLst/>
            <a:rect l="l" t="t" r="r" b="b"/>
            <a:pathLst>
              <a:path w="21590">
                <a:moveTo>
                  <a:pt x="21590" y="0"/>
                </a:moveTo>
                <a:lnTo>
                  <a:pt x="0" y="0"/>
                </a:lnTo>
              </a:path>
            </a:pathLst>
          </a:custGeom>
          <a:ln w="22860">
            <a:solidFill>
              <a:srgbClr val="7F0000"/>
            </a:solidFill>
          </a:ln>
        </p:spPr>
        <p:txBody>
          <a:bodyPr wrap="square" lIns="0" tIns="0" rIns="0" bIns="0" rtlCol="0"/>
          <a:lstStyle/>
          <a:p>
            <a:endParaRPr/>
          </a:p>
        </p:txBody>
      </p:sp>
      <p:sp>
        <p:nvSpPr>
          <p:cNvPr id="887" name="object 887"/>
          <p:cNvSpPr/>
          <p:nvPr/>
        </p:nvSpPr>
        <p:spPr>
          <a:xfrm>
            <a:off x="7232650" y="3177539"/>
            <a:ext cx="22860" cy="0"/>
          </a:xfrm>
          <a:custGeom>
            <a:avLst/>
            <a:gdLst/>
            <a:ahLst/>
            <a:cxnLst/>
            <a:rect l="l" t="t" r="r" b="b"/>
            <a:pathLst>
              <a:path w="22859">
                <a:moveTo>
                  <a:pt x="22859" y="0"/>
                </a:moveTo>
                <a:lnTo>
                  <a:pt x="0" y="0"/>
                </a:lnTo>
              </a:path>
            </a:pathLst>
          </a:custGeom>
          <a:ln w="22860">
            <a:solidFill>
              <a:srgbClr val="7F0000"/>
            </a:solidFill>
          </a:ln>
        </p:spPr>
        <p:txBody>
          <a:bodyPr wrap="square" lIns="0" tIns="0" rIns="0" bIns="0" rtlCol="0"/>
          <a:lstStyle/>
          <a:p>
            <a:endParaRPr/>
          </a:p>
        </p:txBody>
      </p:sp>
      <p:sp>
        <p:nvSpPr>
          <p:cNvPr id="888" name="object 888"/>
          <p:cNvSpPr/>
          <p:nvPr/>
        </p:nvSpPr>
        <p:spPr>
          <a:xfrm>
            <a:off x="7189469" y="3177539"/>
            <a:ext cx="21590" cy="0"/>
          </a:xfrm>
          <a:custGeom>
            <a:avLst/>
            <a:gdLst/>
            <a:ahLst/>
            <a:cxnLst/>
            <a:rect l="l" t="t" r="r" b="b"/>
            <a:pathLst>
              <a:path w="21590">
                <a:moveTo>
                  <a:pt x="21589" y="0"/>
                </a:moveTo>
                <a:lnTo>
                  <a:pt x="0" y="0"/>
                </a:lnTo>
              </a:path>
            </a:pathLst>
          </a:custGeom>
          <a:ln w="22860">
            <a:solidFill>
              <a:srgbClr val="7F0000"/>
            </a:solidFill>
          </a:ln>
        </p:spPr>
        <p:txBody>
          <a:bodyPr wrap="square" lIns="0" tIns="0" rIns="0" bIns="0" rtlCol="0"/>
          <a:lstStyle/>
          <a:p>
            <a:endParaRPr/>
          </a:p>
        </p:txBody>
      </p:sp>
      <p:sp>
        <p:nvSpPr>
          <p:cNvPr id="889" name="object 889"/>
          <p:cNvSpPr/>
          <p:nvPr/>
        </p:nvSpPr>
        <p:spPr>
          <a:xfrm>
            <a:off x="7145019" y="3177539"/>
            <a:ext cx="21590" cy="0"/>
          </a:xfrm>
          <a:custGeom>
            <a:avLst/>
            <a:gdLst/>
            <a:ahLst/>
            <a:cxnLst/>
            <a:rect l="l" t="t" r="r" b="b"/>
            <a:pathLst>
              <a:path w="21590">
                <a:moveTo>
                  <a:pt x="21589" y="0"/>
                </a:moveTo>
                <a:lnTo>
                  <a:pt x="0" y="0"/>
                </a:lnTo>
              </a:path>
            </a:pathLst>
          </a:custGeom>
          <a:ln w="22860">
            <a:solidFill>
              <a:srgbClr val="7F0000"/>
            </a:solidFill>
          </a:ln>
        </p:spPr>
        <p:txBody>
          <a:bodyPr wrap="square" lIns="0" tIns="0" rIns="0" bIns="0" rtlCol="0"/>
          <a:lstStyle/>
          <a:p>
            <a:endParaRPr/>
          </a:p>
        </p:txBody>
      </p:sp>
      <p:sp>
        <p:nvSpPr>
          <p:cNvPr id="890" name="object 890"/>
          <p:cNvSpPr/>
          <p:nvPr/>
        </p:nvSpPr>
        <p:spPr>
          <a:xfrm>
            <a:off x="7101840" y="3177539"/>
            <a:ext cx="21590" cy="0"/>
          </a:xfrm>
          <a:custGeom>
            <a:avLst/>
            <a:gdLst/>
            <a:ahLst/>
            <a:cxnLst/>
            <a:rect l="l" t="t" r="r" b="b"/>
            <a:pathLst>
              <a:path w="21590">
                <a:moveTo>
                  <a:pt x="21589" y="0"/>
                </a:moveTo>
                <a:lnTo>
                  <a:pt x="0" y="0"/>
                </a:lnTo>
              </a:path>
            </a:pathLst>
          </a:custGeom>
          <a:ln w="22860">
            <a:solidFill>
              <a:srgbClr val="7F0000"/>
            </a:solidFill>
          </a:ln>
        </p:spPr>
        <p:txBody>
          <a:bodyPr wrap="square" lIns="0" tIns="0" rIns="0" bIns="0" rtlCol="0"/>
          <a:lstStyle/>
          <a:p>
            <a:endParaRPr/>
          </a:p>
        </p:txBody>
      </p:sp>
      <p:sp>
        <p:nvSpPr>
          <p:cNvPr id="891" name="object 891"/>
          <p:cNvSpPr/>
          <p:nvPr/>
        </p:nvSpPr>
        <p:spPr>
          <a:xfrm>
            <a:off x="7057390" y="3177539"/>
            <a:ext cx="21590" cy="0"/>
          </a:xfrm>
          <a:custGeom>
            <a:avLst/>
            <a:gdLst/>
            <a:ahLst/>
            <a:cxnLst/>
            <a:rect l="l" t="t" r="r" b="b"/>
            <a:pathLst>
              <a:path w="21590">
                <a:moveTo>
                  <a:pt x="21589" y="0"/>
                </a:moveTo>
                <a:lnTo>
                  <a:pt x="0" y="0"/>
                </a:lnTo>
              </a:path>
            </a:pathLst>
          </a:custGeom>
          <a:ln w="22860">
            <a:solidFill>
              <a:srgbClr val="7F0000"/>
            </a:solidFill>
          </a:ln>
        </p:spPr>
        <p:txBody>
          <a:bodyPr wrap="square" lIns="0" tIns="0" rIns="0" bIns="0" rtlCol="0"/>
          <a:lstStyle/>
          <a:p>
            <a:endParaRPr/>
          </a:p>
        </p:txBody>
      </p:sp>
      <p:sp>
        <p:nvSpPr>
          <p:cNvPr id="892" name="object 892"/>
          <p:cNvSpPr/>
          <p:nvPr/>
        </p:nvSpPr>
        <p:spPr>
          <a:xfrm>
            <a:off x="7012940" y="3177539"/>
            <a:ext cx="22860" cy="0"/>
          </a:xfrm>
          <a:custGeom>
            <a:avLst/>
            <a:gdLst/>
            <a:ahLst/>
            <a:cxnLst/>
            <a:rect l="l" t="t" r="r" b="b"/>
            <a:pathLst>
              <a:path w="22859">
                <a:moveTo>
                  <a:pt x="22859" y="0"/>
                </a:moveTo>
                <a:lnTo>
                  <a:pt x="0" y="0"/>
                </a:lnTo>
              </a:path>
            </a:pathLst>
          </a:custGeom>
          <a:ln w="22860">
            <a:solidFill>
              <a:srgbClr val="7F0000"/>
            </a:solidFill>
          </a:ln>
        </p:spPr>
        <p:txBody>
          <a:bodyPr wrap="square" lIns="0" tIns="0" rIns="0" bIns="0" rtlCol="0"/>
          <a:lstStyle/>
          <a:p>
            <a:endParaRPr/>
          </a:p>
        </p:txBody>
      </p:sp>
      <p:sp>
        <p:nvSpPr>
          <p:cNvPr id="893" name="object 893"/>
          <p:cNvSpPr/>
          <p:nvPr/>
        </p:nvSpPr>
        <p:spPr>
          <a:xfrm>
            <a:off x="6969759" y="3177539"/>
            <a:ext cx="21590" cy="0"/>
          </a:xfrm>
          <a:custGeom>
            <a:avLst/>
            <a:gdLst/>
            <a:ahLst/>
            <a:cxnLst/>
            <a:rect l="l" t="t" r="r" b="b"/>
            <a:pathLst>
              <a:path w="21590">
                <a:moveTo>
                  <a:pt x="21590" y="0"/>
                </a:moveTo>
                <a:lnTo>
                  <a:pt x="0" y="0"/>
                </a:lnTo>
              </a:path>
            </a:pathLst>
          </a:custGeom>
          <a:ln w="22860">
            <a:solidFill>
              <a:srgbClr val="7F0000"/>
            </a:solidFill>
          </a:ln>
        </p:spPr>
        <p:txBody>
          <a:bodyPr wrap="square" lIns="0" tIns="0" rIns="0" bIns="0" rtlCol="0"/>
          <a:lstStyle/>
          <a:p>
            <a:endParaRPr/>
          </a:p>
        </p:txBody>
      </p:sp>
      <p:sp>
        <p:nvSpPr>
          <p:cNvPr id="894" name="object 894"/>
          <p:cNvSpPr/>
          <p:nvPr/>
        </p:nvSpPr>
        <p:spPr>
          <a:xfrm>
            <a:off x="6925309" y="3177539"/>
            <a:ext cx="22860" cy="0"/>
          </a:xfrm>
          <a:custGeom>
            <a:avLst/>
            <a:gdLst/>
            <a:ahLst/>
            <a:cxnLst/>
            <a:rect l="l" t="t" r="r" b="b"/>
            <a:pathLst>
              <a:path w="22859">
                <a:moveTo>
                  <a:pt x="22860" y="0"/>
                </a:moveTo>
                <a:lnTo>
                  <a:pt x="0" y="0"/>
                </a:lnTo>
              </a:path>
            </a:pathLst>
          </a:custGeom>
          <a:ln w="22860">
            <a:solidFill>
              <a:srgbClr val="7F0000"/>
            </a:solidFill>
          </a:ln>
        </p:spPr>
        <p:txBody>
          <a:bodyPr wrap="square" lIns="0" tIns="0" rIns="0" bIns="0" rtlCol="0"/>
          <a:lstStyle/>
          <a:p>
            <a:endParaRPr/>
          </a:p>
        </p:txBody>
      </p:sp>
      <p:sp>
        <p:nvSpPr>
          <p:cNvPr id="895" name="object 895"/>
          <p:cNvSpPr/>
          <p:nvPr/>
        </p:nvSpPr>
        <p:spPr>
          <a:xfrm>
            <a:off x="6882130" y="3177539"/>
            <a:ext cx="21590" cy="0"/>
          </a:xfrm>
          <a:custGeom>
            <a:avLst/>
            <a:gdLst/>
            <a:ahLst/>
            <a:cxnLst/>
            <a:rect l="l" t="t" r="r" b="b"/>
            <a:pathLst>
              <a:path w="21590">
                <a:moveTo>
                  <a:pt x="21590" y="0"/>
                </a:moveTo>
                <a:lnTo>
                  <a:pt x="0" y="0"/>
                </a:lnTo>
              </a:path>
            </a:pathLst>
          </a:custGeom>
          <a:ln w="22860">
            <a:solidFill>
              <a:srgbClr val="7F0000"/>
            </a:solidFill>
          </a:ln>
        </p:spPr>
        <p:txBody>
          <a:bodyPr wrap="square" lIns="0" tIns="0" rIns="0" bIns="0" rtlCol="0"/>
          <a:lstStyle/>
          <a:p>
            <a:endParaRPr/>
          </a:p>
        </p:txBody>
      </p:sp>
      <p:sp>
        <p:nvSpPr>
          <p:cNvPr id="896" name="object 896"/>
          <p:cNvSpPr/>
          <p:nvPr/>
        </p:nvSpPr>
        <p:spPr>
          <a:xfrm>
            <a:off x="6837680" y="3177539"/>
            <a:ext cx="21590" cy="0"/>
          </a:xfrm>
          <a:custGeom>
            <a:avLst/>
            <a:gdLst/>
            <a:ahLst/>
            <a:cxnLst/>
            <a:rect l="l" t="t" r="r" b="b"/>
            <a:pathLst>
              <a:path w="21590">
                <a:moveTo>
                  <a:pt x="21590" y="0"/>
                </a:moveTo>
                <a:lnTo>
                  <a:pt x="0" y="0"/>
                </a:lnTo>
              </a:path>
            </a:pathLst>
          </a:custGeom>
          <a:ln w="22860">
            <a:solidFill>
              <a:srgbClr val="7F0000"/>
            </a:solidFill>
          </a:ln>
        </p:spPr>
        <p:txBody>
          <a:bodyPr wrap="square" lIns="0" tIns="0" rIns="0" bIns="0" rtlCol="0"/>
          <a:lstStyle/>
          <a:p>
            <a:endParaRPr/>
          </a:p>
        </p:txBody>
      </p:sp>
      <p:sp>
        <p:nvSpPr>
          <p:cNvPr id="897" name="object 897"/>
          <p:cNvSpPr/>
          <p:nvPr/>
        </p:nvSpPr>
        <p:spPr>
          <a:xfrm>
            <a:off x="6794500" y="3177539"/>
            <a:ext cx="21590" cy="0"/>
          </a:xfrm>
          <a:custGeom>
            <a:avLst/>
            <a:gdLst/>
            <a:ahLst/>
            <a:cxnLst/>
            <a:rect l="l" t="t" r="r" b="b"/>
            <a:pathLst>
              <a:path w="21590">
                <a:moveTo>
                  <a:pt x="21590" y="0"/>
                </a:moveTo>
                <a:lnTo>
                  <a:pt x="0" y="0"/>
                </a:lnTo>
              </a:path>
            </a:pathLst>
          </a:custGeom>
          <a:ln w="22860">
            <a:solidFill>
              <a:srgbClr val="7F0000"/>
            </a:solidFill>
          </a:ln>
        </p:spPr>
        <p:txBody>
          <a:bodyPr wrap="square" lIns="0" tIns="0" rIns="0" bIns="0" rtlCol="0"/>
          <a:lstStyle/>
          <a:p>
            <a:endParaRPr/>
          </a:p>
        </p:txBody>
      </p:sp>
      <p:sp>
        <p:nvSpPr>
          <p:cNvPr id="898" name="object 898"/>
          <p:cNvSpPr/>
          <p:nvPr/>
        </p:nvSpPr>
        <p:spPr>
          <a:xfrm>
            <a:off x="6750050" y="3177539"/>
            <a:ext cx="21590" cy="0"/>
          </a:xfrm>
          <a:custGeom>
            <a:avLst/>
            <a:gdLst/>
            <a:ahLst/>
            <a:cxnLst/>
            <a:rect l="l" t="t" r="r" b="b"/>
            <a:pathLst>
              <a:path w="21590">
                <a:moveTo>
                  <a:pt x="21590" y="0"/>
                </a:moveTo>
                <a:lnTo>
                  <a:pt x="0" y="0"/>
                </a:lnTo>
              </a:path>
            </a:pathLst>
          </a:custGeom>
          <a:ln w="22860">
            <a:solidFill>
              <a:srgbClr val="7F0000"/>
            </a:solidFill>
          </a:ln>
        </p:spPr>
        <p:txBody>
          <a:bodyPr wrap="square" lIns="0" tIns="0" rIns="0" bIns="0" rtlCol="0"/>
          <a:lstStyle/>
          <a:p>
            <a:endParaRPr/>
          </a:p>
        </p:txBody>
      </p:sp>
      <p:sp>
        <p:nvSpPr>
          <p:cNvPr id="899" name="object 899"/>
          <p:cNvSpPr/>
          <p:nvPr/>
        </p:nvSpPr>
        <p:spPr>
          <a:xfrm>
            <a:off x="6705600" y="3177539"/>
            <a:ext cx="22860" cy="0"/>
          </a:xfrm>
          <a:custGeom>
            <a:avLst/>
            <a:gdLst/>
            <a:ahLst/>
            <a:cxnLst/>
            <a:rect l="l" t="t" r="r" b="b"/>
            <a:pathLst>
              <a:path w="22859">
                <a:moveTo>
                  <a:pt x="22859" y="0"/>
                </a:moveTo>
                <a:lnTo>
                  <a:pt x="0" y="0"/>
                </a:lnTo>
              </a:path>
            </a:pathLst>
          </a:custGeom>
          <a:ln w="22860">
            <a:solidFill>
              <a:srgbClr val="7F0000"/>
            </a:solidFill>
          </a:ln>
        </p:spPr>
        <p:txBody>
          <a:bodyPr wrap="square" lIns="0" tIns="0" rIns="0" bIns="0" rtlCol="0"/>
          <a:lstStyle/>
          <a:p>
            <a:endParaRPr/>
          </a:p>
        </p:txBody>
      </p:sp>
      <p:sp>
        <p:nvSpPr>
          <p:cNvPr id="900" name="object 900"/>
          <p:cNvSpPr/>
          <p:nvPr/>
        </p:nvSpPr>
        <p:spPr>
          <a:xfrm>
            <a:off x="6662419" y="3177539"/>
            <a:ext cx="21590" cy="0"/>
          </a:xfrm>
          <a:custGeom>
            <a:avLst/>
            <a:gdLst/>
            <a:ahLst/>
            <a:cxnLst/>
            <a:rect l="l" t="t" r="r" b="b"/>
            <a:pathLst>
              <a:path w="21590">
                <a:moveTo>
                  <a:pt x="21589" y="0"/>
                </a:moveTo>
                <a:lnTo>
                  <a:pt x="0" y="0"/>
                </a:lnTo>
              </a:path>
            </a:pathLst>
          </a:custGeom>
          <a:ln w="22860">
            <a:solidFill>
              <a:srgbClr val="7F0000"/>
            </a:solidFill>
          </a:ln>
        </p:spPr>
        <p:txBody>
          <a:bodyPr wrap="square" lIns="0" tIns="0" rIns="0" bIns="0" rtlCol="0"/>
          <a:lstStyle/>
          <a:p>
            <a:endParaRPr/>
          </a:p>
        </p:txBody>
      </p:sp>
      <p:sp>
        <p:nvSpPr>
          <p:cNvPr id="901" name="object 901"/>
          <p:cNvSpPr/>
          <p:nvPr/>
        </p:nvSpPr>
        <p:spPr>
          <a:xfrm>
            <a:off x="6617969" y="3177539"/>
            <a:ext cx="22860" cy="0"/>
          </a:xfrm>
          <a:custGeom>
            <a:avLst/>
            <a:gdLst/>
            <a:ahLst/>
            <a:cxnLst/>
            <a:rect l="l" t="t" r="r" b="b"/>
            <a:pathLst>
              <a:path w="22859">
                <a:moveTo>
                  <a:pt x="22859" y="0"/>
                </a:moveTo>
                <a:lnTo>
                  <a:pt x="0" y="0"/>
                </a:lnTo>
              </a:path>
            </a:pathLst>
          </a:custGeom>
          <a:ln w="22860">
            <a:solidFill>
              <a:srgbClr val="7F0000"/>
            </a:solidFill>
          </a:ln>
        </p:spPr>
        <p:txBody>
          <a:bodyPr wrap="square" lIns="0" tIns="0" rIns="0" bIns="0" rtlCol="0"/>
          <a:lstStyle/>
          <a:p>
            <a:endParaRPr/>
          </a:p>
        </p:txBody>
      </p:sp>
      <p:sp>
        <p:nvSpPr>
          <p:cNvPr id="902" name="object 902"/>
          <p:cNvSpPr/>
          <p:nvPr/>
        </p:nvSpPr>
        <p:spPr>
          <a:xfrm>
            <a:off x="6574790" y="3177539"/>
            <a:ext cx="21590" cy="0"/>
          </a:xfrm>
          <a:custGeom>
            <a:avLst/>
            <a:gdLst/>
            <a:ahLst/>
            <a:cxnLst/>
            <a:rect l="l" t="t" r="r" b="b"/>
            <a:pathLst>
              <a:path w="21590">
                <a:moveTo>
                  <a:pt x="21589" y="0"/>
                </a:moveTo>
                <a:lnTo>
                  <a:pt x="0" y="0"/>
                </a:lnTo>
              </a:path>
            </a:pathLst>
          </a:custGeom>
          <a:ln w="22860">
            <a:solidFill>
              <a:srgbClr val="7F0000"/>
            </a:solidFill>
          </a:ln>
        </p:spPr>
        <p:txBody>
          <a:bodyPr wrap="square" lIns="0" tIns="0" rIns="0" bIns="0" rtlCol="0"/>
          <a:lstStyle/>
          <a:p>
            <a:endParaRPr/>
          </a:p>
        </p:txBody>
      </p:sp>
      <p:sp>
        <p:nvSpPr>
          <p:cNvPr id="903" name="object 903"/>
          <p:cNvSpPr/>
          <p:nvPr/>
        </p:nvSpPr>
        <p:spPr>
          <a:xfrm>
            <a:off x="6530340" y="3177539"/>
            <a:ext cx="21590" cy="0"/>
          </a:xfrm>
          <a:custGeom>
            <a:avLst/>
            <a:gdLst/>
            <a:ahLst/>
            <a:cxnLst/>
            <a:rect l="l" t="t" r="r" b="b"/>
            <a:pathLst>
              <a:path w="21590">
                <a:moveTo>
                  <a:pt x="21589" y="0"/>
                </a:moveTo>
                <a:lnTo>
                  <a:pt x="0" y="0"/>
                </a:lnTo>
              </a:path>
            </a:pathLst>
          </a:custGeom>
          <a:ln w="22860">
            <a:solidFill>
              <a:srgbClr val="7F0000"/>
            </a:solidFill>
          </a:ln>
        </p:spPr>
        <p:txBody>
          <a:bodyPr wrap="square" lIns="0" tIns="0" rIns="0" bIns="0" rtlCol="0"/>
          <a:lstStyle/>
          <a:p>
            <a:endParaRPr/>
          </a:p>
        </p:txBody>
      </p:sp>
      <p:sp>
        <p:nvSpPr>
          <p:cNvPr id="904" name="object 904"/>
          <p:cNvSpPr/>
          <p:nvPr/>
        </p:nvSpPr>
        <p:spPr>
          <a:xfrm>
            <a:off x="6485890" y="3177539"/>
            <a:ext cx="22860" cy="0"/>
          </a:xfrm>
          <a:custGeom>
            <a:avLst/>
            <a:gdLst/>
            <a:ahLst/>
            <a:cxnLst/>
            <a:rect l="l" t="t" r="r" b="b"/>
            <a:pathLst>
              <a:path w="22859">
                <a:moveTo>
                  <a:pt x="22860" y="0"/>
                </a:moveTo>
                <a:lnTo>
                  <a:pt x="0" y="0"/>
                </a:lnTo>
              </a:path>
            </a:pathLst>
          </a:custGeom>
          <a:ln w="22860">
            <a:solidFill>
              <a:srgbClr val="7F0000"/>
            </a:solidFill>
          </a:ln>
        </p:spPr>
        <p:txBody>
          <a:bodyPr wrap="square" lIns="0" tIns="0" rIns="0" bIns="0" rtlCol="0"/>
          <a:lstStyle/>
          <a:p>
            <a:endParaRPr/>
          </a:p>
        </p:txBody>
      </p:sp>
      <p:sp>
        <p:nvSpPr>
          <p:cNvPr id="905" name="object 905"/>
          <p:cNvSpPr/>
          <p:nvPr/>
        </p:nvSpPr>
        <p:spPr>
          <a:xfrm>
            <a:off x="6442709" y="3177539"/>
            <a:ext cx="21590" cy="0"/>
          </a:xfrm>
          <a:custGeom>
            <a:avLst/>
            <a:gdLst/>
            <a:ahLst/>
            <a:cxnLst/>
            <a:rect l="l" t="t" r="r" b="b"/>
            <a:pathLst>
              <a:path w="21589">
                <a:moveTo>
                  <a:pt x="21589" y="0"/>
                </a:moveTo>
                <a:lnTo>
                  <a:pt x="0" y="0"/>
                </a:lnTo>
              </a:path>
            </a:pathLst>
          </a:custGeom>
          <a:ln w="22860">
            <a:solidFill>
              <a:srgbClr val="7F0000"/>
            </a:solidFill>
          </a:ln>
        </p:spPr>
        <p:txBody>
          <a:bodyPr wrap="square" lIns="0" tIns="0" rIns="0" bIns="0" rtlCol="0"/>
          <a:lstStyle/>
          <a:p>
            <a:endParaRPr/>
          </a:p>
        </p:txBody>
      </p:sp>
      <p:sp>
        <p:nvSpPr>
          <p:cNvPr id="906" name="object 906"/>
          <p:cNvSpPr/>
          <p:nvPr/>
        </p:nvSpPr>
        <p:spPr>
          <a:xfrm>
            <a:off x="6398259" y="3177539"/>
            <a:ext cx="22860" cy="0"/>
          </a:xfrm>
          <a:custGeom>
            <a:avLst/>
            <a:gdLst/>
            <a:ahLst/>
            <a:cxnLst/>
            <a:rect l="l" t="t" r="r" b="b"/>
            <a:pathLst>
              <a:path w="22860">
                <a:moveTo>
                  <a:pt x="22860" y="0"/>
                </a:moveTo>
                <a:lnTo>
                  <a:pt x="0" y="0"/>
                </a:lnTo>
              </a:path>
            </a:pathLst>
          </a:custGeom>
          <a:ln w="22860">
            <a:solidFill>
              <a:srgbClr val="7F0000"/>
            </a:solidFill>
          </a:ln>
        </p:spPr>
        <p:txBody>
          <a:bodyPr wrap="square" lIns="0" tIns="0" rIns="0" bIns="0" rtlCol="0"/>
          <a:lstStyle/>
          <a:p>
            <a:endParaRPr/>
          </a:p>
        </p:txBody>
      </p:sp>
      <p:sp>
        <p:nvSpPr>
          <p:cNvPr id="907" name="object 907"/>
          <p:cNvSpPr txBox="1"/>
          <p:nvPr/>
        </p:nvSpPr>
        <p:spPr>
          <a:xfrm>
            <a:off x="5236209" y="2293620"/>
            <a:ext cx="2278380" cy="848360"/>
          </a:xfrm>
          <a:prstGeom prst="rect">
            <a:avLst/>
          </a:prstGeom>
        </p:spPr>
        <p:txBody>
          <a:bodyPr vert="horz" wrap="square" lIns="0" tIns="12700" rIns="0" bIns="0" rtlCol="0">
            <a:spAutoFit/>
          </a:bodyPr>
          <a:lstStyle/>
          <a:p>
            <a:pPr marL="12700" marR="5080" algn="ctr">
              <a:lnSpc>
                <a:spcPct val="100000"/>
              </a:lnSpc>
              <a:spcBef>
                <a:spcPts val="100"/>
              </a:spcBef>
            </a:pPr>
            <a:r>
              <a:rPr sz="1800" spc="-5" dirty="0">
                <a:latin typeface="Times New Roman" pitchFamily="18" charset="0"/>
                <a:cs typeface="Times New Roman" pitchFamily="18" charset="0"/>
              </a:rPr>
              <a:t>Заклади </a:t>
            </a:r>
            <a:r>
              <a:rPr sz="1800" dirty="0">
                <a:latin typeface="Times New Roman" pitchFamily="18" charset="0"/>
                <a:cs typeface="Times New Roman" pitchFamily="18" charset="0"/>
              </a:rPr>
              <a:t>з</a:t>
            </a:r>
            <a:r>
              <a:rPr sz="1800" spc="-40" dirty="0">
                <a:latin typeface="Times New Roman" pitchFamily="18" charset="0"/>
                <a:cs typeface="Times New Roman" pitchFamily="18" charset="0"/>
              </a:rPr>
              <a:t> </a:t>
            </a:r>
            <a:r>
              <a:rPr sz="1800" b="1" spc="-5" dirty="0">
                <a:latin typeface="Times New Roman" pitchFamily="18" charset="0"/>
                <a:cs typeface="Times New Roman" pitchFamily="18" charset="0"/>
              </a:rPr>
              <a:t>неповним  </a:t>
            </a:r>
            <a:r>
              <a:rPr sz="1800" spc="-5" dirty="0">
                <a:latin typeface="Times New Roman" pitchFamily="18" charset="0"/>
                <a:cs typeface="Times New Roman" pitchFamily="18" charset="0"/>
              </a:rPr>
              <a:t>технологічним  </a:t>
            </a:r>
            <a:r>
              <a:rPr sz="1800" spc="-10" dirty="0">
                <a:latin typeface="Times New Roman" pitchFamily="18" charset="0"/>
                <a:cs typeface="Times New Roman" pitchFamily="18" charset="0"/>
              </a:rPr>
              <a:t>процесом</a:t>
            </a:r>
            <a:endParaRPr sz="1800">
              <a:latin typeface="Times New Roman" pitchFamily="18" charset="0"/>
              <a:cs typeface="Times New Roman" pitchFamily="18" charset="0"/>
            </a:endParaRPr>
          </a:p>
        </p:txBody>
      </p:sp>
      <p:sp>
        <p:nvSpPr>
          <p:cNvPr id="908" name="object 908"/>
          <p:cNvSpPr/>
          <p:nvPr/>
        </p:nvSpPr>
        <p:spPr>
          <a:xfrm>
            <a:off x="2987039" y="1897379"/>
            <a:ext cx="505459" cy="374650"/>
          </a:xfrm>
          <a:custGeom>
            <a:avLst/>
            <a:gdLst/>
            <a:ahLst/>
            <a:cxnLst/>
            <a:rect l="l" t="t" r="r" b="b"/>
            <a:pathLst>
              <a:path w="505460" h="374650">
                <a:moveTo>
                  <a:pt x="505460" y="186690"/>
                </a:moveTo>
                <a:lnTo>
                  <a:pt x="0" y="186690"/>
                </a:lnTo>
                <a:lnTo>
                  <a:pt x="252730" y="374650"/>
                </a:lnTo>
                <a:lnTo>
                  <a:pt x="505460" y="186690"/>
                </a:lnTo>
                <a:close/>
              </a:path>
              <a:path w="505460" h="374650">
                <a:moveTo>
                  <a:pt x="379730" y="0"/>
                </a:moveTo>
                <a:lnTo>
                  <a:pt x="127000" y="0"/>
                </a:lnTo>
                <a:lnTo>
                  <a:pt x="127000" y="186690"/>
                </a:lnTo>
                <a:lnTo>
                  <a:pt x="379730" y="186690"/>
                </a:lnTo>
                <a:lnTo>
                  <a:pt x="379730" y="0"/>
                </a:lnTo>
                <a:close/>
              </a:path>
            </a:pathLst>
          </a:custGeom>
          <a:solidFill>
            <a:srgbClr val="C00000"/>
          </a:solidFill>
          <a:ln>
            <a:solidFill>
              <a:srgbClr val="C00000"/>
            </a:solidFill>
          </a:ln>
        </p:spPr>
        <p:txBody>
          <a:bodyPr wrap="square" lIns="0" tIns="0" rIns="0" bIns="0" rtlCol="0"/>
          <a:lstStyle/>
          <a:p>
            <a:endParaRPr/>
          </a:p>
        </p:txBody>
      </p:sp>
      <p:sp>
        <p:nvSpPr>
          <p:cNvPr id="909" name="object 909"/>
          <p:cNvSpPr/>
          <p:nvPr/>
        </p:nvSpPr>
        <p:spPr>
          <a:xfrm>
            <a:off x="2987039" y="1897379"/>
            <a:ext cx="505459" cy="374650"/>
          </a:xfrm>
          <a:custGeom>
            <a:avLst/>
            <a:gdLst/>
            <a:ahLst/>
            <a:cxnLst/>
            <a:rect l="l" t="t" r="r" b="b"/>
            <a:pathLst>
              <a:path w="505460" h="374650">
                <a:moveTo>
                  <a:pt x="127000" y="0"/>
                </a:moveTo>
                <a:lnTo>
                  <a:pt x="127000" y="186690"/>
                </a:lnTo>
                <a:lnTo>
                  <a:pt x="0" y="186690"/>
                </a:lnTo>
                <a:lnTo>
                  <a:pt x="252730" y="374650"/>
                </a:lnTo>
                <a:lnTo>
                  <a:pt x="505460" y="186690"/>
                </a:lnTo>
                <a:lnTo>
                  <a:pt x="379730" y="186690"/>
                </a:lnTo>
                <a:lnTo>
                  <a:pt x="379730" y="0"/>
                </a:lnTo>
                <a:lnTo>
                  <a:pt x="127000" y="0"/>
                </a:lnTo>
                <a:close/>
              </a:path>
            </a:pathLst>
          </a:custGeom>
          <a:ln w="25518">
            <a:solidFill>
              <a:srgbClr val="6E6EBB"/>
            </a:solidFill>
          </a:ln>
        </p:spPr>
        <p:txBody>
          <a:bodyPr wrap="square" lIns="0" tIns="0" rIns="0" bIns="0" rtlCol="0"/>
          <a:lstStyle/>
          <a:p>
            <a:endParaRPr/>
          </a:p>
        </p:txBody>
      </p:sp>
      <p:sp>
        <p:nvSpPr>
          <p:cNvPr id="910" name="object 910"/>
          <p:cNvSpPr/>
          <p:nvPr/>
        </p:nvSpPr>
        <p:spPr>
          <a:xfrm>
            <a:off x="2987039" y="1897379"/>
            <a:ext cx="0" cy="0"/>
          </a:xfrm>
          <a:custGeom>
            <a:avLst/>
            <a:gdLst/>
            <a:ahLst/>
            <a:cxnLst/>
            <a:rect l="l" t="t" r="r" b="b"/>
            <a:pathLst>
              <a:path>
                <a:moveTo>
                  <a:pt x="0" y="0"/>
                </a:moveTo>
                <a:lnTo>
                  <a:pt x="0" y="0"/>
                </a:lnTo>
              </a:path>
            </a:pathLst>
          </a:custGeom>
          <a:ln w="25518">
            <a:solidFill>
              <a:srgbClr val="6E6EBB"/>
            </a:solidFill>
          </a:ln>
        </p:spPr>
        <p:txBody>
          <a:bodyPr wrap="square" lIns="0" tIns="0" rIns="0" bIns="0" rtlCol="0"/>
          <a:lstStyle/>
          <a:p>
            <a:endParaRPr/>
          </a:p>
        </p:txBody>
      </p:sp>
      <p:sp>
        <p:nvSpPr>
          <p:cNvPr id="911" name="object 911"/>
          <p:cNvSpPr/>
          <p:nvPr/>
        </p:nvSpPr>
        <p:spPr>
          <a:xfrm>
            <a:off x="3492500" y="2272029"/>
            <a:ext cx="0" cy="0"/>
          </a:xfrm>
          <a:custGeom>
            <a:avLst/>
            <a:gdLst/>
            <a:ahLst/>
            <a:cxnLst/>
            <a:rect l="l" t="t" r="r" b="b"/>
            <a:pathLst>
              <a:path>
                <a:moveTo>
                  <a:pt x="0" y="0"/>
                </a:moveTo>
                <a:lnTo>
                  <a:pt x="0" y="0"/>
                </a:lnTo>
              </a:path>
            </a:pathLst>
          </a:custGeom>
          <a:ln w="25518">
            <a:solidFill>
              <a:srgbClr val="6E6EBB"/>
            </a:solidFill>
          </a:ln>
        </p:spPr>
        <p:txBody>
          <a:bodyPr wrap="square" lIns="0" tIns="0" rIns="0" bIns="0" rtlCol="0"/>
          <a:lstStyle/>
          <a:p>
            <a:endParaRPr/>
          </a:p>
        </p:txBody>
      </p:sp>
      <p:sp>
        <p:nvSpPr>
          <p:cNvPr id="912" name="object 912"/>
          <p:cNvSpPr/>
          <p:nvPr/>
        </p:nvSpPr>
        <p:spPr>
          <a:xfrm>
            <a:off x="6139179" y="1897379"/>
            <a:ext cx="449580" cy="374650"/>
          </a:xfrm>
          <a:custGeom>
            <a:avLst/>
            <a:gdLst/>
            <a:ahLst/>
            <a:cxnLst/>
            <a:rect l="l" t="t" r="r" b="b"/>
            <a:pathLst>
              <a:path w="449579" h="374650">
                <a:moveTo>
                  <a:pt x="449579" y="186690"/>
                </a:moveTo>
                <a:lnTo>
                  <a:pt x="0" y="186690"/>
                </a:lnTo>
                <a:lnTo>
                  <a:pt x="224790" y="374650"/>
                </a:lnTo>
                <a:lnTo>
                  <a:pt x="449579" y="186690"/>
                </a:lnTo>
                <a:close/>
              </a:path>
              <a:path w="449579" h="374650">
                <a:moveTo>
                  <a:pt x="336550" y="0"/>
                </a:moveTo>
                <a:lnTo>
                  <a:pt x="111760" y="0"/>
                </a:lnTo>
                <a:lnTo>
                  <a:pt x="111760" y="186690"/>
                </a:lnTo>
                <a:lnTo>
                  <a:pt x="336550" y="186690"/>
                </a:lnTo>
                <a:lnTo>
                  <a:pt x="336550" y="0"/>
                </a:lnTo>
                <a:close/>
              </a:path>
            </a:pathLst>
          </a:custGeom>
          <a:solidFill>
            <a:srgbClr val="C00000"/>
          </a:solidFill>
        </p:spPr>
        <p:txBody>
          <a:bodyPr wrap="square" lIns="0" tIns="0" rIns="0" bIns="0" rtlCol="0"/>
          <a:lstStyle/>
          <a:p>
            <a:endParaRPr/>
          </a:p>
        </p:txBody>
      </p:sp>
      <p:sp>
        <p:nvSpPr>
          <p:cNvPr id="913" name="object 913"/>
          <p:cNvSpPr/>
          <p:nvPr/>
        </p:nvSpPr>
        <p:spPr>
          <a:xfrm>
            <a:off x="6139179" y="1897379"/>
            <a:ext cx="449580" cy="374650"/>
          </a:xfrm>
          <a:custGeom>
            <a:avLst/>
            <a:gdLst/>
            <a:ahLst/>
            <a:cxnLst/>
            <a:rect l="l" t="t" r="r" b="b"/>
            <a:pathLst>
              <a:path w="449579" h="374650">
                <a:moveTo>
                  <a:pt x="111760" y="0"/>
                </a:moveTo>
                <a:lnTo>
                  <a:pt x="111760" y="186690"/>
                </a:lnTo>
                <a:lnTo>
                  <a:pt x="0" y="186690"/>
                </a:lnTo>
                <a:lnTo>
                  <a:pt x="224790" y="374650"/>
                </a:lnTo>
                <a:lnTo>
                  <a:pt x="449579" y="186690"/>
                </a:lnTo>
                <a:lnTo>
                  <a:pt x="336550" y="186690"/>
                </a:lnTo>
                <a:lnTo>
                  <a:pt x="336550" y="0"/>
                </a:lnTo>
                <a:lnTo>
                  <a:pt x="111760" y="0"/>
                </a:lnTo>
                <a:close/>
              </a:path>
            </a:pathLst>
          </a:custGeom>
          <a:ln w="25518">
            <a:solidFill>
              <a:srgbClr val="C00000"/>
            </a:solidFill>
          </a:ln>
        </p:spPr>
        <p:txBody>
          <a:bodyPr wrap="square" lIns="0" tIns="0" rIns="0" bIns="0" rtlCol="0"/>
          <a:lstStyle/>
          <a:p>
            <a:endParaRPr/>
          </a:p>
        </p:txBody>
      </p:sp>
      <p:sp>
        <p:nvSpPr>
          <p:cNvPr id="914" name="object 914"/>
          <p:cNvSpPr/>
          <p:nvPr/>
        </p:nvSpPr>
        <p:spPr>
          <a:xfrm>
            <a:off x="6139179" y="1897379"/>
            <a:ext cx="0" cy="0"/>
          </a:xfrm>
          <a:custGeom>
            <a:avLst/>
            <a:gdLst/>
            <a:ahLst/>
            <a:cxnLst/>
            <a:rect l="l" t="t" r="r" b="b"/>
            <a:pathLst>
              <a:path>
                <a:moveTo>
                  <a:pt x="0" y="0"/>
                </a:moveTo>
                <a:lnTo>
                  <a:pt x="0" y="0"/>
                </a:lnTo>
              </a:path>
            </a:pathLst>
          </a:custGeom>
          <a:ln w="25518">
            <a:solidFill>
              <a:srgbClr val="6E6EBB"/>
            </a:solidFill>
          </a:ln>
        </p:spPr>
        <p:txBody>
          <a:bodyPr wrap="square" lIns="0" tIns="0" rIns="0" bIns="0" rtlCol="0"/>
          <a:lstStyle/>
          <a:p>
            <a:endParaRPr/>
          </a:p>
        </p:txBody>
      </p:sp>
      <p:sp>
        <p:nvSpPr>
          <p:cNvPr id="915" name="object 915"/>
          <p:cNvSpPr/>
          <p:nvPr/>
        </p:nvSpPr>
        <p:spPr>
          <a:xfrm>
            <a:off x="6588759" y="2272029"/>
            <a:ext cx="0" cy="0"/>
          </a:xfrm>
          <a:custGeom>
            <a:avLst/>
            <a:gdLst/>
            <a:ahLst/>
            <a:cxnLst/>
            <a:rect l="l" t="t" r="r" b="b"/>
            <a:pathLst>
              <a:path>
                <a:moveTo>
                  <a:pt x="0" y="0"/>
                </a:moveTo>
                <a:lnTo>
                  <a:pt x="0" y="0"/>
                </a:lnTo>
              </a:path>
            </a:pathLst>
          </a:custGeom>
          <a:ln w="25518">
            <a:solidFill>
              <a:srgbClr val="6E6EBB"/>
            </a:solidFill>
          </a:ln>
        </p:spPr>
        <p:txBody>
          <a:bodyPr wrap="square" lIns="0" tIns="0" rIns="0" bIns="0" rtlCol="0"/>
          <a:lstStyle/>
          <a:p>
            <a:endParaRPr/>
          </a:p>
        </p:txBody>
      </p:sp>
      <p:sp>
        <p:nvSpPr>
          <p:cNvPr id="916" name="object 916"/>
          <p:cNvSpPr/>
          <p:nvPr/>
        </p:nvSpPr>
        <p:spPr>
          <a:xfrm>
            <a:off x="1739900" y="3572509"/>
            <a:ext cx="2575560" cy="1798320"/>
          </a:xfrm>
          <a:custGeom>
            <a:avLst/>
            <a:gdLst/>
            <a:ahLst/>
            <a:cxnLst/>
            <a:rect l="l" t="t" r="r" b="b"/>
            <a:pathLst>
              <a:path w="2575560" h="1798320">
                <a:moveTo>
                  <a:pt x="1287780" y="1798320"/>
                </a:moveTo>
                <a:lnTo>
                  <a:pt x="0" y="1798320"/>
                </a:lnTo>
                <a:lnTo>
                  <a:pt x="0" y="0"/>
                </a:lnTo>
                <a:lnTo>
                  <a:pt x="2575560" y="0"/>
                </a:lnTo>
                <a:lnTo>
                  <a:pt x="2575560" y="1798320"/>
                </a:lnTo>
                <a:lnTo>
                  <a:pt x="1287780" y="1798320"/>
                </a:lnTo>
                <a:close/>
              </a:path>
            </a:pathLst>
          </a:custGeom>
          <a:ln w="9344">
            <a:solidFill>
              <a:srgbClr val="000000"/>
            </a:solidFill>
          </a:ln>
        </p:spPr>
        <p:txBody>
          <a:bodyPr wrap="square" lIns="0" tIns="0" rIns="0" bIns="0" rtlCol="0"/>
          <a:lstStyle/>
          <a:p>
            <a:endParaRPr/>
          </a:p>
        </p:txBody>
      </p:sp>
      <p:sp>
        <p:nvSpPr>
          <p:cNvPr id="917" name="object 917"/>
          <p:cNvSpPr txBox="1"/>
          <p:nvPr/>
        </p:nvSpPr>
        <p:spPr>
          <a:xfrm>
            <a:off x="1911350" y="3606800"/>
            <a:ext cx="2233295" cy="1729739"/>
          </a:xfrm>
          <a:prstGeom prst="rect">
            <a:avLst/>
          </a:prstGeom>
        </p:spPr>
        <p:txBody>
          <a:bodyPr vert="horz" wrap="square" lIns="0" tIns="12700" rIns="0" bIns="0" rtlCol="0">
            <a:spAutoFit/>
          </a:bodyPr>
          <a:lstStyle/>
          <a:p>
            <a:pPr marL="12700" marR="5080" indent="-635" algn="ctr">
              <a:lnSpc>
                <a:spcPct val="100000"/>
              </a:lnSpc>
              <a:spcBef>
                <a:spcPts val="100"/>
              </a:spcBef>
            </a:pPr>
            <a:r>
              <a:rPr sz="1600" spc="-10" dirty="0">
                <a:latin typeface="Times New Roman" pitchFamily="18" charset="0"/>
                <a:cs typeface="Times New Roman" pitchFamily="18" charset="0"/>
              </a:rPr>
              <a:t>виконують усі </a:t>
            </a:r>
            <a:r>
              <a:rPr sz="1600" spc="-5" dirty="0">
                <a:latin typeface="Times New Roman" pitchFamily="18" charset="0"/>
                <a:cs typeface="Times New Roman" pitchFamily="18" charset="0"/>
              </a:rPr>
              <a:t>стадії та  операції, починаючи </a:t>
            </a:r>
            <a:r>
              <a:rPr sz="1600" dirty="0">
                <a:latin typeface="Times New Roman" pitchFamily="18" charset="0"/>
                <a:cs typeface="Times New Roman" pitchFamily="18" charset="0"/>
              </a:rPr>
              <a:t>з  </a:t>
            </a:r>
            <a:r>
              <a:rPr sz="1600" spc="-10" dirty="0">
                <a:latin typeface="Times New Roman" pitchFamily="18" charset="0"/>
                <a:cs typeface="Times New Roman" pitchFamily="18" charset="0"/>
              </a:rPr>
              <a:t>прийому сировини </a:t>
            </a:r>
            <a:r>
              <a:rPr sz="1600" dirty="0">
                <a:latin typeface="Times New Roman" pitchFamily="18" charset="0"/>
                <a:cs typeface="Times New Roman" pitchFamily="18" charset="0"/>
              </a:rPr>
              <a:t>і  </a:t>
            </a:r>
            <a:r>
              <a:rPr sz="1600" spc="-10" dirty="0">
                <a:latin typeface="Times New Roman" pitchFamily="18" charset="0"/>
                <a:cs typeface="Times New Roman" pitchFamily="18" charset="0"/>
              </a:rPr>
              <a:t>закінчуючи</a:t>
            </a:r>
            <a:r>
              <a:rPr sz="1600" spc="-50" dirty="0">
                <a:latin typeface="Times New Roman" pitchFamily="18" charset="0"/>
                <a:cs typeface="Times New Roman" pitchFamily="18" charset="0"/>
              </a:rPr>
              <a:t> </a:t>
            </a:r>
            <a:r>
              <a:rPr sz="1600" spc="-5" dirty="0">
                <a:latin typeface="Times New Roman" pitchFamily="18" charset="0"/>
                <a:cs typeface="Times New Roman" pitchFamily="18" charset="0"/>
              </a:rPr>
              <a:t>реалізацією  </a:t>
            </a:r>
            <a:r>
              <a:rPr sz="1600" spc="-10" dirty="0">
                <a:latin typeface="Times New Roman" pitchFamily="18" charset="0"/>
                <a:cs typeface="Times New Roman" pitchFamily="18" charset="0"/>
              </a:rPr>
              <a:t>кулінарної продукції </a:t>
            </a:r>
            <a:r>
              <a:rPr sz="1600" spc="-5" dirty="0">
                <a:latin typeface="Times New Roman" pitchFamily="18" charset="0"/>
                <a:cs typeface="Times New Roman" pitchFamily="18" charset="0"/>
              </a:rPr>
              <a:t>та  організацією </a:t>
            </a:r>
            <a:r>
              <a:rPr sz="1600" spc="-10" dirty="0">
                <a:latin typeface="Times New Roman" pitchFamily="18" charset="0"/>
                <a:cs typeface="Times New Roman" pitchFamily="18" charset="0"/>
              </a:rPr>
              <a:t>її  </a:t>
            </a:r>
            <a:r>
              <a:rPr sz="1600" spc="-5" dirty="0">
                <a:latin typeface="Times New Roman" pitchFamily="18" charset="0"/>
                <a:cs typeface="Times New Roman" pitchFamily="18" charset="0"/>
              </a:rPr>
              <a:t>споживання</a:t>
            </a:r>
            <a:endParaRPr sz="1600">
              <a:latin typeface="Times New Roman" pitchFamily="18" charset="0"/>
              <a:cs typeface="Times New Roman" pitchFamily="18" charset="0"/>
            </a:endParaRPr>
          </a:p>
        </p:txBody>
      </p:sp>
      <p:sp>
        <p:nvSpPr>
          <p:cNvPr id="918" name="object 918"/>
          <p:cNvSpPr/>
          <p:nvPr/>
        </p:nvSpPr>
        <p:spPr>
          <a:xfrm>
            <a:off x="3028950" y="3195320"/>
            <a:ext cx="210820" cy="378460"/>
          </a:xfrm>
          <a:custGeom>
            <a:avLst/>
            <a:gdLst/>
            <a:ahLst/>
            <a:cxnLst/>
            <a:rect l="l" t="t" r="r" b="b"/>
            <a:pathLst>
              <a:path w="210819" h="378460">
                <a:moveTo>
                  <a:pt x="210819" y="271779"/>
                </a:moveTo>
                <a:lnTo>
                  <a:pt x="0" y="271779"/>
                </a:lnTo>
                <a:lnTo>
                  <a:pt x="105410" y="378459"/>
                </a:lnTo>
                <a:lnTo>
                  <a:pt x="210819" y="271779"/>
                </a:lnTo>
                <a:close/>
              </a:path>
              <a:path w="210819" h="378460">
                <a:moveTo>
                  <a:pt x="158750" y="0"/>
                </a:moveTo>
                <a:lnTo>
                  <a:pt x="52069" y="0"/>
                </a:lnTo>
                <a:lnTo>
                  <a:pt x="52069" y="271779"/>
                </a:lnTo>
                <a:lnTo>
                  <a:pt x="158750" y="271779"/>
                </a:lnTo>
                <a:lnTo>
                  <a:pt x="158750" y="0"/>
                </a:lnTo>
                <a:close/>
              </a:path>
            </a:pathLst>
          </a:custGeom>
          <a:solidFill>
            <a:srgbClr val="CC3399"/>
          </a:solidFill>
        </p:spPr>
        <p:txBody>
          <a:bodyPr wrap="square" lIns="0" tIns="0" rIns="0" bIns="0" rtlCol="0"/>
          <a:lstStyle/>
          <a:p>
            <a:endParaRPr/>
          </a:p>
        </p:txBody>
      </p:sp>
      <p:sp>
        <p:nvSpPr>
          <p:cNvPr id="919" name="object 919"/>
          <p:cNvSpPr/>
          <p:nvPr/>
        </p:nvSpPr>
        <p:spPr>
          <a:xfrm>
            <a:off x="3028950" y="3195320"/>
            <a:ext cx="210820" cy="378460"/>
          </a:xfrm>
          <a:custGeom>
            <a:avLst/>
            <a:gdLst/>
            <a:ahLst/>
            <a:cxnLst/>
            <a:rect l="l" t="t" r="r" b="b"/>
            <a:pathLst>
              <a:path w="210819" h="378460">
                <a:moveTo>
                  <a:pt x="52069" y="0"/>
                </a:moveTo>
                <a:lnTo>
                  <a:pt x="52069" y="271779"/>
                </a:lnTo>
                <a:lnTo>
                  <a:pt x="0" y="271779"/>
                </a:lnTo>
                <a:lnTo>
                  <a:pt x="105410" y="378459"/>
                </a:lnTo>
                <a:lnTo>
                  <a:pt x="210819" y="271779"/>
                </a:lnTo>
                <a:lnTo>
                  <a:pt x="158750" y="271779"/>
                </a:lnTo>
                <a:lnTo>
                  <a:pt x="158750" y="0"/>
                </a:lnTo>
                <a:lnTo>
                  <a:pt x="52069" y="0"/>
                </a:lnTo>
                <a:close/>
              </a:path>
            </a:pathLst>
          </a:custGeom>
          <a:ln w="25518">
            <a:solidFill>
              <a:srgbClr val="91CF4F"/>
            </a:solidFill>
          </a:ln>
        </p:spPr>
        <p:txBody>
          <a:bodyPr wrap="square" lIns="0" tIns="0" rIns="0" bIns="0" rtlCol="0"/>
          <a:lstStyle/>
          <a:p>
            <a:endParaRPr/>
          </a:p>
        </p:txBody>
      </p:sp>
      <p:sp>
        <p:nvSpPr>
          <p:cNvPr id="920" name="object 920"/>
          <p:cNvSpPr/>
          <p:nvPr/>
        </p:nvSpPr>
        <p:spPr>
          <a:xfrm>
            <a:off x="3028950" y="3195320"/>
            <a:ext cx="0" cy="0"/>
          </a:xfrm>
          <a:custGeom>
            <a:avLst/>
            <a:gdLst/>
            <a:ahLst/>
            <a:cxnLst/>
            <a:rect l="l" t="t" r="r" b="b"/>
            <a:pathLst>
              <a:path>
                <a:moveTo>
                  <a:pt x="0" y="0"/>
                </a:moveTo>
                <a:lnTo>
                  <a:pt x="0" y="0"/>
                </a:lnTo>
              </a:path>
            </a:pathLst>
          </a:custGeom>
          <a:ln w="25518">
            <a:solidFill>
              <a:srgbClr val="91CF4F"/>
            </a:solidFill>
          </a:ln>
        </p:spPr>
        <p:txBody>
          <a:bodyPr wrap="square" lIns="0" tIns="0" rIns="0" bIns="0" rtlCol="0"/>
          <a:lstStyle/>
          <a:p>
            <a:endParaRPr/>
          </a:p>
        </p:txBody>
      </p:sp>
      <p:sp>
        <p:nvSpPr>
          <p:cNvPr id="921" name="object 921"/>
          <p:cNvSpPr/>
          <p:nvPr/>
        </p:nvSpPr>
        <p:spPr>
          <a:xfrm>
            <a:off x="3239770" y="3573779"/>
            <a:ext cx="0" cy="0"/>
          </a:xfrm>
          <a:custGeom>
            <a:avLst/>
            <a:gdLst/>
            <a:ahLst/>
            <a:cxnLst/>
            <a:rect l="l" t="t" r="r" b="b"/>
            <a:pathLst>
              <a:path>
                <a:moveTo>
                  <a:pt x="0" y="0"/>
                </a:moveTo>
                <a:lnTo>
                  <a:pt x="0" y="0"/>
                </a:lnTo>
              </a:path>
            </a:pathLst>
          </a:custGeom>
          <a:ln w="25518">
            <a:solidFill>
              <a:srgbClr val="91CF4F"/>
            </a:solidFill>
          </a:ln>
        </p:spPr>
        <p:txBody>
          <a:bodyPr wrap="square" lIns="0" tIns="0" rIns="0" bIns="0" rtlCol="0"/>
          <a:lstStyle/>
          <a:p>
            <a:endParaRPr/>
          </a:p>
        </p:txBody>
      </p:sp>
      <p:sp>
        <p:nvSpPr>
          <p:cNvPr id="922" name="object 922"/>
          <p:cNvSpPr/>
          <p:nvPr/>
        </p:nvSpPr>
        <p:spPr>
          <a:xfrm>
            <a:off x="1042669" y="5805170"/>
            <a:ext cx="6993890" cy="642620"/>
          </a:xfrm>
          <a:custGeom>
            <a:avLst/>
            <a:gdLst/>
            <a:ahLst/>
            <a:cxnLst/>
            <a:rect l="l" t="t" r="r" b="b"/>
            <a:pathLst>
              <a:path w="6993890" h="642620">
                <a:moveTo>
                  <a:pt x="3497579" y="642619"/>
                </a:moveTo>
                <a:lnTo>
                  <a:pt x="0" y="642619"/>
                </a:lnTo>
                <a:lnTo>
                  <a:pt x="0" y="0"/>
                </a:lnTo>
                <a:lnTo>
                  <a:pt x="6993889" y="0"/>
                </a:lnTo>
                <a:lnTo>
                  <a:pt x="6993889" y="642619"/>
                </a:lnTo>
                <a:lnTo>
                  <a:pt x="3497579" y="642619"/>
                </a:lnTo>
                <a:close/>
              </a:path>
            </a:pathLst>
          </a:custGeom>
          <a:ln w="9344">
            <a:solidFill>
              <a:srgbClr val="000000"/>
            </a:solidFill>
          </a:ln>
        </p:spPr>
        <p:txBody>
          <a:bodyPr wrap="square" lIns="0" tIns="0" rIns="0" bIns="0" rtlCol="0"/>
          <a:lstStyle/>
          <a:p>
            <a:endParaRPr/>
          </a:p>
        </p:txBody>
      </p:sp>
      <p:sp>
        <p:nvSpPr>
          <p:cNvPr id="923" name="object 923"/>
          <p:cNvSpPr txBox="1"/>
          <p:nvPr/>
        </p:nvSpPr>
        <p:spPr>
          <a:xfrm>
            <a:off x="5980823" y="5839459"/>
            <a:ext cx="425450" cy="299720"/>
          </a:xfrm>
          <a:prstGeom prst="rect">
            <a:avLst/>
          </a:prstGeom>
        </p:spPr>
        <p:txBody>
          <a:bodyPr vert="horz" wrap="square" lIns="0" tIns="12700" rIns="0" bIns="0" rtlCol="0">
            <a:spAutoFit/>
          </a:bodyPr>
          <a:lstStyle/>
          <a:p>
            <a:pPr marL="12700">
              <a:lnSpc>
                <a:spcPct val="100000"/>
              </a:lnSpc>
              <a:spcBef>
                <a:spcPts val="100"/>
              </a:spcBef>
            </a:pPr>
            <a:r>
              <a:rPr sz="1800" dirty="0">
                <a:latin typeface="Times New Roman" pitchFamily="18" charset="0"/>
                <a:cs typeface="Times New Roman" pitchFamily="18" charset="0"/>
              </a:rPr>
              <a:t>вс</a:t>
            </a:r>
            <a:r>
              <a:rPr sz="1800" spc="-10" dirty="0">
                <a:latin typeface="Times New Roman" pitchFamily="18" charset="0"/>
                <a:cs typeface="Times New Roman" pitchFamily="18" charset="0"/>
              </a:rPr>
              <a:t>і</a:t>
            </a:r>
            <a:r>
              <a:rPr sz="1800" dirty="0">
                <a:latin typeface="Times New Roman" pitchFamily="18" charset="0"/>
                <a:cs typeface="Times New Roman" pitchFamily="18" charset="0"/>
              </a:rPr>
              <a:t>х</a:t>
            </a:r>
            <a:endParaRPr sz="1800">
              <a:latin typeface="Times New Roman" pitchFamily="18" charset="0"/>
              <a:cs typeface="Times New Roman" pitchFamily="18" charset="0"/>
            </a:endParaRPr>
          </a:p>
        </p:txBody>
      </p:sp>
      <p:sp>
        <p:nvSpPr>
          <p:cNvPr id="924" name="object 924"/>
          <p:cNvSpPr txBox="1"/>
          <p:nvPr/>
        </p:nvSpPr>
        <p:spPr>
          <a:xfrm>
            <a:off x="6685177" y="5839459"/>
            <a:ext cx="1274445" cy="299720"/>
          </a:xfrm>
          <a:prstGeom prst="rect">
            <a:avLst/>
          </a:prstGeom>
        </p:spPr>
        <p:txBody>
          <a:bodyPr vert="horz" wrap="square" lIns="0" tIns="12700" rIns="0" bIns="0" rtlCol="0">
            <a:spAutoFit/>
          </a:bodyPr>
          <a:lstStyle/>
          <a:p>
            <a:pPr marL="12700">
              <a:lnSpc>
                <a:spcPct val="100000"/>
              </a:lnSpc>
              <a:spcBef>
                <a:spcPts val="100"/>
              </a:spcBef>
            </a:pPr>
            <a:r>
              <a:rPr sz="1800" spc="-5" dirty="0">
                <a:latin typeface="Times New Roman" pitchFamily="18" charset="0"/>
                <a:cs typeface="Times New Roman" pitchFamily="18" charset="0"/>
              </a:rPr>
              <a:t>виробничих</a:t>
            </a:r>
            <a:endParaRPr sz="1800">
              <a:latin typeface="Times New Roman" pitchFamily="18" charset="0"/>
              <a:cs typeface="Times New Roman" pitchFamily="18" charset="0"/>
            </a:endParaRPr>
          </a:p>
        </p:txBody>
      </p:sp>
      <p:sp>
        <p:nvSpPr>
          <p:cNvPr id="925" name="object 925"/>
          <p:cNvSpPr txBox="1"/>
          <p:nvPr/>
        </p:nvSpPr>
        <p:spPr>
          <a:xfrm>
            <a:off x="1120139" y="5839459"/>
            <a:ext cx="4703445" cy="574040"/>
          </a:xfrm>
          <a:prstGeom prst="rect">
            <a:avLst/>
          </a:prstGeom>
        </p:spPr>
        <p:txBody>
          <a:bodyPr vert="horz" wrap="square" lIns="0" tIns="12700" rIns="0" bIns="0" rtlCol="0">
            <a:spAutoFit/>
          </a:bodyPr>
          <a:lstStyle/>
          <a:p>
            <a:pPr marL="12700" marR="5080">
              <a:lnSpc>
                <a:spcPct val="100000"/>
              </a:lnSpc>
              <a:spcBef>
                <a:spcPts val="100"/>
              </a:spcBef>
              <a:tabLst>
                <a:tab pos="1582420" algn="l"/>
                <a:tab pos="3002915" algn="l"/>
                <a:tab pos="3435985" algn="l"/>
              </a:tabLst>
            </a:pPr>
            <a:r>
              <a:rPr sz="1800" b="1" spc="-5" dirty="0">
                <a:solidFill>
                  <a:srgbClr val="990033"/>
                </a:solidFill>
                <a:latin typeface="Times New Roman" pitchFamily="18" charset="0"/>
                <a:cs typeface="Times New Roman" pitchFamily="18" charset="0"/>
              </a:rPr>
              <a:t>Виробнича	</a:t>
            </a:r>
            <a:r>
              <a:rPr sz="1800" b="1" spc="-15" dirty="0">
                <a:solidFill>
                  <a:srgbClr val="990033"/>
                </a:solidFill>
                <a:latin typeface="Times New Roman" pitchFamily="18" charset="0"/>
                <a:cs typeface="Times New Roman" pitchFamily="18" charset="0"/>
              </a:rPr>
              <a:t>структура</a:t>
            </a:r>
            <a:r>
              <a:rPr sz="1800" b="1" spc="-15" dirty="0">
                <a:solidFill>
                  <a:srgbClr val="001F5F"/>
                </a:solidFill>
                <a:latin typeface="Arial"/>
                <a:cs typeface="Arial"/>
              </a:rPr>
              <a:t>	</a:t>
            </a:r>
            <a:r>
              <a:rPr sz="1800" dirty="0">
                <a:latin typeface="Arial"/>
                <a:cs typeface="Arial"/>
              </a:rPr>
              <a:t>–</a:t>
            </a:r>
            <a:r>
              <a:rPr sz="1800" dirty="0">
                <a:latin typeface="Times New Roman" pitchFamily="18" charset="0"/>
                <a:cs typeface="Times New Roman" pitchFamily="18" charset="0"/>
              </a:rPr>
              <a:t>	</a:t>
            </a:r>
            <a:r>
              <a:rPr sz="1800" spc="-5" dirty="0">
                <a:latin typeface="Times New Roman" pitchFamily="18" charset="0"/>
                <a:cs typeface="Times New Roman" pitchFamily="18" charset="0"/>
              </a:rPr>
              <a:t>поєднання  підрозділів, їх </a:t>
            </a:r>
            <a:r>
              <a:rPr sz="1800" spc="-10" dirty="0">
                <a:latin typeface="Times New Roman" pitchFamily="18" charset="0"/>
                <a:cs typeface="Times New Roman" pitchFamily="18" charset="0"/>
              </a:rPr>
              <a:t>розміщення </a:t>
            </a:r>
            <a:r>
              <a:rPr sz="1800" dirty="0">
                <a:latin typeface="Times New Roman" pitchFamily="18" charset="0"/>
                <a:cs typeface="Times New Roman" pitchFamily="18" charset="0"/>
              </a:rPr>
              <a:t>та</a:t>
            </a:r>
            <a:r>
              <a:rPr sz="1800" spc="-25" dirty="0">
                <a:latin typeface="Times New Roman" pitchFamily="18" charset="0"/>
                <a:cs typeface="Times New Roman" pitchFamily="18" charset="0"/>
              </a:rPr>
              <a:t> </a:t>
            </a:r>
            <a:r>
              <a:rPr sz="1800" dirty="0">
                <a:latin typeface="Times New Roman" pitchFamily="18" charset="0"/>
                <a:cs typeface="Times New Roman" pitchFamily="18" charset="0"/>
              </a:rPr>
              <a:t>взаємозв'язки</a:t>
            </a:r>
            <a:r>
              <a:rPr sz="1600" dirty="0">
                <a:latin typeface="Times New Roman" pitchFamily="18" charset="0"/>
                <a:cs typeface="Times New Roman" pitchFamily="18" charset="0"/>
              </a:rPr>
              <a:t>.</a:t>
            </a:r>
            <a:endParaRPr sz="1600">
              <a:latin typeface="Times New Roman" pitchFamily="18" charset="0"/>
              <a:cs typeface="Times New Roman" pitchFamily="18" charset="0"/>
            </a:endParaRPr>
          </a:p>
        </p:txBody>
      </p:sp>
      <p:sp>
        <p:nvSpPr>
          <p:cNvPr id="926" name="object 926"/>
          <p:cNvSpPr/>
          <p:nvPr/>
        </p:nvSpPr>
        <p:spPr>
          <a:xfrm>
            <a:off x="5059679" y="3576320"/>
            <a:ext cx="2576830" cy="580390"/>
          </a:xfrm>
          <a:custGeom>
            <a:avLst/>
            <a:gdLst/>
            <a:ahLst/>
            <a:cxnLst/>
            <a:rect l="l" t="t" r="r" b="b"/>
            <a:pathLst>
              <a:path w="2576829" h="580389">
                <a:moveTo>
                  <a:pt x="1289050" y="580389"/>
                </a:moveTo>
                <a:lnTo>
                  <a:pt x="0" y="580389"/>
                </a:lnTo>
                <a:lnTo>
                  <a:pt x="0" y="0"/>
                </a:lnTo>
                <a:lnTo>
                  <a:pt x="2576829" y="0"/>
                </a:lnTo>
                <a:lnTo>
                  <a:pt x="2576829" y="580389"/>
                </a:lnTo>
                <a:lnTo>
                  <a:pt x="1289050" y="580389"/>
                </a:lnTo>
                <a:close/>
              </a:path>
            </a:pathLst>
          </a:custGeom>
          <a:ln w="9344">
            <a:solidFill>
              <a:srgbClr val="000000"/>
            </a:solidFill>
          </a:ln>
        </p:spPr>
        <p:txBody>
          <a:bodyPr wrap="square" lIns="0" tIns="0" rIns="0" bIns="0" rtlCol="0"/>
          <a:lstStyle/>
          <a:p>
            <a:endParaRPr/>
          </a:p>
        </p:txBody>
      </p:sp>
      <p:sp>
        <p:nvSpPr>
          <p:cNvPr id="927" name="object 927"/>
          <p:cNvSpPr txBox="1"/>
          <p:nvPr/>
        </p:nvSpPr>
        <p:spPr>
          <a:xfrm>
            <a:off x="5528309" y="3610609"/>
            <a:ext cx="1640839" cy="511809"/>
          </a:xfrm>
          <a:prstGeom prst="rect">
            <a:avLst/>
          </a:prstGeom>
        </p:spPr>
        <p:txBody>
          <a:bodyPr vert="horz" wrap="square" lIns="0" tIns="21590" rIns="0" bIns="0" rtlCol="0">
            <a:spAutoFit/>
          </a:bodyPr>
          <a:lstStyle/>
          <a:p>
            <a:pPr marL="12700" marR="5080" indent="189230">
              <a:lnSpc>
                <a:spcPts val="1910"/>
              </a:lnSpc>
              <a:spcBef>
                <a:spcPts val="170"/>
              </a:spcBef>
            </a:pPr>
            <a:r>
              <a:rPr sz="1600" spc="-5" dirty="0">
                <a:latin typeface="Times New Roman" pitchFamily="18" charset="0"/>
                <a:cs typeface="Times New Roman" pitchFamily="18" charset="0"/>
              </a:rPr>
              <a:t>працюють на  </a:t>
            </a:r>
            <a:r>
              <a:rPr sz="1600" spc="-15" dirty="0">
                <a:latin typeface="Times New Roman" pitchFamily="18" charset="0"/>
                <a:cs typeface="Times New Roman" pitchFamily="18" charset="0"/>
              </a:rPr>
              <a:t>н</a:t>
            </a:r>
            <a:r>
              <a:rPr sz="1600" spc="-5" dirty="0">
                <a:latin typeface="Times New Roman" pitchFamily="18" charset="0"/>
                <a:cs typeface="Times New Roman" pitchFamily="18" charset="0"/>
              </a:rPr>
              <a:t>а</a:t>
            </a:r>
            <a:r>
              <a:rPr sz="1600" spc="-10" dirty="0">
                <a:latin typeface="Times New Roman" pitchFamily="18" charset="0"/>
                <a:cs typeface="Times New Roman" pitchFamily="18" charset="0"/>
              </a:rPr>
              <a:t>п</a:t>
            </a:r>
            <a:r>
              <a:rPr sz="1600" dirty="0">
                <a:latin typeface="Times New Roman" pitchFamily="18" charset="0"/>
                <a:cs typeface="Times New Roman" pitchFamily="18" charset="0"/>
              </a:rPr>
              <a:t>і</a:t>
            </a:r>
            <a:r>
              <a:rPr sz="1600" spc="5" dirty="0">
                <a:latin typeface="Times New Roman" pitchFamily="18" charset="0"/>
                <a:cs typeface="Times New Roman" pitchFamily="18" charset="0"/>
              </a:rPr>
              <a:t>в</a:t>
            </a:r>
            <a:r>
              <a:rPr sz="1600" spc="-20" dirty="0">
                <a:latin typeface="Times New Roman" pitchFamily="18" charset="0"/>
                <a:cs typeface="Times New Roman" pitchFamily="18" charset="0"/>
              </a:rPr>
              <a:t>ф</a:t>
            </a:r>
            <a:r>
              <a:rPr sz="1600" spc="-5" dirty="0">
                <a:latin typeface="Times New Roman" pitchFamily="18" charset="0"/>
                <a:cs typeface="Times New Roman" pitchFamily="18" charset="0"/>
              </a:rPr>
              <a:t>абри</a:t>
            </a:r>
            <a:r>
              <a:rPr sz="1600" spc="-15" dirty="0">
                <a:latin typeface="Times New Roman" pitchFamily="18" charset="0"/>
                <a:cs typeface="Times New Roman" pitchFamily="18" charset="0"/>
              </a:rPr>
              <a:t>к</a:t>
            </a:r>
            <a:r>
              <a:rPr sz="1600" spc="-5" dirty="0">
                <a:latin typeface="Times New Roman" pitchFamily="18" charset="0"/>
                <a:cs typeface="Times New Roman" pitchFamily="18" charset="0"/>
              </a:rPr>
              <a:t>а</a:t>
            </a:r>
            <a:r>
              <a:rPr sz="1600" spc="5" dirty="0">
                <a:latin typeface="Times New Roman" pitchFamily="18" charset="0"/>
                <a:cs typeface="Times New Roman" pitchFamily="18" charset="0"/>
              </a:rPr>
              <a:t>т</a:t>
            </a:r>
            <a:r>
              <a:rPr sz="1600" spc="-10" dirty="0">
                <a:latin typeface="Times New Roman" pitchFamily="18" charset="0"/>
                <a:cs typeface="Times New Roman" pitchFamily="18" charset="0"/>
              </a:rPr>
              <a:t>а</a:t>
            </a:r>
            <a:r>
              <a:rPr sz="1600" dirty="0">
                <a:latin typeface="Times New Roman" pitchFamily="18" charset="0"/>
                <a:cs typeface="Times New Roman" pitchFamily="18" charset="0"/>
              </a:rPr>
              <a:t>х</a:t>
            </a:r>
            <a:endParaRPr sz="1600">
              <a:latin typeface="Times New Roman" pitchFamily="18" charset="0"/>
              <a:cs typeface="Times New Roman" pitchFamily="18" charset="0"/>
            </a:endParaRPr>
          </a:p>
        </p:txBody>
      </p:sp>
      <p:sp>
        <p:nvSpPr>
          <p:cNvPr id="928" name="object 928"/>
          <p:cNvSpPr/>
          <p:nvPr/>
        </p:nvSpPr>
        <p:spPr>
          <a:xfrm>
            <a:off x="6268720" y="3195320"/>
            <a:ext cx="212090" cy="378460"/>
          </a:xfrm>
          <a:custGeom>
            <a:avLst/>
            <a:gdLst/>
            <a:ahLst/>
            <a:cxnLst/>
            <a:rect l="l" t="t" r="r" b="b"/>
            <a:pathLst>
              <a:path w="212089" h="378460">
                <a:moveTo>
                  <a:pt x="212089" y="271779"/>
                </a:moveTo>
                <a:lnTo>
                  <a:pt x="0" y="271779"/>
                </a:lnTo>
                <a:lnTo>
                  <a:pt x="105409" y="378459"/>
                </a:lnTo>
                <a:lnTo>
                  <a:pt x="212089" y="271779"/>
                </a:lnTo>
                <a:close/>
              </a:path>
              <a:path w="212089" h="378460">
                <a:moveTo>
                  <a:pt x="158750" y="0"/>
                </a:moveTo>
                <a:lnTo>
                  <a:pt x="53339" y="0"/>
                </a:lnTo>
                <a:lnTo>
                  <a:pt x="53339" y="271779"/>
                </a:lnTo>
                <a:lnTo>
                  <a:pt x="158750" y="271779"/>
                </a:lnTo>
                <a:lnTo>
                  <a:pt x="158750" y="0"/>
                </a:lnTo>
                <a:close/>
              </a:path>
            </a:pathLst>
          </a:custGeom>
          <a:solidFill>
            <a:srgbClr val="CC3399"/>
          </a:solidFill>
        </p:spPr>
        <p:txBody>
          <a:bodyPr wrap="square" lIns="0" tIns="0" rIns="0" bIns="0" rtlCol="0"/>
          <a:lstStyle/>
          <a:p>
            <a:endParaRPr/>
          </a:p>
        </p:txBody>
      </p:sp>
      <p:sp>
        <p:nvSpPr>
          <p:cNvPr id="929" name="object 929"/>
          <p:cNvSpPr/>
          <p:nvPr/>
        </p:nvSpPr>
        <p:spPr>
          <a:xfrm>
            <a:off x="6268720" y="3195320"/>
            <a:ext cx="212090" cy="378460"/>
          </a:xfrm>
          <a:custGeom>
            <a:avLst/>
            <a:gdLst/>
            <a:ahLst/>
            <a:cxnLst/>
            <a:rect l="l" t="t" r="r" b="b"/>
            <a:pathLst>
              <a:path w="212089" h="378460">
                <a:moveTo>
                  <a:pt x="53339" y="0"/>
                </a:moveTo>
                <a:lnTo>
                  <a:pt x="53339" y="271779"/>
                </a:lnTo>
                <a:lnTo>
                  <a:pt x="0" y="271779"/>
                </a:lnTo>
                <a:lnTo>
                  <a:pt x="105409" y="378459"/>
                </a:lnTo>
                <a:lnTo>
                  <a:pt x="212089" y="271779"/>
                </a:lnTo>
                <a:lnTo>
                  <a:pt x="158750" y="271779"/>
                </a:lnTo>
                <a:lnTo>
                  <a:pt x="158750" y="0"/>
                </a:lnTo>
                <a:lnTo>
                  <a:pt x="53339" y="0"/>
                </a:lnTo>
                <a:close/>
              </a:path>
            </a:pathLst>
          </a:custGeom>
          <a:ln w="25518">
            <a:solidFill>
              <a:srgbClr val="91CF4F"/>
            </a:solidFill>
          </a:ln>
        </p:spPr>
        <p:txBody>
          <a:bodyPr wrap="square" lIns="0" tIns="0" rIns="0" bIns="0" rtlCol="0"/>
          <a:lstStyle/>
          <a:p>
            <a:endParaRPr/>
          </a:p>
        </p:txBody>
      </p:sp>
      <p:sp>
        <p:nvSpPr>
          <p:cNvPr id="930" name="object 930"/>
          <p:cNvSpPr/>
          <p:nvPr/>
        </p:nvSpPr>
        <p:spPr>
          <a:xfrm>
            <a:off x="6268720" y="3195320"/>
            <a:ext cx="0" cy="0"/>
          </a:xfrm>
          <a:custGeom>
            <a:avLst/>
            <a:gdLst/>
            <a:ahLst/>
            <a:cxnLst/>
            <a:rect l="l" t="t" r="r" b="b"/>
            <a:pathLst>
              <a:path>
                <a:moveTo>
                  <a:pt x="0" y="0"/>
                </a:moveTo>
                <a:lnTo>
                  <a:pt x="0" y="0"/>
                </a:lnTo>
              </a:path>
            </a:pathLst>
          </a:custGeom>
          <a:ln w="25518">
            <a:solidFill>
              <a:srgbClr val="91CF4F"/>
            </a:solidFill>
          </a:ln>
        </p:spPr>
        <p:txBody>
          <a:bodyPr wrap="square" lIns="0" tIns="0" rIns="0" bIns="0" rtlCol="0"/>
          <a:lstStyle/>
          <a:p>
            <a:endParaRPr/>
          </a:p>
        </p:txBody>
      </p:sp>
      <p:sp>
        <p:nvSpPr>
          <p:cNvPr id="931" name="object 931"/>
          <p:cNvSpPr/>
          <p:nvPr/>
        </p:nvSpPr>
        <p:spPr>
          <a:xfrm>
            <a:off x="6480809" y="3573779"/>
            <a:ext cx="0" cy="0"/>
          </a:xfrm>
          <a:custGeom>
            <a:avLst/>
            <a:gdLst/>
            <a:ahLst/>
            <a:cxnLst/>
            <a:rect l="l" t="t" r="r" b="b"/>
            <a:pathLst>
              <a:path>
                <a:moveTo>
                  <a:pt x="0" y="0"/>
                </a:moveTo>
                <a:lnTo>
                  <a:pt x="0" y="0"/>
                </a:lnTo>
              </a:path>
            </a:pathLst>
          </a:custGeom>
          <a:ln w="25518">
            <a:solidFill>
              <a:srgbClr val="91CF4F"/>
            </a:solidFill>
          </a:ln>
        </p:spPr>
        <p:txBody>
          <a:bodyPr wrap="square" lIns="0" tIns="0" rIns="0" bIns="0" rtlCol="0"/>
          <a:lstStyle/>
          <a:p>
            <a:endParaRPr/>
          </a:p>
        </p:txBody>
      </p:sp>
      <p:sp>
        <p:nvSpPr>
          <p:cNvPr id="933" name="Заголовок 1"/>
          <p:cNvSpPr>
            <a:spLocks noGrp="1"/>
          </p:cNvSpPr>
          <p:nvPr>
            <p:ph type="title"/>
          </p:nvPr>
        </p:nvSpPr>
        <p:spPr>
          <a:xfrm>
            <a:off x="500034" y="0"/>
            <a:ext cx="8229600" cy="1143000"/>
          </a:xfrm>
        </p:spPr>
        <p:txBody>
          <a:bodyPr>
            <a:normAutofit/>
          </a:bodyPr>
          <a:lstStyle/>
          <a:p>
            <a:pPr lvl="0"/>
            <a:r>
              <a:rPr lang="en-US" sz="2400" b="1" dirty="0" smtClean="0">
                <a:solidFill>
                  <a:srgbClr val="990033"/>
                </a:solidFill>
                <a:latin typeface="Times New Roman" pitchFamily="18" charset="0"/>
                <a:cs typeface="Times New Roman" pitchFamily="18" charset="0"/>
              </a:rPr>
              <a:t>1</a:t>
            </a:r>
            <a:r>
              <a:rPr lang="uk-UA" sz="2400" b="1" dirty="0" smtClean="0">
                <a:solidFill>
                  <a:srgbClr val="990033"/>
                </a:solidFill>
                <a:latin typeface="Times New Roman" pitchFamily="18" charset="0"/>
                <a:cs typeface="Times New Roman" pitchFamily="18" charset="0"/>
              </a:rPr>
              <a:t>. Виробнича інфраструктура та взаємозв’язок виробничих цехів з іншими групами приміщень.</a:t>
            </a:r>
            <a:endParaRPr lang="ru-RU" sz="2400" b="1" dirty="0">
              <a:solidFill>
                <a:srgbClr val="990033"/>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uk-UA" sz="2000" dirty="0" smtClean="0">
                <a:latin typeface="Times New Roman" pitchFamily="18" charset="0"/>
                <a:cs typeface="Times New Roman" pitchFamily="18" charset="0"/>
              </a:rPr>
              <a:t>                                                                                                 Таблиця </a:t>
            </a:r>
            <a:r>
              <a:rPr lang="uk-UA" sz="2000" dirty="0" smtClean="0">
                <a:latin typeface="Times New Roman" pitchFamily="18" charset="0"/>
                <a:cs typeface="Times New Roman" pitchFamily="18" charset="0"/>
              </a:rPr>
              <a:t>2.</a:t>
            </a:r>
            <a:r>
              <a:rPr lang="ru-RU" sz="2000" dirty="0" smtClean="0">
                <a:latin typeface="Times New Roman" pitchFamily="18" charset="0"/>
                <a:cs typeface="Times New Roman" pitchFamily="18" charset="0"/>
              </a:rPr>
              <a:t/>
            </a:r>
            <a:br>
              <a:rPr lang="ru-RU" sz="2000" dirty="0" smtClean="0">
                <a:latin typeface="Times New Roman" pitchFamily="18" charset="0"/>
                <a:cs typeface="Times New Roman" pitchFamily="18" charset="0"/>
              </a:rPr>
            </a:br>
            <a:r>
              <a:rPr lang="uk-UA" sz="2000" dirty="0" smtClean="0">
                <a:latin typeface="Times New Roman" pitchFamily="18" charset="0"/>
                <a:cs typeface="Times New Roman" pitchFamily="18" charset="0"/>
              </a:rPr>
              <a:t>Асортиментний склад продукції …, реалізованої за день (приклад</a:t>
            </a:r>
            <a:r>
              <a:rPr lang="uk-UA" sz="2000" dirty="0" smtClean="0">
                <a:latin typeface="Times New Roman" pitchFamily="18" charset="0"/>
                <a:cs typeface="Times New Roman" pitchFamily="18" charset="0"/>
              </a:rPr>
              <a:t>)</a:t>
            </a:r>
            <a:endParaRPr lang="ru-RU" sz="2000" dirty="0">
              <a:latin typeface="Times New Roman" pitchFamily="18" charset="0"/>
              <a:cs typeface="Times New Roman" pitchFamily="18" charset="0"/>
            </a:endParaRPr>
          </a:p>
        </p:txBody>
      </p:sp>
      <p:pic>
        <p:nvPicPr>
          <p:cNvPr id="35842" name="Picture 2"/>
          <p:cNvPicPr>
            <a:picLocks noGrp="1" noChangeAspect="1" noChangeArrowheads="1"/>
          </p:cNvPicPr>
          <p:nvPr>
            <p:ph idx="1"/>
          </p:nvPr>
        </p:nvPicPr>
        <p:blipFill>
          <a:blip r:embed="rId2"/>
          <a:srcRect l="27094" t="30936" r="21287" b="15398"/>
          <a:stretch>
            <a:fillRect/>
          </a:stretch>
        </p:blipFill>
        <p:spPr bwMode="auto">
          <a:xfrm>
            <a:off x="357158" y="1357297"/>
            <a:ext cx="8572560" cy="5389221"/>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uk-UA" sz="2400" dirty="0" smtClean="0">
                <a:latin typeface="Times New Roman" pitchFamily="18" charset="0"/>
                <a:cs typeface="Times New Roman" pitchFamily="18" charset="0"/>
              </a:rPr>
              <a:t>                                                                               Таблиця </a:t>
            </a:r>
            <a:r>
              <a:rPr lang="uk-UA" sz="2400" dirty="0" smtClean="0">
                <a:latin typeface="Times New Roman" pitchFamily="18" charset="0"/>
                <a:cs typeface="Times New Roman" pitchFamily="18" charset="0"/>
              </a:rPr>
              <a:t>3 </a:t>
            </a:r>
            <a:r>
              <a:rPr lang="ru-RU" sz="2400" dirty="0" smtClean="0">
                <a:latin typeface="Times New Roman" pitchFamily="18" charset="0"/>
                <a:cs typeface="Times New Roman" pitchFamily="18" charset="0"/>
              </a:rPr>
              <a:t/>
            </a:r>
            <a:br>
              <a:rPr lang="ru-RU" sz="2400" dirty="0" smtClean="0">
                <a:latin typeface="Times New Roman" pitchFamily="18" charset="0"/>
                <a:cs typeface="Times New Roman" pitchFamily="18" charset="0"/>
              </a:rPr>
            </a:br>
            <a:r>
              <a:rPr lang="uk-UA" sz="2400" dirty="0" smtClean="0">
                <a:latin typeface="Times New Roman" pitchFamily="18" charset="0"/>
                <a:cs typeface="Times New Roman" pitchFamily="18" charset="0"/>
              </a:rPr>
              <a:t>Розрахунок закупівельної продукції для … (приклад</a:t>
            </a:r>
            <a:r>
              <a:rPr lang="uk-UA" sz="2400" dirty="0" smtClean="0">
                <a:latin typeface="Times New Roman" pitchFamily="18" charset="0"/>
                <a:cs typeface="Times New Roman" pitchFamily="18" charset="0"/>
              </a:rPr>
              <a:t>)</a:t>
            </a:r>
            <a:endParaRPr lang="ru-RU" sz="2400" dirty="0">
              <a:latin typeface="Times New Roman" pitchFamily="18" charset="0"/>
              <a:cs typeface="Times New Roman" pitchFamily="18" charset="0"/>
            </a:endParaRPr>
          </a:p>
        </p:txBody>
      </p:sp>
      <p:pic>
        <p:nvPicPr>
          <p:cNvPr id="36866" name="Picture 2"/>
          <p:cNvPicPr>
            <a:picLocks noGrp="1" noChangeAspect="1" noChangeArrowheads="1"/>
          </p:cNvPicPr>
          <p:nvPr>
            <p:ph idx="1"/>
          </p:nvPr>
        </p:nvPicPr>
        <p:blipFill>
          <a:blip r:embed="rId2"/>
          <a:srcRect l="26139" t="35605" r="21367" b="12241"/>
          <a:stretch>
            <a:fillRect/>
          </a:stretch>
        </p:blipFill>
        <p:spPr bwMode="auto">
          <a:xfrm>
            <a:off x="214282" y="1357298"/>
            <a:ext cx="8680508" cy="5214974"/>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p:nvPr/>
        </p:nvSpPr>
        <p:spPr>
          <a:xfrm>
            <a:off x="2259329" y="979169"/>
            <a:ext cx="3176270" cy="566420"/>
          </a:xfrm>
          <a:custGeom>
            <a:avLst/>
            <a:gdLst/>
            <a:ahLst/>
            <a:cxnLst/>
            <a:rect l="l" t="t" r="r" b="b"/>
            <a:pathLst>
              <a:path w="3176270" h="566419">
                <a:moveTo>
                  <a:pt x="0" y="377189"/>
                </a:moveTo>
                <a:lnTo>
                  <a:pt x="0" y="0"/>
                </a:lnTo>
                <a:lnTo>
                  <a:pt x="3176270" y="0"/>
                </a:lnTo>
                <a:lnTo>
                  <a:pt x="3176270" y="377189"/>
                </a:lnTo>
                <a:lnTo>
                  <a:pt x="1873249" y="377189"/>
                </a:lnTo>
                <a:lnTo>
                  <a:pt x="1873249" y="471169"/>
                </a:lnTo>
                <a:lnTo>
                  <a:pt x="2160270" y="471169"/>
                </a:lnTo>
                <a:lnTo>
                  <a:pt x="1587499" y="566419"/>
                </a:lnTo>
                <a:lnTo>
                  <a:pt x="1015999" y="471169"/>
                </a:lnTo>
                <a:lnTo>
                  <a:pt x="1301749" y="471169"/>
                </a:lnTo>
                <a:lnTo>
                  <a:pt x="1301749" y="377189"/>
                </a:lnTo>
                <a:lnTo>
                  <a:pt x="0" y="377189"/>
                </a:lnTo>
                <a:close/>
              </a:path>
            </a:pathLst>
          </a:custGeom>
          <a:ln w="9344">
            <a:solidFill>
              <a:srgbClr val="000000"/>
            </a:solidFill>
          </a:ln>
        </p:spPr>
        <p:txBody>
          <a:bodyPr wrap="square" lIns="0" tIns="0" rIns="0" bIns="0" rtlCol="0"/>
          <a:lstStyle/>
          <a:p>
            <a:endParaRPr/>
          </a:p>
        </p:txBody>
      </p:sp>
      <p:sp>
        <p:nvSpPr>
          <p:cNvPr id="4" name="object 4"/>
          <p:cNvSpPr/>
          <p:nvPr/>
        </p:nvSpPr>
        <p:spPr>
          <a:xfrm>
            <a:off x="1461769" y="1563369"/>
            <a:ext cx="5185410" cy="1292860"/>
          </a:xfrm>
          <a:custGeom>
            <a:avLst/>
            <a:gdLst/>
            <a:ahLst/>
            <a:cxnLst/>
            <a:rect l="l" t="t" r="r" b="b"/>
            <a:pathLst>
              <a:path w="5185409" h="1292860">
                <a:moveTo>
                  <a:pt x="0" y="0"/>
                </a:moveTo>
                <a:lnTo>
                  <a:pt x="5185409" y="0"/>
                </a:lnTo>
                <a:lnTo>
                  <a:pt x="5185409" y="1038859"/>
                </a:lnTo>
                <a:lnTo>
                  <a:pt x="5110360" y="1038631"/>
                </a:lnTo>
                <a:lnTo>
                  <a:pt x="5037204" y="1038602"/>
                </a:lnTo>
                <a:lnTo>
                  <a:pt x="4965897" y="1038767"/>
                </a:lnTo>
                <a:lnTo>
                  <a:pt x="4896392" y="1039122"/>
                </a:lnTo>
                <a:lnTo>
                  <a:pt x="4828644" y="1039663"/>
                </a:lnTo>
                <a:lnTo>
                  <a:pt x="4762607" y="1040385"/>
                </a:lnTo>
                <a:lnTo>
                  <a:pt x="4698237" y="1041285"/>
                </a:lnTo>
                <a:lnTo>
                  <a:pt x="4635486" y="1042357"/>
                </a:lnTo>
                <a:lnTo>
                  <a:pt x="4574310" y="1043598"/>
                </a:lnTo>
                <a:lnTo>
                  <a:pt x="4514662" y="1045003"/>
                </a:lnTo>
                <a:lnTo>
                  <a:pt x="4456498" y="1046567"/>
                </a:lnTo>
                <a:lnTo>
                  <a:pt x="4399771" y="1048287"/>
                </a:lnTo>
                <a:lnTo>
                  <a:pt x="4344436" y="1050157"/>
                </a:lnTo>
                <a:lnTo>
                  <a:pt x="4290447" y="1052175"/>
                </a:lnTo>
                <a:lnTo>
                  <a:pt x="4237759" y="1054334"/>
                </a:lnTo>
                <a:lnTo>
                  <a:pt x="4186326" y="1056631"/>
                </a:lnTo>
                <a:lnTo>
                  <a:pt x="4136102" y="1059062"/>
                </a:lnTo>
                <a:lnTo>
                  <a:pt x="4087042" y="1061622"/>
                </a:lnTo>
                <a:lnTo>
                  <a:pt x="4039100" y="1064307"/>
                </a:lnTo>
                <a:lnTo>
                  <a:pt x="3992231" y="1067112"/>
                </a:lnTo>
                <a:lnTo>
                  <a:pt x="3946388" y="1070033"/>
                </a:lnTo>
                <a:lnTo>
                  <a:pt x="3901526" y="1073066"/>
                </a:lnTo>
                <a:lnTo>
                  <a:pt x="3857600" y="1076206"/>
                </a:lnTo>
                <a:lnTo>
                  <a:pt x="3814564" y="1079449"/>
                </a:lnTo>
                <a:lnTo>
                  <a:pt x="3772371" y="1082791"/>
                </a:lnTo>
                <a:lnTo>
                  <a:pt x="3730978" y="1086227"/>
                </a:lnTo>
                <a:lnTo>
                  <a:pt x="3690337" y="1089754"/>
                </a:lnTo>
                <a:lnTo>
                  <a:pt x="3650404" y="1093365"/>
                </a:lnTo>
                <a:lnTo>
                  <a:pt x="3611132" y="1097058"/>
                </a:lnTo>
                <a:lnTo>
                  <a:pt x="3572477" y="1100828"/>
                </a:lnTo>
                <a:lnTo>
                  <a:pt x="3534391" y="1104670"/>
                </a:lnTo>
                <a:lnTo>
                  <a:pt x="3459749" y="1112554"/>
                </a:lnTo>
                <a:lnTo>
                  <a:pt x="3386841" y="1120676"/>
                </a:lnTo>
                <a:lnTo>
                  <a:pt x="3315302" y="1129001"/>
                </a:lnTo>
                <a:lnTo>
                  <a:pt x="3244766" y="1137493"/>
                </a:lnTo>
                <a:lnTo>
                  <a:pt x="3174869" y="1146119"/>
                </a:lnTo>
                <a:lnTo>
                  <a:pt x="3105245" y="1154843"/>
                </a:lnTo>
                <a:lnTo>
                  <a:pt x="3035529" y="1163630"/>
                </a:lnTo>
                <a:lnTo>
                  <a:pt x="3000523" y="1168036"/>
                </a:lnTo>
                <a:lnTo>
                  <a:pt x="2929986" y="1176852"/>
                </a:lnTo>
                <a:lnTo>
                  <a:pt x="2858443" y="1185645"/>
                </a:lnTo>
                <a:lnTo>
                  <a:pt x="2785532" y="1194379"/>
                </a:lnTo>
                <a:lnTo>
                  <a:pt x="2710885" y="1203019"/>
                </a:lnTo>
                <a:lnTo>
                  <a:pt x="2672797" y="1207293"/>
                </a:lnTo>
                <a:lnTo>
                  <a:pt x="2634139" y="1211530"/>
                </a:lnTo>
                <a:lnTo>
                  <a:pt x="2594864" y="1215727"/>
                </a:lnTo>
                <a:lnTo>
                  <a:pt x="2554927" y="1219878"/>
                </a:lnTo>
                <a:lnTo>
                  <a:pt x="2514283" y="1223980"/>
                </a:lnTo>
                <a:lnTo>
                  <a:pt x="2472886" y="1228028"/>
                </a:lnTo>
                <a:lnTo>
                  <a:pt x="2430690" y="1232018"/>
                </a:lnTo>
                <a:lnTo>
                  <a:pt x="2387650" y="1235945"/>
                </a:lnTo>
                <a:lnTo>
                  <a:pt x="2343719" y="1239805"/>
                </a:lnTo>
                <a:lnTo>
                  <a:pt x="2298853" y="1243594"/>
                </a:lnTo>
                <a:lnTo>
                  <a:pt x="2253005" y="1247307"/>
                </a:lnTo>
                <a:lnTo>
                  <a:pt x="2206131" y="1250940"/>
                </a:lnTo>
                <a:lnTo>
                  <a:pt x="2158184" y="1254488"/>
                </a:lnTo>
                <a:lnTo>
                  <a:pt x="2109118" y="1257948"/>
                </a:lnTo>
                <a:lnTo>
                  <a:pt x="2058889" y="1261314"/>
                </a:lnTo>
                <a:lnTo>
                  <a:pt x="2007450" y="1264583"/>
                </a:lnTo>
                <a:lnTo>
                  <a:pt x="1954756" y="1267750"/>
                </a:lnTo>
                <a:lnTo>
                  <a:pt x="1900761" y="1270811"/>
                </a:lnTo>
                <a:lnTo>
                  <a:pt x="1845420" y="1273762"/>
                </a:lnTo>
                <a:lnTo>
                  <a:pt x="1788686" y="1276597"/>
                </a:lnTo>
                <a:lnTo>
                  <a:pt x="1730515" y="1279313"/>
                </a:lnTo>
                <a:lnTo>
                  <a:pt x="1670860" y="1281905"/>
                </a:lnTo>
                <a:lnTo>
                  <a:pt x="1609677" y="1284370"/>
                </a:lnTo>
                <a:lnTo>
                  <a:pt x="1546919" y="1286702"/>
                </a:lnTo>
                <a:lnTo>
                  <a:pt x="1482540" y="1288897"/>
                </a:lnTo>
                <a:lnTo>
                  <a:pt x="1416496" y="1290951"/>
                </a:lnTo>
                <a:lnTo>
                  <a:pt x="1348740" y="1292859"/>
                </a:lnTo>
                <a:lnTo>
                  <a:pt x="1276778" y="1289498"/>
                </a:lnTo>
                <a:lnTo>
                  <a:pt x="1208087" y="1286184"/>
                </a:lnTo>
                <a:lnTo>
                  <a:pt x="1142477" y="1282912"/>
                </a:lnTo>
                <a:lnTo>
                  <a:pt x="1079759" y="1279677"/>
                </a:lnTo>
                <a:lnTo>
                  <a:pt x="1019743" y="1276475"/>
                </a:lnTo>
                <a:lnTo>
                  <a:pt x="962241" y="1273299"/>
                </a:lnTo>
                <a:lnTo>
                  <a:pt x="907063" y="1270146"/>
                </a:lnTo>
                <a:lnTo>
                  <a:pt x="854020" y="1267009"/>
                </a:lnTo>
                <a:lnTo>
                  <a:pt x="802922" y="1263885"/>
                </a:lnTo>
                <a:lnTo>
                  <a:pt x="753580" y="1260767"/>
                </a:lnTo>
                <a:lnTo>
                  <a:pt x="705804" y="1257652"/>
                </a:lnTo>
                <a:lnTo>
                  <a:pt x="659406" y="1254533"/>
                </a:lnTo>
                <a:lnTo>
                  <a:pt x="614197" y="1251406"/>
                </a:lnTo>
                <a:lnTo>
                  <a:pt x="569986" y="1248266"/>
                </a:lnTo>
                <a:lnTo>
                  <a:pt x="526584" y="1245108"/>
                </a:lnTo>
                <a:lnTo>
                  <a:pt x="483803" y="1241927"/>
                </a:lnTo>
                <a:lnTo>
                  <a:pt x="441453" y="1238717"/>
                </a:lnTo>
                <a:lnTo>
                  <a:pt x="399344" y="1235474"/>
                </a:lnTo>
                <a:lnTo>
                  <a:pt x="357287" y="1232193"/>
                </a:lnTo>
                <a:lnTo>
                  <a:pt x="315094" y="1228868"/>
                </a:lnTo>
                <a:lnTo>
                  <a:pt x="272574" y="1225495"/>
                </a:lnTo>
                <a:lnTo>
                  <a:pt x="229538" y="1222069"/>
                </a:lnTo>
                <a:lnTo>
                  <a:pt x="185798" y="1218584"/>
                </a:lnTo>
                <a:lnTo>
                  <a:pt x="141163" y="1215036"/>
                </a:lnTo>
                <a:lnTo>
                  <a:pt x="95444" y="1211419"/>
                </a:lnTo>
                <a:lnTo>
                  <a:pt x="48453" y="1207729"/>
                </a:lnTo>
                <a:lnTo>
                  <a:pt x="0" y="1203959"/>
                </a:lnTo>
                <a:lnTo>
                  <a:pt x="0" y="0"/>
                </a:lnTo>
                <a:close/>
              </a:path>
            </a:pathLst>
          </a:custGeom>
          <a:ln w="9344">
            <a:solidFill>
              <a:srgbClr val="000000"/>
            </a:solidFill>
          </a:ln>
        </p:spPr>
        <p:txBody>
          <a:bodyPr wrap="square" lIns="0" tIns="0" rIns="0" bIns="0" rtlCol="0"/>
          <a:lstStyle/>
          <a:p>
            <a:endParaRPr/>
          </a:p>
        </p:txBody>
      </p:sp>
      <p:sp>
        <p:nvSpPr>
          <p:cNvPr id="5" name="object 5"/>
          <p:cNvSpPr txBox="1"/>
          <p:nvPr/>
        </p:nvSpPr>
        <p:spPr>
          <a:xfrm>
            <a:off x="1539239" y="1013459"/>
            <a:ext cx="5031105" cy="1583690"/>
          </a:xfrm>
          <a:prstGeom prst="rect">
            <a:avLst/>
          </a:prstGeom>
        </p:spPr>
        <p:txBody>
          <a:bodyPr vert="horz" wrap="square" lIns="0" tIns="12700" rIns="0" bIns="0" rtlCol="0">
            <a:spAutoFit/>
          </a:bodyPr>
          <a:lstStyle/>
          <a:p>
            <a:pPr marL="845819">
              <a:lnSpc>
                <a:spcPct val="100000"/>
              </a:lnSpc>
              <a:spcBef>
                <a:spcPts val="100"/>
              </a:spcBef>
            </a:pPr>
            <a:r>
              <a:rPr sz="1900" b="1" spc="-10" dirty="0">
                <a:latin typeface="Arial"/>
                <a:cs typeface="Arial"/>
              </a:rPr>
              <a:t>Оперативне</a:t>
            </a:r>
            <a:r>
              <a:rPr sz="1900" b="1" spc="-15" dirty="0">
                <a:latin typeface="Arial"/>
                <a:cs typeface="Arial"/>
              </a:rPr>
              <a:t> </a:t>
            </a:r>
            <a:r>
              <a:rPr sz="1900" b="1" spc="-10" dirty="0">
                <a:latin typeface="Arial"/>
                <a:cs typeface="Arial"/>
              </a:rPr>
              <a:t>планування</a:t>
            </a:r>
            <a:endParaRPr sz="1900">
              <a:latin typeface="Arial"/>
              <a:cs typeface="Arial"/>
            </a:endParaRPr>
          </a:p>
          <a:p>
            <a:pPr>
              <a:lnSpc>
                <a:spcPct val="100000"/>
              </a:lnSpc>
              <a:spcBef>
                <a:spcPts val="20"/>
              </a:spcBef>
            </a:pPr>
            <a:endParaRPr sz="2000">
              <a:latin typeface="Times New Roman"/>
              <a:cs typeface="Times New Roman"/>
            </a:endParaRPr>
          </a:p>
          <a:p>
            <a:pPr marL="12700" marR="5080" algn="just">
              <a:lnSpc>
                <a:spcPct val="100000"/>
              </a:lnSpc>
            </a:pPr>
            <a:r>
              <a:rPr sz="1600" spc="-5" dirty="0">
                <a:latin typeface="Arial"/>
                <a:cs typeface="Arial"/>
              </a:rPr>
              <a:t>Процес встановлення завдання </a:t>
            </a:r>
            <a:r>
              <a:rPr sz="1600" dirty="0">
                <a:latin typeface="Arial"/>
                <a:cs typeface="Arial"/>
              </a:rPr>
              <a:t>для </a:t>
            </a:r>
            <a:r>
              <a:rPr sz="1600" spc="-10" dirty="0">
                <a:latin typeface="Arial"/>
                <a:cs typeface="Arial"/>
              </a:rPr>
              <a:t>кожної </a:t>
            </a:r>
            <a:r>
              <a:rPr sz="1600" spc="-5" dirty="0">
                <a:latin typeface="Arial"/>
                <a:cs typeface="Arial"/>
              </a:rPr>
              <a:t>ділянки  </a:t>
            </a:r>
            <a:r>
              <a:rPr sz="1600" spc="-10" dirty="0">
                <a:latin typeface="Arial"/>
                <a:cs typeface="Arial"/>
              </a:rPr>
              <a:t>виробничого </a:t>
            </a:r>
            <a:r>
              <a:rPr sz="1600" spc="-5" dirty="0">
                <a:latin typeface="Arial"/>
                <a:cs typeface="Arial"/>
              </a:rPr>
              <a:t>процесу </a:t>
            </a:r>
            <a:r>
              <a:rPr sz="1600" dirty="0">
                <a:latin typeface="Arial"/>
                <a:cs typeface="Arial"/>
              </a:rPr>
              <a:t>з </a:t>
            </a:r>
            <a:r>
              <a:rPr sz="1600" spc="-10" dirty="0">
                <a:latin typeface="Arial"/>
                <a:cs typeface="Arial"/>
              </a:rPr>
              <a:t>урахуванням виробничої  </a:t>
            </a:r>
            <a:r>
              <a:rPr sz="1600" spc="-5" dirty="0">
                <a:latin typeface="Arial"/>
                <a:cs typeface="Arial"/>
              </a:rPr>
              <a:t>програми та </a:t>
            </a:r>
            <a:r>
              <a:rPr sz="1600" spc="-10" dirty="0">
                <a:latin typeface="Arial"/>
                <a:cs typeface="Arial"/>
              </a:rPr>
              <a:t>максимально </a:t>
            </a:r>
            <a:r>
              <a:rPr sz="1600" spc="-5" dirty="0">
                <a:latin typeface="Arial"/>
                <a:cs typeface="Arial"/>
              </a:rPr>
              <a:t>повного використання  можливостей </a:t>
            </a:r>
            <a:r>
              <a:rPr sz="1600" spc="-10" dirty="0">
                <a:latin typeface="Arial"/>
                <a:cs typeface="Arial"/>
              </a:rPr>
              <a:t>виробництва.</a:t>
            </a:r>
            <a:endParaRPr sz="1600">
              <a:latin typeface="Arial"/>
              <a:cs typeface="Arial"/>
            </a:endParaRPr>
          </a:p>
        </p:txBody>
      </p:sp>
      <p:sp>
        <p:nvSpPr>
          <p:cNvPr id="6" name="object 6"/>
          <p:cNvSpPr/>
          <p:nvPr/>
        </p:nvSpPr>
        <p:spPr>
          <a:xfrm>
            <a:off x="900430" y="3014979"/>
            <a:ext cx="6584950" cy="3454400"/>
          </a:xfrm>
          <a:prstGeom prst="rect">
            <a:avLst/>
          </a:prstGeom>
          <a:blipFill>
            <a:blip r:embed="rId2" cstate="print"/>
            <a:stretch>
              <a:fillRect/>
            </a:stretch>
          </a:blipFill>
        </p:spPr>
        <p:txBody>
          <a:bodyPr wrap="square" lIns="0" tIns="0" rIns="0" bIns="0" rtlCol="0"/>
          <a:lstStyle/>
          <a:p>
            <a:endParaRP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511156"/>
          </a:xfrm>
        </p:spPr>
        <p:txBody>
          <a:bodyPr>
            <a:normAutofit/>
          </a:bodyPr>
          <a:lstStyle/>
          <a:p>
            <a:r>
              <a:rPr lang="uk-UA" sz="2400" b="1" dirty="0" smtClean="0">
                <a:solidFill>
                  <a:srgbClr val="990033"/>
                </a:solidFill>
                <a:latin typeface="Times New Roman" pitchFamily="18" charset="0"/>
                <a:cs typeface="Times New Roman" pitchFamily="18" charset="0"/>
              </a:rPr>
              <a:t>Оперативне планування містить такі елементи:</a:t>
            </a:r>
            <a:endParaRPr lang="ru-RU" sz="2400" b="1" dirty="0">
              <a:solidFill>
                <a:srgbClr val="990033"/>
              </a:solidFill>
              <a:latin typeface="Times New Roman" pitchFamily="18" charset="0"/>
              <a:cs typeface="Times New Roman" pitchFamily="18" charset="0"/>
            </a:endParaRPr>
          </a:p>
        </p:txBody>
      </p:sp>
      <p:sp>
        <p:nvSpPr>
          <p:cNvPr id="3" name="Содержимое 2"/>
          <p:cNvSpPr>
            <a:spLocks noGrp="1"/>
          </p:cNvSpPr>
          <p:nvPr>
            <p:ph idx="1"/>
          </p:nvPr>
        </p:nvSpPr>
        <p:spPr>
          <a:xfrm>
            <a:off x="457200" y="1071547"/>
            <a:ext cx="8229600" cy="4286280"/>
          </a:xfrm>
        </p:spPr>
        <p:txBody>
          <a:bodyPr>
            <a:normAutofit/>
          </a:bodyPr>
          <a:lstStyle/>
          <a:p>
            <a:pPr lvl="0" algn="just"/>
            <a:r>
              <a:rPr lang="uk-UA" sz="2400" dirty="0" smtClean="0">
                <a:latin typeface="Times New Roman" pitchFamily="18" charset="0"/>
                <a:cs typeface="Times New Roman" pitchFamily="18" charset="0"/>
              </a:rPr>
              <a:t>складання планового меню на тиждень, декаду (циклічне </a:t>
            </a:r>
            <a:r>
              <a:rPr lang="uk-UA" sz="2400" dirty="0" smtClean="0">
                <a:latin typeface="Times New Roman" pitchFamily="18" charset="0"/>
                <a:cs typeface="Times New Roman" pitchFamily="18" charset="0"/>
              </a:rPr>
              <a:t>меню</a:t>
            </a:r>
            <a:r>
              <a:rPr lang="uk-UA" sz="2400" dirty="0" smtClean="0">
                <a:latin typeface="Times New Roman" pitchFamily="18" charset="0"/>
                <a:cs typeface="Times New Roman" pitchFamily="18" charset="0"/>
              </a:rPr>
              <a:t>), на його основі розробка </a:t>
            </a:r>
            <a:r>
              <a:rPr lang="uk-UA" sz="2400" dirty="0" smtClean="0">
                <a:latin typeface="Times New Roman" pitchFamily="18" charset="0"/>
                <a:cs typeface="Times New Roman" pitchFamily="18" charset="0"/>
              </a:rPr>
              <a:t>плану-меню</a:t>
            </a:r>
            <a:r>
              <a:rPr lang="uk-UA" sz="2400" dirty="0" smtClean="0">
                <a:latin typeface="Times New Roman" pitchFamily="18" charset="0"/>
                <a:cs typeface="Times New Roman" pitchFamily="18" charset="0"/>
              </a:rPr>
              <a:t>, що відображає денну ви­робничу програму підприємства; </a:t>
            </a:r>
            <a:endParaRPr lang="ru-RU" sz="2400" dirty="0" smtClean="0">
              <a:latin typeface="Times New Roman" pitchFamily="18" charset="0"/>
              <a:cs typeface="Times New Roman" pitchFamily="18" charset="0"/>
            </a:endParaRPr>
          </a:p>
          <a:p>
            <a:pPr lvl="0" algn="just"/>
            <a:r>
              <a:rPr lang="uk-UA" sz="2400" dirty="0" smtClean="0">
                <a:latin typeface="Times New Roman" pitchFamily="18" charset="0"/>
                <a:cs typeface="Times New Roman" pitchFamily="18" charset="0"/>
              </a:rPr>
              <a:t>складання і затвердження меню;</a:t>
            </a:r>
            <a:endParaRPr lang="ru-RU" sz="2400" dirty="0" smtClean="0">
              <a:latin typeface="Times New Roman" pitchFamily="18" charset="0"/>
              <a:cs typeface="Times New Roman" pitchFamily="18" charset="0"/>
            </a:endParaRPr>
          </a:p>
          <a:p>
            <a:pPr lvl="0" algn="just"/>
            <a:r>
              <a:rPr lang="uk-UA" sz="2400" dirty="0" smtClean="0">
                <a:latin typeface="Times New Roman" pitchFamily="18" charset="0"/>
                <a:cs typeface="Times New Roman" pitchFamily="18" charset="0"/>
              </a:rPr>
              <a:t>розрахунок потреби в продуктах для приготування страв, плану-меню, і складання вимоги на сировину;</a:t>
            </a:r>
            <a:endParaRPr lang="ru-RU" sz="2400" dirty="0" smtClean="0">
              <a:latin typeface="Times New Roman" pitchFamily="18" charset="0"/>
              <a:cs typeface="Times New Roman" pitchFamily="18" charset="0"/>
            </a:endParaRPr>
          </a:p>
          <a:p>
            <a:pPr lvl="0" algn="just"/>
            <a:r>
              <a:rPr lang="uk-UA" sz="2400" dirty="0" smtClean="0">
                <a:latin typeface="Times New Roman" pitchFamily="18" charset="0"/>
                <a:cs typeface="Times New Roman" pitchFamily="18" charset="0"/>
              </a:rPr>
              <a:t>оформлення вимоги-накладної на відпуск продуктів зі </a:t>
            </a:r>
            <a:r>
              <a:rPr lang="uk-UA" sz="2400" dirty="0" smtClean="0">
                <a:latin typeface="Times New Roman" pitchFamily="18" charset="0"/>
                <a:cs typeface="Times New Roman" pitchFamily="18" charset="0"/>
              </a:rPr>
              <a:t>складу </a:t>
            </a:r>
            <a:r>
              <a:rPr lang="uk-UA" sz="2400" dirty="0" smtClean="0">
                <a:latin typeface="Times New Roman" pitchFamily="18" charset="0"/>
                <a:cs typeface="Times New Roman" pitchFamily="18" charset="0"/>
              </a:rPr>
              <a:t>на виробництві та одержання сировини;</a:t>
            </a:r>
            <a:endParaRPr lang="ru-RU" sz="2400" dirty="0" smtClean="0">
              <a:latin typeface="Times New Roman" pitchFamily="18" charset="0"/>
              <a:cs typeface="Times New Roman" pitchFamily="18" charset="0"/>
            </a:endParaRPr>
          </a:p>
          <a:p>
            <a:pPr lvl="0" algn="just"/>
            <a:r>
              <a:rPr lang="uk-UA" sz="2400" dirty="0" smtClean="0">
                <a:latin typeface="Times New Roman" pitchFamily="18" charset="0"/>
                <a:cs typeface="Times New Roman" pitchFamily="18" charset="0"/>
              </a:rPr>
              <a:t>розподіл сировини між цехами і визначення завдань для </a:t>
            </a:r>
            <a:r>
              <a:rPr lang="uk-UA" sz="2400" dirty="0" smtClean="0">
                <a:latin typeface="Times New Roman" pitchFamily="18" charset="0"/>
                <a:cs typeface="Times New Roman" pitchFamily="18" charset="0"/>
              </a:rPr>
              <a:t>кухарів </a:t>
            </a:r>
            <a:r>
              <a:rPr lang="uk-UA" sz="2400" dirty="0" smtClean="0">
                <a:latin typeface="Times New Roman" pitchFamily="18" charset="0"/>
                <a:cs typeface="Times New Roman" pitchFamily="18" charset="0"/>
              </a:rPr>
              <a:t>відповідно до меню.</a:t>
            </a:r>
            <a:endParaRPr lang="ru-RU" sz="2400" dirty="0" smtClean="0">
              <a:latin typeface="Times New Roman" pitchFamily="18" charset="0"/>
              <a:cs typeface="Times New Roman" pitchFamily="18" charset="0"/>
            </a:endParaRPr>
          </a:p>
          <a:p>
            <a:endParaRPr lang="ru-RU" dirty="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642910" y="714356"/>
            <a:ext cx="7929618" cy="5286412"/>
          </a:xfrm>
        </p:spPr>
        <p:txBody>
          <a:bodyPr>
            <a:normAutofit fontScale="62500" lnSpcReduction="20000"/>
          </a:bodyPr>
          <a:lstStyle/>
          <a:p>
            <a:pPr algn="just"/>
            <a:r>
              <a:rPr lang="uk-UA" b="1" i="1" dirty="0" smtClean="0">
                <a:solidFill>
                  <a:srgbClr val="990033"/>
                </a:solidFill>
                <a:latin typeface="Times New Roman" pitchFamily="18" charset="0"/>
                <a:cs typeface="Times New Roman" pitchFamily="18" charset="0"/>
              </a:rPr>
              <a:t>Першим етапом </a:t>
            </a:r>
            <a:r>
              <a:rPr lang="uk-UA" dirty="0" smtClean="0">
                <a:latin typeface="Times New Roman" pitchFamily="18" charset="0"/>
                <a:cs typeface="Times New Roman" pitchFamily="18" charset="0"/>
              </a:rPr>
              <a:t>оперативного планування є складання </a:t>
            </a:r>
            <a:r>
              <a:rPr lang="uk-UA" dirty="0" smtClean="0">
                <a:latin typeface="Times New Roman" pitchFamily="18" charset="0"/>
                <a:cs typeface="Times New Roman" pitchFamily="18" charset="0"/>
              </a:rPr>
              <a:t>планового </a:t>
            </a:r>
            <a:r>
              <a:rPr lang="uk-UA" dirty="0" smtClean="0">
                <a:latin typeface="Times New Roman" pitchFamily="18" charset="0"/>
                <a:cs typeface="Times New Roman" pitchFamily="18" charset="0"/>
              </a:rPr>
              <a:t>меню, наявність якого дає можливість забезпечити </a:t>
            </a:r>
            <a:r>
              <a:rPr lang="uk-UA" dirty="0" smtClean="0">
                <a:latin typeface="Times New Roman" pitchFamily="18" charset="0"/>
                <a:cs typeface="Times New Roman" pitchFamily="18" charset="0"/>
              </a:rPr>
              <a:t>різноманітність </a:t>
            </a:r>
            <a:r>
              <a:rPr lang="uk-UA" dirty="0" smtClean="0">
                <a:latin typeface="Times New Roman" pitchFamily="18" charset="0"/>
                <a:cs typeface="Times New Roman" pitchFamily="18" charset="0"/>
              </a:rPr>
              <a:t>страв по днях тижня, уникнути повторень, забезпечити чітку організацію постачання виробництва сировиною і </a:t>
            </a:r>
            <a:r>
              <a:rPr lang="uk-UA" dirty="0" smtClean="0">
                <a:latin typeface="Times New Roman" pitchFamily="18" charset="0"/>
                <a:cs typeface="Times New Roman" pitchFamily="18" charset="0"/>
              </a:rPr>
              <a:t>напівфабрикатами</a:t>
            </a:r>
            <a:r>
              <a:rPr lang="uk-UA" dirty="0" smtClean="0">
                <a:latin typeface="Times New Roman" pitchFamily="18" charset="0"/>
                <a:cs typeface="Times New Roman" pitchFamily="18" charset="0"/>
              </a:rPr>
              <a:t>, вчасно направляючи заявки на оптові фірми, </a:t>
            </a:r>
            <a:r>
              <a:rPr lang="uk-UA" dirty="0" smtClean="0">
                <a:latin typeface="Times New Roman" pitchFamily="18" charset="0"/>
                <a:cs typeface="Times New Roman" pitchFamily="18" charset="0"/>
              </a:rPr>
              <a:t>промислові </a:t>
            </a:r>
            <a:r>
              <a:rPr lang="uk-UA" dirty="0" smtClean="0">
                <a:latin typeface="Times New Roman" pitchFamily="18" charset="0"/>
                <a:cs typeface="Times New Roman" pitchFamily="18" charset="0"/>
              </a:rPr>
              <a:t>підприємства, правильно організувати технологічний процес приготування страв і роботу працівників. У плановому меню </a:t>
            </a:r>
            <a:r>
              <a:rPr lang="uk-UA" dirty="0" smtClean="0">
                <a:latin typeface="Times New Roman" pitchFamily="18" charset="0"/>
                <a:cs typeface="Times New Roman" pitchFamily="18" charset="0"/>
              </a:rPr>
              <a:t>вказується </a:t>
            </a:r>
            <a:r>
              <a:rPr lang="uk-UA" dirty="0" smtClean="0">
                <a:latin typeface="Times New Roman" pitchFamily="18" charset="0"/>
                <a:cs typeface="Times New Roman" pitchFamily="18" charset="0"/>
              </a:rPr>
              <a:t>асортимент і кількість страв кожного найменування, які можуть бути приготовлені на даному підприємстві по днях тижня або декади. При складанні планового меню враховуються </a:t>
            </a:r>
            <a:r>
              <a:rPr lang="uk-UA" dirty="0" smtClean="0">
                <a:latin typeface="Times New Roman" pitchFamily="18" charset="0"/>
                <a:cs typeface="Times New Roman" pitchFamily="18" charset="0"/>
              </a:rPr>
              <a:t>кваліфікація </a:t>
            </a:r>
            <a:r>
              <a:rPr lang="uk-UA" dirty="0" smtClean="0">
                <a:latin typeface="Times New Roman" pitchFamily="18" charset="0"/>
                <a:cs typeface="Times New Roman" pitchFamily="18" charset="0"/>
              </a:rPr>
              <a:t>кухарів, споживчий попит, можливості постачання </a:t>
            </a:r>
            <a:r>
              <a:rPr lang="uk-UA" dirty="0" smtClean="0">
                <a:latin typeface="Times New Roman" pitchFamily="18" charset="0"/>
                <a:cs typeface="Times New Roman" pitchFamily="18" charset="0"/>
              </a:rPr>
              <a:t>сировини </a:t>
            </a:r>
            <a:r>
              <a:rPr lang="uk-UA" dirty="0" smtClean="0">
                <a:latin typeface="Times New Roman" pitchFamily="18" charset="0"/>
                <a:cs typeface="Times New Roman" pitchFamily="18" charset="0"/>
              </a:rPr>
              <a:t>і її сезонність, технічне оснащення підприємства</a:t>
            </a:r>
            <a:r>
              <a:rPr lang="uk-UA" dirty="0" smtClean="0">
                <a:latin typeface="Times New Roman" pitchFamily="18" charset="0"/>
                <a:cs typeface="Times New Roman" pitchFamily="18" charset="0"/>
              </a:rPr>
              <a:t>.</a:t>
            </a:r>
          </a:p>
          <a:p>
            <a:pPr algn="just"/>
            <a:endParaRPr lang="ru-RU" dirty="0" smtClean="0">
              <a:latin typeface="Times New Roman" pitchFamily="18" charset="0"/>
              <a:cs typeface="Times New Roman" pitchFamily="18" charset="0"/>
            </a:endParaRPr>
          </a:p>
          <a:p>
            <a:pPr algn="just"/>
            <a:r>
              <a:rPr lang="uk-UA" b="1" i="1" dirty="0" smtClean="0">
                <a:solidFill>
                  <a:srgbClr val="990033"/>
                </a:solidFill>
                <a:latin typeface="Times New Roman" pitchFamily="18" charset="0"/>
                <a:cs typeface="Times New Roman" pitchFamily="18" charset="0"/>
              </a:rPr>
              <a:t>Другим і основним етапом </a:t>
            </a:r>
            <a:r>
              <a:rPr lang="uk-UA" dirty="0" smtClean="0">
                <a:latin typeface="Times New Roman" pitchFamily="18" charset="0"/>
                <a:cs typeface="Times New Roman" pitchFamily="18" charset="0"/>
              </a:rPr>
              <a:t>оперативного планування є </a:t>
            </a:r>
            <a:r>
              <a:rPr lang="uk-UA" dirty="0" smtClean="0">
                <a:latin typeface="Times New Roman" pitchFamily="18" charset="0"/>
                <a:cs typeface="Times New Roman" pitchFamily="18" charset="0"/>
              </a:rPr>
              <a:t>складання </a:t>
            </a:r>
            <a:r>
              <a:rPr lang="uk-UA" dirty="0" smtClean="0">
                <a:latin typeface="Times New Roman" pitchFamily="18" charset="0"/>
                <a:cs typeface="Times New Roman" pitchFamily="18" charset="0"/>
              </a:rPr>
              <a:t>плану-меню завідувачем виробництва напередодні </a:t>
            </a:r>
            <a:r>
              <a:rPr lang="uk-UA" dirty="0" smtClean="0">
                <a:latin typeface="Times New Roman" pitchFamily="18" charset="0"/>
                <a:cs typeface="Times New Roman" pitchFamily="18" charset="0"/>
              </a:rPr>
              <a:t>запланованого </a:t>
            </a:r>
            <a:r>
              <a:rPr lang="uk-UA" dirty="0" smtClean="0">
                <a:latin typeface="Times New Roman" pitchFamily="18" charset="0"/>
                <a:cs typeface="Times New Roman" pitchFamily="18" charset="0"/>
              </a:rPr>
              <a:t>дня (не пізніше 15-ї год.) і затвердження його </a:t>
            </a:r>
            <a:r>
              <a:rPr lang="uk-UA" dirty="0" smtClean="0">
                <a:latin typeface="Times New Roman" pitchFamily="18" charset="0"/>
                <a:cs typeface="Times New Roman" pitchFamily="18" charset="0"/>
              </a:rPr>
              <a:t>директором </a:t>
            </a:r>
            <a:r>
              <a:rPr lang="uk-UA" dirty="0" smtClean="0">
                <a:latin typeface="Times New Roman" pitchFamily="18" charset="0"/>
                <a:cs typeface="Times New Roman" pitchFamily="18" charset="0"/>
              </a:rPr>
              <a:t>підприємства.</a:t>
            </a:r>
            <a:endParaRPr lang="ru-RU" dirty="0" smtClean="0">
              <a:latin typeface="Times New Roman" pitchFamily="18" charset="0"/>
              <a:cs typeface="Times New Roman" pitchFamily="18" charset="0"/>
            </a:endParaRPr>
          </a:p>
          <a:p>
            <a:pPr algn="just"/>
            <a:endParaRPr lang="ru-RU" dirty="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uk-UA" sz="2400" dirty="0" smtClean="0">
                <a:latin typeface="Times New Roman" pitchFamily="18" charset="0"/>
                <a:cs typeface="Times New Roman" pitchFamily="18" charset="0"/>
              </a:rPr>
              <a:t>                                                                               Таблиця </a:t>
            </a:r>
            <a:r>
              <a:rPr lang="uk-UA" sz="2400" dirty="0" smtClean="0">
                <a:latin typeface="Times New Roman" pitchFamily="18" charset="0"/>
                <a:cs typeface="Times New Roman" pitchFamily="18" charset="0"/>
              </a:rPr>
              <a:t>4</a:t>
            </a:r>
            <a:r>
              <a:rPr lang="ru-RU" sz="2400" dirty="0" smtClean="0">
                <a:latin typeface="Times New Roman" pitchFamily="18" charset="0"/>
                <a:cs typeface="Times New Roman" pitchFamily="18" charset="0"/>
              </a:rPr>
              <a:t/>
            </a:r>
            <a:br>
              <a:rPr lang="ru-RU" sz="2400" dirty="0" smtClean="0">
                <a:latin typeface="Times New Roman" pitchFamily="18" charset="0"/>
                <a:cs typeface="Times New Roman" pitchFamily="18" charset="0"/>
              </a:rPr>
            </a:br>
            <a:r>
              <a:rPr lang="uk-UA" sz="2400" dirty="0" smtClean="0">
                <a:latin typeface="Times New Roman" pitchFamily="18" charset="0"/>
                <a:cs typeface="Times New Roman" pitchFamily="18" charset="0"/>
              </a:rPr>
              <a:t>Зразок плану-меню закладу ресторанного </a:t>
            </a:r>
            <a:r>
              <a:rPr lang="uk-UA" sz="2400" dirty="0" smtClean="0">
                <a:latin typeface="Times New Roman" pitchFamily="18" charset="0"/>
                <a:cs typeface="Times New Roman" pitchFamily="18" charset="0"/>
              </a:rPr>
              <a:t>господарства</a:t>
            </a:r>
            <a:endParaRPr lang="ru-RU" sz="2400" dirty="0">
              <a:latin typeface="Times New Roman" pitchFamily="18" charset="0"/>
              <a:cs typeface="Times New Roman" pitchFamily="18" charset="0"/>
            </a:endParaRPr>
          </a:p>
        </p:txBody>
      </p:sp>
      <p:pic>
        <p:nvPicPr>
          <p:cNvPr id="37890" name="Picture 2"/>
          <p:cNvPicPr>
            <a:picLocks noGrp="1" noChangeAspect="1" noChangeArrowheads="1"/>
          </p:cNvPicPr>
          <p:nvPr>
            <p:ph idx="1"/>
          </p:nvPr>
        </p:nvPicPr>
        <p:blipFill>
          <a:blip r:embed="rId2"/>
          <a:srcRect l="26841" t="52003" r="21736" b="15398"/>
          <a:stretch>
            <a:fillRect/>
          </a:stretch>
        </p:blipFill>
        <p:spPr bwMode="auto">
          <a:xfrm>
            <a:off x="285720" y="1428736"/>
            <a:ext cx="8572528" cy="3286148"/>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357158" y="500043"/>
            <a:ext cx="8229600" cy="3857652"/>
          </a:xfrm>
        </p:spPr>
        <p:txBody>
          <a:bodyPr>
            <a:normAutofit fontScale="70000" lnSpcReduction="20000"/>
          </a:bodyPr>
          <a:lstStyle/>
          <a:p>
            <a:pPr algn="just"/>
            <a:r>
              <a:rPr lang="uk-UA" sz="3100" dirty="0" smtClean="0">
                <a:latin typeface="Times New Roman" pitchFamily="18" charset="0"/>
                <a:cs typeface="Times New Roman" pitchFamily="18" charset="0"/>
              </a:rPr>
              <a:t>До основних факторів, які необхідно враховувати при </a:t>
            </a:r>
            <a:r>
              <a:rPr lang="uk-UA" sz="3100" dirty="0" smtClean="0">
                <a:latin typeface="Times New Roman" pitchFamily="18" charset="0"/>
                <a:cs typeface="Times New Roman" pitchFamily="18" charset="0"/>
              </a:rPr>
              <a:t>складанні </a:t>
            </a:r>
            <a:r>
              <a:rPr lang="uk-UA" sz="3100" dirty="0" smtClean="0">
                <a:latin typeface="Times New Roman" pitchFamily="18" charset="0"/>
                <a:cs typeface="Times New Roman" pitchFamily="18" charset="0"/>
              </a:rPr>
              <a:t>меню, належать: приблизний асортимент продукції, </a:t>
            </a:r>
            <a:r>
              <a:rPr lang="uk-UA" sz="3100" dirty="0" smtClean="0">
                <a:latin typeface="Times New Roman" pitchFamily="18" charset="0"/>
                <a:cs typeface="Times New Roman" pitchFamily="18" charset="0"/>
              </a:rPr>
              <a:t>рекомендований </a:t>
            </a:r>
            <a:r>
              <a:rPr lang="uk-UA" sz="3100" dirty="0" smtClean="0">
                <a:latin typeface="Times New Roman" pitchFamily="18" charset="0"/>
                <a:cs typeface="Times New Roman" pitchFamily="18" charset="0"/>
              </a:rPr>
              <a:t>для підприємств ресторанного господарства залежно від його типу і виду наданого раціону, наявність сировини і її </a:t>
            </a:r>
            <a:r>
              <a:rPr lang="uk-UA" sz="3100" dirty="0" smtClean="0">
                <a:latin typeface="Times New Roman" pitchFamily="18" charset="0"/>
                <a:cs typeface="Times New Roman" pitchFamily="18" charset="0"/>
              </a:rPr>
              <a:t>сезонність.</a:t>
            </a:r>
          </a:p>
          <a:p>
            <a:pPr algn="just"/>
            <a:endParaRPr lang="ru-RU" sz="3100" dirty="0" smtClean="0">
              <a:latin typeface="Times New Roman" pitchFamily="18" charset="0"/>
              <a:cs typeface="Times New Roman" pitchFamily="18" charset="0"/>
            </a:endParaRPr>
          </a:p>
          <a:p>
            <a:pPr algn="just"/>
            <a:r>
              <a:rPr lang="uk-UA" sz="3100" b="1" u="sng" dirty="0" smtClean="0">
                <a:solidFill>
                  <a:srgbClr val="990033"/>
                </a:solidFill>
                <a:latin typeface="Times New Roman" pitchFamily="18" charset="0"/>
                <a:cs typeface="Times New Roman" pitchFamily="18" charset="0"/>
              </a:rPr>
              <a:t>Приблизний асортимент страв (асортиментний мінімум) </a:t>
            </a:r>
            <a:r>
              <a:rPr lang="uk-UA" sz="3100" dirty="0" smtClean="0">
                <a:latin typeface="Times New Roman" pitchFamily="18" charset="0"/>
                <a:cs typeface="Times New Roman" pitchFamily="18" charset="0"/>
              </a:rPr>
              <a:t>— це певна кількість найменувань холодних та гарячих страв, напоїв, характерних для різних підприємств ресторанного господарства (ресторанів, їдалень, кафе і т. д</a:t>
            </a:r>
            <a:r>
              <a:rPr lang="uk-UA" sz="3100" dirty="0" smtClean="0">
                <a:latin typeface="Times New Roman" pitchFamily="18" charset="0"/>
                <a:cs typeface="Times New Roman" pitchFamily="18" charset="0"/>
              </a:rPr>
              <a:t>.).</a:t>
            </a:r>
          </a:p>
          <a:p>
            <a:pPr algn="just"/>
            <a:endParaRPr lang="ru-RU" sz="3100" dirty="0" smtClean="0">
              <a:latin typeface="Times New Roman" pitchFamily="18" charset="0"/>
              <a:cs typeface="Times New Roman" pitchFamily="18" charset="0"/>
            </a:endParaRPr>
          </a:p>
          <a:p>
            <a:pPr algn="just"/>
            <a:r>
              <a:rPr lang="uk-UA" sz="3100" dirty="0" smtClean="0">
                <a:latin typeface="Times New Roman" pitchFamily="18" charset="0"/>
                <a:cs typeface="Times New Roman" pitchFamily="18" charset="0"/>
              </a:rPr>
              <a:t>При складанні плану-меню необхідно враховувати наявність сировини на складах і її сезонність. </a:t>
            </a:r>
            <a:endParaRPr lang="ru-RU" sz="3100" dirty="0" smtClean="0">
              <a:latin typeface="Times New Roman" pitchFamily="18" charset="0"/>
              <a:cs typeface="Times New Roman" pitchFamily="18" charset="0"/>
            </a:endParaRPr>
          </a:p>
          <a:p>
            <a:endParaRPr lang="ru-RU" dirty="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uk-UA" sz="2400" b="1" dirty="0" smtClean="0">
                <a:solidFill>
                  <a:srgbClr val="990033"/>
                </a:solidFill>
                <a:latin typeface="Times New Roman" pitchFamily="18" charset="0"/>
                <a:cs typeface="Times New Roman" pitchFamily="18" charset="0"/>
              </a:rPr>
              <a:t>Страви і закуски, що </a:t>
            </a:r>
            <a:r>
              <a:rPr lang="uk-UA" sz="2400" b="1" dirty="0" smtClean="0">
                <a:solidFill>
                  <a:srgbClr val="990033"/>
                </a:solidFill>
                <a:latin typeface="Times New Roman" pitchFamily="18" charset="0"/>
                <a:cs typeface="Times New Roman" pitchFamily="18" charset="0"/>
              </a:rPr>
              <a:t>включаються </a:t>
            </a:r>
            <a:r>
              <a:rPr lang="uk-UA" sz="2400" b="1" dirty="0" smtClean="0">
                <a:solidFill>
                  <a:srgbClr val="990033"/>
                </a:solidFill>
                <a:latin typeface="Times New Roman" pitchFamily="18" charset="0"/>
                <a:cs typeface="Times New Roman" pitchFamily="18" charset="0"/>
              </a:rPr>
              <a:t>в меню, повинні: </a:t>
            </a:r>
            <a:endParaRPr lang="ru-RU" sz="2400" b="1" dirty="0">
              <a:solidFill>
                <a:srgbClr val="990033"/>
              </a:solidFill>
              <a:latin typeface="Times New Roman" pitchFamily="18" charset="0"/>
              <a:cs typeface="Times New Roman" pitchFamily="18" charset="0"/>
            </a:endParaRPr>
          </a:p>
        </p:txBody>
      </p:sp>
      <p:sp>
        <p:nvSpPr>
          <p:cNvPr id="3" name="Содержимое 2"/>
          <p:cNvSpPr>
            <a:spLocks noGrp="1"/>
          </p:cNvSpPr>
          <p:nvPr>
            <p:ph idx="1"/>
          </p:nvPr>
        </p:nvSpPr>
        <p:spPr>
          <a:xfrm>
            <a:off x="500034" y="1285860"/>
            <a:ext cx="8229600" cy="4525963"/>
          </a:xfrm>
        </p:spPr>
        <p:txBody>
          <a:bodyPr>
            <a:normAutofit/>
          </a:bodyPr>
          <a:lstStyle/>
          <a:p>
            <a:pPr lvl="0" algn="just"/>
            <a:r>
              <a:rPr lang="uk-UA" sz="2000" dirty="0" smtClean="0">
                <a:latin typeface="Times New Roman" pitchFamily="18" charset="0"/>
                <a:cs typeface="Times New Roman" pitchFamily="18" charset="0"/>
              </a:rPr>
              <a:t>бути різноманітними як за видами </a:t>
            </a:r>
            <a:r>
              <a:rPr lang="uk-UA" sz="2000" dirty="0" smtClean="0">
                <a:latin typeface="Times New Roman" pitchFamily="18" charset="0"/>
                <a:cs typeface="Times New Roman" pitchFamily="18" charset="0"/>
              </a:rPr>
              <a:t>сировини</a:t>
            </a:r>
            <a:r>
              <a:rPr lang="uk-UA" sz="2000" dirty="0" smtClean="0">
                <a:latin typeface="Times New Roman" pitchFamily="18" charset="0"/>
                <a:cs typeface="Times New Roman" pitchFamily="18" charset="0"/>
              </a:rPr>
              <a:t>, так і за способами теплової обробки (варені, припущені, </a:t>
            </a:r>
            <a:r>
              <a:rPr lang="uk-UA" sz="2000" dirty="0" smtClean="0">
                <a:latin typeface="Times New Roman" pitchFamily="18" charset="0"/>
                <a:cs typeface="Times New Roman" pitchFamily="18" charset="0"/>
              </a:rPr>
              <a:t>смажені</a:t>
            </a:r>
            <a:r>
              <a:rPr lang="uk-UA" sz="2000" dirty="0" smtClean="0">
                <a:latin typeface="Times New Roman" pitchFamily="18" charset="0"/>
                <a:cs typeface="Times New Roman" pitchFamily="18" charset="0"/>
              </a:rPr>
              <a:t>, тушковані, запечені); </a:t>
            </a:r>
            <a:endParaRPr lang="ru-RU" sz="2000" dirty="0" smtClean="0">
              <a:latin typeface="Times New Roman" pitchFamily="18" charset="0"/>
              <a:cs typeface="Times New Roman" pitchFamily="18" charset="0"/>
            </a:endParaRPr>
          </a:p>
          <a:p>
            <a:pPr lvl="0" algn="just"/>
            <a:r>
              <a:rPr lang="uk-UA" sz="2000" dirty="0" smtClean="0">
                <a:latin typeface="Times New Roman" pitchFamily="18" charset="0"/>
                <a:cs typeface="Times New Roman" pitchFamily="18" charset="0"/>
              </a:rPr>
              <a:t>враховуються також кваліфікаційний страв працівників, потужність виробництва та оснащеність його торгово-технологічним обладнанням;</a:t>
            </a:r>
            <a:endParaRPr lang="ru-RU" sz="2000" dirty="0" smtClean="0">
              <a:latin typeface="Times New Roman" pitchFamily="18" charset="0"/>
              <a:cs typeface="Times New Roman" pitchFamily="18" charset="0"/>
            </a:endParaRPr>
          </a:p>
          <a:p>
            <a:pPr lvl="0" algn="just"/>
            <a:r>
              <a:rPr lang="uk-UA" sz="2000" dirty="0" smtClean="0">
                <a:latin typeface="Times New Roman" pitchFamily="18" charset="0"/>
                <a:cs typeface="Times New Roman" pitchFamily="18" charset="0"/>
              </a:rPr>
              <a:t>враховуватися трудомісткість блюд, тобто витрати часу на приготування одиниці продукції</a:t>
            </a:r>
            <a:r>
              <a:rPr lang="uk-UA" sz="2000" dirty="0" smtClean="0">
                <a:latin typeface="Times New Roman" pitchFamily="18" charset="0"/>
                <a:cs typeface="Times New Roman" pitchFamily="18" charset="0"/>
              </a:rPr>
              <a:t>.</a:t>
            </a:r>
            <a:endParaRPr lang="ru-RU" sz="2000" dirty="0" smtClean="0">
              <a:latin typeface="Times New Roman" pitchFamily="18" charset="0"/>
              <a:cs typeface="Times New Roman" pitchFamily="18" charset="0"/>
            </a:endParaRPr>
          </a:p>
        </p:txBody>
      </p:sp>
      <p:pic>
        <p:nvPicPr>
          <p:cNvPr id="44033" name="Picture 1" descr="H:\depositphotos_167146394-stock-photo-original-italian-pasta-beans-soup.jpg"/>
          <p:cNvPicPr>
            <a:picLocks noChangeAspect="1" noChangeArrowheads="1"/>
          </p:cNvPicPr>
          <p:nvPr/>
        </p:nvPicPr>
        <p:blipFill>
          <a:blip r:embed="rId2" cstate="print"/>
          <a:srcRect b="36213"/>
          <a:stretch>
            <a:fillRect/>
          </a:stretch>
        </p:blipFill>
        <p:spPr bwMode="auto">
          <a:xfrm>
            <a:off x="500033" y="3786190"/>
            <a:ext cx="4264327" cy="2890085"/>
          </a:xfrm>
          <a:prstGeom prst="rect">
            <a:avLst/>
          </a:prstGeom>
          <a:noFill/>
        </p:spPr>
      </p:pic>
      <p:pic>
        <p:nvPicPr>
          <p:cNvPr id="44034" name="Picture 2" descr="H:\37b_bjezymjannyj_kollazh.jpg"/>
          <p:cNvPicPr>
            <a:picLocks noChangeAspect="1" noChangeArrowheads="1"/>
          </p:cNvPicPr>
          <p:nvPr/>
        </p:nvPicPr>
        <p:blipFill>
          <a:blip r:embed="rId3"/>
          <a:srcRect/>
          <a:stretch>
            <a:fillRect/>
          </a:stretch>
        </p:blipFill>
        <p:spPr bwMode="auto">
          <a:xfrm>
            <a:off x="5143504" y="3857628"/>
            <a:ext cx="3821911" cy="2779572"/>
          </a:xfrm>
          <a:prstGeom prst="rect">
            <a:avLst/>
          </a:prstGeom>
          <a:noFill/>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uk-UA" sz="2000" b="1" i="1" dirty="0" smtClean="0">
                <a:solidFill>
                  <a:srgbClr val="990033"/>
                </a:solidFill>
                <a:latin typeface="Times New Roman" pitchFamily="18" charset="0"/>
                <a:cs typeface="Times New Roman" pitchFamily="18" charset="0"/>
              </a:rPr>
              <a:t>Зав. виробництвом згідно з планом-меню визначає кількість продуктів, необхідних для виконання виробничої програми за формулою:</a:t>
            </a:r>
            <a:endParaRPr lang="ru-RU" sz="2000" b="1" i="1" dirty="0">
              <a:solidFill>
                <a:srgbClr val="990033"/>
              </a:solidFill>
              <a:latin typeface="Times New Roman" pitchFamily="18" charset="0"/>
              <a:cs typeface="Times New Roman" pitchFamily="18" charset="0"/>
            </a:endParaRPr>
          </a:p>
        </p:txBody>
      </p:sp>
      <p:pic>
        <p:nvPicPr>
          <p:cNvPr id="38914" name="Picture 2"/>
          <p:cNvPicPr>
            <a:picLocks noGrp="1" noChangeAspect="1" noChangeArrowheads="1"/>
          </p:cNvPicPr>
          <p:nvPr>
            <p:ph idx="1"/>
          </p:nvPr>
        </p:nvPicPr>
        <p:blipFill>
          <a:blip r:embed="rId2"/>
          <a:srcRect l="29957" t="48299" r="34729" b="23290"/>
          <a:stretch>
            <a:fillRect/>
          </a:stretch>
        </p:blipFill>
        <p:spPr bwMode="auto">
          <a:xfrm>
            <a:off x="428596" y="1643050"/>
            <a:ext cx="6461170" cy="3143272"/>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uk-UA" sz="2000" dirty="0" smtClean="0">
                <a:latin typeface="Times New Roman" pitchFamily="18" charset="0"/>
                <a:cs typeface="Times New Roman" pitchFamily="18" charset="0"/>
              </a:rPr>
              <a:t>                                                                                                 Таблиця </a:t>
            </a:r>
            <a:r>
              <a:rPr lang="uk-UA" sz="2000" dirty="0" smtClean="0">
                <a:latin typeface="Times New Roman" pitchFamily="18" charset="0"/>
                <a:cs typeface="Times New Roman" pitchFamily="18" charset="0"/>
              </a:rPr>
              <a:t>5</a:t>
            </a:r>
            <a:r>
              <a:rPr lang="ru-RU" sz="2000" dirty="0" smtClean="0">
                <a:latin typeface="Times New Roman" pitchFamily="18" charset="0"/>
                <a:cs typeface="Times New Roman" pitchFamily="18" charset="0"/>
              </a:rPr>
              <a:t/>
            </a:r>
            <a:br>
              <a:rPr lang="ru-RU" sz="2000" dirty="0" smtClean="0">
                <a:latin typeface="Times New Roman" pitchFamily="18" charset="0"/>
                <a:cs typeface="Times New Roman" pitchFamily="18" charset="0"/>
              </a:rPr>
            </a:br>
            <a:r>
              <a:rPr lang="uk-UA" sz="2000" dirty="0" smtClean="0">
                <a:latin typeface="Times New Roman" pitchFamily="18" charset="0"/>
                <a:cs typeface="Times New Roman" pitchFamily="18" charset="0"/>
              </a:rPr>
              <a:t>РОЗРАХУНОК </a:t>
            </a:r>
            <a:r>
              <a:rPr lang="uk-UA" sz="2000" dirty="0" smtClean="0">
                <a:latin typeface="Times New Roman" pitchFamily="18" charset="0"/>
                <a:cs typeface="Times New Roman" pitchFamily="18" charset="0"/>
              </a:rPr>
              <a:t>СИРОВИНИ</a:t>
            </a:r>
            <a:endParaRPr lang="ru-RU" sz="2000" dirty="0">
              <a:latin typeface="Times New Roman" pitchFamily="18" charset="0"/>
              <a:cs typeface="Times New Roman" pitchFamily="18" charset="0"/>
            </a:endParaRPr>
          </a:p>
        </p:txBody>
      </p:sp>
      <p:pic>
        <p:nvPicPr>
          <p:cNvPr id="39938" name="Picture 2"/>
          <p:cNvPicPr>
            <a:picLocks noGrp="1" noChangeAspect="1" noChangeArrowheads="1"/>
          </p:cNvPicPr>
          <p:nvPr>
            <p:ph idx="1"/>
          </p:nvPr>
        </p:nvPicPr>
        <p:blipFill>
          <a:blip r:embed="rId2"/>
          <a:srcRect l="27245" t="43784" r="22321" b="38655"/>
          <a:stretch>
            <a:fillRect/>
          </a:stretch>
        </p:blipFill>
        <p:spPr bwMode="auto">
          <a:xfrm>
            <a:off x="322243" y="1357298"/>
            <a:ext cx="8821757" cy="1857388"/>
          </a:xfrm>
          <a:prstGeom prst="rect">
            <a:avLst/>
          </a:prstGeom>
          <a:noFill/>
          <a:ln w="9525">
            <a:noFill/>
            <a:miter lim="800000"/>
            <a:headEnd/>
            <a:tailEnd/>
          </a:ln>
          <a:effectLst/>
        </p:spPr>
      </p:pic>
      <p:sp>
        <p:nvSpPr>
          <p:cNvPr id="5" name="Заголовок 1"/>
          <p:cNvSpPr txBox="1">
            <a:spLocks/>
          </p:cNvSpPr>
          <p:nvPr/>
        </p:nvSpPr>
        <p:spPr>
          <a:xfrm>
            <a:off x="500034" y="3643314"/>
            <a:ext cx="8229600" cy="1143000"/>
          </a:xfrm>
          <a:prstGeom prst="rect">
            <a:avLst/>
          </a:prstGeom>
        </p:spPr>
        <p:txBody>
          <a:bodyPr vert="horz" lIns="91440" tIns="45720" rIns="91440" bIns="45720" rtlCol="0" anchor="ctr">
            <a:normAutofit/>
          </a:bodyPr>
          <a:lstStyle/>
          <a:p>
            <a:pPr algn="just"/>
            <a:r>
              <a:rPr lang="uk-UA" sz="2000" dirty="0" smtClean="0">
                <a:latin typeface="Times New Roman" pitchFamily="18" charset="0"/>
                <a:cs typeface="Times New Roman" pitchFamily="18" charset="0"/>
              </a:rPr>
              <a:t>Примітка: Розрахунок сировини згідно меню для м'ясо-рибного та овочевого цеху роблять за масою Брутто та Нетто, а розрахунок сировини для холодного та гарячого цеха роблять тільки за масою Нетто.</a:t>
            </a:r>
            <a:endParaRPr lang="ru-RU" sz="20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214546" y="428604"/>
            <a:ext cx="4277995" cy="751488"/>
          </a:xfrm>
          <a:prstGeom prst="rect">
            <a:avLst/>
          </a:prstGeom>
        </p:spPr>
        <p:txBody>
          <a:bodyPr vert="horz" wrap="square" lIns="0" tIns="12700" rIns="0" bIns="0" rtlCol="0">
            <a:spAutoFit/>
          </a:bodyPr>
          <a:lstStyle/>
          <a:p>
            <a:pPr marL="12700">
              <a:lnSpc>
                <a:spcPct val="100000"/>
              </a:lnSpc>
              <a:spcBef>
                <a:spcPts val="100"/>
              </a:spcBef>
            </a:pPr>
            <a:r>
              <a:rPr sz="2400" b="1" i="0" spc="-5" dirty="0">
                <a:solidFill>
                  <a:srgbClr val="990033"/>
                </a:solidFill>
                <a:latin typeface="Times New Roman" pitchFamily="18" charset="0"/>
                <a:cs typeface="Times New Roman" pitchFamily="18" charset="0"/>
              </a:rPr>
              <a:t>Види виробничих цехів, </a:t>
            </a:r>
            <a:r>
              <a:rPr sz="2400" b="1" i="0">
                <a:solidFill>
                  <a:srgbClr val="990033"/>
                </a:solidFill>
                <a:latin typeface="Times New Roman" pitchFamily="18" charset="0"/>
                <a:cs typeface="Times New Roman" pitchFamily="18" charset="0"/>
              </a:rPr>
              <a:t>їх</a:t>
            </a:r>
            <a:r>
              <a:rPr sz="2400" b="1" i="0" spc="-50">
                <a:solidFill>
                  <a:srgbClr val="990033"/>
                </a:solidFill>
                <a:latin typeface="Times New Roman" pitchFamily="18" charset="0"/>
                <a:cs typeface="Times New Roman" pitchFamily="18" charset="0"/>
              </a:rPr>
              <a:t> </a:t>
            </a:r>
            <a:r>
              <a:rPr sz="2400" b="1" i="0" spc="-15" smtClean="0">
                <a:solidFill>
                  <a:srgbClr val="990033"/>
                </a:solidFill>
                <a:latin typeface="Times New Roman" pitchFamily="18" charset="0"/>
                <a:cs typeface="Times New Roman" pitchFamily="18" charset="0"/>
              </a:rPr>
              <a:t>структура</a:t>
            </a:r>
            <a:endParaRPr sz="2400" b="1">
              <a:solidFill>
                <a:srgbClr val="990033"/>
              </a:solidFill>
              <a:latin typeface="Times New Roman" pitchFamily="18" charset="0"/>
              <a:cs typeface="Times New Roman" pitchFamily="18" charset="0"/>
            </a:endParaRPr>
          </a:p>
        </p:txBody>
      </p:sp>
      <p:sp>
        <p:nvSpPr>
          <p:cNvPr id="3" name="object 3"/>
          <p:cNvSpPr/>
          <p:nvPr/>
        </p:nvSpPr>
        <p:spPr>
          <a:xfrm>
            <a:off x="4441190" y="1893570"/>
            <a:ext cx="17780" cy="0"/>
          </a:xfrm>
          <a:custGeom>
            <a:avLst/>
            <a:gdLst/>
            <a:ahLst/>
            <a:cxnLst/>
            <a:rect l="l" t="t" r="r" b="b"/>
            <a:pathLst>
              <a:path w="17779">
                <a:moveTo>
                  <a:pt x="17780" y="0"/>
                </a:moveTo>
                <a:lnTo>
                  <a:pt x="12700" y="0"/>
                </a:lnTo>
                <a:lnTo>
                  <a:pt x="0" y="0"/>
                </a:lnTo>
              </a:path>
            </a:pathLst>
          </a:custGeom>
          <a:ln w="12700">
            <a:solidFill>
              <a:srgbClr val="3333FF"/>
            </a:solidFill>
          </a:ln>
        </p:spPr>
        <p:txBody>
          <a:bodyPr wrap="square" lIns="0" tIns="0" rIns="0" bIns="0" rtlCol="0"/>
          <a:lstStyle/>
          <a:p>
            <a:endParaRPr/>
          </a:p>
        </p:txBody>
      </p:sp>
      <p:sp>
        <p:nvSpPr>
          <p:cNvPr id="4" name="object 4"/>
          <p:cNvSpPr/>
          <p:nvPr/>
        </p:nvSpPr>
        <p:spPr>
          <a:xfrm>
            <a:off x="441579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5" name="object 5"/>
          <p:cNvSpPr/>
          <p:nvPr/>
        </p:nvSpPr>
        <p:spPr>
          <a:xfrm>
            <a:off x="439039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6" name="object 6"/>
          <p:cNvSpPr/>
          <p:nvPr/>
        </p:nvSpPr>
        <p:spPr>
          <a:xfrm>
            <a:off x="436499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7" name="object 7"/>
          <p:cNvSpPr/>
          <p:nvPr/>
        </p:nvSpPr>
        <p:spPr>
          <a:xfrm>
            <a:off x="433959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8" name="object 8"/>
          <p:cNvSpPr/>
          <p:nvPr/>
        </p:nvSpPr>
        <p:spPr>
          <a:xfrm>
            <a:off x="4315459"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9" name="object 9"/>
          <p:cNvSpPr/>
          <p:nvPr/>
        </p:nvSpPr>
        <p:spPr>
          <a:xfrm>
            <a:off x="4290059"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0" name="object 10"/>
          <p:cNvSpPr/>
          <p:nvPr/>
        </p:nvSpPr>
        <p:spPr>
          <a:xfrm>
            <a:off x="4264659"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1" name="object 11"/>
          <p:cNvSpPr/>
          <p:nvPr/>
        </p:nvSpPr>
        <p:spPr>
          <a:xfrm>
            <a:off x="4239259"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2" name="object 12"/>
          <p:cNvSpPr/>
          <p:nvPr/>
        </p:nvSpPr>
        <p:spPr>
          <a:xfrm>
            <a:off x="4213859"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3" name="object 13"/>
          <p:cNvSpPr/>
          <p:nvPr/>
        </p:nvSpPr>
        <p:spPr>
          <a:xfrm>
            <a:off x="4188459"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4" name="object 14"/>
          <p:cNvSpPr/>
          <p:nvPr/>
        </p:nvSpPr>
        <p:spPr>
          <a:xfrm>
            <a:off x="4164329" y="1893570"/>
            <a:ext cx="11430" cy="0"/>
          </a:xfrm>
          <a:custGeom>
            <a:avLst/>
            <a:gdLst/>
            <a:ahLst/>
            <a:cxnLst/>
            <a:rect l="l" t="t" r="r" b="b"/>
            <a:pathLst>
              <a:path w="11429">
                <a:moveTo>
                  <a:pt x="11430" y="0"/>
                </a:moveTo>
                <a:lnTo>
                  <a:pt x="0" y="0"/>
                </a:lnTo>
              </a:path>
            </a:pathLst>
          </a:custGeom>
          <a:ln w="12700">
            <a:solidFill>
              <a:srgbClr val="3333FF"/>
            </a:solidFill>
          </a:ln>
        </p:spPr>
        <p:txBody>
          <a:bodyPr wrap="square" lIns="0" tIns="0" rIns="0" bIns="0" rtlCol="0"/>
          <a:lstStyle/>
          <a:p>
            <a:endParaRPr/>
          </a:p>
        </p:txBody>
      </p:sp>
      <p:sp>
        <p:nvSpPr>
          <p:cNvPr id="15" name="object 15"/>
          <p:cNvSpPr/>
          <p:nvPr/>
        </p:nvSpPr>
        <p:spPr>
          <a:xfrm>
            <a:off x="4138929"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6" name="object 16"/>
          <p:cNvSpPr/>
          <p:nvPr/>
        </p:nvSpPr>
        <p:spPr>
          <a:xfrm>
            <a:off x="4113529"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7" name="object 17"/>
          <p:cNvSpPr/>
          <p:nvPr/>
        </p:nvSpPr>
        <p:spPr>
          <a:xfrm>
            <a:off x="4088129"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8" name="object 18"/>
          <p:cNvSpPr/>
          <p:nvPr/>
        </p:nvSpPr>
        <p:spPr>
          <a:xfrm>
            <a:off x="4062729"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9" name="object 19"/>
          <p:cNvSpPr/>
          <p:nvPr/>
        </p:nvSpPr>
        <p:spPr>
          <a:xfrm>
            <a:off x="4037329"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20" name="object 20"/>
          <p:cNvSpPr/>
          <p:nvPr/>
        </p:nvSpPr>
        <p:spPr>
          <a:xfrm>
            <a:off x="4011929"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21" name="object 21"/>
          <p:cNvSpPr/>
          <p:nvPr/>
        </p:nvSpPr>
        <p:spPr>
          <a:xfrm>
            <a:off x="398780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22" name="object 22"/>
          <p:cNvSpPr/>
          <p:nvPr/>
        </p:nvSpPr>
        <p:spPr>
          <a:xfrm>
            <a:off x="396240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23" name="object 23"/>
          <p:cNvSpPr/>
          <p:nvPr/>
        </p:nvSpPr>
        <p:spPr>
          <a:xfrm>
            <a:off x="393700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24" name="object 24"/>
          <p:cNvSpPr/>
          <p:nvPr/>
        </p:nvSpPr>
        <p:spPr>
          <a:xfrm>
            <a:off x="391160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25" name="object 25"/>
          <p:cNvSpPr/>
          <p:nvPr/>
        </p:nvSpPr>
        <p:spPr>
          <a:xfrm>
            <a:off x="388620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26" name="object 26"/>
          <p:cNvSpPr/>
          <p:nvPr/>
        </p:nvSpPr>
        <p:spPr>
          <a:xfrm>
            <a:off x="386080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27" name="object 27"/>
          <p:cNvSpPr/>
          <p:nvPr/>
        </p:nvSpPr>
        <p:spPr>
          <a:xfrm>
            <a:off x="383667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28" name="object 28"/>
          <p:cNvSpPr/>
          <p:nvPr/>
        </p:nvSpPr>
        <p:spPr>
          <a:xfrm>
            <a:off x="381127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29" name="object 29"/>
          <p:cNvSpPr/>
          <p:nvPr/>
        </p:nvSpPr>
        <p:spPr>
          <a:xfrm>
            <a:off x="378587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30" name="object 30"/>
          <p:cNvSpPr/>
          <p:nvPr/>
        </p:nvSpPr>
        <p:spPr>
          <a:xfrm>
            <a:off x="376047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31" name="object 31"/>
          <p:cNvSpPr/>
          <p:nvPr/>
        </p:nvSpPr>
        <p:spPr>
          <a:xfrm>
            <a:off x="373507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32" name="object 32"/>
          <p:cNvSpPr/>
          <p:nvPr/>
        </p:nvSpPr>
        <p:spPr>
          <a:xfrm>
            <a:off x="370967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33" name="object 33"/>
          <p:cNvSpPr/>
          <p:nvPr/>
        </p:nvSpPr>
        <p:spPr>
          <a:xfrm>
            <a:off x="3685540" y="1893570"/>
            <a:ext cx="11430" cy="0"/>
          </a:xfrm>
          <a:custGeom>
            <a:avLst/>
            <a:gdLst/>
            <a:ahLst/>
            <a:cxnLst/>
            <a:rect l="l" t="t" r="r" b="b"/>
            <a:pathLst>
              <a:path w="11429">
                <a:moveTo>
                  <a:pt x="11430" y="0"/>
                </a:moveTo>
                <a:lnTo>
                  <a:pt x="0" y="0"/>
                </a:lnTo>
              </a:path>
            </a:pathLst>
          </a:custGeom>
          <a:ln w="12700">
            <a:solidFill>
              <a:srgbClr val="3333FF"/>
            </a:solidFill>
          </a:ln>
        </p:spPr>
        <p:txBody>
          <a:bodyPr wrap="square" lIns="0" tIns="0" rIns="0" bIns="0" rtlCol="0"/>
          <a:lstStyle/>
          <a:p>
            <a:endParaRPr/>
          </a:p>
        </p:txBody>
      </p:sp>
      <p:sp>
        <p:nvSpPr>
          <p:cNvPr id="34" name="object 34"/>
          <p:cNvSpPr/>
          <p:nvPr/>
        </p:nvSpPr>
        <p:spPr>
          <a:xfrm>
            <a:off x="366014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35" name="object 35"/>
          <p:cNvSpPr/>
          <p:nvPr/>
        </p:nvSpPr>
        <p:spPr>
          <a:xfrm>
            <a:off x="363474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36" name="object 36"/>
          <p:cNvSpPr/>
          <p:nvPr/>
        </p:nvSpPr>
        <p:spPr>
          <a:xfrm>
            <a:off x="360934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37" name="object 37"/>
          <p:cNvSpPr/>
          <p:nvPr/>
        </p:nvSpPr>
        <p:spPr>
          <a:xfrm>
            <a:off x="358394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38" name="object 38"/>
          <p:cNvSpPr/>
          <p:nvPr/>
        </p:nvSpPr>
        <p:spPr>
          <a:xfrm>
            <a:off x="355854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39" name="object 39"/>
          <p:cNvSpPr/>
          <p:nvPr/>
        </p:nvSpPr>
        <p:spPr>
          <a:xfrm>
            <a:off x="353314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40" name="object 40"/>
          <p:cNvSpPr/>
          <p:nvPr/>
        </p:nvSpPr>
        <p:spPr>
          <a:xfrm>
            <a:off x="3509009"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41" name="object 41"/>
          <p:cNvSpPr/>
          <p:nvPr/>
        </p:nvSpPr>
        <p:spPr>
          <a:xfrm>
            <a:off x="3483609"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42" name="object 42"/>
          <p:cNvSpPr/>
          <p:nvPr/>
        </p:nvSpPr>
        <p:spPr>
          <a:xfrm>
            <a:off x="3458209"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43" name="object 43"/>
          <p:cNvSpPr/>
          <p:nvPr/>
        </p:nvSpPr>
        <p:spPr>
          <a:xfrm>
            <a:off x="3432809"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44" name="object 44"/>
          <p:cNvSpPr/>
          <p:nvPr/>
        </p:nvSpPr>
        <p:spPr>
          <a:xfrm>
            <a:off x="3407409"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45" name="object 45"/>
          <p:cNvSpPr/>
          <p:nvPr/>
        </p:nvSpPr>
        <p:spPr>
          <a:xfrm>
            <a:off x="3382009"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46" name="object 46"/>
          <p:cNvSpPr/>
          <p:nvPr/>
        </p:nvSpPr>
        <p:spPr>
          <a:xfrm>
            <a:off x="3357879"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47" name="object 47"/>
          <p:cNvSpPr/>
          <p:nvPr/>
        </p:nvSpPr>
        <p:spPr>
          <a:xfrm>
            <a:off x="3332479"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48" name="object 48"/>
          <p:cNvSpPr/>
          <p:nvPr/>
        </p:nvSpPr>
        <p:spPr>
          <a:xfrm>
            <a:off x="3307079"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49" name="object 49"/>
          <p:cNvSpPr/>
          <p:nvPr/>
        </p:nvSpPr>
        <p:spPr>
          <a:xfrm>
            <a:off x="3281679"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50" name="object 50"/>
          <p:cNvSpPr/>
          <p:nvPr/>
        </p:nvSpPr>
        <p:spPr>
          <a:xfrm>
            <a:off x="3256279"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51" name="object 51"/>
          <p:cNvSpPr/>
          <p:nvPr/>
        </p:nvSpPr>
        <p:spPr>
          <a:xfrm>
            <a:off x="3230879"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52" name="object 52"/>
          <p:cNvSpPr/>
          <p:nvPr/>
        </p:nvSpPr>
        <p:spPr>
          <a:xfrm>
            <a:off x="3206750" y="1893570"/>
            <a:ext cx="11430" cy="0"/>
          </a:xfrm>
          <a:custGeom>
            <a:avLst/>
            <a:gdLst/>
            <a:ahLst/>
            <a:cxnLst/>
            <a:rect l="l" t="t" r="r" b="b"/>
            <a:pathLst>
              <a:path w="11430">
                <a:moveTo>
                  <a:pt x="11430" y="0"/>
                </a:moveTo>
                <a:lnTo>
                  <a:pt x="0" y="0"/>
                </a:lnTo>
              </a:path>
            </a:pathLst>
          </a:custGeom>
          <a:ln w="12700">
            <a:solidFill>
              <a:srgbClr val="3333FF"/>
            </a:solidFill>
          </a:ln>
        </p:spPr>
        <p:txBody>
          <a:bodyPr wrap="square" lIns="0" tIns="0" rIns="0" bIns="0" rtlCol="0"/>
          <a:lstStyle/>
          <a:p>
            <a:endParaRPr/>
          </a:p>
        </p:txBody>
      </p:sp>
      <p:sp>
        <p:nvSpPr>
          <p:cNvPr id="53" name="object 53"/>
          <p:cNvSpPr/>
          <p:nvPr/>
        </p:nvSpPr>
        <p:spPr>
          <a:xfrm>
            <a:off x="318135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54" name="object 54"/>
          <p:cNvSpPr/>
          <p:nvPr/>
        </p:nvSpPr>
        <p:spPr>
          <a:xfrm>
            <a:off x="315595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55" name="object 55"/>
          <p:cNvSpPr/>
          <p:nvPr/>
        </p:nvSpPr>
        <p:spPr>
          <a:xfrm>
            <a:off x="313055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56" name="object 56"/>
          <p:cNvSpPr/>
          <p:nvPr/>
        </p:nvSpPr>
        <p:spPr>
          <a:xfrm>
            <a:off x="310515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57" name="object 57"/>
          <p:cNvSpPr/>
          <p:nvPr/>
        </p:nvSpPr>
        <p:spPr>
          <a:xfrm>
            <a:off x="307975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58" name="object 58"/>
          <p:cNvSpPr/>
          <p:nvPr/>
        </p:nvSpPr>
        <p:spPr>
          <a:xfrm>
            <a:off x="305435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59" name="object 59"/>
          <p:cNvSpPr/>
          <p:nvPr/>
        </p:nvSpPr>
        <p:spPr>
          <a:xfrm>
            <a:off x="303022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60" name="object 60"/>
          <p:cNvSpPr/>
          <p:nvPr/>
        </p:nvSpPr>
        <p:spPr>
          <a:xfrm>
            <a:off x="300482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61" name="object 61"/>
          <p:cNvSpPr/>
          <p:nvPr/>
        </p:nvSpPr>
        <p:spPr>
          <a:xfrm>
            <a:off x="297942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62" name="object 62"/>
          <p:cNvSpPr/>
          <p:nvPr/>
        </p:nvSpPr>
        <p:spPr>
          <a:xfrm>
            <a:off x="295402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63" name="object 63"/>
          <p:cNvSpPr/>
          <p:nvPr/>
        </p:nvSpPr>
        <p:spPr>
          <a:xfrm>
            <a:off x="292862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64" name="object 64"/>
          <p:cNvSpPr/>
          <p:nvPr/>
        </p:nvSpPr>
        <p:spPr>
          <a:xfrm>
            <a:off x="290322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65" name="object 65"/>
          <p:cNvSpPr/>
          <p:nvPr/>
        </p:nvSpPr>
        <p:spPr>
          <a:xfrm>
            <a:off x="2879089"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66" name="object 66"/>
          <p:cNvSpPr/>
          <p:nvPr/>
        </p:nvSpPr>
        <p:spPr>
          <a:xfrm>
            <a:off x="2853689"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67" name="object 67"/>
          <p:cNvSpPr/>
          <p:nvPr/>
        </p:nvSpPr>
        <p:spPr>
          <a:xfrm>
            <a:off x="2828289"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68" name="object 68"/>
          <p:cNvSpPr/>
          <p:nvPr/>
        </p:nvSpPr>
        <p:spPr>
          <a:xfrm>
            <a:off x="2802889"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69" name="object 69"/>
          <p:cNvSpPr/>
          <p:nvPr/>
        </p:nvSpPr>
        <p:spPr>
          <a:xfrm>
            <a:off x="2777489"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70" name="object 70"/>
          <p:cNvSpPr/>
          <p:nvPr/>
        </p:nvSpPr>
        <p:spPr>
          <a:xfrm>
            <a:off x="2752089"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71" name="object 71"/>
          <p:cNvSpPr/>
          <p:nvPr/>
        </p:nvSpPr>
        <p:spPr>
          <a:xfrm>
            <a:off x="2727960" y="1893570"/>
            <a:ext cx="11430" cy="0"/>
          </a:xfrm>
          <a:custGeom>
            <a:avLst/>
            <a:gdLst/>
            <a:ahLst/>
            <a:cxnLst/>
            <a:rect l="l" t="t" r="r" b="b"/>
            <a:pathLst>
              <a:path w="11430">
                <a:moveTo>
                  <a:pt x="11429" y="0"/>
                </a:moveTo>
                <a:lnTo>
                  <a:pt x="0" y="0"/>
                </a:lnTo>
              </a:path>
            </a:pathLst>
          </a:custGeom>
          <a:ln w="12700">
            <a:solidFill>
              <a:srgbClr val="3333FF"/>
            </a:solidFill>
          </a:ln>
        </p:spPr>
        <p:txBody>
          <a:bodyPr wrap="square" lIns="0" tIns="0" rIns="0" bIns="0" rtlCol="0"/>
          <a:lstStyle/>
          <a:p>
            <a:endParaRPr/>
          </a:p>
        </p:txBody>
      </p:sp>
      <p:sp>
        <p:nvSpPr>
          <p:cNvPr id="72" name="object 72"/>
          <p:cNvSpPr/>
          <p:nvPr/>
        </p:nvSpPr>
        <p:spPr>
          <a:xfrm>
            <a:off x="270256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73" name="object 73"/>
          <p:cNvSpPr/>
          <p:nvPr/>
        </p:nvSpPr>
        <p:spPr>
          <a:xfrm>
            <a:off x="267716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74" name="object 74"/>
          <p:cNvSpPr/>
          <p:nvPr/>
        </p:nvSpPr>
        <p:spPr>
          <a:xfrm>
            <a:off x="265176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75" name="object 75"/>
          <p:cNvSpPr/>
          <p:nvPr/>
        </p:nvSpPr>
        <p:spPr>
          <a:xfrm>
            <a:off x="262636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76" name="object 76"/>
          <p:cNvSpPr/>
          <p:nvPr/>
        </p:nvSpPr>
        <p:spPr>
          <a:xfrm>
            <a:off x="260096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77" name="object 77"/>
          <p:cNvSpPr/>
          <p:nvPr/>
        </p:nvSpPr>
        <p:spPr>
          <a:xfrm>
            <a:off x="257556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78" name="object 78"/>
          <p:cNvSpPr/>
          <p:nvPr/>
        </p:nvSpPr>
        <p:spPr>
          <a:xfrm>
            <a:off x="2551429"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79" name="object 79"/>
          <p:cNvSpPr/>
          <p:nvPr/>
        </p:nvSpPr>
        <p:spPr>
          <a:xfrm>
            <a:off x="2526029"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80" name="object 80"/>
          <p:cNvSpPr/>
          <p:nvPr/>
        </p:nvSpPr>
        <p:spPr>
          <a:xfrm>
            <a:off x="2500629"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81" name="object 81"/>
          <p:cNvSpPr/>
          <p:nvPr/>
        </p:nvSpPr>
        <p:spPr>
          <a:xfrm>
            <a:off x="2475229"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82" name="object 82"/>
          <p:cNvSpPr/>
          <p:nvPr/>
        </p:nvSpPr>
        <p:spPr>
          <a:xfrm>
            <a:off x="2449829"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83" name="object 83"/>
          <p:cNvSpPr/>
          <p:nvPr/>
        </p:nvSpPr>
        <p:spPr>
          <a:xfrm>
            <a:off x="2424429"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84" name="object 84"/>
          <p:cNvSpPr/>
          <p:nvPr/>
        </p:nvSpPr>
        <p:spPr>
          <a:xfrm>
            <a:off x="2400300" y="1893570"/>
            <a:ext cx="11430" cy="0"/>
          </a:xfrm>
          <a:custGeom>
            <a:avLst/>
            <a:gdLst/>
            <a:ahLst/>
            <a:cxnLst/>
            <a:rect l="l" t="t" r="r" b="b"/>
            <a:pathLst>
              <a:path w="11430">
                <a:moveTo>
                  <a:pt x="11430" y="0"/>
                </a:moveTo>
                <a:lnTo>
                  <a:pt x="0" y="0"/>
                </a:lnTo>
              </a:path>
            </a:pathLst>
          </a:custGeom>
          <a:ln w="12700">
            <a:solidFill>
              <a:srgbClr val="3333FF"/>
            </a:solidFill>
          </a:ln>
        </p:spPr>
        <p:txBody>
          <a:bodyPr wrap="square" lIns="0" tIns="0" rIns="0" bIns="0" rtlCol="0"/>
          <a:lstStyle/>
          <a:p>
            <a:endParaRPr/>
          </a:p>
        </p:txBody>
      </p:sp>
      <p:sp>
        <p:nvSpPr>
          <p:cNvPr id="85" name="object 85"/>
          <p:cNvSpPr/>
          <p:nvPr/>
        </p:nvSpPr>
        <p:spPr>
          <a:xfrm>
            <a:off x="237490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86" name="object 86"/>
          <p:cNvSpPr/>
          <p:nvPr/>
        </p:nvSpPr>
        <p:spPr>
          <a:xfrm>
            <a:off x="234950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87" name="object 87"/>
          <p:cNvSpPr/>
          <p:nvPr/>
        </p:nvSpPr>
        <p:spPr>
          <a:xfrm>
            <a:off x="232410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88" name="object 88"/>
          <p:cNvSpPr/>
          <p:nvPr/>
        </p:nvSpPr>
        <p:spPr>
          <a:xfrm>
            <a:off x="229870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89" name="object 89"/>
          <p:cNvSpPr/>
          <p:nvPr/>
        </p:nvSpPr>
        <p:spPr>
          <a:xfrm>
            <a:off x="227330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90" name="object 90"/>
          <p:cNvSpPr/>
          <p:nvPr/>
        </p:nvSpPr>
        <p:spPr>
          <a:xfrm>
            <a:off x="2249170" y="1893570"/>
            <a:ext cx="11430" cy="0"/>
          </a:xfrm>
          <a:custGeom>
            <a:avLst/>
            <a:gdLst/>
            <a:ahLst/>
            <a:cxnLst/>
            <a:rect l="l" t="t" r="r" b="b"/>
            <a:pathLst>
              <a:path w="11430">
                <a:moveTo>
                  <a:pt x="11430" y="0"/>
                </a:moveTo>
                <a:lnTo>
                  <a:pt x="0" y="0"/>
                </a:lnTo>
              </a:path>
            </a:pathLst>
          </a:custGeom>
          <a:ln w="12700">
            <a:solidFill>
              <a:srgbClr val="3333FF"/>
            </a:solidFill>
          </a:ln>
        </p:spPr>
        <p:txBody>
          <a:bodyPr wrap="square" lIns="0" tIns="0" rIns="0" bIns="0" rtlCol="0"/>
          <a:lstStyle/>
          <a:p>
            <a:endParaRPr/>
          </a:p>
        </p:txBody>
      </p:sp>
      <p:sp>
        <p:nvSpPr>
          <p:cNvPr id="91" name="object 91"/>
          <p:cNvSpPr/>
          <p:nvPr/>
        </p:nvSpPr>
        <p:spPr>
          <a:xfrm>
            <a:off x="222377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92" name="object 92"/>
          <p:cNvSpPr/>
          <p:nvPr/>
        </p:nvSpPr>
        <p:spPr>
          <a:xfrm>
            <a:off x="219837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93" name="object 93"/>
          <p:cNvSpPr/>
          <p:nvPr/>
        </p:nvSpPr>
        <p:spPr>
          <a:xfrm>
            <a:off x="217297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94" name="object 94"/>
          <p:cNvSpPr/>
          <p:nvPr/>
        </p:nvSpPr>
        <p:spPr>
          <a:xfrm>
            <a:off x="214757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95" name="object 95"/>
          <p:cNvSpPr/>
          <p:nvPr/>
        </p:nvSpPr>
        <p:spPr>
          <a:xfrm>
            <a:off x="212217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96" name="object 96"/>
          <p:cNvSpPr/>
          <p:nvPr/>
        </p:nvSpPr>
        <p:spPr>
          <a:xfrm>
            <a:off x="209677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97" name="object 97"/>
          <p:cNvSpPr/>
          <p:nvPr/>
        </p:nvSpPr>
        <p:spPr>
          <a:xfrm>
            <a:off x="2072639"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98" name="object 98"/>
          <p:cNvSpPr/>
          <p:nvPr/>
        </p:nvSpPr>
        <p:spPr>
          <a:xfrm>
            <a:off x="2047239"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99" name="object 99"/>
          <p:cNvSpPr/>
          <p:nvPr/>
        </p:nvSpPr>
        <p:spPr>
          <a:xfrm>
            <a:off x="2021839"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00" name="object 100"/>
          <p:cNvSpPr/>
          <p:nvPr/>
        </p:nvSpPr>
        <p:spPr>
          <a:xfrm>
            <a:off x="1996439"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01" name="object 101"/>
          <p:cNvSpPr/>
          <p:nvPr/>
        </p:nvSpPr>
        <p:spPr>
          <a:xfrm>
            <a:off x="1971039"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02" name="object 102"/>
          <p:cNvSpPr/>
          <p:nvPr/>
        </p:nvSpPr>
        <p:spPr>
          <a:xfrm>
            <a:off x="1945639"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03" name="object 103"/>
          <p:cNvSpPr/>
          <p:nvPr/>
        </p:nvSpPr>
        <p:spPr>
          <a:xfrm>
            <a:off x="1921510" y="1893570"/>
            <a:ext cx="11430" cy="0"/>
          </a:xfrm>
          <a:custGeom>
            <a:avLst/>
            <a:gdLst/>
            <a:ahLst/>
            <a:cxnLst/>
            <a:rect l="l" t="t" r="r" b="b"/>
            <a:pathLst>
              <a:path w="11430">
                <a:moveTo>
                  <a:pt x="11429" y="0"/>
                </a:moveTo>
                <a:lnTo>
                  <a:pt x="0" y="0"/>
                </a:lnTo>
              </a:path>
            </a:pathLst>
          </a:custGeom>
          <a:ln w="12700">
            <a:solidFill>
              <a:srgbClr val="3333FF"/>
            </a:solidFill>
          </a:ln>
        </p:spPr>
        <p:txBody>
          <a:bodyPr wrap="square" lIns="0" tIns="0" rIns="0" bIns="0" rtlCol="0"/>
          <a:lstStyle/>
          <a:p>
            <a:endParaRPr/>
          </a:p>
        </p:txBody>
      </p:sp>
      <p:sp>
        <p:nvSpPr>
          <p:cNvPr id="104" name="object 104"/>
          <p:cNvSpPr/>
          <p:nvPr/>
        </p:nvSpPr>
        <p:spPr>
          <a:xfrm>
            <a:off x="189611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05" name="object 105"/>
          <p:cNvSpPr/>
          <p:nvPr/>
        </p:nvSpPr>
        <p:spPr>
          <a:xfrm>
            <a:off x="187071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06" name="object 106"/>
          <p:cNvSpPr/>
          <p:nvPr/>
        </p:nvSpPr>
        <p:spPr>
          <a:xfrm>
            <a:off x="184531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07" name="object 107"/>
          <p:cNvSpPr/>
          <p:nvPr/>
        </p:nvSpPr>
        <p:spPr>
          <a:xfrm>
            <a:off x="181991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08" name="object 108"/>
          <p:cNvSpPr/>
          <p:nvPr/>
        </p:nvSpPr>
        <p:spPr>
          <a:xfrm>
            <a:off x="179451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09" name="object 109"/>
          <p:cNvSpPr/>
          <p:nvPr/>
        </p:nvSpPr>
        <p:spPr>
          <a:xfrm>
            <a:off x="1770379" y="1893570"/>
            <a:ext cx="11430" cy="0"/>
          </a:xfrm>
          <a:custGeom>
            <a:avLst/>
            <a:gdLst/>
            <a:ahLst/>
            <a:cxnLst/>
            <a:rect l="l" t="t" r="r" b="b"/>
            <a:pathLst>
              <a:path w="11430">
                <a:moveTo>
                  <a:pt x="11430" y="0"/>
                </a:moveTo>
                <a:lnTo>
                  <a:pt x="0" y="0"/>
                </a:lnTo>
              </a:path>
            </a:pathLst>
          </a:custGeom>
          <a:ln w="12700">
            <a:solidFill>
              <a:srgbClr val="3333FF"/>
            </a:solidFill>
          </a:ln>
        </p:spPr>
        <p:txBody>
          <a:bodyPr wrap="square" lIns="0" tIns="0" rIns="0" bIns="0" rtlCol="0"/>
          <a:lstStyle/>
          <a:p>
            <a:endParaRPr/>
          </a:p>
        </p:txBody>
      </p:sp>
      <p:sp>
        <p:nvSpPr>
          <p:cNvPr id="110" name="object 110"/>
          <p:cNvSpPr/>
          <p:nvPr/>
        </p:nvSpPr>
        <p:spPr>
          <a:xfrm>
            <a:off x="1744979"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11" name="object 111"/>
          <p:cNvSpPr/>
          <p:nvPr/>
        </p:nvSpPr>
        <p:spPr>
          <a:xfrm>
            <a:off x="1719579"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12" name="object 112"/>
          <p:cNvSpPr/>
          <p:nvPr/>
        </p:nvSpPr>
        <p:spPr>
          <a:xfrm>
            <a:off x="1694179"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13" name="object 113"/>
          <p:cNvSpPr/>
          <p:nvPr/>
        </p:nvSpPr>
        <p:spPr>
          <a:xfrm>
            <a:off x="1668779"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14" name="object 114"/>
          <p:cNvSpPr/>
          <p:nvPr/>
        </p:nvSpPr>
        <p:spPr>
          <a:xfrm>
            <a:off x="1643379"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15" name="object 115"/>
          <p:cNvSpPr/>
          <p:nvPr/>
        </p:nvSpPr>
        <p:spPr>
          <a:xfrm>
            <a:off x="161798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16" name="object 116"/>
          <p:cNvSpPr/>
          <p:nvPr/>
        </p:nvSpPr>
        <p:spPr>
          <a:xfrm>
            <a:off x="159385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17" name="object 117"/>
          <p:cNvSpPr/>
          <p:nvPr/>
        </p:nvSpPr>
        <p:spPr>
          <a:xfrm>
            <a:off x="156845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18" name="object 118"/>
          <p:cNvSpPr/>
          <p:nvPr/>
        </p:nvSpPr>
        <p:spPr>
          <a:xfrm>
            <a:off x="154305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19" name="object 119"/>
          <p:cNvSpPr/>
          <p:nvPr/>
        </p:nvSpPr>
        <p:spPr>
          <a:xfrm>
            <a:off x="151765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20" name="object 120"/>
          <p:cNvSpPr/>
          <p:nvPr/>
        </p:nvSpPr>
        <p:spPr>
          <a:xfrm>
            <a:off x="149225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21" name="object 121"/>
          <p:cNvSpPr/>
          <p:nvPr/>
        </p:nvSpPr>
        <p:spPr>
          <a:xfrm>
            <a:off x="146685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22" name="object 122"/>
          <p:cNvSpPr/>
          <p:nvPr/>
        </p:nvSpPr>
        <p:spPr>
          <a:xfrm>
            <a:off x="1442719" y="1893570"/>
            <a:ext cx="11430" cy="0"/>
          </a:xfrm>
          <a:custGeom>
            <a:avLst/>
            <a:gdLst/>
            <a:ahLst/>
            <a:cxnLst/>
            <a:rect l="l" t="t" r="r" b="b"/>
            <a:pathLst>
              <a:path w="11430">
                <a:moveTo>
                  <a:pt x="11430" y="0"/>
                </a:moveTo>
                <a:lnTo>
                  <a:pt x="0" y="0"/>
                </a:lnTo>
              </a:path>
            </a:pathLst>
          </a:custGeom>
          <a:ln w="12700">
            <a:solidFill>
              <a:srgbClr val="3333FF"/>
            </a:solidFill>
          </a:ln>
        </p:spPr>
        <p:txBody>
          <a:bodyPr wrap="square" lIns="0" tIns="0" rIns="0" bIns="0" rtlCol="0"/>
          <a:lstStyle/>
          <a:p>
            <a:endParaRPr/>
          </a:p>
        </p:txBody>
      </p:sp>
      <p:sp>
        <p:nvSpPr>
          <p:cNvPr id="123" name="object 123"/>
          <p:cNvSpPr/>
          <p:nvPr/>
        </p:nvSpPr>
        <p:spPr>
          <a:xfrm>
            <a:off x="1417319"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24" name="object 124"/>
          <p:cNvSpPr/>
          <p:nvPr/>
        </p:nvSpPr>
        <p:spPr>
          <a:xfrm>
            <a:off x="1391919"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25" name="object 125"/>
          <p:cNvSpPr/>
          <p:nvPr/>
        </p:nvSpPr>
        <p:spPr>
          <a:xfrm>
            <a:off x="1366519"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26" name="object 126"/>
          <p:cNvSpPr/>
          <p:nvPr/>
        </p:nvSpPr>
        <p:spPr>
          <a:xfrm>
            <a:off x="1341119"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27" name="object 127"/>
          <p:cNvSpPr/>
          <p:nvPr/>
        </p:nvSpPr>
        <p:spPr>
          <a:xfrm>
            <a:off x="1315719"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28" name="object 128"/>
          <p:cNvSpPr/>
          <p:nvPr/>
        </p:nvSpPr>
        <p:spPr>
          <a:xfrm>
            <a:off x="1291589" y="1893570"/>
            <a:ext cx="11430" cy="0"/>
          </a:xfrm>
          <a:custGeom>
            <a:avLst/>
            <a:gdLst/>
            <a:ahLst/>
            <a:cxnLst/>
            <a:rect l="l" t="t" r="r" b="b"/>
            <a:pathLst>
              <a:path w="11430">
                <a:moveTo>
                  <a:pt x="11429" y="0"/>
                </a:moveTo>
                <a:lnTo>
                  <a:pt x="0" y="0"/>
                </a:lnTo>
              </a:path>
            </a:pathLst>
          </a:custGeom>
          <a:ln w="12700">
            <a:solidFill>
              <a:srgbClr val="3333FF"/>
            </a:solidFill>
          </a:ln>
        </p:spPr>
        <p:txBody>
          <a:bodyPr wrap="square" lIns="0" tIns="0" rIns="0" bIns="0" rtlCol="0"/>
          <a:lstStyle/>
          <a:p>
            <a:endParaRPr/>
          </a:p>
        </p:txBody>
      </p:sp>
      <p:sp>
        <p:nvSpPr>
          <p:cNvPr id="129" name="object 129"/>
          <p:cNvSpPr/>
          <p:nvPr/>
        </p:nvSpPr>
        <p:spPr>
          <a:xfrm>
            <a:off x="1266189"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30" name="object 130"/>
          <p:cNvSpPr/>
          <p:nvPr/>
        </p:nvSpPr>
        <p:spPr>
          <a:xfrm>
            <a:off x="1240789"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31" name="object 131"/>
          <p:cNvSpPr/>
          <p:nvPr/>
        </p:nvSpPr>
        <p:spPr>
          <a:xfrm>
            <a:off x="1215389"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32" name="object 132"/>
          <p:cNvSpPr/>
          <p:nvPr/>
        </p:nvSpPr>
        <p:spPr>
          <a:xfrm>
            <a:off x="1189989"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33" name="object 133"/>
          <p:cNvSpPr/>
          <p:nvPr/>
        </p:nvSpPr>
        <p:spPr>
          <a:xfrm>
            <a:off x="1164589"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34" name="object 134"/>
          <p:cNvSpPr/>
          <p:nvPr/>
        </p:nvSpPr>
        <p:spPr>
          <a:xfrm>
            <a:off x="1139189"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35" name="object 135"/>
          <p:cNvSpPr/>
          <p:nvPr/>
        </p:nvSpPr>
        <p:spPr>
          <a:xfrm>
            <a:off x="111506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36" name="object 136"/>
          <p:cNvSpPr/>
          <p:nvPr/>
        </p:nvSpPr>
        <p:spPr>
          <a:xfrm>
            <a:off x="108966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37" name="object 137"/>
          <p:cNvSpPr/>
          <p:nvPr/>
        </p:nvSpPr>
        <p:spPr>
          <a:xfrm>
            <a:off x="106426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38" name="object 138"/>
          <p:cNvSpPr/>
          <p:nvPr/>
        </p:nvSpPr>
        <p:spPr>
          <a:xfrm>
            <a:off x="103886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39" name="object 139"/>
          <p:cNvSpPr/>
          <p:nvPr/>
        </p:nvSpPr>
        <p:spPr>
          <a:xfrm>
            <a:off x="101346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40" name="object 140"/>
          <p:cNvSpPr/>
          <p:nvPr/>
        </p:nvSpPr>
        <p:spPr>
          <a:xfrm>
            <a:off x="98806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41" name="object 141"/>
          <p:cNvSpPr/>
          <p:nvPr/>
        </p:nvSpPr>
        <p:spPr>
          <a:xfrm>
            <a:off x="963930" y="1893570"/>
            <a:ext cx="11430" cy="0"/>
          </a:xfrm>
          <a:custGeom>
            <a:avLst/>
            <a:gdLst/>
            <a:ahLst/>
            <a:cxnLst/>
            <a:rect l="l" t="t" r="r" b="b"/>
            <a:pathLst>
              <a:path w="11430">
                <a:moveTo>
                  <a:pt x="11429" y="0"/>
                </a:moveTo>
                <a:lnTo>
                  <a:pt x="0" y="0"/>
                </a:lnTo>
              </a:path>
            </a:pathLst>
          </a:custGeom>
          <a:ln w="12700">
            <a:solidFill>
              <a:srgbClr val="3333FF"/>
            </a:solidFill>
          </a:ln>
        </p:spPr>
        <p:txBody>
          <a:bodyPr wrap="square" lIns="0" tIns="0" rIns="0" bIns="0" rtlCol="0"/>
          <a:lstStyle/>
          <a:p>
            <a:endParaRPr/>
          </a:p>
        </p:txBody>
      </p:sp>
      <p:sp>
        <p:nvSpPr>
          <p:cNvPr id="142" name="object 142"/>
          <p:cNvSpPr/>
          <p:nvPr/>
        </p:nvSpPr>
        <p:spPr>
          <a:xfrm>
            <a:off x="93853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43" name="object 143"/>
          <p:cNvSpPr/>
          <p:nvPr/>
        </p:nvSpPr>
        <p:spPr>
          <a:xfrm>
            <a:off x="91313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44" name="object 144"/>
          <p:cNvSpPr/>
          <p:nvPr/>
        </p:nvSpPr>
        <p:spPr>
          <a:xfrm>
            <a:off x="88773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45" name="object 145"/>
          <p:cNvSpPr/>
          <p:nvPr/>
        </p:nvSpPr>
        <p:spPr>
          <a:xfrm>
            <a:off x="86233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46" name="object 146"/>
          <p:cNvSpPr/>
          <p:nvPr/>
        </p:nvSpPr>
        <p:spPr>
          <a:xfrm>
            <a:off x="83693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47" name="object 147"/>
          <p:cNvSpPr/>
          <p:nvPr/>
        </p:nvSpPr>
        <p:spPr>
          <a:xfrm>
            <a:off x="81153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48" name="object 148"/>
          <p:cNvSpPr/>
          <p:nvPr/>
        </p:nvSpPr>
        <p:spPr>
          <a:xfrm>
            <a:off x="78740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49" name="object 149"/>
          <p:cNvSpPr/>
          <p:nvPr/>
        </p:nvSpPr>
        <p:spPr>
          <a:xfrm>
            <a:off x="76200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50" name="object 150"/>
          <p:cNvSpPr/>
          <p:nvPr/>
        </p:nvSpPr>
        <p:spPr>
          <a:xfrm>
            <a:off x="73660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51" name="object 151"/>
          <p:cNvSpPr/>
          <p:nvPr/>
        </p:nvSpPr>
        <p:spPr>
          <a:xfrm>
            <a:off x="71120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52" name="object 152"/>
          <p:cNvSpPr/>
          <p:nvPr/>
        </p:nvSpPr>
        <p:spPr>
          <a:xfrm>
            <a:off x="68580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53" name="object 153"/>
          <p:cNvSpPr/>
          <p:nvPr/>
        </p:nvSpPr>
        <p:spPr>
          <a:xfrm>
            <a:off x="66040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54" name="object 154"/>
          <p:cNvSpPr/>
          <p:nvPr/>
        </p:nvSpPr>
        <p:spPr>
          <a:xfrm>
            <a:off x="636269"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55" name="object 155"/>
          <p:cNvSpPr/>
          <p:nvPr/>
        </p:nvSpPr>
        <p:spPr>
          <a:xfrm>
            <a:off x="610869"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56" name="object 156"/>
          <p:cNvSpPr/>
          <p:nvPr/>
        </p:nvSpPr>
        <p:spPr>
          <a:xfrm>
            <a:off x="590550" y="1888489"/>
            <a:ext cx="7620" cy="5080"/>
          </a:xfrm>
          <a:custGeom>
            <a:avLst/>
            <a:gdLst/>
            <a:ahLst/>
            <a:cxnLst/>
            <a:rect l="l" t="t" r="r" b="b"/>
            <a:pathLst>
              <a:path w="7620" h="5080">
                <a:moveTo>
                  <a:pt x="7620" y="5080"/>
                </a:moveTo>
                <a:lnTo>
                  <a:pt x="0" y="5080"/>
                </a:lnTo>
                <a:lnTo>
                  <a:pt x="0" y="0"/>
                </a:lnTo>
              </a:path>
            </a:pathLst>
          </a:custGeom>
          <a:ln w="12700">
            <a:solidFill>
              <a:srgbClr val="3333FF"/>
            </a:solidFill>
          </a:ln>
        </p:spPr>
        <p:txBody>
          <a:bodyPr wrap="square" lIns="0" tIns="0" rIns="0" bIns="0" rtlCol="0"/>
          <a:lstStyle/>
          <a:p>
            <a:endParaRPr/>
          </a:p>
        </p:txBody>
      </p:sp>
      <p:sp>
        <p:nvSpPr>
          <p:cNvPr id="157" name="object 157"/>
          <p:cNvSpPr/>
          <p:nvPr/>
        </p:nvSpPr>
        <p:spPr>
          <a:xfrm>
            <a:off x="590550" y="1863089"/>
            <a:ext cx="0" cy="12700"/>
          </a:xfrm>
          <a:custGeom>
            <a:avLst/>
            <a:gdLst/>
            <a:ahLst/>
            <a:cxnLst/>
            <a:rect l="l" t="t" r="r" b="b"/>
            <a:pathLst>
              <a:path h="12700">
                <a:moveTo>
                  <a:pt x="-6350" y="6350"/>
                </a:moveTo>
                <a:lnTo>
                  <a:pt x="6350" y="6350"/>
                </a:lnTo>
              </a:path>
            </a:pathLst>
          </a:custGeom>
          <a:ln w="12700">
            <a:solidFill>
              <a:srgbClr val="3333FF"/>
            </a:solidFill>
          </a:ln>
        </p:spPr>
        <p:txBody>
          <a:bodyPr wrap="square" lIns="0" tIns="0" rIns="0" bIns="0" rtlCol="0"/>
          <a:lstStyle/>
          <a:p>
            <a:endParaRPr/>
          </a:p>
        </p:txBody>
      </p:sp>
      <p:sp>
        <p:nvSpPr>
          <p:cNvPr id="158" name="object 158"/>
          <p:cNvSpPr/>
          <p:nvPr/>
        </p:nvSpPr>
        <p:spPr>
          <a:xfrm>
            <a:off x="590550" y="1837689"/>
            <a:ext cx="0" cy="12700"/>
          </a:xfrm>
          <a:custGeom>
            <a:avLst/>
            <a:gdLst/>
            <a:ahLst/>
            <a:cxnLst/>
            <a:rect l="l" t="t" r="r" b="b"/>
            <a:pathLst>
              <a:path h="12700">
                <a:moveTo>
                  <a:pt x="-6350" y="6350"/>
                </a:moveTo>
                <a:lnTo>
                  <a:pt x="6350" y="6350"/>
                </a:lnTo>
              </a:path>
            </a:pathLst>
          </a:custGeom>
          <a:ln w="12700">
            <a:solidFill>
              <a:srgbClr val="3333FF"/>
            </a:solidFill>
          </a:ln>
        </p:spPr>
        <p:txBody>
          <a:bodyPr wrap="square" lIns="0" tIns="0" rIns="0" bIns="0" rtlCol="0"/>
          <a:lstStyle/>
          <a:p>
            <a:endParaRPr/>
          </a:p>
        </p:txBody>
      </p:sp>
      <p:sp>
        <p:nvSpPr>
          <p:cNvPr id="159" name="object 159"/>
          <p:cNvSpPr/>
          <p:nvPr/>
        </p:nvSpPr>
        <p:spPr>
          <a:xfrm>
            <a:off x="590550" y="1813560"/>
            <a:ext cx="0" cy="11430"/>
          </a:xfrm>
          <a:custGeom>
            <a:avLst/>
            <a:gdLst/>
            <a:ahLst/>
            <a:cxnLst/>
            <a:rect l="l" t="t" r="r" b="b"/>
            <a:pathLst>
              <a:path h="11430">
                <a:moveTo>
                  <a:pt x="-6350" y="5714"/>
                </a:moveTo>
                <a:lnTo>
                  <a:pt x="6350" y="5714"/>
                </a:lnTo>
              </a:path>
            </a:pathLst>
          </a:custGeom>
          <a:ln w="11429">
            <a:solidFill>
              <a:srgbClr val="3333FF"/>
            </a:solidFill>
          </a:ln>
        </p:spPr>
        <p:txBody>
          <a:bodyPr wrap="square" lIns="0" tIns="0" rIns="0" bIns="0" rtlCol="0"/>
          <a:lstStyle/>
          <a:p>
            <a:endParaRPr/>
          </a:p>
        </p:txBody>
      </p:sp>
      <p:sp>
        <p:nvSpPr>
          <p:cNvPr id="160" name="object 160"/>
          <p:cNvSpPr/>
          <p:nvPr/>
        </p:nvSpPr>
        <p:spPr>
          <a:xfrm>
            <a:off x="590550" y="1788160"/>
            <a:ext cx="0" cy="12700"/>
          </a:xfrm>
          <a:custGeom>
            <a:avLst/>
            <a:gdLst/>
            <a:ahLst/>
            <a:cxnLst/>
            <a:rect l="l" t="t" r="r" b="b"/>
            <a:pathLst>
              <a:path h="12700">
                <a:moveTo>
                  <a:pt x="-6350" y="6350"/>
                </a:moveTo>
                <a:lnTo>
                  <a:pt x="6350" y="6350"/>
                </a:lnTo>
              </a:path>
            </a:pathLst>
          </a:custGeom>
          <a:ln w="12700">
            <a:solidFill>
              <a:srgbClr val="3333FF"/>
            </a:solidFill>
          </a:ln>
        </p:spPr>
        <p:txBody>
          <a:bodyPr wrap="square" lIns="0" tIns="0" rIns="0" bIns="0" rtlCol="0"/>
          <a:lstStyle/>
          <a:p>
            <a:endParaRPr/>
          </a:p>
        </p:txBody>
      </p:sp>
      <p:sp>
        <p:nvSpPr>
          <p:cNvPr id="161" name="object 161"/>
          <p:cNvSpPr/>
          <p:nvPr/>
        </p:nvSpPr>
        <p:spPr>
          <a:xfrm>
            <a:off x="590550" y="1762760"/>
            <a:ext cx="0" cy="12700"/>
          </a:xfrm>
          <a:custGeom>
            <a:avLst/>
            <a:gdLst/>
            <a:ahLst/>
            <a:cxnLst/>
            <a:rect l="l" t="t" r="r" b="b"/>
            <a:pathLst>
              <a:path h="12700">
                <a:moveTo>
                  <a:pt x="-6350" y="6350"/>
                </a:moveTo>
                <a:lnTo>
                  <a:pt x="6350" y="6350"/>
                </a:lnTo>
              </a:path>
            </a:pathLst>
          </a:custGeom>
          <a:ln w="12700">
            <a:solidFill>
              <a:srgbClr val="3333FF"/>
            </a:solidFill>
          </a:ln>
        </p:spPr>
        <p:txBody>
          <a:bodyPr wrap="square" lIns="0" tIns="0" rIns="0" bIns="0" rtlCol="0"/>
          <a:lstStyle/>
          <a:p>
            <a:endParaRPr/>
          </a:p>
        </p:txBody>
      </p:sp>
      <p:sp>
        <p:nvSpPr>
          <p:cNvPr id="162" name="object 162"/>
          <p:cNvSpPr/>
          <p:nvPr/>
        </p:nvSpPr>
        <p:spPr>
          <a:xfrm>
            <a:off x="590550" y="1737360"/>
            <a:ext cx="0" cy="12700"/>
          </a:xfrm>
          <a:custGeom>
            <a:avLst/>
            <a:gdLst/>
            <a:ahLst/>
            <a:cxnLst/>
            <a:rect l="l" t="t" r="r" b="b"/>
            <a:pathLst>
              <a:path h="12700">
                <a:moveTo>
                  <a:pt x="-6350" y="6350"/>
                </a:moveTo>
                <a:lnTo>
                  <a:pt x="6350" y="6350"/>
                </a:lnTo>
              </a:path>
            </a:pathLst>
          </a:custGeom>
          <a:ln w="12700">
            <a:solidFill>
              <a:srgbClr val="3333FF"/>
            </a:solidFill>
          </a:ln>
        </p:spPr>
        <p:txBody>
          <a:bodyPr wrap="square" lIns="0" tIns="0" rIns="0" bIns="0" rtlCol="0"/>
          <a:lstStyle/>
          <a:p>
            <a:endParaRPr/>
          </a:p>
        </p:txBody>
      </p:sp>
      <p:sp>
        <p:nvSpPr>
          <p:cNvPr id="163" name="object 163"/>
          <p:cNvSpPr/>
          <p:nvPr/>
        </p:nvSpPr>
        <p:spPr>
          <a:xfrm>
            <a:off x="590550" y="1711960"/>
            <a:ext cx="0" cy="12700"/>
          </a:xfrm>
          <a:custGeom>
            <a:avLst/>
            <a:gdLst/>
            <a:ahLst/>
            <a:cxnLst/>
            <a:rect l="l" t="t" r="r" b="b"/>
            <a:pathLst>
              <a:path h="12700">
                <a:moveTo>
                  <a:pt x="-6350" y="6350"/>
                </a:moveTo>
                <a:lnTo>
                  <a:pt x="6350" y="6350"/>
                </a:lnTo>
              </a:path>
            </a:pathLst>
          </a:custGeom>
          <a:ln w="12700">
            <a:solidFill>
              <a:srgbClr val="3333FF"/>
            </a:solidFill>
          </a:ln>
        </p:spPr>
        <p:txBody>
          <a:bodyPr wrap="square" lIns="0" tIns="0" rIns="0" bIns="0" rtlCol="0"/>
          <a:lstStyle/>
          <a:p>
            <a:endParaRPr/>
          </a:p>
        </p:txBody>
      </p:sp>
      <p:sp>
        <p:nvSpPr>
          <p:cNvPr id="164" name="object 164"/>
          <p:cNvSpPr/>
          <p:nvPr/>
        </p:nvSpPr>
        <p:spPr>
          <a:xfrm>
            <a:off x="590550" y="1686560"/>
            <a:ext cx="0" cy="12700"/>
          </a:xfrm>
          <a:custGeom>
            <a:avLst/>
            <a:gdLst/>
            <a:ahLst/>
            <a:cxnLst/>
            <a:rect l="l" t="t" r="r" b="b"/>
            <a:pathLst>
              <a:path h="12700">
                <a:moveTo>
                  <a:pt x="-6350" y="6350"/>
                </a:moveTo>
                <a:lnTo>
                  <a:pt x="6350" y="6350"/>
                </a:lnTo>
              </a:path>
            </a:pathLst>
          </a:custGeom>
          <a:ln w="12700">
            <a:solidFill>
              <a:srgbClr val="3333FF"/>
            </a:solidFill>
          </a:ln>
        </p:spPr>
        <p:txBody>
          <a:bodyPr wrap="square" lIns="0" tIns="0" rIns="0" bIns="0" rtlCol="0"/>
          <a:lstStyle/>
          <a:p>
            <a:endParaRPr/>
          </a:p>
        </p:txBody>
      </p:sp>
      <p:sp>
        <p:nvSpPr>
          <p:cNvPr id="165" name="object 165"/>
          <p:cNvSpPr/>
          <p:nvPr/>
        </p:nvSpPr>
        <p:spPr>
          <a:xfrm>
            <a:off x="590550" y="1661160"/>
            <a:ext cx="0" cy="12700"/>
          </a:xfrm>
          <a:custGeom>
            <a:avLst/>
            <a:gdLst/>
            <a:ahLst/>
            <a:cxnLst/>
            <a:rect l="l" t="t" r="r" b="b"/>
            <a:pathLst>
              <a:path h="12700">
                <a:moveTo>
                  <a:pt x="-6350" y="6350"/>
                </a:moveTo>
                <a:lnTo>
                  <a:pt x="6350" y="6350"/>
                </a:lnTo>
              </a:path>
            </a:pathLst>
          </a:custGeom>
          <a:ln w="12700">
            <a:solidFill>
              <a:srgbClr val="3333FF"/>
            </a:solidFill>
          </a:ln>
        </p:spPr>
        <p:txBody>
          <a:bodyPr wrap="square" lIns="0" tIns="0" rIns="0" bIns="0" rtlCol="0"/>
          <a:lstStyle/>
          <a:p>
            <a:endParaRPr/>
          </a:p>
        </p:txBody>
      </p:sp>
      <p:sp>
        <p:nvSpPr>
          <p:cNvPr id="166" name="object 166"/>
          <p:cNvSpPr/>
          <p:nvPr/>
        </p:nvSpPr>
        <p:spPr>
          <a:xfrm>
            <a:off x="590550" y="1637029"/>
            <a:ext cx="0" cy="12700"/>
          </a:xfrm>
          <a:custGeom>
            <a:avLst/>
            <a:gdLst/>
            <a:ahLst/>
            <a:cxnLst/>
            <a:rect l="l" t="t" r="r" b="b"/>
            <a:pathLst>
              <a:path h="12700">
                <a:moveTo>
                  <a:pt x="-6350" y="6350"/>
                </a:moveTo>
                <a:lnTo>
                  <a:pt x="6350" y="6350"/>
                </a:lnTo>
              </a:path>
            </a:pathLst>
          </a:custGeom>
          <a:ln w="12700">
            <a:solidFill>
              <a:srgbClr val="3333FF"/>
            </a:solidFill>
          </a:ln>
        </p:spPr>
        <p:txBody>
          <a:bodyPr wrap="square" lIns="0" tIns="0" rIns="0" bIns="0" rtlCol="0"/>
          <a:lstStyle/>
          <a:p>
            <a:endParaRPr/>
          </a:p>
        </p:txBody>
      </p:sp>
      <p:sp>
        <p:nvSpPr>
          <p:cNvPr id="167" name="object 167"/>
          <p:cNvSpPr/>
          <p:nvPr/>
        </p:nvSpPr>
        <p:spPr>
          <a:xfrm>
            <a:off x="590550" y="1611630"/>
            <a:ext cx="0" cy="12700"/>
          </a:xfrm>
          <a:custGeom>
            <a:avLst/>
            <a:gdLst/>
            <a:ahLst/>
            <a:cxnLst/>
            <a:rect l="l" t="t" r="r" b="b"/>
            <a:pathLst>
              <a:path h="12700">
                <a:moveTo>
                  <a:pt x="-6350" y="6350"/>
                </a:moveTo>
                <a:lnTo>
                  <a:pt x="6350" y="6350"/>
                </a:lnTo>
              </a:path>
            </a:pathLst>
          </a:custGeom>
          <a:ln w="12700">
            <a:solidFill>
              <a:srgbClr val="3333FF"/>
            </a:solidFill>
          </a:ln>
        </p:spPr>
        <p:txBody>
          <a:bodyPr wrap="square" lIns="0" tIns="0" rIns="0" bIns="0" rtlCol="0"/>
          <a:lstStyle/>
          <a:p>
            <a:endParaRPr/>
          </a:p>
        </p:txBody>
      </p:sp>
      <p:sp>
        <p:nvSpPr>
          <p:cNvPr id="168" name="object 168"/>
          <p:cNvSpPr/>
          <p:nvPr/>
        </p:nvSpPr>
        <p:spPr>
          <a:xfrm>
            <a:off x="590550" y="1586230"/>
            <a:ext cx="0" cy="12700"/>
          </a:xfrm>
          <a:custGeom>
            <a:avLst/>
            <a:gdLst/>
            <a:ahLst/>
            <a:cxnLst/>
            <a:rect l="l" t="t" r="r" b="b"/>
            <a:pathLst>
              <a:path h="12700">
                <a:moveTo>
                  <a:pt x="-6350" y="6350"/>
                </a:moveTo>
                <a:lnTo>
                  <a:pt x="6350" y="6350"/>
                </a:lnTo>
              </a:path>
            </a:pathLst>
          </a:custGeom>
          <a:ln w="12700">
            <a:solidFill>
              <a:srgbClr val="3333FF"/>
            </a:solidFill>
          </a:ln>
        </p:spPr>
        <p:txBody>
          <a:bodyPr wrap="square" lIns="0" tIns="0" rIns="0" bIns="0" rtlCol="0"/>
          <a:lstStyle/>
          <a:p>
            <a:endParaRPr/>
          </a:p>
        </p:txBody>
      </p:sp>
      <p:sp>
        <p:nvSpPr>
          <p:cNvPr id="169" name="object 169"/>
          <p:cNvSpPr/>
          <p:nvPr/>
        </p:nvSpPr>
        <p:spPr>
          <a:xfrm>
            <a:off x="590550" y="1560830"/>
            <a:ext cx="0" cy="12700"/>
          </a:xfrm>
          <a:custGeom>
            <a:avLst/>
            <a:gdLst/>
            <a:ahLst/>
            <a:cxnLst/>
            <a:rect l="l" t="t" r="r" b="b"/>
            <a:pathLst>
              <a:path h="12700">
                <a:moveTo>
                  <a:pt x="-6350" y="6350"/>
                </a:moveTo>
                <a:lnTo>
                  <a:pt x="6350" y="6350"/>
                </a:lnTo>
              </a:path>
            </a:pathLst>
          </a:custGeom>
          <a:ln w="12700">
            <a:solidFill>
              <a:srgbClr val="3333FF"/>
            </a:solidFill>
          </a:ln>
        </p:spPr>
        <p:txBody>
          <a:bodyPr wrap="square" lIns="0" tIns="0" rIns="0" bIns="0" rtlCol="0"/>
          <a:lstStyle/>
          <a:p>
            <a:endParaRPr/>
          </a:p>
        </p:txBody>
      </p:sp>
      <p:sp>
        <p:nvSpPr>
          <p:cNvPr id="170" name="object 170"/>
          <p:cNvSpPr/>
          <p:nvPr/>
        </p:nvSpPr>
        <p:spPr>
          <a:xfrm>
            <a:off x="590550" y="1535430"/>
            <a:ext cx="0" cy="12700"/>
          </a:xfrm>
          <a:custGeom>
            <a:avLst/>
            <a:gdLst/>
            <a:ahLst/>
            <a:cxnLst/>
            <a:rect l="l" t="t" r="r" b="b"/>
            <a:pathLst>
              <a:path h="12700">
                <a:moveTo>
                  <a:pt x="-6350" y="6350"/>
                </a:moveTo>
                <a:lnTo>
                  <a:pt x="6350" y="6350"/>
                </a:lnTo>
              </a:path>
            </a:pathLst>
          </a:custGeom>
          <a:ln w="12700">
            <a:solidFill>
              <a:srgbClr val="3333FF"/>
            </a:solidFill>
          </a:ln>
        </p:spPr>
        <p:txBody>
          <a:bodyPr wrap="square" lIns="0" tIns="0" rIns="0" bIns="0" rtlCol="0"/>
          <a:lstStyle/>
          <a:p>
            <a:endParaRPr/>
          </a:p>
        </p:txBody>
      </p:sp>
      <p:sp>
        <p:nvSpPr>
          <p:cNvPr id="171" name="object 171"/>
          <p:cNvSpPr/>
          <p:nvPr/>
        </p:nvSpPr>
        <p:spPr>
          <a:xfrm>
            <a:off x="590550" y="1510030"/>
            <a:ext cx="0" cy="12700"/>
          </a:xfrm>
          <a:custGeom>
            <a:avLst/>
            <a:gdLst/>
            <a:ahLst/>
            <a:cxnLst/>
            <a:rect l="l" t="t" r="r" b="b"/>
            <a:pathLst>
              <a:path h="12700">
                <a:moveTo>
                  <a:pt x="-6350" y="6350"/>
                </a:moveTo>
                <a:lnTo>
                  <a:pt x="6350" y="6350"/>
                </a:lnTo>
              </a:path>
            </a:pathLst>
          </a:custGeom>
          <a:ln w="12700">
            <a:solidFill>
              <a:srgbClr val="3333FF"/>
            </a:solidFill>
          </a:ln>
        </p:spPr>
        <p:txBody>
          <a:bodyPr wrap="square" lIns="0" tIns="0" rIns="0" bIns="0" rtlCol="0"/>
          <a:lstStyle/>
          <a:p>
            <a:endParaRPr/>
          </a:p>
        </p:txBody>
      </p:sp>
      <p:sp>
        <p:nvSpPr>
          <p:cNvPr id="172" name="object 172"/>
          <p:cNvSpPr/>
          <p:nvPr/>
        </p:nvSpPr>
        <p:spPr>
          <a:xfrm>
            <a:off x="590550" y="1485900"/>
            <a:ext cx="0" cy="11430"/>
          </a:xfrm>
          <a:custGeom>
            <a:avLst/>
            <a:gdLst/>
            <a:ahLst/>
            <a:cxnLst/>
            <a:rect l="l" t="t" r="r" b="b"/>
            <a:pathLst>
              <a:path h="11430">
                <a:moveTo>
                  <a:pt x="-6350" y="5714"/>
                </a:moveTo>
                <a:lnTo>
                  <a:pt x="6350" y="5714"/>
                </a:lnTo>
              </a:path>
            </a:pathLst>
          </a:custGeom>
          <a:ln w="11429">
            <a:solidFill>
              <a:srgbClr val="3333FF"/>
            </a:solidFill>
          </a:ln>
        </p:spPr>
        <p:txBody>
          <a:bodyPr wrap="square" lIns="0" tIns="0" rIns="0" bIns="0" rtlCol="0"/>
          <a:lstStyle/>
          <a:p>
            <a:endParaRPr/>
          </a:p>
        </p:txBody>
      </p:sp>
      <p:sp>
        <p:nvSpPr>
          <p:cNvPr id="173" name="object 173"/>
          <p:cNvSpPr/>
          <p:nvPr/>
        </p:nvSpPr>
        <p:spPr>
          <a:xfrm>
            <a:off x="590550" y="1460500"/>
            <a:ext cx="0" cy="12700"/>
          </a:xfrm>
          <a:custGeom>
            <a:avLst/>
            <a:gdLst/>
            <a:ahLst/>
            <a:cxnLst/>
            <a:rect l="l" t="t" r="r" b="b"/>
            <a:pathLst>
              <a:path h="12700">
                <a:moveTo>
                  <a:pt x="-6350" y="6350"/>
                </a:moveTo>
                <a:lnTo>
                  <a:pt x="6350" y="6350"/>
                </a:lnTo>
              </a:path>
            </a:pathLst>
          </a:custGeom>
          <a:ln w="12700">
            <a:solidFill>
              <a:srgbClr val="3333FF"/>
            </a:solidFill>
          </a:ln>
        </p:spPr>
        <p:txBody>
          <a:bodyPr wrap="square" lIns="0" tIns="0" rIns="0" bIns="0" rtlCol="0"/>
          <a:lstStyle/>
          <a:p>
            <a:endParaRPr/>
          </a:p>
        </p:txBody>
      </p:sp>
      <p:sp>
        <p:nvSpPr>
          <p:cNvPr id="174" name="object 174"/>
          <p:cNvSpPr/>
          <p:nvPr/>
        </p:nvSpPr>
        <p:spPr>
          <a:xfrm>
            <a:off x="590550" y="1435100"/>
            <a:ext cx="0" cy="12700"/>
          </a:xfrm>
          <a:custGeom>
            <a:avLst/>
            <a:gdLst/>
            <a:ahLst/>
            <a:cxnLst/>
            <a:rect l="l" t="t" r="r" b="b"/>
            <a:pathLst>
              <a:path h="12700">
                <a:moveTo>
                  <a:pt x="-6350" y="6350"/>
                </a:moveTo>
                <a:lnTo>
                  <a:pt x="6350" y="6350"/>
                </a:lnTo>
              </a:path>
            </a:pathLst>
          </a:custGeom>
          <a:ln w="12700">
            <a:solidFill>
              <a:srgbClr val="3333FF"/>
            </a:solidFill>
          </a:ln>
        </p:spPr>
        <p:txBody>
          <a:bodyPr wrap="square" lIns="0" tIns="0" rIns="0" bIns="0" rtlCol="0"/>
          <a:lstStyle/>
          <a:p>
            <a:endParaRPr/>
          </a:p>
        </p:txBody>
      </p:sp>
      <p:sp>
        <p:nvSpPr>
          <p:cNvPr id="175" name="object 175"/>
          <p:cNvSpPr/>
          <p:nvPr/>
        </p:nvSpPr>
        <p:spPr>
          <a:xfrm>
            <a:off x="590550" y="1409700"/>
            <a:ext cx="0" cy="12700"/>
          </a:xfrm>
          <a:custGeom>
            <a:avLst/>
            <a:gdLst/>
            <a:ahLst/>
            <a:cxnLst/>
            <a:rect l="l" t="t" r="r" b="b"/>
            <a:pathLst>
              <a:path h="12700">
                <a:moveTo>
                  <a:pt x="-6350" y="6350"/>
                </a:moveTo>
                <a:lnTo>
                  <a:pt x="6350" y="6350"/>
                </a:lnTo>
              </a:path>
            </a:pathLst>
          </a:custGeom>
          <a:ln w="12700">
            <a:solidFill>
              <a:srgbClr val="3333FF"/>
            </a:solidFill>
          </a:ln>
        </p:spPr>
        <p:txBody>
          <a:bodyPr wrap="square" lIns="0" tIns="0" rIns="0" bIns="0" rtlCol="0"/>
          <a:lstStyle/>
          <a:p>
            <a:endParaRPr/>
          </a:p>
        </p:txBody>
      </p:sp>
      <p:sp>
        <p:nvSpPr>
          <p:cNvPr id="176" name="object 176"/>
          <p:cNvSpPr/>
          <p:nvPr/>
        </p:nvSpPr>
        <p:spPr>
          <a:xfrm>
            <a:off x="590550" y="1384300"/>
            <a:ext cx="0" cy="12700"/>
          </a:xfrm>
          <a:custGeom>
            <a:avLst/>
            <a:gdLst/>
            <a:ahLst/>
            <a:cxnLst/>
            <a:rect l="l" t="t" r="r" b="b"/>
            <a:pathLst>
              <a:path h="12700">
                <a:moveTo>
                  <a:pt x="-6350" y="6350"/>
                </a:moveTo>
                <a:lnTo>
                  <a:pt x="6350" y="6350"/>
                </a:lnTo>
              </a:path>
            </a:pathLst>
          </a:custGeom>
          <a:ln w="12700">
            <a:solidFill>
              <a:srgbClr val="3333FF"/>
            </a:solidFill>
          </a:ln>
        </p:spPr>
        <p:txBody>
          <a:bodyPr wrap="square" lIns="0" tIns="0" rIns="0" bIns="0" rtlCol="0"/>
          <a:lstStyle/>
          <a:p>
            <a:endParaRPr/>
          </a:p>
        </p:txBody>
      </p:sp>
      <p:sp>
        <p:nvSpPr>
          <p:cNvPr id="177" name="object 177"/>
          <p:cNvSpPr/>
          <p:nvPr/>
        </p:nvSpPr>
        <p:spPr>
          <a:xfrm>
            <a:off x="590550" y="1358900"/>
            <a:ext cx="0" cy="12700"/>
          </a:xfrm>
          <a:custGeom>
            <a:avLst/>
            <a:gdLst/>
            <a:ahLst/>
            <a:cxnLst/>
            <a:rect l="l" t="t" r="r" b="b"/>
            <a:pathLst>
              <a:path h="12700">
                <a:moveTo>
                  <a:pt x="-6350" y="6350"/>
                </a:moveTo>
                <a:lnTo>
                  <a:pt x="6350" y="6350"/>
                </a:lnTo>
              </a:path>
            </a:pathLst>
          </a:custGeom>
          <a:ln w="12700">
            <a:solidFill>
              <a:srgbClr val="3333FF"/>
            </a:solidFill>
          </a:ln>
        </p:spPr>
        <p:txBody>
          <a:bodyPr wrap="square" lIns="0" tIns="0" rIns="0" bIns="0" rtlCol="0"/>
          <a:lstStyle/>
          <a:p>
            <a:endParaRPr/>
          </a:p>
        </p:txBody>
      </p:sp>
      <p:sp>
        <p:nvSpPr>
          <p:cNvPr id="178" name="object 178"/>
          <p:cNvSpPr/>
          <p:nvPr/>
        </p:nvSpPr>
        <p:spPr>
          <a:xfrm>
            <a:off x="590550" y="1334769"/>
            <a:ext cx="0" cy="11430"/>
          </a:xfrm>
          <a:custGeom>
            <a:avLst/>
            <a:gdLst/>
            <a:ahLst/>
            <a:cxnLst/>
            <a:rect l="l" t="t" r="r" b="b"/>
            <a:pathLst>
              <a:path h="11430">
                <a:moveTo>
                  <a:pt x="-6350" y="5714"/>
                </a:moveTo>
                <a:lnTo>
                  <a:pt x="6350" y="5714"/>
                </a:lnTo>
              </a:path>
            </a:pathLst>
          </a:custGeom>
          <a:ln w="11429">
            <a:solidFill>
              <a:srgbClr val="3333FF"/>
            </a:solidFill>
          </a:ln>
        </p:spPr>
        <p:txBody>
          <a:bodyPr wrap="square" lIns="0" tIns="0" rIns="0" bIns="0" rtlCol="0"/>
          <a:lstStyle/>
          <a:p>
            <a:endParaRPr/>
          </a:p>
        </p:txBody>
      </p:sp>
      <p:sp>
        <p:nvSpPr>
          <p:cNvPr id="179" name="object 179"/>
          <p:cNvSpPr/>
          <p:nvPr/>
        </p:nvSpPr>
        <p:spPr>
          <a:xfrm>
            <a:off x="590550" y="1309369"/>
            <a:ext cx="0" cy="12700"/>
          </a:xfrm>
          <a:custGeom>
            <a:avLst/>
            <a:gdLst/>
            <a:ahLst/>
            <a:cxnLst/>
            <a:rect l="l" t="t" r="r" b="b"/>
            <a:pathLst>
              <a:path h="12700">
                <a:moveTo>
                  <a:pt x="-6350" y="6350"/>
                </a:moveTo>
                <a:lnTo>
                  <a:pt x="6350" y="6350"/>
                </a:lnTo>
              </a:path>
            </a:pathLst>
          </a:custGeom>
          <a:ln w="12700">
            <a:solidFill>
              <a:srgbClr val="3333FF"/>
            </a:solidFill>
          </a:ln>
        </p:spPr>
        <p:txBody>
          <a:bodyPr wrap="square" lIns="0" tIns="0" rIns="0" bIns="0" rtlCol="0"/>
          <a:lstStyle/>
          <a:p>
            <a:endParaRPr/>
          </a:p>
        </p:txBody>
      </p:sp>
      <p:sp>
        <p:nvSpPr>
          <p:cNvPr id="180" name="object 180"/>
          <p:cNvSpPr/>
          <p:nvPr/>
        </p:nvSpPr>
        <p:spPr>
          <a:xfrm>
            <a:off x="590550" y="1283969"/>
            <a:ext cx="0" cy="12700"/>
          </a:xfrm>
          <a:custGeom>
            <a:avLst/>
            <a:gdLst/>
            <a:ahLst/>
            <a:cxnLst/>
            <a:rect l="l" t="t" r="r" b="b"/>
            <a:pathLst>
              <a:path h="12700">
                <a:moveTo>
                  <a:pt x="-6350" y="6350"/>
                </a:moveTo>
                <a:lnTo>
                  <a:pt x="6350" y="6350"/>
                </a:lnTo>
              </a:path>
            </a:pathLst>
          </a:custGeom>
          <a:ln w="12700">
            <a:solidFill>
              <a:srgbClr val="3333FF"/>
            </a:solidFill>
          </a:ln>
        </p:spPr>
        <p:txBody>
          <a:bodyPr wrap="square" lIns="0" tIns="0" rIns="0" bIns="0" rtlCol="0"/>
          <a:lstStyle/>
          <a:p>
            <a:endParaRPr/>
          </a:p>
        </p:txBody>
      </p:sp>
      <p:sp>
        <p:nvSpPr>
          <p:cNvPr id="181" name="object 181"/>
          <p:cNvSpPr/>
          <p:nvPr/>
        </p:nvSpPr>
        <p:spPr>
          <a:xfrm>
            <a:off x="584200" y="1258569"/>
            <a:ext cx="12700" cy="12700"/>
          </a:xfrm>
          <a:custGeom>
            <a:avLst/>
            <a:gdLst/>
            <a:ahLst/>
            <a:cxnLst/>
            <a:rect l="l" t="t" r="r" b="b"/>
            <a:pathLst>
              <a:path w="12700" h="12700">
                <a:moveTo>
                  <a:pt x="0" y="12700"/>
                </a:moveTo>
                <a:lnTo>
                  <a:pt x="12700" y="12700"/>
                </a:lnTo>
                <a:lnTo>
                  <a:pt x="12700" y="0"/>
                </a:lnTo>
                <a:lnTo>
                  <a:pt x="0" y="0"/>
                </a:lnTo>
                <a:lnTo>
                  <a:pt x="0" y="12700"/>
                </a:lnTo>
                <a:close/>
              </a:path>
            </a:pathLst>
          </a:custGeom>
          <a:solidFill>
            <a:srgbClr val="3333FF"/>
          </a:solidFill>
        </p:spPr>
        <p:txBody>
          <a:bodyPr wrap="square" lIns="0" tIns="0" rIns="0" bIns="0" rtlCol="0"/>
          <a:lstStyle/>
          <a:p>
            <a:endParaRPr/>
          </a:p>
        </p:txBody>
      </p:sp>
      <p:sp>
        <p:nvSpPr>
          <p:cNvPr id="182" name="object 182"/>
          <p:cNvSpPr/>
          <p:nvPr/>
        </p:nvSpPr>
        <p:spPr>
          <a:xfrm>
            <a:off x="595630" y="1244600"/>
            <a:ext cx="11430" cy="12700"/>
          </a:xfrm>
          <a:custGeom>
            <a:avLst/>
            <a:gdLst/>
            <a:ahLst/>
            <a:cxnLst/>
            <a:rect l="l" t="t" r="r" b="b"/>
            <a:pathLst>
              <a:path w="11429" h="12700">
                <a:moveTo>
                  <a:pt x="0" y="12700"/>
                </a:moveTo>
                <a:lnTo>
                  <a:pt x="11429" y="12700"/>
                </a:lnTo>
                <a:lnTo>
                  <a:pt x="11429" y="0"/>
                </a:lnTo>
                <a:lnTo>
                  <a:pt x="0" y="0"/>
                </a:lnTo>
                <a:lnTo>
                  <a:pt x="0" y="12700"/>
                </a:lnTo>
                <a:close/>
              </a:path>
            </a:pathLst>
          </a:custGeom>
          <a:solidFill>
            <a:srgbClr val="3333FF"/>
          </a:solidFill>
        </p:spPr>
        <p:txBody>
          <a:bodyPr wrap="square" lIns="0" tIns="0" rIns="0" bIns="0" rtlCol="0"/>
          <a:lstStyle/>
          <a:p>
            <a:endParaRPr/>
          </a:p>
        </p:txBody>
      </p:sp>
      <p:sp>
        <p:nvSpPr>
          <p:cNvPr id="183" name="object 183"/>
          <p:cNvSpPr/>
          <p:nvPr/>
        </p:nvSpPr>
        <p:spPr>
          <a:xfrm>
            <a:off x="619759"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84" name="object 184"/>
          <p:cNvSpPr/>
          <p:nvPr/>
        </p:nvSpPr>
        <p:spPr>
          <a:xfrm>
            <a:off x="645159"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85" name="object 185"/>
          <p:cNvSpPr/>
          <p:nvPr/>
        </p:nvSpPr>
        <p:spPr>
          <a:xfrm>
            <a:off x="670559"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86" name="object 186"/>
          <p:cNvSpPr/>
          <p:nvPr/>
        </p:nvSpPr>
        <p:spPr>
          <a:xfrm>
            <a:off x="695959"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87" name="object 187"/>
          <p:cNvSpPr/>
          <p:nvPr/>
        </p:nvSpPr>
        <p:spPr>
          <a:xfrm>
            <a:off x="721359"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88" name="object 188"/>
          <p:cNvSpPr/>
          <p:nvPr/>
        </p:nvSpPr>
        <p:spPr>
          <a:xfrm>
            <a:off x="746759"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89" name="object 189"/>
          <p:cNvSpPr/>
          <p:nvPr/>
        </p:nvSpPr>
        <p:spPr>
          <a:xfrm>
            <a:off x="77089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90" name="object 190"/>
          <p:cNvSpPr/>
          <p:nvPr/>
        </p:nvSpPr>
        <p:spPr>
          <a:xfrm>
            <a:off x="79629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91" name="object 191"/>
          <p:cNvSpPr/>
          <p:nvPr/>
        </p:nvSpPr>
        <p:spPr>
          <a:xfrm>
            <a:off x="821689"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92" name="object 192"/>
          <p:cNvSpPr/>
          <p:nvPr/>
        </p:nvSpPr>
        <p:spPr>
          <a:xfrm>
            <a:off x="847089"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93" name="object 193"/>
          <p:cNvSpPr/>
          <p:nvPr/>
        </p:nvSpPr>
        <p:spPr>
          <a:xfrm>
            <a:off x="872489"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94" name="object 194"/>
          <p:cNvSpPr/>
          <p:nvPr/>
        </p:nvSpPr>
        <p:spPr>
          <a:xfrm>
            <a:off x="897889"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95" name="object 195"/>
          <p:cNvSpPr/>
          <p:nvPr/>
        </p:nvSpPr>
        <p:spPr>
          <a:xfrm>
            <a:off x="923289" y="1250950"/>
            <a:ext cx="11430" cy="0"/>
          </a:xfrm>
          <a:custGeom>
            <a:avLst/>
            <a:gdLst/>
            <a:ahLst/>
            <a:cxnLst/>
            <a:rect l="l" t="t" r="r" b="b"/>
            <a:pathLst>
              <a:path w="11430">
                <a:moveTo>
                  <a:pt x="0" y="0"/>
                </a:moveTo>
                <a:lnTo>
                  <a:pt x="11429" y="0"/>
                </a:lnTo>
              </a:path>
            </a:pathLst>
          </a:custGeom>
          <a:ln w="12700">
            <a:solidFill>
              <a:srgbClr val="3333FF"/>
            </a:solidFill>
          </a:ln>
        </p:spPr>
        <p:txBody>
          <a:bodyPr wrap="square" lIns="0" tIns="0" rIns="0" bIns="0" rtlCol="0"/>
          <a:lstStyle/>
          <a:p>
            <a:endParaRPr/>
          </a:p>
        </p:txBody>
      </p:sp>
      <p:sp>
        <p:nvSpPr>
          <p:cNvPr id="196" name="object 196"/>
          <p:cNvSpPr/>
          <p:nvPr/>
        </p:nvSpPr>
        <p:spPr>
          <a:xfrm>
            <a:off x="947419"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97" name="object 197"/>
          <p:cNvSpPr/>
          <p:nvPr/>
        </p:nvSpPr>
        <p:spPr>
          <a:xfrm>
            <a:off x="972819"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98" name="object 198"/>
          <p:cNvSpPr/>
          <p:nvPr/>
        </p:nvSpPr>
        <p:spPr>
          <a:xfrm>
            <a:off x="998219"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99" name="object 199"/>
          <p:cNvSpPr/>
          <p:nvPr/>
        </p:nvSpPr>
        <p:spPr>
          <a:xfrm>
            <a:off x="1023619"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200" name="object 200"/>
          <p:cNvSpPr/>
          <p:nvPr/>
        </p:nvSpPr>
        <p:spPr>
          <a:xfrm>
            <a:off x="1049019"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201" name="object 201"/>
          <p:cNvSpPr/>
          <p:nvPr/>
        </p:nvSpPr>
        <p:spPr>
          <a:xfrm>
            <a:off x="1074419" y="1250950"/>
            <a:ext cx="11430" cy="0"/>
          </a:xfrm>
          <a:custGeom>
            <a:avLst/>
            <a:gdLst/>
            <a:ahLst/>
            <a:cxnLst/>
            <a:rect l="l" t="t" r="r" b="b"/>
            <a:pathLst>
              <a:path w="11430">
                <a:moveTo>
                  <a:pt x="0" y="0"/>
                </a:moveTo>
                <a:lnTo>
                  <a:pt x="11430" y="0"/>
                </a:lnTo>
              </a:path>
            </a:pathLst>
          </a:custGeom>
          <a:ln w="12700">
            <a:solidFill>
              <a:srgbClr val="3333FF"/>
            </a:solidFill>
          </a:ln>
        </p:spPr>
        <p:txBody>
          <a:bodyPr wrap="square" lIns="0" tIns="0" rIns="0" bIns="0" rtlCol="0"/>
          <a:lstStyle/>
          <a:p>
            <a:endParaRPr/>
          </a:p>
        </p:txBody>
      </p:sp>
      <p:sp>
        <p:nvSpPr>
          <p:cNvPr id="202" name="object 202"/>
          <p:cNvSpPr/>
          <p:nvPr/>
        </p:nvSpPr>
        <p:spPr>
          <a:xfrm>
            <a:off x="109855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203" name="object 203"/>
          <p:cNvSpPr/>
          <p:nvPr/>
        </p:nvSpPr>
        <p:spPr>
          <a:xfrm>
            <a:off x="112395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204" name="object 204"/>
          <p:cNvSpPr/>
          <p:nvPr/>
        </p:nvSpPr>
        <p:spPr>
          <a:xfrm>
            <a:off x="114935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205" name="object 205"/>
          <p:cNvSpPr/>
          <p:nvPr/>
        </p:nvSpPr>
        <p:spPr>
          <a:xfrm>
            <a:off x="117475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206" name="object 206"/>
          <p:cNvSpPr/>
          <p:nvPr/>
        </p:nvSpPr>
        <p:spPr>
          <a:xfrm>
            <a:off x="120015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207" name="object 207"/>
          <p:cNvSpPr/>
          <p:nvPr/>
        </p:nvSpPr>
        <p:spPr>
          <a:xfrm>
            <a:off x="122555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208" name="object 208"/>
          <p:cNvSpPr/>
          <p:nvPr/>
        </p:nvSpPr>
        <p:spPr>
          <a:xfrm>
            <a:off x="124968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209" name="object 209"/>
          <p:cNvSpPr/>
          <p:nvPr/>
        </p:nvSpPr>
        <p:spPr>
          <a:xfrm>
            <a:off x="127508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210" name="object 210"/>
          <p:cNvSpPr/>
          <p:nvPr/>
        </p:nvSpPr>
        <p:spPr>
          <a:xfrm>
            <a:off x="130048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211" name="object 211"/>
          <p:cNvSpPr/>
          <p:nvPr/>
        </p:nvSpPr>
        <p:spPr>
          <a:xfrm>
            <a:off x="132588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212" name="object 212"/>
          <p:cNvSpPr/>
          <p:nvPr/>
        </p:nvSpPr>
        <p:spPr>
          <a:xfrm>
            <a:off x="135128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213" name="object 213"/>
          <p:cNvSpPr/>
          <p:nvPr/>
        </p:nvSpPr>
        <p:spPr>
          <a:xfrm>
            <a:off x="137668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214" name="object 214"/>
          <p:cNvSpPr/>
          <p:nvPr/>
        </p:nvSpPr>
        <p:spPr>
          <a:xfrm>
            <a:off x="1402080" y="1250950"/>
            <a:ext cx="11430" cy="0"/>
          </a:xfrm>
          <a:custGeom>
            <a:avLst/>
            <a:gdLst/>
            <a:ahLst/>
            <a:cxnLst/>
            <a:rect l="l" t="t" r="r" b="b"/>
            <a:pathLst>
              <a:path w="11430">
                <a:moveTo>
                  <a:pt x="0" y="0"/>
                </a:moveTo>
                <a:lnTo>
                  <a:pt x="11429" y="0"/>
                </a:lnTo>
              </a:path>
            </a:pathLst>
          </a:custGeom>
          <a:ln w="12700">
            <a:solidFill>
              <a:srgbClr val="3333FF"/>
            </a:solidFill>
          </a:ln>
        </p:spPr>
        <p:txBody>
          <a:bodyPr wrap="square" lIns="0" tIns="0" rIns="0" bIns="0" rtlCol="0"/>
          <a:lstStyle/>
          <a:p>
            <a:endParaRPr/>
          </a:p>
        </p:txBody>
      </p:sp>
      <p:sp>
        <p:nvSpPr>
          <p:cNvPr id="215" name="object 215"/>
          <p:cNvSpPr/>
          <p:nvPr/>
        </p:nvSpPr>
        <p:spPr>
          <a:xfrm>
            <a:off x="142621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216" name="object 216"/>
          <p:cNvSpPr/>
          <p:nvPr/>
        </p:nvSpPr>
        <p:spPr>
          <a:xfrm>
            <a:off x="145161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217" name="object 217"/>
          <p:cNvSpPr/>
          <p:nvPr/>
        </p:nvSpPr>
        <p:spPr>
          <a:xfrm>
            <a:off x="147701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218" name="object 218"/>
          <p:cNvSpPr/>
          <p:nvPr/>
        </p:nvSpPr>
        <p:spPr>
          <a:xfrm>
            <a:off x="150241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219" name="object 219"/>
          <p:cNvSpPr/>
          <p:nvPr/>
        </p:nvSpPr>
        <p:spPr>
          <a:xfrm>
            <a:off x="152781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220" name="object 220"/>
          <p:cNvSpPr/>
          <p:nvPr/>
        </p:nvSpPr>
        <p:spPr>
          <a:xfrm>
            <a:off x="155321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221" name="object 221"/>
          <p:cNvSpPr/>
          <p:nvPr/>
        </p:nvSpPr>
        <p:spPr>
          <a:xfrm>
            <a:off x="1577339"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222" name="object 222"/>
          <p:cNvSpPr/>
          <p:nvPr/>
        </p:nvSpPr>
        <p:spPr>
          <a:xfrm>
            <a:off x="1602739"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223" name="object 223"/>
          <p:cNvSpPr/>
          <p:nvPr/>
        </p:nvSpPr>
        <p:spPr>
          <a:xfrm>
            <a:off x="1628139"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224" name="object 224"/>
          <p:cNvSpPr/>
          <p:nvPr/>
        </p:nvSpPr>
        <p:spPr>
          <a:xfrm>
            <a:off x="1653539"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225" name="object 225"/>
          <p:cNvSpPr/>
          <p:nvPr/>
        </p:nvSpPr>
        <p:spPr>
          <a:xfrm>
            <a:off x="1678939"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226" name="object 226"/>
          <p:cNvSpPr/>
          <p:nvPr/>
        </p:nvSpPr>
        <p:spPr>
          <a:xfrm>
            <a:off x="1704339"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227" name="object 227"/>
          <p:cNvSpPr/>
          <p:nvPr/>
        </p:nvSpPr>
        <p:spPr>
          <a:xfrm>
            <a:off x="172847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228" name="object 228"/>
          <p:cNvSpPr/>
          <p:nvPr/>
        </p:nvSpPr>
        <p:spPr>
          <a:xfrm>
            <a:off x="175387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229" name="object 229"/>
          <p:cNvSpPr/>
          <p:nvPr/>
        </p:nvSpPr>
        <p:spPr>
          <a:xfrm>
            <a:off x="177927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230" name="object 230"/>
          <p:cNvSpPr/>
          <p:nvPr/>
        </p:nvSpPr>
        <p:spPr>
          <a:xfrm>
            <a:off x="180467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231" name="object 231"/>
          <p:cNvSpPr/>
          <p:nvPr/>
        </p:nvSpPr>
        <p:spPr>
          <a:xfrm>
            <a:off x="183007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232" name="object 232"/>
          <p:cNvSpPr/>
          <p:nvPr/>
        </p:nvSpPr>
        <p:spPr>
          <a:xfrm>
            <a:off x="185547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233" name="object 233"/>
          <p:cNvSpPr/>
          <p:nvPr/>
        </p:nvSpPr>
        <p:spPr>
          <a:xfrm>
            <a:off x="1880870" y="1250950"/>
            <a:ext cx="11430" cy="0"/>
          </a:xfrm>
          <a:custGeom>
            <a:avLst/>
            <a:gdLst/>
            <a:ahLst/>
            <a:cxnLst/>
            <a:rect l="l" t="t" r="r" b="b"/>
            <a:pathLst>
              <a:path w="11430">
                <a:moveTo>
                  <a:pt x="0" y="0"/>
                </a:moveTo>
                <a:lnTo>
                  <a:pt x="11430" y="0"/>
                </a:lnTo>
              </a:path>
            </a:pathLst>
          </a:custGeom>
          <a:ln w="12700">
            <a:solidFill>
              <a:srgbClr val="3333FF"/>
            </a:solidFill>
          </a:ln>
        </p:spPr>
        <p:txBody>
          <a:bodyPr wrap="square" lIns="0" tIns="0" rIns="0" bIns="0" rtlCol="0"/>
          <a:lstStyle/>
          <a:p>
            <a:endParaRPr/>
          </a:p>
        </p:txBody>
      </p:sp>
      <p:sp>
        <p:nvSpPr>
          <p:cNvPr id="234" name="object 234"/>
          <p:cNvSpPr/>
          <p:nvPr/>
        </p:nvSpPr>
        <p:spPr>
          <a:xfrm>
            <a:off x="190500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235" name="object 235"/>
          <p:cNvSpPr/>
          <p:nvPr/>
        </p:nvSpPr>
        <p:spPr>
          <a:xfrm>
            <a:off x="193040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236" name="object 236"/>
          <p:cNvSpPr/>
          <p:nvPr/>
        </p:nvSpPr>
        <p:spPr>
          <a:xfrm>
            <a:off x="195580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237" name="object 237"/>
          <p:cNvSpPr/>
          <p:nvPr/>
        </p:nvSpPr>
        <p:spPr>
          <a:xfrm>
            <a:off x="198120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238" name="object 238"/>
          <p:cNvSpPr/>
          <p:nvPr/>
        </p:nvSpPr>
        <p:spPr>
          <a:xfrm>
            <a:off x="200660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239" name="object 239"/>
          <p:cNvSpPr/>
          <p:nvPr/>
        </p:nvSpPr>
        <p:spPr>
          <a:xfrm>
            <a:off x="203200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240" name="object 240"/>
          <p:cNvSpPr/>
          <p:nvPr/>
        </p:nvSpPr>
        <p:spPr>
          <a:xfrm>
            <a:off x="2056129"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241" name="object 241"/>
          <p:cNvSpPr/>
          <p:nvPr/>
        </p:nvSpPr>
        <p:spPr>
          <a:xfrm>
            <a:off x="2081529"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242" name="object 242"/>
          <p:cNvSpPr/>
          <p:nvPr/>
        </p:nvSpPr>
        <p:spPr>
          <a:xfrm>
            <a:off x="2106929"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243" name="object 243"/>
          <p:cNvSpPr/>
          <p:nvPr/>
        </p:nvSpPr>
        <p:spPr>
          <a:xfrm>
            <a:off x="2132329"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244" name="object 244"/>
          <p:cNvSpPr/>
          <p:nvPr/>
        </p:nvSpPr>
        <p:spPr>
          <a:xfrm>
            <a:off x="2157729"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245" name="object 245"/>
          <p:cNvSpPr/>
          <p:nvPr/>
        </p:nvSpPr>
        <p:spPr>
          <a:xfrm>
            <a:off x="2183129"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246" name="object 246"/>
          <p:cNvSpPr/>
          <p:nvPr/>
        </p:nvSpPr>
        <p:spPr>
          <a:xfrm>
            <a:off x="220726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247" name="object 247"/>
          <p:cNvSpPr/>
          <p:nvPr/>
        </p:nvSpPr>
        <p:spPr>
          <a:xfrm>
            <a:off x="223266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248" name="object 248"/>
          <p:cNvSpPr/>
          <p:nvPr/>
        </p:nvSpPr>
        <p:spPr>
          <a:xfrm>
            <a:off x="225806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249" name="object 249"/>
          <p:cNvSpPr/>
          <p:nvPr/>
        </p:nvSpPr>
        <p:spPr>
          <a:xfrm>
            <a:off x="228346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250" name="object 250"/>
          <p:cNvSpPr/>
          <p:nvPr/>
        </p:nvSpPr>
        <p:spPr>
          <a:xfrm>
            <a:off x="230886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251" name="object 251"/>
          <p:cNvSpPr/>
          <p:nvPr/>
        </p:nvSpPr>
        <p:spPr>
          <a:xfrm>
            <a:off x="233426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252" name="object 252"/>
          <p:cNvSpPr/>
          <p:nvPr/>
        </p:nvSpPr>
        <p:spPr>
          <a:xfrm>
            <a:off x="2359660" y="1250950"/>
            <a:ext cx="11430" cy="0"/>
          </a:xfrm>
          <a:custGeom>
            <a:avLst/>
            <a:gdLst/>
            <a:ahLst/>
            <a:cxnLst/>
            <a:rect l="l" t="t" r="r" b="b"/>
            <a:pathLst>
              <a:path w="11430">
                <a:moveTo>
                  <a:pt x="0" y="0"/>
                </a:moveTo>
                <a:lnTo>
                  <a:pt x="11429" y="0"/>
                </a:lnTo>
              </a:path>
            </a:pathLst>
          </a:custGeom>
          <a:ln w="12700">
            <a:solidFill>
              <a:srgbClr val="3333FF"/>
            </a:solidFill>
          </a:ln>
        </p:spPr>
        <p:txBody>
          <a:bodyPr wrap="square" lIns="0" tIns="0" rIns="0" bIns="0" rtlCol="0"/>
          <a:lstStyle/>
          <a:p>
            <a:endParaRPr/>
          </a:p>
        </p:txBody>
      </p:sp>
      <p:sp>
        <p:nvSpPr>
          <p:cNvPr id="253" name="object 253"/>
          <p:cNvSpPr/>
          <p:nvPr/>
        </p:nvSpPr>
        <p:spPr>
          <a:xfrm>
            <a:off x="2383789"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254" name="object 254"/>
          <p:cNvSpPr/>
          <p:nvPr/>
        </p:nvSpPr>
        <p:spPr>
          <a:xfrm>
            <a:off x="2409189"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255" name="object 255"/>
          <p:cNvSpPr/>
          <p:nvPr/>
        </p:nvSpPr>
        <p:spPr>
          <a:xfrm>
            <a:off x="2434589"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256" name="object 256"/>
          <p:cNvSpPr/>
          <p:nvPr/>
        </p:nvSpPr>
        <p:spPr>
          <a:xfrm>
            <a:off x="2459989"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257" name="object 257"/>
          <p:cNvSpPr/>
          <p:nvPr/>
        </p:nvSpPr>
        <p:spPr>
          <a:xfrm>
            <a:off x="2485389"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258" name="object 258"/>
          <p:cNvSpPr/>
          <p:nvPr/>
        </p:nvSpPr>
        <p:spPr>
          <a:xfrm>
            <a:off x="2510789"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259" name="object 259"/>
          <p:cNvSpPr/>
          <p:nvPr/>
        </p:nvSpPr>
        <p:spPr>
          <a:xfrm>
            <a:off x="253492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260" name="object 260"/>
          <p:cNvSpPr/>
          <p:nvPr/>
        </p:nvSpPr>
        <p:spPr>
          <a:xfrm>
            <a:off x="256032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261" name="object 261"/>
          <p:cNvSpPr/>
          <p:nvPr/>
        </p:nvSpPr>
        <p:spPr>
          <a:xfrm>
            <a:off x="258572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262" name="object 262"/>
          <p:cNvSpPr/>
          <p:nvPr/>
        </p:nvSpPr>
        <p:spPr>
          <a:xfrm>
            <a:off x="261112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263" name="object 263"/>
          <p:cNvSpPr/>
          <p:nvPr/>
        </p:nvSpPr>
        <p:spPr>
          <a:xfrm>
            <a:off x="263652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264" name="object 264"/>
          <p:cNvSpPr/>
          <p:nvPr/>
        </p:nvSpPr>
        <p:spPr>
          <a:xfrm>
            <a:off x="266192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265" name="object 265"/>
          <p:cNvSpPr/>
          <p:nvPr/>
        </p:nvSpPr>
        <p:spPr>
          <a:xfrm>
            <a:off x="268605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266" name="object 266"/>
          <p:cNvSpPr/>
          <p:nvPr/>
        </p:nvSpPr>
        <p:spPr>
          <a:xfrm>
            <a:off x="271145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267" name="object 267"/>
          <p:cNvSpPr/>
          <p:nvPr/>
        </p:nvSpPr>
        <p:spPr>
          <a:xfrm>
            <a:off x="273685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268" name="object 268"/>
          <p:cNvSpPr/>
          <p:nvPr/>
        </p:nvSpPr>
        <p:spPr>
          <a:xfrm>
            <a:off x="276225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269" name="object 269"/>
          <p:cNvSpPr/>
          <p:nvPr/>
        </p:nvSpPr>
        <p:spPr>
          <a:xfrm>
            <a:off x="278765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270" name="object 270"/>
          <p:cNvSpPr/>
          <p:nvPr/>
        </p:nvSpPr>
        <p:spPr>
          <a:xfrm>
            <a:off x="281305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271" name="object 271"/>
          <p:cNvSpPr/>
          <p:nvPr/>
        </p:nvSpPr>
        <p:spPr>
          <a:xfrm>
            <a:off x="2838450" y="1250950"/>
            <a:ext cx="11430" cy="0"/>
          </a:xfrm>
          <a:custGeom>
            <a:avLst/>
            <a:gdLst/>
            <a:ahLst/>
            <a:cxnLst/>
            <a:rect l="l" t="t" r="r" b="b"/>
            <a:pathLst>
              <a:path w="11430">
                <a:moveTo>
                  <a:pt x="0" y="0"/>
                </a:moveTo>
                <a:lnTo>
                  <a:pt x="11430" y="0"/>
                </a:lnTo>
              </a:path>
            </a:pathLst>
          </a:custGeom>
          <a:ln w="12700">
            <a:solidFill>
              <a:srgbClr val="3333FF"/>
            </a:solidFill>
          </a:ln>
        </p:spPr>
        <p:txBody>
          <a:bodyPr wrap="square" lIns="0" tIns="0" rIns="0" bIns="0" rtlCol="0"/>
          <a:lstStyle/>
          <a:p>
            <a:endParaRPr/>
          </a:p>
        </p:txBody>
      </p:sp>
      <p:sp>
        <p:nvSpPr>
          <p:cNvPr id="272" name="object 272"/>
          <p:cNvSpPr/>
          <p:nvPr/>
        </p:nvSpPr>
        <p:spPr>
          <a:xfrm>
            <a:off x="2862579"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273" name="object 273"/>
          <p:cNvSpPr/>
          <p:nvPr/>
        </p:nvSpPr>
        <p:spPr>
          <a:xfrm>
            <a:off x="2887979"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274" name="object 274"/>
          <p:cNvSpPr/>
          <p:nvPr/>
        </p:nvSpPr>
        <p:spPr>
          <a:xfrm>
            <a:off x="2913379"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275" name="object 275"/>
          <p:cNvSpPr/>
          <p:nvPr/>
        </p:nvSpPr>
        <p:spPr>
          <a:xfrm>
            <a:off x="2938779"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276" name="object 276"/>
          <p:cNvSpPr/>
          <p:nvPr/>
        </p:nvSpPr>
        <p:spPr>
          <a:xfrm>
            <a:off x="2964179"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277" name="object 277"/>
          <p:cNvSpPr/>
          <p:nvPr/>
        </p:nvSpPr>
        <p:spPr>
          <a:xfrm>
            <a:off x="2989579"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278" name="object 278"/>
          <p:cNvSpPr/>
          <p:nvPr/>
        </p:nvSpPr>
        <p:spPr>
          <a:xfrm>
            <a:off x="301371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279" name="object 279"/>
          <p:cNvSpPr/>
          <p:nvPr/>
        </p:nvSpPr>
        <p:spPr>
          <a:xfrm>
            <a:off x="303911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280" name="object 280"/>
          <p:cNvSpPr/>
          <p:nvPr/>
        </p:nvSpPr>
        <p:spPr>
          <a:xfrm>
            <a:off x="306451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281" name="object 281"/>
          <p:cNvSpPr/>
          <p:nvPr/>
        </p:nvSpPr>
        <p:spPr>
          <a:xfrm>
            <a:off x="308991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282" name="object 282"/>
          <p:cNvSpPr/>
          <p:nvPr/>
        </p:nvSpPr>
        <p:spPr>
          <a:xfrm>
            <a:off x="311531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283" name="object 283"/>
          <p:cNvSpPr/>
          <p:nvPr/>
        </p:nvSpPr>
        <p:spPr>
          <a:xfrm>
            <a:off x="314071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284" name="object 284"/>
          <p:cNvSpPr/>
          <p:nvPr/>
        </p:nvSpPr>
        <p:spPr>
          <a:xfrm>
            <a:off x="3166110" y="1250950"/>
            <a:ext cx="11430" cy="0"/>
          </a:xfrm>
          <a:custGeom>
            <a:avLst/>
            <a:gdLst/>
            <a:ahLst/>
            <a:cxnLst/>
            <a:rect l="l" t="t" r="r" b="b"/>
            <a:pathLst>
              <a:path w="11430">
                <a:moveTo>
                  <a:pt x="0" y="0"/>
                </a:moveTo>
                <a:lnTo>
                  <a:pt x="11429" y="0"/>
                </a:lnTo>
              </a:path>
            </a:pathLst>
          </a:custGeom>
          <a:ln w="12700">
            <a:solidFill>
              <a:srgbClr val="3333FF"/>
            </a:solidFill>
          </a:ln>
        </p:spPr>
        <p:txBody>
          <a:bodyPr wrap="square" lIns="0" tIns="0" rIns="0" bIns="0" rtlCol="0"/>
          <a:lstStyle/>
          <a:p>
            <a:endParaRPr/>
          </a:p>
        </p:txBody>
      </p:sp>
      <p:sp>
        <p:nvSpPr>
          <p:cNvPr id="285" name="object 285"/>
          <p:cNvSpPr/>
          <p:nvPr/>
        </p:nvSpPr>
        <p:spPr>
          <a:xfrm>
            <a:off x="3190239"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286" name="object 286"/>
          <p:cNvSpPr/>
          <p:nvPr/>
        </p:nvSpPr>
        <p:spPr>
          <a:xfrm>
            <a:off x="3215639"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287" name="object 287"/>
          <p:cNvSpPr/>
          <p:nvPr/>
        </p:nvSpPr>
        <p:spPr>
          <a:xfrm>
            <a:off x="3241039"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288" name="object 288"/>
          <p:cNvSpPr/>
          <p:nvPr/>
        </p:nvSpPr>
        <p:spPr>
          <a:xfrm>
            <a:off x="326644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289" name="object 289"/>
          <p:cNvSpPr/>
          <p:nvPr/>
        </p:nvSpPr>
        <p:spPr>
          <a:xfrm>
            <a:off x="329184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290" name="object 290"/>
          <p:cNvSpPr/>
          <p:nvPr/>
        </p:nvSpPr>
        <p:spPr>
          <a:xfrm>
            <a:off x="3317240" y="1250950"/>
            <a:ext cx="11430" cy="0"/>
          </a:xfrm>
          <a:custGeom>
            <a:avLst/>
            <a:gdLst/>
            <a:ahLst/>
            <a:cxnLst/>
            <a:rect l="l" t="t" r="r" b="b"/>
            <a:pathLst>
              <a:path w="11429">
                <a:moveTo>
                  <a:pt x="0" y="0"/>
                </a:moveTo>
                <a:lnTo>
                  <a:pt x="11430" y="0"/>
                </a:lnTo>
              </a:path>
            </a:pathLst>
          </a:custGeom>
          <a:ln w="12700">
            <a:solidFill>
              <a:srgbClr val="3333FF"/>
            </a:solidFill>
          </a:ln>
        </p:spPr>
        <p:txBody>
          <a:bodyPr wrap="square" lIns="0" tIns="0" rIns="0" bIns="0" rtlCol="0"/>
          <a:lstStyle/>
          <a:p>
            <a:endParaRPr/>
          </a:p>
        </p:txBody>
      </p:sp>
      <p:sp>
        <p:nvSpPr>
          <p:cNvPr id="291" name="object 291"/>
          <p:cNvSpPr/>
          <p:nvPr/>
        </p:nvSpPr>
        <p:spPr>
          <a:xfrm>
            <a:off x="334137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292" name="object 292"/>
          <p:cNvSpPr/>
          <p:nvPr/>
        </p:nvSpPr>
        <p:spPr>
          <a:xfrm>
            <a:off x="336677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293" name="object 293"/>
          <p:cNvSpPr/>
          <p:nvPr/>
        </p:nvSpPr>
        <p:spPr>
          <a:xfrm>
            <a:off x="339217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294" name="object 294"/>
          <p:cNvSpPr/>
          <p:nvPr/>
        </p:nvSpPr>
        <p:spPr>
          <a:xfrm>
            <a:off x="341757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295" name="object 295"/>
          <p:cNvSpPr/>
          <p:nvPr/>
        </p:nvSpPr>
        <p:spPr>
          <a:xfrm>
            <a:off x="344297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296" name="object 296"/>
          <p:cNvSpPr/>
          <p:nvPr/>
        </p:nvSpPr>
        <p:spPr>
          <a:xfrm>
            <a:off x="346837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297" name="object 297"/>
          <p:cNvSpPr/>
          <p:nvPr/>
        </p:nvSpPr>
        <p:spPr>
          <a:xfrm>
            <a:off x="349250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298" name="object 298"/>
          <p:cNvSpPr/>
          <p:nvPr/>
        </p:nvSpPr>
        <p:spPr>
          <a:xfrm>
            <a:off x="351790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299" name="object 299"/>
          <p:cNvSpPr/>
          <p:nvPr/>
        </p:nvSpPr>
        <p:spPr>
          <a:xfrm>
            <a:off x="354330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300" name="object 300"/>
          <p:cNvSpPr/>
          <p:nvPr/>
        </p:nvSpPr>
        <p:spPr>
          <a:xfrm>
            <a:off x="356870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301" name="object 301"/>
          <p:cNvSpPr/>
          <p:nvPr/>
        </p:nvSpPr>
        <p:spPr>
          <a:xfrm>
            <a:off x="359410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302" name="object 302"/>
          <p:cNvSpPr/>
          <p:nvPr/>
        </p:nvSpPr>
        <p:spPr>
          <a:xfrm>
            <a:off x="361950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303" name="object 303"/>
          <p:cNvSpPr/>
          <p:nvPr/>
        </p:nvSpPr>
        <p:spPr>
          <a:xfrm>
            <a:off x="3644900" y="1250950"/>
            <a:ext cx="11430" cy="0"/>
          </a:xfrm>
          <a:custGeom>
            <a:avLst/>
            <a:gdLst/>
            <a:ahLst/>
            <a:cxnLst/>
            <a:rect l="l" t="t" r="r" b="b"/>
            <a:pathLst>
              <a:path w="11429">
                <a:moveTo>
                  <a:pt x="0" y="0"/>
                </a:moveTo>
                <a:lnTo>
                  <a:pt x="11429" y="0"/>
                </a:lnTo>
              </a:path>
            </a:pathLst>
          </a:custGeom>
          <a:ln w="12700">
            <a:solidFill>
              <a:srgbClr val="3333FF"/>
            </a:solidFill>
          </a:ln>
        </p:spPr>
        <p:txBody>
          <a:bodyPr wrap="square" lIns="0" tIns="0" rIns="0" bIns="0" rtlCol="0"/>
          <a:lstStyle/>
          <a:p>
            <a:endParaRPr/>
          </a:p>
        </p:txBody>
      </p:sp>
      <p:sp>
        <p:nvSpPr>
          <p:cNvPr id="304" name="object 304"/>
          <p:cNvSpPr/>
          <p:nvPr/>
        </p:nvSpPr>
        <p:spPr>
          <a:xfrm>
            <a:off x="3669029"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305" name="object 305"/>
          <p:cNvSpPr/>
          <p:nvPr/>
        </p:nvSpPr>
        <p:spPr>
          <a:xfrm>
            <a:off x="3694429"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306" name="object 306"/>
          <p:cNvSpPr/>
          <p:nvPr/>
        </p:nvSpPr>
        <p:spPr>
          <a:xfrm>
            <a:off x="3719829"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307" name="object 307"/>
          <p:cNvSpPr/>
          <p:nvPr/>
        </p:nvSpPr>
        <p:spPr>
          <a:xfrm>
            <a:off x="3745229"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308" name="object 308"/>
          <p:cNvSpPr/>
          <p:nvPr/>
        </p:nvSpPr>
        <p:spPr>
          <a:xfrm>
            <a:off x="3770629"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309" name="object 309"/>
          <p:cNvSpPr/>
          <p:nvPr/>
        </p:nvSpPr>
        <p:spPr>
          <a:xfrm>
            <a:off x="3796029" y="1250950"/>
            <a:ext cx="11430" cy="0"/>
          </a:xfrm>
          <a:custGeom>
            <a:avLst/>
            <a:gdLst/>
            <a:ahLst/>
            <a:cxnLst/>
            <a:rect l="l" t="t" r="r" b="b"/>
            <a:pathLst>
              <a:path w="11429">
                <a:moveTo>
                  <a:pt x="0" y="0"/>
                </a:moveTo>
                <a:lnTo>
                  <a:pt x="11430" y="0"/>
                </a:lnTo>
              </a:path>
            </a:pathLst>
          </a:custGeom>
          <a:ln w="12700">
            <a:solidFill>
              <a:srgbClr val="3333FF"/>
            </a:solidFill>
          </a:ln>
        </p:spPr>
        <p:txBody>
          <a:bodyPr wrap="square" lIns="0" tIns="0" rIns="0" bIns="0" rtlCol="0"/>
          <a:lstStyle/>
          <a:p>
            <a:endParaRPr/>
          </a:p>
        </p:txBody>
      </p:sp>
      <p:sp>
        <p:nvSpPr>
          <p:cNvPr id="310" name="object 310"/>
          <p:cNvSpPr/>
          <p:nvPr/>
        </p:nvSpPr>
        <p:spPr>
          <a:xfrm>
            <a:off x="3820159"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311" name="object 311"/>
          <p:cNvSpPr/>
          <p:nvPr/>
        </p:nvSpPr>
        <p:spPr>
          <a:xfrm>
            <a:off x="3845559"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312" name="object 312"/>
          <p:cNvSpPr/>
          <p:nvPr/>
        </p:nvSpPr>
        <p:spPr>
          <a:xfrm>
            <a:off x="3870959"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313" name="object 313"/>
          <p:cNvSpPr/>
          <p:nvPr/>
        </p:nvSpPr>
        <p:spPr>
          <a:xfrm>
            <a:off x="3896359"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314" name="object 314"/>
          <p:cNvSpPr/>
          <p:nvPr/>
        </p:nvSpPr>
        <p:spPr>
          <a:xfrm>
            <a:off x="3921759"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315" name="object 315"/>
          <p:cNvSpPr/>
          <p:nvPr/>
        </p:nvSpPr>
        <p:spPr>
          <a:xfrm>
            <a:off x="3947159"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316" name="object 316"/>
          <p:cNvSpPr/>
          <p:nvPr/>
        </p:nvSpPr>
        <p:spPr>
          <a:xfrm>
            <a:off x="397129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317" name="object 317"/>
          <p:cNvSpPr/>
          <p:nvPr/>
        </p:nvSpPr>
        <p:spPr>
          <a:xfrm>
            <a:off x="399669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318" name="object 318"/>
          <p:cNvSpPr/>
          <p:nvPr/>
        </p:nvSpPr>
        <p:spPr>
          <a:xfrm>
            <a:off x="402209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319" name="object 319"/>
          <p:cNvSpPr/>
          <p:nvPr/>
        </p:nvSpPr>
        <p:spPr>
          <a:xfrm>
            <a:off x="404749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320" name="object 320"/>
          <p:cNvSpPr/>
          <p:nvPr/>
        </p:nvSpPr>
        <p:spPr>
          <a:xfrm>
            <a:off x="407289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321" name="object 321"/>
          <p:cNvSpPr/>
          <p:nvPr/>
        </p:nvSpPr>
        <p:spPr>
          <a:xfrm>
            <a:off x="409829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322" name="object 322"/>
          <p:cNvSpPr/>
          <p:nvPr/>
        </p:nvSpPr>
        <p:spPr>
          <a:xfrm>
            <a:off x="4123690" y="1250950"/>
            <a:ext cx="11430" cy="0"/>
          </a:xfrm>
          <a:custGeom>
            <a:avLst/>
            <a:gdLst/>
            <a:ahLst/>
            <a:cxnLst/>
            <a:rect l="l" t="t" r="r" b="b"/>
            <a:pathLst>
              <a:path w="11429">
                <a:moveTo>
                  <a:pt x="0" y="0"/>
                </a:moveTo>
                <a:lnTo>
                  <a:pt x="11430" y="0"/>
                </a:lnTo>
              </a:path>
            </a:pathLst>
          </a:custGeom>
          <a:ln w="12700">
            <a:solidFill>
              <a:srgbClr val="3333FF"/>
            </a:solidFill>
          </a:ln>
        </p:spPr>
        <p:txBody>
          <a:bodyPr wrap="square" lIns="0" tIns="0" rIns="0" bIns="0" rtlCol="0"/>
          <a:lstStyle/>
          <a:p>
            <a:endParaRPr/>
          </a:p>
        </p:txBody>
      </p:sp>
      <p:sp>
        <p:nvSpPr>
          <p:cNvPr id="323" name="object 323"/>
          <p:cNvSpPr/>
          <p:nvPr/>
        </p:nvSpPr>
        <p:spPr>
          <a:xfrm>
            <a:off x="414782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324" name="object 324"/>
          <p:cNvSpPr/>
          <p:nvPr/>
        </p:nvSpPr>
        <p:spPr>
          <a:xfrm>
            <a:off x="417322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325" name="object 325"/>
          <p:cNvSpPr/>
          <p:nvPr/>
        </p:nvSpPr>
        <p:spPr>
          <a:xfrm>
            <a:off x="419862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326" name="object 326"/>
          <p:cNvSpPr/>
          <p:nvPr/>
        </p:nvSpPr>
        <p:spPr>
          <a:xfrm>
            <a:off x="422402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327" name="object 327"/>
          <p:cNvSpPr/>
          <p:nvPr/>
        </p:nvSpPr>
        <p:spPr>
          <a:xfrm>
            <a:off x="424942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328" name="object 328"/>
          <p:cNvSpPr/>
          <p:nvPr/>
        </p:nvSpPr>
        <p:spPr>
          <a:xfrm>
            <a:off x="4274820" y="1250950"/>
            <a:ext cx="11430" cy="0"/>
          </a:xfrm>
          <a:custGeom>
            <a:avLst/>
            <a:gdLst/>
            <a:ahLst/>
            <a:cxnLst/>
            <a:rect l="l" t="t" r="r" b="b"/>
            <a:pathLst>
              <a:path w="11429">
                <a:moveTo>
                  <a:pt x="0" y="0"/>
                </a:moveTo>
                <a:lnTo>
                  <a:pt x="11429" y="0"/>
                </a:lnTo>
              </a:path>
            </a:pathLst>
          </a:custGeom>
          <a:ln w="12700">
            <a:solidFill>
              <a:srgbClr val="3333FF"/>
            </a:solidFill>
          </a:ln>
        </p:spPr>
        <p:txBody>
          <a:bodyPr wrap="square" lIns="0" tIns="0" rIns="0" bIns="0" rtlCol="0"/>
          <a:lstStyle/>
          <a:p>
            <a:endParaRPr/>
          </a:p>
        </p:txBody>
      </p:sp>
      <p:sp>
        <p:nvSpPr>
          <p:cNvPr id="329" name="object 329"/>
          <p:cNvSpPr/>
          <p:nvPr/>
        </p:nvSpPr>
        <p:spPr>
          <a:xfrm>
            <a:off x="429895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330" name="object 330"/>
          <p:cNvSpPr/>
          <p:nvPr/>
        </p:nvSpPr>
        <p:spPr>
          <a:xfrm>
            <a:off x="432435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331" name="object 331"/>
          <p:cNvSpPr/>
          <p:nvPr/>
        </p:nvSpPr>
        <p:spPr>
          <a:xfrm>
            <a:off x="434975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332" name="object 332"/>
          <p:cNvSpPr/>
          <p:nvPr/>
        </p:nvSpPr>
        <p:spPr>
          <a:xfrm>
            <a:off x="437515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333" name="object 333"/>
          <p:cNvSpPr/>
          <p:nvPr/>
        </p:nvSpPr>
        <p:spPr>
          <a:xfrm>
            <a:off x="440055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334" name="object 334"/>
          <p:cNvSpPr/>
          <p:nvPr/>
        </p:nvSpPr>
        <p:spPr>
          <a:xfrm>
            <a:off x="442595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335" name="object 335"/>
          <p:cNvSpPr/>
          <p:nvPr/>
        </p:nvSpPr>
        <p:spPr>
          <a:xfrm>
            <a:off x="4450079"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336" name="object 336"/>
          <p:cNvSpPr/>
          <p:nvPr/>
        </p:nvSpPr>
        <p:spPr>
          <a:xfrm>
            <a:off x="4475479"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337" name="object 337"/>
          <p:cNvSpPr/>
          <p:nvPr/>
        </p:nvSpPr>
        <p:spPr>
          <a:xfrm>
            <a:off x="4500879"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338" name="object 338"/>
          <p:cNvSpPr/>
          <p:nvPr/>
        </p:nvSpPr>
        <p:spPr>
          <a:xfrm>
            <a:off x="4526279"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339" name="object 339"/>
          <p:cNvSpPr/>
          <p:nvPr/>
        </p:nvSpPr>
        <p:spPr>
          <a:xfrm>
            <a:off x="4551679"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340" name="object 340"/>
          <p:cNvSpPr/>
          <p:nvPr/>
        </p:nvSpPr>
        <p:spPr>
          <a:xfrm>
            <a:off x="4575809" y="1250950"/>
            <a:ext cx="13970" cy="0"/>
          </a:xfrm>
          <a:custGeom>
            <a:avLst/>
            <a:gdLst/>
            <a:ahLst/>
            <a:cxnLst/>
            <a:rect l="l" t="t" r="r" b="b"/>
            <a:pathLst>
              <a:path w="13970">
                <a:moveTo>
                  <a:pt x="0" y="0"/>
                </a:moveTo>
                <a:lnTo>
                  <a:pt x="13969" y="0"/>
                </a:lnTo>
              </a:path>
            </a:pathLst>
          </a:custGeom>
          <a:ln w="12700">
            <a:solidFill>
              <a:srgbClr val="3333FF"/>
            </a:solidFill>
          </a:ln>
        </p:spPr>
        <p:txBody>
          <a:bodyPr wrap="square" lIns="0" tIns="0" rIns="0" bIns="0" rtlCol="0"/>
          <a:lstStyle/>
          <a:p>
            <a:endParaRPr/>
          </a:p>
        </p:txBody>
      </p:sp>
      <p:sp>
        <p:nvSpPr>
          <p:cNvPr id="341" name="object 341"/>
          <p:cNvSpPr/>
          <p:nvPr/>
        </p:nvSpPr>
        <p:spPr>
          <a:xfrm>
            <a:off x="4602479" y="1250950"/>
            <a:ext cx="11430" cy="0"/>
          </a:xfrm>
          <a:custGeom>
            <a:avLst/>
            <a:gdLst/>
            <a:ahLst/>
            <a:cxnLst/>
            <a:rect l="l" t="t" r="r" b="b"/>
            <a:pathLst>
              <a:path w="11429">
                <a:moveTo>
                  <a:pt x="0" y="0"/>
                </a:moveTo>
                <a:lnTo>
                  <a:pt x="11430" y="0"/>
                </a:lnTo>
              </a:path>
            </a:pathLst>
          </a:custGeom>
          <a:ln w="12700">
            <a:solidFill>
              <a:srgbClr val="3333FF"/>
            </a:solidFill>
          </a:ln>
        </p:spPr>
        <p:txBody>
          <a:bodyPr wrap="square" lIns="0" tIns="0" rIns="0" bIns="0" rtlCol="0"/>
          <a:lstStyle/>
          <a:p>
            <a:endParaRPr/>
          </a:p>
        </p:txBody>
      </p:sp>
      <p:sp>
        <p:nvSpPr>
          <p:cNvPr id="342" name="object 342"/>
          <p:cNvSpPr/>
          <p:nvPr/>
        </p:nvSpPr>
        <p:spPr>
          <a:xfrm>
            <a:off x="4626609"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343" name="object 343"/>
          <p:cNvSpPr/>
          <p:nvPr/>
        </p:nvSpPr>
        <p:spPr>
          <a:xfrm>
            <a:off x="4652009"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344" name="object 344"/>
          <p:cNvSpPr/>
          <p:nvPr/>
        </p:nvSpPr>
        <p:spPr>
          <a:xfrm>
            <a:off x="4677409"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345" name="object 345"/>
          <p:cNvSpPr/>
          <p:nvPr/>
        </p:nvSpPr>
        <p:spPr>
          <a:xfrm>
            <a:off x="4702809"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346" name="object 346"/>
          <p:cNvSpPr/>
          <p:nvPr/>
        </p:nvSpPr>
        <p:spPr>
          <a:xfrm>
            <a:off x="4728209"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347" name="object 347"/>
          <p:cNvSpPr/>
          <p:nvPr/>
        </p:nvSpPr>
        <p:spPr>
          <a:xfrm>
            <a:off x="4753609"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348" name="object 348"/>
          <p:cNvSpPr/>
          <p:nvPr/>
        </p:nvSpPr>
        <p:spPr>
          <a:xfrm>
            <a:off x="477774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349" name="object 349"/>
          <p:cNvSpPr/>
          <p:nvPr/>
        </p:nvSpPr>
        <p:spPr>
          <a:xfrm>
            <a:off x="480314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350" name="object 350"/>
          <p:cNvSpPr/>
          <p:nvPr/>
        </p:nvSpPr>
        <p:spPr>
          <a:xfrm>
            <a:off x="482854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351" name="object 351"/>
          <p:cNvSpPr/>
          <p:nvPr/>
        </p:nvSpPr>
        <p:spPr>
          <a:xfrm>
            <a:off x="485394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352" name="object 352"/>
          <p:cNvSpPr/>
          <p:nvPr/>
        </p:nvSpPr>
        <p:spPr>
          <a:xfrm>
            <a:off x="487934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353" name="object 353"/>
          <p:cNvSpPr/>
          <p:nvPr/>
        </p:nvSpPr>
        <p:spPr>
          <a:xfrm>
            <a:off x="490474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354" name="object 354"/>
          <p:cNvSpPr/>
          <p:nvPr/>
        </p:nvSpPr>
        <p:spPr>
          <a:xfrm>
            <a:off x="492887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355" name="object 355"/>
          <p:cNvSpPr/>
          <p:nvPr/>
        </p:nvSpPr>
        <p:spPr>
          <a:xfrm>
            <a:off x="495427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356" name="object 356"/>
          <p:cNvSpPr/>
          <p:nvPr/>
        </p:nvSpPr>
        <p:spPr>
          <a:xfrm>
            <a:off x="497967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357" name="object 357"/>
          <p:cNvSpPr/>
          <p:nvPr/>
        </p:nvSpPr>
        <p:spPr>
          <a:xfrm>
            <a:off x="500507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358" name="object 358"/>
          <p:cNvSpPr/>
          <p:nvPr/>
        </p:nvSpPr>
        <p:spPr>
          <a:xfrm>
            <a:off x="503047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359" name="object 359"/>
          <p:cNvSpPr/>
          <p:nvPr/>
        </p:nvSpPr>
        <p:spPr>
          <a:xfrm>
            <a:off x="505587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360" name="object 360"/>
          <p:cNvSpPr/>
          <p:nvPr/>
        </p:nvSpPr>
        <p:spPr>
          <a:xfrm>
            <a:off x="5081270" y="1250950"/>
            <a:ext cx="11430" cy="0"/>
          </a:xfrm>
          <a:custGeom>
            <a:avLst/>
            <a:gdLst/>
            <a:ahLst/>
            <a:cxnLst/>
            <a:rect l="l" t="t" r="r" b="b"/>
            <a:pathLst>
              <a:path w="11429">
                <a:moveTo>
                  <a:pt x="0" y="0"/>
                </a:moveTo>
                <a:lnTo>
                  <a:pt x="11429" y="0"/>
                </a:lnTo>
              </a:path>
            </a:pathLst>
          </a:custGeom>
          <a:ln w="12700">
            <a:solidFill>
              <a:srgbClr val="3333FF"/>
            </a:solidFill>
          </a:ln>
        </p:spPr>
        <p:txBody>
          <a:bodyPr wrap="square" lIns="0" tIns="0" rIns="0" bIns="0" rtlCol="0"/>
          <a:lstStyle/>
          <a:p>
            <a:endParaRPr/>
          </a:p>
        </p:txBody>
      </p:sp>
      <p:sp>
        <p:nvSpPr>
          <p:cNvPr id="361" name="object 361"/>
          <p:cNvSpPr/>
          <p:nvPr/>
        </p:nvSpPr>
        <p:spPr>
          <a:xfrm>
            <a:off x="510540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362" name="object 362"/>
          <p:cNvSpPr/>
          <p:nvPr/>
        </p:nvSpPr>
        <p:spPr>
          <a:xfrm>
            <a:off x="513080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363" name="object 363"/>
          <p:cNvSpPr/>
          <p:nvPr/>
        </p:nvSpPr>
        <p:spPr>
          <a:xfrm>
            <a:off x="515620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364" name="object 364"/>
          <p:cNvSpPr/>
          <p:nvPr/>
        </p:nvSpPr>
        <p:spPr>
          <a:xfrm>
            <a:off x="518160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365" name="object 365"/>
          <p:cNvSpPr/>
          <p:nvPr/>
        </p:nvSpPr>
        <p:spPr>
          <a:xfrm>
            <a:off x="520700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366" name="object 366"/>
          <p:cNvSpPr/>
          <p:nvPr/>
        </p:nvSpPr>
        <p:spPr>
          <a:xfrm>
            <a:off x="523240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367" name="object 367"/>
          <p:cNvSpPr/>
          <p:nvPr/>
        </p:nvSpPr>
        <p:spPr>
          <a:xfrm>
            <a:off x="5256529"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368" name="object 368"/>
          <p:cNvSpPr/>
          <p:nvPr/>
        </p:nvSpPr>
        <p:spPr>
          <a:xfrm>
            <a:off x="5281929"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369" name="object 369"/>
          <p:cNvSpPr/>
          <p:nvPr/>
        </p:nvSpPr>
        <p:spPr>
          <a:xfrm>
            <a:off x="5307329"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370" name="object 370"/>
          <p:cNvSpPr/>
          <p:nvPr/>
        </p:nvSpPr>
        <p:spPr>
          <a:xfrm>
            <a:off x="5332729"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371" name="object 371"/>
          <p:cNvSpPr/>
          <p:nvPr/>
        </p:nvSpPr>
        <p:spPr>
          <a:xfrm>
            <a:off x="5358129"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372" name="object 372"/>
          <p:cNvSpPr/>
          <p:nvPr/>
        </p:nvSpPr>
        <p:spPr>
          <a:xfrm>
            <a:off x="5383529"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373" name="object 373"/>
          <p:cNvSpPr/>
          <p:nvPr/>
        </p:nvSpPr>
        <p:spPr>
          <a:xfrm>
            <a:off x="5407659"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374" name="object 374"/>
          <p:cNvSpPr/>
          <p:nvPr/>
        </p:nvSpPr>
        <p:spPr>
          <a:xfrm>
            <a:off x="5433059"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375" name="object 375"/>
          <p:cNvSpPr/>
          <p:nvPr/>
        </p:nvSpPr>
        <p:spPr>
          <a:xfrm>
            <a:off x="5458459"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376" name="object 376"/>
          <p:cNvSpPr/>
          <p:nvPr/>
        </p:nvSpPr>
        <p:spPr>
          <a:xfrm>
            <a:off x="5483859"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377" name="object 377"/>
          <p:cNvSpPr/>
          <p:nvPr/>
        </p:nvSpPr>
        <p:spPr>
          <a:xfrm>
            <a:off x="5509259"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378" name="object 378"/>
          <p:cNvSpPr/>
          <p:nvPr/>
        </p:nvSpPr>
        <p:spPr>
          <a:xfrm>
            <a:off x="5534659"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379" name="object 379"/>
          <p:cNvSpPr/>
          <p:nvPr/>
        </p:nvSpPr>
        <p:spPr>
          <a:xfrm>
            <a:off x="5560059" y="1250950"/>
            <a:ext cx="11430" cy="0"/>
          </a:xfrm>
          <a:custGeom>
            <a:avLst/>
            <a:gdLst/>
            <a:ahLst/>
            <a:cxnLst/>
            <a:rect l="l" t="t" r="r" b="b"/>
            <a:pathLst>
              <a:path w="11429">
                <a:moveTo>
                  <a:pt x="0" y="0"/>
                </a:moveTo>
                <a:lnTo>
                  <a:pt x="11429" y="0"/>
                </a:lnTo>
              </a:path>
            </a:pathLst>
          </a:custGeom>
          <a:ln w="12700">
            <a:solidFill>
              <a:srgbClr val="3333FF"/>
            </a:solidFill>
          </a:ln>
        </p:spPr>
        <p:txBody>
          <a:bodyPr wrap="square" lIns="0" tIns="0" rIns="0" bIns="0" rtlCol="0"/>
          <a:lstStyle/>
          <a:p>
            <a:endParaRPr/>
          </a:p>
        </p:txBody>
      </p:sp>
      <p:sp>
        <p:nvSpPr>
          <p:cNvPr id="380" name="object 380"/>
          <p:cNvSpPr/>
          <p:nvPr/>
        </p:nvSpPr>
        <p:spPr>
          <a:xfrm>
            <a:off x="558419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381" name="object 381"/>
          <p:cNvSpPr/>
          <p:nvPr/>
        </p:nvSpPr>
        <p:spPr>
          <a:xfrm>
            <a:off x="560959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382" name="object 382"/>
          <p:cNvSpPr/>
          <p:nvPr/>
        </p:nvSpPr>
        <p:spPr>
          <a:xfrm>
            <a:off x="563499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383" name="object 383"/>
          <p:cNvSpPr/>
          <p:nvPr/>
        </p:nvSpPr>
        <p:spPr>
          <a:xfrm>
            <a:off x="566039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384" name="object 384"/>
          <p:cNvSpPr/>
          <p:nvPr/>
        </p:nvSpPr>
        <p:spPr>
          <a:xfrm>
            <a:off x="568579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385" name="object 385"/>
          <p:cNvSpPr/>
          <p:nvPr/>
        </p:nvSpPr>
        <p:spPr>
          <a:xfrm>
            <a:off x="571119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386" name="object 386"/>
          <p:cNvSpPr/>
          <p:nvPr/>
        </p:nvSpPr>
        <p:spPr>
          <a:xfrm>
            <a:off x="573532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387" name="object 387"/>
          <p:cNvSpPr/>
          <p:nvPr/>
        </p:nvSpPr>
        <p:spPr>
          <a:xfrm>
            <a:off x="576072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388" name="object 388"/>
          <p:cNvSpPr/>
          <p:nvPr/>
        </p:nvSpPr>
        <p:spPr>
          <a:xfrm>
            <a:off x="578612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389" name="object 389"/>
          <p:cNvSpPr/>
          <p:nvPr/>
        </p:nvSpPr>
        <p:spPr>
          <a:xfrm>
            <a:off x="581152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390" name="object 390"/>
          <p:cNvSpPr/>
          <p:nvPr/>
        </p:nvSpPr>
        <p:spPr>
          <a:xfrm>
            <a:off x="583692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391" name="object 391"/>
          <p:cNvSpPr/>
          <p:nvPr/>
        </p:nvSpPr>
        <p:spPr>
          <a:xfrm>
            <a:off x="586232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392" name="object 392"/>
          <p:cNvSpPr/>
          <p:nvPr/>
        </p:nvSpPr>
        <p:spPr>
          <a:xfrm>
            <a:off x="588645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393" name="object 393"/>
          <p:cNvSpPr/>
          <p:nvPr/>
        </p:nvSpPr>
        <p:spPr>
          <a:xfrm>
            <a:off x="591185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394" name="object 394"/>
          <p:cNvSpPr/>
          <p:nvPr/>
        </p:nvSpPr>
        <p:spPr>
          <a:xfrm>
            <a:off x="593725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395" name="object 395"/>
          <p:cNvSpPr/>
          <p:nvPr/>
        </p:nvSpPr>
        <p:spPr>
          <a:xfrm>
            <a:off x="596265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396" name="object 396"/>
          <p:cNvSpPr/>
          <p:nvPr/>
        </p:nvSpPr>
        <p:spPr>
          <a:xfrm>
            <a:off x="598805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397" name="object 397"/>
          <p:cNvSpPr/>
          <p:nvPr/>
        </p:nvSpPr>
        <p:spPr>
          <a:xfrm>
            <a:off x="601345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398" name="object 398"/>
          <p:cNvSpPr/>
          <p:nvPr/>
        </p:nvSpPr>
        <p:spPr>
          <a:xfrm>
            <a:off x="6038850" y="1250950"/>
            <a:ext cx="11430" cy="0"/>
          </a:xfrm>
          <a:custGeom>
            <a:avLst/>
            <a:gdLst/>
            <a:ahLst/>
            <a:cxnLst/>
            <a:rect l="l" t="t" r="r" b="b"/>
            <a:pathLst>
              <a:path w="11429">
                <a:moveTo>
                  <a:pt x="0" y="0"/>
                </a:moveTo>
                <a:lnTo>
                  <a:pt x="11429" y="0"/>
                </a:lnTo>
              </a:path>
            </a:pathLst>
          </a:custGeom>
          <a:ln w="12700">
            <a:solidFill>
              <a:srgbClr val="3333FF"/>
            </a:solidFill>
          </a:ln>
        </p:spPr>
        <p:txBody>
          <a:bodyPr wrap="square" lIns="0" tIns="0" rIns="0" bIns="0" rtlCol="0"/>
          <a:lstStyle/>
          <a:p>
            <a:endParaRPr/>
          </a:p>
        </p:txBody>
      </p:sp>
      <p:sp>
        <p:nvSpPr>
          <p:cNvPr id="399" name="object 399"/>
          <p:cNvSpPr/>
          <p:nvPr/>
        </p:nvSpPr>
        <p:spPr>
          <a:xfrm>
            <a:off x="6062979"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400" name="object 400"/>
          <p:cNvSpPr/>
          <p:nvPr/>
        </p:nvSpPr>
        <p:spPr>
          <a:xfrm>
            <a:off x="6088379"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401" name="object 401"/>
          <p:cNvSpPr/>
          <p:nvPr/>
        </p:nvSpPr>
        <p:spPr>
          <a:xfrm>
            <a:off x="6113779"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402" name="object 402"/>
          <p:cNvSpPr/>
          <p:nvPr/>
        </p:nvSpPr>
        <p:spPr>
          <a:xfrm>
            <a:off x="6139179"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403" name="object 403"/>
          <p:cNvSpPr/>
          <p:nvPr/>
        </p:nvSpPr>
        <p:spPr>
          <a:xfrm>
            <a:off x="6164579"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404" name="object 404"/>
          <p:cNvSpPr/>
          <p:nvPr/>
        </p:nvSpPr>
        <p:spPr>
          <a:xfrm>
            <a:off x="6189979"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405" name="object 405"/>
          <p:cNvSpPr/>
          <p:nvPr/>
        </p:nvSpPr>
        <p:spPr>
          <a:xfrm>
            <a:off x="6214109"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406" name="object 406"/>
          <p:cNvSpPr/>
          <p:nvPr/>
        </p:nvSpPr>
        <p:spPr>
          <a:xfrm>
            <a:off x="6239509"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407" name="object 407"/>
          <p:cNvSpPr/>
          <p:nvPr/>
        </p:nvSpPr>
        <p:spPr>
          <a:xfrm>
            <a:off x="6264909"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408" name="object 408"/>
          <p:cNvSpPr/>
          <p:nvPr/>
        </p:nvSpPr>
        <p:spPr>
          <a:xfrm>
            <a:off x="6290309"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409" name="object 409"/>
          <p:cNvSpPr/>
          <p:nvPr/>
        </p:nvSpPr>
        <p:spPr>
          <a:xfrm>
            <a:off x="6315709"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410" name="object 410"/>
          <p:cNvSpPr/>
          <p:nvPr/>
        </p:nvSpPr>
        <p:spPr>
          <a:xfrm>
            <a:off x="6341109"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411" name="object 411"/>
          <p:cNvSpPr/>
          <p:nvPr/>
        </p:nvSpPr>
        <p:spPr>
          <a:xfrm>
            <a:off x="6366509" y="1250950"/>
            <a:ext cx="11430" cy="0"/>
          </a:xfrm>
          <a:custGeom>
            <a:avLst/>
            <a:gdLst/>
            <a:ahLst/>
            <a:cxnLst/>
            <a:rect l="l" t="t" r="r" b="b"/>
            <a:pathLst>
              <a:path w="11429">
                <a:moveTo>
                  <a:pt x="0" y="0"/>
                </a:moveTo>
                <a:lnTo>
                  <a:pt x="11429" y="0"/>
                </a:lnTo>
              </a:path>
            </a:pathLst>
          </a:custGeom>
          <a:ln w="12700">
            <a:solidFill>
              <a:srgbClr val="3333FF"/>
            </a:solidFill>
          </a:ln>
        </p:spPr>
        <p:txBody>
          <a:bodyPr wrap="square" lIns="0" tIns="0" rIns="0" bIns="0" rtlCol="0"/>
          <a:lstStyle/>
          <a:p>
            <a:endParaRPr/>
          </a:p>
        </p:txBody>
      </p:sp>
      <p:sp>
        <p:nvSpPr>
          <p:cNvPr id="412" name="object 412"/>
          <p:cNvSpPr/>
          <p:nvPr/>
        </p:nvSpPr>
        <p:spPr>
          <a:xfrm>
            <a:off x="639064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413" name="object 413"/>
          <p:cNvSpPr/>
          <p:nvPr/>
        </p:nvSpPr>
        <p:spPr>
          <a:xfrm>
            <a:off x="641604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414" name="object 414"/>
          <p:cNvSpPr/>
          <p:nvPr/>
        </p:nvSpPr>
        <p:spPr>
          <a:xfrm>
            <a:off x="644144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415" name="object 415"/>
          <p:cNvSpPr/>
          <p:nvPr/>
        </p:nvSpPr>
        <p:spPr>
          <a:xfrm>
            <a:off x="646684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416" name="object 416"/>
          <p:cNvSpPr/>
          <p:nvPr/>
        </p:nvSpPr>
        <p:spPr>
          <a:xfrm>
            <a:off x="649224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417" name="object 417"/>
          <p:cNvSpPr/>
          <p:nvPr/>
        </p:nvSpPr>
        <p:spPr>
          <a:xfrm>
            <a:off x="6517640" y="1250950"/>
            <a:ext cx="11430" cy="0"/>
          </a:xfrm>
          <a:custGeom>
            <a:avLst/>
            <a:gdLst/>
            <a:ahLst/>
            <a:cxnLst/>
            <a:rect l="l" t="t" r="r" b="b"/>
            <a:pathLst>
              <a:path w="11429">
                <a:moveTo>
                  <a:pt x="0" y="0"/>
                </a:moveTo>
                <a:lnTo>
                  <a:pt x="11429" y="0"/>
                </a:lnTo>
              </a:path>
            </a:pathLst>
          </a:custGeom>
          <a:ln w="12700">
            <a:solidFill>
              <a:srgbClr val="3333FF"/>
            </a:solidFill>
          </a:ln>
        </p:spPr>
        <p:txBody>
          <a:bodyPr wrap="square" lIns="0" tIns="0" rIns="0" bIns="0" rtlCol="0"/>
          <a:lstStyle/>
          <a:p>
            <a:endParaRPr/>
          </a:p>
        </p:txBody>
      </p:sp>
      <p:sp>
        <p:nvSpPr>
          <p:cNvPr id="418" name="object 418"/>
          <p:cNvSpPr/>
          <p:nvPr/>
        </p:nvSpPr>
        <p:spPr>
          <a:xfrm>
            <a:off x="6541769"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419" name="object 419"/>
          <p:cNvSpPr/>
          <p:nvPr/>
        </p:nvSpPr>
        <p:spPr>
          <a:xfrm>
            <a:off x="6567169"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420" name="object 420"/>
          <p:cNvSpPr/>
          <p:nvPr/>
        </p:nvSpPr>
        <p:spPr>
          <a:xfrm>
            <a:off x="6592569"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421" name="object 421"/>
          <p:cNvSpPr/>
          <p:nvPr/>
        </p:nvSpPr>
        <p:spPr>
          <a:xfrm>
            <a:off x="6617969"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422" name="object 422"/>
          <p:cNvSpPr/>
          <p:nvPr/>
        </p:nvSpPr>
        <p:spPr>
          <a:xfrm>
            <a:off x="6643369"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423" name="object 423"/>
          <p:cNvSpPr/>
          <p:nvPr/>
        </p:nvSpPr>
        <p:spPr>
          <a:xfrm>
            <a:off x="6668769"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424" name="object 424"/>
          <p:cNvSpPr/>
          <p:nvPr/>
        </p:nvSpPr>
        <p:spPr>
          <a:xfrm>
            <a:off x="669290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425" name="object 425"/>
          <p:cNvSpPr/>
          <p:nvPr/>
        </p:nvSpPr>
        <p:spPr>
          <a:xfrm>
            <a:off x="671830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426" name="object 426"/>
          <p:cNvSpPr/>
          <p:nvPr/>
        </p:nvSpPr>
        <p:spPr>
          <a:xfrm>
            <a:off x="674370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427" name="object 427"/>
          <p:cNvSpPr/>
          <p:nvPr/>
        </p:nvSpPr>
        <p:spPr>
          <a:xfrm>
            <a:off x="676910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428" name="object 428"/>
          <p:cNvSpPr/>
          <p:nvPr/>
        </p:nvSpPr>
        <p:spPr>
          <a:xfrm>
            <a:off x="679450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429" name="object 429"/>
          <p:cNvSpPr/>
          <p:nvPr/>
        </p:nvSpPr>
        <p:spPr>
          <a:xfrm>
            <a:off x="681990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430" name="object 430"/>
          <p:cNvSpPr/>
          <p:nvPr/>
        </p:nvSpPr>
        <p:spPr>
          <a:xfrm>
            <a:off x="6845300" y="1250950"/>
            <a:ext cx="11430" cy="0"/>
          </a:xfrm>
          <a:custGeom>
            <a:avLst/>
            <a:gdLst/>
            <a:ahLst/>
            <a:cxnLst/>
            <a:rect l="l" t="t" r="r" b="b"/>
            <a:pathLst>
              <a:path w="11429">
                <a:moveTo>
                  <a:pt x="0" y="0"/>
                </a:moveTo>
                <a:lnTo>
                  <a:pt x="11429" y="0"/>
                </a:lnTo>
              </a:path>
            </a:pathLst>
          </a:custGeom>
          <a:ln w="12700">
            <a:solidFill>
              <a:srgbClr val="3333FF"/>
            </a:solidFill>
          </a:ln>
        </p:spPr>
        <p:txBody>
          <a:bodyPr wrap="square" lIns="0" tIns="0" rIns="0" bIns="0" rtlCol="0"/>
          <a:lstStyle/>
          <a:p>
            <a:endParaRPr/>
          </a:p>
        </p:txBody>
      </p:sp>
      <p:sp>
        <p:nvSpPr>
          <p:cNvPr id="431" name="object 431"/>
          <p:cNvSpPr/>
          <p:nvPr/>
        </p:nvSpPr>
        <p:spPr>
          <a:xfrm>
            <a:off x="686943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432" name="object 432"/>
          <p:cNvSpPr/>
          <p:nvPr/>
        </p:nvSpPr>
        <p:spPr>
          <a:xfrm>
            <a:off x="689483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433" name="object 433"/>
          <p:cNvSpPr/>
          <p:nvPr/>
        </p:nvSpPr>
        <p:spPr>
          <a:xfrm>
            <a:off x="692023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434" name="object 434"/>
          <p:cNvSpPr/>
          <p:nvPr/>
        </p:nvSpPr>
        <p:spPr>
          <a:xfrm>
            <a:off x="694563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435" name="object 435"/>
          <p:cNvSpPr/>
          <p:nvPr/>
        </p:nvSpPr>
        <p:spPr>
          <a:xfrm>
            <a:off x="697103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436" name="object 436"/>
          <p:cNvSpPr/>
          <p:nvPr/>
        </p:nvSpPr>
        <p:spPr>
          <a:xfrm>
            <a:off x="6996430" y="1250950"/>
            <a:ext cx="11430" cy="0"/>
          </a:xfrm>
          <a:custGeom>
            <a:avLst/>
            <a:gdLst/>
            <a:ahLst/>
            <a:cxnLst/>
            <a:rect l="l" t="t" r="r" b="b"/>
            <a:pathLst>
              <a:path w="11429">
                <a:moveTo>
                  <a:pt x="0" y="0"/>
                </a:moveTo>
                <a:lnTo>
                  <a:pt x="11429" y="0"/>
                </a:lnTo>
              </a:path>
            </a:pathLst>
          </a:custGeom>
          <a:ln w="12700">
            <a:solidFill>
              <a:srgbClr val="3333FF"/>
            </a:solidFill>
          </a:ln>
        </p:spPr>
        <p:txBody>
          <a:bodyPr wrap="square" lIns="0" tIns="0" rIns="0" bIns="0" rtlCol="0"/>
          <a:lstStyle/>
          <a:p>
            <a:endParaRPr/>
          </a:p>
        </p:txBody>
      </p:sp>
      <p:sp>
        <p:nvSpPr>
          <p:cNvPr id="437" name="object 437"/>
          <p:cNvSpPr/>
          <p:nvPr/>
        </p:nvSpPr>
        <p:spPr>
          <a:xfrm>
            <a:off x="7020559"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438" name="object 438"/>
          <p:cNvSpPr/>
          <p:nvPr/>
        </p:nvSpPr>
        <p:spPr>
          <a:xfrm>
            <a:off x="7045959"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439" name="object 439"/>
          <p:cNvSpPr/>
          <p:nvPr/>
        </p:nvSpPr>
        <p:spPr>
          <a:xfrm>
            <a:off x="7071359"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440" name="object 440"/>
          <p:cNvSpPr/>
          <p:nvPr/>
        </p:nvSpPr>
        <p:spPr>
          <a:xfrm>
            <a:off x="7096759"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441" name="object 441"/>
          <p:cNvSpPr/>
          <p:nvPr/>
        </p:nvSpPr>
        <p:spPr>
          <a:xfrm>
            <a:off x="7122159"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442" name="object 442"/>
          <p:cNvSpPr/>
          <p:nvPr/>
        </p:nvSpPr>
        <p:spPr>
          <a:xfrm>
            <a:off x="7147559"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443" name="object 443"/>
          <p:cNvSpPr/>
          <p:nvPr/>
        </p:nvSpPr>
        <p:spPr>
          <a:xfrm>
            <a:off x="717169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444" name="object 444"/>
          <p:cNvSpPr/>
          <p:nvPr/>
        </p:nvSpPr>
        <p:spPr>
          <a:xfrm>
            <a:off x="719709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445" name="object 445"/>
          <p:cNvSpPr/>
          <p:nvPr/>
        </p:nvSpPr>
        <p:spPr>
          <a:xfrm>
            <a:off x="722249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446" name="object 446"/>
          <p:cNvSpPr/>
          <p:nvPr/>
        </p:nvSpPr>
        <p:spPr>
          <a:xfrm>
            <a:off x="724789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447" name="object 447"/>
          <p:cNvSpPr/>
          <p:nvPr/>
        </p:nvSpPr>
        <p:spPr>
          <a:xfrm>
            <a:off x="727329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448" name="object 448"/>
          <p:cNvSpPr/>
          <p:nvPr/>
        </p:nvSpPr>
        <p:spPr>
          <a:xfrm>
            <a:off x="729869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449" name="object 449"/>
          <p:cNvSpPr/>
          <p:nvPr/>
        </p:nvSpPr>
        <p:spPr>
          <a:xfrm>
            <a:off x="7324090" y="1250950"/>
            <a:ext cx="11430" cy="0"/>
          </a:xfrm>
          <a:custGeom>
            <a:avLst/>
            <a:gdLst/>
            <a:ahLst/>
            <a:cxnLst/>
            <a:rect l="l" t="t" r="r" b="b"/>
            <a:pathLst>
              <a:path w="11429">
                <a:moveTo>
                  <a:pt x="0" y="0"/>
                </a:moveTo>
                <a:lnTo>
                  <a:pt x="11429" y="0"/>
                </a:lnTo>
              </a:path>
            </a:pathLst>
          </a:custGeom>
          <a:ln w="12700">
            <a:solidFill>
              <a:srgbClr val="3333FF"/>
            </a:solidFill>
          </a:ln>
        </p:spPr>
        <p:txBody>
          <a:bodyPr wrap="square" lIns="0" tIns="0" rIns="0" bIns="0" rtlCol="0"/>
          <a:lstStyle/>
          <a:p>
            <a:endParaRPr/>
          </a:p>
        </p:txBody>
      </p:sp>
      <p:sp>
        <p:nvSpPr>
          <p:cNvPr id="450" name="object 450"/>
          <p:cNvSpPr/>
          <p:nvPr/>
        </p:nvSpPr>
        <p:spPr>
          <a:xfrm>
            <a:off x="7348219"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451" name="object 451"/>
          <p:cNvSpPr/>
          <p:nvPr/>
        </p:nvSpPr>
        <p:spPr>
          <a:xfrm>
            <a:off x="7373619"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452" name="object 452"/>
          <p:cNvSpPr/>
          <p:nvPr/>
        </p:nvSpPr>
        <p:spPr>
          <a:xfrm>
            <a:off x="7399019"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453" name="object 453"/>
          <p:cNvSpPr/>
          <p:nvPr/>
        </p:nvSpPr>
        <p:spPr>
          <a:xfrm>
            <a:off x="7424419"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454" name="object 454"/>
          <p:cNvSpPr/>
          <p:nvPr/>
        </p:nvSpPr>
        <p:spPr>
          <a:xfrm>
            <a:off x="7449819"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455" name="object 455"/>
          <p:cNvSpPr/>
          <p:nvPr/>
        </p:nvSpPr>
        <p:spPr>
          <a:xfrm>
            <a:off x="7475219" y="1250950"/>
            <a:ext cx="11430" cy="0"/>
          </a:xfrm>
          <a:custGeom>
            <a:avLst/>
            <a:gdLst/>
            <a:ahLst/>
            <a:cxnLst/>
            <a:rect l="l" t="t" r="r" b="b"/>
            <a:pathLst>
              <a:path w="11429">
                <a:moveTo>
                  <a:pt x="0" y="0"/>
                </a:moveTo>
                <a:lnTo>
                  <a:pt x="11429" y="0"/>
                </a:lnTo>
              </a:path>
            </a:pathLst>
          </a:custGeom>
          <a:ln w="12700">
            <a:solidFill>
              <a:srgbClr val="3333FF"/>
            </a:solidFill>
          </a:ln>
        </p:spPr>
        <p:txBody>
          <a:bodyPr wrap="square" lIns="0" tIns="0" rIns="0" bIns="0" rtlCol="0"/>
          <a:lstStyle/>
          <a:p>
            <a:endParaRPr/>
          </a:p>
        </p:txBody>
      </p:sp>
      <p:sp>
        <p:nvSpPr>
          <p:cNvPr id="456" name="object 456"/>
          <p:cNvSpPr/>
          <p:nvPr/>
        </p:nvSpPr>
        <p:spPr>
          <a:xfrm>
            <a:off x="749935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457" name="object 457"/>
          <p:cNvSpPr/>
          <p:nvPr/>
        </p:nvSpPr>
        <p:spPr>
          <a:xfrm>
            <a:off x="752475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458" name="object 458"/>
          <p:cNvSpPr/>
          <p:nvPr/>
        </p:nvSpPr>
        <p:spPr>
          <a:xfrm>
            <a:off x="755015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459" name="object 459"/>
          <p:cNvSpPr/>
          <p:nvPr/>
        </p:nvSpPr>
        <p:spPr>
          <a:xfrm>
            <a:off x="757555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460" name="object 460"/>
          <p:cNvSpPr/>
          <p:nvPr/>
        </p:nvSpPr>
        <p:spPr>
          <a:xfrm>
            <a:off x="760095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461" name="object 461"/>
          <p:cNvSpPr/>
          <p:nvPr/>
        </p:nvSpPr>
        <p:spPr>
          <a:xfrm>
            <a:off x="762635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462" name="object 462"/>
          <p:cNvSpPr/>
          <p:nvPr/>
        </p:nvSpPr>
        <p:spPr>
          <a:xfrm>
            <a:off x="765048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463" name="object 463"/>
          <p:cNvSpPr/>
          <p:nvPr/>
        </p:nvSpPr>
        <p:spPr>
          <a:xfrm>
            <a:off x="767588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464" name="object 464"/>
          <p:cNvSpPr/>
          <p:nvPr/>
        </p:nvSpPr>
        <p:spPr>
          <a:xfrm>
            <a:off x="770128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465" name="object 465"/>
          <p:cNvSpPr/>
          <p:nvPr/>
        </p:nvSpPr>
        <p:spPr>
          <a:xfrm>
            <a:off x="772668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466" name="object 466"/>
          <p:cNvSpPr/>
          <p:nvPr/>
        </p:nvSpPr>
        <p:spPr>
          <a:xfrm>
            <a:off x="775208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467" name="object 467"/>
          <p:cNvSpPr/>
          <p:nvPr/>
        </p:nvSpPr>
        <p:spPr>
          <a:xfrm>
            <a:off x="777748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468" name="object 468"/>
          <p:cNvSpPr/>
          <p:nvPr/>
        </p:nvSpPr>
        <p:spPr>
          <a:xfrm>
            <a:off x="7802880" y="1250950"/>
            <a:ext cx="11430" cy="0"/>
          </a:xfrm>
          <a:custGeom>
            <a:avLst/>
            <a:gdLst/>
            <a:ahLst/>
            <a:cxnLst/>
            <a:rect l="l" t="t" r="r" b="b"/>
            <a:pathLst>
              <a:path w="11429">
                <a:moveTo>
                  <a:pt x="0" y="0"/>
                </a:moveTo>
                <a:lnTo>
                  <a:pt x="11429" y="0"/>
                </a:lnTo>
              </a:path>
            </a:pathLst>
          </a:custGeom>
          <a:ln w="12700">
            <a:solidFill>
              <a:srgbClr val="3333FF"/>
            </a:solidFill>
          </a:ln>
        </p:spPr>
        <p:txBody>
          <a:bodyPr wrap="square" lIns="0" tIns="0" rIns="0" bIns="0" rtlCol="0"/>
          <a:lstStyle/>
          <a:p>
            <a:endParaRPr/>
          </a:p>
        </p:txBody>
      </p:sp>
      <p:sp>
        <p:nvSpPr>
          <p:cNvPr id="469" name="object 469"/>
          <p:cNvSpPr/>
          <p:nvPr/>
        </p:nvSpPr>
        <p:spPr>
          <a:xfrm>
            <a:off x="7827009"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470" name="object 470"/>
          <p:cNvSpPr/>
          <p:nvPr/>
        </p:nvSpPr>
        <p:spPr>
          <a:xfrm>
            <a:off x="7852409"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471" name="object 471"/>
          <p:cNvSpPr/>
          <p:nvPr/>
        </p:nvSpPr>
        <p:spPr>
          <a:xfrm>
            <a:off x="7877809"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472" name="object 472"/>
          <p:cNvSpPr/>
          <p:nvPr/>
        </p:nvSpPr>
        <p:spPr>
          <a:xfrm>
            <a:off x="7903209"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473" name="object 473"/>
          <p:cNvSpPr/>
          <p:nvPr/>
        </p:nvSpPr>
        <p:spPr>
          <a:xfrm>
            <a:off x="7928609"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474" name="object 474"/>
          <p:cNvSpPr/>
          <p:nvPr/>
        </p:nvSpPr>
        <p:spPr>
          <a:xfrm>
            <a:off x="7954009"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475" name="object 475"/>
          <p:cNvSpPr/>
          <p:nvPr/>
        </p:nvSpPr>
        <p:spPr>
          <a:xfrm>
            <a:off x="797814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476" name="object 476"/>
          <p:cNvSpPr/>
          <p:nvPr/>
        </p:nvSpPr>
        <p:spPr>
          <a:xfrm>
            <a:off x="800354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477" name="object 477"/>
          <p:cNvSpPr/>
          <p:nvPr/>
        </p:nvSpPr>
        <p:spPr>
          <a:xfrm>
            <a:off x="802894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478" name="object 478"/>
          <p:cNvSpPr/>
          <p:nvPr/>
        </p:nvSpPr>
        <p:spPr>
          <a:xfrm>
            <a:off x="805434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479" name="object 479"/>
          <p:cNvSpPr/>
          <p:nvPr/>
        </p:nvSpPr>
        <p:spPr>
          <a:xfrm>
            <a:off x="807974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480" name="object 480"/>
          <p:cNvSpPr/>
          <p:nvPr/>
        </p:nvSpPr>
        <p:spPr>
          <a:xfrm>
            <a:off x="8105140"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481" name="object 481"/>
          <p:cNvSpPr/>
          <p:nvPr/>
        </p:nvSpPr>
        <p:spPr>
          <a:xfrm>
            <a:off x="8129269"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482" name="object 482"/>
          <p:cNvSpPr/>
          <p:nvPr/>
        </p:nvSpPr>
        <p:spPr>
          <a:xfrm>
            <a:off x="8154669"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483" name="object 483"/>
          <p:cNvSpPr/>
          <p:nvPr/>
        </p:nvSpPr>
        <p:spPr>
          <a:xfrm>
            <a:off x="8180069"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484" name="object 484"/>
          <p:cNvSpPr/>
          <p:nvPr/>
        </p:nvSpPr>
        <p:spPr>
          <a:xfrm>
            <a:off x="8205469"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485" name="object 485"/>
          <p:cNvSpPr/>
          <p:nvPr/>
        </p:nvSpPr>
        <p:spPr>
          <a:xfrm>
            <a:off x="8230869"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486" name="object 486"/>
          <p:cNvSpPr/>
          <p:nvPr/>
        </p:nvSpPr>
        <p:spPr>
          <a:xfrm>
            <a:off x="8256269" y="125095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487" name="object 487"/>
          <p:cNvSpPr/>
          <p:nvPr/>
        </p:nvSpPr>
        <p:spPr>
          <a:xfrm>
            <a:off x="8281669" y="1250950"/>
            <a:ext cx="11430" cy="0"/>
          </a:xfrm>
          <a:custGeom>
            <a:avLst/>
            <a:gdLst/>
            <a:ahLst/>
            <a:cxnLst/>
            <a:rect l="l" t="t" r="r" b="b"/>
            <a:pathLst>
              <a:path w="11429">
                <a:moveTo>
                  <a:pt x="0" y="0"/>
                </a:moveTo>
                <a:lnTo>
                  <a:pt x="11429" y="0"/>
                </a:lnTo>
              </a:path>
            </a:pathLst>
          </a:custGeom>
          <a:ln w="12700">
            <a:solidFill>
              <a:srgbClr val="3333FF"/>
            </a:solidFill>
          </a:ln>
        </p:spPr>
        <p:txBody>
          <a:bodyPr wrap="square" lIns="0" tIns="0" rIns="0" bIns="0" rtlCol="0"/>
          <a:lstStyle/>
          <a:p>
            <a:endParaRPr/>
          </a:p>
        </p:txBody>
      </p:sp>
      <p:sp>
        <p:nvSpPr>
          <p:cNvPr id="488" name="object 488"/>
          <p:cNvSpPr/>
          <p:nvPr/>
        </p:nvSpPr>
        <p:spPr>
          <a:xfrm>
            <a:off x="8305800" y="1250950"/>
            <a:ext cx="11430" cy="1270"/>
          </a:xfrm>
          <a:custGeom>
            <a:avLst/>
            <a:gdLst/>
            <a:ahLst/>
            <a:cxnLst/>
            <a:rect l="l" t="t" r="r" b="b"/>
            <a:pathLst>
              <a:path w="11429" h="1269">
                <a:moveTo>
                  <a:pt x="0" y="0"/>
                </a:moveTo>
                <a:lnTo>
                  <a:pt x="11429" y="0"/>
                </a:lnTo>
                <a:lnTo>
                  <a:pt x="11429" y="1270"/>
                </a:lnTo>
              </a:path>
            </a:pathLst>
          </a:custGeom>
          <a:ln w="12700">
            <a:solidFill>
              <a:srgbClr val="3333FF"/>
            </a:solidFill>
          </a:ln>
        </p:spPr>
        <p:txBody>
          <a:bodyPr wrap="square" lIns="0" tIns="0" rIns="0" bIns="0" rtlCol="0"/>
          <a:lstStyle/>
          <a:p>
            <a:endParaRPr/>
          </a:p>
        </p:txBody>
      </p:sp>
      <p:sp>
        <p:nvSpPr>
          <p:cNvPr id="489" name="object 489"/>
          <p:cNvSpPr/>
          <p:nvPr/>
        </p:nvSpPr>
        <p:spPr>
          <a:xfrm>
            <a:off x="8317230" y="1264919"/>
            <a:ext cx="0" cy="12700"/>
          </a:xfrm>
          <a:custGeom>
            <a:avLst/>
            <a:gdLst/>
            <a:ahLst/>
            <a:cxnLst/>
            <a:rect l="l" t="t" r="r" b="b"/>
            <a:pathLst>
              <a:path h="12700">
                <a:moveTo>
                  <a:pt x="-6350" y="6350"/>
                </a:moveTo>
                <a:lnTo>
                  <a:pt x="6350" y="6350"/>
                </a:lnTo>
              </a:path>
            </a:pathLst>
          </a:custGeom>
          <a:ln w="12700">
            <a:solidFill>
              <a:srgbClr val="3333FF"/>
            </a:solidFill>
          </a:ln>
        </p:spPr>
        <p:txBody>
          <a:bodyPr wrap="square" lIns="0" tIns="0" rIns="0" bIns="0" rtlCol="0"/>
          <a:lstStyle/>
          <a:p>
            <a:endParaRPr/>
          </a:p>
        </p:txBody>
      </p:sp>
      <p:sp>
        <p:nvSpPr>
          <p:cNvPr id="490" name="object 490"/>
          <p:cNvSpPr/>
          <p:nvPr/>
        </p:nvSpPr>
        <p:spPr>
          <a:xfrm>
            <a:off x="8317230" y="1290319"/>
            <a:ext cx="0" cy="12700"/>
          </a:xfrm>
          <a:custGeom>
            <a:avLst/>
            <a:gdLst/>
            <a:ahLst/>
            <a:cxnLst/>
            <a:rect l="l" t="t" r="r" b="b"/>
            <a:pathLst>
              <a:path h="12700">
                <a:moveTo>
                  <a:pt x="-6350" y="6350"/>
                </a:moveTo>
                <a:lnTo>
                  <a:pt x="6350" y="6350"/>
                </a:lnTo>
              </a:path>
            </a:pathLst>
          </a:custGeom>
          <a:ln w="12700">
            <a:solidFill>
              <a:srgbClr val="3333FF"/>
            </a:solidFill>
          </a:ln>
        </p:spPr>
        <p:txBody>
          <a:bodyPr wrap="square" lIns="0" tIns="0" rIns="0" bIns="0" rtlCol="0"/>
          <a:lstStyle/>
          <a:p>
            <a:endParaRPr/>
          </a:p>
        </p:txBody>
      </p:sp>
      <p:sp>
        <p:nvSpPr>
          <p:cNvPr id="491" name="object 491"/>
          <p:cNvSpPr/>
          <p:nvPr/>
        </p:nvSpPr>
        <p:spPr>
          <a:xfrm>
            <a:off x="8317230" y="1315719"/>
            <a:ext cx="0" cy="12700"/>
          </a:xfrm>
          <a:custGeom>
            <a:avLst/>
            <a:gdLst/>
            <a:ahLst/>
            <a:cxnLst/>
            <a:rect l="l" t="t" r="r" b="b"/>
            <a:pathLst>
              <a:path h="12700">
                <a:moveTo>
                  <a:pt x="-6350" y="6350"/>
                </a:moveTo>
                <a:lnTo>
                  <a:pt x="6350" y="6350"/>
                </a:lnTo>
              </a:path>
            </a:pathLst>
          </a:custGeom>
          <a:ln w="12700">
            <a:solidFill>
              <a:srgbClr val="3333FF"/>
            </a:solidFill>
          </a:ln>
        </p:spPr>
        <p:txBody>
          <a:bodyPr wrap="square" lIns="0" tIns="0" rIns="0" bIns="0" rtlCol="0"/>
          <a:lstStyle/>
          <a:p>
            <a:endParaRPr/>
          </a:p>
        </p:txBody>
      </p:sp>
      <p:sp>
        <p:nvSpPr>
          <p:cNvPr id="492" name="object 492"/>
          <p:cNvSpPr/>
          <p:nvPr/>
        </p:nvSpPr>
        <p:spPr>
          <a:xfrm>
            <a:off x="8317230" y="1341119"/>
            <a:ext cx="0" cy="12700"/>
          </a:xfrm>
          <a:custGeom>
            <a:avLst/>
            <a:gdLst/>
            <a:ahLst/>
            <a:cxnLst/>
            <a:rect l="l" t="t" r="r" b="b"/>
            <a:pathLst>
              <a:path h="12700">
                <a:moveTo>
                  <a:pt x="-6350" y="6350"/>
                </a:moveTo>
                <a:lnTo>
                  <a:pt x="6350" y="6350"/>
                </a:lnTo>
              </a:path>
            </a:pathLst>
          </a:custGeom>
          <a:ln w="12700">
            <a:solidFill>
              <a:srgbClr val="3333FF"/>
            </a:solidFill>
          </a:ln>
        </p:spPr>
        <p:txBody>
          <a:bodyPr wrap="square" lIns="0" tIns="0" rIns="0" bIns="0" rtlCol="0"/>
          <a:lstStyle/>
          <a:p>
            <a:endParaRPr/>
          </a:p>
        </p:txBody>
      </p:sp>
      <p:sp>
        <p:nvSpPr>
          <p:cNvPr id="493" name="object 493"/>
          <p:cNvSpPr/>
          <p:nvPr/>
        </p:nvSpPr>
        <p:spPr>
          <a:xfrm>
            <a:off x="8317230" y="1366519"/>
            <a:ext cx="0" cy="12700"/>
          </a:xfrm>
          <a:custGeom>
            <a:avLst/>
            <a:gdLst/>
            <a:ahLst/>
            <a:cxnLst/>
            <a:rect l="l" t="t" r="r" b="b"/>
            <a:pathLst>
              <a:path h="12700">
                <a:moveTo>
                  <a:pt x="-6350" y="6350"/>
                </a:moveTo>
                <a:lnTo>
                  <a:pt x="6350" y="6350"/>
                </a:lnTo>
              </a:path>
            </a:pathLst>
          </a:custGeom>
          <a:ln w="12700">
            <a:solidFill>
              <a:srgbClr val="3333FF"/>
            </a:solidFill>
          </a:ln>
        </p:spPr>
        <p:txBody>
          <a:bodyPr wrap="square" lIns="0" tIns="0" rIns="0" bIns="0" rtlCol="0"/>
          <a:lstStyle/>
          <a:p>
            <a:endParaRPr/>
          </a:p>
        </p:txBody>
      </p:sp>
      <p:sp>
        <p:nvSpPr>
          <p:cNvPr id="494" name="object 494"/>
          <p:cNvSpPr/>
          <p:nvPr/>
        </p:nvSpPr>
        <p:spPr>
          <a:xfrm>
            <a:off x="8317230" y="1391919"/>
            <a:ext cx="0" cy="12700"/>
          </a:xfrm>
          <a:custGeom>
            <a:avLst/>
            <a:gdLst/>
            <a:ahLst/>
            <a:cxnLst/>
            <a:rect l="l" t="t" r="r" b="b"/>
            <a:pathLst>
              <a:path h="12700">
                <a:moveTo>
                  <a:pt x="-6350" y="6350"/>
                </a:moveTo>
                <a:lnTo>
                  <a:pt x="6350" y="6350"/>
                </a:lnTo>
              </a:path>
            </a:pathLst>
          </a:custGeom>
          <a:ln w="12700">
            <a:solidFill>
              <a:srgbClr val="3333FF"/>
            </a:solidFill>
          </a:ln>
        </p:spPr>
        <p:txBody>
          <a:bodyPr wrap="square" lIns="0" tIns="0" rIns="0" bIns="0" rtlCol="0"/>
          <a:lstStyle/>
          <a:p>
            <a:endParaRPr/>
          </a:p>
        </p:txBody>
      </p:sp>
      <p:sp>
        <p:nvSpPr>
          <p:cNvPr id="495" name="object 495"/>
          <p:cNvSpPr/>
          <p:nvPr/>
        </p:nvSpPr>
        <p:spPr>
          <a:xfrm>
            <a:off x="8317230" y="1416050"/>
            <a:ext cx="0" cy="12700"/>
          </a:xfrm>
          <a:custGeom>
            <a:avLst/>
            <a:gdLst/>
            <a:ahLst/>
            <a:cxnLst/>
            <a:rect l="l" t="t" r="r" b="b"/>
            <a:pathLst>
              <a:path h="12700">
                <a:moveTo>
                  <a:pt x="-6350" y="6350"/>
                </a:moveTo>
                <a:lnTo>
                  <a:pt x="6350" y="6350"/>
                </a:lnTo>
              </a:path>
            </a:pathLst>
          </a:custGeom>
          <a:ln w="12700">
            <a:solidFill>
              <a:srgbClr val="3333FF"/>
            </a:solidFill>
          </a:ln>
        </p:spPr>
        <p:txBody>
          <a:bodyPr wrap="square" lIns="0" tIns="0" rIns="0" bIns="0" rtlCol="0"/>
          <a:lstStyle/>
          <a:p>
            <a:endParaRPr/>
          </a:p>
        </p:txBody>
      </p:sp>
      <p:sp>
        <p:nvSpPr>
          <p:cNvPr id="496" name="object 496"/>
          <p:cNvSpPr/>
          <p:nvPr/>
        </p:nvSpPr>
        <p:spPr>
          <a:xfrm>
            <a:off x="8317230" y="1441450"/>
            <a:ext cx="0" cy="12700"/>
          </a:xfrm>
          <a:custGeom>
            <a:avLst/>
            <a:gdLst/>
            <a:ahLst/>
            <a:cxnLst/>
            <a:rect l="l" t="t" r="r" b="b"/>
            <a:pathLst>
              <a:path h="12700">
                <a:moveTo>
                  <a:pt x="-6350" y="6350"/>
                </a:moveTo>
                <a:lnTo>
                  <a:pt x="6350" y="6350"/>
                </a:lnTo>
              </a:path>
            </a:pathLst>
          </a:custGeom>
          <a:ln w="12700">
            <a:solidFill>
              <a:srgbClr val="3333FF"/>
            </a:solidFill>
          </a:ln>
        </p:spPr>
        <p:txBody>
          <a:bodyPr wrap="square" lIns="0" tIns="0" rIns="0" bIns="0" rtlCol="0"/>
          <a:lstStyle/>
          <a:p>
            <a:endParaRPr/>
          </a:p>
        </p:txBody>
      </p:sp>
      <p:sp>
        <p:nvSpPr>
          <p:cNvPr id="497" name="object 497"/>
          <p:cNvSpPr/>
          <p:nvPr/>
        </p:nvSpPr>
        <p:spPr>
          <a:xfrm>
            <a:off x="8317230" y="1466850"/>
            <a:ext cx="0" cy="12700"/>
          </a:xfrm>
          <a:custGeom>
            <a:avLst/>
            <a:gdLst/>
            <a:ahLst/>
            <a:cxnLst/>
            <a:rect l="l" t="t" r="r" b="b"/>
            <a:pathLst>
              <a:path h="12700">
                <a:moveTo>
                  <a:pt x="-6350" y="6350"/>
                </a:moveTo>
                <a:lnTo>
                  <a:pt x="6350" y="6350"/>
                </a:lnTo>
              </a:path>
            </a:pathLst>
          </a:custGeom>
          <a:ln w="12700">
            <a:solidFill>
              <a:srgbClr val="3333FF"/>
            </a:solidFill>
          </a:ln>
        </p:spPr>
        <p:txBody>
          <a:bodyPr wrap="square" lIns="0" tIns="0" rIns="0" bIns="0" rtlCol="0"/>
          <a:lstStyle/>
          <a:p>
            <a:endParaRPr/>
          </a:p>
        </p:txBody>
      </p:sp>
      <p:sp>
        <p:nvSpPr>
          <p:cNvPr id="498" name="object 498"/>
          <p:cNvSpPr/>
          <p:nvPr/>
        </p:nvSpPr>
        <p:spPr>
          <a:xfrm>
            <a:off x="8317230" y="1492250"/>
            <a:ext cx="0" cy="12700"/>
          </a:xfrm>
          <a:custGeom>
            <a:avLst/>
            <a:gdLst/>
            <a:ahLst/>
            <a:cxnLst/>
            <a:rect l="l" t="t" r="r" b="b"/>
            <a:pathLst>
              <a:path h="12700">
                <a:moveTo>
                  <a:pt x="-6350" y="6350"/>
                </a:moveTo>
                <a:lnTo>
                  <a:pt x="6350" y="6350"/>
                </a:lnTo>
              </a:path>
            </a:pathLst>
          </a:custGeom>
          <a:ln w="12700">
            <a:solidFill>
              <a:srgbClr val="3333FF"/>
            </a:solidFill>
          </a:ln>
        </p:spPr>
        <p:txBody>
          <a:bodyPr wrap="square" lIns="0" tIns="0" rIns="0" bIns="0" rtlCol="0"/>
          <a:lstStyle/>
          <a:p>
            <a:endParaRPr/>
          </a:p>
        </p:txBody>
      </p:sp>
      <p:sp>
        <p:nvSpPr>
          <p:cNvPr id="499" name="object 499"/>
          <p:cNvSpPr/>
          <p:nvPr/>
        </p:nvSpPr>
        <p:spPr>
          <a:xfrm>
            <a:off x="8317230" y="1517650"/>
            <a:ext cx="0" cy="12700"/>
          </a:xfrm>
          <a:custGeom>
            <a:avLst/>
            <a:gdLst/>
            <a:ahLst/>
            <a:cxnLst/>
            <a:rect l="l" t="t" r="r" b="b"/>
            <a:pathLst>
              <a:path h="12700">
                <a:moveTo>
                  <a:pt x="-6350" y="6350"/>
                </a:moveTo>
                <a:lnTo>
                  <a:pt x="6350" y="6350"/>
                </a:lnTo>
              </a:path>
            </a:pathLst>
          </a:custGeom>
          <a:ln w="12700">
            <a:solidFill>
              <a:srgbClr val="3333FF"/>
            </a:solidFill>
          </a:ln>
        </p:spPr>
        <p:txBody>
          <a:bodyPr wrap="square" lIns="0" tIns="0" rIns="0" bIns="0" rtlCol="0"/>
          <a:lstStyle/>
          <a:p>
            <a:endParaRPr/>
          </a:p>
        </p:txBody>
      </p:sp>
      <p:sp>
        <p:nvSpPr>
          <p:cNvPr id="500" name="object 500"/>
          <p:cNvSpPr/>
          <p:nvPr/>
        </p:nvSpPr>
        <p:spPr>
          <a:xfrm>
            <a:off x="8317230" y="1543050"/>
            <a:ext cx="0" cy="12700"/>
          </a:xfrm>
          <a:custGeom>
            <a:avLst/>
            <a:gdLst/>
            <a:ahLst/>
            <a:cxnLst/>
            <a:rect l="l" t="t" r="r" b="b"/>
            <a:pathLst>
              <a:path h="12700">
                <a:moveTo>
                  <a:pt x="-6350" y="6350"/>
                </a:moveTo>
                <a:lnTo>
                  <a:pt x="6350" y="6350"/>
                </a:lnTo>
              </a:path>
            </a:pathLst>
          </a:custGeom>
          <a:ln w="12700">
            <a:solidFill>
              <a:srgbClr val="3333FF"/>
            </a:solidFill>
          </a:ln>
        </p:spPr>
        <p:txBody>
          <a:bodyPr wrap="square" lIns="0" tIns="0" rIns="0" bIns="0" rtlCol="0"/>
          <a:lstStyle/>
          <a:p>
            <a:endParaRPr/>
          </a:p>
        </p:txBody>
      </p:sp>
      <p:sp>
        <p:nvSpPr>
          <p:cNvPr id="501" name="object 501"/>
          <p:cNvSpPr/>
          <p:nvPr/>
        </p:nvSpPr>
        <p:spPr>
          <a:xfrm>
            <a:off x="8317230" y="1567180"/>
            <a:ext cx="0" cy="12700"/>
          </a:xfrm>
          <a:custGeom>
            <a:avLst/>
            <a:gdLst/>
            <a:ahLst/>
            <a:cxnLst/>
            <a:rect l="l" t="t" r="r" b="b"/>
            <a:pathLst>
              <a:path h="12700">
                <a:moveTo>
                  <a:pt x="-6350" y="6350"/>
                </a:moveTo>
                <a:lnTo>
                  <a:pt x="6350" y="6350"/>
                </a:lnTo>
              </a:path>
            </a:pathLst>
          </a:custGeom>
          <a:ln w="12700">
            <a:solidFill>
              <a:srgbClr val="3333FF"/>
            </a:solidFill>
          </a:ln>
        </p:spPr>
        <p:txBody>
          <a:bodyPr wrap="square" lIns="0" tIns="0" rIns="0" bIns="0" rtlCol="0"/>
          <a:lstStyle/>
          <a:p>
            <a:endParaRPr/>
          </a:p>
        </p:txBody>
      </p:sp>
      <p:sp>
        <p:nvSpPr>
          <p:cNvPr id="502" name="object 502"/>
          <p:cNvSpPr/>
          <p:nvPr/>
        </p:nvSpPr>
        <p:spPr>
          <a:xfrm>
            <a:off x="8317230" y="1592580"/>
            <a:ext cx="0" cy="12700"/>
          </a:xfrm>
          <a:custGeom>
            <a:avLst/>
            <a:gdLst/>
            <a:ahLst/>
            <a:cxnLst/>
            <a:rect l="l" t="t" r="r" b="b"/>
            <a:pathLst>
              <a:path h="12700">
                <a:moveTo>
                  <a:pt x="-6350" y="6350"/>
                </a:moveTo>
                <a:lnTo>
                  <a:pt x="6350" y="6350"/>
                </a:lnTo>
              </a:path>
            </a:pathLst>
          </a:custGeom>
          <a:ln w="12700">
            <a:solidFill>
              <a:srgbClr val="3333FF"/>
            </a:solidFill>
          </a:ln>
        </p:spPr>
        <p:txBody>
          <a:bodyPr wrap="square" lIns="0" tIns="0" rIns="0" bIns="0" rtlCol="0"/>
          <a:lstStyle/>
          <a:p>
            <a:endParaRPr/>
          </a:p>
        </p:txBody>
      </p:sp>
      <p:sp>
        <p:nvSpPr>
          <p:cNvPr id="503" name="object 503"/>
          <p:cNvSpPr/>
          <p:nvPr/>
        </p:nvSpPr>
        <p:spPr>
          <a:xfrm>
            <a:off x="8317230" y="1617980"/>
            <a:ext cx="0" cy="12700"/>
          </a:xfrm>
          <a:custGeom>
            <a:avLst/>
            <a:gdLst/>
            <a:ahLst/>
            <a:cxnLst/>
            <a:rect l="l" t="t" r="r" b="b"/>
            <a:pathLst>
              <a:path h="12700">
                <a:moveTo>
                  <a:pt x="-6350" y="6350"/>
                </a:moveTo>
                <a:lnTo>
                  <a:pt x="6350" y="6350"/>
                </a:lnTo>
              </a:path>
            </a:pathLst>
          </a:custGeom>
          <a:ln w="12700">
            <a:solidFill>
              <a:srgbClr val="3333FF"/>
            </a:solidFill>
          </a:ln>
        </p:spPr>
        <p:txBody>
          <a:bodyPr wrap="square" lIns="0" tIns="0" rIns="0" bIns="0" rtlCol="0"/>
          <a:lstStyle/>
          <a:p>
            <a:endParaRPr/>
          </a:p>
        </p:txBody>
      </p:sp>
      <p:sp>
        <p:nvSpPr>
          <p:cNvPr id="504" name="object 504"/>
          <p:cNvSpPr/>
          <p:nvPr/>
        </p:nvSpPr>
        <p:spPr>
          <a:xfrm>
            <a:off x="8317230" y="1643379"/>
            <a:ext cx="0" cy="12700"/>
          </a:xfrm>
          <a:custGeom>
            <a:avLst/>
            <a:gdLst/>
            <a:ahLst/>
            <a:cxnLst/>
            <a:rect l="l" t="t" r="r" b="b"/>
            <a:pathLst>
              <a:path h="12700">
                <a:moveTo>
                  <a:pt x="-6350" y="6350"/>
                </a:moveTo>
                <a:lnTo>
                  <a:pt x="6350" y="6350"/>
                </a:lnTo>
              </a:path>
            </a:pathLst>
          </a:custGeom>
          <a:ln w="12700">
            <a:solidFill>
              <a:srgbClr val="3333FF"/>
            </a:solidFill>
          </a:ln>
        </p:spPr>
        <p:txBody>
          <a:bodyPr wrap="square" lIns="0" tIns="0" rIns="0" bIns="0" rtlCol="0"/>
          <a:lstStyle/>
          <a:p>
            <a:endParaRPr/>
          </a:p>
        </p:txBody>
      </p:sp>
      <p:sp>
        <p:nvSpPr>
          <p:cNvPr id="505" name="object 505"/>
          <p:cNvSpPr/>
          <p:nvPr/>
        </p:nvSpPr>
        <p:spPr>
          <a:xfrm>
            <a:off x="8317230" y="1668779"/>
            <a:ext cx="0" cy="12700"/>
          </a:xfrm>
          <a:custGeom>
            <a:avLst/>
            <a:gdLst/>
            <a:ahLst/>
            <a:cxnLst/>
            <a:rect l="l" t="t" r="r" b="b"/>
            <a:pathLst>
              <a:path h="12700">
                <a:moveTo>
                  <a:pt x="-6350" y="6350"/>
                </a:moveTo>
                <a:lnTo>
                  <a:pt x="6350" y="6350"/>
                </a:lnTo>
              </a:path>
            </a:pathLst>
          </a:custGeom>
          <a:ln w="12700">
            <a:solidFill>
              <a:srgbClr val="3333FF"/>
            </a:solidFill>
          </a:ln>
        </p:spPr>
        <p:txBody>
          <a:bodyPr wrap="square" lIns="0" tIns="0" rIns="0" bIns="0" rtlCol="0"/>
          <a:lstStyle/>
          <a:p>
            <a:endParaRPr/>
          </a:p>
        </p:txBody>
      </p:sp>
      <p:sp>
        <p:nvSpPr>
          <p:cNvPr id="506" name="object 506"/>
          <p:cNvSpPr/>
          <p:nvPr/>
        </p:nvSpPr>
        <p:spPr>
          <a:xfrm>
            <a:off x="8317230" y="1694179"/>
            <a:ext cx="0" cy="12700"/>
          </a:xfrm>
          <a:custGeom>
            <a:avLst/>
            <a:gdLst/>
            <a:ahLst/>
            <a:cxnLst/>
            <a:rect l="l" t="t" r="r" b="b"/>
            <a:pathLst>
              <a:path h="12700">
                <a:moveTo>
                  <a:pt x="-6350" y="6350"/>
                </a:moveTo>
                <a:lnTo>
                  <a:pt x="6350" y="6350"/>
                </a:lnTo>
              </a:path>
            </a:pathLst>
          </a:custGeom>
          <a:ln w="12700">
            <a:solidFill>
              <a:srgbClr val="3333FF"/>
            </a:solidFill>
          </a:ln>
        </p:spPr>
        <p:txBody>
          <a:bodyPr wrap="square" lIns="0" tIns="0" rIns="0" bIns="0" rtlCol="0"/>
          <a:lstStyle/>
          <a:p>
            <a:endParaRPr/>
          </a:p>
        </p:txBody>
      </p:sp>
      <p:sp>
        <p:nvSpPr>
          <p:cNvPr id="507" name="object 507"/>
          <p:cNvSpPr/>
          <p:nvPr/>
        </p:nvSpPr>
        <p:spPr>
          <a:xfrm>
            <a:off x="8317230" y="1719579"/>
            <a:ext cx="0" cy="11430"/>
          </a:xfrm>
          <a:custGeom>
            <a:avLst/>
            <a:gdLst/>
            <a:ahLst/>
            <a:cxnLst/>
            <a:rect l="l" t="t" r="r" b="b"/>
            <a:pathLst>
              <a:path h="11430">
                <a:moveTo>
                  <a:pt x="-6350" y="5715"/>
                </a:moveTo>
                <a:lnTo>
                  <a:pt x="6350" y="5715"/>
                </a:lnTo>
              </a:path>
            </a:pathLst>
          </a:custGeom>
          <a:ln w="11430">
            <a:solidFill>
              <a:srgbClr val="3333FF"/>
            </a:solidFill>
          </a:ln>
        </p:spPr>
        <p:txBody>
          <a:bodyPr wrap="square" lIns="0" tIns="0" rIns="0" bIns="0" rtlCol="0"/>
          <a:lstStyle/>
          <a:p>
            <a:endParaRPr/>
          </a:p>
        </p:txBody>
      </p:sp>
      <p:sp>
        <p:nvSpPr>
          <p:cNvPr id="508" name="object 508"/>
          <p:cNvSpPr/>
          <p:nvPr/>
        </p:nvSpPr>
        <p:spPr>
          <a:xfrm>
            <a:off x="8317230" y="1743710"/>
            <a:ext cx="0" cy="12700"/>
          </a:xfrm>
          <a:custGeom>
            <a:avLst/>
            <a:gdLst/>
            <a:ahLst/>
            <a:cxnLst/>
            <a:rect l="l" t="t" r="r" b="b"/>
            <a:pathLst>
              <a:path h="12700">
                <a:moveTo>
                  <a:pt x="-6350" y="6350"/>
                </a:moveTo>
                <a:lnTo>
                  <a:pt x="6350" y="6350"/>
                </a:lnTo>
              </a:path>
            </a:pathLst>
          </a:custGeom>
          <a:ln w="12700">
            <a:solidFill>
              <a:srgbClr val="3333FF"/>
            </a:solidFill>
          </a:ln>
        </p:spPr>
        <p:txBody>
          <a:bodyPr wrap="square" lIns="0" tIns="0" rIns="0" bIns="0" rtlCol="0"/>
          <a:lstStyle/>
          <a:p>
            <a:endParaRPr/>
          </a:p>
        </p:txBody>
      </p:sp>
      <p:sp>
        <p:nvSpPr>
          <p:cNvPr id="509" name="object 509"/>
          <p:cNvSpPr/>
          <p:nvPr/>
        </p:nvSpPr>
        <p:spPr>
          <a:xfrm>
            <a:off x="8317230" y="1769110"/>
            <a:ext cx="0" cy="12700"/>
          </a:xfrm>
          <a:custGeom>
            <a:avLst/>
            <a:gdLst/>
            <a:ahLst/>
            <a:cxnLst/>
            <a:rect l="l" t="t" r="r" b="b"/>
            <a:pathLst>
              <a:path h="12700">
                <a:moveTo>
                  <a:pt x="-6350" y="6350"/>
                </a:moveTo>
                <a:lnTo>
                  <a:pt x="6350" y="6350"/>
                </a:lnTo>
              </a:path>
            </a:pathLst>
          </a:custGeom>
          <a:ln w="12700">
            <a:solidFill>
              <a:srgbClr val="3333FF"/>
            </a:solidFill>
          </a:ln>
        </p:spPr>
        <p:txBody>
          <a:bodyPr wrap="square" lIns="0" tIns="0" rIns="0" bIns="0" rtlCol="0"/>
          <a:lstStyle/>
          <a:p>
            <a:endParaRPr/>
          </a:p>
        </p:txBody>
      </p:sp>
      <p:sp>
        <p:nvSpPr>
          <p:cNvPr id="510" name="object 510"/>
          <p:cNvSpPr/>
          <p:nvPr/>
        </p:nvSpPr>
        <p:spPr>
          <a:xfrm>
            <a:off x="8317230" y="1794510"/>
            <a:ext cx="0" cy="12700"/>
          </a:xfrm>
          <a:custGeom>
            <a:avLst/>
            <a:gdLst/>
            <a:ahLst/>
            <a:cxnLst/>
            <a:rect l="l" t="t" r="r" b="b"/>
            <a:pathLst>
              <a:path h="12700">
                <a:moveTo>
                  <a:pt x="-6350" y="6350"/>
                </a:moveTo>
                <a:lnTo>
                  <a:pt x="6350" y="6350"/>
                </a:lnTo>
              </a:path>
            </a:pathLst>
          </a:custGeom>
          <a:ln w="12700">
            <a:solidFill>
              <a:srgbClr val="3333FF"/>
            </a:solidFill>
          </a:ln>
        </p:spPr>
        <p:txBody>
          <a:bodyPr wrap="square" lIns="0" tIns="0" rIns="0" bIns="0" rtlCol="0"/>
          <a:lstStyle/>
          <a:p>
            <a:endParaRPr/>
          </a:p>
        </p:txBody>
      </p:sp>
      <p:sp>
        <p:nvSpPr>
          <p:cNvPr id="511" name="object 511"/>
          <p:cNvSpPr/>
          <p:nvPr/>
        </p:nvSpPr>
        <p:spPr>
          <a:xfrm>
            <a:off x="8317230" y="1819910"/>
            <a:ext cx="0" cy="12700"/>
          </a:xfrm>
          <a:custGeom>
            <a:avLst/>
            <a:gdLst/>
            <a:ahLst/>
            <a:cxnLst/>
            <a:rect l="l" t="t" r="r" b="b"/>
            <a:pathLst>
              <a:path h="12700">
                <a:moveTo>
                  <a:pt x="-6350" y="6350"/>
                </a:moveTo>
                <a:lnTo>
                  <a:pt x="6350" y="6350"/>
                </a:lnTo>
              </a:path>
            </a:pathLst>
          </a:custGeom>
          <a:ln w="12700">
            <a:solidFill>
              <a:srgbClr val="3333FF"/>
            </a:solidFill>
          </a:ln>
        </p:spPr>
        <p:txBody>
          <a:bodyPr wrap="square" lIns="0" tIns="0" rIns="0" bIns="0" rtlCol="0"/>
          <a:lstStyle/>
          <a:p>
            <a:endParaRPr/>
          </a:p>
        </p:txBody>
      </p:sp>
      <p:sp>
        <p:nvSpPr>
          <p:cNvPr id="512" name="object 512"/>
          <p:cNvSpPr/>
          <p:nvPr/>
        </p:nvSpPr>
        <p:spPr>
          <a:xfrm>
            <a:off x="8317230" y="1845310"/>
            <a:ext cx="0" cy="12700"/>
          </a:xfrm>
          <a:custGeom>
            <a:avLst/>
            <a:gdLst/>
            <a:ahLst/>
            <a:cxnLst/>
            <a:rect l="l" t="t" r="r" b="b"/>
            <a:pathLst>
              <a:path h="12700">
                <a:moveTo>
                  <a:pt x="-6350" y="6350"/>
                </a:moveTo>
                <a:lnTo>
                  <a:pt x="6350" y="6350"/>
                </a:lnTo>
              </a:path>
            </a:pathLst>
          </a:custGeom>
          <a:ln w="12700">
            <a:solidFill>
              <a:srgbClr val="3333FF"/>
            </a:solidFill>
          </a:ln>
        </p:spPr>
        <p:txBody>
          <a:bodyPr wrap="square" lIns="0" tIns="0" rIns="0" bIns="0" rtlCol="0"/>
          <a:lstStyle/>
          <a:p>
            <a:endParaRPr/>
          </a:p>
        </p:txBody>
      </p:sp>
      <p:sp>
        <p:nvSpPr>
          <p:cNvPr id="513" name="object 513"/>
          <p:cNvSpPr/>
          <p:nvPr/>
        </p:nvSpPr>
        <p:spPr>
          <a:xfrm>
            <a:off x="8310880" y="1870710"/>
            <a:ext cx="12700" cy="12700"/>
          </a:xfrm>
          <a:custGeom>
            <a:avLst/>
            <a:gdLst/>
            <a:ahLst/>
            <a:cxnLst/>
            <a:rect l="l" t="t" r="r" b="b"/>
            <a:pathLst>
              <a:path w="12700" h="12700">
                <a:moveTo>
                  <a:pt x="0" y="12700"/>
                </a:moveTo>
                <a:lnTo>
                  <a:pt x="12700" y="12700"/>
                </a:lnTo>
                <a:lnTo>
                  <a:pt x="12700" y="0"/>
                </a:lnTo>
                <a:lnTo>
                  <a:pt x="0" y="0"/>
                </a:lnTo>
                <a:lnTo>
                  <a:pt x="0" y="12700"/>
                </a:lnTo>
                <a:close/>
              </a:path>
            </a:pathLst>
          </a:custGeom>
          <a:solidFill>
            <a:srgbClr val="3333FF"/>
          </a:solidFill>
        </p:spPr>
        <p:txBody>
          <a:bodyPr wrap="square" lIns="0" tIns="0" rIns="0" bIns="0" rtlCol="0"/>
          <a:lstStyle/>
          <a:p>
            <a:endParaRPr/>
          </a:p>
        </p:txBody>
      </p:sp>
      <p:sp>
        <p:nvSpPr>
          <p:cNvPr id="514" name="object 514"/>
          <p:cNvSpPr/>
          <p:nvPr/>
        </p:nvSpPr>
        <p:spPr>
          <a:xfrm>
            <a:off x="8301990" y="1887220"/>
            <a:ext cx="12700" cy="12700"/>
          </a:xfrm>
          <a:custGeom>
            <a:avLst/>
            <a:gdLst/>
            <a:ahLst/>
            <a:cxnLst/>
            <a:rect l="l" t="t" r="r" b="b"/>
            <a:pathLst>
              <a:path w="12700" h="12700">
                <a:moveTo>
                  <a:pt x="0" y="12700"/>
                </a:moveTo>
                <a:lnTo>
                  <a:pt x="12700" y="12700"/>
                </a:lnTo>
                <a:lnTo>
                  <a:pt x="12700" y="0"/>
                </a:lnTo>
                <a:lnTo>
                  <a:pt x="0" y="0"/>
                </a:lnTo>
                <a:lnTo>
                  <a:pt x="0" y="12700"/>
                </a:lnTo>
                <a:close/>
              </a:path>
            </a:pathLst>
          </a:custGeom>
          <a:solidFill>
            <a:srgbClr val="3333FF"/>
          </a:solidFill>
        </p:spPr>
        <p:txBody>
          <a:bodyPr wrap="square" lIns="0" tIns="0" rIns="0" bIns="0" rtlCol="0"/>
          <a:lstStyle/>
          <a:p>
            <a:endParaRPr/>
          </a:p>
        </p:txBody>
      </p:sp>
      <p:sp>
        <p:nvSpPr>
          <p:cNvPr id="515" name="object 515"/>
          <p:cNvSpPr/>
          <p:nvPr/>
        </p:nvSpPr>
        <p:spPr>
          <a:xfrm>
            <a:off x="827659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516" name="object 516"/>
          <p:cNvSpPr/>
          <p:nvPr/>
        </p:nvSpPr>
        <p:spPr>
          <a:xfrm>
            <a:off x="8252459" y="1893570"/>
            <a:ext cx="11430" cy="0"/>
          </a:xfrm>
          <a:custGeom>
            <a:avLst/>
            <a:gdLst/>
            <a:ahLst/>
            <a:cxnLst/>
            <a:rect l="l" t="t" r="r" b="b"/>
            <a:pathLst>
              <a:path w="11429">
                <a:moveTo>
                  <a:pt x="11430" y="0"/>
                </a:moveTo>
                <a:lnTo>
                  <a:pt x="0" y="0"/>
                </a:lnTo>
              </a:path>
            </a:pathLst>
          </a:custGeom>
          <a:ln w="12700">
            <a:solidFill>
              <a:srgbClr val="3333FF"/>
            </a:solidFill>
          </a:ln>
        </p:spPr>
        <p:txBody>
          <a:bodyPr wrap="square" lIns="0" tIns="0" rIns="0" bIns="0" rtlCol="0"/>
          <a:lstStyle/>
          <a:p>
            <a:endParaRPr/>
          </a:p>
        </p:txBody>
      </p:sp>
      <p:sp>
        <p:nvSpPr>
          <p:cNvPr id="517" name="object 517"/>
          <p:cNvSpPr/>
          <p:nvPr/>
        </p:nvSpPr>
        <p:spPr>
          <a:xfrm>
            <a:off x="8227059"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518" name="object 518"/>
          <p:cNvSpPr/>
          <p:nvPr/>
        </p:nvSpPr>
        <p:spPr>
          <a:xfrm>
            <a:off x="8201659"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519" name="object 519"/>
          <p:cNvSpPr/>
          <p:nvPr/>
        </p:nvSpPr>
        <p:spPr>
          <a:xfrm>
            <a:off x="8176259"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520" name="object 520"/>
          <p:cNvSpPr/>
          <p:nvPr/>
        </p:nvSpPr>
        <p:spPr>
          <a:xfrm>
            <a:off x="8150859"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521" name="object 521"/>
          <p:cNvSpPr/>
          <p:nvPr/>
        </p:nvSpPr>
        <p:spPr>
          <a:xfrm>
            <a:off x="8125459"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522" name="object 522"/>
          <p:cNvSpPr/>
          <p:nvPr/>
        </p:nvSpPr>
        <p:spPr>
          <a:xfrm>
            <a:off x="8101330" y="1893570"/>
            <a:ext cx="11430" cy="0"/>
          </a:xfrm>
          <a:custGeom>
            <a:avLst/>
            <a:gdLst/>
            <a:ahLst/>
            <a:cxnLst/>
            <a:rect l="l" t="t" r="r" b="b"/>
            <a:pathLst>
              <a:path w="11429">
                <a:moveTo>
                  <a:pt x="11429" y="0"/>
                </a:moveTo>
                <a:lnTo>
                  <a:pt x="0" y="0"/>
                </a:lnTo>
              </a:path>
            </a:pathLst>
          </a:custGeom>
          <a:ln w="12700">
            <a:solidFill>
              <a:srgbClr val="3333FF"/>
            </a:solidFill>
          </a:ln>
        </p:spPr>
        <p:txBody>
          <a:bodyPr wrap="square" lIns="0" tIns="0" rIns="0" bIns="0" rtlCol="0"/>
          <a:lstStyle/>
          <a:p>
            <a:endParaRPr/>
          </a:p>
        </p:txBody>
      </p:sp>
      <p:sp>
        <p:nvSpPr>
          <p:cNvPr id="523" name="object 523"/>
          <p:cNvSpPr/>
          <p:nvPr/>
        </p:nvSpPr>
        <p:spPr>
          <a:xfrm>
            <a:off x="807593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524" name="object 524"/>
          <p:cNvSpPr/>
          <p:nvPr/>
        </p:nvSpPr>
        <p:spPr>
          <a:xfrm>
            <a:off x="805053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525" name="object 525"/>
          <p:cNvSpPr/>
          <p:nvPr/>
        </p:nvSpPr>
        <p:spPr>
          <a:xfrm>
            <a:off x="802513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526" name="object 526"/>
          <p:cNvSpPr/>
          <p:nvPr/>
        </p:nvSpPr>
        <p:spPr>
          <a:xfrm>
            <a:off x="799973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527" name="object 527"/>
          <p:cNvSpPr/>
          <p:nvPr/>
        </p:nvSpPr>
        <p:spPr>
          <a:xfrm>
            <a:off x="797433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528" name="object 528"/>
          <p:cNvSpPr/>
          <p:nvPr/>
        </p:nvSpPr>
        <p:spPr>
          <a:xfrm>
            <a:off x="794893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529" name="object 529"/>
          <p:cNvSpPr/>
          <p:nvPr/>
        </p:nvSpPr>
        <p:spPr>
          <a:xfrm>
            <a:off x="792480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530" name="object 530"/>
          <p:cNvSpPr/>
          <p:nvPr/>
        </p:nvSpPr>
        <p:spPr>
          <a:xfrm>
            <a:off x="789940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531" name="object 531"/>
          <p:cNvSpPr/>
          <p:nvPr/>
        </p:nvSpPr>
        <p:spPr>
          <a:xfrm>
            <a:off x="787400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532" name="object 532"/>
          <p:cNvSpPr/>
          <p:nvPr/>
        </p:nvSpPr>
        <p:spPr>
          <a:xfrm>
            <a:off x="784860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533" name="object 533"/>
          <p:cNvSpPr/>
          <p:nvPr/>
        </p:nvSpPr>
        <p:spPr>
          <a:xfrm>
            <a:off x="782320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534" name="object 534"/>
          <p:cNvSpPr/>
          <p:nvPr/>
        </p:nvSpPr>
        <p:spPr>
          <a:xfrm>
            <a:off x="779780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535" name="object 535"/>
          <p:cNvSpPr/>
          <p:nvPr/>
        </p:nvSpPr>
        <p:spPr>
          <a:xfrm>
            <a:off x="7773669" y="1893570"/>
            <a:ext cx="11430" cy="0"/>
          </a:xfrm>
          <a:custGeom>
            <a:avLst/>
            <a:gdLst/>
            <a:ahLst/>
            <a:cxnLst/>
            <a:rect l="l" t="t" r="r" b="b"/>
            <a:pathLst>
              <a:path w="11429">
                <a:moveTo>
                  <a:pt x="11429" y="0"/>
                </a:moveTo>
                <a:lnTo>
                  <a:pt x="0" y="0"/>
                </a:lnTo>
              </a:path>
            </a:pathLst>
          </a:custGeom>
          <a:ln w="12700">
            <a:solidFill>
              <a:srgbClr val="3333FF"/>
            </a:solidFill>
          </a:ln>
        </p:spPr>
        <p:txBody>
          <a:bodyPr wrap="square" lIns="0" tIns="0" rIns="0" bIns="0" rtlCol="0"/>
          <a:lstStyle/>
          <a:p>
            <a:endParaRPr/>
          </a:p>
        </p:txBody>
      </p:sp>
      <p:sp>
        <p:nvSpPr>
          <p:cNvPr id="536" name="object 536"/>
          <p:cNvSpPr/>
          <p:nvPr/>
        </p:nvSpPr>
        <p:spPr>
          <a:xfrm>
            <a:off x="7748269"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537" name="object 537"/>
          <p:cNvSpPr/>
          <p:nvPr/>
        </p:nvSpPr>
        <p:spPr>
          <a:xfrm>
            <a:off x="7722869"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538" name="object 538"/>
          <p:cNvSpPr/>
          <p:nvPr/>
        </p:nvSpPr>
        <p:spPr>
          <a:xfrm>
            <a:off x="7697469"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539" name="object 539"/>
          <p:cNvSpPr/>
          <p:nvPr/>
        </p:nvSpPr>
        <p:spPr>
          <a:xfrm>
            <a:off x="7672069"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540" name="object 540"/>
          <p:cNvSpPr/>
          <p:nvPr/>
        </p:nvSpPr>
        <p:spPr>
          <a:xfrm>
            <a:off x="7646669"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541" name="object 541"/>
          <p:cNvSpPr/>
          <p:nvPr/>
        </p:nvSpPr>
        <p:spPr>
          <a:xfrm>
            <a:off x="7622540" y="1893570"/>
            <a:ext cx="11430" cy="0"/>
          </a:xfrm>
          <a:custGeom>
            <a:avLst/>
            <a:gdLst/>
            <a:ahLst/>
            <a:cxnLst/>
            <a:rect l="l" t="t" r="r" b="b"/>
            <a:pathLst>
              <a:path w="11429">
                <a:moveTo>
                  <a:pt x="11429" y="0"/>
                </a:moveTo>
                <a:lnTo>
                  <a:pt x="0" y="0"/>
                </a:lnTo>
              </a:path>
            </a:pathLst>
          </a:custGeom>
          <a:ln w="12700">
            <a:solidFill>
              <a:srgbClr val="3333FF"/>
            </a:solidFill>
          </a:ln>
        </p:spPr>
        <p:txBody>
          <a:bodyPr wrap="square" lIns="0" tIns="0" rIns="0" bIns="0" rtlCol="0"/>
          <a:lstStyle/>
          <a:p>
            <a:endParaRPr/>
          </a:p>
        </p:txBody>
      </p:sp>
      <p:sp>
        <p:nvSpPr>
          <p:cNvPr id="542" name="object 542"/>
          <p:cNvSpPr/>
          <p:nvPr/>
        </p:nvSpPr>
        <p:spPr>
          <a:xfrm>
            <a:off x="759714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543" name="object 543"/>
          <p:cNvSpPr/>
          <p:nvPr/>
        </p:nvSpPr>
        <p:spPr>
          <a:xfrm>
            <a:off x="757174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544" name="object 544"/>
          <p:cNvSpPr/>
          <p:nvPr/>
        </p:nvSpPr>
        <p:spPr>
          <a:xfrm>
            <a:off x="754634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545" name="object 545"/>
          <p:cNvSpPr/>
          <p:nvPr/>
        </p:nvSpPr>
        <p:spPr>
          <a:xfrm>
            <a:off x="752094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546" name="object 546"/>
          <p:cNvSpPr/>
          <p:nvPr/>
        </p:nvSpPr>
        <p:spPr>
          <a:xfrm>
            <a:off x="749554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547" name="object 547"/>
          <p:cNvSpPr/>
          <p:nvPr/>
        </p:nvSpPr>
        <p:spPr>
          <a:xfrm>
            <a:off x="747014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548" name="object 548"/>
          <p:cNvSpPr/>
          <p:nvPr/>
        </p:nvSpPr>
        <p:spPr>
          <a:xfrm>
            <a:off x="7446009"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549" name="object 549"/>
          <p:cNvSpPr/>
          <p:nvPr/>
        </p:nvSpPr>
        <p:spPr>
          <a:xfrm>
            <a:off x="7420609"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550" name="object 550"/>
          <p:cNvSpPr/>
          <p:nvPr/>
        </p:nvSpPr>
        <p:spPr>
          <a:xfrm>
            <a:off x="7395209"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551" name="object 551"/>
          <p:cNvSpPr/>
          <p:nvPr/>
        </p:nvSpPr>
        <p:spPr>
          <a:xfrm>
            <a:off x="7369809"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552" name="object 552"/>
          <p:cNvSpPr/>
          <p:nvPr/>
        </p:nvSpPr>
        <p:spPr>
          <a:xfrm>
            <a:off x="7344409"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553" name="object 553"/>
          <p:cNvSpPr/>
          <p:nvPr/>
        </p:nvSpPr>
        <p:spPr>
          <a:xfrm>
            <a:off x="7319009"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554" name="object 554"/>
          <p:cNvSpPr/>
          <p:nvPr/>
        </p:nvSpPr>
        <p:spPr>
          <a:xfrm>
            <a:off x="7294880" y="1893570"/>
            <a:ext cx="11430" cy="0"/>
          </a:xfrm>
          <a:custGeom>
            <a:avLst/>
            <a:gdLst/>
            <a:ahLst/>
            <a:cxnLst/>
            <a:rect l="l" t="t" r="r" b="b"/>
            <a:pathLst>
              <a:path w="11429">
                <a:moveTo>
                  <a:pt x="11429" y="0"/>
                </a:moveTo>
                <a:lnTo>
                  <a:pt x="0" y="0"/>
                </a:lnTo>
              </a:path>
            </a:pathLst>
          </a:custGeom>
          <a:ln w="12700">
            <a:solidFill>
              <a:srgbClr val="3333FF"/>
            </a:solidFill>
          </a:ln>
        </p:spPr>
        <p:txBody>
          <a:bodyPr wrap="square" lIns="0" tIns="0" rIns="0" bIns="0" rtlCol="0"/>
          <a:lstStyle/>
          <a:p>
            <a:endParaRPr/>
          </a:p>
        </p:txBody>
      </p:sp>
      <p:sp>
        <p:nvSpPr>
          <p:cNvPr id="555" name="object 555"/>
          <p:cNvSpPr/>
          <p:nvPr/>
        </p:nvSpPr>
        <p:spPr>
          <a:xfrm>
            <a:off x="726948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556" name="object 556"/>
          <p:cNvSpPr/>
          <p:nvPr/>
        </p:nvSpPr>
        <p:spPr>
          <a:xfrm>
            <a:off x="724408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557" name="object 557"/>
          <p:cNvSpPr/>
          <p:nvPr/>
        </p:nvSpPr>
        <p:spPr>
          <a:xfrm>
            <a:off x="721868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558" name="object 558"/>
          <p:cNvSpPr/>
          <p:nvPr/>
        </p:nvSpPr>
        <p:spPr>
          <a:xfrm>
            <a:off x="719328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559" name="object 559"/>
          <p:cNvSpPr/>
          <p:nvPr/>
        </p:nvSpPr>
        <p:spPr>
          <a:xfrm>
            <a:off x="716788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560" name="object 560"/>
          <p:cNvSpPr/>
          <p:nvPr/>
        </p:nvSpPr>
        <p:spPr>
          <a:xfrm>
            <a:off x="7143750" y="1893570"/>
            <a:ext cx="11430" cy="0"/>
          </a:xfrm>
          <a:custGeom>
            <a:avLst/>
            <a:gdLst/>
            <a:ahLst/>
            <a:cxnLst/>
            <a:rect l="l" t="t" r="r" b="b"/>
            <a:pathLst>
              <a:path w="11429">
                <a:moveTo>
                  <a:pt x="11429" y="0"/>
                </a:moveTo>
                <a:lnTo>
                  <a:pt x="0" y="0"/>
                </a:lnTo>
              </a:path>
            </a:pathLst>
          </a:custGeom>
          <a:ln w="12700">
            <a:solidFill>
              <a:srgbClr val="3333FF"/>
            </a:solidFill>
          </a:ln>
        </p:spPr>
        <p:txBody>
          <a:bodyPr wrap="square" lIns="0" tIns="0" rIns="0" bIns="0" rtlCol="0"/>
          <a:lstStyle/>
          <a:p>
            <a:endParaRPr/>
          </a:p>
        </p:txBody>
      </p:sp>
      <p:sp>
        <p:nvSpPr>
          <p:cNvPr id="561" name="object 561"/>
          <p:cNvSpPr/>
          <p:nvPr/>
        </p:nvSpPr>
        <p:spPr>
          <a:xfrm>
            <a:off x="711835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562" name="object 562"/>
          <p:cNvSpPr/>
          <p:nvPr/>
        </p:nvSpPr>
        <p:spPr>
          <a:xfrm>
            <a:off x="709295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563" name="object 563"/>
          <p:cNvSpPr/>
          <p:nvPr/>
        </p:nvSpPr>
        <p:spPr>
          <a:xfrm>
            <a:off x="706755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564" name="object 564"/>
          <p:cNvSpPr/>
          <p:nvPr/>
        </p:nvSpPr>
        <p:spPr>
          <a:xfrm>
            <a:off x="704215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565" name="object 565"/>
          <p:cNvSpPr/>
          <p:nvPr/>
        </p:nvSpPr>
        <p:spPr>
          <a:xfrm>
            <a:off x="701675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566" name="object 566"/>
          <p:cNvSpPr/>
          <p:nvPr/>
        </p:nvSpPr>
        <p:spPr>
          <a:xfrm>
            <a:off x="699135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567" name="object 567"/>
          <p:cNvSpPr/>
          <p:nvPr/>
        </p:nvSpPr>
        <p:spPr>
          <a:xfrm>
            <a:off x="6967219"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568" name="object 568"/>
          <p:cNvSpPr/>
          <p:nvPr/>
        </p:nvSpPr>
        <p:spPr>
          <a:xfrm>
            <a:off x="6941819"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569" name="object 569"/>
          <p:cNvSpPr/>
          <p:nvPr/>
        </p:nvSpPr>
        <p:spPr>
          <a:xfrm>
            <a:off x="6916419"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570" name="object 570"/>
          <p:cNvSpPr/>
          <p:nvPr/>
        </p:nvSpPr>
        <p:spPr>
          <a:xfrm>
            <a:off x="6891019"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571" name="object 571"/>
          <p:cNvSpPr/>
          <p:nvPr/>
        </p:nvSpPr>
        <p:spPr>
          <a:xfrm>
            <a:off x="6865619"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572" name="object 572"/>
          <p:cNvSpPr/>
          <p:nvPr/>
        </p:nvSpPr>
        <p:spPr>
          <a:xfrm>
            <a:off x="6840219"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573" name="object 573"/>
          <p:cNvSpPr/>
          <p:nvPr/>
        </p:nvSpPr>
        <p:spPr>
          <a:xfrm>
            <a:off x="6816090" y="1893570"/>
            <a:ext cx="11430" cy="0"/>
          </a:xfrm>
          <a:custGeom>
            <a:avLst/>
            <a:gdLst/>
            <a:ahLst/>
            <a:cxnLst/>
            <a:rect l="l" t="t" r="r" b="b"/>
            <a:pathLst>
              <a:path w="11429">
                <a:moveTo>
                  <a:pt x="11429" y="0"/>
                </a:moveTo>
                <a:lnTo>
                  <a:pt x="0" y="0"/>
                </a:lnTo>
              </a:path>
            </a:pathLst>
          </a:custGeom>
          <a:ln w="12700">
            <a:solidFill>
              <a:srgbClr val="3333FF"/>
            </a:solidFill>
          </a:ln>
        </p:spPr>
        <p:txBody>
          <a:bodyPr wrap="square" lIns="0" tIns="0" rIns="0" bIns="0" rtlCol="0"/>
          <a:lstStyle/>
          <a:p>
            <a:endParaRPr/>
          </a:p>
        </p:txBody>
      </p:sp>
      <p:sp>
        <p:nvSpPr>
          <p:cNvPr id="574" name="object 574"/>
          <p:cNvSpPr/>
          <p:nvPr/>
        </p:nvSpPr>
        <p:spPr>
          <a:xfrm>
            <a:off x="679069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575" name="object 575"/>
          <p:cNvSpPr/>
          <p:nvPr/>
        </p:nvSpPr>
        <p:spPr>
          <a:xfrm>
            <a:off x="676529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576" name="object 576"/>
          <p:cNvSpPr/>
          <p:nvPr/>
        </p:nvSpPr>
        <p:spPr>
          <a:xfrm>
            <a:off x="673989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577" name="object 577"/>
          <p:cNvSpPr/>
          <p:nvPr/>
        </p:nvSpPr>
        <p:spPr>
          <a:xfrm>
            <a:off x="671449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578" name="object 578"/>
          <p:cNvSpPr/>
          <p:nvPr/>
        </p:nvSpPr>
        <p:spPr>
          <a:xfrm>
            <a:off x="668909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579" name="object 579"/>
          <p:cNvSpPr/>
          <p:nvPr/>
        </p:nvSpPr>
        <p:spPr>
          <a:xfrm>
            <a:off x="666369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580" name="object 580"/>
          <p:cNvSpPr/>
          <p:nvPr/>
        </p:nvSpPr>
        <p:spPr>
          <a:xfrm>
            <a:off x="6639559"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581" name="object 581"/>
          <p:cNvSpPr/>
          <p:nvPr/>
        </p:nvSpPr>
        <p:spPr>
          <a:xfrm>
            <a:off x="6614159"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582" name="object 582"/>
          <p:cNvSpPr/>
          <p:nvPr/>
        </p:nvSpPr>
        <p:spPr>
          <a:xfrm>
            <a:off x="6588759"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583" name="object 583"/>
          <p:cNvSpPr/>
          <p:nvPr/>
        </p:nvSpPr>
        <p:spPr>
          <a:xfrm>
            <a:off x="6563359"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584" name="object 584"/>
          <p:cNvSpPr/>
          <p:nvPr/>
        </p:nvSpPr>
        <p:spPr>
          <a:xfrm>
            <a:off x="6537959"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585" name="object 585"/>
          <p:cNvSpPr/>
          <p:nvPr/>
        </p:nvSpPr>
        <p:spPr>
          <a:xfrm>
            <a:off x="6512559"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586" name="object 586"/>
          <p:cNvSpPr/>
          <p:nvPr/>
        </p:nvSpPr>
        <p:spPr>
          <a:xfrm>
            <a:off x="6488429"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587" name="object 587"/>
          <p:cNvSpPr/>
          <p:nvPr/>
        </p:nvSpPr>
        <p:spPr>
          <a:xfrm>
            <a:off x="6463029"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588" name="object 588"/>
          <p:cNvSpPr/>
          <p:nvPr/>
        </p:nvSpPr>
        <p:spPr>
          <a:xfrm>
            <a:off x="6437629"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589" name="object 589"/>
          <p:cNvSpPr/>
          <p:nvPr/>
        </p:nvSpPr>
        <p:spPr>
          <a:xfrm>
            <a:off x="6412229"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590" name="object 590"/>
          <p:cNvSpPr/>
          <p:nvPr/>
        </p:nvSpPr>
        <p:spPr>
          <a:xfrm>
            <a:off x="6386829"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591" name="object 591"/>
          <p:cNvSpPr/>
          <p:nvPr/>
        </p:nvSpPr>
        <p:spPr>
          <a:xfrm>
            <a:off x="6361429"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592" name="object 592"/>
          <p:cNvSpPr/>
          <p:nvPr/>
        </p:nvSpPr>
        <p:spPr>
          <a:xfrm>
            <a:off x="6337300" y="1893570"/>
            <a:ext cx="11430" cy="0"/>
          </a:xfrm>
          <a:custGeom>
            <a:avLst/>
            <a:gdLst/>
            <a:ahLst/>
            <a:cxnLst/>
            <a:rect l="l" t="t" r="r" b="b"/>
            <a:pathLst>
              <a:path w="11429">
                <a:moveTo>
                  <a:pt x="11429" y="0"/>
                </a:moveTo>
                <a:lnTo>
                  <a:pt x="0" y="0"/>
                </a:lnTo>
              </a:path>
            </a:pathLst>
          </a:custGeom>
          <a:ln w="12700">
            <a:solidFill>
              <a:srgbClr val="3333FF"/>
            </a:solidFill>
          </a:ln>
        </p:spPr>
        <p:txBody>
          <a:bodyPr wrap="square" lIns="0" tIns="0" rIns="0" bIns="0" rtlCol="0"/>
          <a:lstStyle/>
          <a:p>
            <a:endParaRPr/>
          </a:p>
        </p:txBody>
      </p:sp>
      <p:sp>
        <p:nvSpPr>
          <p:cNvPr id="593" name="object 593"/>
          <p:cNvSpPr/>
          <p:nvPr/>
        </p:nvSpPr>
        <p:spPr>
          <a:xfrm>
            <a:off x="631190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594" name="object 594"/>
          <p:cNvSpPr/>
          <p:nvPr/>
        </p:nvSpPr>
        <p:spPr>
          <a:xfrm>
            <a:off x="628650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595" name="object 595"/>
          <p:cNvSpPr/>
          <p:nvPr/>
        </p:nvSpPr>
        <p:spPr>
          <a:xfrm>
            <a:off x="626110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596" name="object 596"/>
          <p:cNvSpPr/>
          <p:nvPr/>
        </p:nvSpPr>
        <p:spPr>
          <a:xfrm>
            <a:off x="623570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597" name="object 597"/>
          <p:cNvSpPr/>
          <p:nvPr/>
        </p:nvSpPr>
        <p:spPr>
          <a:xfrm>
            <a:off x="621030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598" name="object 598"/>
          <p:cNvSpPr/>
          <p:nvPr/>
        </p:nvSpPr>
        <p:spPr>
          <a:xfrm>
            <a:off x="618490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599" name="object 599"/>
          <p:cNvSpPr/>
          <p:nvPr/>
        </p:nvSpPr>
        <p:spPr>
          <a:xfrm>
            <a:off x="616077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600" name="object 600"/>
          <p:cNvSpPr/>
          <p:nvPr/>
        </p:nvSpPr>
        <p:spPr>
          <a:xfrm>
            <a:off x="613537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601" name="object 601"/>
          <p:cNvSpPr/>
          <p:nvPr/>
        </p:nvSpPr>
        <p:spPr>
          <a:xfrm>
            <a:off x="610997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602" name="object 602"/>
          <p:cNvSpPr/>
          <p:nvPr/>
        </p:nvSpPr>
        <p:spPr>
          <a:xfrm>
            <a:off x="608457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603" name="object 603"/>
          <p:cNvSpPr/>
          <p:nvPr/>
        </p:nvSpPr>
        <p:spPr>
          <a:xfrm>
            <a:off x="605917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604" name="object 604"/>
          <p:cNvSpPr/>
          <p:nvPr/>
        </p:nvSpPr>
        <p:spPr>
          <a:xfrm>
            <a:off x="603377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605" name="object 605"/>
          <p:cNvSpPr/>
          <p:nvPr/>
        </p:nvSpPr>
        <p:spPr>
          <a:xfrm>
            <a:off x="600964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606" name="object 606"/>
          <p:cNvSpPr/>
          <p:nvPr/>
        </p:nvSpPr>
        <p:spPr>
          <a:xfrm>
            <a:off x="598424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607" name="object 607"/>
          <p:cNvSpPr/>
          <p:nvPr/>
        </p:nvSpPr>
        <p:spPr>
          <a:xfrm>
            <a:off x="595884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608" name="object 608"/>
          <p:cNvSpPr/>
          <p:nvPr/>
        </p:nvSpPr>
        <p:spPr>
          <a:xfrm>
            <a:off x="593344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609" name="object 609"/>
          <p:cNvSpPr/>
          <p:nvPr/>
        </p:nvSpPr>
        <p:spPr>
          <a:xfrm>
            <a:off x="590804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610" name="object 610"/>
          <p:cNvSpPr/>
          <p:nvPr/>
        </p:nvSpPr>
        <p:spPr>
          <a:xfrm>
            <a:off x="588264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611" name="object 611"/>
          <p:cNvSpPr/>
          <p:nvPr/>
        </p:nvSpPr>
        <p:spPr>
          <a:xfrm>
            <a:off x="5858509" y="1893570"/>
            <a:ext cx="11430" cy="0"/>
          </a:xfrm>
          <a:custGeom>
            <a:avLst/>
            <a:gdLst/>
            <a:ahLst/>
            <a:cxnLst/>
            <a:rect l="l" t="t" r="r" b="b"/>
            <a:pathLst>
              <a:path w="11429">
                <a:moveTo>
                  <a:pt x="11429" y="0"/>
                </a:moveTo>
                <a:lnTo>
                  <a:pt x="0" y="0"/>
                </a:lnTo>
              </a:path>
            </a:pathLst>
          </a:custGeom>
          <a:ln w="12700">
            <a:solidFill>
              <a:srgbClr val="3333FF"/>
            </a:solidFill>
          </a:ln>
        </p:spPr>
        <p:txBody>
          <a:bodyPr wrap="square" lIns="0" tIns="0" rIns="0" bIns="0" rtlCol="0"/>
          <a:lstStyle/>
          <a:p>
            <a:endParaRPr/>
          </a:p>
        </p:txBody>
      </p:sp>
      <p:sp>
        <p:nvSpPr>
          <p:cNvPr id="612" name="object 612"/>
          <p:cNvSpPr/>
          <p:nvPr/>
        </p:nvSpPr>
        <p:spPr>
          <a:xfrm>
            <a:off x="5833109"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613" name="object 613"/>
          <p:cNvSpPr/>
          <p:nvPr/>
        </p:nvSpPr>
        <p:spPr>
          <a:xfrm>
            <a:off x="5807709"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614" name="object 614"/>
          <p:cNvSpPr/>
          <p:nvPr/>
        </p:nvSpPr>
        <p:spPr>
          <a:xfrm>
            <a:off x="5782309"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615" name="object 615"/>
          <p:cNvSpPr/>
          <p:nvPr/>
        </p:nvSpPr>
        <p:spPr>
          <a:xfrm>
            <a:off x="5756909"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616" name="object 616"/>
          <p:cNvSpPr/>
          <p:nvPr/>
        </p:nvSpPr>
        <p:spPr>
          <a:xfrm>
            <a:off x="5731509"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617" name="object 617"/>
          <p:cNvSpPr/>
          <p:nvPr/>
        </p:nvSpPr>
        <p:spPr>
          <a:xfrm>
            <a:off x="5706109"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618" name="object 618"/>
          <p:cNvSpPr/>
          <p:nvPr/>
        </p:nvSpPr>
        <p:spPr>
          <a:xfrm>
            <a:off x="5681979"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619" name="object 619"/>
          <p:cNvSpPr/>
          <p:nvPr/>
        </p:nvSpPr>
        <p:spPr>
          <a:xfrm>
            <a:off x="5656579"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620" name="object 620"/>
          <p:cNvSpPr/>
          <p:nvPr/>
        </p:nvSpPr>
        <p:spPr>
          <a:xfrm>
            <a:off x="5631179"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621" name="object 621"/>
          <p:cNvSpPr/>
          <p:nvPr/>
        </p:nvSpPr>
        <p:spPr>
          <a:xfrm>
            <a:off x="5605779"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622" name="object 622"/>
          <p:cNvSpPr/>
          <p:nvPr/>
        </p:nvSpPr>
        <p:spPr>
          <a:xfrm>
            <a:off x="5580379"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623" name="object 623"/>
          <p:cNvSpPr/>
          <p:nvPr/>
        </p:nvSpPr>
        <p:spPr>
          <a:xfrm>
            <a:off x="5554979"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624" name="object 624"/>
          <p:cNvSpPr/>
          <p:nvPr/>
        </p:nvSpPr>
        <p:spPr>
          <a:xfrm>
            <a:off x="553085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625" name="object 625"/>
          <p:cNvSpPr/>
          <p:nvPr/>
        </p:nvSpPr>
        <p:spPr>
          <a:xfrm>
            <a:off x="550545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626" name="object 626"/>
          <p:cNvSpPr/>
          <p:nvPr/>
        </p:nvSpPr>
        <p:spPr>
          <a:xfrm>
            <a:off x="548005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627" name="object 627"/>
          <p:cNvSpPr/>
          <p:nvPr/>
        </p:nvSpPr>
        <p:spPr>
          <a:xfrm>
            <a:off x="545465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628" name="object 628"/>
          <p:cNvSpPr/>
          <p:nvPr/>
        </p:nvSpPr>
        <p:spPr>
          <a:xfrm>
            <a:off x="542925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629" name="object 629"/>
          <p:cNvSpPr/>
          <p:nvPr/>
        </p:nvSpPr>
        <p:spPr>
          <a:xfrm>
            <a:off x="540385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630" name="object 630"/>
          <p:cNvSpPr/>
          <p:nvPr/>
        </p:nvSpPr>
        <p:spPr>
          <a:xfrm>
            <a:off x="5379720" y="1893570"/>
            <a:ext cx="11430" cy="0"/>
          </a:xfrm>
          <a:custGeom>
            <a:avLst/>
            <a:gdLst/>
            <a:ahLst/>
            <a:cxnLst/>
            <a:rect l="l" t="t" r="r" b="b"/>
            <a:pathLst>
              <a:path w="11429">
                <a:moveTo>
                  <a:pt x="11429" y="0"/>
                </a:moveTo>
                <a:lnTo>
                  <a:pt x="0" y="0"/>
                </a:lnTo>
              </a:path>
            </a:pathLst>
          </a:custGeom>
          <a:ln w="12700">
            <a:solidFill>
              <a:srgbClr val="3333FF"/>
            </a:solidFill>
          </a:ln>
        </p:spPr>
        <p:txBody>
          <a:bodyPr wrap="square" lIns="0" tIns="0" rIns="0" bIns="0" rtlCol="0"/>
          <a:lstStyle/>
          <a:p>
            <a:endParaRPr/>
          </a:p>
        </p:txBody>
      </p:sp>
      <p:sp>
        <p:nvSpPr>
          <p:cNvPr id="631" name="object 631"/>
          <p:cNvSpPr/>
          <p:nvPr/>
        </p:nvSpPr>
        <p:spPr>
          <a:xfrm>
            <a:off x="535432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632" name="object 632"/>
          <p:cNvSpPr/>
          <p:nvPr/>
        </p:nvSpPr>
        <p:spPr>
          <a:xfrm>
            <a:off x="532892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633" name="object 633"/>
          <p:cNvSpPr/>
          <p:nvPr/>
        </p:nvSpPr>
        <p:spPr>
          <a:xfrm>
            <a:off x="530352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634" name="object 634"/>
          <p:cNvSpPr/>
          <p:nvPr/>
        </p:nvSpPr>
        <p:spPr>
          <a:xfrm>
            <a:off x="527812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635" name="object 635"/>
          <p:cNvSpPr/>
          <p:nvPr/>
        </p:nvSpPr>
        <p:spPr>
          <a:xfrm>
            <a:off x="525272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636" name="object 636"/>
          <p:cNvSpPr/>
          <p:nvPr/>
        </p:nvSpPr>
        <p:spPr>
          <a:xfrm>
            <a:off x="522732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637" name="object 637"/>
          <p:cNvSpPr/>
          <p:nvPr/>
        </p:nvSpPr>
        <p:spPr>
          <a:xfrm>
            <a:off x="520319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638" name="object 638"/>
          <p:cNvSpPr/>
          <p:nvPr/>
        </p:nvSpPr>
        <p:spPr>
          <a:xfrm>
            <a:off x="517779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639" name="object 639"/>
          <p:cNvSpPr/>
          <p:nvPr/>
        </p:nvSpPr>
        <p:spPr>
          <a:xfrm>
            <a:off x="515239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640" name="object 640"/>
          <p:cNvSpPr/>
          <p:nvPr/>
        </p:nvSpPr>
        <p:spPr>
          <a:xfrm>
            <a:off x="512699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641" name="object 641"/>
          <p:cNvSpPr/>
          <p:nvPr/>
        </p:nvSpPr>
        <p:spPr>
          <a:xfrm>
            <a:off x="510159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642" name="object 642"/>
          <p:cNvSpPr/>
          <p:nvPr/>
        </p:nvSpPr>
        <p:spPr>
          <a:xfrm>
            <a:off x="507619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643" name="object 643"/>
          <p:cNvSpPr/>
          <p:nvPr/>
        </p:nvSpPr>
        <p:spPr>
          <a:xfrm>
            <a:off x="5052059" y="1893570"/>
            <a:ext cx="11430" cy="0"/>
          </a:xfrm>
          <a:custGeom>
            <a:avLst/>
            <a:gdLst/>
            <a:ahLst/>
            <a:cxnLst/>
            <a:rect l="l" t="t" r="r" b="b"/>
            <a:pathLst>
              <a:path w="11429">
                <a:moveTo>
                  <a:pt x="11429" y="0"/>
                </a:moveTo>
                <a:lnTo>
                  <a:pt x="0" y="0"/>
                </a:lnTo>
              </a:path>
            </a:pathLst>
          </a:custGeom>
          <a:ln w="12700">
            <a:solidFill>
              <a:srgbClr val="3333FF"/>
            </a:solidFill>
          </a:ln>
        </p:spPr>
        <p:txBody>
          <a:bodyPr wrap="square" lIns="0" tIns="0" rIns="0" bIns="0" rtlCol="0"/>
          <a:lstStyle/>
          <a:p>
            <a:endParaRPr/>
          </a:p>
        </p:txBody>
      </p:sp>
      <p:sp>
        <p:nvSpPr>
          <p:cNvPr id="644" name="object 644"/>
          <p:cNvSpPr/>
          <p:nvPr/>
        </p:nvSpPr>
        <p:spPr>
          <a:xfrm>
            <a:off x="5026659"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645" name="object 645"/>
          <p:cNvSpPr/>
          <p:nvPr/>
        </p:nvSpPr>
        <p:spPr>
          <a:xfrm>
            <a:off x="5001259"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646" name="object 646"/>
          <p:cNvSpPr/>
          <p:nvPr/>
        </p:nvSpPr>
        <p:spPr>
          <a:xfrm>
            <a:off x="4975859"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647" name="object 647"/>
          <p:cNvSpPr/>
          <p:nvPr/>
        </p:nvSpPr>
        <p:spPr>
          <a:xfrm>
            <a:off x="4950459"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648" name="object 648"/>
          <p:cNvSpPr/>
          <p:nvPr/>
        </p:nvSpPr>
        <p:spPr>
          <a:xfrm>
            <a:off x="4925059"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649" name="object 649"/>
          <p:cNvSpPr/>
          <p:nvPr/>
        </p:nvSpPr>
        <p:spPr>
          <a:xfrm>
            <a:off x="4900929" y="1893570"/>
            <a:ext cx="11430" cy="0"/>
          </a:xfrm>
          <a:custGeom>
            <a:avLst/>
            <a:gdLst/>
            <a:ahLst/>
            <a:cxnLst/>
            <a:rect l="l" t="t" r="r" b="b"/>
            <a:pathLst>
              <a:path w="11429">
                <a:moveTo>
                  <a:pt x="11430" y="0"/>
                </a:moveTo>
                <a:lnTo>
                  <a:pt x="0" y="0"/>
                </a:lnTo>
              </a:path>
            </a:pathLst>
          </a:custGeom>
          <a:ln w="12700">
            <a:solidFill>
              <a:srgbClr val="3333FF"/>
            </a:solidFill>
          </a:ln>
        </p:spPr>
        <p:txBody>
          <a:bodyPr wrap="square" lIns="0" tIns="0" rIns="0" bIns="0" rtlCol="0"/>
          <a:lstStyle/>
          <a:p>
            <a:endParaRPr/>
          </a:p>
        </p:txBody>
      </p:sp>
      <p:sp>
        <p:nvSpPr>
          <p:cNvPr id="650" name="object 650"/>
          <p:cNvSpPr/>
          <p:nvPr/>
        </p:nvSpPr>
        <p:spPr>
          <a:xfrm>
            <a:off x="4875529"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651" name="object 651"/>
          <p:cNvSpPr/>
          <p:nvPr/>
        </p:nvSpPr>
        <p:spPr>
          <a:xfrm>
            <a:off x="4850129"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652" name="object 652"/>
          <p:cNvSpPr/>
          <p:nvPr/>
        </p:nvSpPr>
        <p:spPr>
          <a:xfrm>
            <a:off x="4824729"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653" name="object 653"/>
          <p:cNvSpPr/>
          <p:nvPr/>
        </p:nvSpPr>
        <p:spPr>
          <a:xfrm>
            <a:off x="4799329"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654" name="object 654"/>
          <p:cNvSpPr/>
          <p:nvPr/>
        </p:nvSpPr>
        <p:spPr>
          <a:xfrm>
            <a:off x="4773929"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655" name="object 655"/>
          <p:cNvSpPr/>
          <p:nvPr/>
        </p:nvSpPr>
        <p:spPr>
          <a:xfrm>
            <a:off x="4748529"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656" name="object 656"/>
          <p:cNvSpPr/>
          <p:nvPr/>
        </p:nvSpPr>
        <p:spPr>
          <a:xfrm>
            <a:off x="472440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657" name="object 657"/>
          <p:cNvSpPr/>
          <p:nvPr/>
        </p:nvSpPr>
        <p:spPr>
          <a:xfrm>
            <a:off x="469900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658" name="object 658"/>
          <p:cNvSpPr/>
          <p:nvPr/>
        </p:nvSpPr>
        <p:spPr>
          <a:xfrm>
            <a:off x="467360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659" name="object 659"/>
          <p:cNvSpPr/>
          <p:nvPr/>
        </p:nvSpPr>
        <p:spPr>
          <a:xfrm>
            <a:off x="464820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660" name="object 660"/>
          <p:cNvSpPr/>
          <p:nvPr/>
        </p:nvSpPr>
        <p:spPr>
          <a:xfrm>
            <a:off x="462280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661" name="object 661"/>
          <p:cNvSpPr/>
          <p:nvPr/>
        </p:nvSpPr>
        <p:spPr>
          <a:xfrm>
            <a:off x="459740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662" name="object 662"/>
          <p:cNvSpPr/>
          <p:nvPr/>
        </p:nvSpPr>
        <p:spPr>
          <a:xfrm>
            <a:off x="4573270" y="1893570"/>
            <a:ext cx="11430" cy="0"/>
          </a:xfrm>
          <a:custGeom>
            <a:avLst/>
            <a:gdLst/>
            <a:ahLst/>
            <a:cxnLst/>
            <a:rect l="l" t="t" r="r" b="b"/>
            <a:pathLst>
              <a:path w="11429">
                <a:moveTo>
                  <a:pt x="11429" y="0"/>
                </a:moveTo>
                <a:lnTo>
                  <a:pt x="0" y="0"/>
                </a:lnTo>
              </a:path>
            </a:pathLst>
          </a:custGeom>
          <a:ln w="12700">
            <a:solidFill>
              <a:srgbClr val="3333FF"/>
            </a:solidFill>
          </a:ln>
        </p:spPr>
        <p:txBody>
          <a:bodyPr wrap="square" lIns="0" tIns="0" rIns="0" bIns="0" rtlCol="0"/>
          <a:lstStyle/>
          <a:p>
            <a:endParaRPr/>
          </a:p>
        </p:txBody>
      </p:sp>
      <p:sp>
        <p:nvSpPr>
          <p:cNvPr id="663" name="object 663"/>
          <p:cNvSpPr/>
          <p:nvPr/>
        </p:nvSpPr>
        <p:spPr>
          <a:xfrm>
            <a:off x="454787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664" name="object 664"/>
          <p:cNvSpPr/>
          <p:nvPr/>
        </p:nvSpPr>
        <p:spPr>
          <a:xfrm>
            <a:off x="452247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665" name="object 665"/>
          <p:cNvSpPr/>
          <p:nvPr/>
        </p:nvSpPr>
        <p:spPr>
          <a:xfrm>
            <a:off x="449707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666" name="object 666"/>
          <p:cNvSpPr/>
          <p:nvPr/>
        </p:nvSpPr>
        <p:spPr>
          <a:xfrm>
            <a:off x="4471670" y="189357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667" name="object 667"/>
          <p:cNvSpPr txBox="1"/>
          <p:nvPr/>
        </p:nvSpPr>
        <p:spPr>
          <a:xfrm>
            <a:off x="901700" y="1285240"/>
            <a:ext cx="7103745" cy="574040"/>
          </a:xfrm>
          <a:prstGeom prst="rect">
            <a:avLst/>
          </a:prstGeom>
        </p:spPr>
        <p:txBody>
          <a:bodyPr vert="horz" wrap="square" lIns="0" tIns="12700" rIns="0" bIns="0" rtlCol="0">
            <a:spAutoFit/>
          </a:bodyPr>
          <a:lstStyle/>
          <a:p>
            <a:pPr marL="1436370" marR="5080" indent="-1423670">
              <a:lnSpc>
                <a:spcPct val="100000"/>
              </a:lnSpc>
              <a:spcBef>
                <a:spcPts val="100"/>
              </a:spcBef>
            </a:pPr>
            <a:r>
              <a:rPr sz="1800" spc="-5" dirty="0">
                <a:latin typeface="Times New Roman" pitchFamily="18" charset="0"/>
                <a:cs typeface="Times New Roman" pitchFamily="18" charset="0"/>
              </a:rPr>
              <a:t>Заклади </a:t>
            </a:r>
            <a:r>
              <a:rPr sz="1800" spc="-10" dirty="0">
                <a:latin typeface="Times New Roman" pitchFamily="18" charset="0"/>
                <a:cs typeface="Times New Roman" pitchFamily="18" charset="0"/>
              </a:rPr>
              <a:t>ресторанного </a:t>
            </a:r>
            <a:r>
              <a:rPr sz="1800" spc="-5" dirty="0">
                <a:latin typeface="Times New Roman" pitchFamily="18" charset="0"/>
                <a:cs typeface="Times New Roman" pitchFamily="18" charset="0"/>
              </a:rPr>
              <a:t>господарства, </a:t>
            </a:r>
            <a:r>
              <a:rPr sz="1800" b="1" spc="-25" dirty="0">
                <a:solidFill>
                  <a:srgbClr val="FF0000"/>
                </a:solidFill>
                <a:latin typeface="Times New Roman" pitchFamily="18" charset="0"/>
                <a:cs typeface="Times New Roman" pitchFamily="18" charset="0"/>
              </a:rPr>
              <a:t>що </a:t>
            </a:r>
            <a:r>
              <a:rPr sz="1800" b="1" spc="-10" dirty="0">
                <a:solidFill>
                  <a:srgbClr val="FF0000"/>
                </a:solidFill>
                <a:latin typeface="Times New Roman" pitchFamily="18" charset="0"/>
                <a:cs typeface="Times New Roman" pitchFamily="18" charset="0"/>
              </a:rPr>
              <a:t>працюють </a:t>
            </a:r>
            <a:r>
              <a:rPr sz="1800" b="1" dirty="0">
                <a:solidFill>
                  <a:srgbClr val="FF0000"/>
                </a:solidFill>
                <a:latin typeface="Times New Roman" pitchFamily="18" charset="0"/>
                <a:cs typeface="Times New Roman" pitchFamily="18" charset="0"/>
              </a:rPr>
              <a:t>на </a:t>
            </a:r>
            <a:r>
              <a:rPr sz="1800" b="1" spc="-5" dirty="0">
                <a:solidFill>
                  <a:srgbClr val="FF0000"/>
                </a:solidFill>
                <a:latin typeface="Times New Roman" pitchFamily="18" charset="0"/>
                <a:cs typeface="Times New Roman" pitchFamily="18" charset="0"/>
              </a:rPr>
              <a:t>сировині</a:t>
            </a:r>
            <a:r>
              <a:rPr sz="1800" spc="-5" dirty="0">
                <a:latin typeface="Times New Roman" pitchFamily="18" charset="0"/>
                <a:cs typeface="Times New Roman" pitchFamily="18" charset="0"/>
              </a:rPr>
              <a:t>,  </a:t>
            </a:r>
            <a:r>
              <a:rPr sz="1800" spc="-10" dirty="0">
                <a:latin typeface="Times New Roman" pitchFamily="18" charset="0"/>
                <a:cs typeface="Times New Roman" pitchFamily="18" charset="0"/>
              </a:rPr>
              <a:t>можуть </a:t>
            </a:r>
            <a:r>
              <a:rPr sz="1800" spc="-5" dirty="0">
                <a:latin typeface="Times New Roman" pitchFamily="18" charset="0"/>
                <a:cs typeface="Times New Roman" pitchFamily="18" charset="0"/>
              </a:rPr>
              <a:t>мати </a:t>
            </a:r>
            <a:r>
              <a:rPr sz="1800" dirty="0">
                <a:latin typeface="Times New Roman" pitchFamily="18" charset="0"/>
                <a:cs typeface="Times New Roman" pitchFamily="18" charset="0"/>
              </a:rPr>
              <a:t>у </a:t>
            </a:r>
            <a:r>
              <a:rPr sz="1800" spc="-5" dirty="0">
                <a:latin typeface="Times New Roman" pitchFamily="18" charset="0"/>
                <a:cs typeface="Times New Roman" pitchFamily="18" charset="0"/>
              </a:rPr>
              <a:t>своїй </a:t>
            </a:r>
            <a:r>
              <a:rPr sz="1800" spc="-10" dirty="0">
                <a:latin typeface="Times New Roman" pitchFamily="18" charset="0"/>
                <a:cs typeface="Times New Roman" pitchFamily="18" charset="0"/>
              </a:rPr>
              <a:t>структурі </a:t>
            </a:r>
            <a:r>
              <a:rPr sz="1800" spc="-5" dirty="0">
                <a:latin typeface="Times New Roman" pitchFamily="18" charset="0"/>
                <a:cs typeface="Times New Roman" pitchFamily="18" charset="0"/>
              </a:rPr>
              <a:t>такі</a:t>
            </a:r>
            <a:r>
              <a:rPr sz="1800" spc="-20" dirty="0">
                <a:latin typeface="Times New Roman" pitchFamily="18" charset="0"/>
                <a:cs typeface="Times New Roman" pitchFamily="18" charset="0"/>
              </a:rPr>
              <a:t> </a:t>
            </a:r>
            <a:r>
              <a:rPr sz="1800" spc="-10" dirty="0">
                <a:latin typeface="Times New Roman" pitchFamily="18" charset="0"/>
                <a:cs typeface="Times New Roman" pitchFamily="18" charset="0"/>
              </a:rPr>
              <a:t>цехи:</a:t>
            </a:r>
            <a:endParaRPr sz="1800">
              <a:latin typeface="Times New Roman" pitchFamily="18" charset="0"/>
              <a:cs typeface="Times New Roman" pitchFamily="18" charset="0"/>
            </a:endParaRPr>
          </a:p>
        </p:txBody>
      </p:sp>
      <p:sp>
        <p:nvSpPr>
          <p:cNvPr id="668" name="object 668"/>
          <p:cNvSpPr/>
          <p:nvPr/>
        </p:nvSpPr>
        <p:spPr>
          <a:xfrm>
            <a:off x="1858010" y="2639060"/>
            <a:ext cx="29209" cy="0"/>
          </a:xfrm>
          <a:custGeom>
            <a:avLst/>
            <a:gdLst/>
            <a:ahLst/>
            <a:cxnLst/>
            <a:rect l="l" t="t" r="r" b="b"/>
            <a:pathLst>
              <a:path w="29210">
                <a:moveTo>
                  <a:pt x="29209" y="0"/>
                </a:moveTo>
                <a:lnTo>
                  <a:pt x="21589" y="0"/>
                </a:lnTo>
                <a:lnTo>
                  <a:pt x="0" y="0"/>
                </a:lnTo>
              </a:path>
            </a:pathLst>
          </a:custGeom>
          <a:ln w="22860">
            <a:solidFill>
              <a:srgbClr val="001F5F"/>
            </a:solidFill>
          </a:ln>
        </p:spPr>
        <p:txBody>
          <a:bodyPr wrap="square" lIns="0" tIns="0" rIns="0" bIns="0" rtlCol="0"/>
          <a:lstStyle/>
          <a:p>
            <a:endParaRPr/>
          </a:p>
        </p:txBody>
      </p:sp>
      <p:sp>
        <p:nvSpPr>
          <p:cNvPr id="669" name="object 669"/>
          <p:cNvSpPr/>
          <p:nvPr/>
        </p:nvSpPr>
        <p:spPr>
          <a:xfrm>
            <a:off x="1813560" y="2639060"/>
            <a:ext cx="21590" cy="0"/>
          </a:xfrm>
          <a:custGeom>
            <a:avLst/>
            <a:gdLst/>
            <a:ahLst/>
            <a:cxnLst/>
            <a:rect l="l" t="t" r="r" b="b"/>
            <a:pathLst>
              <a:path w="21589">
                <a:moveTo>
                  <a:pt x="21589" y="0"/>
                </a:moveTo>
                <a:lnTo>
                  <a:pt x="0" y="0"/>
                </a:lnTo>
              </a:path>
            </a:pathLst>
          </a:custGeom>
          <a:ln w="22860">
            <a:solidFill>
              <a:srgbClr val="001F5F"/>
            </a:solidFill>
          </a:ln>
        </p:spPr>
        <p:txBody>
          <a:bodyPr wrap="square" lIns="0" tIns="0" rIns="0" bIns="0" rtlCol="0"/>
          <a:lstStyle/>
          <a:p>
            <a:endParaRPr/>
          </a:p>
        </p:txBody>
      </p:sp>
      <p:sp>
        <p:nvSpPr>
          <p:cNvPr id="670" name="object 670"/>
          <p:cNvSpPr/>
          <p:nvPr/>
        </p:nvSpPr>
        <p:spPr>
          <a:xfrm>
            <a:off x="1770379" y="2639060"/>
            <a:ext cx="21590" cy="0"/>
          </a:xfrm>
          <a:custGeom>
            <a:avLst/>
            <a:gdLst/>
            <a:ahLst/>
            <a:cxnLst/>
            <a:rect l="l" t="t" r="r" b="b"/>
            <a:pathLst>
              <a:path w="21589">
                <a:moveTo>
                  <a:pt x="21589" y="0"/>
                </a:moveTo>
                <a:lnTo>
                  <a:pt x="0" y="0"/>
                </a:lnTo>
              </a:path>
            </a:pathLst>
          </a:custGeom>
          <a:ln w="22860">
            <a:solidFill>
              <a:srgbClr val="001F5F"/>
            </a:solidFill>
          </a:ln>
        </p:spPr>
        <p:txBody>
          <a:bodyPr wrap="square" lIns="0" tIns="0" rIns="0" bIns="0" rtlCol="0"/>
          <a:lstStyle/>
          <a:p>
            <a:endParaRPr/>
          </a:p>
        </p:txBody>
      </p:sp>
      <p:sp>
        <p:nvSpPr>
          <p:cNvPr id="671" name="object 671"/>
          <p:cNvSpPr/>
          <p:nvPr/>
        </p:nvSpPr>
        <p:spPr>
          <a:xfrm>
            <a:off x="1725929" y="2639060"/>
            <a:ext cx="21590" cy="0"/>
          </a:xfrm>
          <a:custGeom>
            <a:avLst/>
            <a:gdLst/>
            <a:ahLst/>
            <a:cxnLst/>
            <a:rect l="l" t="t" r="r" b="b"/>
            <a:pathLst>
              <a:path w="21589">
                <a:moveTo>
                  <a:pt x="21589" y="0"/>
                </a:moveTo>
                <a:lnTo>
                  <a:pt x="0" y="0"/>
                </a:lnTo>
              </a:path>
            </a:pathLst>
          </a:custGeom>
          <a:ln w="22860">
            <a:solidFill>
              <a:srgbClr val="001F5F"/>
            </a:solidFill>
          </a:ln>
        </p:spPr>
        <p:txBody>
          <a:bodyPr wrap="square" lIns="0" tIns="0" rIns="0" bIns="0" rtlCol="0"/>
          <a:lstStyle/>
          <a:p>
            <a:endParaRPr/>
          </a:p>
        </p:txBody>
      </p:sp>
      <p:sp>
        <p:nvSpPr>
          <p:cNvPr id="672" name="object 672"/>
          <p:cNvSpPr/>
          <p:nvPr/>
        </p:nvSpPr>
        <p:spPr>
          <a:xfrm>
            <a:off x="1681479" y="2639060"/>
            <a:ext cx="22860" cy="0"/>
          </a:xfrm>
          <a:custGeom>
            <a:avLst/>
            <a:gdLst/>
            <a:ahLst/>
            <a:cxnLst/>
            <a:rect l="l" t="t" r="r" b="b"/>
            <a:pathLst>
              <a:path w="22860">
                <a:moveTo>
                  <a:pt x="22859" y="0"/>
                </a:moveTo>
                <a:lnTo>
                  <a:pt x="0" y="0"/>
                </a:lnTo>
              </a:path>
            </a:pathLst>
          </a:custGeom>
          <a:ln w="22860">
            <a:solidFill>
              <a:srgbClr val="001F5F"/>
            </a:solidFill>
          </a:ln>
        </p:spPr>
        <p:txBody>
          <a:bodyPr wrap="square" lIns="0" tIns="0" rIns="0" bIns="0" rtlCol="0"/>
          <a:lstStyle/>
          <a:p>
            <a:endParaRPr/>
          </a:p>
        </p:txBody>
      </p:sp>
      <p:sp>
        <p:nvSpPr>
          <p:cNvPr id="673" name="object 673"/>
          <p:cNvSpPr/>
          <p:nvPr/>
        </p:nvSpPr>
        <p:spPr>
          <a:xfrm>
            <a:off x="1638300" y="2639060"/>
            <a:ext cx="21590" cy="0"/>
          </a:xfrm>
          <a:custGeom>
            <a:avLst/>
            <a:gdLst/>
            <a:ahLst/>
            <a:cxnLst/>
            <a:rect l="l" t="t" r="r" b="b"/>
            <a:pathLst>
              <a:path w="21589">
                <a:moveTo>
                  <a:pt x="21589" y="0"/>
                </a:moveTo>
                <a:lnTo>
                  <a:pt x="0" y="0"/>
                </a:lnTo>
              </a:path>
            </a:pathLst>
          </a:custGeom>
          <a:ln w="22860">
            <a:solidFill>
              <a:srgbClr val="001F5F"/>
            </a:solidFill>
          </a:ln>
        </p:spPr>
        <p:txBody>
          <a:bodyPr wrap="square" lIns="0" tIns="0" rIns="0" bIns="0" rtlCol="0"/>
          <a:lstStyle/>
          <a:p>
            <a:endParaRPr/>
          </a:p>
        </p:txBody>
      </p:sp>
      <p:sp>
        <p:nvSpPr>
          <p:cNvPr id="674" name="object 674"/>
          <p:cNvSpPr/>
          <p:nvPr/>
        </p:nvSpPr>
        <p:spPr>
          <a:xfrm>
            <a:off x="1593850" y="2639060"/>
            <a:ext cx="21590" cy="0"/>
          </a:xfrm>
          <a:custGeom>
            <a:avLst/>
            <a:gdLst/>
            <a:ahLst/>
            <a:cxnLst/>
            <a:rect l="l" t="t" r="r" b="b"/>
            <a:pathLst>
              <a:path w="21590">
                <a:moveTo>
                  <a:pt x="21590" y="0"/>
                </a:moveTo>
                <a:lnTo>
                  <a:pt x="0" y="0"/>
                </a:lnTo>
              </a:path>
            </a:pathLst>
          </a:custGeom>
          <a:ln w="22860">
            <a:solidFill>
              <a:srgbClr val="001F5F"/>
            </a:solidFill>
          </a:ln>
        </p:spPr>
        <p:txBody>
          <a:bodyPr wrap="square" lIns="0" tIns="0" rIns="0" bIns="0" rtlCol="0"/>
          <a:lstStyle/>
          <a:p>
            <a:endParaRPr/>
          </a:p>
        </p:txBody>
      </p:sp>
      <p:sp>
        <p:nvSpPr>
          <p:cNvPr id="675" name="object 675"/>
          <p:cNvSpPr/>
          <p:nvPr/>
        </p:nvSpPr>
        <p:spPr>
          <a:xfrm>
            <a:off x="1550669" y="2639060"/>
            <a:ext cx="21590" cy="0"/>
          </a:xfrm>
          <a:custGeom>
            <a:avLst/>
            <a:gdLst/>
            <a:ahLst/>
            <a:cxnLst/>
            <a:rect l="l" t="t" r="r" b="b"/>
            <a:pathLst>
              <a:path w="21590">
                <a:moveTo>
                  <a:pt x="21590" y="0"/>
                </a:moveTo>
                <a:lnTo>
                  <a:pt x="0" y="0"/>
                </a:lnTo>
              </a:path>
            </a:pathLst>
          </a:custGeom>
          <a:ln w="22860">
            <a:solidFill>
              <a:srgbClr val="001F5F"/>
            </a:solidFill>
          </a:ln>
        </p:spPr>
        <p:txBody>
          <a:bodyPr wrap="square" lIns="0" tIns="0" rIns="0" bIns="0" rtlCol="0"/>
          <a:lstStyle/>
          <a:p>
            <a:endParaRPr/>
          </a:p>
        </p:txBody>
      </p:sp>
      <p:sp>
        <p:nvSpPr>
          <p:cNvPr id="676" name="object 676"/>
          <p:cNvSpPr/>
          <p:nvPr/>
        </p:nvSpPr>
        <p:spPr>
          <a:xfrm>
            <a:off x="1506219" y="2639060"/>
            <a:ext cx="21590" cy="0"/>
          </a:xfrm>
          <a:custGeom>
            <a:avLst/>
            <a:gdLst/>
            <a:ahLst/>
            <a:cxnLst/>
            <a:rect l="l" t="t" r="r" b="b"/>
            <a:pathLst>
              <a:path w="21590">
                <a:moveTo>
                  <a:pt x="21590" y="0"/>
                </a:moveTo>
                <a:lnTo>
                  <a:pt x="0" y="0"/>
                </a:lnTo>
              </a:path>
            </a:pathLst>
          </a:custGeom>
          <a:ln w="22860">
            <a:solidFill>
              <a:srgbClr val="001F5F"/>
            </a:solidFill>
          </a:ln>
        </p:spPr>
        <p:txBody>
          <a:bodyPr wrap="square" lIns="0" tIns="0" rIns="0" bIns="0" rtlCol="0"/>
          <a:lstStyle/>
          <a:p>
            <a:endParaRPr/>
          </a:p>
        </p:txBody>
      </p:sp>
      <p:sp>
        <p:nvSpPr>
          <p:cNvPr id="677" name="object 677"/>
          <p:cNvSpPr/>
          <p:nvPr/>
        </p:nvSpPr>
        <p:spPr>
          <a:xfrm>
            <a:off x="1461769" y="2639060"/>
            <a:ext cx="22860" cy="0"/>
          </a:xfrm>
          <a:custGeom>
            <a:avLst/>
            <a:gdLst/>
            <a:ahLst/>
            <a:cxnLst/>
            <a:rect l="l" t="t" r="r" b="b"/>
            <a:pathLst>
              <a:path w="22859">
                <a:moveTo>
                  <a:pt x="22860" y="0"/>
                </a:moveTo>
                <a:lnTo>
                  <a:pt x="0" y="0"/>
                </a:lnTo>
              </a:path>
            </a:pathLst>
          </a:custGeom>
          <a:ln w="22860">
            <a:solidFill>
              <a:srgbClr val="001F5F"/>
            </a:solidFill>
          </a:ln>
        </p:spPr>
        <p:txBody>
          <a:bodyPr wrap="square" lIns="0" tIns="0" rIns="0" bIns="0" rtlCol="0"/>
          <a:lstStyle/>
          <a:p>
            <a:endParaRPr/>
          </a:p>
        </p:txBody>
      </p:sp>
      <p:sp>
        <p:nvSpPr>
          <p:cNvPr id="678" name="object 678"/>
          <p:cNvSpPr/>
          <p:nvPr/>
        </p:nvSpPr>
        <p:spPr>
          <a:xfrm>
            <a:off x="1418589" y="2639060"/>
            <a:ext cx="21590" cy="0"/>
          </a:xfrm>
          <a:custGeom>
            <a:avLst/>
            <a:gdLst/>
            <a:ahLst/>
            <a:cxnLst/>
            <a:rect l="l" t="t" r="r" b="b"/>
            <a:pathLst>
              <a:path w="21590">
                <a:moveTo>
                  <a:pt x="21590" y="0"/>
                </a:moveTo>
                <a:lnTo>
                  <a:pt x="0" y="0"/>
                </a:lnTo>
              </a:path>
            </a:pathLst>
          </a:custGeom>
          <a:ln w="22860">
            <a:solidFill>
              <a:srgbClr val="001F5F"/>
            </a:solidFill>
          </a:ln>
        </p:spPr>
        <p:txBody>
          <a:bodyPr wrap="square" lIns="0" tIns="0" rIns="0" bIns="0" rtlCol="0"/>
          <a:lstStyle/>
          <a:p>
            <a:endParaRPr/>
          </a:p>
        </p:txBody>
      </p:sp>
      <p:sp>
        <p:nvSpPr>
          <p:cNvPr id="679" name="object 679"/>
          <p:cNvSpPr/>
          <p:nvPr/>
        </p:nvSpPr>
        <p:spPr>
          <a:xfrm>
            <a:off x="1374139" y="2639060"/>
            <a:ext cx="22860" cy="0"/>
          </a:xfrm>
          <a:custGeom>
            <a:avLst/>
            <a:gdLst/>
            <a:ahLst/>
            <a:cxnLst/>
            <a:rect l="l" t="t" r="r" b="b"/>
            <a:pathLst>
              <a:path w="22859">
                <a:moveTo>
                  <a:pt x="22859" y="0"/>
                </a:moveTo>
                <a:lnTo>
                  <a:pt x="0" y="0"/>
                </a:lnTo>
              </a:path>
            </a:pathLst>
          </a:custGeom>
          <a:ln w="22860">
            <a:solidFill>
              <a:srgbClr val="001F5F"/>
            </a:solidFill>
          </a:ln>
        </p:spPr>
        <p:txBody>
          <a:bodyPr wrap="square" lIns="0" tIns="0" rIns="0" bIns="0" rtlCol="0"/>
          <a:lstStyle/>
          <a:p>
            <a:endParaRPr/>
          </a:p>
        </p:txBody>
      </p:sp>
      <p:sp>
        <p:nvSpPr>
          <p:cNvPr id="680" name="object 680"/>
          <p:cNvSpPr/>
          <p:nvPr/>
        </p:nvSpPr>
        <p:spPr>
          <a:xfrm>
            <a:off x="1330960" y="2639060"/>
            <a:ext cx="21590" cy="0"/>
          </a:xfrm>
          <a:custGeom>
            <a:avLst/>
            <a:gdLst/>
            <a:ahLst/>
            <a:cxnLst/>
            <a:rect l="l" t="t" r="r" b="b"/>
            <a:pathLst>
              <a:path w="21590">
                <a:moveTo>
                  <a:pt x="21590" y="0"/>
                </a:moveTo>
                <a:lnTo>
                  <a:pt x="0" y="0"/>
                </a:lnTo>
              </a:path>
            </a:pathLst>
          </a:custGeom>
          <a:ln w="22860">
            <a:solidFill>
              <a:srgbClr val="001F5F"/>
            </a:solidFill>
          </a:ln>
        </p:spPr>
        <p:txBody>
          <a:bodyPr wrap="square" lIns="0" tIns="0" rIns="0" bIns="0" rtlCol="0"/>
          <a:lstStyle/>
          <a:p>
            <a:endParaRPr/>
          </a:p>
        </p:txBody>
      </p:sp>
      <p:sp>
        <p:nvSpPr>
          <p:cNvPr id="681" name="object 681"/>
          <p:cNvSpPr/>
          <p:nvPr/>
        </p:nvSpPr>
        <p:spPr>
          <a:xfrm>
            <a:off x="1286510" y="2639060"/>
            <a:ext cx="21590" cy="0"/>
          </a:xfrm>
          <a:custGeom>
            <a:avLst/>
            <a:gdLst/>
            <a:ahLst/>
            <a:cxnLst/>
            <a:rect l="l" t="t" r="r" b="b"/>
            <a:pathLst>
              <a:path w="21590">
                <a:moveTo>
                  <a:pt x="21590" y="0"/>
                </a:moveTo>
                <a:lnTo>
                  <a:pt x="0" y="0"/>
                </a:lnTo>
              </a:path>
            </a:pathLst>
          </a:custGeom>
          <a:ln w="22860">
            <a:solidFill>
              <a:srgbClr val="001F5F"/>
            </a:solidFill>
          </a:ln>
        </p:spPr>
        <p:txBody>
          <a:bodyPr wrap="square" lIns="0" tIns="0" rIns="0" bIns="0" rtlCol="0"/>
          <a:lstStyle/>
          <a:p>
            <a:endParaRPr/>
          </a:p>
        </p:txBody>
      </p:sp>
      <p:sp>
        <p:nvSpPr>
          <p:cNvPr id="682" name="object 682"/>
          <p:cNvSpPr/>
          <p:nvPr/>
        </p:nvSpPr>
        <p:spPr>
          <a:xfrm>
            <a:off x="1243330" y="2639060"/>
            <a:ext cx="21590" cy="0"/>
          </a:xfrm>
          <a:custGeom>
            <a:avLst/>
            <a:gdLst/>
            <a:ahLst/>
            <a:cxnLst/>
            <a:rect l="l" t="t" r="r" b="b"/>
            <a:pathLst>
              <a:path w="21590">
                <a:moveTo>
                  <a:pt x="21589" y="0"/>
                </a:moveTo>
                <a:lnTo>
                  <a:pt x="0" y="0"/>
                </a:lnTo>
              </a:path>
            </a:pathLst>
          </a:custGeom>
          <a:ln w="22860">
            <a:solidFill>
              <a:srgbClr val="001F5F"/>
            </a:solidFill>
          </a:ln>
        </p:spPr>
        <p:txBody>
          <a:bodyPr wrap="square" lIns="0" tIns="0" rIns="0" bIns="0" rtlCol="0"/>
          <a:lstStyle/>
          <a:p>
            <a:endParaRPr/>
          </a:p>
        </p:txBody>
      </p:sp>
      <p:sp>
        <p:nvSpPr>
          <p:cNvPr id="683" name="object 683"/>
          <p:cNvSpPr/>
          <p:nvPr/>
        </p:nvSpPr>
        <p:spPr>
          <a:xfrm>
            <a:off x="1198880" y="2639060"/>
            <a:ext cx="21590" cy="0"/>
          </a:xfrm>
          <a:custGeom>
            <a:avLst/>
            <a:gdLst/>
            <a:ahLst/>
            <a:cxnLst/>
            <a:rect l="l" t="t" r="r" b="b"/>
            <a:pathLst>
              <a:path w="21590">
                <a:moveTo>
                  <a:pt x="21589" y="0"/>
                </a:moveTo>
                <a:lnTo>
                  <a:pt x="0" y="0"/>
                </a:lnTo>
              </a:path>
            </a:pathLst>
          </a:custGeom>
          <a:ln w="22860">
            <a:solidFill>
              <a:srgbClr val="001F5F"/>
            </a:solidFill>
          </a:ln>
        </p:spPr>
        <p:txBody>
          <a:bodyPr wrap="square" lIns="0" tIns="0" rIns="0" bIns="0" rtlCol="0"/>
          <a:lstStyle/>
          <a:p>
            <a:endParaRPr/>
          </a:p>
        </p:txBody>
      </p:sp>
      <p:sp>
        <p:nvSpPr>
          <p:cNvPr id="684" name="object 684"/>
          <p:cNvSpPr/>
          <p:nvPr/>
        </p:nvSpPr>
        <p:spPr>
          <a:xfrm>
            <a:off x="1154430" y="2639060"/>
            <a:ext cx="22860" cy="0"/>
          </a:xfrm>
          <a:custGeom>
            <a:avLst/>
            <a:gdLst/>
            <a:ahLst/>
            <a:cxnLst/>
            <a:rect l="l" t="t" r="r" b="b"/>
            <a:pathLst>
              <a:path w="22859">
                <a:moveTo>
                  <a:pt x="22859" y="0"/>
                </a:moveTo>
                <a:lnTo>
                  <a:pt x="0" y="0"/>
                </a:lnTo>
              </a:path>
            </a:pathLst>
          </a:custGeom>
          <a:ln w="22860">
            <a:solidFill>
              <a:srgbClr val="001F5F"/>
            </a:solidFill>
          </a:ln>
        </p:spPr>
        <p:txBody>
          <a:bodyPr wrap="square" lIns="0" tIns="0" rIns="0" bIns="0" rtlCol="0"/>
          <a:lstStyle/>
          <a:p>
            <a:endParaRPr/>
          </a:p>
        </p:txBody>
      </p:sp>
      <p:sp>
        <p:nvSpPr>
          <p:cNvPr id="685" name="object 685"/>
          <p:cNvSpPr/>
          <p:nvPr/>
        </p:nvSpPr>
        <p:spPr>
          <a:xfrm>
            <a:off x="1111250" y="2639060"/>
            <a:ext cx="21590" cy="0"/>
          </a:xfrm>
          <a:custGeom>
            <a:avLst/>
            <a:gdLst/>
            <a:ahLst/>
            <a:cxnLst/>
            <a:rect l="l" t="t" r="r" b="b"/>
            <a:pathLst>
              <a:path w="21590">
                <a:moveTo>
                  <a:pt x="21590" y="0"/>
                </a:moveTo>
                <a:lnTo>
                  <a:pt x="0" y="0"/>
                </a:lnTo>
              </a:path>
            </a:pathLst>
          </a:custGeom>
          <a:ln w="22860">
            <a:solidFill>
              <a:srgbClr val="001F5F"/>
            </a:solidFill>
          </a:ln>
        </p:spPr>
        <p:txBody>
          <a:bodyPr wrap="square" lIns="0" tIns="0" rIns="0" bIns="0" rtlCol="0"/>
          <a:lstStyle/>
          <a:p>
            <a:endParaRPr/>
          </a:p>
        </p:txBody>
      </p:sp>
      <p:sp>
        <p:nvSpPr>
          <p:cNvPr id="686" name="object 686"/>
          <p:cNvSpPr/>
          <p:nvPr/>
        </p:nvSpPr>
        <p:spPr>
          <a:xfrm>
            <a:off x="1066800" y="2639060"/>
            <a:ext cx="21590" cy="0"/>
          </a:xfrm>
          <a:custGeom>
            <a:avLst/>
            <a:gdLst/>
            <a:ahLst/>
            <a:cxnLst/>
            <a:rect l="l" t="t" r="r" b="b"/>
            <a:pathLst>
              <a:path w="21590">
                <a:moveTo>
                  <a:pt x="21590" y="0"/>
                </a:moveTo>
                <a:lnTo>
                  <a:pt x="0" y="0"/>
                </a:lnTo>
              </a:path>
            </a:pathLst>
          </a:custGeom>
          <a:ln w="22860">
            <a:solidFill>
              <a:srgbClr val="001F5F"/>
            </a:solidFill>
          </a:ln>
        </p:spPr>
        <p:txBody>
          <a:bodyPr wrap="square" lIns="0" tIns="0" rIns="0" bIns="0" rtlCol="0"/>
          <a:lstStyle/>
          <a:p>
            <a:endParaRPr/>
          </a:p>
        </p:txBody>
      </p:sp>
      <p:sp>
        <p:nvSpPr>
          <p:cNvPr id="687" name="object 687"/>
          <p:cNvSpPr/>
          <p:nvPr/>
        </p:nvSpPr>
        <p:spPr>
          <a:xfrm>
            <a:off x="1023619" y="2639060"/>
            <a:ext cx="21590" cy="0"/>
          </a:xfrm>
          <a:custGeom>
            <a:avLst/>
            <a:gdLst/>
            <a:ahLst/>
            <a:cxnLst/>
            <a:rect l="l" t="t" r="r" b="b"/>
            <a:pathLst>
              <a:path w="21590">
                <a:moveTo>
                  <a:pt x="21590" y="0"/>
                </a:moveTo>
                <a:lnTo>
                  <a:pt x="0" y="0"/>
                </a:lnTo>
              </a:path>
            </a:pathLst>
          </a:custGeom>
          <a:ln w="22860">
            <a:solidFill>
              <a:srgbClr val="001F5F"/>
            </a:solidFill>
          </a:ln>
        </p:spPr>
        <p:txBody>
          <a:bodyPr wrap="square" lIns="0" tIns="0" rIns="0" bIns="0" rtlCol="0"/>
          <a:lstStyle/>
          <a:p>
            <a:endParaRPr/>
          </a:p>
        </p:txBody>
      </p:sp>
      <p:sp>
        <p:nvSpPr>
          <p:cNvPr id="688" name="object 688"/>
          <p:cNvSpPr/>
          <p:nvPr/>
        </p:nvSpPr>
        <p:spPr>
          <a:xfrm>
            <a:off x="979169" y="2639060"/>
            <a:ext cx="21590" cy="0"/>
          </a:xfrm>
          <a:custGeom>
            <a:avLst/>
            <a:gdLst/>
            <a:ahLst/>
            <a:cxnLst/>
            <a:rect l="l" t="t" r="r" b="b"/>
            <a:pathLst>
              <a:path w="21590">
                <a:moveTo>
                  <a:pt x="21590" y="0"/>
                </a:moveTo>
                <a:lnTo>
                  <a:pt x="0" y="0"/>
                </a:lnTo>
              </a:path>
            </a:pathLst>
          </a:custGeom>
          <a:ln w="22860">
            <a:solidFill>
              <a:srgbClr val="001F5F"/>
            </a:solidFill>
          </a:ln>
        </p:spPr>
        <p:txBody>
          <a:bodyPr wrap="square" lIns="0" tIns="0" rIns="0" bIns="0" rtlCol="0"/>
          <a:lstStyle/>
          <a:p>
            <a:endParaRPr/>
          </a:p>
        </p:txBody>
      </p:sp>
      <p:sp>
        <p:nvSpPr>
          <p:cNvPr id="689" name="object 689"/>
          <p:cNvSpPr/>
          <p:nvPr/>
        </p:nvSpPr>
        <p:spPr>
          <a:xfrm>
            <a:off x="934719" y="2639060"/>
            <a:ext cx="22860" cy="0"/>
          </a:xfrm>
          <a:custGeom>
            <a:avLst/>
            <a:gdLst/>
            <a:ahLst/>
            <a:cxnLst/>
            <a:rect l="l" t="t" r="r" b="b"/>
            <a:pathLst>
              <a:path w="22859">
                <a:moveTo>
                  <a:pt x="22860" y="0"/>
                </a:moveTo>
                <a:lnTo>
                  <a:pt x="0" y="0"/>
                </a:lnTo>
              </a:path>
            </a:pathLst>
          </a:custGeom>
          <a:ln w="22860">
            <a:solidFill>
              <a:srgbClr val="001F5F"/>
            </a:solidFill>
          </a:ln>
        </p:spPr>
        <p:txBody>
          <a:bodyPr wrap="square" lIns="0" tIns="0" rIns="0" bIns="0" rtlCol="0"/>
          <a:lstStyle/>
          <a:p>
            <a:endParaRPr/>
          </a:p>
        </p:txBody>
      </p:sp>
      <p:sp>
        <p:nvSpPr>
          <p:cNvPr id="690" name="object 690"/>
          <p:cNvSpPr/>
          <p:nvPr/>
        </p:nvSpPr>
        <p:spPr>
          <a:xfrm>
            <a:off x="891539" y="2639060"/>
            <a:ext cx="21590" cy="0"/>
          </a:xfrm>
          <a:custGeom>
            <a:avLst/>
            <a:gdLst/>
            <a:ahLst/>
            <a:cxnLst/>
            <a:rect l="l" t="t" r="r" b="b"/>
            <a:pathLst>
              <a:path w="21590">
                <a:moveTo>
                  <a:pt x="21590" y="0"/>
                </a:moveTo>
                <a:lnTo>
                  <a:pt x="0" y="0"/>
                </a:lnTo>
              </a:path>
            </a:pathLst>
          </a:custGeom>
          <a:ln w="22860">
            <a:solidFill>
              <a:srgbClr val="001F5F"/>
            </a:solidFill>
          </a:ln>
        </p:spPr>
        <p:txBody>
          <a:bodyPr wrap="square" lIns="0" tIns="0" rIns="0" bIns="0" rtlCol="0"/>
          <a:lstStyle/>
          <a:p>
            <a:endParaRPr/>
          </a:p>
        </p:txBody>
      </p:sp>
      <p:sp>
        <p:nvSpPr>
          <p:cNvPr id="691" name="object 691"/>
          <p:cNvSpPr/>
          <p:nvPr/>
        </p:nvSpPr>
        <p:spPr>
          <a:xfrm>
            <a:off x="847089" y="2639060"/>
            <a:ext cx="22860" cy="0"/>
          </a:xfrm>
          <a:custGeom>
            <a:avLst/>
            <a:gdLst/>
            <a:ahLst/>
            <a:cxnLst/>
            <a:rect l="l" t="t" r="r" b="b"/>
            <a:pathLst>
              <a:path w="22859">
                <a:moveTo>
                  <a:pt x="22859" y="0"/>
                </a:moveTo>
                <a:lnTo>
                  <a:pt x="0" y="0"/>
                </a:lnTo>
              </a:path>
            </a:pathLst>
          </a:custGeom>
          <a:ln w="22860">
            <a:solidFill>
              <a:srgbClr val="001F5F"/>
            </a:solidFill>
          </a:ln>
        </p:spPr>
        <p:txBody>
          <a:bodyPr wrap="square" lIns="0" tIns="0" rIns="0" bIns="0" rtlCol="0"/>
          <a:lstStyle/>
          <a:p>
            <a:endParaRPr/>
          </a:p>
        </p:txBody>
      </p:sp>
      <p:sp>
        <p:nvSpPr>
          <p:cNvPr id="692" name="object 692"/>
          <p:cNvSpPr/>
          <p:nvPr/>
        </p:nvSpPr>
        <p:spPr>
          <a:xfrm>
            <a:off x="803909" y="2639060"/>
            <a:ext cx="21590" cy="0"/>
          </a:xfrm>
          <a:custGeom>
            <a:avLst/>
            <a:gdLst/>
            <a:ahLst/>
            <a:cxnLst/>
            <a:rect l="l" t="t" r="r" b="b"/>
            <a:pathLst>
              <a:path w="21590">
                <a:moveTo>
                  <a:pt x="21590" y="0"/>
                </a:moveTo>
                <a:lnTo>
                  <a:pt x="0" y="0"/>
                </a:lnTo>
              </a:path>
            </a:pathLst>
          </a:custGeom>
          <a:ln w="22860">
            <a:solidFill>
              <a:srgbClr val="001F5F"/>
            </a:solidFill>
          </a:ln>
        </p:spPr>
        <p:txBody>
          <a:bodyPr wrap="square" lIns="0" tIns="0" rIns="0" bIns="0" rtlCol="0"/>
          <a:lstStyle/>
          <a:p>
            <a:endParaRPr/>
          </a:p>
        </p:txBody>
      </p:sp>
      <p:sp>
        <p:nvSpPr>
          <p:cNvPr id="693" name="object 693"/>
          <p:cNvSpPr/>
          <p:nvPr/>
        </p:nvSpPr>
        <p:spPr>
          <a:xfrm>
            <a:off x="759459" y="2639060"/>
            <a:ext cx="21590" cy="0"/>
          </a:xfrm>
          <a:custGeom>
            <a:avLst/>
            <a:gdLst/>
            <a:ahLst/>
            <a:cxnLst/>
            <a:rect l="l" t="t" r="r" b="b"/>
            <a:pathLst>
              <a:path w="21590">
                <a:moveTo>
                  <a:pt x="21590" y="0"/>
                </a:moveTo>
                <a:lnTo>
                  <a:pt x="0" y="0"/>
                </a:lnTo>
              </a:path>
            </a:pathLst>
          </a:custGeom>
          <a:ln w="22860">
            <a:solidFill>
              <a:srgbClr val="001F5F"/>
            </a:solidFill>
          </a:ln>
        </p:spPr>
        <p:txBody>
          <a:bodyPr wrap="square" lIns="0" tIns="0" rIns="0" bIns="0" rtlCol="0"/>
          <a:lstStyle/>
          <a:p>
            <a:endParaRPr/>
          </a:p>
        </p:txBody>
      </p:sp>
      <p:sp>
        <p:nvSpPr>
          <p:cNvPr id="694" name="object 694"/>
          <p:cNvSpPr/>
          <p:nvPr/>
        </p:nvSpPr>
        <p:spPr>
          <a:xfrm>
            <a:off x="716280" y="2639060"/>
            <a:ext cx="21590" cy="0"/>
          </a:xfrm>
          <a:custGeom>
            <a:avLst/>
            <a:gdLst/>
            <a:ahLst/>
            <a:cxnLst/>
            <a:rect l="l" t="t" r="r" b="b"/>
            <a:pathLst>
              <a:path w="21590">
                <a:moveTo>
                  <a:pt x="21590" y="0"/>
                </a:moveTo>
                <a:lnTo>
                  <a:pt x="0" y="0"/>
                </a:lnTo>
              </a:path>
            </a:pathLst>
          </a:custGeom>
          <a:ln w="22860">
            <a:solidFill>
              <a:srgbClr val="001F5F"/>
            </a:solidFill>
          </a:ln>
        </p:spPr>
        <p:txBody>
          <a:bodyPr wrap="square" lIns="0" tIns="0" rIns="0" bIns="0" rtlCol="0"/>
          <a:lstStyle/>
          <a:p>
            <a:endParaRPr/>
          </a:p>
        </p:txBody>
      </p:sp>
      <p:sp>
        <p:nvSpPr>
          <p:cNvPr id="695" name="object 695"/>
          <p:cNvSpPr/>
          <p:nvPr/>
        </p:nvSpPr>
        <p:spPr>
          <a:xfrm>
            <a:off x="671830" y="2639060"/>
            <a:ext cx="21590" cy="0"/>
          </a:xfrm>
          <a:custGeom>
            <a:avLst/>
            <a:gdLst/>
            <a:ahLst/>
            <a:cxnLst/>
            <a:rect l="l" t="t" r="r" b="b"/>
            <a:pathLst>
              <a:path w="21590">
                <a:moveTo>
                  <a:pt x="21590" y="0"/>
                </a:moveTo>
                <a:lnTo>
                  <a:pt x="0" y="0"/>
                </a:lnTo>
              </a:path>
            </a:pathLst>
          </a:custGeom>
          <a:ln w="22860">
            <a:solidFill>
              <a:srgbClr val="001F5F"/>
            </a:solidFill>
          </a:ln>
        </p:spPr>
        <p:txBody>
          <a:bodyPr wrap="square" lIns="0" tIns="0" rIns="0" bIns="0" rtlCol="0"/>
          <a:lstStyle/>
          <a:p>
            <a:endParaRPr/>
          </a:p>
        </p:txBody>
      </p:sp>
      <p:sp>
        <p:nvSpPr>
          <p:cNvPr id="696" name="object 696"/>
          <p:cNvSpPr/>
          <p:nvPr/>
        </p:nvSpPr>
        <p:spPr>
          <a:xfrm>
            <a:off x="627380" y="2639060"/>
            <a:ext cx="22860" cy="0"/>
          </a:xfrm>
          <a:custGeom>
            <a:avLst/>
            <a:gdLst/>
            <a:ahLst/>
            <a:cxnLst/>
            <a:rect l="l" t="t" r="r" b="b"/>
            <a:pathLst>
              <a:path w="22859">
                <a:moveTo>
                  <a:pt x="22860" y="0"/>
                </a:moveTo>
                <a:lnTo>
                  <a:pt x="0" y="0"/>
                </a:lnTo>
              </a:path>
            </a:pathLst>
          </a:custGeom>
          <a:ln w="22860">
            <a:solidFill>
              <a:srgbClr val="001F5F"/>
            </a:solidFill>
          </a:ln>
        </p:spPr>
        <p:txBody>
          <a:bodyPr wrap="square" lIns="0" tIns="0" rIns="0" bIns="0" rtlCol="0"/>
          <a:lstStyle/>
          <a:p>
            <a:endParaRPr/>
          </a:p>
        </p:txBody>
      </p:sp>
      <p:sp>
        <p:nvSpPr>
          <p:cNvPr id="697" name="object 697"/>
          <p:cNvSpPr/>
          <p:nvPr/>
        </p:nvSpPr>
        <p:spPr>
          <a:xfrm>
            <a:off x="590550" y="2632710"/>
            <a:ext cx="15240" cy="6350"/>
          </a:xfrm>
          <a:custGeom>
            <a:avLst/>
            <a:gdLst/>
            <a:ahLst/>
            <a:cxnLst/>
            <a:rect l="l" t="t" r="r" b="b"/>
            <a:pathLst>
              <a:path w="15240" h="6350">
                <a:moveTo>
                  <a:pt x="15240" y="6350"/>
                </a:moveTo>
                <a:lnTo>
                  <a:pt x="0" y="6350"/>
                </a:lnTo>
                <a:lnTo>
                  <a:pt x="0" y="0"/>
                </a:lnTo>
              </a:path>
            </a:pathLst>
          </a:custGeom>
          <a:ln w="22860">
            <a:solidFill>
              <a:srgbClr val="001F5F"/>
            </a:solidFill>
          </a:ln>
        </p:spPr>
        <p:txBody>
          <a:bodyPr wrap="square" lIns="0" tIns="0" rIns="0" bIns="0" rtlCol="0"/>
          <a:lstStyle/>
          <a:p>
            <a:endParaRPr/>
          </a:p>
        </p:txBody>
      </p:sp>
      <p:sp>
        <p:nvSpPr>
          <p:cNvPr id="698" name="object 698"/>
          <p:cNvSpPr/>
          <p:nvPr/>
        </p:nvSpPr>
        <p:spPr>
          <a:xfrm>
            <a:off x="590550" y="2589529"/>
            <a:ext cx="0" cy="21590"/>
          </a:xfrm>
          <a:custGeom>
            <a:avLst/>
            <a:gdLst/>
            <a:ahLst/>
            <a:cxnLst/>
            <a:rect l="l" t="t" r="r" b="b"/>
            <a:pathLst>
              <a:path h="21589">
                <a:moveTo>
                  <a:pt x="-11429" y="10795"/>
                </a:moveTo>
                <a:lnTo>
                  <a:pt x="11429" y="10795"/>
                </a:lnTo>
              </a:path>
            </a:pathLst>
          </a:custGeom>
          <a:ln w="21590">
            <a:solidFill>
              <a:srgbClr val="001F5F"/>
            </a:solidFill>
          </a:ln>
        </p:spPr>
        <p:txBody>
          <a:bodyPr wrap="square" lIns="0" tIns="0" rIns="0" bIns="0" rtlCol="0"/>
          <a:lstStyle/>
          <a:p>
            <a:endParaRPr/>
          </a:p>
        </p:txBody>
      </p:sp>
      <p:sp>
        <p:nvSpPr>
          <p:cNvPr id="699" name="object 699"/>
          <p:cNvSpPr/>
          <p:nvPr/>
        </p:nvSpPr>
        <p:spPr>
          <a:xfrm>
            <a:off x="590550" y="2545079"/>
            <a:ext cx="0" cy="21590"/>
          </a:xfrm>
          <a:custGeom>
            <a:avLst/>
            <a:gdLst/>
            <a:ahLst/>
            <a:cxnLst/>
            <a:rect l="l" t="t" r="r" b="b"/>
            <a:pathLst>
              <a:path h="21589">
                <a:moveTo>
                  <a:pt x="-11429" y="10795"/>
                </a:moveTo>
                <a:lnTo>
                  <a:pt x="11429" y="10795"/>
                </a:lnTo>
              </a:path>
            </a:pathLst>
          </a:custGeom>
          <a:ln w="21590">
            <a:solidFill>
              <a:srgbClr val="001F5F"/>
            </a:solidFill>
          </a:ln>
        </p:spPr>
        <p:txBody>
          <a:bodyPr wrap="square" lIns="0" tIns="0" rIns="0" bIns="0" rtlCol="0"/>
          <a:lstStyle/>
          <a:p>
            <a:endParaRPr/>
          </a:p>
        </p:txBody>
      </p:sp>
      <p:sp>
        <p:nvSpPr>
          <p:cNvPr id="700" name="object 700"/>
          <p:cNvSpPr/>
          <p:nvPr/>
        </p:nvSpPr>
        <p:spPr>
          <a:xfrm>
            <a:off x="590550" y="2501900"/>
            <a:ext cx="0" cy="21590"/>
          </a:xfrm>
          <a:custGeom>
            <a:avLst/>
            <a:gdLst/>
            <a:ahLst/>
            <a:cxnLst/>
            <a:rect l="l" t="t" r="r" b="b"/>
            <a:pathLst>
              <a:path h="21589">
                <a:moveTo>
                  <a:pt x="-11429" y="10795"/>
                </a:moveTo>
                <a:lnTo>
                  <a:pt x="11429" y="10795"/>
                </a:lnTo>
              </a:path>
            </a:pathLst>
          </a:custGeom>
          <a:ln w="21589">
            <a:solidFill>
              <a:srgbClr val="001F5F"/>
            </a:solidFill>
          </a:ln>
        </p:spPr>
        <p:txBody>
          <a:bodyPr wrap="square" lIns="0" tIns="0" rIns="0" bIns="0" rtlCol="0"/>
          <a:lstStyle/>
          <a:p>
            <a:endParaRPr/>
          </a:p>
        </p:txBody>
      </p:sp>
      <p:sp>
        <p:nvSpPr>
          <p:cNvPr id="701" name="object 701"/>
          <p:cNvSpPr/>
          <p:nvPr/>
        </p:nvSpPr>
        <p:spPr>
          <a:xfrm>
            <a:off x="590550" y="2457450"/>
            <a:ext cx="0" cy="21590"/>
          </a:xfrm>
          <a:custGeom>
            <a:avLst/>
            <a:gdLst/>
            <a:ahLst/>
            <a:cxnLst/>
            <a:rect l="l" t="t" r="r" b="b"/>
            <a:pathLst>
              <a:path h="21589">
                <a:moveTo>
                  <a:pt x="-11429" y="10795"/>
                </a:moveTo>
                <a:lnTo>
                  <a:pt x="11429" y="10795"/>
                </a:lnTo>
              </a:path>
            </a:pathLst>
          </a:custGeom>
          <a:ln w="21589">
            <a:solidFill>
              <a:srgbClr val="001F5F"/>
            </a:solidFill>
          </a:ln>
        </p:spPr>
        <p:txBody>
          <a:bodyPr wrap="square" lIns="0" tIns="0" rIns="0" bIns="0" rtlCol="0"/>
          <a:lstStyle/>
          <a:p>
            <a:endParaRPr/>
          </a:p>
        </p:txBody>
      </p:sp>
      <p:sp>
        <p:nvSpPr>
          <p:cNvPr id="702" name="object 702"/>
          <p:cNvSpPr/>
          <p:nvPr/>
        </p:nvSpPr>
        <p:spPr>
          <a:xfrm>
            <a:off x="590550" y="2413000"/>
            <a:ext cx="0" cy="22860"/>
          </a:xfrm>
          <a:custGeom>
            <a:avLst/>
            <a:gdLst/>
            <a:ahLst/>
            <a:cxnLst/>
            <a:rect l="l" t="t" r="r" b="b"/>
            <a:pathLst>
              <a:path h="22860">
                <a:moveTo>
                  <a:pt x="-11429" y="11429"/>
                </a:moveTo>
                <a:lnTo>
                  <a:pt x="11429" y="11429"/>
                </a:lnTo>
              </a:path>
            </a:pathLst>
          </a:custGeom>
          <a:ln w="22860">
            <a:solidFill>
              <a:srgbClr val="001F5F"/>
            </a:solidFill>
          </a:ln>
        </p:spPr>
        <p:txBody>
          <a:bodyPr wrap="square" lIns="0" tIns="0" rIns="0" bIns="0" rtlCol="0"/>
          <a:lstStyle/>
          <a:p>
            <a:endParaRPr/>
          </a:p>
        </p:txBody>
      </p:sp>
      <p:sp>
        <p:nvSpPr>
          <p:cNvPr id="703" name="object 703"/>
          <p:cNvSpPr/>
          <p:nvPr/>
        </p:nvSpPr>
        <p:spPr>
          <a:xfrm>
            <a:off x="590550" y="2369820"/>
            <a:ext cx="0" cy="21590"/>
          </a:xfrm>
          <a:custGeom>
            <a:avLst/>
            <a:gdLst/>
            <a:ahLst/>
            <a:cxnLst/>
            <a:rect l="l" t="t" r="r" b="b"/>
            <a:pathLst>
              <a:path h="21589">
                <a:moveTo>
                  <a:pt x="-11429" y="10795"/>
                </a:moveTo>
                <a:lnTo>
                  <a:pt x="11429" y="10795"/>
                </a:lnTo>
              </a:path>
            </a:pathLst>
          </a:custGeom>
          <a:ln w="21589">
            <a:solidFill>
              <a:srgbClr val="001F5F"/>
            </a:solidFill>
          </a:ln>
        </p:spPr>
        <p:txBody>
          <a:bodyPr wrap="square" lIns="0" tIns="0" rIns="0" bIns="0" rtlCol="0"/>
          <a:lstStyle/>
          <a:p>
            <a:endParaRPr/>
          </a:p>
        </p:txBody>
      </p:sp>
      <p:sp>
        <p:nvSpPr>
          <p:cNvPr id="704" name="object 704"/>
          <p:cNvSpPr/>
          <p:nvPr/>
        </p:nvSpPr>
        <p:spPr>
          <a:xfrm>
            <a:off x="590550" y="2325370"/>
            <a:ext cx="0" cy="21590"/>
          </a:xfrm>
          <a:custGeom>
            <a:avLst/>
            <a:gdLst/>
            <a:ahLst/>
            <a:cxnLst/>
            <a:rect l="l" t="t" r="r" b="b"/>
            <a:pathLst>
              <a:path h="21589">
                <a:moveTo>
                  <a:pt x="-11429" y="10795"/>
                </a:moveTo>
                <a:lnTo>
                  <a:pt x="11429" y="10795"/>
                </a:lnTo>
              </a:path>
            </a:pathLst>
          </a:custGeom>
          <a:ln w="21589">
            <a:solidFill>
              <a:srgbClr val="001F5F"/>
            </a:solidFill>
          </a:ln>
        </p:spPr>
        <p:txBody>
          <a:bodyPr wrap="square" lIns="0" tIns="0" rIns="0" bIns="0" rtlCol="0"/>
          <a:lstStyle/>
          <a:p>
            <a:endParaRPr/>
          </a:p>
        </p:txBody>
      </p:sp>
      <p:sp>
        <p:nvSpPr>
          <p:cNvPr id="705" name="object 705"/>
          <p:cNvSpPr/>
          <p:nvPr/>
        </p:nvSpPr>
        <p:spPr>
          <a:xfrm>
            <a:off x="590550" y="2282189"/>
            <a:ext cx="0" cy="21590"/>
          </a:xfrm>
          <a:custGeom>
            <a:avLst/>
            <a:gdLst/>
            <a:ahLst/>
            <a:cxnLst/>
            <a:rect l="l" t="t" r="r" b="b"/>
            <a:pathLst>
              <a:path h="21589">
                <a:moveTo>
                  <a:pt x="-11429" y="10794"/>
                </a:moveTo>
                <a:lnTo>
                  <a:pt x="11429" y="10794"/>
                </a:lnTo>
              </a:path>
            </a:pathLst>
          </a:custGeom>
          <a:ln w="21589">
            <a:solidFill>
              <a:srgbClr val="001F5F"/>
            </a:solidFill>
          </a:ln>
        </p:spPr>
        <p:txBody>
          <a:bodyPr wrap="square" lIns="0" tIns="0" rIns="0" bIns="0" rtlCol="0"/>
          <a:lstStyle/>
          <a:p>
            <a:endParaRPr/>
          </a:p>
        </p:txBody>
      </p:sp>
      <p:sp>
        <p:nvSpPr>
          <p:cNvPr id="706" name="object 706"/>
          <p:cNvSpPr/>
          <p:nvPr/>
        </p:nvSpPr>
        <p:spPr>
          <a:xfrm>
            <a:off x="601980" y="2270760"/>
            <a:ext cx="21590" cy="0"/>
          </a:xfrm>
          <a:custGeom>
            <a:avLst/>
            <a:gdLst/>
            <a:ahLst/>
            <a:cxnLst/>
            <a:rect l="l" t="t" r="r" b="b"/>
            <a:pathLst>
              <a:path w="21590">
                <a:moveTo>
                  <a:pt x="0" y="0"/>
                </a:moveTo>
                <a:lnTo>
                  <a:pt x="21590" y="0"/>
                </a:lnTo>
              </a:path>
            </a:pathLst>
          </a:custGeom>
          <a:ln w="22860">
            <a:solidFill>
              <a:srgbClr val="001F5F"/>
            </a:solidFill>
          </a:ln>
        </p:spPr>
        <p:txBody>
          <a:bodyPr wrap="square" lIns="0" tIns="0" rIns="0" bIns="0" rtlCol="0"/>
          <a:lstStyle/>
          <a:p>
            <a:endParaRPr/>
          </a:p>
        </p:txBody>
      </p:sp>
      <p:sp>
        <p:nvSpPr>
          <p:cNvPr id="707" name="object 707"/>
          <p:cNvSpPr/>
          <p:nvPr/>
        </p:nvSpPr>
        <p:spPr>
          <a:xfrm>
            <a:off x="646430" y="2270760"/>
            <a:ext cx="21590" cy="0"/>
          </a:xfrm>
          <a:custGeom>
            <a:avLst/>
            <a:gdLst/>
            <a:ahLst/>
            <a:cxnLst/>
            <a:rect l="l" t="t" r="r" b="b"/>
            <a:pathLst>
              <a:path w="21590">
                <a:moveTo>
                  <a:pt x="0" y="0"/>
                </a:moveTo>
                <a:lnTo>
                  <a:pt x="21590" y="0"/>
                </a:lnTo>
              </a:path>
            </a:pathLst>
          </a:custGeom>
          <a:ln w="22860">
            <a:solidFill>
              <a:srgbClr val="001F5F"/>
            </a:solidFill>
          </a:ln>
        </p:spPr>
        <p:txBody>
          <a:bodyPr wrap="square" lIns="0" tIns="0" rIns="0" bIns="0" rtlCol="0"/>
          <a:lstStyle/>
          <a:p>
            <a:endParaRPr/>
          </a:p>
        </p:txBody>
      </p:sp>
      <p:sp>
        <p:nvSpPr>
          <p:cNvPr id="708" name="object 708"/>
          <p:cNvSpPr/>
          <p:nvPr/>
        </p:nvSpPr>
        <p:spPr>
          <a:xfrm>
            <a:off x="689609" y="2270760"/>
            <a:ext cx="21590" cy="0"/>
          </a:xfrm>
          <a:custGeom>
            <a:avLst/>
            <a:gdLst/>
            <a:ahLst/>
            <a:cxnLst/>
            <a:rect l="l" t="t" r="r" b="b"/>
            <a:pathLst>
              <a:path w="21590">
                <a:moveTo>
                  <a:pt x="0" y="0"/>
                </a:moveTo>
                <a:lnTo>
                  <a:pt x="21590" y="0"/>
                </a:lnTo>
              </a:path>
            </a:pathLst>
          </a:custGeom>
          <a:ln w="22860">
            <a:solidFill>
              <a:srgbClr val="001F5F"/>
            </a:solidFill>
          </a:ln>
        </p:spPr>
        <p:txBody>
          <a:bodyPr wrap="square" lIns="0" tIns="0" rIns="0" bIns="0" rtlCol="0"/>
          <a:lstStyle/>
          <a:p>
            <a:endParaRPr/>
          </a:p>
        </p:txBody>
      </p:sp>
      <p:sp>
        <p:nvSpPr>
          <p:cNvPr id="709" name="object 709"/>
          <p:cNvSpPr/>
          <p:nvPr/>
        </p:nvSpPr>
        <p:spPr>
          <a:xfrm>
            <a:off x="734059" y="2270760"/>
            <a:ext cx="21590" cy="0"/>
          </a:xfrm>
          <a:custGeom>
            <a:avLst/>
            <a:gdLst/>
            <a:ahLst/>
            <a:cxnLst/>
            <a:rect l="l" t="t" r="r" b="b"/>
            <a:pathLst>
              <a:path w="21590">
                <a:moveTo>
                  <a:pt x="0" y="0"/>
                </a:moveTo>
                <a:lnTo>
                  <a:pt x="21590" y="0"/>
                </a:lnTo>
              </a:path>
            </a:pathLst>
          </a:custGeom>
          <a:ln w="22860">
            <a:solidFill>
              <a:srgbClr val="001F5F"/>
            </a:solidFill>
          </a:ln>
        </p:spPr>
        <p:txBody>
          <a:bodyPr wrap="square" lIns="0" tIns="0" rIns="0" bIns="0" rtlCol="0"/>
          <a:lstStyle/>
          <a:p>
            <a:endParaRPr/>
          </a:p>
        </p:txBody>
      </p:sp>
      <p:sp>
        <p:nvSpPr>
          <p:cNvPr id="710" name="object 710"/>
          <p:cNvSpPr/>
          <p:nvPr/>
        </p:nvSpPr>
        <p:spPr>
          <a:xfrm>
            <a:off x="777240" y="2270760"/>
            <a:ext cx="22860" cy="0"/>
          </a:xfrm>
          <a:custGeom>
            <a:avLst/>
            <a:gdLst/>
            <a:ahLst/>
            <a:cxnLst/>
            <a:rect l="l" t="t" r="r" b="b"/>
            <a:pathLst>
              <a:path w="22859">
                <a:moveTo>
                  <a:pt x="0" y="0"/>
                </a:moveTo>
                <a:lnTo>
                  <a:pt x="22859" y="0"/>
                </a:lnTo>
              </a:path>
            </a:pathLst>
          </a:custGeom>
          <a:ln w="22860">
            <a:solidFill>
              <a:srgbClr val="001F5F"/>
            </a:solidFill>
          </a:ln>
        </p:spPr>
        <p:txBody>
          <a:bodyPr wrap="square" lIns="0" tIns="0" rIns="0" bIns="0" rtlCol="0"/>
          <a:lstStyle/>
          <a:p>
            <a:endParaRPr/>
          </a:p>
        </p:txBody>
      </p:sp>
      <p:sp>
        <p:nvSpPr>
          <p:cNvPr id="711" name="object 711"/>
          <p:cNvSpPr/>
          <p:nvPr/>
        </p:nvSpPr>
        <p:spPr>
          <a:xfrm>
            <a:off x="821689" y="2270760"/>
            <a:ext cx="21590" cy="0"/>
          </a:xfrm>
          <a:custGeom>
            <a:avLst/>
            <a:gdLst/>
            <a:ahLst/>
            <a:cxnLst/>
            <a:rect l="l" t="t" r="r" b="b"/>
            <a:pathLst>
              <a:path w="21590">
                <a:moveTo>
                  <a:pt x="0" y="0"/>
                </a:moveTo>
                <a:lnTo>
                  <a:pt x="21590" y="0"/>
                </a:lnTo>
              </a:path>
            </a:pathLst>
          </a:custGeom>
          <a:ln w="22860">
            <a:solidFill>
              <a:srgbClr val="001F5F"/>
            </a:solidFill>
          </a:ln>
        </p:spPr>
        <p:txBody>
          <a:bodyPr wrap="square" lIns="0" tIns="0" rIns="0" bIns="0" rtlCol="0"/>
          <a:lstStyle/>
          <a:p>
            <a:endParaRPr/>
          </a:p>
        </p:txBody>
      </p:sp>
      <p:sp>
        <p:nvSpPr>
          <p:cNvPr id="712" name="object 712"/>
          <p:cNvSpPr/>
          <p:nvPr/>
        </p:nvSpPr>
        <p:spPr>
          <a:xfrm>
            <a:off x="864869" y="2270760"/>
            <a:ext cx="22860" cy="0"/>
          </a:xfrm>
          <a:custGeom>
            <a:avLst/>
            <a:gdLst/>
            <a:ahLst/>
            <a:cxnLst/>
            <a:rect l="l" t="t" r="r" b="b"/>
            <a:pathLst>
              <a:path w="22859">
                <a:moveTo>
                  <a:pt x="0" y="0"/>
                </a:moveTo>
                <a:lnTo>
                  <a:pt x="22860" y="0"/>
                </a:lnTo>
              </a:path>
            </a:pathLst>
          </a:custGeom>
          <a:ln w="22860">
            <a:solidFill>
              <a:srgbClr val="001F5F"/>
            </a:solidFill>
          </a:ln>
        </p:spPr>
        <p:txBody>
          <a:bodyPr wrap="square" lIns="0" tIns="0" rIns="0" bIns="0" rtlCol="0"/>
          <a:lstStyle/>
          <a:p>
            <a:endParaRPr/>
          </a:p>
        </p:txBody>
      </p:sp>
      <p:sp>
        <p:nvSpPr>
          <p:cNvPr id="713" name="object 713"/>
          <p:cNvSpPr/>
          <p:nvPr/>
        </p:nvSpPr>
        <p:spPr>
          <a:xfrm>
            <a:off x="909319" y="2270760"/>
            <a:ext cx="21590" cy="0"/>
          </a:xfrm>
          <a:custGeom>
            <a:avLst/>
            <a:gdLst/>
            <a:ahLst/>
            <a:cxnLst/>
            <a:rect l="l" t="t" r="r" b="b"/>
            <a:pathLst>
              <a:path w="21590">
                <a:moveTo>
                  <a:pt x="0" y="0"/>
                </a:moveTo>
                <a:lnTo>
                  <a:pt x="21590" y="0"/>
                </a:lnTo>
              </a:path>
            </a:pathLst>
          </a:custGeom>
          <a:ln w="22860">
            <a:solidFill>
              <a:srgbClr val="001F5F"/>
            </a:solidFill>
          </a:ln>
        </p:spPr>
        <p:txBody>
          <a:bodyPr wrap="square" lIns="0" tIns="0" rIns="0" bIns="0" rtlCol="0"/>
          <a:lstStyle/>
          <a:p>
            <a:endParaRPr/>
          </a:p>
        </p:txBody>
      </p:sp>
      <p:sp>
        <p:nvSpPr>
          <p:cNvPr id="714" name="object 714"/>
          <p:cNvSpPr/>
          <p:nvPr/>
        </p:nvSpPr>
        <p:spPr>
          <a:xfrm>
            <a:off x="953769" y="2270760"/>
            <a:ext cx="21590" cy="0"/>
          </a:xfrm>
          <a:custGeom>
            <a:avLst/>
            <a:gdLst/>
            <a:ahLst/>
            <a:cxnLst/>
            <a:rect l="l" t="t" r="r" b="b"/>
            <a:pathLst>
              <a:path w="21590">
                <a:moveTo>
                  <a:pt x="0" y="0"/>
                </a:moveTo>
                <a:lnTo>
                  <a:pt x="21590" y="0"/>
                </a:lnTo>
              </a:path>
            </a:pathLst>
          </a:custGeom>
          <a:ln w="22860">
            <a:solidFill>
              <a:srgbClr val="001F5F"/>
            </a:solidFill>
          </a:ln>
        </p:spPr>
        <p:txBody>
          <a:bodyPr wrap="square" lIns="0" tIns="0" rIns="0" bIns="0" rtlCol="0"/>
          <a:lstStyle/>
          <a:p>
            <a:endParaRPr/>
          </a:p>
        </p:txBody>
      </p:sp>
      <p:sp>
        <p:nvSpPr>
          <p:cNvPr id="715" name="object 715"/>
          <p:cNvSpPr/>
          <p:nvPr/>
        </p:nvSpPr>
        <p:spPr>
          <a:xfrm>
            <a:off x="996950" y="2270760"/>
            <a:ext cx="21590" cy="0"/>
          </a:xfrm>
          <a:custGeom>
            <a:avLst/>
            <a:gdLst/>
            <a:ahLst/>
            <a:cxnLst/>
            <a:rect l="l" t="t" r="r" b="b"/>
            <a:pathLst>
              <a:path w="21590">
                <a:moveTo>
                  <a:pt x="0" y="0"/>
                </a:moveTo>
                <a:lnTo>
                  <a:pt x="21590" y="0"/>
                </a:lnTo>
              </a:path>
            </a:pathLst>
          </a:custGeom>
          <a:ln w="22860">
            <a:solidFill>
              <a:srgbClr val="001F5F"/>
            </a:solidFill>
          </a:ln>
        </p:spPr>
        <p:txBody>
          <a:bodyPr wrap="square" lIns="0" tIns="0" rIns="0" bIns="0" rtlCol="0"/>
          <a:lstStyle/>
          <a:p>
            <a:endParaRPr/>
          </a:p>
        </p:txBody>
      </p:sp>
      <p:sp>
        <p:nvSpPr>
          <p:cNvPr id="716" name="object 716"/>
          <p:cNvSpPr/>
          <p:nvPr/>
        </p:nvSpPr>
        <p:spPr>
          <a:xfrm>
            <a:off x="1041400" y="2270760"/>
            <a:ext cx="21590" cy="0"/>
          </a:xfrm>
          <a:custGeom>
            <a:avLst/>
            <a:gdLst/>
            <a:ahLst/>
            <a:cxnLst/>
            <a:rect l="l" t="t" r="r" b="b"/>
            <a:pathLst>
              <a:path w="21590">
                <a:moveTo>
                  <a:pt x="0" y="0"/>
                </a:moveTo>
                <a:lnTo>
                  <a:pt x="21590" y="0"/>
                </a:lnTo>
              </a:path>
            </a:pathLst>
          </a:custGeom>
          <a:ln w="22860">
            <a:solidFill>
              <a:srgbClr val="001F5F"/>
            </a:solidFill>
          </a:ln>
        </p:spPr>
        <p:txBody>
          <a:bodyPr wrap="square" lIns="0" tIns="0" rIns="0" bIns="0" rtlCol="0"/>
          <a:lstStyle/>
          <a:p>
            <a:endParaRPr/>
          </a:p>
        </p:txBody>
      </p:sp>
      <p:sp>
        <p:nvSpPr>
          <p:cNvPr id="717" name="object 717"/>
          <p:cNvSpPr/>
          <p:nvPr/>
        </p:nvSpPr>
        <p:spPr>
          <a:xfrm>
            <a:off x="1084580" y="2270760"/>
            <a:ext cx="22860" cy="0"/>
          </a:xfrm>
          <a:custGeom>
            <a:avLst/>
            <a:gdLst/>
            <a:ahLst/>
            <a:cxnLst/>
            <a:rect l="l" t="t" r="r" b="b"/>
            <a:pathLst>
              <a:path w="22859">
                <a:moveTo>
                  <a:pt x="0" y="0"/>
                </a:moveTo>
                <a:lnTo>
                  <a:pt x="22859" y="0"/>
                </a:lnTo>
              </a:path>
            </a:pathLst>
          </a:custGeom>
          <a:ln w="22860">
            <a:solidFill>
              <a:srgbClr val="001F5F"/>
            </a:solidFill>
          </a:ln>
        </p:spPr>
        <p:txBody>
          <a:bodyPr wrap="square" lIns="0" tIns="0" rIns="0" bIns="0" rtlCol="0"/>
          <a:lstStyle/>
          <a:p>
            <a:endParaRPr/>
          </a:p>
        </p:txBody>
      </p:sp>
      <p:sp>
        <p:nvSpPr>
          <p:cNvPr id="718" name="object 718"/>
          <p:cNvSpPr/>
          <p:nvPr/>
        </p:nvSpPr>
        <p:spPr>
          <a:xfrm>
            <a:off x="1129030" y="2270760"/>
            <a:ext cx="21590" cy="0"/>
          </a:xfrm>
          <a:custGeom>
            <a:avLst/>
            <a:gdLst/>
            <a:ahLst/>
            <a:cxnLst/>
            <a:rect l="l" t="t" r="r" b="b"/>
            <a:pathLst>
              <a:path w="21590">
                <a:moveTo>
                  <a:pt x="0" y="0"/>
                </a:moveTo>
                <a:lnTo>
                  <a:pt x="21589" y="0"/>
                </a:lnTo>
              </a:path>
            </a:pathLst>
          </a:custGeom>
          <a:ln w="22860">
            <a:solidFill>
              <a:srgbClr val="001F5F"/>
            </a:solidFill>
          </a:ln>
        </p:spPr>
        <p:txBody>
          <a:bodyPr wrap="square" lIns="0" tIns="0" rIns="0" bIns="0" rtlCol="0"/>
          <a:lstStyle/>
          <a:p>
            <a:endParaRPr/>
          </a:p>
        </p:txBody>
      </p:sp>
      <p:sp>
        <p:nvSpPr>
          <p:cNvPr id="719" name="object 719"/>
          <p:cNvSpPr/>
          <p:nvPr/>
        </p:nvSpPr>
        <p:spPr>
          <a:xfrm>
            <a:off x="1173480" y="2270760"/>
            <a:ext cx="21590" cy="0"/>
          </a:xfrm>
          <a:custGeom>
            <a:avLst/>
            <a:gdLst/>
            <a:ahLst/>
            <a:cxnLst/>
            <a:rect l="l" t="t" r="r" b="b"/>
            <a:pathLst>
              <a:path w="21590">
                <a:moveTo>
                  <a:pt x="0" y="0"/>
                </a:moveTo>
                <a:lnTo>
                  <a:pt x="21589" y="0"/>
                </a:lnTo>
              </a:path>
            </a:pathLst>
          </a:custGeom>
          <a:ln w="22860">
            <a:solidFill>
              <a:srgbClr val="001F5F"/>
            </a:solidFill>
          </a:ln>
        </p:spPr>
        <p:txBody>
          <a:bodyPr wrap="square" lIns="0" tIns="0" rIns="0" bIns="0" rtlCol="0"/>
          <a:lstStyle/>
          <a:p>
            <a:endParaRPr/>
          </a:p>
        </p:txBody>
      </p:sp>
      <p:sp>
        <p:nvSpPr>
          <p:cNvPr id="720" name="object 720"/>
          <p:cNvSpPr/>
          <p:nvPr/>
        </p:nvSpPr>
        <p:spPr>
          <a:xfrm>
            <a:off x="1216660" y="2270760"/>
            <a:ext cx="21590" cy="0"/>
          </a:xfrm>
          <a:custGeom>
            <a:avLst/>
            <a:gdLst/>
            <a:ahLst/>
            <a:cxnLst/>
            <a:rect l="l" t="t" r="r" b="b"/>
            <a:pathLst>
              <a:path w="21590">
                <a:moveTo>
                  <a:pt x="0" y="0"/>
                </a:moveTo>
                <a:lnTo>
                  <a:pt x="21590" y="0"/>
                </a:lnTo>
              </a:path>
            </a:pathLst>
          </a:custGeom>
          <a:ln w="22860">
            <a:solidFill>
              <a:srgbClr val="001F5F"/>
            </a:solidFill>
          </a:ln>
        </p:spPr>
        <p:txBody>
          <a:bodyPr wrap="square" lIns="0" tIns="0" rIns="0" bIns="0" rtlCol="0"/>
          <a:lstStyle/>
          <a:p>
            <a:endParaRPr/>
          </a:p>
        </p:txBody>
      </p:sp>
      <p:sp>
        <p:nvSpPr>
          <p:cNvPr id="721" name="object 721"/>
          <p:cNvSpPr/>
          <p:nvPr/>
        </p:nvSpPr>
        <p:spPr>
          <a:xfrm>
            <a:off x="1261110" y="2270760"/>
            <a:ext cx="21590" cy="0"/>
          </a:xfrm>
          <a:custGeom>
            <a:avLst/>
            <a:gdLst/>
            <a:ahLst/>
            <a:cxnLst/>
            <a:rect l="l" t="t" r="r" b="b"/>
            <a:pathLst>
              <a:path w="21590">
                <a:moveTo>
                  <a:pt x="0" y="0"/>
                </a:moveTo>
                <a:lnTo>
                  <a:pt x="21590" y="0"/>
                </a:lnTo>
              </a:path>
            </a:pathLst>
          </a:custGeom>
          <a:ln w="22860">
            <a:solidFill>
              <a:srgbClr val="001F5F"/>
            </a:solidFill>
          </a:ln>
        </p:spPr>
        <p:txBody>
          <a:bodyPr wrap="square" lIns="0" tIns="0" rIns="0" bIns="0" rtlCol="0"/>
          <a:lstStyle/>
          <a:p>
            <a:endParaRPr/>
          </a:p>
        </p:txBody>
      </p:sp>
      <p:sp>
        <p:nvSpPr>
          <p:cNvPr id="722" name="object 722"/>
          <p:cNvSpPr/>
          <p:nvPr/>
        </p:nvSpPr>
        <p:spPr>
          <a:xfrm>
            <a:off x="1304289" y="2270760"/>
            <a:ext cx="22860" cy="0"/>
          </a:xfrm>
          <a:custGeom>
            <a:avLst/>
            <a:gdLst/>
            <a:ahLst/>
            <a:cxnLst/>
            <a:rect l="l" t="t" r="r" b="b"/>
            <a:pathLst>
              <a:path w="22859">
                <a:moveTo>
                  <a:pt x="0" y="0"/>
                </a:moveTo>
                <a:lnTo>
                  <a:pt x="22859" y="0"/>
                </a:lnTo>
              </a:path>
            </a:pathLst>
          </a:custGeom>
          <a:ln w="22860">
            <a:solidFill>
              <a:srgbClr val="001F5F"/>
            </a:solidFill>
          </a:ln>
        </p:spPr>
        <p:txBody>
          <a:bodyPr wrap="square" lIns="0" tIns="0" rIns="0" bIns="0" rtlCol="0"/>
          <a:lstStyle/>
          <a:p>
            <a:endParaRPr/>
          </a:p>
        </p:txBody>
      </p:sp>
      <p:sp>
        <p:nvSpPr>
          <p:cNvPr id="723" name="object 723"/>
          <p:cNvSpPr/>
          <p:nvPr/>
        </p:nvSpPr>
        <p:spPr>
          <a:xfrm>
            <a:off x="1348739" y="2270760"/>
            <a:ext cx="21590" cy="0"/>
          </a:xfrm>
          <a:custGeom>
            <a:avLst/>
            <a:gdLst/>
            <a:ahLst/>
            <a:cxnLst/>
            <a:rect l="l" t="t" r="r" b="b"/>
            <a:pathLst>
              <a:path w="21590">
                <a:moveTo>
                  <a:pt x="0" y="0"/>
                </a:moveTo>
                <a:lnTo>
                  <a:pt x="21590" y="0"/>
                </a:lnTo>
              </a:path>
            </a:pathLst>
          </a:custGeom>
          <a:ln w="22860">
            <a:solidFill>
              <a:srgbClr val="001F5F"/>
            </a:solidFill>
          </a:ln>
        </p:spPr>
        <p:txBody>
          <a:bodyPr wrap="square" lIns="0" tIns="0" rIns="0" bIns="0" rtlCol="0"/>
          <a:lstStyle/>
          <a:p>
            <a:endParaRPr/>
          </a:p>
        </p:txBody>
      </p:sp>
      <p:sp>
        <p:nvSpPr>
          <p:cNvPr id="724" name="object 724"/>
          <p:cNvSpPr/>
          <p:nvPr/>
        </p:nvSpPr>
        <p:spPr>
          <a:xfrm>
            <a:off x="1391919" y="2270760"/>
            <a:ext cx="22860" cy="0"/>
          </a:xfrm>
          <a:custGeom>
            <a:avLst/>
            <a:gdLst/>
            <a:ahLst/>
            <a:cxnLst/>
            <a:rect l="l" t="t" r="r" b="b"/>
            <a:pathLst>
              <a:path w="22859">
                <a:moveTo>
                  <a:pt x="0" y="0"/>
                </a:moveTo>
                <a:lnTo>
                  <a:pt x="22860" y="0"/>
                </a:lnTo>
              </a:path>
            </a:pathLst>
          </a:custGeom>
          <a:ln w="22860">
            <a:solidFill>
              <a:srgbClr val="001F5F"/>
            </a:solidFill>
          </a:ln>
        </p:spPr>
        <p:txBody>
          <a:bodyPr wrap="square" lIns="0" tIns="0" rIns="0" bIns="0" rtlCol="0"/>
          <a:lstStyle/>
          <a:p>
            <a:endParaRPr/>
          </a:p>
        </p:txBody>
      </p:sp>
      <p:sp>
        <p:nvSpPr>
          <p:cNvPr id="725" name="object 725"/>
          <p:cNvSpPr/>
          <p:nvPr/>
        </p:nvSpPr>
        <p:spPr>
          <a:xfrm>
            <a:off x="1436369" y="2270760"/>
            <a:ext cx="21590" cy="0"/>
          </a:xfrm>
          <a:custGeom>
            <a:avLst/>
            <a:gdLst/>
            <a:ahLst/>
            <a:cxnLst/>
            <a:rect l="l" t="t" r="r" b="b"/>
            <a:pathLst>
              <a:path w="21590">
                <a:moveTo>
                  <a:pt x="0" y="0"/>
                </a:moveTo>
                <a:lnTo>
                  <a:pt x="21590" y="0"/>
                </a:lnTo>
              </a:path>
            </a:pathLst>
          </a:custGeom>
          <a:ln w="22860">
            <a:solidFill>
              <a:srgbClr val="001F5F"/>
            </a:solidFill>
          </a:ln>
        </p:spPr>
        <p:txBody>
          <a:bodyPr wrap="square" lIns="0" tIns="0" rIns="0" bIns="0" rtlCol="0"/>
          <a:lstStyle/>
          <a:p>
            <a:endParaRPr/>
          </a:p>
        </p:txBody>
      </p:sp>
      <p:sp>
        <p:nvSpPr>
          <p:cNvPr id="726" name="object 726"/>
          <p:cNvSpPr/>
          <p:nvPr/>
        </p:nvSpPr>
        <p:spPr>
          <a:xfrm>
            <a:off x="1480819" y="2270760"/>
            <a:ext cx="21590" cy="0"/>
          </a:xfrm>
          <a:custGeom>
            <a:avLst/>
            <a:gdLst/>
            <a:ahLst/>
            <a:cxnLst/>
            <a:rect l="l" t="t" r="r" b="b"/>
            <a:pathLst>
              <a:path w="21590">
                <a:moveTo>
                  <a:pt x="0" y="0"/>
                </a:moveTo>
                <a:lnTo>
                  <a:pt x="21590" y="0"/>
                </a:lnTo>
              </a:path>
            </a:pathLst>
          </a:custGeom>
          <a:ln w="22860">
            <a:solidFill>
              <a:srgbClr val="001F5F"/>
            </a:solidFill>
          </a:ln>
        </p:spPr>
        <p:txBody>
          <a:bodyPr wrap="square" lIns="0" tIns="0" rIns="0" bIns="0" rtlCol="0"/>
          <a:lstStyle/>
          <a:p>
            <a:endParaRPr/>
          </a:p>
        </p:txBody>
      </p:sp>
      <p:sp>
        <p:nvSpPr>
          <p:cNvPr id="727" name="object 727"/>
          <p:cNvSpPr/>
          <p:nvPr/>
        </p:nvSpPr>
        <p:spPr>
          <a:xfrm>
            <a:off x="1524000" y="2270760"/>
            <a:ext cx="21590" cy="0"/>
          </a:xfrm>
          <a:custGeom>
            <a:avLst/>
            <a:gdLst/>
            <a:ahLst/>
            <a:cxnLst/>
            <a:rect l="l" t="t" r="r" b="b"/>
            <a:pathLst>
              <a:path w="21590">
                <a:moveTo>
                  <a:pt x="0" y="0"/>
                </a:moveTo>
                <a:lnTo>
                  <a:pt x="21590" y="0"/>
                </a:lnTo>
              </a:path>
            </a:pathLst>
          </a:custGeom>
          <a:ln w="22860">
            <a:solidFill>
              <a:srgbClr val="001F5F"/>
            </a:solidFill>
          </a:ln>
        </p:spPr>
        <p:txBody>
          <a:bodyPr wrap="square" lIns="0" tIns="0" rIns="0" bIns="0" rtlCol="0"/>
          <a:lstStyle/>
          <a:p>
            <a:endParaRPr/>
          </a:p>
        </p:txBody>
      </p:sp>
      <p:sp>
        <p:nvSpPr>
          <p:cNvPr id="728" name="object 728"/>
          <p:cNvSpPr/>
          <p:nvPr/>
        </p:nvSpPr>
        <p:spPr>
          <a:xfrm>
            <a:off x="1568450" y="2270760"/>
            <a:ext cx="21590" cy="0"/>
          </a:xfrm>
          <a:custGeom>
            <a:avLst/>
            <a:gdLst/>
            <a:ahLst/>
            <a:cxnLst/>
            <a:rect l="l" t="t" r="r" b="b"/>
            <a:pathLst>
              <a:path w="21590">
                <a:moveTo>
                  <a:pt x="0" y="0"/>
                </a:moveTo>
                <a:lnTo>
                  <a:pt x="21590" y="0"/>
                </a:lnTo>
              </a:path>
            </a:pathLst>
          </a:custGeom>
          <a:ln w="22860">
            <a:solidFill>
              <a:srgbClr val="001F5F"/>
            </a:solidFill>
          </a:ln>
        </p:spPr>
        <p:txBody>
          <a:bodyPr wrap="square" lIns="0" tIns="0" rIns="0" bIns="0" rtlCol="0"/>
          <a:lstStyle/>
          <a:p>
            <a:endParaRPr/>
          </a:p>
        </p:txBody>
      </p:sp>
      <p:sp>
        <p:nvSpPr>
          <p:cNvPr id="729" name="object 729"/>
          <p:cNvSpPr/>
          <p:nvPr/>
        </p:nvSpPr>
        <p:spPr>
          <a:xfrm>
            <a:off x="1611630" y="2270760"/>
            <a:ext cx="22860" cy="0"/>
          </a:xfrm>
          <a:custGeom>
            <a:avLst/>
            <a:gdLst/>
            <a:ahLst/>
            <a:cxnLst/>
            <a:rect l="l" t="t" r="r" b="b"/>
            <a:pathLst>
              <a:path w="22860">
                <a:moveTo>
                  <a:pt x="0" y="0"/>
                </a:moveTo>
                <a:lnTo>
                  <a:pt x="22859" y="0"/>
                </a:lnTo>
              </a:path>
            </a:pathLst>
          </a:custGeom>
          <a:ln w="22860">
            <a:solidFill>
              <a:srgbClr val="001F5F"/>
            </a:solidFill>
          </a:ln>
        </p:spPr>
        <p:txBody>
          <a:bodyPr wrap="square" lIns="0" tIns="0" rIns="0" bIns="0" rtlCol="0"/>
          <a:lstStyle/>
          <a:p>
            <a:endParaRPr/>
          </a:p>
        </p:txBody>
      </p:sp>
      <p:sp>
        <p:nvSpPr>
          <p:cNvPr id="730" name="object 730"/>
          <p:cNvSpPr/>
          <p:nvPr/>
        </p:nvSpPr>
        <p:spPr>
          <a:xfrm>
            <a:off x="1656079" y="2270760"/>
            <a:ext cx="21590" cy="0"/>
          </a:xfrm>
          <a:custGeom>
            <a:avLst/>
            <a:gdLst/>
            <a:ahLst/>
            <a:cxnLst/>
            <a:rect l="l" t="t" r="r" b="b"/>
            <a:pathLst>
              <a:path w="21589">
                <a:moveTo>
                  <a:pt x="0" y="0"/>
                </a:moveTo>
                <a:lnTo>
                  <a:pt x="21589" y="0"/>
                </a:lnTo>
              </a:path>
            </a:pathLst>
          </a:custGeom>
          <a:ln w="22860">
            <a:solidFill>
              <a:srgbClr val="001F5F"/>
            </a:solidFill>
          </a:ln>
        </p:spPr>
        <p:txBody>
          <a:bodyPr wrap="square" lIns="0" tIns="0" rIns="0" bIns="0" rtlCol="0"/>
          <a:lstStyle/>
          <a:p>
            <a:endParaRPr/>
          </a:p>
        </p:txBody>
      </p:sp>
      <p:sp>
        <p:nvSpPr>
          <p:cNvPr id="731" name="object 731"/>
          <p:cNvSpPr/>
          <p:nvPr/>
        </p:nvSpPr>
        <p:spPr>
          <a:xfrm>
            <a:off x="1700529" y="2270760"/>
            <a:ext cx="21590" cy="0"/>
          </a:xfrm>
          <a:custGeom>
            <a:avLst/>
            <a:gdLst/>
            <a:ahLst/>
            <a:cxnLst/>
            <a:rect l="l" t="t" r="r" b="b"/>
            <a:pathLst>
              <a:path w="21589">
                <a:moveTo>
                  <a:pt x="0" y="0"/>
                </a:moveTo>
                <a:lnTo>
                  <a:pt x="21589" y="0"/>
                </a:lnTo>
              </a:path>
            </a:pathLst>
          </a:custGeom>
          <a:ln w="22860">
            <a:solidFill>
              <a:srgbClr val="001F5F"/>
            </a:solidFill>
          </a:ln>
        </p:spPr>
        <p:txBody>
          <a:bodyPr wrap="square" lIns="0" tIns="0" rIns="0" bIns="0" rtlCol="0"/>
          <a:lstStyle/>
          <a:p>
            <a:endParaRPr/>
          </a:p>
        </p:txBody>
      </p:sp>
      <p:sp>
        <p:nvSpPr>
          <p:cNvPr id="732" name="object 732"/>
          <p:cNvSpPr/>
          <p:nvPr/>
        </p:nvSpPr>
        <p:spPr>
          <a:xfrm>
            <a:off x="1743710" y="2270760"/>
            <a:ext cx="21590" cy="0"/>
          </a:xfrm>
          <a:custGeom>
            <a:avLst/>
            <a:gdLst/>
            <a:ahLst/>
            <a:cxnLst/>
            <a:rect l="l" t="t" r="r" b="b"/>
            <a:pathLst>
              <a:path w="21589">
                <a:moveTo>
                  <a:pt x="0" y="0"/>
                </a:moveTo>
                <a:lnTo>
                  <a:pt x="21589" y="0"/>
                </a:lnTo>
              </a:path>
            </a:pathLst>
          </a:custGeom>
          <a:ln w="22860">
            <a:solidFill>
              <a:srgbClr val="001F5F"/>
            </a:solidFill>
          </a:ln>
        </p:spPr>
        <p:txBody>
          <a:bodyPr wrap="square" lIns="0" tIns="0" rIns="0" bIns="0" rtlCol="0"/>
          <a:lstStyle/>
          <a:p>
            <a:endParaRPr/>
          </a:p>
        </p:txBody>
      </p:sp>
      <p:sp>
        <p:nvSpPr>
          <p:cNvPr id="733" name="object 733"/>
          <p:cNvSpPr/>
          <p:nvPr/>
        </p:nvSpPr>
        <p:spPr>
          <a:xfrm>
            <a:off x="1788160" y="2270760"/>
            <a:ext cx="21590" cy="0"/>
          </a:xfrm>
          <a:custGeom>
            <a:avLst/>
            <a:gdLst/>
            <a:ahLst/>
            <a:cxnLst/>
            <a:rect l="l" t="t" r="r" b="b"/>
            <a:pathLst>
              <a:path w="21589">
                <a:moveTo>
                  <a:pt x="0" y="0"/>
                </a:moveTo>
                <a:lnTo>
                  <a:pt x="21589" y="0"/>
                </a:lnTo>
              </a:path>
            </a:pathLst>
          </a:custGeom>
          <a:ln w="22860">
            <a:solidFill>
              <a:srgbClr val="001F5F"/>
            </a:solidFill>
          </a:ln>
        </p:spPr>
        <p:txBody>
          <a:bodyPr wrap="square" lIns="0" tIns="0" rIns="0" bIns="0" rtlCol="0"/>
          <a:lstStyle/>
          <a:p>
            <a:endParaRPr/>
          </a:p>
        </p:txBody>
      </p:sp>
      <p:sp>
        <p:nvSpPr>
          <p:cNvPr id="734" name="object 734"/>
          <p:cNvSpPr/>
          <p:nvPr/>
        </p:nvSpPr>
        <p:spPr>
          <a:xfrm>
            <a:off x="1831339" y="2270760"/>
            <a:ext cx="22860" cy="0"/>
          </a:xfrm>
          <a:custGeom>
            <a:avLst/>
            <a:gdLst/>
            <a:ahLst/>
            <a:cxnLst/>
            <a:rect l="l" t="t" r="r" b="b"/>
            <a:pathLst>
              <a:path w="22860">
                <a:moveTo>
                  <a:pt x="0" y="0"/>
                </a:moveTo>
                <a:lnTo>
                  <a:pt x="22860" y="0"/>
                </a:lnTo>
              </a:path>
            </a:pathLst>
          </a:custGeom>
          <a:ln w="22860">
            <a:solidFill>
              <a:srgbClr val="001F5F"/>
            </a:solidFill>
          </a:ln>
        </p:spPr>
        <p:txBody>
          <a:bodyPr wrap="square" lIns="0" tIns="0" rIns="0" bIns="0" rtlCol="0"/>
          <a:lstStyle/>
          <a:p>
            <a:endParaRPr/>
          </a:p>
        </p:txBody>
      </p:sp>
      <p:sp>
        <p:nvSpPr>
          <p:cNvPr id="735" name="object 735"/>
          <p:cNvSpPr/>
          <p:nvPr/>
        </p:nvSpPr>
        <p:spPr>
          <a:xfrm>
            <a:off x="1875789" y="2270760"/>
            <a:ext cx="21590" cy="0"/>
          </a:xfrm>
          <a:custGeom>
            <a:avLst/>
            <a:gdLst/>
            <a:ahLst/>
            <a:cxnLst/>
            <a:rect l="l" t="t" r="r" b="b"/>
            <a:pathLst>
              <a:path w="21589">
                <a:moveTo>
                  <a:pt x="0" y="0"/>
                </a:moveTo>
                <a:lnTo>
                  <a:pt x="21590" y="0"/>
                </a:lnTo>
              </a:path>
            </a:pathLst>
          </a:custGeom>
          <a:ln w="22860">
            <a:solidFill>
              <a:srgbClr val="001F5F"/>
            </a:solidFill>
          </a:ln>
        </p:spPr>
        <p:txBody>
          <a:bodyPr wrap="square" lIns="0" tIns="0" rIns="0" bIns="0" rtlCol="0"/>
          <a:lstStyle/>
          <a:p>
            <a:endParaRPr/>
          </a:p>
        </p:txBody>
      </p:sp>
      <p:sp>
        <p:nvSpPr>
          <p:cNvPr id="736" name="object 736"/>
          <p:cNvSpPr/>
          <p:nvPr/>
        </p:nvSpPr>
        <p:spPr>
          <a:xfrm>
            <a:off x="1918970" y="2270760"/>
            <a:ext cx="22860" cy="0"/>
          </a:xfrm>
          <a:custGeom>
            <a:avLst/>
            <a:gdLst/>
            <a:ahLst/>
            <a:cxnLst/>
            <a:rect l="l" t="t" r="r" b="b"/>
            <a:pathLst>
              <a:path w="22860">
                <a:moveTo>
                  <a:pt x="0" y="0"/>
                </a:moveTo>
                <a:lnTo>
                  <a:pt x="22860" y="0"/>
                </a:lnTo>
              </a:path>
            </a:pathLst>
          </a:custGeom>
          <a:ln w="22860">
            <a:solidFill>
              <a:srgbClr val="001F5F"/>
            </a:solidFill>
          </a:ln>
        </p:spPr>
        <p:txBody>
          <a:bodyPr wrap="square" lIns="0" tIns="0" rIns="0" bIns="0" rtlCol="0"/>
          <a:lstStyle/>
          <a:p>
            <a:endParaRPr/>
          </a:p>
        </p:txBody>
      </p:sp>
      <p:sp>
        <p:nvSpPr>
          <p:cNvPr id="737" name="object 737"/>
          <p:cNvSpPr/>
          <p:nvPr/>
        </p:nvSpPr>
        <p:spPr>
          <a:xfrm>
            <a:off x="1963420" y="2270760"/>
            <a:ext cx="21590" cy="0"/>
          </a:xfrm>
          <a:custGeom>
            <a:avLst/>
            <a:gdLst/>
            <a:ahLst/>
            <a:cxnLst/>
            <a:rect l="l" t="t" r="r" b="b"/>
            <a:pathLst>
              <a:path w="21589">
                <a:moveTo>
                  <a:pt x="0" y="0"/>
                </a:moveTo>
                <a:lnTo>
                  <a:pt x="21590" y="0"/>
                </a:lnTo>
              </a:path>
            </a:pathLst>
          </a:custGeom>
          <a:ln w="22860">
            <a:solidFill>
              <a:srgbClr val="001F5F"/>
            </a:solidFill>
          </a:ln>
        </p:spPr>
        <p:txBody>
          <a:bodyPr wrap="square" lIns="0" tIns="0" rIns="0" bIns="0" rtlCol="0"/>
          <a:lstStyle/>
          <a:p>
            <a:endParaRPr/>
          </a:p>
        </p:txBody>
      </p:sp>
      <p:sp>
        <p:nvSpPr>
          <p:cNvPr id="738" name="object 738"/>
          <p:cNvSpPr/>
          <p:nvPr/>
        </p:nvSpPr>
        <p:spPr>
          <a:xfrm>
            <a:off x="2007870" y="2270760"/>
            <a:ext cx="21590" cy="0"/>
          </a:xfrm>
          <a:custGeom>
            <a:avLst/>
            <a:gdLst/>
            <a:ahLst/>
            <a:cxnLst/>
            <a:rect l="l" t="t" r="r" b="b"/>
            <a:pathLst>
              <a:path w="21589">
                <a:moveTo>
                  <a:pt x="0" y="0"/>
                </a:moveTo>
                <a:lnTo>
                  <a:pt x="21590" y="0"/>
                </a:lnTo>
              </a:path>
            </a:pathLst>
          </a:custGeom>
          <a:ln w="22860">
            <a:solidFill>
              <a:srgbClr val="001F5F"/>
            </a:solidFill>
          </a:ln>
        </p:spPr>
        <p:txBody>
          <a:bodyPr wrap="square" lIns="0" tIns="0" rIns="0" bIns="0" rtlCol="0"/>
          <a:lstStyle/>
          <a:p>
            <a:endParaRPr/>
          </a:p>
        </p:txBody>
      </p:sp>
      <p:sp>
        <p:nvSpPr>
          <p:cNvPr id="739" name="object 739"/>
          <p:cNvSpPr/>
          <p:nvPr/>
        </p:nvSpPr>
        <p:spPr>
          <a:xfrm>
            <a:off x="2051050" y="2270760"/>
            <a:ext cx="21590" cy="0"/>
          </a:xfrm>
          <a:custGeom>
            <a:avLst/>
            <a:gdLst/>
            <a:ahLst/>
            <a:cxnLst/>
            <a:rect l="l" t="t" r="r" b="b"/>
            <a:pathLst>
              <a:path w="21589">
                <a:moveTo>
                  <a:pt x="0" y="0"/>
                </a:moveTo>
                <a:lnTo>
                  <a:pt x="21589" y="0"/>
                </a:lnTo>
              </a:path>
            </a:pathLst>
          </a:custGeom>
          <a:ln w="22860">
            <a:solidFill>
              <a:srgbClr val="001F5F"/>
            </a:solidFill>
          </a:ln>
        </p:spPr>
        <p:txBody>
          <a:bodyPr wrap="square" lIns="0" tIns="0" rIns="0" bIns="0" rtlCol="0"/>
          <a:lstStyle/>
          <a:p>
            <a:endParaRPr/>
          </a:p>
        </p:txBody>
      </p:sp>
      <p:sp>
        <p:nvSpPr>
          <p:cNvPr id="740" name="object 740"/>
          <p:cNvSpPr/>
          <p:nvPr/>
        </p:nvSpPr>
        <p:spPr>
          <a:xfrm>
            <a:off x="2095500" y="2270760"/>
            <a:ext cx="21590" cy="0"/>
          </a:xfrm>
          <a:custGeom>
            <a:avLst/>
            <a:gdLst/>
            <a:ahLst/>
            <a:cxnLst/>
            <a:rect l="l" t="t" r="r" b="b"/>
            <a:pathLst>
              <a:path w="21589">
                <a:moveTo>
                  <a:pt x="0" y="0"/>
                </a:moveTo>
                <a:lnTo>
                  <a:pt x="21589" y="0"/>
                </a:lnTo>
              </a:path>
            </a:pathLst>
          </a:custGeom>
          <a:ln w="22860">
            <a:solidFill>
              <a:srgbClr val="001F5F"/>
            </a:solidFill>
          </a:ln>
        </p:spPr>
        <p:txBody>
          <a:bodyPr wrap="square" lIns="0" tIns="0" rIns="0" bIns="0" rtlCol="0"/>
          <a:lstStyle/>
          <a:p>
            <a:endParaRPr/>
          </a:p>
        </p:txBody>
      </p:sp>
      <p:sp>
        <p:nvSpPr>
          <p:cNvPr id="741" name="object 741"/>
          <p:cNvSpPr/>
          <p:nvPr/>
        </p:nvSpPr>
        <p:spPr>
          <a:xfrm>
            <a:off x="2138679" y="2270760"/>
            <a:ext cx="22860" cy="0"/>
          </a:xfrm>
          <a:custGeom>
            <a:avLst/>
            <a:gdLst/>
            <a:ahLst/>
            <a:cxnLst/>
            <a:rect l="l" t="t" r="r" b="b"/>
            <a:pathLst>
              <a:path w="22860">
                <a:moveTo>
                  <a:pt x="0" y="0"/>
                </a:moveTo>
                <a:lnTo>
                  <a:pt x="22859" y="0"/>
                </a:lnTo>
              </a:path>
            </a:pathLst>
          </a:custGeom>
          <a:ln w="22860">
            <a:solidFill>
              <a:srgbClr val="001F5F"/>
            </a:solidFill>
          </a:ln>
        </p:spPr>
        <p:txBody>
          <a:bodyPr wrap="square" lIns="0" tIns="0" rIns="0" bIns="0" rtlCol="0"/>
          <a:lstStyle/>
          <a:p>
            <a:endParaRPr/>
          </a:p>
        </p:txBody>
      </p:sp>
      <p:sp>
        <p:nvSpPr>
          <p:cNvPr id="742" name="object 742"/>
          <p:cNvSpPr/>
          <p:nvPr/>
        </p:nvSpPr>
        <p:spPr>
          <a:xfrm>
            <a:off x="2183129" y="2270760"/>
            <a:ext cx="21590" cy="0"/>
          </a:xfrm>
          <a:custGeom>
            <a:avLst/>
            <a:gdLst/>
            <a:ahLst/>
            <a:cxnLst/>
            <a:rect l="l" t="t" r="r" b="b"/>
            <a:pathLst>
              <a:path w="21589">
                <a:moveTo>
                  <a:pt x="0" y="0"/>
                </a:moveTo>
                <a:lnTo>
                  <a:pt x="21589" y="0"/>
                </a:lnTo>
              </a:path>
            </a:pathLst>
          </a:custGeom>
          <a:ln w="22860">
            <a:solidFill>
              <a:srgbClr val="001F5F"/>
            </a:solidFill>
          </a:ln>
        </p:spPr>
        <p:txBody>
          <a:bodyPr wrap="square" lIns="0" tIns="0" rIns="0" bIns="0" rtlCol="0"/>
          <a:lstStyle/>
          <a:p>
            <a:endParaRPr/>
          </a:p>
        </p:txBody>
      </p:sp>
      <p:sp>
        <p:nvSpPr>
          <p:cNvPr id="743" name="object 743"/>
          <p:cNvSpPr/>
          <p:nvPr/>
        </p:nvSpPr>
        <p:spPr>
          <a:xfrm>
            <a:off x="2227579" y="2270760"/>
            <a:ext cx="21590" cy="0"/>
          </a:xfrm>
          <a:custGeom>
            <a:avLst/>
            <a:gdLst/>
            <a:ahLst/>
            <a:cxnLst/>
            <a:rect l="l" t="t" r="r" b="b"/>
            <a:pathLst>
              <a:path w="21589">
                <a:moveTo>
                  <a:pt x="0" y="0"/>
                </a:moveTo>
                <a:lnTo>
                  <a:pt x="21589" y="0"/>
                </a:lnTo>
              </a:path>
            </a:pathLst>
          </a:custGeom>
          <a:ln w="22860">
            <a:solidFill>
              <a:srgbClr val="001F5F"/>
            </a:solidFill>
          </a:ln>
        </p:spPr>
        <p:txBody>
          <a:bodyPr wrap="square" lIns="0" tIns="0" rIns="0" bIns="0" rtlCol="0"/>
          <a:lstStyle/>
          <a:p>
            <a:endParaRPr/>
          </a:p>
        </p:txBody>
      </p:sp>
      <p:sp>
        <p:nvSpPr>
          <p:cNvPr id="744" name="object 744"/>
          <p:cNvSpPr/>
          <p:nvPr/>
        </p:nvSpPr>
        <p:spPr>
          <a:xfrm>
            <a:off x="2270760" y="2270760"/>
            <a:ext cx="21590" cy="0"/>
          </a:xfrm>
          <a:custGeom>
            <a:avLst/>
            <a:gdLst/>
            <a:ahLst/>
            <a:cxnLst/>
            <a:rect l="l" t="t" r="r" b="b"/>
            <a:pathLst>
              <a:path w="21589">
                <a:moveTo>
                  <a:pt x="0" y="0"/>
                </a:moveTo>
                <a:lnTo>
                  <a:pt x="21589" y="0"/>
                </a:lnTo>
              </a:path>
            </a:pathLst>
          </a:custGeom>
          <a:ln w="22860">
            <a:solidFill>
              <a:srgbClr val="001F5F"/>
            </a:solidFill>
          </a:ln>
        </p:spPr>
        <p:txBody>
          <a:bodyPr wrap="square" lIns="0" tIns="0" rIns="0" bIns="0" rtlCol="0"/>
          <a:lstStyle/>
          <a:p>
            <a:endParaRPr/>
          </a:p>
        </p:txBody>
      </p:sp>
      <p:sp>
        <p:nvSpPr>
          <p:cNvPr id="745" name="object 745"/>
          <p:cNvSpPr/>
          <p:nvPr/>
        </p:nvSpPr>
        <p:spPr>
          <a:xfrm>
            <a:off x="2315210" y="2270760"/>
            <a:ext cx="21590" cy="0"/>
          </a:xfrm>
          <a:custGeom>
            <a:avLst/>
            <a:gdLst/>
            <a:ahLst/>
            <a:cxnLst/>
            <a:rect l="l" t="t" r="r" b="b"/>
            <a:pathLst>
              <a:path w="21589">
                <a:moveTo>
                  <a:pt x="0" y="0"/>
                </a:moveTo>
                <a:lnTo>
                  <a:pt x="21589" y="0"/>
                </a:lnTo>
              </a:path>
            </a:pathLst>
          </a:custGeom>
          <a:ln w="22860">
            <a:solidFill>
              <a:srgbClr val="001F5F"/>
            </a:solidFill>
          </a:ln>
        </p:spPr>
        <p:txBody>
          <a:bodyPr wrap="square" lIns="0" tIns="0" rIns="0" bIns="0" rtlCol="0"/>
          <a:lstStyle/>
          <a:p>
            <a:endParaRPr/>
          </a:p>
        </p:txBody>
      </p:sp>
      <p:sp>
        <p:nvSpPr>
          <p:cNvPr id="746" name="object 746"/>
          <p:cNvSpPr/>
          <p:nvPr/>
        </p:nvSpPr>
        <p:spPr>
          <a:xfrm>
            <a:off x="2358389" y="2270760"/>
            <a:ext cx="22860" cy="0"/>
          </a:xfrm>
          <a:custGeom>
            <a:avLst/>
            <a:gdLst/>
            <a:ahLst/>
            <a:cxnLst/>
            <a:rect l="l" t="t" r="r" b="b"/>
            <a:pathLst>
              <a:path w="22860">
                <a:moveTo>
                  <a:pt x="0" y="0"/>
                </a:moveTo>
                <a:lnTo>
                  <a:pt x="22860" y="0"/>
                </a:lnTo>
              </a:path>
            </a:pathLst>
          </a:custGeom>
          <a:ln w="22860">
            <a:solidFill>
              <a:srgbClr val="001F5F"/>
            </a:solidFill>
          </a:ln>
        </p:spPr>
        <p:txBody>
          <a:bodyPr wrap="square" lIns="0" tIns="0" rIns="0" bIns="0" rtlCol="0"/>
          <a:lstStyle/>
          <a:p>
            <a:endParaRPr/>
          </a:p>
        </p:txBody>
      </p:sp>
      <p:sp>
        <p:nvSpPr>
          <p:cNvPr id="747" name="object 747"/>
          <p:cNvSpPr/>
          <p:nvPr/>
        </p:nvSpPr>
        <p:spPr>
          <a:xfrm>
            <a:off x="2402839" y="2270760"/>
            <a:ext cx="21590" cy="0"/>
          </a:xfrm>
          <a:custGeom>
            <a:avLst/>
            <a:gdLst/>
            <a:ahLst/>
            <a:cxnLst/>
            <a:rect l="l" t="t" r="r" b="b"/>
            <a:pathLst>
              <a:path w="21589">
                <a:moveTo>
                  <a:pt x="0" y="0"/>
                </a:moveTo>
                <a:lnTo>
                  <a:pt x="21590" y="0"/>
                </a:lnTo>
              </a:path>
            </a:pathLst>
          </a:custGeom>
          <a:ln w="22860">
            <a:solidFill>
              <a:srgbClr val="001F5F"/>
            </a:solidFill>
          </a:ln>
        </p:spPr>
        <p:txBody>
          <a:bodyPr wrap="square" lIns="0" tIns="0" rIns="0" bIns="0" rtlCol="0"/>
          <a:lstStyle/>
          <a:p>
            <a:endParaRPr/>
          </a:p>
        </p:txBody>
      </p:sp>
      <p:sp>
        <p:nvSpPr>
          <p:cNvPr id="748" name="object 748"/>
          <p:cNvSpPr/>
          <p:nvPr/>
        </p:nvSpPr>
        <p:spPr>
          <a:xfrm>
            <a:off x="2446020" y="2270760"/>
            <a:ext cx="22860" cy="0"/>
          </a:xfrm>
          <a:custGeom>
            <a:avLst/>
            <a:gdLst/>
            <a:ahLst/>
            <a:cxnLst/>
            <a:rect l="l" t="t" r="r" b="b"/>
            <a:pathLst>
              <a:path w="22860">
                <a:moveTo>
                  <a:pt x="0" y="0"/>
                </a:moveTo>
                <a:lnTo>
                  <a:pt x="22860" y="0"/>
                </a:lnTo>
              </a:path>
            </a:pathLst>
          </a:custGeom>
          <a:ln w="22860">
            <a:solidFill>
              <a:srgbClr val="001F5F"/>
            </a:solidFill>
          </a:ln>
        </p:spPr>
        <p:txBody>
          <a:bodyPr wrap="square" lIns="0" tIns="0" rIns="0" bIns="0" rtlCol="0"/>
          <a:lstStyle/>
          <a:p>
            <a:endParaRPr/>
          </a:p>
        </p:txBody>
      </p:sp>
      <p:sp>
        <p:nvSpPr>
          <p:cNvPr id="749" name="object 749"/>
          <p:cNvSpPr/>
          <p:nvPr/>
        </p:nvSpPr>
        <p:spPr>
          <a:xfrm>
            <a:off x="2490470" y="2270760"/>
            <a:ext cx="21590" cy="0"/>
          </a:xfrm>
          <a:custGeom>
            <a:avLst/>
            <a:gdLst/>
            <a:ahLst/>
            <a:cxnLst/>
            <a:rect l="l" t="t" r="r" b="b"/>
            <a:pathLst>
              <a:path w="21589">
                <a:moveTo>
                  <a:pt x="0" y="0"/>
                </a:moveTo>
                <a:lnTo>
                  <a:pt x="21590" y="0"/>
                </a:lnTo>
              </a:path>
            </a:pathLst>
          </a:custGeom>
          <a:ln w="22860">
            <a:solidFill>
              <a:srgbClr val="001F5F"/>
            </a:solidFill>
          </a:ln>
        </p:spPr>
        <p:txBody>
          <a:bodyPr wrap="square" lIns="0" tIns="0" rIns="0" bIns="0" rtlCol="0"/>
          <a:lstStyle/>
          <a:p>
            <a:endParaRPr/>
          </a:p>
        </p:txBody>
      </p:sp>
      <p:sp>
        <p:nvSpPr>
          <p:cNvPr id="750" name="object 750"/>
          <p:cNvSpPr/>
          <p:nvPr/>
        </p:nvSpPr>
        <p:spPr>
          <a:xfrm>
            <a:off x="2534920" y="2270760"/>
            <a:ext cx="21590" cy="0"/>
          </a:xfrm>
          <a:custGeom>
            <a:avLst/>
            <a:gdLst/>
            <a:ahLst/>
            <a:cxnLst/>
            <a:rect l="l" t="t" r="r" b="b"/>
            <a:pathLst>
              <a:path w="21589">
                <a:moveTo>
                  <a:pt x="0" y="0"/>
                </a:moveTo>
                <a:lnTo>
                  <a:pt x="21590" y="0"/>
                </a:lnTo>
              </a:path>
            </a:pathLst>
          </a:custGeom>
          <a:ln w="22860">
            <a:solidFill>
              <a:srgbClr val="001F5F"/>
            </a:solidFill>
          </a:ln>
        </p:spPr>
        <p:txBody>
          <a:bodyPr wrap="square" lIns="0" tIns="0" rIns="0" bIns="0" rtlCol="0"/>
          <a:lstStyle/>
          <a:p>
            <a:endParaRPr/>
          </a:p>
        </p:txBody>
      </p:sp>
      <p:sp>
        <p:nvSpPr>
          <p:cNvPr id="751" name="object 751"/>
          <p:cNvSpPr/>
          <p:nvPr/>
        </p:nvSpPr>
        <p:spPr>
          <a:xfrm>
            <a:off x="2578100" y="2270760"/>
            <a:ext cx="21590" cy="0"/>
          </a:xfrm>
          <a:custGeom>
            <a:avLst/>
            <a:gdLst/>
            <a:ahLst/>
            <a:cxnLst/>
            <a:rect l="l" t="t" r="r" b="b"/>
            <a:pathLst>
              <a:path w="21589">
                <a:moveTo>
                  <a:pt x="0" y="0"/>
                </a:moveTo>
                <a:lnTo>
                  <a:pt x="21589" y="0"/>
                </a:lnTo>
              </a:path>
            </a:pathLst>
          </a:custGeom>
          <a:ln w="22860">
            <a:solidFill>
              <a:srgbClr val="001F5F"/>
            </a:solidFill>
          </a:ln>
        </p:spPr>
        <p:txBody>
          <a:bodyPr wrap="square" lIns="0" tIns="0" rIns="0" bIns="0" rtlCol="0"/>
          <a:lstStyle/>
          <a:p>
            <a:endParaRPr/>
          </a:p>
        </p:txBody>
      </p:sp>
      <p:sp>
        <p:nvSpPr>
          <p:cNvPr id="752" name="object 752"/>
          <p:cNvSpPr/>
          <p:nvPr/>
        </p:nvSpPr>
        <p:spPr>
          <a:xfrm>
            <a:off x="2622550" y="2270760"/>
            <a:ext cx="21590" cy="0"/>
          </a:xfrm>
          <a:custGeom>
            <a:avLst/>
            <a:gdLst/>
            <a:ahLst/>
            <a:cxnLst/>
            <a:rect l="l" t="t" r="r" b="b"/>
            <a:pathLst>
              <a:path w="21589">
                <a:moveTo>
                  <a:pt x="0" y="0"/>
                </a:moveTo>
                <a:lnTo>
                  <a:pt x="21589" y="0"/>
                </a:lnTo>
              </a:path>
            </a:pathLst>
          </a:custGeom>
          <a:ln w="22860">
            <a:solidFill>
              <a:srgbClr val="001F5F"/>
            </a:solidFill>
          </a:ln>
        </p:spPr>
        <p:txBody>
          <a:bodyPr wrap="square" lIns="0" tIns="0" rIns="0" bIns="0" rtlCol="0"/>
          <a:lstStyle/>
          <a:p>
            <a:endParaRPr/>
          </a:p>
        </p:txBody>
      </p:sp>
      <p:sp>
        <p:nvSpPr>
          <p:cNvPr id="753" name="object 753"/>
          <p:cNvSpPr/>
          <p:nvPr/>
        </p:nvSpPr>
        <p:spPr>
          <a:xfrm>
            <a:off x="2665729" y="2270760"/>
            <a:ext cx="22860" cy="0"/>
          </a:xfrm>
          <a:custGeom>
            <a:avLst/>
            <a:gdLst/>
            <a:ahLst/>
            <a:cxnLst/>
            <a:rect l="l" t="t" r="r" b="b"/>
            <a:pathLst>
              <a:path w="22860">
                <a:moveTo>
                  <a:pt x="0" y="0"/>
                </a:moveTo>
                <a:lnTo>
                  <a:pt x="22859" y="0"/>
                </a:lnTo>
              </a:path>
            </a:pathLst>
          </a:custGeom>
          <a:ln w="22860">
            <a:solidFill>
              <a:srgbClr val="001F5F"/>
            </a:solidFill>
          </a:ln>
        </p:spPr>
        <p:txBody>
          <a:bodyPr wrap="square" lIns="0" tIns="0" rIns="0" bIns="0" rtlCol="0"/>
          <a:lstStyle/>
          <a:p>
            <a:endParaRPr/>
          </a:p>
        </p:txBody>
      </p:sp>
      <p:sp>
        <p:nvSpPr>
          <p:cNvPr id="754" name="object 754"/>
          <p:cNvSpPr/>
          <p:nvPr/>
        </p:nvSpPr>
        <p:spPr>
          <a:xfrm>
            <a:off x="2710179" y="2270760"/>
            <a:ext cx="21590" cy="0"/>
          </a:xfrm>
          <a:custGeom>
            <a:avLst/>
            <a:gdLst/>
            <a:ahLst/>
            <a:cxnLst/>
            <a:rect l="l" t="t" r="r" b="b"/>
            <a:pathLst>
              <a:path w="21589">
                <a:moveTo>
                  <a:pt x="0" y="0"/>
                </a:moveTo>
                <a:lnTo>
                  <a:pt x="21589" y="0"/>
                </a:lnTo>
              </a:path>
            </a:pathLst>
          </a:custGeom>
          <a:ln w="22860">
            <a:solidFill>
              <a:srgbClr val="001F5F"/>
            </a:solidFill>
          </a:ln>
        </p:spPr>
        <p:txBody>
          <a:bodyPr wrap="square" lIns="0" tIns="0" rIns="0" bIns="0" rtlCol="0"/>
          <a:lstStyle/>
          <a:p>
            <a:endParaRPr/>
          </a:p>
        </p:txBody>
      </p:sp>
      <p:sp>
        <p:nvSpPr>
          <p:cNvPr id="755" name="object 755"/>
          <p:cNvSpPr/>
          <p:nvPr/>
        </p:nvSpPr>
        <p:spPr>
          <a:xfrm>
            <a:off x="2754629" y="2270760"/>
            <a:ext cx="21590" cy="0"/>
          </a:xfrm>
          <a:custGeom>
            <a:avLst/>
            <a:gdLst/>
            <a:ahLst/>
            <a:cxnLst/>
            <a:rect l="l" t="t" r="r" b="b"/>
            <a:pathLst>
              <a:path w="21589">
                <a:moveTo>
                  <a:pt x="0" y="0"/>
                </a:moveTo>
                <a:lnTo>
                  <a:pt x="21589" y="0"/>
                </a:lnTo>
              </a:path>
            </a:pathLst>
          </a:custGeom>
          <a:ln w="22860">
            <a:solidFill>
              <a:srgbClr val="001F5F"/>
            </a:solidFill>
          </a:ln>
        </p:spPr>
        <p:txBody>
          <a:bodyPr wrap="square" lIns="0" tIns="0" rIns="0" bIns="0" rtlCol="0"/>
          <a:lstStyle/>
          <a:p>
            <a:endParaRPr/>
          </a:p>
        </p:txBody>
      </p:sp>
      <p:sp>
        <p:nvSpPr>
          <p:cNvPr id="756" name="object 756"/>
          <p:cNvSpPr/>
          <p:nvPr/>
        </p:nvSpPr>
        <p:spPr>
          <a:xfrm>
            <a:off x="2797810" y="2270760"/>
            <a:ext cx="21590" cy="0"/>
          </a:xfrm>
          <a:custGeom>
            <a:avLst/>
            <a:gdLst/>
            <a:ahLst/>
            <a:cxnLst/>
            <a:rect l="l" t="t" r="r" b="b"/>
            <a:pathLst>
              <a:path w="21589">
                <a:moveTo>
                  <a:pt x="0" y="0"/>
                </a:moveTo>
                <a:lnTo>
                  <a:pt x="21589" y="0"/>
                </a:lnTo>
              </a:path>
            </a:pathLst>
          </a:custGeom>
          <a:ln w="22860">
            <a:solidFill>
              <a:srgbClr val="001F5F"/>
            </a:solidFill>
          </a:ln>
        </p:spPr>
        <p:txBody>
          <a:bodyPr wrap="square" lIns="0" tIns="0" rIns="0" bIns="0" rtlCol="0"/>
          <a:lstStyle/>
          <a:p>
            <a:endParaRPr/>
          </a:p>
        </p:txBody>
      </p:sp>
      <p:sp>
        <p:nvSpPr>
          <p:cNvPr id="757" name="object 757"/>
          <p:cNvSpPr/>
          <p:nvPr/>
        </p:nvSpPr>
        <p:spPr>
          <a:xfrm>
            <a:off x="2842260" y="2270760"/>
            <a:ext cx="21590" cy="0"/>
          </a:xfrm>
          <a:custGeom>
            <a:avLst/>
            <a:gdLst/>
            <a:ahLst/>
            <a:cxnLst/>
            <a:rect l="l" t="t" r="r" b="b"/>
            <a:pathLst>
              <a:path w="21589">
                <a:moveTo>
                  <a:pt x="0" y="0"/>
                </a:moveTo>
                <a:lnTo>
                  <a:pt x="21589" y="0"/>
                </a:lnTo>
              </a:path>
            </a:pathLst>
          </a:custGeom>
          <a:ln w="22860">
            <a:solidFill>
              <a:srgbClr val="001F5F"/>
            </a:solidFill>
          </a:ln>
        </p:spPr>
        <p:txBody>
          <a:bodyPr wrap="square" lIns="0" tIns="0" rIns="0" bIns="0" rtlCol="0"/>
          <a:lstStyle/>
          <a:p>
            <a:endParaRPr/>
          </a:p>
        </p:txBody>
      </p:sp>
      <p:sp>
        <p:nvSpPr>
          <p:cNvPr id="758" name="object 758"/>
          <p:cNvSpPr/>
          <p:nvPr/>
        </p:nvSpPr>
        <p:spPr>
          <a:xfrm>
            <a:off x="2885439" y="2270760"/>
            <a:ext cx="22860" cy="0"/>
          </a:xfrm>
          <a:custGeom>
            <a:avLst/>
            <a:gdLst/>
            <a:ahLst/>
            <a:cxnLst/>
            <a:rect l="l" t="t" r="r" b="b"/>
            <a:pathLst>
              <a:path w="22860">
                <a:moveTo>
                  <a:pt x="0" y="0"/>
                </a:moveTo>
                <a:lnTo>
                  <a:pt x="22860" y="0"/>
                </a:lnTo>
              </a:path>
            </a:pathLst>
          </a:custGeom>
          <a:ln w="22860">
            <a:solidFill>
              <a:srgbClr val="001F5F"/>
            </a:solidFill>
          </a:ln>
        </p:spPr>
        <p:txBody>
          <a:bodyPr wrap="square" lIns="0" tIns="0" rIns="0" bIns="0" rtlCol="0"/>
          <a:lstStyle/>
          <a:p>
            <a:endParaRPr/>
          </a:p>
        </p:txBody>
      </p:sp>
      <p:sp>
        <p:nvSpPr>
          <p:cNvPr id="759" name="object 759"/>
          <p:cNvSpPr/>
          <p:nvPr/>
        </p:nvSpPr>
        <p:spPr>
          <a:xfrm>
            <a:off x="2929889" y="2270760"/>
            <a:ext cx="21590" cy="0"/>
          </a:xfrm>
          <a:custGeom>
            <a:avLst/>
            <a:gdLst/>
            <a:ahLst/>
            <a:cxnLst/>
            <a:rect l="l" t="t" r="r" b="b"/>
            <a:pathLst>
              <a:path w="21589">
                <a:moveTo>
                  <a:pt x="0" y="0"/>
                </a:moveTo>
                <a:lnTo>
                  <a:pt x="21590" y="0"/>
                </a:lnTo>
              </a:path>
            </a:pathLst>
          </a:custGeom>
          <a:ln w="22860">
            <a:solidFill>
              <a:srgbClr val="001F5F"/>
            </a:solidFill>
          </a:ln>
        </p:spPr>
        <p:txBody>
          <a:bodyPr wrap="square" lIns="0" tIns="0" rIns="0" bIns="0" rtlCol="0"/>
          <a:lstStyle/>
          <a:p>
            <a:endParaRPr/>
          </a:p>
        </p:txBody>
      </p:sp>
      <p:sp>
        <p:nvSpPr>
          <p:cNvPr id="760" name="object 760"/>
          <p:cNvSpPr/>
          <p:nvPr/>
        </p:nvSpPr>
        <p:spPr>
          <a:xfrm>
            <a:off x="2973070" y="2270760"/>
            <a:ext cx="22860" cy="0"/>
          </a:xfrm>
          <a:custGeom>
            <a:avLst/>
            <a:gdLst/>
            <a:ahLst/>
            <a:cxnLst/>
            <a:rect l="l" t="t" r="r" b="b"/>
            <a:pathLst>
              <a:path w="22860">
                <a:moveTo>
                  <a:pt x="0" y="0"/>
                </a:moveTo>
                <a:lnTo>
                  <a:pt x="22860" y="0"/>
                </a:lnTo>
              </a:path>
            </a:pathLst>
          </a:custGeom>
          <a:ln w="22860">
            <a:solidFill>
              <a:srgbClr val="001F5F"/>
            </a:solidFill>
          </a:ln>
        </p:spPr>
        <p:txBody>
          <a:bodyPr wrap="square" lIns="0" tIns="0" rIns="0" bIns="0" rtlCol="0"/>
          <a:lstStyle/>
          <a:p>
            <a:endParaRPr/>
          </a:p>
        </p:txBody>
      </p:sp>
      <p:sp>
        <p:nvSpPr>
          <p:cNvPr id="761" name="object 761"/>
          <p:cNvSpPr/>
          <p:nvPr/>
        </p:nvSpPr>
        <p:spPr>
          <a:xfrm>
            <a:off x="3017520" y="2270760"/>
            <a:ext cx="21590" cy="0"/>
          </a:xfrm>
          <a:custGeom>
            <a:avLst/>
            <a:gdLst/>
            <a:ahLst/>
            <a:cxnLst/>
            <a:rect l="l" t="t" r="r" b="b"/>
            <a:pathLst>
              <a:path w="21589">
                <a:moveTo>
                  <a:pt x="0" y="0"/>
                </a:moveTo>
                <a:lnTo>
                  <a:pt x="21590" y="0"/>
                </a:lnTo>
              </a:path>
            </a:pathLst>
          </a:custGeom>
          <a:ln w="22860">
            <a:solidFill>
              <a:srgbClr val="001F5F"/>
            </a:solidFill>
          </a:ln>
        </p:spPr>
        <p:txBody>
          <a:bodyPr wrap="square" lIns="0" tIns="0" rIns="0" bIns="0" rtlCol="0"/>
          <a:lstStyle/>
          <a:p>
            <a:endParaRPr/>
          </a:p>
        </p:txBody>
      </p:sp>
      <p:sp>
        <p:nvSpPr>
          <p:cNvPr id="762" name="object 762"/>
          <p:cNvSpPr/>
          <p:nvPr/>
        </p:nvSpPr>
        <p:spPr>
          <a:xfrm>
            <a:off x="3061970" y="2270760"/>
            <a:ext cx="21590" cy="0"/>
          </a:xfrm>
          <a:custGeom>
            <a:avLst/>
            <a:gdLst/>
            <a:ahLst/>
            <a:cxnLst/>
            <a:rect l="l" t="t" r="r" b="b"/>
            <a:pathLst>
              <a:path w="21589">
                <a:moveTo>
                  <a:pt x="0" y="0"/>
                </a:moveTo>
                <a:lnTo>
                  <a:pt x="21590" y="0"/>
                </a:lnTo>
              </a:path>
            </a:pathLst>
          </a:custGeom>
          <a:ln w="22860">
            <a:solidFill>
              <a:srgbClr val="001F5F"/>
            </a:solidFill>
          </a:ln>
        </p:spPr>
        <p:txBody>
          <a:bodyPr wrap="square" lIns="0" tIns="0" rIns="0" bIns="0" rtlCol="0"/>
          <a:lstStyle/>
          <a:p>
            <a:endParaRPr/>
          </a:p>
        </p:txBody>
      </p:sp>
      <p:sp>
        <p:nvSpPr>
          <p:cNvPr id="763" name="object 763"/>
          <p:cNvSpPr/>
          <p:nvPr/>
        </p:nvSpPr>
        <p:spPr>
          <a:xfrm>
            <a:off x="3105150" y="2270760"/>
            <a:ext cx="21590" cy="0"/>
          </a:xfrm>
          <a:custGeom>
            <a:avLst/>
            <a:gdLst/>
            <a:ahLst/>
            <a:cxnLst/>
            <a:rect l="l" t="t" r="r" b="b"/>
            <a:pathLst>
              <a:path w="21589">
                <a:moveTo>
                  <a:pt x="0" y="0"/>
                </a:moveTo>
                <a:lnTo>
                  <a:pt x="21589" y="0"/>
                </a:lnTo>
              </a:path>
            </a:pathLst>
          </a:custGeom>
          <a:ln w="22860">
            <a:solidFill>
              <a:srgbClr val="001F5F"/>
            </a:solidFill>
          </a:ln>
        </p:spPr>
        <p:txBody>
          <a:bodyPr wrap="square" lIns="0" tIns="0" rIns="0" bIns="0" rtlCol="0"/>
          <a:lstStyle/>
          <a:p>
            <a:endParaRPr/>
          </a:p>
        </p:txBody>
      </p:sp>
      <p:sp>
        <p:nvSpPr>
          <p:cNvPr id="764" name="object 764"/>
          <p:cNvSpPr/>
          <p:nvPr/>
        </p:nvSpPr>
        <p:spPr>
          <a:xfrm>
            <a:off x="3149600" y="2270760"/>
            <a:ext cx="19050" cy="2540"/>
          </a:xfrm>
          <a:custGeom>
            <a:avLst/>
            <a:gdLst/>
            <a:ahLst/>
            <a:cxnLst/>
            <a:rect l="l" t="t" r="r" b="b"/>
            <a:pathLst>
              <a:path w="19050" h="2539">
                <a:moveTo>
                  <a:pt x="0" y="0"/>
                </a:moveTo>
                <a:lnTo>
                  <a:pt x="19050" y="0"/>
                </a:lnTo>
                <a:lnTo>
                  <a:pt x="19050" y="2539"/>
                </a:lnTo>
              </a:path>
            </a:pathLst>
          </a:custGeom>
          <a:ln w="22859">
            <a:solidFill>
              <a:srgbClr val="001F5F"/>
            </a:solidFill>
          </a:ln>
        </p:spPr>
        <p:txBody>
          <a:bodyPr wrap="square" lIns="0" tIns="0" rIns="0" bIns="0" rtlCol="0"/>
          <a:lstStyle/>
          <a:p>
            <a:endParaRPr/>
          </a:p>
        </p:txBody>
      </p:sp>
      <p:sp>
        <p:nvSpPr>
          <p:cNvPr id="765" name="object 765"/>
          <p:cNvSpPr/>
          <p:nvPr/>
        </p:nvSpPr>
        <p:spPr>
          <a:xfrm>
            <a:off x="3168650" y="2296160"/>
            <a:ext cx="0" cy="21590"/>
          </a:xfrm>
          <a:custGeom>
            <a:avLst/>
            <a:gdLst/>
            <a:ahLst/>
            <a:cxnLst/>
            <a:rect l="l" t="t" r="r" b="b"/>
            <a:pathLst>
              <a:path h="21589">
                <a:moveTo>
                  <a:pt x="-11430" y="10794"/>
                </a:moveTo>
                <a:lnTo>
                  <a:pt x="11430" y="10794"/>
                </a:lnTo>
              </a:path>
            </a:pathLst>
          </a:custGeom>
          <a:ln w="21589">
            <a:solidFill>
              <a:srgbClr val="001F5F"/>
            </a:solidFill>
          </a:ln>
        </p:spPr>
        <p:txBody>
          <a:bodyPr wrap="square" lIns="0" tIns="0" rIns="0" bIns="0" rtlCol="0"/>
          <a:lstStyle/>
          <a:p>
            <a:endParaRPr/>
          </a:p>
        </p:txBody>
      </p:sp>
      <p:sp>
        <p:nvSpPr>
          <p:cNvPr id="766" name="object 766"/>
          <p:cNvSpPr/>
          <p:nvPr/>
        </p:nvSpPr>
        <p:spPr>
          <a:xfrm>
            <a:off x="3168650" y="2339339"/>
            <a:ext cx="0" cy="22860"/>
          </a:xfrm>
          <a:custGeom>
            <a:avLst/>
            <a:gdLst/>
            <a:ahLst/>
            <a:cxnLst/>
            <a:rect l="l" t="t" r="r" b="b"/>
            <a:pathLst>
              <a:path h="22860">
                <a:moveTo>
                  <a:pt x="-11430" y="11430"/>
                </a:moveTo>
                <a:lnTo>
                  <a:pt x="11430" y="11430"/>
                </a:lnTo>
              </a:path>
            </a:pathLst>
          </a:custGeom>
          <a:ln w="22860">
            <a:solidFill>
              <a:srgbClr val="001F5F"/>
            </a:solidFill>
          </a:ln>
        </p:spPr>
        <p:txBody>
          <a:bodyPr wrap="square" lIns="0" tIns="0" rIns="0" bIns="0" rtlCol="0"/>
          <a:lstStyle/>
          <a:p>
            <a:endParaRPr/>
          </a:p>
        </p:txBody>
      </p:sp>
      <p:sp>
        <p:nvSpPr>
          <p:cNvPr id="767" name="object 767"/>
          <p:cNvSpPr/>
          <p:nvPr/>
        </p:nvSpPr>
        <p:spPr>
          <a:xfrm>
            <a:off x="3168650" y="2383789"/>
            <a:ext cx="0" cy="21590"/>
          </a:xfrm>
          <a:custGeom>
            <a:avLst/>
            <a:gdLst/>
            <a:ahLst/>
            <a:cxnLst/>
            <a:rect l="l" t="t" r="r" b="b"/>
            <a:pathLst>
              <a:path h="21589">
                <a:moveTo>
                  <a:pt x="-11430" y="10794"/>
                </a:moveTo>
                <a:lnTo>
                  <a:pt x="11430" y="10794"/>
                </a:lnTo>
              </a:path>
            </a:pathLst>
          </a:custGeom>
          <a:ln w="21589">
            <a:solidFill>
              <a:srgbClr val="001F5F"/>
            </a:solidFill>
          </a:ln>
        </p:spPr>
        <p:txBody>
          <a:bodyPr wrap="square" lIns="0" tIns="0" rIns="0" bIns="0" rtlCol="0"/>
          <a:lstStyle/>
          <a:p>
            <a:endParaRPr/>
          </a:p>
        </p:txBody>
      </p:sp>
      <p:sp>
        <p:nvSpPr>
          <p:cNvPr id="768" name="object 768"/>
          <p:cNvSpPr/>
          <p:nvPr/>
        </p:nvSpPr>
        <p:spPr>
          <a:xfrm>
            <a:off x="3168650" y="2426970"/>
            <a:ext cx="0" cy="22860"/>
          </a:xfrm>
          <a:custGeom>
            <a:avLst/>
            <a:gdLst/>
            <a:ahLst/>
            <a:cxnLst/>
            <a:rect l="l" t="t" r="r" b="b"/>
            <a:pathLst>
              <a:path h="22860">
                <a:moveTo>
                  <a:pt x="-11430" y="11429"/>
                </a:moveTo>
                <a:lnTo>
                  <a:pt x="11430" y="11429"/>
                </a:lnTo>
              </a:path>
            </a:pathLst>
          </a:custGeom>
          <a:ln w="22859">
            <a:solidFill>
              <a:srgbClr val="001F5F"/>
            </a:solidFill>
          </a:ln>
        </p:spPr>
        <p:txBody>
          <a:bodyPr wrap="square" lIns="0" tIns="0" rIns="0" bIns="0" rtlCol="0"/>
          <a:lstStyle/>
          <a:p>
            <a:endParaRPr/>
          </a:p>
        </p:txBody>
      </p:sp>
      <p:sp>
        <p:nvSpPr>
          <p:cNvPr id="769" name="object 769"/>
          <p:cNvSpPr/>
          <p:nvPr/>
        </p:nvSpPr>
        <p:spPr>
          <a:xfrm>
            <a:off x="3168650" y="2471420"/>
            <a:ext cx="0" cy="21590"/>
          </a:xfrm>
          <a:custGeom>
            <a:avLst/>
            <a:gdLst/>
            <a:ahLst/>
            <a:cxnLst/>
            <a:rect l="l" t="t" r="r" b="b"/>
            <a:pathLst>
              <a:path h="21589">
                <a:moveTo>
                  <a:pt x="-11430" y="10795"/>
                </a:moveTo>
                <a:lnTo>
                  <a:pt x="11430" y="10795"/>
                </a:lnTo>
              </a:path>
            </a:pathLst>
          </a:custGeom>
          <a:ln w="21589">
            <a:solidFill>
              <a:srgbClr val="001F5F"/>
            </a:solidFill>
          </a:ln>
        </p:spPr>
        <p:txBody>
          <a:bodyPr wrap="square" lIns="0" tIns="0" rIns="0" bIns="0" rtlCol="0"/>
          <a:lstStyle/>
          <a:p>
            <a:endParaRPr/>
          </a:p>
        </p:txBody>
      </p:sp>
      <p:sp>
        <p:nvSpPr>
          <p:cNvPr id="770" name="object 770"/>
          <p:cNvSpPr/>
          <p:nvPr/>
        </p:nvSpPr>
        <p:spPr>
          <a:xfrm>
            <a:off x="3168650" y="2515870"/>
            <a:ext cx="0" cy="21590"/>
          </a:xfrm>
          <a:custGeom>
            <a:avLst/>
            <a:gdLst/>
            <a:ahLst/>
            <a:cxnLst/>
            <a:rect l="l" t="t" r="r" b="b"/>
            <a:pathLst>
              <a:path h="21589">
                <a:moveTo>
                  <a:pt x="-11430" y="10795"/>
                </a:moveTo>
                <a:lnTo>
                  <a:pt x="11430" y="10795"/>
                </a:lnTo>
              </a:path>
            </a:pathLst>
          </a:custGeom>
          <a:ln w="21589">
            <a:solidFill>
              <a:srgbClr val="001F5F"/>
            </a:solidFill>
          </a:ln>
        </p:spPr>
        <p:txBody>
          <a:bodyPr wrap="square" lIns="0" tIns="0" rIns="0" bIns="0" rtlCol="0"/>
          <a:lstStyle/>
          <a:p>
            <a:endParaRPr/>
          </a:p>
        </p:txBody>
      </p:sp>
      <p:sp>
        <p:nvSpPr>
          <p:cNvPr id="771" name="object 771"/>
          <p:cNvSpPr/>
          <p:nvPr/>
        </p:nvSpPr>
        <p:spPr>
          <a:xfrm>
            <a:off x="3168650" y="2559050"/>
            <a:ext cx="0" cy="21590"/>
          </a:xfrm>
          <a:custGeom>
            <a:avLst/>
            <a:gdLst/>
            <a:ahLst/>
            <a:cxnLst/>
            <a:rect l="l" t="t" r="r" b="b"/>
            <a:pathLst>
              <a:path h="21589">
                <a:moveTo>
                  <a:pt x="-11430" y="10795"/>
                </a:moveTo>
                <a:lnTo>
                  <a:pt x="11430" y="10795"/>
                </a:lnTo>
              </a:path>
            </a:pathLst>
          </a:custGeom>
          <a:ln w="21589">
            <a:solidFill>
              <a:srgbClr val="001F5F"/>
            </a:solidFill>
          </a:ln>
        </p:spPr>
        <p:txBody>
          <a:bodyPr wrap="square" lIns="0" tIns="0" rIns="0" bIns="0" rtlCol="0"/>
          <a:lstStyle/>
          <a:p>
            <a:endParaRPr/>
          </a:p>
        </p:txBody>
      </p:sp>
      <p:sp>
        <p:nvSpPr>
          <p:cNvPr id="772" name="object 772"/>
          <p:cNvSpPr/>
          <p:nvPr/>
        </p:nvSpPr>
        <p:spPr>
          <a:xfrm>
            <a:off x="3168650" y="2603500"/>
            <a:ext cx="0" cy="21590"/>
          </a:xfrm>
          <a:custGeom>
            <a:avLst/>
            <a:gdLst/>
            <a:ahLst/>
            <a:cxnLst/>
            <a:rect l="l" t="t" r="r" b="b"/>
            <a:pathLst>
              <a:path h="21589">
                <a:moveTo>
                  <a:pt x="-11430" y="10795"/>
                </a:moveTo>
                <a:lnTo>
                  <a:pt x="11430" y="10795"/>
                </a:lnTo>
              </a:path>
            </a:pathLst>
          </a:custGeom>
          <a:ln w="21589">
            <a:solidFill>
              <a:srgbClr val="001F5F"/>
            </a:solidFill>
          </a:ln>
        </p:spPr>
        <p:txBody>
          <a:bodyPr wrap="square" lIns="0" tIns="0" rIns="0" bIns="0" rtlCol="0"/>
          <a:lstStyle/>
          <a:p>
            <a:endParaRPr/>
          </a:p>
        </p:txBody>
      </p:sp>
      <p:sp>
        <p:nvSpPr>
          <p:cNvPr id="773" name="object 773"/>
          <p:cNvSpPr/>
          <p:nvPr/>
        </p:nvSpPr>
        <p:spPr>
          <a:xfrm>
            <a:off x="3139439" y="2639060"/>
            <a:ext cx="21590" cy="0"/>
          </a:xfrm>
          <a:custGeom>
            <a:avLst/>
            <a:gdLst/>
            <a:ahLst/>
            <a:cxnLst/>
            <a:rect l="l" t="t" r="r" b="b"/>
            <a:pathLst>
              <a:path w="21589">
                <a:moveTo>
                  <a:pt x="21590" y="0"/>
                </a:moveTo>
                <a:lnTo>
                  <a:pt x="0" y="0"/>
                </a:lnTo>
              </a:path>
            </a:pathLst>
          </a:custGeom>
          <a:ln w="22860">
            <a:solidFill>
              <a:srgbClr val="001F5F"/>
            </a:solidFill>
          </a:ln>
        </p:spPr>
        <p:txBody>
          <a:bodyPr wrap="square" lIns="0" tIns="0" rIns="0" bIns="0" rtlCol="0"/>
          <a:lstStyle/>
          <a:p>
            <a:endParaRPr/>
          </a:p>
        </p:txBody>
      </p:sp>
      <p:sp>
        <p:nvSpPr>
          <p:cNvPr id="774" name="object 774"/>
          <p:cNvSpPr/>
          <p:nvPr/>
        </p:nvSpPr>
        <p:spPr>
          <a:xfrm>
            <a:off x="3094989" y="2639060"/>
            <a:ext cx="22860" cy="0"/>
          </a:xfrm>
          <a:custGeom>
            <a:avLst/>
            <a:gdLst/>
            <a:ahLst/>
            <a:cxnLst/>
            <a:rect l="l" t="t" r="r" b="b"/>
            <a:pathLst>
              <a:path w="22860">
                <a:moveTo>
                  <a:pt x="22860" y="0"/>
                </a:moveTo>
                <a:lnTo>
                  <a:pt x="0" y="0"/>
                </a:lnTo>
              </a:path>
            </a:pathLst>
          </a:custGeom>
          <a:ln w="22860">
            <a:solidFill>
              <a:srgbClr val="001F5F"/>
            </a:solidFill>
          </a:ln>
        </p:spPr>
        <p:txBody>
          <a:bodyPr wrap="square" lIns="0" tIns="0" rIns="0" bIns="0" rtlCol="0"/>
          <a:lstStyle/>
          <a:p>
            <a:endParaRPr/>
          </a:p>
        </p:txBody>
      </p:sp>
      <p:sp>
        <p:nvSpPr>
          <p:cNvPr id="775" name="object 775"/>
          <p:cNvSpPr/>
          <p:nvPr/>
        </p:nvSpPr>
        <p:spPr>
          <a:xfrm>
            <a:off x="3051810" y="2639060"/>
            <a:ext cx="21590" cy="0"/>
          </a:xfrm>
          <a:custGeom>
            <a:avLst/>
            <a:gdLst/>
            <a:ahLst/>
            <a:cxnLst/>
            <a:rect l="l" t="t" r="r" b="b"/>
            <a:pathLst>
              <a:path w="21589">
                <a:moveTo>
                  <a:pt x="21589" y="0"/>
                </a:moveTo>
                <a:lnTo>
                  <a:pt x="0" y="0"/>
                </a:lnTo>
              </a:path>
            </a:pathLst>
          </a:custGeom>
          <a:ln w="22860">
            <a:solidFill>
              <a:srgbClr val="001F5F"/>
            </a:solidFill>
          </a:ln>
        </p:spPr>
        <p:txBody>
          <a:bodyPr wrap="square" lIns="0" tIns="0" rIns="0" bIns="0" rtlCol="0"/>
          <a:lstStyle/>
          <a:p>
            <a:endParaRPr/>
          </a:p>
        </p:txBody>
      </p:sp>
      <p:sp>
        <p:nvSpPr>
          <p:cNvPr id="776" name="object 776"/>
          <p:cNvSpPr/>
          <p:nvPr/>
        </p:nvSpPr>
        <p:spPr>
          <a:xfrm>
            <a:off x="3007360" y="2639060"/>
            <a:ext cx="21590" cy="0"/>
          </a:xfrm>
          <a:custGeom>
            <a:avLst/>
            <a:gdLst/>
            <a:ahLst/>
            <a:cxnLst/>
            <a:rect l="l" t="t" r="r" b="b"/>
            <a:pathLst>
              <a:path w="21589">
                <a:moveTo>
                  <a:pt x="21589" y="0"/>
                </a:moveTo>
                <a:lnTo>
                  <a:pt x="0" y="0"/>
                </a:lnTo>
              </a:path>
            </a:pathLst>
          </a:custGeom>
          <a:ln w="22860">
            <a:solidFill>
              <a:srgbClr val="001F5F"/>
            </a:solidFill>
          </a:ln>
        </p:spPr>
        <p:txBody>
          <a:bodyPr wrap="square" lIns="0" tIns="0" rIns="0" bIns="0" rtlCol="0"/>
          <a:lstStyle/>
          <a:p>
            <a:endParaRPr/>
          </a:p>
        </p:txBody>
      </p:sp>
      <p:sp>
        <p:nvSpPr>
          <p:cNvPr id="777" name="object 777"/>
          <p:cNvSpPr/>
          <p:nvPr/>
        </p:nvSpPr>
        <p:spPr>
          <a:xfrm>
            <a:off x="2962910" y="2639060"/>
            <a:ext cx="22860" cy="0"/>
          </a:xfrm>
          <a:custGeom>
            <a:avLst/>
            <a:gdLst/>
            <a:ahLst/>
            <a:cxnLst/>
            <a:rect l="l" t="t" r="r" b="b"/>
            <a:pathLst>
              <a:path w="22860">
                <a:moveTo>
                  <a:pt x="22859" y="0"/>
                </a:moveTo>
                <a:lnTo>
                  <a:pt x="0" y="0"/>
                </a:lnTo>
              </a:path>
            </a:pathLst>
          </a:custGeom>
          <a:ln w="22860">
            <a:solidFill>
              <a:srgbClr val="001F5F"/>
            </a:solidFill>
          </a:ln>
        </p:spPr>
        <p:txBody>
          <a:bodyPr wrap="square" lIns="0" tIns="0" rIns="0" bIns="0" rtlCol="0"/>
          <a:lstStyle/>
          <a:p>
            <a:endParaRPr/>
          </a:p>
        </p:txBody>
      </p:sp>
      <p:sp>
        <p:nvSpPr>
          <p:cNvPr id="778" name="object 778"/>
          <p:cNvSpPr/>
          <p:nvPr/>
        </p:nvSpPr>
        <p:spPr>
          <a:xfrm>
            <a:off x="2919729" y="2639060"/>
            <a:ext cx="21590" cy="0"/>
          </a:xfrm>
          <a:custGeom>
            <a:avLst/>
            <a:gdLst/>
            <a:ahLst/>
            <a:cxnLst/>
            <a:rect l="l" t="t" r="r" b="b"/>
            <a:pathLst>
              <a:path w="21589">
                <a:moveTo>
                  <a:pt x="21589" y="0"/>
                </a:moveTo>
                <a:lnTo>
                  <a:pt x="0" y="0"/>
                </a:lnTo>
              </a:path>
            </a:pathLst>
          </a:custGeom>
          <a:ln w="22860">
            <a:solidFill>
              <a:srgbClr val="001F5F"/>
            </a:solidFill>
          </a:ln>
        </p:spPr>
        <p:txBody>
          <a:bodyPr wrap="square" lIns="0" tIns="0" rIns="0" bIns="0" rtlCol="0"/>
          <a:lstStyle/>
          <a:p>
            <a:endParaRPr/>
          </a:p>
        </p:txBody>
      </p:sp>
      <p:sp>
        <p:nvSpPr>
          <p:cNvPr id="779" name="object 779"/>
          <p:cNvSpPr/>
          <p:nvPr/>
        </p:nvSpPr>
        <p:spPr>
          <a:xfrm>
            <a:off x="2875279" y="2639060"/>
            <a:ext cx="22860" cy="0"/>
          </a:xfrm>
          <a:custGeom>
            <a:avLst/>
            <a:gdLst/>
            <a:ahLst/>
            <a:cxnLst/>
            <a:rect l="l" t="t" r="r" b="b"/>
            <a:pathLst>
              <a:path w="22860">
                <a:moveTo>
                  <a:pt x="22859" y="0"/>
                </a:moveTo>
                <a:lnTo>
                  <a:pt x="0" y="0"/>
                </a:lnTo>
              </a:path>
            </a:pathLst>
          </a:custGeom>
          <a:ln w="22860">
            <a:solidFill>
              <a:srgbClr val="001F5F"/>
            </a:solidFill>
          </a:ln>
        </p:spPr>
        <p:txBody>
          <a:bodyPr wrap="square" lIns="0" tIns="0" rIns="0" bIns="0" rtlCol="0"/>
          <a:lstStyle/>
          <a:p>
            <a:endParaRPr/>
          </a:p>
        </p:txBody>
      </p:sp>
      <p:sp>
        <p:nvSpPr>
          <p:cNvPr id="780" name="object 780"/>
          <p:cNvSpPr/>
          <p:nvPr/>
        </p:nvSpPr>
        <p:spPr>
          <a:xfrm>
            <a:off x="2832100" y="2639060"/>
            <a:ext cx="21590" cy="0"/>
          </a:xfrm>
          <a:custGeom>
            <a:avLst/>
            <a:gdLst/>
            <a:ahLst/>
            <a:cxnLst/>
            <a:rect l="l" t="t" r="r" b="b"/>
            <a:pathLst>
              <a:path w="21589">
                <a:moveTo>
                  <a:pt x="21589" y="0"/>
                </a:moveTo>
                <a:lnTo>
                  <a:pt x="0" y="0"/>
                </a:lnTo>
              </a:path>
            </a:pathLst>
          </a:custGeom>
          <a:ln w="22860">
            <a:solidFill>
              <a:srgbClr val="001F5F"/>
            </a:solidFill>
          </a:ln>
        </p:spPr>
        <p:txBody>
          <a:bodyPr wrap="square" lIns="0" tIns="0" rIns="0" bIns="0" rtlCol="0"/>
          <a:lstStyle/>
          <a:p>
            <a:endParaRPr/>
          </a:p>
        </p:txBody>
      </p:sp>
      <p:sp>
        <p:nvSpPr>
          <p:cNvPr id="781" name="object 781"/>
          <p:cNvSpPr/>
          <p:nvPr/>
        </p:nvSpPr>
        <p:spPr>
          <a:xfrm>
            <a:off x="2787650" y="2639060"/>
            <a:ext cx="21590" cy="0"/>
          </a:xfrm>
          <a:custGeom>
            <a:avLst/>
            <a:gdLst/>
            <a:ahLst/>
            <a:cxnLst/>
            <a:rect l="l" t="t" r="r" b="b"/>
            <a:pathLst>
              <a:path w="21589">
                <a:moveTo>
                  <a:pt x="21589" y="0"/>
                </a:moveTo>
                <a:lnTo>
                  <a:pt x="0" y="0"/>
                </a:lnTo>
              </a:path>
            </a:pathLst>
          </a:custGeom>
          <a:ln w="22860">
            <a:solidFill>
              <a:srgbClr val="001F5F"/>
            </a:solidFill>
          </a:ln>
        </p:spPr>
        <p:txBody>
          <a:bodyPr wrap="square" lIns="0" tIns="0" rIns="0" bIns="0" rtlCol="0"/>
          <a:lstStyle/>
          <a:p>
            <a:endParaRPr/>
          </a:p>
        </p:txBody>
      </p:sp>
      <p:sp>
        <p:nvSpPr>
          <p:cNvPr id="782" name="object 782"/>
          <p:cNvSpPr/>
          <p:nvPr/>
        </p:nvSpPr>
        <p:spPr>
          <a:xfrm>
            <a:off x="2744470" y="2639060"/>
            <a:ext cx="21590" cy="0"/>
          </a:xfrm>
          <a:custGeom>
            <a:avLst/>
            <a:gdLst/>
            <a:ahLst/>
            <a:cxnLst/>
            <a:rect l="l" t="t" r="r" b="b"/>
            <a:pathLst>
              <a:path w="21589">
                <a:moveTo>
                  <a:pt x="21590" y="0"/>
                </a:moveTo>
                <a:lnTo>
                  <a:pt x="0" y="0"/>
                </a:lnTo>
              </a:path>
            </a:pathLst>
          </a:custGeom>
          <a:ln w="22860">
            <a:solidFill>
              <a:srgbClr val="001F5F"/>
            </a:solidFill>
          </a:ln>
        </p:spPr>
        <p:txBody>
          <a:bodyPr wrap="square" lIns="0" tIns="0" rIns="0" bIns="0" rtlCol="0"/>
          <a:lstStyle/>
          <a:p>
            <a:endParaRPr/>
          </a:p>
        </p:txBody>
      </p:sp>
      <p:sp>
        <p:nvSpPr>
          <p:cNvPr id="783" name="object 783"/>
          <p:cNvSpPr/>
          <p:nvPr/>
        </p:nvSpPr>
        <p:spPr>
          <a:xfrm>
            <a:off x="2700020" y="2639060"/>
            <a:ext cx="21590" cy="0"/>
          </a:xfrm>
          <a:custGeom>
            <a:avLst/>
            <a:gdLst/>
            <a:ahLst/>
            <a:cxnLst/>
            <a:rect l="l" t="t" r="r" b="b"/>
            <a:pathLst>
              <a:path w="21589">
                <a:moveTo>
                  <a:pt x="21590" y="0"/>
                </a:moveTo>
                <a:lnTo>
                  <a:pt x="0" y="0"/>
                </a:lnTo>
              </a:path>
            </a:pathLst>
          </a:custGeom>
          <a:ln w="22860">
            <a:solidFill>
              <a:srgbClr val="001F5F"/>
            </a:solidFill>
          </a:ln>
        </p:spPr>
        <p:txBody>
          <a:bodyPr wrap="square" lIns="0" tIns="0" rIns="0" bIns="0" rtlCol="0"/>
          <a:lstStyle/>
          <a:p>
            <a:endParaRPr/>
          </a:p>
        </p:txBody>
      </p:sp>
      <p:sp>
        <p:nvSpPr>
          <p:cNvPr id="784" name="object 784"/>
          <p:cNvSpPr/>
          <p:nvPr/>
        </p:nvSpPr>
        <p:spPr>
          <a:xfrm>
            <a:off x="2655570" y="2639060"/>
            <a:ext cx="22860" cy="0"/>
          </a:xfrm>
          <a:custGeom>
            <a:avLst/>
            <a:gdLst/>
            <a:ahLst/>
            <a:cxnLst/>
            <a:rect l="l" t="t" r="r" b="b"/>
            <a:pathLst>
              <a:path w="22860">
                <a:moveTo>
                  <a:pt x="22860" y="0"/>
                </a:moveTo>
                <a:lnTo>
                  <a:pt x="0" y="0"/>
                </a:lnTo>
              </a:path>
            </a:pathLst>
          </a:custGeom>
          <a:ln w="22860">
            <a:solidFill>
              <a:srgbClr val="001F5F"/>
            </a:solidFill>
          </a:ln>
        </p:spPr>
        <p:txBody>
          <a:bodyPr wrap="square" lIns="0" tIns="0" rIns="0" bIns="0" rtlCol="0"/>
          <a:lstStyle/>
          <a:p>
            <a:endParaRPr/>
          </a:p>
        </p:txBody>
      </p:sp>
      <p:sp>
        <p:nvSpPr>
          <p:cNvPr id="785" name="object 785"/>
          <p:cNvSpPr/>
          <p:nvPr/>
        </p:nvSpPr>
        <p:spPr>
          <a:xfrm>
            <a:off x="2612389" y="2639060"/>
            <a:ext cx="21590" cy="0"/>
          </a:xfrm>
          <a:custGeom>
            <a:avLst/>
            <a:gdLst/>
            <a:ahLst/>
            <a:cxnLst/>
            <a:rect l="l" t="t" r="r" b="b"/>
            <a:pathLst>
              <a:path w="21589">
                <a:moveTo>
                  <a:pt x="21590" y="0"/>
                </a:moveTo>
                <a:lnTo>
                  <a:pt x="0" y="0"/>
                </a:lnTo>
              </a:path>
            </a:pathLst>
          </a:custGeom>
          <a:ln w="22860">
            <a:solidFill>
              <a:srgbClr val="001F5F"/>
            </a:solidFill>
          </a:ln>
        </p:spPr>
        <p:txBody>
          <a:bodyPr wrap="square" lIns="0" tIns="0" rIns="0" bIns="0" rtlCol="0"/>
          <a:lstStyle/>
          <a:p>
            <a:endParaRPr/>
          </a:p>
        </p:txBody>
      </p:sp>
      <p:sp>
        <p:nvSpPr>
          <p:cNvPr id="786" name="object 786"/>
          <p:cNvSpPr/>
          <p:nvPr/>
        </p:nvSpPr>
        <p:spPr>
          <a:xfrm>
            <a:off x="2567939" y="2639060"/>
            <a:ext cx="22860" cy="0"/>
          </a:xfrm>
          <a:custGeom>
            <a:avLst/>
            <a:gdLst/>
            <a:ahLst/>
            <a:cxnLst/>
            <a:rect l="l" t="t" r="r" b="b"/>
            <a:pathLst>
              <a:path w="22860">
                <a:moveTo>
                  <a:pt x="22860" y="0"/>
                </a:moveTo>
                <a:lnTo>
                  <a:pt x="0" y="0"/>
                </a:lnTo>
              </a:path>
            </a:pathLst>
          </a:custGeom>
          <a:ln w="22860">
            <a:solidFill>
              <a:srgbClr val="001F5F"/>
            </a:solidFill>
          </a:ln>
        </p:spPr>
        <p:txBody>
          <a:bodyPr wrap="square" lIns="0" tIns="0" rIns="0" bIns="0" rtlCol="0"/>
          <a:lstStyle/>
          <a:p>
            <a:endParaRPr/>
          </a:p>
        </p:txBody>
      </p:sp>
      <p:sp>
        <p:nvSpPr>
          <p:cNvPr id="787" name="object 787"/>
          <p:cNvSpPr/>
          <p:nvPr/>
        </p:nvSpPr>
        <p:spPr>
          <a:xfrm>
            <a:off x="2524760" y="2639060"/>
            <a:ext cx="21590" cy="0"/>
          </a:xfrm>
          <a:custGeom>
            <a:avLst/>
            <a:gdLst/>
            <a:ahLst/>
            <a:cxnLst/>
            <a:rect l="l" t="t" r="r" b="b"/>
            <a:pathLst>
              <a:path w="21589">
                <a:moveTo>
                  <a:pt x="21589" y="0"/>
                </a:moveTo>
                <a:lnTo>
                  <a:pt x="0" y="0"/>
                </a:lnTo>
              </a:path>
            </a:pathLst>
          </a:custGeom>
          <a:ln w="22860">
            <a:solidFill>
              <a:srgbClr val="001F5F"/>
            </a:solidFill>
          </a:ln>
        </p:spPr>
        <p:txBody>
          <a:bodyPr wrap="square" lIns="0" tIns="0" rIns="0" bIns="0" rtlCol="0"/>
          <a:lstStyle/>
          <a:p>
            <a:endParaRPr/>
          </a:p>
        </p:txBody>
      </p:sp>
      <p:sp>
        <p:nvSpPr>
          <p:cNvPr id="788" name="object 788"/>
          <p:cNvSpPr/>
          <p:nvPr/>
        </p:nvSpPr>
        <p:spPr>
          <a:xfrm>
            <a:off x="2480310" y="2639060"/>
            <a:ext cx="21590" cy="0"/>
          </a:xfrm>
          <a:custGeom>
            <a:avLst/>
            <a:gdLst/>
            <a:ahLst/>
            <a:cxnLst/>
            <a:rect l="l" t="t" r="r" b="b"/>
            <a:pathLst>
              <a:path w="21589">
                <a:moveTo>
                  <a:pt x="21589" y="0"/>
                </a:moveTo>
                <a:lnTo>
                  <a:pt x="0" y="0"/>
                </a:lnTo>
              </a:path>
            </a:pathLst>
          </a:custGeom>
          <a:ln w="22860">
            <a:solidFill>
              <a:srgbClr val="001F5F"/>
            </a:solidFill>
          </a:ln>
        </p:spPr>
        <p:txBody>
          <a:bodyPr wrap="square" lIns="0" tIns="0" rIns="0" bIns="0" rtlCol="0"/>
          <a:lstStyle/>
          <a:p>
            <a:endParaRPr/>
          </a:p>
        </p:txBody>
      </p:sp>
      <p:sp>
        <p:nvSpPr>
          <p:cNvPr id="789" name="object 789"/>
          <p:cNvSpPr/>
          <p:nvPr/>
        </p:nvSpPr>
        <p:spPr>
          <a:xfrm>
            <a:off x="2435860" y="2639060"/>
            <a:ext cx="22860" cy="0"/>
          </a:xfrm>
          <a:custGeom>
            <a:avLst/>
            <a:gdLst/>
            <a:ahLst/>
            <a:cxnLst/>
            <a:rect l="l" t="t" r="r" b="b"/>
            <a:pathLst>
              <a:path w="22860">
                <a:moveTo>
                  <a:pt x="22859" y="0"/>
                </a:moveTo>
                <a:lnTo>
                  <a:pt x="0" y="0"/>
                </a:lnTo>
              </a:path>
            </a:pathLst>
          </a:custGeom>
          <a:ln w="22860">
            <a:solidFill>
              <a:srgbClr val="001F5F"/>
            </a:solidFill>
          </a:ln>
        </p:spPr>
        <p:txBody>
          <a:bodyPr wrap="square" lIns="0" tIns="0" rIns="0" bIns="0" rtlCol="0"/>
          <a:lstStyle/>
          <a:p>
            <a:endParaRPr/>
          </a:p>
        </p:txBody>
      </p:sp>
      <p:sp>
        <p:nvSpPr>
          <p:cNvPr id="790" name="object 790"/>
          <p:cNvSpPr/>
          <p:nvPr/>
        </p:nvSpPr>
        <p:spPr>
          <a:xfrm>
            <a:off x="2392679" y="2639060"/>
            <a:ext cx="21590" cy="0"/>
          </a:xfrm>
          <a:custGeom>
            <a:avLst/>
            <a:gdLst/>
            <a:ahLst/>
            <a:cxnLst/>
            <a:rect l="l" t="t" r="r" b="b"/>
            <a:pathLst>
              <a:path w="21589">
                <a:moveTo>
                  <a:pt x="21589" y="0"/>
                </a:moveTo>
                <a:lnTo>
                  <a:pt x="0" y="0"/>
                </a:lnTo>
              </a:path>
            </a:pathLst>
          </a:custGeom>
          <a:ln w="22860">
            <a:solidFill>
              <a:srgbClr val="001F5F"/>
            </a:solidFill>
          </a:ln>
        </p:spPr>
        <p:txBody>
          <a:bodyPr wrap="square" lIns="0" tIns="0" rIns="0" bIns="0" rtlCol="0"/>
          <a:lstStyle/>
          <a:p>
            <a:endParaRPr/>
          </a:p>
        </p:txBody>
      </p:sp>
      <p:sp>
        <p:nvSpPr>
          <p:cNvPr id="791" name="object 791"/>
          <p:cNvSpPr/>
          <p:nvPr/>
        </p:nvSpPr>
        <p:spPr>
          <a:xfrm>
            <a:off x="2348229" y="2639060"/>
            <a:ext cx="22860" cy="0"/>
          </a:xfrm>
          <a:custGeom>
            <a:avLst/>
            <a:gdLst/>
            <a:ahLst/>
            <a:cxnLst/>
            <a:rect l="l" t="t" r="r" b="b"/>
            <a:pathLst>
              <a:path w="22860">
                <a:moveTo>
                  <a:pt x="22859" y="0"/>
                </a:moveTo>
                <a:lnTo>
                  <a:pt x="0" y="0"/>
                </a:lnTo>
              </a:path>
            </a:pathLst>
          </a:custGeom>
          <a:ln w="22860">
            <a:solidFill>
              <a:srgbClr val="001F5F"/>
            </a:solidFill>
          </a:ln>
        </p:spPr>
        <p:txBody>
          <a:bodyPr wrap="square" lIns="0" tIns="0" rIns="0" bIns="0" rtlCol="0"/>
          <a:lstStyle/>
          <a:p>
            <a:endParaRPr/>
          </a:p>
        </p:txBody>
      </p:sp>
      <p:sp>
        <p:nvSpPr>
          <p:cNvPr id="792" name="object 792"/>
          <p:cNvSpPr/>
          <p:nvPr/>
        </p:nvSpPr>
        <p:spPr>
          <a:xfrm>
            <a:off x="2305050" y="2639060"/>
            <a:ext cx="21590" cy="0"/>
          </a:xfrm>
          <a:custGeom>
            <a:avLst/>
            <a:gdLst/>
            <a:ahLst/>
            <a:cxnLst/>
            <a:rect l="l" t="t" r="r" b="b"/>
            <a:pathLst>
              <a:path w="21589">
                <a:moveTo>
                  <a:pt x="21589" y="0"/>
                </a:moveTo>
                <a:lnTo>
                  <a:pt x="0" y="0"/>
                </a:lnTo>
              </a:path>
            </a:pathLst>
          </a:custGeom>
          <a:ln w="22860">
            <a:solidFill>
              <a:srgbClr val="001F5F"/>
            </a:solidFill>
          </a:ln>
        </p:spPr>
        <p:txBody>
          <a:bodyPr wrap="square" lIns="0" tIns="0" rIns="0" bIns="0" rtlCol="0"/>
          <a:lstStyle/>
          <a:p>
            <a:endParaRPr/>
          </a:p>
        </p:txBody>
      </p:sp>
      <p:sp>
        <p:nvSpPr>
          <p:cNvPr id="793" name="object 793"/>
          <p:cNvSpPr/>
          <p:nvPr/>
        </p:nvSpPr>
        <p:spPr>
          <a:xfrm>
            <a:off x="2260600" y="2639060"/>
            <a:ext cx="21590" cy="0"/>
          </a:xfrm>
          <a:custGeom>
            <a:avLst/>
            <a:gdLst/>
            <a:ahLst/>
            <a:cxnLst/>
            <a:rect l="l" t="t" r="r" b="b"/>
            <a:pathLst>
              <a:path w="21589">
                <a:moveTo>
                  <a:pt x="21589" y="0"/>
                </a:moveTo>
                <a:lnTo>
                  <a:pt x="0" y="0"/>
                </a:lnTo>
              </a:path>
            </a:pathLst>
          </a:custGeom>
          <a:ln w="22860">
            <a:solidFill>
              <a:srgbClr val="001F5F"/>
            </a:solidFill>
          </a:ln>
        </p:spPr>
        <p:txBody>
          <a:bodyPr wrap="square" lIns="0" tIns="0" rIns="0" bIns="0" rtlCol="0"/>
          <a:lstStyle/>
          <a:p>
            <a:endParaRPr/>
          </a:p>
        </p:txBody>
      </p:sp>
      <p:sp>
        <p:nvSpPr>
          <p:cNvPr id="794" name="object 794"/>
          <p:cNvSpPr/>
          <p:nvPr/>
        </p:nvSpPr>
        <p:spPr>
          <a:xfrm>
            <a:off x="2217420" y="2639060"/>
            <a:ext cx="21590" cy="0"/>
          </a:xfrm>
          <a:custGeom>
            <a:avLst/>
            <a:gdLst/>
            <a:ahLst/>
            <a:cxnLst/>
            <a:rect l="l" t="t" r="r" b="b"/>
            <a:pathLst>
              <a:path w="21589">
                <a:moveTo>
                  <a:pt x="21590" y="0"/>
                </a:moveTo>
                <a:lnTo>
                  <a:pt x="0" y="0"/>
                </a:lnTo>
              </a:path>
            </a:pathLst>
          </a:custGeom>
          <a:ln w="22860">
            <a:solidFill>
              <a:srgbClr val="001F5F"/>
            </a:solidFill>
          </a:ln>
        </p:spPr>
        <p:txBody>
          <a:bodyPr wrap="square" lIns="0" tIns="0" rIns="0" bIns="0" rtlCol="0"/>
          <a:lstStyle/>
          <a:p>
            <a:endParaRPr/>
          </a:p>
        </p:txBody>
      </p:sp>
      <p:sp>
        <p:nvSpPr>
          <p:cNvPr id="795" name="object 795"/>
          <p:cNvSpPr/>
          <p:nvPr/>
        </p:nvSpPr>
        <p:spPr>
          <a:xfrm>
            <a:off x="2172970" y="2639060"/>
            <a:ext cx="21590" cy="0"/>
          </a:xfrm>
          <a:custGeom>
            <a:avLst/>
            <a:gdLst/>
            <a:ahLst/>
            <a:cxnLst/>
            <a:rect l="l" t="t" r="r" b="b"/>
            <a:pathLst>
              <a:path w="21589">
                <a:moveTo>
                  <a:pt x="21590" y="0"/>
                </a:moveTo>
                <a:lnTo>
                  <a:pt x="0" y="0"/>
                </a:lnTo>
              </a:path>
            </a:pathLst>
          </a:custGeom>
          <a:ln w="22860">
            <a:solidFill>
              <a:srgbClr val="001F5F"/>
            </a:solidFill>
          </a:ln>
        </p:spPr>
        <p:txBody>
          <a:bodyPr wrap="square" lIns="0" tIns="0" rIns="0" bIns="0" rtlCol="0"/>
          <a:lstStyle/>
          <a:p>
            <a:endParaRPr/>
          </a:p>
        </p:txBody>
      </p:sp>
      <p:sp>
        <p:nvSpPr>
          <p:cNvPr id="796" name="object 796"/>
          <p:cNvSpPr/>
          <p:nvPr/>
        </p:nvSpPr>
        <p:spPr>
          <a:xfrm>
            <a:off x="2128520" y="2639060"/>
            <a:ext cx="22860" cy="0"/>
          </a:xfrm>
          <a:custGeom>
            <a:avLst/>
            <a:gdLst/>
            <a:ahLst/>
            <a:cxnLst/>
            <a:rect l="l" t="t" r="r" b="b"/>
            <a:pathLst>
              <a:path w="22860">
                <a:moveTo>
                  <a:pt x="22860" y="0"/>
                </a:moveTo>
                <a:lnTo>
                  <a:pt x="0" y="0"/>
                </a:lnTo>
              </a:path>
            </a:pathLst>
          </a:custGeom>
          <a:ln w="22860">
            <a:solidFill>
              <a:srgbClr val="001F5F"/>
            </a:solidFill>
          </a:ln>
        </p:spPr>
        <p:txBody>
          <a:bodyPr wrap="square" lIns="0" tIns="0" rIns="0" bIns="0" rtlCol="0"/>
          <a:lstStyle/>
          <a:p>
            <a:endParaRPr/>
          </a:p>
        </p:txBody>
      </p:sp>
      <p:sp>
        <p:nvSpPr>
          <p:cNvPr id="797" name="object 797"/>
          <p:cNvSpPr/>
          <p:nvPr/>
        </p:nvSpPr>
        <p:spPr>
          <a:xfrm>
            <a:off x="2085339" y="2639060"/>
            <a:ext cx="21590" cy="0"/>
          </a:xfrm>
          <a:custGeom>
            <a:avLst/>
            <a:gdLst/>
            <a:ahLst/>
            <a:cxnLst/>
            <a:rect l="l" t="t" r="r" b="b"/>
            <a:pathLst>
              <a:path w="21589">
                <a:moveTo>
                  <a:pt x="21590" y="0"/>
                </a:moveTo>
                <a:lnTo>
                  <a:pt x="0" y="0"/>
                </a:lnTo>
              </a:path>
            </a:pathLst>
          </a:custGeom>
          <a:ln w="22860">
            <a:solidFill>
              <a:srgbClr val="001F5F"/>
            </a:solidFill>
          </a:ln>
        </p:spPr>
        <p:txBody>
          <a:bodyPr wrap="square" lIns="0" tIns="0" rIns="0" bIns="0" rtlCol="0"/>
          <a:lstStyle/>
          <a:p>
            <a:endParaRPr/>
          </a:p>
        </p:txBody>
      </p:sp>
      <p:sp>
        <p:nvSpPr>
          <p:cNvPr id="798" name="object 798"/>
          <p:cNvSpPr/>
          <p:nvPr/>
        </p:nvSpPr>
        <p:spPr>
          <a:xfrm>
            <a:off x="2040889" y="2639060"/>
            <a:ext cx="22860" cy="0"/>
          </a:xfrm>
          <a:custGeom>
            <a:avLst/>
            <a:gdLst/>
            <a:ahLst/>
            <a:cxnLst/>
            <a:rect l="l" t="t" r="r" b="b"/>
            <a:pathLst>
              <a:path w="22860">
                <a:moveTo>
                  <a:pt x="22860" y="0"/>
                </a:moveTo>
                <a:lnTo>
                  <a:pt x="0" y="0"/>
                </a:lnTo>
              </a:path>
            </a:pathLst>
          </a:custGeom>
          <a:ln w="22860">
            <a:solidFill>
              <a:srgbClr val="001F5F"/>
            </a:solidFill>
          </a:ln>
        </p:spPr>
        <p:txBody>
          <a:bodyPr wrap="square" lIns="0" tIns="0" rIns="0" bIns="0" rtlCol="0"/>
          <a:lstStyle/>
          <a:p>
            <a:endParaRPr/>
          </a:p>
        </p:txBody>
      </p:sp>
      <p:sp>
        <p:nvSpPr>
          <p:cNvPr id="799" name="object 799"/>
          <p:cNvSpPr/>
          <p:nvPr/>
        </p:nvSpPr>
        <p:spPr>
          <a:xfrm>
            <a:off x="1997710" y="2639060"/>
            <a:ext cx="21590" cy="0"/>
          </a:xfrm>
          <a:custGeom>
            <a:avLst/>
            <a:gdLst/>
            <a:ahLst/>
            <a:cxnLst/>
            <a:rect l="l" t="t" r="r" b="b"/>
            <a:pathLst>
              <a:path w="21589">
                <a:moveTo>
                  <a:pt x="21589" y="0"/>
                </a:moveTo>
                <a:lnTo>
                  <a:pt x="0" y="0"/>
                </a:lnTo>
              </a:path>
            </a:pathLst>
          </a:custGeom>
          <a:ln w="22860">
            <a:solidFill>
              <a:srgbClr val="001F5F"/>
            </a:solidFill>
          </a:ln>
        </p:spPr>
        <p:txBody>
          <a:bodyPr wrap="square" lIns="0" tIns="0" rIns="0" bIns="0" rtlCol="0"/>
          <a:lstStyle/>
          <a:p>
            <a:endParaRPr/>
          </a:p>
        </p:txBody>
      </p:sp>
      <p:sp>
        <p:nvSpPr>
          <p:cNvPr id="800" name="object 800"/>
          <p:cNvSpPr/>
          <p:nvPr/>
        </p:nvSpPr>
        <p:spPr>
          <a:xfrm>
            <a:off x="1953260" y="2639060"/>
            <a:ext cx="21590" cy="0"/>
          </a:xfrm>
          <a:custGeom>
            <a:avLst/>
            <a:gdLst/>
            <a:ahLst/>
            <a:cxnLst/>
            <a:rect l="l" t="t" r="r" b="b"/>
            <a:pathLst>
              <a:path w="21589">
                <a:moveTo>
                  <a:pt x="21589" y="0"/>
                </a:moveTo>
                <a:lnTo>
                  <a:pt x="0" y="0"/>
                </a:lnTo>
              </a:path>
            </a:pathLst>
          </a:custGeom>
          <a:ln w="22860">
            <a:solidFill>
              <a:srgbClr val="001F5F"/>
            </a:solidFill>
          </a:ln>
        </p:spPr>
        <p:txBody>
          <a:bodyPr wrap="square" lIns="0" tIns="0" rIns="0" bIns="0" rtlCol="0"/>
          <a:lstStyle/>
          <a:p>
            <a:endParaRPr/>
          </a:p>
        </p:txBody>
      </p:sp>
      <p:sp>
        <p:nvSpPr>
          <p:cNvPr id="801" name="object 801"/>
          <p:cNvSpPr/>
          <p:nvPr/>
        </p:nvSpPr>
        <p:spPr>
          <a:xfrm>
            <a:off x="1908810" y="2639060"/>
            <a:ext cx="22860" cy="0"/>
          </a:xfrm>
          <a:custGeom>
            <a:avLst/>
            <a:gdLst/>
            <a:ahLst/>
            <a:cxnLst/>
            <a:rect l="l" t="t" r="r" b="b"/>
            <a:pathLst>
              <a:path w="22860">
                <a:moveTo>
                  <a:pt x="22859" y="0"/>
                </a:moveTo>
                <a:lnTo>
                  <a:pt x="0" y="0"/>
                </a:lnTo>
              </a:path>
            </a:pathLst>
          </a:custGeom>
          <a:ln w="22860">
            <a:solidFill>
              <a:srgbClr val="001F5F"/>
            </a:solidFill>
          </a:ln>
        </p:spPr>
        <p:txBody>
          <a:bodyPr wrap="square" lIns="0" tIns="0" rIns="0" bIns="0" rtlCol="0"/>
          <a:lstStyle/>
          <a:p>
            <a:endParaRPr/>
          </a:p>
        </p:txBody>
      </p:sp>
      <p:sp>
        <p:nvSpPr>
          <p:cNvPr id="802" name="object 802"/>
          <p:cNvSpPr txBox="1"/>
          <p:nvPr/>
        </p:nvSpPr>
        <p:spPr>
          <a:xfrm>
            <a:off x="1118869" y="2305050"/>
            <a:ext cx="1456055" cy="299720"/>
          </a:xfrm>
          <a:prstGeom prst="rect">
            <a:avLst/>
          </a:prstGeom>
        </p:spPr>
        <p:txBody>
          <a:bodyPr vert="horz" wrap="square" lIns="0" tIns="12700" rIns="0" bIns="0" rtlCol="0">
            <a:spAutoFit/>
          </a:bodyPr>
          <a:lstStyle/>
          <a:p>
            <a:pPr marL="12700">
              <a:lnSpc>
                <a:spcPct val="100000"/>
              </a:lnSpc>
              <a:spcBef>
                <a:spcPts val="100"/>
              </a:spcBef>
            </a:pPr>
            <a:r>
              <a:rPr sz="1800" b="1" spc="-10" dirty="0">
                <a:latin typeface="Times New Roman" pitchFamily="18" charset="0"/>
                <a:cs typeface="Times New Roman" pitchFamily="18" charset="0"/>
              </a:rPr>
              <a:t>Заготівельні</a:t>
            </a:r>
            <a:endParaRPr sz="1800">
              <a:latin typeface="Times New Roman" pitchFamily="18" charset="0"/>
              <a:cs typeface="Times New Roman" pitchFamily="18" charset="0"/>
            </a:endParaRPr>
          </a:p>
        </p:txBody>
      </p:sp>
      <p:sp>
        <p:nvSpPr>
          <p:cNvPr id="803" name="object 803"/>
          <p:cNvSpPr/>
          <p:nvPr/>
        </p:nvSpPr>
        <p:spPr>
          <a:xfrm>
            <a:off x="4662170" y="2639060"/>
            <a:ext cx="24130" cy="0"/>
          </a:xfrm>
          <a:custGeom>
            <a:avLst/>
            <a:gdLst/>
            <a:ahLst/>
            <a:cxnLst/>
            <a:rect l="l" t="t" r="r" b="b"/>
            <a:pathLst>
              <a:path w="24129">
                <a:moveTo>
                  <a:pt x="24129" y="0"/>
                </a:moveTo>
                <a:lnTo>
                  <a:pt x="22859" y="0"/>
                </a:lnTo>
                <a:lnTo>
                  <a:pt x="0" y="0"/>
                </a:lnTo>
              </a:path>
            </a:pathLst>
          </a:custGeom>
          <a:ln w="22860">
            <a:solidFill>
              <a:srgbClr val="7F0000"/>
            </a:solidFill>
          </a:ln>
        </p:spPr>
        <p:txBody>
          <a:bodyPr wrap="square" lIns="0" tIns="0" rIns="0" bIns="0" rtlCol="0"/>
          <a:lstStyle/>
          <a:p>
            <a:endParaRPr/>
          </a:p>
        </p:txBody>
      </p:sp>
      <p:sp>
        <p:nvSpPr>
          <p:cNvPr id="804" name="object 804"/>
          <p:cNvSpPr/>
          <p:nvPr/>
        </p:nvSpPr>
        <p:spPr>
          <a:xfrm>
            <a:off x="4618990" y="2639060"/>
            <a:ext cx="21590" cy="0"/>
          </a:xfrm>
          <a:custGeom>
            <a:avLst/>
            <a:gdLst/>
            <a:ahLst/>
            <a:cxnLst/>
            <a:rect l="l" t="t" r="r" b="b"/>
            <a:pathLst>
              <a:path w="21589">
                <a:moveTo>
                  <a:pt x="21589" y="0"/>
                </a:moveTo>
                <a:lnTo>
                  <a:pt x="0" y="0"/>
                </a:lnTo>
              </a:path>
            </a:pathLst>
          </a:custGeom>
          <a:ln w="22860">
            <a:solidFill>
              <a:srgbClr val="7F0000"/>
            </a:solidFill>
          </a:ln>
        </p:spPr>
        <p:txBody>
          <a:bodyPr wrap="square" lIns="0" tIns="0" rIns="0" bIns="0" rtlCol="0"/>
          <a:lstStyle/>
          <a:p>
            <a:endParaRPr/>
          </a:p>
        </p:txBody>
      </p:sp>
      <p:sp>
        <p:nvSpPr>
          <p:cNvPr id="805" name="object 805"/>
          <p:cNvSpPr/>
          <p:nvPr/>
        </p:nvSpPr>
        <p:spPr>
          <a:xfrm>
            <a:off x="4574540" y="2639060"/>
            <a:ext cx="22860" cy="0"/>
          </a:xfrm>
          <a:custGeom>
            <a:avLst/>
            <a:gdLst/>
            <a:ahLst/>
            <a:cxnLst/>
            <a:rect l="l" t="t" r="r" b="b"/>
            <a:pathLst>
              <a:path w="22860">
                <a:moveTo>
                  <a:pt x="22860" y="0"/>
                </a:moveTo>
                <a:lnTo>
                  <a:pt x="0" y="0"/>
                </a:lnTo>
              </a:path>
            </a:pathLst>
          </a:custGeom>
          <a:ln w="22860">
            <a:solidFill>
              <a:srgbClr val="7F0000"/>
            </a:solidFill>
          </a:ln>
        </p:spPr>
        <p:txBody>
          <a:bodyPr wrap="square" lIns="0" tIns="0" rIns="0" bIns="0" rtlCol="0"/>
          <a:lstStyle/>
          <a:p>
            <a:endParaRPr/>
          </a:p>
        </p:txBody>
      </p:sp>
      <p:sp>
        <p:nvSpPr>
          <p:cNvPr id="806" name="object 806"/>
          <p:cNvSpPr/>
          <p:nvPr/>
        </p:nvSpPr>
        <p:spPr>
          <a:xfrm>
            <a:off x="4531359" y="2639060"/>
            <a:ext cx="21590" cy="0"/>
          </a:xfrm>
          <a:custGeom>
            <a:avLst/>
            <a:gdLst/>
            <a:ahLst/>
            <a:cxnLst/>
            <a:rect l="l" t="t" r="r" b="b"/>
            <a:pathLst>
              <a:path w="21589">
                <a:moveTo>
                  <a:pt x="21589" y="0"/>
                </a:moveTo>
                <a:lnTo>
                  <a:pt x="0" y="0"/>
                </a:lnTo>
              </a:path>
            </a:pathLst>
          </a:custGeom>
          <a:ln w="22860">
            <a:solidFill>
              <a:srgbClr val="7F0000"/>
            </a:solidFill>
          </a:ln>
        </p:spPr>
        <p:txBody>
          <a:bodyPr wrap="square" lIns="0" tIns="0" rIns="0" bIns="0" rtlCol="0"/>
          <a:lstStyle/>
          <a:p>
            <a:endParaRPr/>
          </a:p>
        </p:txBody>
      </p:sp>
      <p:sp>
        <p:nvSpPr>
          <p:cNvPr id="807" name="object 807"/>
          <p:cNvSpPr/>
          <p:nvPr/>
        </p:nvSpPr>
        <p:spPr>
          <a:xfrm>
            <a:off x="4486909" y="2639060"/>
            <a:ext cx="21590" cy="0"/>
          </a:xfrm>
          <a:custGeom>
            <a:avLst/>
            <a:gdLst/>
            <a:ahLst/>
            <a:cxnLst/>
            <a:rect l="l" t="t" r="r" b="b"/>
            <a:pathLst>
              <a:path w="21589">
                <a:moveTo>
                  <a:pt x="21589" y="0"/>
                </a:moveTo>
                <a:lnTo>
                  <a:pt x="0" y="0"/>
                </a:lnTo>
              </a:path>
            </a:pathLst>
          </a:custGeom>
          <a:ln w="22860">
            <a:solidFill>
              <a:srgbClr val="7F0000"/>
            </a:solidFill>
          </a:ln>
        </p:spPr>
        <p:txBody>
          <a:bodyPr wrap="square" lIns="0" tIns="0" rIns="0" bIns="0" rtlCol="0"/>
          <a:lstStyle/>
          <a:p>
            <a:endParaRPr/>
          </a:p>
        </p:txBody>
      </p:sp>
      <p:sp>
        <p:nvSpPr>
          <p:cNvPr id="808" name="object 808"/>
          <p:cNvSpPr/>
          <p:nvPr/>
        </p:nvSpPr>
        <p:spPr>
          <a:xfrm>
            <a:off x="4443729" y="2639060"/>
            <a:ext cx="21590" cy="0"/>
          </a:xfrm>
          <a:custGeom>
            <a:avLst/>
            <a:gdLst/>
            <a:ahLst/>
            <a:cxnLst/>
            <a:rect l="l" t="t" r="r" b="b"/>
            <a:pathLst>
              <a:path w="21589">
                <a:moveTo>
                  <a:pt x="21590" y="0"/>
                </a:moveTo>
                <a:lnTo>
                  <a:pt x="0" y="0"/>
                </a:lnTo>
              </a:path>
            </a:pathLst>
          </a:custGeom>
          <a:ln w="22860">
            <a:solidFill>
              <a:srgbClr val="7F0000"/>
            </a:solidFill>
          </a:ln>
        </p:spPr>
        <p:txBody>
          <a:bodyPr wrap="square" lIns="0" tIns="0" rIns="0" bIns="0" rtlCol="0"/>
          <a:lstStyle/>
          <a:p>
            <a:endParaRPr/>
          </a:p>
        </p:txBody>
      </p:sp>
      <p:sp>
        <p:nvSpPr>
          <p:cNvPr id="809" name="object 809"/>
          <p:cNvSpPr/>
          <p:nvPr/>
        </p:nvSpPr>
        <p:spPr>
          <a:xfrm>
            <a:off x="4399279" y="2639060"/>
            <a:ext cx="21590" cy="0"/>
          </a:xfrm>
          <a:custGeom>
            <a:avLst/>
            <a:gdLst/>
            <a:ahLst/>
            <a:cxnLst/>
            <a:rect l="l" t="t" r="r" b="b"/>
            <a:pathLst>
              <a:path w="21589">
                <a:moveTo>
                  <a:pt x="21590" y="0"/>
                </a:moveTo>
                <a:lnTo>
                  <a:pt x="0" y="0"/>
                </a:lnTo>
              </a:path>
            </a:pathLst>
          </a:custGeom>
          <a:ln w="22860">
            <a:solidFill>
              <a:srgbClr val="7F0000"/>
            </a:solidFill>
          </a:ln>
        </p:spPr>
        <p:txBody>
          <a:bodyPr wrap="square" lIns="0" tIns="0" rIns="0" bIns="0" rtlCol="0"/>
          <a:lstStyle/>
          <a:p>
            <a:endParaRPr/>
          </a:p>
        </p:txBody>
      </p:sp>
      <p:sp>
        <p:nvSpPr>
          <p:cNvPr id="810" name="object 810"/>
          <p:cNvSpPr/>
          <p:nvPr/>
        </p:nvSpPr>
        <p:spPr>
          <a:xfrm>
            <a:off x="4354829" y="2639060"/>
            <a:ext cx="22860" cy="0"/>
          </a:xfrm>
          <a:custGeom>
            <a:avLst/>
            <a:gdLst/>
            <a:ahLst/>
            <a:cxnLst/>
            <a:rect l="l" t="t" r="r" b="b"/>
            <a:pathLst>
              <a:path w="22860">
                <a:moveTo>
                  <a:pt x="22860" y="0"/>
                </a:moveTo>
                <a:lnTo>
                  <a:pt x="0" y="0"/>
                </a:lnTo>
              </a:path>
            </a:pathLst>
          </a:custGeom>
          <a:ln w="22860">
            <a:solidFill>
              <a:srgbClr val="7F0000"/>
            </a:solidFill>
          </a:ln>
        </p:spPr>
        <p:txBody>
          <a:bodyPr wrap="square" lIns="0" tIns="0" rIns="0" bIns="0" rtlCol="0"/>
          <a:lstStyle/>
          <a:p>
            <a:endParaRPr/>
          </a:p>
        </p:txBody>
      </p:sp>
      <p:sp>
        <p:nvSpPr>
          <p:cNvPr id="811" name="object 811"/>
          <p:cNvSpPr/>
          <p:nvPr/>
        </p:nvSpPr>
        <p:spPr>
          <a:xfrm>
            <a:off x="4311650" y="2639060"/>
            <a:ext cx="21590" cy="0"/>
          </a:xfrm>
          <a:custGeom>
            <a:avLst/>
            <a:gdLst/>
            <a:ahLst/>
            <a:cxnLst/>
            <a:rect l="l" t="t" r="r" b="b"/>
            <a:pathLst>
              <a:path w="21589">
                <a:moveTo>
                  <a:pt x="21589" y="0"/>
                </a:moveTo>
                <a:lnTo>
                  <a:pt x="0" y="0"/>
                </a:lnTo>
              </a:path>
            </a:pathLst>
          </a:custGeom>
          <a:ln w="22860">
            <a:solidFill>
              <a:srgbClr val="7F0000"/>
            </a:solidFill>
          </a:ln>
        </p:spPr>
        <p:txBody>
          <a:bodyPr wrap="square" lIns="0" tIns="0" rIns="0" bIns="0" rtlCol="0"/>
          <a:lstStyle/>
          <a:p>
            <a:endParaRPr/>
          </a:p>
        </p:txBody>
      </p:sp>
      <p:sp>
        <p:nvSpPr>
          <p:cNvPr id="812" name="object 812"/>
          <p:cNvSpPr/>
          <p:nvPr/>
        </p:nvSpPr>
        <p:spPr>
          <a:xfrm>
            <a:off x="4267200" y="2639060"/>
            <a:ext cx="21590" cy="0"/>
          </a:xfrm>
          <a:custGeom>
            <a:avLst/>
            <a:gdLst/>
            <a:ahLst/>
            <a:cxnLst/>
            <a:rect l="l" t="t" r="r" b="b"/>
            <a:pathLst>
              <a:path w="21589">
                <a:moveTo>
                  <a:pt x="21589" y="0"/>
                </a:moveTo>
                <a:lnTo>
                  <a:pt x="0" y="0"/>
                </a:lnTo>
              </a:path>
            </a:pathLst>
          </a:custGeom>
          <a:ln w="22860">
            <a:solidFill>
              <a:srgbClr val="7F0000"/>
            </a:solidFill>
          </a:ln>
        </p:spPr>
        <p:txBody>
          <a:bodyPr wrap="square" lIns="0" tIns="0" rIns="0" bIns="0" rtlCol="0"/>
          <a:lstStyle/>
          <a:p>
            <a:endParaRPr/>
          </a:p>
        </p:txBody>
      </p:sp>
      <p:sp>
        <p:nvSpPr>
          <p:cNvPr id="813" name="object 813"/>
          <p:cNvSpPr/>
          <p:nvPr/>
        </p:nvSpPr>
        <p:spPr>
          <a:xfrm>
            <a:off x="4224020" y="2639060"/>
            <a:ext cx="21590" cy="0"/>
          </a:xfrm>
          <a:custGeom>
            <a:avLst/>
            <a:gdLst/>
            <a:ahLst/>
            <a:cxnLst/>
            <a:rect l="l" t="t" r="r" b="b"/>
            <a:pathLst>
              <a:path w="21589">
                <a:moveTo>
                  <a:pt x="21589" y="0"/>
                </a:moveTo>
                <a:lnTo>
                  <a:pt x="0" y="0"/>
                </a:lnTo>
              </a:path>
            </a:pathLst>
          </a:custGeom>
          <a:ln w="22860">
            <a:solidFill>
              <a:srgbClr val="7F0000"/>
            </a:solidFill>
          </a:ln>
        </p:spPr>
        <p:txBody>
          <a:bodyPr wrap="square" lIns="0" tIns="0" rIns="0" bIns="0" rtlCol="0"/>
          <a:lstStyle/>
          <a:p>
            <a:endParaRPr/>
          </a:p>
        </p:txBody>
      </p:sp>
      <p:sp>
        <p:nvSpPr>
          <p:cNvPr id="814" name="object 814"/>
          <p:cNvSpPr/>
          <p:nvPr/>
        </p:nvSpPr>
        <p:spPr>
          <a:xfrm>
            <a:off x="4179570" y="2639060"/>
            <a:ext cx="21590" cy="0"/>
          </a:xfrm>
          <a:custGeom>
            <a:avLst/>
            <a:gdLst/>
            <a:ahLst/>
            <a:cxnLst/>
            <a:rect l="l" t="t" r="r" b="b"/>
            <a:pathLst>
              <a:path w="21589">
                <a:moveTo>
                  <a:pt x="21589" y="0"/>
                </a:moveTo>
                <a:lnTo>
                  <a:pt x="0" y="0"/>
                </a:lnTo>
              </a:path>
            </a:pathLst>
          </a:custGeom>
          <a:ln w="22860">
            <a:solidFill>
              <a:srgbClr val="7F0000"/>
            </a:solidFill>
          </a:ln>
        </p:spPr>
        <p:txBody>
          <a:bodyPr wrap="square" lIns="0" tIns="0" rIns="0" bIns="0" rtlCol="0"/>
          <a:lstStyle/>
          <a:p>
            <a:endParaRPr/>
          </a:p>
        </p:txBody>
      </p:sp>
      <p:sp>
        <p:nvSpPr>
          <p:cNvPr id="815" name="object 815"/>
          <p:cNvSpPr/>
          <p:nvPr/>
        </p:nvSpPr>
        <p:spPr>
          <a:xfrm>
            <a:off x="4135120" y="2639060"/>
            <a:ext cx="22860" cy="0"/>
          </a:xfrm>
          <a:custGeom>
            <a:avLst/>
            <a:gdLst/>
            <a:ahLst/>
            <a:cxnLst/>
            <a:rect l="l" t="t" r="r" b="b"/>
            <a:pathLst>
              <a:path w="22860">
                <a:moveTo>
                  <a:pt x="22859" y="0"/>
                </a:moveTo>
                <a:lnTo>
                  <a:pt x="0" y="0"/>
                </a:lnTo>
              </a:path>
            </a:pathLst>
          </a:custGeom>
          <a:ln w="22860">
            <a:solidFill>
              <a:srgbClr val="7F0000"/>
            </a:solidFill>
          </a:ln>
        </p:spPr>
        <p:txBody>
          <a:bodyPr wrap="square" lIns="0" tIns="0" rIns="0" bIns="0" rtlCol="0"/>
          <a:lstStyle/>
          <a:p>
            <a:endParaRPr/>
          </a:p>
        </p:txBody>
      </p:sp>
      <p:sp>
        <p:nvSpPr>
          <p:cNvPr id="816" name="object 816"/>
          <p:cNvSpPr/>
          <p:nvPr/>
        </p:nvSpPr>
        <p:spPr>
          <a:xfrm>
            <a:off x="4091940" y="2639060"/>
            <a:ext cx="21590" cy="0"/>
          </a:xfrm>
          <a:custGeom>
            <a:avLst/>
            <a:gdLst/>
            <a:ahLst/>
            <a:cxnLst/>
            <a:rect l="l" t="t" r="r" b="b"/>
            <a:pathLst>
              <a:path w="21589">
                <a:moveTo>
                  <a:pt x="21589" y="0"/>
                </a:moveTo>
                <a:lnTo>
                  <a:pt x="0" y="0"/>
                </a:lnTo>
              </a:path>
            </a:pathLst>
          </a:custGeom>
          <a:ln w="22860">
            <a:solidFill>
              <a:srgbClr val="7F0000"/>
            </a:solidFill>
          </a:ln>
        </p:spPr>
        <p:txBody>
          <a:bodyPr wrap="square" lIns="0" tIns="0" rIns="0" bIns="0" rtlCol="0"/>
          <a:lstStyle/>
          <a:p>
            <a:endParaRPr/>
          </a:p>
        </p:txBody>
      </p:sp>
      <p:sp>
        <p:nvSpPr>
          <p:cNvPr id="817" name="object 817"/>
          <p:cNvSpPr/>
          <p:nvPr/>
        </p:nvSpPr>
        <p:spPr>
          <a:xfrm>
            <a:off x="4047490" y="2639060"/>
            <a:ext cx="22860" cy="0"/>
          </a:xfrm>
          <a:custGeom>
            <a:avLst/>
            <a:gdLst/>
            <a:ahLst/>
            <a:cxnLst/>
            <a:rect l="l" t="t" r="r" b="b"/>
            <a:pathLst>
              <a:path w="22860">
                <a:moveTo>
                  <a:pt x="22860" y="0"/>
                </a:moveTo>
                <a:lnTo>
                  <a:pt x="0" y="0"/>
                </a:lnTo>
              </a:path>
            </a:pathLst>
          </a:custGeom>
          <a:ln w="22860">
            <a:solidFill>
              <a:srgbClr val="7F0000"/>
            </a:solidFill>
          </a:ln>
        </p:spPr>
        <p:txBody>
          <a:bodyPr wrap="square" lIns="0" tIns="0" rIns="0" bIns="0" rtlCol="0"/>
          <a:lstStyle/>
          <a:p>
            <a:endParaRPr/>
          </a:p>
        </p:txBody>
      </p:sp>
      <p:sp>
        <p:nvSpPr>
          <p:cNvPr id="818" name="object 818"/>
          <p:cNvSpPr/>
          <p:nvPr/>
        </p:nvSpPr>
        <p:spPr>
          <a:xfrm>
            <a:off x="4004309" y="2639060"/>
            <a:ext cx="21590" cy="0"/>
          </a:xfrm>
          <a:custGeom>
            <a:avLst/>
            <a:gdLst/>
            <a:ahLst/>
            <a:cxnLst/>
            <a:rect l="l" t="t" r="r" b="b"/>
            <a:pathLst>
              <a:path w="21589">
                <a:moveTo>
                  <a:pt x="21589" y="0"/>
                </a:moveTo>
                <a:lnTo>
                  <a:pt x="0" y="0"/>
                </a:lnTo>
              </a:path>
            </a:pathLst>
          </a:custGeom>
          <a:ln w="22860">
            <a:solidFill>
              <a:srgbClr val="7F0000"/>
            </a:solidFill>
          </a:ln>
        </p:spPr>
        <p:txBody>
          <a:bodyPr wrap="square" lIns="0" tIns="0" rIns="0" bIns="0" rtlCol="0"/>
          <a:lstStyle/>
          <a:p>
            <a:endParaRPr/>
          </a:p>
        </p:txBody>
      </p:sp>
      <p:sp>
        <p:nvSpPr>
          <p:cNvPr id="819" name="object 819"/>
          <p:cNvSpPr/>
          <p:nvPr/>
        </p:nvSpPr>
        <p:spPr>
          <a:xfrm>
            <a:off x="3959859" y="2639060"/>
            <a:ext cx="21590" cy="0"/>
          </a:xfrm>
          <a:custGeom>
            <a:avLst/>
            <a:gdLst/>
            <a:ahLst/>
            <a:cxnLst/>
            <a:rect l="l" t="t" r="r" b="b"/>
            <a:pathLst>
              <a:path w="21589">
                <a:moveTo>
                  <a:pt x="21589" y="0"/>
                </a:moveTo>
                <a:lnTo>
                  <a:pt x="0" y="0"/>
                </a:lnTo>
              </a:path>
            </a:pathLst>
          </a:custGeom>
          <a:ln w="22860">
            <a:solidFill>
              <a:srgbClr val="7F0000"/>
            </a:solidFill>
          </a:ln>
        </p:spPr>
        <p:txBody>
          <a:bodyPr wrap="square" lIns="0" tIns="0" rIns="0" bIns="0" rtlCol="0"/>
          <a:lstStyle/>
          <a:p>
            <a:endParaRPr/>
          </a:p>
        </p:txBody>
      </p:sp>
      <p:sp>
        <p:nvSpPr>
          <p:cNvPr id="820" name="object 820"/>
          <p:cNvSpPr/>
          <p:nvPr/>
        </p:nvSpPr>
        <p:spPr>
          <a:xfrm>
            <a:off x="3916679" y="2639060"/>
            <a:ext cx="21590" cy="0"/>
          </a:xfrm>
          <a:custGeom>
            <a:avLst/>
            <a:gdLst/>
            <a:ahLst/>
            <a:cxnLst/>
            <a:rect l="l" t="t" r="r" b="b"/>
            <a:pathLst>
              <a:path w="21589">
                <a:moveTo>
                  <a:pt x="21590" y="0"/>
                </a:moveTo>
                <a:lnTo>
                  <a:pt x="0" y="0"/>
                </a:lnTo>
              </a:path>
            </a:pathLst>
          </a:custGeom>
          <a:ln w="22860">
            <a:solidFill>
              <a:srgbClr val="7F0000"/>
            </a:solidFill>
          </a:ln>
        </p:spPr>
        <p:txBody>
          <a:bodyPr wrap="square" lIns="0" tIns="0" rIns="0" bIns="0" rtlCol="0"/>
          <a:lstStyle/>
          <a:p>
            <a:endParaRPr/>
          </a:p>
        </p:txBody>
      </p:sp>
      <p:sp>
        <p:nvSpPr>
          <p:cNvPr id="821" name="object 821"/>
          <p:cNvSpPr/>
          <p:nvPr/>
        </p:nvSpPr>
        <p:spPr>
          <a:xfrm>
            <a:off x="3872229" y="2639060"/>
            <a:ext cx="21590" cy="0"/>
          </a:xfrm>
          <a:custGeom>
            <a:avLst/>
            <a:gdLst/>
            <a:ahLst/>
            <a:cxnLst/>
            <a:rect l="l" t="t" r="r" b="b"/>
            <a:pathLst>
              <a:path w="21589">
                <a:moveTo>
                  <a:pt x="21590" y="0"/>
                </a:moveTo>
                <a:lnTo>
                  <a:pt x="0" y="0"/>
                </a:lnTo>
              </a:path>
            </a:pathLst>
          </a:custGeom>
          <a:ln w="22860">
            <a:solidFill>
              <a:srgbClr val="7F0000"/>
            </a:solidFill>
          </a:ln>
        </p:spPr>
        <p:txBody>
          <a:bodyPr wrap="square" lIns="0" tIns="0" rIns="0" bIns="0" rtlCol="0"/>
          <a:lstStyle/>
          <a:p>
            <a:endParaRPr/>
          </a:p>
        </p:txBody>
      </p:sp>
      <p:sp>
        <p:nvSpPr>
          <p:cNvPr id="822" name="object 822"/>
          <p:cNvSpPr/>
          <p:nvPr/>
        </p:nvSpPr>
        <p:spPr>
          <a:xfrm>
            <a:off x="3827779" y="2639060"/>
            <a:ext cx="22860" cy="0"/>
          </a:xfrm>
          <a:custGeom>
            <a:avLst/>
            <a:gdLst/>
            <a:ahLst/>
            <a:cxnLst/>
            <a:rect l="l" t="t" r="r" b="b"/>
            <a:pathLst>
              <a:path w="22860">
                <a:moveTo>
                  <a:pt x="22860" y="0"/>
                </a:moveTo>
                <a:lnTo>
                  <a:pt x="0" y="0"/>
                </a:lnTo>
              </a:path>
            </a:pathLst>
          </a:custGeom>
          <a:ln w="22860">
            <a:solidFill>
              <a:srgbClr val="7F0000"/>
            </a:solidFill>
          </a:ln>
        </p:spPr>
        <p:txBody>
          <a:bodyPr wrap="square" lIns="0" tIns="0" rIns="0" bIns="0" rtlCol="0"/>
          <a:lstStyle/>
          <a:p>
            <a:endParaRPr/>
          </a:p>
        </p:txBody>
      </p:sp>
      <p:sp>
        <p:nvSpPr>
          <p:cNvPr id="823" name="object 823"/>
          <p:cNvSpPr/>
          <p:nvPr/>
        </p:nvSpPr>
        <p:spPr>
          <a:xfrm>
            <a:off x="3784600" y="2639060"/>
            <a:ext cx="21590" cy="0"/>
          </a:xfrm>
          <a:custGeom>
            <a:avLst/>
            <a:gdLst/>
            <a:ahLst/>
            <a:cxnLst/>
            <a:rect l="l" t="t" r="r" b="b"/>
            <a:pathLst>
              <a:path w="21589">
                <a:moveTo>
                  <a:pt x="21589" y="0"/>
                </a:moveTo>
                <a:lnTo>
                  <a:pt x="0" y="0"/>
                </a:lnTo>
              </a:path>
            </a:pathLst>
          </a:custGeom>
          <a:ln w="22860">
            <a:solidFill>
              <a:srgbClr val="7F0000"/>
            </a:solidFill>
          </a:ln>
        </p:spPr>
        <p:txBody>
          <a:bodyPr wrap="square" lIns="0" tIns="0" rIns="0" bIns="0" rtlCol="0"/>
          <a:lstStyle/>
          <a:p>
            <a:endParaRPr/>
          </a:p>
        </p:txBody>
      </p:sp>
      <p:sp>
        <p:nvSpPr>
          <p:cNvPr id="824" name="object 824"/>
          <p:cNvSpPr/>
          <p:nvPr/>
        </p:nvSpPr>
        <p:spPr>
          <a:xfrm>
            <a:off x="3740150" y="2639060"/>
            <a:ext cx="21590" cy="0"/>
          </a:xfrm>
          <a:custGeom>
            <a:avLst/>
            <a:gdLst/>
            <a:ahLst/>
            <a:cxnLst/>
            <a:rect l="l" t="t" r="r" b="b"/>
            <a:pathLst>
              <a:path w="21589">
                <a:moveTo>
                  <a:pt x="21589" y="0"/>
                </a:moveTo>
                <a:lnTo>
                  <a:pt x="0" y="0"/>
                </a:lnTo>
              </a:path>
            </a:pathLst>
          </a:custGeom>
          <a:ln w="22860">
            <a:solidFill>
              <a:srgbClr val="7F0000"/>
            </a:solidFill>
          </a:ln>
        </p:spPr>
        <p:txBody>
          <a:bodyPr wrap="square" lIns="0" tIns="0" rIns="0" bIns="0" rtlCol="0"/>
          <a:lstStyle/>
          <a:p>
            <a:endParaRPr/>
          </a:p>
        </p:txBody>
      </p:sp>
      <p:sp>
        <p:nvSpPr>
          <p:cNvPr id="825" name="object 825"/>
          <p:cNvSpPr/>
          <p:nvPr/>
        </p:nvSpPr>
        <p:spPr>
          <a:xfrm>
            <a:off x="3696970" y="2639060"/>
            <a:ext cx="21590" cy="0"/>
          </a:xfrm>
          <a:custGeom>
            <a:avLst/>
            <a:gdLst/>
            <a:ahLst/>
            <a:cxnLst/>
            <a:rect l="l" t="t" r="r" b="b"/>
            <a:pathLst>
              <a:path w="21589">
                <a:moveTo>
                  <a:pt x="21589" y="0"/>
                </a:moveTo>
                <a:lnTo>
                  <a:pt x="0" y="0"/>
                </a:lnTo>
              </a:path>
            </a:pathLst>
          </a:custGeom>
          <a:ln w="22860">
            <a:solidFill>
              <a:srgbClr val="7F0000"/>
            </a:solidFill>
          </a:ln>
        </p:spPr>
        <p:txBody>
          <a:bodyPr wrap="square" lIns="0" tIns="0" rIns="0" bIns="0" rtlCol="0"/>
          <a:lstStyle/>
          <a:p>
            <a:endParaRPr/>
          </a:p>
        </p:txBody>
      </p:sp>
      <p:sp>
        <p:nvSpPr>
          <p:cNvPr id="826" name="object 826"/>
          <p:cNvSpPr/>
          <p:nvPr/>
        </p:nvSpPr>
        <p:spPr>
          <a:xfrm>
            <a:off x="3652520" y="2639060"/>
            <a:ext cx="21590" cy="0"/>
          </a:xfrm>
          <a:custGeom>
            <a:avLst/>
            <a:gdLst/>
            <a:ahLst/>
            <a:cxnLst/>
            <a:rect l="l" t="t" r="r" b="b"/>
            <a:pathLst>
              <a:path w="21589">
                <a:moveTo>
                  <a:pt x="21589" y="0"/>
                </a:moveTo>
                <a:lnTo>
                  <a:pt x="0" y="0"/>
                </a:lnTo>
              </a:path>
            </a:pathLst>
          </a:custGeom>
          <a:ln w="22860">
            <a:solidFill>
              <a:srgbClr val="7F0000"/>
            </a:solidFill>
          </a:ln>
        </p:spPr>
        <p:txBody>
          <a:bodyPr wrap="square" lIns="0" tIns="0" rIns="0" bIns="0" rtlCol="0"/>
          <a:lstStyle/>
          <a:p>
            <a:endParaRPr/>
          </a:p>
        </p:txBody>
      </p:sp>
      <p:sp>
        <p:nvSpPr>
          <p:cNvPr id="827" name="object 827"/>
          <p:cNvSpPr/>
          <p:nvPr/>
        </p:nvSpPr>
        <p:spPr>
          <a:xfrm>
            <a:off x="3608070" y="2639060"/>
            <a:ext cx="22860" cy="0"/>
          </a:xfrm>
          <a:custGeom>
            <a:avLst/>
            <a:gdLst/>
            <a:ahLst/>
            <a:cxnLst/>
            <a:rect l="l" t="t" r="r" b="b"/>
            <a:pathLst>
              <a:path w="22860">
                <a:moveTo>
                  <a:pt x="22859" y="0"/>
                </a:moveTo>
                <a:lnTo>
                  <a:pt x="0" y="0"/>
                </a:lnTo>
              </a:path>
            </a:pathLst>
          </a:custGeom>
          <a:ln w="22860">
            <a:solidFill>
              <a:srgbClr val="7F0000"/>
            </a:solidFill>
          </a:ln>
        </p:spPr>
        <p:txBody>
          <a:bodyPr wrap="square" lIns="0" tIns="0" rIns="0" bIns="0" rtlCol="0"/>
          <a:lstStyle/>
          <a:p>
            <a:endParaRPr/>
          </a:p>
        </p:txBody>
      </p:sp>
      <p:sp>
        <p:nvSpPr>
          <p:cNvPr id="828" name="object 828"/>
          <p:cNvSpPr/>
          <p:nvPr/>
        </p:nvSpPr>
        <p:spPr>
          <a:xfrm>
            <a:off x="3564890" y="2639060"/>
            <a:ext cx="21590" cy="0"/>
          </a:xfrm>
          <a:custGeom>
            <a:avLst/>
            <a:gdLst/>
            <a:ahLst/>
            <a:cxnLst/>
            <a:rect l="l" t="t" r="r" b="b"/>
            <a:pathLst>
              <a:path w="21589">
                <a:moveTo>
                  <a:pt x="21589" y="0"/>
                </a:moveTo>
                <a:lnTo>
                  <a:pt x="0" y="0"/>
                </a:lnTo>
              </a:path>
            </a:pathLst>
          </a:custGeom>
          <a:ln w="22860">
            <a:solidFill>
              <a:srgbClr val="7F0000"/>
            </a:solidFill>
          </a:ln>
        </p:spPr>
        <p:txBody>
          <a:bodyPr wrap="square" lIns="0" tIns="0" rIns="0" bIns="0" rtlCol="0"/>
          <a:lstStyle/>
          <a:p>
            <a:endParaRPr/>
          </a:p>
        </p:txBody>
      </p:sp>
      <p:sp>
        <p:nvSpPr>
          <p:cNvPr id="829" name="object 829"/>
          <p:cNvSpPr/>
          <p:nvPr/>
        </p:nvSpPr>
        <p:spPr>
          <a:xfrm>
            <a:off x="3520440" y="2639060"/>
            <a:ext cx="22860" cy="0"/>
          </a:xfrm>
          <a:custGeom>
            <a:avLst/>
            <a:gdLst/>
            <a:ahLst/>
            <a:cxnLst/>
            <a:rect l="l" t="t" r="r" b="b"/>
            <a:pathLst>
              <a:path w="22860">
                <a:moveTo>
                  <a:pt x="22860" y="0"/>
                </a:moveTo>
                <a:lnTo>
                  <a:pt x="0" y="0"/>
                </a:lnTo>
              </a:path>
            </a:pathLst>
          </a:custGeom>
          <a:ln w="22860">
            <a:solidFill>
              <a:srgbClr val="7F0000"/>
            </a:solidFill>
          </a:ln>
        </p:spPr>
        <p:txBody>
          <a:bodyPr wrap="square" lIns="0" tIns="0" rIns="0" bIns="0" rtlCol="0"/>
          <a:lstStyle/>
          <a:p>
            <a:endParaRPr/>
          </a:p>
        </p:txBody>
      </p:sp>
      <p:sp>
        <p:nvSpPr>
          <p:cNvPr id="830" name="object 830"/>
          <p:cNvSpPr/>
          <p:nvPr/>
        </p:nvSpPr>
        <p:spPr>
          <a:xfrm>
            <a:off x="3477259" y="2639060"/>
            <a:ext cx="21590" cy="0"/>
          </a:xfrm>
          <a:custGeom>
            <a:avLst/>
            <a:gdLst/>
            <a:ahLst/>
            <a:cxnLst/>
            <a:rect l="l" t="t" r="r" b="b"/>
            <a:pathLst>
              <a:path w="21589">
                <a:moveTo>
                  <a:pt x="21589" y="0"/>
                </a:moveTo>
                <a:lnTo>
                  <a:pt x="0" y="0"/>
                </a:lnTo>
              </a:path>
            </a:pathLst>
          </a:custGeom>
          <a:ln w="22860">
            <a:solidFill>
              <a:srgbClr val="7F0000"/>
            </a:solidFill>
          </a:ln>
        </p:spPr>
        <p:txBody>
          <a:bodyPr wrap="square" lIns="0" tIns="0" rIns="0" bIns="0" rtlCol="0"/>
          <a:lstStyle/>
          <a:p>
            <a:endParaRPr/>
          </a:p>
        </p:txBody>
      </p:sp>
      <p:sp>
        <p:nvSpPr>
          <p:cNvPr id="831" name="object 831"/>
          <p:cNvSpPr/>
          <p:nvPr/>
        </p:nvSpPr>
        <p:spPr>
          <a:xfrm>
            <a:off x="3432809" y="2639060"/>
            <a:ext cx="21590" cy="0"/>
          </a:xfrm>
          <a:custGeom>
            <a:avLst/>
            <a:gdLst/>
            <a:ahLst/>
            <a:cxnLst/>
            <a:rect l="l" t="t" r="r" b="b"/>
            <a:pathLst>
              <a:path w="21589">
                <a:moveTo>
                  <a:pt x="21589" y="0"/>
                </a:moveTo>
                <a:lnTo>
                  <a:pt x="0" y="0"/>
                </a:lnTo>
              </a:path>
            </a:pathLst>
          </a:custGeom>
          <a:ln w="22860">
            <a:solidFill>
              <a:srgbClr val="7F0000"/>
            </a:solidFill>
          </a:ln>
        </p:spPr>
        <p:txBody>
          <a:bodyPr wrap="square" lIns="0" tIns="0" rIns="0" bIns="0" rtlCol="0"/>
          <a:lstStyle/>
          <a:p>
            <a:endParaRPr/>
          </a:p>
        </p:txBody>
      </p:sp>
      <p:sp>
        <p:nvSpPr>
          <p:cNvPr id="832" name="object 832"/>
          <p:cNvSpPr/>
          <p:nvPr/>
        </p:nvSpPr>
        <p:spPr>
          <a:xfrm>
            <a:off x="3389629" y="2639060"/>
            <a:ext cx="21590" cy="0"/>
          </a:xfrm>
          <a:custGeom>
            <a:avLst/>
            <a:gdLst/>
            <a:ahLst/>
            <a:cxnLst/>
            <a:rect l="l" t="t" r="r" b="b"/>
            <a:pathLst>
              <a:path w="21589">
                <a:moveTo>
                  <a:pt x="21590" y="0"/>
                </a:moveTo>
                <a:lnTo>
                  <a:pt x="0" y="0"/>
                </a:lnTo>
              </a:path>
            </a:pathLst>
          </a:custGeom>
          <a:ln w="22860">
            <a:solidFill>
              <a:srgbClr val="7F0000"/>
            </a:solidFill>
          </a:ln>
        </p:spPr>
        <p:txBody>
          <a:bodyPr wrap="square" lIns="0" tIns="0" rIns="0" bIns="0" rtlCol="0"/>
          <a:lstStyle/>
          <a:p>
            <a:endParaRPr/>
          </a:p>
        </p:txBody>
      </p:sp>
      <p:sp>
        <p:nvSpPr>
          <p:cNvPr id="833" name="object 833"/>
          <p:cNvSpPr/>
          <p:nvPr/>
        </p:nvSpPr>
        <p:spPr>
          <a:xfrm>
            <a:off x="3385820" y="2598420"/>
            <a:ext cx="0" cy="21590"/>
          </a:xfrm>
          <a:custGeom>
            <a:avLst/>
            <a:gdLst/>
            <a:ahLst/>
            <a:cxnLst/>
            <a:rect l="l" t="t" r="r" b="b"/>
            <a:pathLst>
              <a:path h="21589">
                <a:moveTo>
                  <a:pt x="-11429" y="10795"/>
                </a:moveTo>
                <a:lnTo>
                  <a:pt x="11429" y="10795"/>
                </a:lnTo>
              </a:path>
            </a:pathLst>
          </a:custGeom>
          <a:ln w="21589">
            <a:solidFill>
              <a:srgbClr val="7F0000"/>
            </a:solidFill>
          </a:ln>
        </p:spPr>
        <p:txBody>
          <a:bodyPr wrap="square" lIns="0" tIns="0" rIns="0" bIns="0" rtlCol="0"/>
          <a:lstStyle/>
          <a:p>
            <a:endParaRPr/>
          </a:p>
        </p:txBody>
      </p:sp>
      <p:sp>
        <p:nvSpPr>
          <p:cNvPr id="834" name="object 834"/>
          <p:cNvSpPr/>
          <p:nvPr/>
        </p:nvSpPr>
        <p:spPr>
          <a:xfrm>
            <a:off x="3385820" y="2553970"/>
            <a:ext cx="0" cy="22860"/>
          </a:xfrm>
          <a:custGeom>
            <a:avLst/>
            <a:gdLst/>
            <a:ahLst/>
            <a:cxnLst/>
            <a:rect l="l" t="t" r="r" b="b"/>
            <a:pathLst>
              <a:path h="22860">
                <a:moveTo>
                  <a:pt x="-11429" y="11429"/>
                </a:moveTo>
                <a:lnTo>
                  <a:pt x="11429" y="11429"/>
                </a:lnTo>
              </a:path>
            </a:pathLst>
          </a:custGeom>
          <a:ln w="22859">
            <a:solidFill>
              <a:srgbClr val="7F0000"/>
            </a:solidFill>
          </a:ln>
        </p:spPr>
        <p:txBody>
          <a:bodyPr wrap="square" lIns="0" tIns="0" rIns="0" bIns="0" rtlCol="0"/>
          <a:lstStyle/>
          <a:p>
            <a:endParaRPr/>
          </a:p>
        </p:txBody>
      </p:sp>
      <p:sp>
        <p:nvSpPr>
          <p:cNvPr id="835" name="object 835"/>
          <p:cNvSpPr/>
          <p:nvPr/>
        </p:nvSpPr>
        <p:spPr>
          <a:xfrm>
            <a:off x="3385820" y="2510789"/>
            <a:ext cx="0" cy="21590"/>
          </a:xfrm>
          <a:custGeom>
            <a:avLst/>
            <a:gdLst/>
            <a:ahLst/>
            <a:cxnLst/>
            <a:rect l="l" t="t" r="r" b="b"/>
            <a:pathLst>
              <a:path h="21589">
                <a:moveTo>
                  <a:pt x="-11429" y="10794"/>
                </a:moveTo>
                <a:lnTo>
                  <a:pt x="11429" y="10794"/>
                </a:lnTo>
              </a:path>
            </a:pathLst>
          </a:custGeom>
          <a:ln w="21589">
            <a:solidFill>
              <a:srgbClr val="7F0000"/>
            </a:solidFill>
          </a:ln>
        </p:spPr>
        <p:txBody>
          <a:bodyPr wrap="square" lIns="0" tIns="0" rIns="0" bIns="0" rtlCol="0"/>
          <a:lstStyle/>
          <a:p>
            <a:endParaRPr/>
          </a:p>
        </p:txBody>
      </p:sp>
      <p:sp>
        <p:nvSpPr>
          <p:cNvPr id="836" name="object 836"/>
          <p:cNvSpPr/>
          <p:nvPr/>
        </p:nvSpPr>
        <p:spPr>
          <a:xfrm>
            <a:off x="3385820" y="2466339"/>
            <a:ext cx="0" cy="22860"/>
          </a:xfrm>
          <a:custGeom>
            <a:avLst/>
            <a:gdLst/>
            <a:ahLst/>
            <a:cxnLst/>
            <a:rect l="l" t="t" r="r" b="b"/>
            <a:pathLst>
              <a:path h="22860">
                <a:moveTo>
                  <a:pt x="-11429" y="11430"/>
                </a:moveTo>
                <a:lnTo>
                  <a:pt x="11429" y="11430"/>
                </a:lnTo>
              </a:path>
            </a:pathLst>
          </a:custGeom>
          <a:ln w="22860">
            <a:solidFill>
              <a:srgbClr val="7F0000"/>
            </a:solidFill>
          </a:ln>
        </p:spPr>
        <p:txBody>
          <a:bodyPr wrap="square" lIns="0" tIns="0" rIns="0" bIns="0" rtlCol="0"/>
          <a:lstStyle/>
          <a:p>
            <a:endParaRPr/>
          </a:p>
        </p:txBody>
      </p:sp>
      <p:sp>
        <p:nvSpPr>
          <p:cNvPr id="837" name="object 837"/>
          <p:cNvSpPr/>
          <p:nvPr/>
        </p:nvSpPr>
        <p:spPr>
          <a:xfrm>
            <a:off x="3385820" y="2423160"/>
            <a:ext cx="0" cy="21590"/>
          </a:xfrm>
          <a:custGeom>
            <a:avLst/>
            <a:gdLst/>
            <a:ahLst/>
            <a:cxnLst/>
            <a:rect l="l" t="t" r="r" b="b"/>
            <a:pathLst>
              <a:path h="21589">
                <a:moveTo>
                  <a:pt x="-11429" y="10794"/>
                </a:moveTo>
                <a:lnTo>
                  <a:pt x="11429" y="10794"/>
                </a:lnTo>
              </a:path>
            </a:pathLst>
          </a:custGeom>
          <a:ln w="21589">
            <a:solidFill>
              <a:srgbClr val="7F0000"/>
            </a:solidFill>
          </a:ln>
        </p:spPr>
        <p:txBody>
          <a:bodyPr wrap="square" lIns="0" tIns="0" rIns="0" bIns="0" rtlCol="0"/>
          <a:lstStyle/>
          <a:p>
            <a:endParaRPr/>
          </a:p>
        </p:txBody>
      </p:sp>
      <p:sp>
        <p:nvSpPr>
          <p:cNvPr id="838" name="object 838"/>
          <p:cNvSpPr/>
          <p:nvPr/>
        </p:nvSpPr>
        <p:spPr>
          <a:xfrm>
            <a:off x="3385820" y="2378710"/>
            <a:ext cx="0" cy="21590"/>
          </a:xfrm>
          <a:custGeom>
            <a:avLst/>
            <a:gdLst/>
            <a:ahLst/>
            <a:cxnLst/>
            <a:rect l="l" t="t" r="r" b="b"/>
            <a:pathLst>
              <a:path h="21589">
                <a:moveTo>
                  <a:pt x="-11429" y="10794"/>
                </a:moveTo>
                <a:lnTo>
                  <a:pt x="11429" y="10794"/>
                </a:lnTo>
              </a:path>
            </a:pathLst>
          </a:custGeom>
          <a:ln w="21589">
            <a:solidFill>
              <a:srgbClr val="7F0000"/>
            </a:solidFill>
          </a:ln>
        </p:spPr>
        <p:txBody>
          <a:bodyPr wrap="square" lIns="0" tIns="0" rIns="0" bIns="0" rtlCol="0"/>
          <a:lstStyle/>
          <a:p>
            <a:endParaRPr/>
          </a:p>
        </p:txBody>
      </p:sp>
      <p:sp>
        <p:nvSpPr>
          <p:cNvPr id="839" name="object 839"/>
          <p:cNvSpPr/>
          <p:nvPr/>
        </p:nvSpPr>
        <p:spPr>
          <a:xfrm>
            <a:off x="3385820" y="2335529"/>
            <a:ext cx="0" cy="21590"/>
          </a:xfrm>
          <a:custGeom>
            <a:avLst/>
            <a:gdLst/>
            <a:ahLst/>
            <a:cxnLst/>
            <a:rect l="l" t="t" r="r" b="b"/>
            <a:pathLst>
              <a:path h="21589">
                <a:moveTo>
                  <a:pt x="-11429" y="10795"/>
                </a:moveTo>
                <a:lnTo>
                  <a:pt x="11429" y="10795"/>
                </a:lnTo>
              </a:path>
            </a:pathLst>
          </a:custGeom>
          <a:ln w="21590">
            <a:solidFill>
              <a:srgbClr val="7F0000"/>
            </a:solidFill>
          </a:ln>
        </p:spPr>
        <p:txBody>
          <a:bodyPr wrap="square" lIns="0" tIns="0" rIns="0" bIns="0" rtlCol="0"/>
          <a:lstStyle/>
          <a:p>
            <a:endParaRPr/>
          </a:p>
        </p:txBody>
      </p:sp>
      <p:sp>
        <p:nvSpPr>
          <p:cNvPr id="840" name="object 840"/>
          <p:cNvSpPr/>
          <p:nvPr/>
        </p:nvSpPr>
        <p:spPr>
          <a:xfrm>
            <a:off x="3385820" y="2291079"/>
            <a:ext cx="0" cy="21590"/>
          </a:xfrm>
          <a:custGeom>
            <a:avLst/>
            <a:gdLst/>
            <a:ahLst/>
            <a:cxnLst/>
            <a:rect l="l" t="t" r="r" b="b"/>
            <a:pathLst>
              <a:path h="21589">
                <a:moveTo>
                  <a:pt x="-11429" y="10795"/>
                </a:moveTo>
                <a:lnTo>
                  <a:pt x="11429" y="10795"/>
                </a:lnTo>
              </a:path>
            </a:pathLst>
          </a:custGeom>
          <a:ln w="21590">
            <a:solidFill>
              <a:srgbClr val="7F0000"/>
            </a:solidFill>
          </a:ln>
        </p:spPr>
        <p:txBody>
          <a:bodyPr wrap="square" lIns="0" tIns="0" rIns="0" bIns="0" rtlCol="0"/>
          <a:lstStyle/>
          <a:p>
            <a:endParaRPr/>
          </a:p>
        </p:txBody>
      </p:sp>
      <p:sp>
        <p:nvSpPr>
          <p:cNvPr id="841" name="object 841"/>
          <p:cNvSpPr/>
          <p:nvPr/>
        </p:nvSpPr>
        <p:spPr>
          <a:xfrm>
            <a:off x="3388359" y="2270760"/>
            <a:ext cx="21590" cy="0"/>
          </a:xfrm>
          <a:custGeom>
            <a:avLst/>
            <a:gdLst/>
            <a:ahLst/>
            <a:cxnLst/>
            <a:rect l="l" t="t" r="r" b="b"/>
            <a:pathLst>
              <a:path w="21589">
                <a:moveTo>
                  <a:pt x="0" y="0"/>
                </a:moveTo>
                <a:lnTo>
                  <a:pt x="21589" y="0"/>
                </a:lnTo>
              </a:path>
            </a:pathLst>
          </a:custGeom>
          <a:ln w="22860">
            <a:solidFill>
              <a:srgbClr val="7F0000"/>
            </a:solidFill>
          </a:ln>
        </p:spPr>
        <p:txBody>
          <a:bodyPr wrap="square" lIns="0" tIns="0" rIns="0" bIns="0" rtlCol="0"/>
          <a:lstStyle/>
          <a:p>
            <a:endParaRPr/>
          </a:p>
        </p:txBody>
      </p:sp>
      <p:sp>
        <p:nvSpPr>
          <p:cNvPr id="842" name="object 842"/>
          <p:cNvSpPr/>
          <p:nvPr/>
        </p:nvSpPr>
        <p:spPr>
          <a:xfrm>
            <a:off x="3432809" y="2270760"/>
            <a:ext cx="21590" cy="0"/>
          </a:xfrm>
          <a:custGeom>
            <a:avLst/>
            <a:gdLst/>
            <a:ahLst/>
            <a:cxnLst/>
            <a:rect l="l" t="t" r="r" b="b"/>
            <a:pathLst>
              <a:path w="21589">
                <a:moveTo>
                  <a:pt x="0" y="0"/>
                </a:moveTo>
                <a:lnTo>
                  <a:pt x="21589" y="0"/>
                </a:lnTo>
              </a:path>
            </a:pathLst>
          </a:custGeom>
          <a:ln w="22860">
            <a:solidFill>
              <a:srgbClr val="7F0000"/>
            </a:solidFill>
          </a:ln>
        </p:spPr>
        <p:txBody>
          <a:bodyPr wrap="square" lIns="0" tIns="0" rIns="0" bIns="0" rtlCol="0"/>
          <a:lstStyle/>
          <a:p>
            <a:endParaRPr/>
          </a:p>
        </p:txBody>
      </p:sp>
      <p:sp>
        <p:nvSpPr>
          <p:cNvPr id="843" name="object 843"/>
          <p:cNvSpPr/>
          <p:nvPr/>
        </p:nvSpPr>
        <p:spPr>
          <a:xfrm>
            <a:off x="3475990" y="2270760"/>
            <a:ext cx="21590" cy="0"/>
          </a:xfrm>
          <a:custGeom>
            <a:avLst/>
            <a:gdLst/>
            <a:ahLst/>
            <a:cxnLst/>
            <a:rect l="l" t="t" r="r" b="b"/>
            <a:pathLst>
              <a:path w="21589">
                <a:moveTo>
                  <a:pt x="0" y="0"/>
                </a:moveTo>
                <a:lnTo>
                  <a:pt x="21589" y="0"/>
                </a:lnTo>
              </a:path>
            </a:pathLst>
          </a:custGeom>
          <a:ln w="22860">
            <a:solidFill>
              <a:srgbClr val="7F0000"/>
            </a:solidFill>
          </a:ln>
        </p:spPr>
        <p:txBody>
          <a:bodyPr wrap="square" lIns="0" tIns="0" rIns="0" bIns="0" rtlCol="0"/>
          <a:lstStyle/>
          <a:p>
            <a:endParaRPr/>
          </a:p>
        </p:txBody>
      </p:sp>
      <p:sp>
        <p:nvSpPr>
          <p:cNvPr id="844" name="object 844"/>
          <p:cNvSpPr/>
          <p:nvPr/>
        </p:nvSpPr>
        <p:spPr>
          <a:xfrm>
            <a:off x="3520440" y="2270760"/>
            <a:ext cx="21590" cy="0"/>
          </a:xfrm>
          <a:custGeom>
            <a:avLst/>
            <a:gdLst/>
            <a:ahLst/>
            <a:cxnLst/>
            <a:rect l="l" t="t" r="r" b="b"/>
            <a:pathLst>
              <a:path w="21589">
                <a:moveTo>
                  <a:pt x="0" y="0"/>
                </a:moveTo>
                <a:lnTo>
                  <a:pt x="21589" y="0"/>
                </a:lnTo>
              </a:path>
            </a:pathLst>
          </a:custGeom>
          <a:ln w="22860">
            <a:solidFill>
              <a:srgbClr val="7F0000"/>
            </a:solidFill>
          </a:ln>
        </p:spPr>
        <p:txBody>
          <a:bodyPr wrap="square" lIns="0" tIns="0" rIns="0" bIns="0" rtlCol="0"/>
          <a:lstStyle/>
          <a:p>
            <a:endParaRPr/>
          </a:p>
        </p:txBody>
      </p:sp>
      <p:sp>
        <p:nvSpPr>
          <p:cNvPr id="845" name="object 845"/>
          <p:cNvSpPr/>
          <p:nvPr/>
        </p:nvSpPr>
        <p:spPr>
          <a:xfrm>
            <a:off x="3563620" y="2270760"/>
            <a:ext cx="22860" cy="0"/>
          </a:xfrm>
          <a:custGeom>
            <a:avLst/>
            <a:gdLst/>
            <a:ahLst/>
            <a:cxnLst/>
            <a:rect l="l" t="t" r="r" b="b"/>
            <a:pathLst>
              <a:path w="22860">
                <a:moveTo>
                  <a:pt x="0" y="0"/>
                </a:moveTo>
                <a:lnTo>
                  <a:pt x="22859" y="0"/>
                </a:lnTo>
              </a:path>
            </a:pathLst>
          </a:custGeom>
          <a:ln w="22860">
            <a:solidFill>
              <a:srgbClr val="7F0000"/>
            </a:solidFill>
          </a:ln>
        </p:spPr>
        <p:txBody>
          <a:bodyPr wrap="square" lIns="0" tIns="0" rIns="0" bIns="0" rtlCol="0"/>
          <a:lstStyle/>
          <a:p>
            <a:endParaRPr/>
          </a:p>
        </p:txBody>
      </p:sp>
      <p:sp>
        <p:nvSpPr>
          <p:cNvPr id="846" name="object 846"/>
          <p:cNvSpPr/>
          <p:nvPr/>
        </p:nvSpPr>
        <p:spPr>
          <a:xfrm>
            <a:off x="3608070" y="2270760"/>
            <a:ext cx="21590" cy="0"/>
          </a:xfrm>
          <a:custGeom>
            <a:avLst/>
            <a:gdLst/>
            <a:ahLst/>
            <a:cxnLst/>
            <a:rect l="l" t="t" r="r" b="b"/>
            <a:pathLst>
              <a:path w="21589">
                <a:moveTo>
                  <a:pt x="0" y="0"/>
                </a:moveTo>
                <a:lnTo>
                  <a:pt x="21589" y="0"/>
                </a:lnTo>
              </a:path>
            </a:pathLst>
          </a:custGeom>
          <a:ln w="22860">
            <a:solidFill>
              <a:srgbClr val="7F0000"/>
            </a:solidFill>
          </a:ln>
        </p:spPr>
        <p:txBody>
          <a:bodyPr wrap="square" lIns="0" tIns="0" rIns="0" bIns="0" rtlCol="0"/>
          <a:lstStyle/>
          <a:p>
            <a:endParaRPr/>
          </a:p>
        </p:txBody>
      </p:sp>
      <p:sp>
        <p:nvSpPr>
          <p:cNvPr id="847" name="object 847"/>
          <p:cNvSpPr/>
          <p:nvPr/>
        </p:nvSpPr>
        <p:spPr>
          <a:xfrm>
            <a:off x="3651250" y="2270760"/>
            <a:ext cx="22860" cy="0"/>
          </a:xfrm>
          <a:custGeom>
            <a:avLst/>
            <a:gdLst/>
            <a:ahLst/>
            <a:cxnLst/>
            <a:rect l="l" t="t" r="r" b="b"/>
            <a:pathLst>
              <a:path w="22860">
                <a:moveTo>
                  <a:pt x="0" y="0"/>
                </a:moveTo>
                <a:lnTo>
                  <a:pt x="22860" y="0"/>
                </a:lnTo>
              </a:path>
            </a:pathLst>
          </a:custGeom>
          <a:ln w="22860">
            <a:solidFill>
              <a:srgbClr val="7F0000"/>
            </a:solidFill>
          </a:ln>
        </p:spPr>
        <p:txBody>
          <a:bodyPr wrap="square" lIns="0" tIns="0" rIns="0" bIns="0" rtlCol="0"/>
          <a:lstStyle/>
          <a:p>
            <a:endParaRPr/>
          </a:p>
        </p:txBody>
      </p:sp>
      <p:sp>
        <p:nvSpPr>
          <p:cNvPr id="848" name="object 848"/>
          <p:cNvSpPr/>
          <p:nvPr/>
        </p:nvSpPr>
        <p:spPr>
          <a:xfrm>
            <a:off x="3695700" y="2270760"/>
            <a:ext cx="21590" cy="0"/>
          </a:xfrm>
          <a:custGeom>
            <a:avLst/>
            <a:gdLst/>
            <a:ahLst/>
            <a:cxnLst/>
            <a:rect l="l" t="t" r="r" b="b"/>
            <a:pathLst>
              <a:path w="21589">
                <a:moveTo>
                  <a:pt x="0" y="0"/>
                </a:moveTo>
                <a:lnTo>
                  <a:pt x="21589" y="0"/>
                </a:lnTo>
              </a:path>
            </a:pathLst>
          </a:custGeom>
          <a:ln w="22860">
            <a:solidFill>
              <a:srgbClr val="7F0000"/>
            </a:solidFill>
          </a:ln>
        </p:spPr>
        <p:txBody>
          <a:bodyPr wrap="square" lIns="0" tIns="0" rIns="0" bIns="0" rtlCol="0"/>
          <a:lstStyle/>
          <a:p>
            <a:endParaRPr/>
          </a:p>
        </p:txBody>
      </p:sp>
      <p:sp>
        <p:nvSpPr>
          <p:cNvPr id="849" name="object 849"/>
          <p:cNvSpPr/>
          <p:nvPr/>
        </p:nvSpPr>
        <p:spPr>
          <a:xfrm>
            <a:off x="3740150" y="2270760"/>
            <a:ext cx="21590" cy="0"/>
          </a:xfrm>
          <a:custGeom>
            <a:avLst/>
            <a:gdLst/>
            <a:ahLst/>
            <a:cxnLst/>
            <a:rect l="l" t="t" r="r" b="b"/>
            <a:pathLst>
              <a:path w="21589">
                <a:moveTo>
                  <a:pt x="0" y="0"/>
                </a:moveTo>
                <a:lnTo>
                  <a:pt x="21589" y="0"/>
                </a:lnTo>
              </a:path>
            </a:pathLst>
          </a:custGeom>
          <a:ln w="22860">
            <a:solidFill>
              <a:srgbClr val="7F0000"/>
            </a:solidFill>
          </a:ln>
        </p:spPr>
        <p:txBody>
          <a:bodyPr wrap="square" lIns="0" tIns="0" rIns="0" bIns="0" rtlCol="0"/>
          <a:lstStyle/>
          <a:p>
            <a:endParaRPr/>
          </a:p>
        </p:txBody>
      </p:sp>
      <p:sp>
        <p:nvSpPr>
          <p:cNvPr id="850" name="object 850"/>
          <p:cNvSpPr/>
          <p:nvPr/>
        </p:nvSpPr>
        <p:spPr>
          <a:xfrm>
            <a:off x="3783329" y="2270760"/>
            <a:ext cx="22860" cy="0"/>
          </a:xfrm>
          <a:custGeom>
            <a:avLst/>
            <a:gdLst/>
            <a:ahLst/>
            <a:cxnLst/>
            <a:rect l="l" t="t" r="r" b="b"/>
            <a:pathLst>
              <a:path w="22860">
                <a:moveTo>
                  <a:pt x="0" y="0"/>
                </a:moveTo>
                <a:lnTo>
                  <a:pt x="22860" y="0"/>
                </a:lnTo>
              </a:path>
            </a:pathLst>
          </a:custGeom>
          <a:ln w="22860">
            <a:solidFill>
              <a:srgbClr val="7F0000"/>
            </a:solidFill>
          </a:ln>
        </p:spPr>
        <p:txBody>
          <a:bodyPr wrap="square" lIns="0" tIns="0" rIns="0" bIns="0" rtlCol="0"/>
          <a:lstStyle/>
          <a:p>
            <a:endParaRPr/>
          </a:p>
        </p:txBody>
      </p:sp>
      <p:sp>
        <p:nvSpPr>
          <p:cNvPr id="851" name="object 851"/>
          <p:cNvSpPr/>
          <p:nvPr/>
        </p:nvSpPr>
        <p:spPr>
          <a:xfrm>
            <a:off x="3827779" y="2270760"/>
            <a:ext cx="21590" cy="0"/>
          </a:xfrm>
          <a:custGeom>
            <a:avLst/>
            <a:gdLst/>
            <a:ahLst/>
            <a:cxnLst/>
            <a:rect l="l" t="t" r="r" b="b"/>
            <a:pathLst>
              <a:path w="21589">
                <a:moveTo>
                  <a:pt x="0" y="0"/>
                </a:moveTo>
                <a:lnTo>
                  <a:pt x="21590" y="0"/>
                </a:lnTo>
              </a:path>
            </a:pathLst>
          </a:custGeom>
          <a:ln w="22860">
            <a:solidFill>
              <a:srgbClr val="7F0000"/>
            </a:solidFill>
          </a:ln>
        </p:spPr>
        <p:txBody>
          <a:bodyPr wrap="square" lIns="0" tIns="0" rIns="0" bIns="0" rtlCol="0"/>
          <a:lstStyle/>
          <a:p>
            <a:endParaRPr/>
          </a:p>
        </p:txBody>
      </p:sp>
      <p:sp>
        <p:nvSpPr>
          <p:cNvPr id="852" name="object 852"/>
          <p:cNvSpPr/>
          <p:nvPr/>
        </p:nvSpPr>
        <p:spPr>
          <a:xfrm>
            <a:off x="3870959" y="2270760"/>
            <a:ext cx="22860" cy="0"/>
          </a:xfrm>
          <a:custGeom>
            <a:avLst/>
            <a:gdLst/>
            <a:ahLst/>
            <a:cxnLst/>
            <a:rect l="l" t="t" r="r" b="b"/>
            <a:pathLst>
              <a:path w="22860">
                <a:moveTo>
                  <a:pt x="0" y="0"/>
                </a:moveTo>
                <a:lnTo>
                  <a:pt x="22860" y="0"/>
                </a:lnTo>
              </a:path>
            </a:pathLst>
          </a:custGeom>
          <a:ln w="22860">
            <a:solidFill>
              <a:srgbClr val="7F0000"/>
            </a:solidFill>
          </a:ln>
        </p:spPr>
        <p:txBody>
          <a:bodyPr wrap="square" lIns="0" tIns="0" rIns="0" bIns="0" rtlCol="0"/>
          <a:lstStyle/>
          <a:p>
            <a:endParaRPr/>
          </a:p>
        </p:txBody>
      </p:sp>
      <p:sp>
        <p:nvSpPr>
          <p:cNvPr id="853" name="object 853"/>
          <p:cNvSpPr/>
          <p:nvPr/>
        </p:nvSpPr>
        <p:spPr>
          <a:xfrm>
            <a:off x="3915409" y="2270760"/>
            <a:ext cx="21590" cy="0"/>
          </a:xfrm>
          <a:custGeom>
            <a:avLst/>
            <a:gdLst/>
            <a:ahLst/>
            <a:cxnLst/>
            <a:rect l="l" t="t" r="r" b="b"/>
            <a:pathLst>
              <a:path w="21589">
                <a:moveTo>
                  <a:pt x="0" y="0"/>
                </a:moveTo>
                <a:lnTo>
                  <a:pt x="21589" y="0"/>
                </a:lnTo>
              </a:path>
            </a:pathLst>
          </a:custGeom>
          <a:ln w="22860">
            <a:solidFill>
              <a:srgbClr val="7F0000"/>
            </a:solidFill>
          </a:ln>
        </p:spPr>
        <p:txBody>
          <a:bodyPr wrap="square" lIns="0" tIns="0" rIns="0" bIns="0" rtlCol="0"/>
          <a:lstStyle/>
          <a:p>
            <a:endParaRPr/>
          </a:p>
        </p:txBody>
      </p:sp>
      <p:sp>
        <p:nvSpPr>
          <p:cNvPr id="854" name="object 854"/>
          <p:cNvSpPr/>
          <p:nvPr/>
        </p:nvSpPr>
        <p:spPr>
          <a:xfrm>
            <a:off x="3959859" y="2270760"/>
            <a:ext cx="21590" cy="0"/>
          </a:xfrm>
          <a:custGeom>
            <a:avLst/>
            <a:gdLst/>
            <a:ahLst/>
            <a:cxnLst/>
            <a:rect l="l" t="t" r="r" b="b"/>
            <a:pathLst>
              <a:path w="21589">
                <a:moveTo>
                  <a:pt x="0" y="0"/>
                </a:moveTo>
                <a:lnTo>
                  <a:pt x="21589" y="0"/>
                </a:lnTo>
              </a:path>
            </a:pathLst>
          </a:custGeom>
          <a:ln w="22860">
            <a:solidFill>
              <a:srgbClr val="7F0000"/>
            </a:solidFill>
          </a:ln>
        </p:spPr>
        <p:txBody>
          <a:bodyPr wrap="square" lIns="0" tIns="0" rIns="0" bIns="0" rtlCol="0"/>
          <a:lstStyle/>
          <a:p>
            <a:endParaRPr/>
          </a:p>
        </p:txBody>
      </p:sp>
      <p:sp>
        <p:nvSpPr>
          <p:cNvPr id="855" name="object 855"/>
          <p:cNvSpPr/>
          <p:nvPr/>
        </p:nvSpPr>
        <p:spPr>
          <a:xfrm>
            <a:off x="4003040" y="2270760"/>
            <a:ext cx="21590" cy="0"/>
          </a:xfrm>
          <a:custGeom>
            <a:avLst/>
            <a:gdLst/>
            <a:ahLst/>
            <a:cxnLst/>
            <a:rect l="l" t="t" r="r" b="b"/>
            <a:pathLst>
              <a:path w="21589">
                <a:moveTo>
                  <a:pt x="0" y="0"/>
                </a:moveTo>
                <a:lnTo>
                  <a:pt x="21589" y="0"/>
                </a:lnTo>
              </a:path>
            </a:pathLst>
          </a:custGeom>
          <a:ln w="22860">
            <a:solidFill>
              <a:srgbClr val="7F0000"/>
            </a:solidFill>
          </a:ln>
        </p:spPr>
        <p:txBody>
          <a:bodyPr wrap="square" lIns="0" tIns="0" rIns="0" bIns="0" rtlCol="0"/>
          <a:lstStyle/>
          <a:p>
            <a:endParaRPr/>
          </a:p>
        </p:txBody>
      </p:sp>
      <p:sp>
        <p:nvSpPr>
          <p:cNvPr id="856" name="object 856"/>
          <p:cNvSpPr/>
          <p:nvPr/>
        </p:nvSpPr>
        <p:spPr>
          <a:xfrm>
            <a:off x="4047490" y="2270760"/>
            <a:ext cx="21590" cy="0"/>
          </a:xfrm>
          <a:custGeom>
            <a:avLst/>
            <a:gdLst/>
            <a:ahLst/>
            <a:cxnLst/>
            <a:rect l="l" t="t" r="r" b="b"/>
            <a:pathLst>
              <a:path w="21589">
                <a:moveTo>
                  <a:pt x="0" y="0"/>
                </a:moveTo>
                <a:lnTo>
                  <a:pt x="21589" y="0"/>
                </a:lnTo>
              </a:path>
            </a:pathLst>
          </a:custGeom>
          <a:ln w="22860">
            <a:solidFill>
              <a:srgbClr val="7F0000"/>
            </a:solidFill>
          </a:ln>
        </p:spPr>
        <p:txBody>
          <a:bodyPr wrap="square" lIns="0" tIns="0" rIns="0" bIns="0" rtlCol="0"/>
          <a:lstStyle/>
          <a:p>
            <a:endParaRPr/>
          </a:p>
        </p:txBody>
      </p:sp>
      <p:sp>
        <p:nvSpPr>
          <p:cNvPr id="857" name="object 857"/>
          <p:cNvSpPr/>
          <p:nvPr/>
        </p:nvSpPr>
        <p:spPr>
          <a:xfrm>
            <a:off x="4090670" y="2270760"/>
            <a:ext cx="22860" cy="0"/>
          </a:xfrm>
          <a:custGeom>
            <a:avLst/>
            <a:gdLst/>
            <a:ahLst/>
            <a:cxnLst/>
            <a:rect l="l" t="t" r="r" b="b"/>
            <a:pathLst>
              <a:path w="22860">
                <a:moveTo>
                  <a:pt x="0" y="0"/>
                </a:moveTo>
                <a:lnTo>
                  <a:pt x="22859" y="0"/>
                </a:lnTo>
              </a:path>
            </a:pathLst>
          </a:custGeom>
          <a:ln w="22860">
            <a:solidFill>
              <a:srgbClr val="7F0000"/>
            </a:solidFill>
          </a:ln>
        </p:spPr>
        <p:txBody>
          <a:bodyPr wrap="square" lIns="0" tIns="0" rIns="0" bIns="0" rtlCol="0"/>
          <a:lstStyle/>
          <a:p>
            <a:endParaRPr/>
          </a:p>
        </p:txBody>
      </p:sp>
      <p:sp>
        <p:nvSpPr>
          <p:cNvPr id="858" name="object 858"/>
          <p:cNvSpPr/>
          <p:nvPr/>
        </p:nvSpPr>
        <p:spPr>
          <a:xfrm>
            <a:off x="4135120" y="2270760"/>
            <a:ext cx="21590" cy="0"/>
          </a:xfrm>
          <a:custGeom>
            <a:avLst/>
            <a:gdLst/>
            <a:ahLst/>
            <a:cxnLst/>
            <a:rect l="l" t="t" r="r" b="b"/>
            <a:pathLst>
              <a:path w="21589">
                <a:moveTo>
                  <a:pt x="0" y="0"/>
                </a:moveTo>
                <a:lnTo>
                  <a:pt x="21589" y="0"/>
                </a:lnTo>
              </a:path>
            </a:pathLst>
          </a:custGeom>
          <a:ln w="22860">
            <a:solidFill>
              <a:srgbClr val="7F0000"/>
            </a:solidFill>
          </a:ln>
        </p:spPr>
        <p:txBody>
          <a:bodyPr wrap="square" lIns="0" tIns="0" rIns="0" bIns="0" rtlCol="0"/>
          <a:lstStyle/>
          <a:p>
            <a:endParaRPr/>
          </a:p>
        </p:txBody>
      </p:sp>
      <p:sp>
        <p:nvSpPr>
          <p:cNvPr id="859" name="object 859"/>
          <p:cNvSpPr/>
          <p:nvPr/>
        </p:nvSpPr>
        <p:spPr>
          <a:xfrm>
            <a:off x="4178300" y="2270760"/>
            <a:ext cx="22860" cy="0"/>
          </a:xfrm>
          <a:custGeom>
            <a:avLst/>
            <a:gdLst/>
            <a:ahLst/>
            <a:cxnLst/>
            <a:rect l="l" t="t" r="r" b="b"/>
            <a:pathLst>
              <a:path w="22860">
                <a:moveTo>
                  <a:pt x="0" y="0"/>
                </a:moveTo>
                <a:lnTo>
                  <a:pt x="22860" y="0"/>
                </a:lnTo>
              </a:path>
            </a:pathLst>
          </a:custGeom>
          <a:ln w="22860">
            <a:solidFill>
              <a:srgbClr val="7F0000"/>
            </a:solidFill>
          </a:ln>
        </p:spPr>
        <p:txBody>
          <a:bodyPr wrap="square" lIns="0" tIns="0" rIns="0" bIns="0" rtlCol="0"/>
          <a:lstStyle/>
          <a:p>
            <a:endParaRPr/>
          </a:p>
        </p:txBody>
      </p:sp>
      <p:sp>
        <p:nvSpPr>
          <p:cNvPr id="860" name="object 860"/>
          <p:cNvSpPr/>
          <p:nvPr/>
        </p:nvSpPr>
        <p:spPr>
          <a:xfrm>
            <a:off x="4222750" y="2270760"/>
            <a:ext cx="21590" cy="0"/>
          </a:xfrm>
          <a:custGeom>
            <a:avLst/>
            <a:gdLst/>
            <a:ahLst/>
            <a:cxnLst/>
            <a:rect l="l" t="t" r="r" b="b"/>
            <a:pathLst>
              <a:path w="21589">
                <a:moveTo>
                  <a:pt x="0" y="0"/>
                </a:moveTo>
                <a:lnTo>
                  <a:pt x="21589" y="0"/>
                </a:lnTo>
              </a:path>
            </a:pathLst>
          </a:custGeom>
          <a:ln w="22860">
            <a:solidFill>
              <a:srgbClr val="7F0000"/>
            </a:solidFill>
          </a:ln>
        </p:spPr>
        <p:txBody>
          <a:bodyPr wrap="square" lIns="0" tIns="0" rIns="0" bIns="0" rtlCol="0"/>
          <a:lstStyle/>
          <a:p>
            <a:endParaRPr/>
          </a:p>
        </p:txBody>
      </p:sp>
      <p:sp>
        <p:nvSpPr>
          <p:cNvPr id="861" name="object 861"/>
          <p:cNvSpPr/>
          <p:nvPr/>
        </p:nvSpPr>
        <p:spPr>
          <a:xfrm>
            <a:off x="4267200" y="2270760"/>
            <a:ext cx="21590" cy="0"/>
          </a:xfrm>
          <a:custGeom>
            <a:avLst/>
            <a:gdLst/>
            <a:ahLst/>
            <a:cxnLst/>
            <a:rect l="l" t="t" r="r" b="b"/>
            <a:pathLst>
              <a:path w="21589">
                <a:moveTo>
                  <a:pt x="0" y="0"/>
                </a:moveTo>
                <a:lnTo>
                  <a:pt x="21589" y="0"/>
                </a:lnTo>
              </a:path>
            </a:pathLst>
          </a:custGeom>
          <a:ln w="22860">
            <a:solidFill>
              <a:srgbClr val="7F0000"/>
            </a:solidFill>
          </a:ln>
        </p:spPr>
        <p:txBody>
          <a:bodyPr wrap="square" lIns="0" tIns="0" rIns="0" bIns="0" rtlCol="0"/>
          <a:lstStyle/>
          <a:p>
            <a:endParaRPr/>
          </a:p>
        </p:txBody>
      </p:sp>
      <p:sp>
        <p:nvSpPr>
          <p:cNvPr id="862" name="object 862"/>
          <p:cNvSpPr/>
          <p:nvPr/>
        </p:nvSpPr>
        <p:spPr>
          <a:xfrm>
            <a:off x="4310379" y="2270760"/>
            <a:ext cx="21590" cy="0"/>
          </a:xfrm>
          <a:custGeom>
            <a:avLst/>
            <a:gdLst/>
            <a:ahLst/>
            <a:cxnLst/>
            <a:rect l="l" t="t" r="r" b="b"/>
            <a:pathLst>
              <a:path w="21589">
                <a:moveTo>
                  <a:pt x="0" y="0"/>
                </a:moveTo>
                <a:lnTo>
                  <a:pt x="21590" y="0"/>
                </a:lnTo>
              </a:path>
            </a:pathLst>
          </a:custGeom>
          <a:ln w="22860">
            <a:solidFill>
              <a:srgbClr val="7F0000"/>
            </a:solidFill>
          </a:ln>
        </p:spPr>
        <p:txBody>
          <a:bodyPr wrap="square" lIns="0" tIns="0" rIns="0" bIns="0" rtlCol="0"/>
          <a:lstStyle/>
          <a:p>
            <a:endParaRPr/>
          </a:p>
        </p:txBody>
      </p:sp>
      <p:sp>
        <p:nvSpPr>
          <p:cNvPr id="863" name="object 863"/>
          <p:cNvSpPr/>
          <p:nvPr/>
        </p:nvSpPr>
        <p:spPr>
          <a:xfrm>
            <a:off x="4354829" y="2270760"/>
            <a:ext cx="21590" cy="0"/>
          </a:xfrm>
          <a:custGeom>
            <a:avLst/>
            <a:gdLst/>
            <a:ahLst/>
            <a:cxnLst/>
            <a:rect l="l" t="t" r="r" b="b"/>
            <a:pathLst>
              <a:path w="21589">
                <a:moveTo>
                  <a:pt x="0" y="0"/>
                </a:moveTo>
                <a:lnTo>
                  <a:pt x="21590" y="0"/>
                </a:lnTo>
              </a:path>
            </a:pathLst>
          </a:custGeom>
          <a:ln w="22860">
            <a:solidFill>
              <a:srgbClr val="7F0000"/>
            </a:solidFill>
          </a:ln>
        </p:spPr>
        <p:txBody>
          <a:bodyPr wrap="square" lIns="0" tIns="0" rIns="0" bIns="0" rtlCol="0"/>
          <a:lstStyle/>
          <a:p>
            <a:endParaRPr/>
          </a:p>
        </p:txBody>
      </p:sp>
      <p:sp>
        <p:nvSpPr>
          <p:cNvPr id="864" name="object 864"/>
          <p:cNvSpPr/>
          <p:nvPr/>
        </p:nvSpPr>
        <p:spPr>
          <a:xfrm>
            <a:off x="4398009" y="2270760"/>
            <a:ext cx="22860" cy="0"/>
          </a:xfrm>
          <a:custGeom>
            <a:avLst/>
            <a:gdLst/>
            <a:ahLst/>
            <a:cxnLst/>
            <a:rect l="l" t="t" r="r" b="b"/>
            <a:pathLst>
              <a:path w="22860">
                <a:moveTo>
                  <a:pt x="0" y="0"/>
                </a:moveTo>
                <a:lnTo>
                  <a:pt x="22860" y="0"/>
                </a:lnTo>
              </a:path>
            </a:pathLst>
          </a:custGeom>
          <a:ln w="22860">
            <a:solidFill>
              <a:srgbClr val="7F0000"/>
            </a:solidFill>
          </a:ln>
        </p:spPr>
        <p:txBody>
          <a:bodyPr wrap="square" lIns="0" tIns="0" rIns="0" bIns="0" rtlCol="0"/>
          <a:lstStyle/>
          <a:p>
            <a:endParaRPr/>
          </a:p>
        </p:txBody>
      </p:sp>
      <p:sp>
        <p:nvSpPr>
          <p:cNvPr id="865" name="object 865"/>
          <p:cNvSpPr/>
          <p:nvPr/>
        </p:nvSpPr>
        <p:spPr>
          <a:xfrm>
            <a:off x="4442459" y="2270760"/>
            <a:ext cx="21590" cy="0"/>
          </a:xfrm>
          <a:custGeom>
            <a:avLst/>
            <a:gdLst/>
            <a:ahLst/>
            <a:cxnLst/>
            <a:rect l="l" t="t" r="r" b="b"/>
            <a:pathLst>
              <a:path w="21589">
                <a:moveTo>
                  <a:pt x="0" y="0"/>
                </a:moveTo>
                <a:lnTo>
                  <a:pt x="21589" y="0"/>
                </a:lnTo>
              </a:path>
            </a:pathLst>
          </a:custGeom>
          <a:ln w="22860">
            <a:solidFill>
              <a:srgbClr val="7F0000"/>
            </a:solidFill>
          </a:ln>
        </p:spPr>
        <p:txBody>
          <a:bodyPr wrap="square" lIns="0" tIns="0" rIns="0" bIns="0" rtlCol="0"/>
          <a:lstStyle/>
          <a:p>
            <a:endParaRPr/>
          </a:p>
        </p:txBody>
      </p:sp>
      <p:sp>
        <p:nvSpPr>
          <p:cNvPr id="866" name="object 866"/>
          <p:cNvSpPr/>
          <p:nvPr/>
        </p:nvSpPr>
        <p:spPr>
          <a:xfrm>
            <a:off x="4486909" y="2270760"/>
            <a:ext cx="21590" cy="0"/>
          </a:xfrm>
          <a:custGeom>
            <a:avLst/>
            <a:gdLst/>
            <a:ahLst/>
            <a:cxnLst/>
            <a:rect l="l" t="t" r="r" b="b"/>
            <a:pathLst>
              <a:path w="21589">
                <a:moveTo>
                  <a:pt x="0" y="0"/>
                </a:moveTo>
                <a:lnTo>
                  <a:pt x="21589" y="0"/>
                </a:lnTo>
              </a:path>
            </a:pathLst>
          </a:custGeom>
          <a:ln w="22860">
            <a:solidFill>
              <a:srgbClr val="7F0000"/>
            </a:solidFill>
          </a:ln>
        </p:spPr>
        <p:txBody>
          <a:bodyPr wrap="square" lIns="0" tIns="0" rIns="0" bIns="0" rtlCol="0"/>
          <a:lstStyle/>
          <a:p>
            <a:endParaRPr/>
          </a:p>
        </p:txBody>
      </p:sp>
      <p:sp>
        <p:nvSpPr>
          <p:cNvPr id="867" name="object 867"/>
          <p:cNvSpPr/>
          <p:nvPr/>
        </p:nvSpPr>
        <p:spPr>
          <a:xfrm>
            <a:off x="4530090" y="2270760"/>
            <a:ext cx="21590" cy="0"/>
          </a:xfrm>
          <a:custGeom>
            <a:avLst/>
            <a:gdLst/>
            <a:ahLst/>
            <a:cxnLst/>
            <a:rect l="l" t="t" r="r" b="b"/>
            <a:pathLst>
              <a:path w="21589">
                <a:moveTo>
                  <a:pt x="0" y="0"/>
                </a:moveTo>
                <a:lnTo>
                  <a:pt x="21589" y="0"/>
                </a:lnTo>
              </a:path>
            </a:pathLst>
          </a:custGeom>
          <a:ln w="22860">
            <a:solidFill>
              <a:srgbClr val="7F0000"/>
            </a:solidFill>
          </a:ln>
        </p:spPr>
        <p:txBody>
          <a:bodyPr wrap="square" lIns="0" tIns="0" rIns="0" bIns="0" rtlCol="0"/>
          <a:lstStyle/>
          <a:p>
            <a:endParaRPr/>
          </a:p>
        </p:txBody>
      </p:sp>
      <p:sp>
        <p:nvSpPr>
          <p:cNvPr id="868" name="object 868"/>
          <p:cNvSpPr/>
          <p:nvPr/>
        </p:nvSpPr>
        <p:spPr>
          <a:xfrm>
            <a:off x="4574540" y="2270760"/>
            <a:ext cx="21590" cy="0"/>
          </a:xfrm>
          <a:custGeom>
            <a:avLst/>
            <a:gdLst/>
            <a:ahLst/>
            <a:cxnLst/>
            <a:rect l="l" t="t" r="r" b="b"/>
            <a:pathLst>
              <a:path w="21589">
                <a:moveTo>
                  <a:pt x="0" y="0"/>
                </a:moveTo>
                <a:lnTo>
                  <a:pt x="21589" y="0"/>
                </a:lnTo>
              </a:path>
            </a:pathLst>
          </a:custGeom>
          <a:ln w="22860">
            <a:solidFill>
              <a:srgbClr val="7F0000"/>
            </a:solidFill>
          </a:ln>
        </p:spPr>
        <p:txBody>
          <a:bodyPr wrap="square" lIns="0" tIns="0" rIns="0" bIns="0" rtlCol="0"/>
          <a:lstStyle/>
          <a:p>
            <a:endParaRPr/>
          </a:p>
        </p:txBody>
      </p:sp>
      <p:sp>
        <p:nvSpPr>
          <p:cNvPr id="869" name="object 869"/>
          <p:cNvSpPr/>
          <p:nvPr/>
        </p:nvSpPr>
        <p:spPr>
          <a:xfrm>
            <a:off x="4617720" y="2270760"/>
            <a:ext cx="22860" cy="0"/>
          </a:xfrm>
          <a:custGeom>
            <a:avLst/>
            <a:gdLst/>
            <a:ahLst/>
            <a:cxnLst/>
            <a:rect l="l" t="t" r="r" b="b"/>
            <a:pathLst>
              <a:path w="22860">
                <a:moveTo>
                  <a:pt x="0" y="0"/>
                </a:moveTo>
                <a:lnTo>
                  <a:pt x="22859" y="0"/>
                </a:lnTo>
              </a:path>
            </a:pathLst>
          </a:custGeom>
          <a:ln w="22860">
            <a:solidFill>
              <a:srgbClr val="7F0000"/>
            </a:solidFill>
          </a:ln>
        </p:spPr>
        <p:txBody>
          <a:bodyPr wrap="square" lIns="0" tIns="0" rIns="0" bIns="0" rtlCol="0"/>
          <a:lstStyle/>
          <a:p>
            <a:endParaRPr/>
          </a:p>
        </p:txBody>
      </p:sp>
      <p:sp>
        <p:nvSpPr>
          <p:cNvPr id="870" name="object 870"/>
          <p:cNvSpPr/>
          <p:nvPr/>
        </p:nvSpPr>
        <p:spPr>
          <a:xfrm>
            <a:off x="4662170" y="2270760"/>
            <a:ext cx="21590" cy="0"/>
          </a:xfrm>
          <a:custGeom>
            <a:avLst/>
            <a:gdLst/>
            <a:ahLst/>
            <a:cxnLst/>
            <a:rect l="l" t="t" r="r" b="b"/>
            <a:pathLst>
              <a:path w="21589">
                <a:moveTo>
                  <a:pt x="0" y="0"/>
                </a:moveTo>
                <a:lnTo>
                  <a:pt x="21589" y="0"/>
                </a:lnTo>
              </a:path>
            </a:pathLst>
          </a:custGeom>
          <a:ln w="22860">
            <a:solidFill>
              <a:srgbClr val="7F0000"/>
            </a:solidFill>
          </a:ln>
        </p:spPr>
        <p:txBody>
          <a:bodyPr wrap="square" lIns="0" tIns="0" rIns="0" bIns="0" rtlCol="0"/>
          <a:lstStyle/>
          <a:p>
            <a:endParaRPr/>
          </a:p>
        </p:txBody>
      </p:sp>
      <p:sp>
        <p:nvSpPr>
          <p:cNvPr id="871" name="object 871"/>
          <p:cNvSpPr/>
          <p:nvPr/>
        </p:nvSpPr>
        <p:spPr>
          <a:xfrm>
            <a:off x="4705350" y="2270760"/>
            <a:ext cx="22860" cy="0"/>
          </a:xfrm>
          <a:custGeom>
            <a:avLst/>
            <a:gdLst/>
            <a:ahLst/>
            <a:cxnLst/>
            <a:rect l="l" t="t" r="r" b="b"/>
            <a:pathLst>
              <a:path w="22860">
                <a:moveTo>
                  <a:pt x="0" y="0"/>
                </a:moveTo>
                <a:lnTo>
                  <a:pt x="22860" y="0"/>
                </a:lnTo>
              </a:path>
            </a:pathLst>
          </a:custGeom>
          <a:ln w="22860">
            <a:solidFill>
              <a:srgbClr val="7F0000"/>
            </a:solidFill>
          </a:ln>
        </p:spPr>
        <p:txBody>
          <a:bodyPr wrap="square" lIns="0" tIns="0" rIns="0" bIns="0" rtlCol="0"/>
          <a:lstStyle/>
          <a:p>
            <a:endParaRPr/>
          </a:p>
        </p:txBody>
      </p:sp>
      <p:sp>
        <p:nvSpPr>
          <p:cNvPr id="872" name="object 872"/>
          <p:cNvSpPr/>
          <p:nvPr/>
        </p:nvSpPr>
        <p:spPr>
          <a:xfrm>
            <a:off x="4749800" y="2270760"/>
            <a:ext cx="21590" cy="0"/>
          </a:xfrm>
          <a:custGeom>
            <a:avLst/>
            <a:gdLst/>
            <a:ahLst/>
            <a:cxnLst/>
            <a:rect l="l" t="t" r="r" b="b"/>
            <a:pathLst>
              <a:path w="21589">
                <a:moveTo>
                  <a:pt x="0" y="0"/>
                </a:moveTo>
                <a:lnTo>
                  <a:pt x="21589" y="0"/>
                </a:lnTo>
              </a:path>
            </a:pathLst>
          </a:custGeom>
          <a:ln w="22860">
            <a:solidFill>
              <a:srgbClr val="7F0000"/>
            </a:solidFill>
          </a:ln>
        </p:spPr>
        <p:txBody>
          <a:bodyPr wrap="square" lIns="0" tIns="0" rIns="0" bIns="0" rtlCol="0"/>
          <a:lstStyle/>
          <a:p>
            <a:endParaRPr/>
          </a:p>
        </p:txBody>
      </p:sp>
      <p:sp>
        <p:nvSpPr>
          <p:cNvPr id="873" name="object 873"/>
          <p:cNvSpPr/>
          <p:nvPr/>
        </p:nvSpPr>
        <p:spPr>
          <a:xfrm>
            <a:off x="4794250" y="2270760"/>
            <a:ext cx="21590" cy="0"/>
          </a:xfrm>
          <a:custGeom>
            <a:avLst/>
            <a:gdLst/>
            <a:ahLst/>
            <a:cxnLst/>
            <a:rect l="l" t="t" r="r" b="b"/>
            <a:pathLst>
              <a:path w="21589">
                <a:moveTo>
                  <a:pt x="0" y="0"/>
                </a:moveTo>
                <a:lnTo>
                  <a:pt x="21589" y="0"/>
                </a:lnTo>
              </a:path>
            </a:pathLst>
          </a:custGeom>
          <a:ln w="22860">
            <a:solidFill>
              <a:srgbClr val="7F0000"/>
            </a:solidFill>
          </a:ln>
        </p:spPr>
        <p:txBody>
          <a:bodyPr wrap="square" lIns="0" tIns="0" rIns="0" bIns="0" rtlCol="0"/>
          <a:lstStyle/>
          <a:p>
            <a:endParaRPr/>
          </a:p>
        </p:txBody>
      </p:sp>
      <p:sp>
        <p:nvSpPr>
          <p:cNvPr id="874" name="object 874"/>
          <p:cNvSpPr/>
          <p:nvPr/>
        </p:nvSpPr>
        <p:spPr>
          <a:xfrm>
            <a:off x="4837429" y="2270760"/>
            <a:ext cx="21590" cy="0"/>
          </a:xfrm>
          <a:custGeom>
            <a:avLst/>
            <a:gdLst/>
            <a:ahLst/>
            <a:cxnLst/>
            <a:rect l="l" t="t" r="r" b="b"/>
            <a:pathLst>
              <a:path w="21589">
                <a:moveTo>
                  <a:pt x="0" y="0"/>
                </a:moveTo>
                <a:lnTo>
                  <a:pt x="21590" y="0"/>
                </a:lnTo>
              </a:path>
            </a:pathLst>
          </a:custGeom>
          <a:ln w="22860">
            <a:solidFill>
              <a:srgbClr val="7F0000"/>
            </a:solidFill>
          </a:ln>
        </p:spPr>
        <p:txBody>
          <a:bodyPr wrap="square" lIns="0" tIns="0" rIns="0" bIns="0" rtlCol="0"/>
          <a:lstStyle/>
          <a:p>
            <a:endParaRPr/>
          </a:p>
        </p:txBody>
      </p:sp>
      <p:sp>
        <p:nvSpPr>
          <p:cNvPr id="875" name="object 875"/>
          <p:cNvSpPr/>
          <p:nvPr/>
        </p:nvSpPr>
        <p:spPr>
          <a:xfrm>
            <a:off x="4881879" y="2270760"/>
            <a:ext cx="21590" cy="0"/>
          </a:xfrm>
          <a:custGeom>
            <a:avLst/>
            <a:gdLst/>
            <a:ahLst/>
            <a:cxnLst/>
            <a:rect l="l" t="t" r="r" b="b"/>
            <a:pathLst>
              <a:path w="21589">
                <a:moveTo>
                  <a:pt x="0" y="0"/>
                </a:moveTo>
                <a:lnTo>
                  <a:pt x="21590" y="0"/>
                </a:lnTo>
              </a:path>
            </a:pathLst>
          </a:custGeom>
          <a:ln w="22860">
            <a:solidFill>
              <a:srgbClr val="7F0000"/>
            </a:solidFill>
          </a:ln>
        </p:spPr>
        <p:txBody>
          <a:bodyPr wrap="square" lIns="0" tIns="0" rIns="0" bIns="0" rtlCol="0"/>
          <a:lstStyle/>
          <a:p>
            <a:endParaRPr/>
          </a:p>
        </p:txBody>
      </p:sp>
      <p:sp>
        <p:nvSpPr>
          <p:cNvPr id="876" name="object 876"/>
          <p:cNvSpPr/>
          <p:nvPr/>
        </p:nvSpPr>
        <p:spPr>
          <a:xfrm>
            <a:off x="4925059" y="2270760"/>
            <a:ext cx="22860" cy="0"/>
          </a:xfrm>
          <a:custGeom>
            <a:avLst/>
            <a:gdLst/>
            <a:ahLst/>
            <a:cxnLst/>
            <a:rect l="l" t="t" r="r" b="b"/>
            <a:pathLst>
              <a:path w="22860">
                <a:moveTo>
                  <a:pt x="0" y="0"/>
                </a:moveTo>
                <a:lnTo>
                  <a:pt x="22860" y="0"/>
                </a:lnTo>
              </a:path>
            </a:pathLst>
          </a:custGeom>
          <a:ln w="22860">
            <a:solidFill>
              <a:srgbClr val="7F0000"/>
            </a:solidFill>
          </a:ln>
        </p:spPr>
        <p:txBody>
          <a:bodyPr wrap="square" lIns="0" tIns="0" rIns="0" bIns="0" rtlCol="0"/>
          <a:lstStyle/>
          <a:p>
            <a:endParaRPr/>
          </a:p>
        </p:txBody>
      </p:sp>
      <p:sp>
        <p:nvSpPr>
          <p:cNvPr id="877" name="object 877"/>
          <p:cNvSpPr/>
          <p:nvPr/>
        </p:nvSpPr>
        <p:spPr>
          <a:xfrm>
            <a:off x="4969509" y="2270760"/>
            <a:ext cx="21590" cy="0"/>
          </a:xfrm>
          <a:custGeom>
            <a:avLst/>
            <a:gdLst/>
            <a:ahLst/>
            <a:cxnLst/>
            <a:rect l="l" t="t" r="r" b="b"/>
            <a:pathLst>
              <a:path w="21589">
                <a:moveTo>
                  <a:pt x="0" y="0"/>
                </a:moveTo>
                <a:lnTo>
                  <a:pt x="21589" y="0"/>
                </a:lnTo>
              </a:path>
            </a:pathLst>
          </a:custGeom>
          <a:ln w="22860">
            <a:solidFill>
              <a:srgbClr val="7F0000"/>
            </a:solidFill>
          </a:ln>
        </p:spPr>
        <p:txBody>
          <a:bodyPr wrap="square" lIns="0" tIns="0" rIns="0" bIns="0" rtlCol="0"/>
          <a:lstStyle/>
          <a:p>
            <a:endParaRPr/>
          </a:p>
        </p:txBody>
      </p:sp>
      <p:sp>
        <p:nvSpPr>
          <p:cNvPr id="878" name="object 878"/>
          <p:cNvSpPr/>
          <p:nvPr/>
        </p:nvSpPr>
        <p:spPr>
          <a:xfrm>
            <a:off x="5013959" y="2270760"/>
            <a:ext cx="21590" cy="0"/>
          </a:xfrm>
          <a:custGeom>
            <a:avLst/>
            <a:gdLst/>
            <a:ahLst/>
            <a:cxnLst/>
            <a:rect l="l" t="t" r="r" b="b"/>
            <a:pathLst>
              <a:path w="21589">
                <a:moveTo>
                  <a:pt x="0" y="0"/>
                </a:moveTo>
                <a:lnTo>
                  <a:pt x="21589" y="0"/>
                </a:lnTo>
              </a:path>
            </a:pathLst>
          </a:custGeom>
          <a:ln w="22860">
            <a:solidFill>
              <a:srgbClr val="7F0000"/>
            </a:solidFill>
          </a:ln>
        </p:spPr>
        <p:txBody>
          <a:bodyPr wrap="square" lIns="0" tIns="0" rIns="0" bIns="0" rtlCol="0"/>
          <a:lstStyle/>
          <a:p>
            <a:endParaRPr/>
          </a:p>
        </p:txBody>
      </p:sp>
      <p:sp>
        <p:nvSpPr>
          <p:cNvPr id="879" name="object 879"/>
          <p:cNvSpPr/>
          <p:nvPr/>
        </p:nvSpPr>
        <p:spPr>
          <a:xfrm>
            <a:off x="5057140" y="2270760"/>
            <a:ext cx="21590" cy="0"/>
          </a:xfrm>
          <a:custGeom>
            <a:avLst/>
            <a:gdLst/>
            <a:ahLst/>
            <a:cxnLst/>
            <a:rect l="l" t="t" r="r" b="b"/>
            <a:pathLst>
              <a:path w="21589">
                <a:moveTo>
                  <a:pt x="0" y="0"/>
                </a:moveTo>
                <a:lnTo>
                  <a:pt x="21589" y="0"/>
                </a:lnTo>
              </a:path>
            </a:pathLst>
          </a:custGeom>
          <a:ln w="22860">
            <a:solidFill>
              <a:srgbClr val="7F0000"/>
            </a:solidFill>
          </a:ln>
        </p:spPr>
        <p:txBody>
          <a:bodyPr wrap="square" lIns="0" tIns="0" rIns="0" bIns="0" rtlCol="0"/>
          <a:lstStyle/>
          <a:p>
            <a:endParaRPr/>
          </a:p>
        </p:txBody>
      </p:sp>
      <p:sp>
        <p:nvSpPr>
          <p:cNvPr id="880" name="object 880"/>
          <p:cNvSpPr/>
          <p:nvPr/>
        </p:nvSpPr>
        <p:spPr>
          <a:xfrm>
            <a:off x="5101590" y="2270760"/>
            <a:ext cx="21590" cy="0"/>
          </a:xfrm>
          <a:custGeom>
            <a:avLst/>
            <a:gdLst/>
            <a:ahLst/>
            <a:cxnLst/>
            <a:rect l="l" t="t" r="r" b="b"/>
            <a:pathLst>
              <a:path w="21589">
                <a:moveTo>
                  <a:pt x="0" y="0"/>
                </a:moveTo>
                <a:lnTo>
                  <a:pt x="21589" y="0"/>
                </a:lnTo>
              </a:path>
            </a:pathLst>
          </a:custGeom>
          <a:ln w="22860">
            <a:solidFill>
              <a:srgbClr val="7F0000"/>
            </a:solidFill>
          </a:ln>
        </p:spPr>
        <p:txBody>
          <a:bodyPr wrap="square" lIns="0" tIns="0" rIns="0" bIns="0" rtlCol="0"/>
          <a:lstStyle/>
          <a:p>
            <a:endParaRPr/>
          </a:p>
        </p:txBody>
      </p:sp>
      <p:sp>
        <p:nvSpPr>
          <p:cNvPr id="881" name="object 881"/>
          <p:cNvSpPr/>
          <p:nvPr/>
        </p:nvSpPr>
        <p:spPr>
          <a:xfrm>
            <a:off x="5144770" y="2270760"/>
            <a:ext cx="22860" cy="0"/>
          </a:xfrm>
          <a:custGeom>
            <a:avLst/>
            <a:gdLst/>
            <a:ahLst/>
            <a:cxnLst/>
            <a:rect l="l" t="t" r="r" b="b"/>
            <a:pathLst>
              <a:path w="22860">
                <a:moveTo>
                  <a:pt x="0" y="0"/>
                </a:moveTo>
                <a:lnTo>
                  <a:pt x="22859" y="0"/>
                </a:lnTo>
              </a:path>
            </a:pathLst>
          </a:custGeom>
          <a:ln w="22860">
            <a:solidFill>
              <a:srgbClr val="7F0000"/>
            </a:solidFill>
          </a:ln>
        </p:spPr>
        <p:txBody>
          <a:bodyPr wrap="square" lIns="0" tIns="0" rIns="0" bIns="0" rtlCol="0"/>
          <a:lstStyle/>
          <a:p>
            <a:endParaRPr/>
          </a:p>
        </p:txBody>
      </p:sp>
      <p:sp>
        <p:nvSpPr>
          <p:cNvPr id="882" name="object 882"/>
          <p:cNvSpPr/>
          <p:nvPr/>
        </p:nvSpPr>
        <p:spPr>
          <a:xfrm>
            <a:off x="5189220" y="2270760"/>
            <a:ext cx="21590" cy="0"/>
          </a:xfrm>
          <a:custGeom>
            <a:avLst/>
            <a:gdLst/>
            <a:ahLst/>
            <a:cxnLst/>
            <a:rect l="l" t="t" r="r" b="b"/>
            <a:pathLst>
              <a:path w="21589">
                <a:moveTo>
                  <a:pt x="0" y="0"/>
                </a:moveTo>
                <a:lnTo>
                  <a:pt x="21589" y="0"/>
                </a:lnTo>
              </a:path>
            </a:pathLst>
          </a:custGeom>
          <a:ln w="22860">
            <a:solidFill>
              <a:srgbClr val="7F0000"/>
            </a:solidFill>
          </a:ln>
        </p:spPr>
        <p:txBody>
          <a:bodyPr wrap="square" lIns="0" tIns="0" rIns="0" bIns="0" rtlCol="0"/>
          <a:lstStyle/>
          <a:p>
            <a:endParaRPr/>
          </a:p>
        </p:txBody>
      </p:sp>
      <p:sp>
        <p:nvSpPr>
          <p:cNvPr id="883" name="object 883"/>
          <p:cNvSpPr/>
          <p:nvPr/>
        </p:nvSpPr>
        <p:spPr>
          <a:xfrm>
            <a:off x="5232400" y="2270760"/>
            <a:ext cx="22860" cy="0"/>
          </a:xfrm>
          <a:custGeom>
            <a:avLst/>
            <a:gdLst/>
            <a:ahLst/>
            <a:cxnLst/>
            <a:rect l="l" t="t" r="r" b="b"/>
            <a:pathLst>
              <a:path w="22860">
                <a:moveTo>
                  <a:pt x="0" y="0"/>
                </a:moveTo>
                <a:lnTo>
                  <a:pt x="22860" y="0"/>
                </a:lnTo>
              </a:path>
            </a:pathLst>
          </a:custGeom>
          <a:ln w="22860">
            <a:solidFill>
              <a:srgbClr val="7F0000"/>
            </a:solidFill>
          </a:ln>
        </p:spPr>
        <p:txBody>
          <a:bodyPr wrap="square" lIns="0" tIns="0" rIns="0" bIns="0" rtlCol="0"/>
          <a:lstStyle/>
          <a:p>
            <a:endParaRPr/>
          </a:p>
        </p:txBody>
      </p:sp>
      <p:sp>
        <p:nvSpPr>
          <p:cNvPr id="884" name="object 884"/>
          <p:cNvSpPr/>
          <p:nvPr/>
        </p:nvSpPr>
        <p:spPr>
          <a:xfrm>
            <a:off x="5276850" y="2270760"/>
            <a:ext cx="21590" cy="0"/>
          </a:xfrm>
          <a:custGeom>
            <a:avLst/>
            <a:gdLst/>
            <a:ahLst/>
            <a:cxnLst/>
            <a:rect l="l" t="t" r="r" b="b"/>
            <a:pathLst>
              <a:path w="21589">
                <a:moveTo>
                  <a:pt x="0" y="0"/>
                </a:moveTo>
                <a:lnTo>
                  <a:pt x="21589" y="0"/>
                </a:lnTo>
              </a:path>
            </a:pathLst>
          </a:custGeom>
          <a:ln w="22860">
            <a:solidFill>
              <a:srgbClr val="7F0000"/>
            </a:solidFill>
          </a:ln>
        </p:spPr>
        <p:txBody>
          <a:bodyPr wrap="square" lIns="0" tIns="0" rIns="0" bIns="0" rtlCol="0"/>
          <a:lstStyle/>
          <a:p>
            <a:endParaRPr/>
          </a:p>
        </p:txBody>
      </p:sp>
      <p:sp>
        <p:nvSpPr>
          <p:cNvPr id="885" name="object 885"/>
          <p:cNvSpPr/>
          <p:nvPr/>
        </p:nvSpPr>
        <p:spPr>
          <a:xfrm>
            <a:off x="5321300" y="2270760"/>
            <a:ext cx="21590" cy="0"/>
          </a:xfrm>
          <a:custGeom>
            <a:avLst/>
            <a:gdLst/>
            <a:ahLst/>
            <a:cxnLst/>
            <a:rect l="l" t="t" r="r" b="b"/>
            <a:pathLst>
              <a:path w="21589">
                <a:moveTo>
                  <a:pt x="0" y="0"/>
                </a:moveTo>
                <a:lnTo>
                  <a:pt x="21589" y="0"/>
                </a:lnTo>
              </a:path>
            </a:pathLst>
          </a:custGeom>
          <a:ln w="22860">
            <a:solidFill>
              <a:srgbClr val="7F0000"/>
            </a:solidFill>
          </a:ln>
        </p:spPr>
        <p:txBody>
          <a:bodyPr wrap="square" lIns="0" tIns="0" rIns="0" bIns="0" rtlCol="0"/>
          <a:lstStyle/>
          <a:p>
            <a:endParaRPr/>
          </a:p>
        </p:txBody>
      </p:sp>
      <p:sp>
        <p:nvSpPr>
          <p:cNvPr id="886" name="object 886"/>
          <p:cNvSpPr/>
          <p:nvPr/>
        </p:nvSpPr>
        <p:spPr>
          <a:xfrm>
            <a:off x="5364479" y="2270760"/>
            <a:ext cx="21590" cy="0"/>
          </a:xfrm>
          <a:custGeom>
            <a:avLst/>
            <a:gdLst/>
            <a:ahLst/>
            <a:cxnLst/>
            <a:rect l="l" t="t" r="r" b="b"/>
            <a:pathLst>
              <a:path w="21589">
                <a:moveTo>
                  <a:pt x="0" y="0"/>
                </a:moveTo>
                <a:lnTo>
                  <a:pt x="21590" y="0"/>
                </a:lnTo>
              </a:path>
            </a:pathLst>
          </a:custGeom>
          <a:ln w="22860">
            <a:solidFill>
              <a:srgbClr val="7F0000"/>
            </a:solidFill>
          </a:ln>
        </p:spPr>
        <p:txBody>
          <a:bodyPr wrap="square" lIns="0" tIns="0" rIns="0" bIns="0" rtlCol="0"/>
          <a:lstStyle/>
          <a:p>
            <a:endParaRPr/>
          </a:p>
        </p:txBody>
      </p:sp>
      <p:sp>
        <p:nvSpPr>
          <p:cNvPr id="887" name="object 887"/>
          <p:cNvSpPr/>
          <p:nvPr/>
        </p:nvSpPr>
        <p:spPr>
          <a:xfrm>
            <a:off x="5408929" y="2270760"/>
            <a:ext cx="21590" cy="0"/>
          </a:xfrm>
          <a:custGeom>
            <a:avLst/>
            <a:gdLst/>
            <a:ahLst/>
            <a:cxnLst/>
            <a:rect l="l" t="t" r="r" b="b"/>
            <a:pathLst>
              <a:path w="21589">
                <a:moveTo>
                  <a:pt x="0" y="0"/>
                </a:moveTo>
                <a:lnTo>
                  <a:pt x="21590" y="0"/>
                </a:lnTo>
              </a:path>
            </a:pathLst>
          </a:custGeom>
          <a:ln w="22860">
            <a:solidFill>
              <a:srgbClr val="7F0000"/>
            </a:solidFill>
          </a:ln>
        </p:spPr>
        <p:txBody>
          <a:bodyPr wrap="square" lIns="0" tIns="0" rIns="0" bIns="0" rtlCol="0"/>
          <a:lstStyle/>
          <a:p>
            <a:endParaRPr/>
          </a:p>
        </p:txBody>
      </p:sp>
      <p:sp>
        <p:nvSpPr>
          <p:cNvPr id="888" name="object 888"/>
          <p:cNvSpPr/>
          <p:nvPr/>
        </p:nvSpPr>
        <p:spPr>
          <a:xfrm>
            <a:off x="5452109" y="2270760"/>
            <a:ext cx="22860" cy="0"/>
          </a:xfrm>
          <a:custGeom>
            <a:avLst/>
            <a:gdLst/>
            <a:ahLst/>
            <a:cxnLst/>
            <a:rect l="l" t="t" r="r" b="b"/>
            <a:pathLst>
              <a:path w="22860">
                <a:moveTo>
                  <a:pt x="0" y="0"/>
                </a:moveTo>
                <a:lnTo>
                  <a:pt x="22860" y="0"/>
                </a:lnTo>
              </a:path>
            </a:pathLst>
          </a:custGeom>
          <a:ln w="22860">
            <a:solidFill>
              <a:srgbClr val="7F0000"/>
            </a:solidFill>
          </a:ln>
        </p:spPr>
        <p:txBody>
          <a:bodyPr wrap="square" lIns="0" tIns="0" rIns="0" bIns="0" rtlCol="0"/>
          <a:lstStyle/>
          <a:p>
            <a:endParaRPr/>
          </a:p>
        </p:txBody>
      </p:sp>
      <p:sp>
        <p:nvSpPr>
          <p:cNvPr id="889" name="object 889"/>
          <p:cNvSpPr/>
          <p:nvPr/>
        </p:nvSpPr>
        <p:spPr>
          <a:xfrm>
            <a:off x="5496559" y="2270760"/>
            <a:ext cx="21590" cy="0"/>
          </a:xfrm>
          <a:custGeom>
            <a:avLst/>
            <a:gdLst/>
            <a:ahLst/>
            <a:cxnLst/>
            <a:rect l="l" t="t" r="r" b="b"/>
            <a:pathLst>
              <a:path w="21589">
                <a:moveTo>
                  <a:pt x="0" y="0"/>
                </a:moveTo>
                <a:lnTo>
                  <a:pt x="21589" y="0"/>
                </a:lnTo>
              </a:path>
            </a:pathLst>
          </a:custGeom>
          <a:ln w="22860">
            <a:solidFill>
              <a:srgbClr val="7F0000"/>
            </a:solidFill>
          </a:ln>
        </p:spPr>
        <p:txBody>
          <a:bodyPr wrap="square" lIns="0" tIns="0" rIns="0" bIns="0" rtlCol="0"/>
          <a:lstStyle/>
          <a:p>
            <a:endParaRPr/>
          </a:p>
        </p:txBody>
      </p:sp>
      <p:sp>
        <p:nvSpPr>
          <p:cNvPr id="890" name="object 890"/>
          <p:cNvSpPr/>
          <p:nvPr/>
        </p:nvSpPr>
        <p:spPr>
          <a:xfrm>
            <a:off x="5541009" y="2270760"/>
            <a:ext cx="21590" cy="0"/>
          </a:xfrm>
          <a:custGeom>
            <a:avLst/>
            <a:gdLst/>
            <a:ahLst/>
            <a:cxnLst/>
            <a:rect l="l" t="t" r="r" b="b"/>
            <a:pathLst>
              <a:path w="21589">
                <a:moveTo>
                  <a:pt x="0" y="0"/>
                </a:moveTo>
                <a:lnTo>
                  <a:pt x="21589" y="0"/>
                </a:lnTo>
              </a:path>
            </a:pathLst>
          </a:custGeom>
          <a:ln w="22860">
            <a:solidFill>
              <a:srgbClr val="7F0000"/>
            </a:solidFill>
          </a:ln>
        </p:spPr>
        <p:txBody>
          <a:bodyPr wrap="square" lIns="0" tIns="0" rIns="0" bIns="0" rtlCol="0"/>
          <a:lstStyle/>
          <a:p>
            <a:endParaRPr/>
          </a:p>
        </p:txBody>
      </p:sp>
      <p:sp>
        <p:nvSpPr>
          <p:cNvPr id="891" name="object 891"/>
          <p:cNvSpPr/>
          <p:nvPr/>
        </p:nvSpPr>
        <p:spPr>
          <a:xfrm>
            <a:off x="5584190" y="2270760"/>
            <a:ext cx="21590" cy="0"/>
          </a:xfrm>
          <a:custGeom>
            <a:avLst/>
            <a:gdLst/>
            <a:ahLst/>
            <a:cxnLst/>
            <a:rect l="l" t="t" r="r" b="b"/>
            <a:pathLst>
              <a:path w="21589">
                <a:moveTo>
                  <a:pt x="0" y="0"/>
                </a:moveTo>
                <a:lnTo>
                  <a:pt x="21589" y="0"/>
                </a:lnTo>
              </a:path>
            </a:pathLst>
          </a:custGeom>
          <a:ln w="22860">
            <a:solidFill>
              <a:srgbClr val="7F0000"/>
            </a:solidFill>
          </a:ln>
        </p:spPr>
        <p:txBody>
          <a:bodyPr wrap="square" lIns="0" tIns="0" rIns="0" bIns="0" rtlCol="0"/>
          <a:lstStyle/>
          <a:p>
            <a:endParaRPr/>
          </a:p>
        </p:txBody>
      </p:sp>
      <p:sp>
        <p:nvSpPr>
          <p:cNvPr id="892" name="object 892"/>
          <p:cNvSpPr/>
          <p:nvPr/>
        </p:nvSpPr>
        <p:spPr>
          <a:xfrm>
            <a:off x="5628640" y="2270760"/>
            <a:ext cx="21590" cy="0"/>
          </a:xfrm>
          <a:custGeom>
            <a:avLst/>
            <a:gdLst/>
            <a:ahLst/>
            <a:cxnLst/>
            <a:rect l="l" t="t" r="r" b="b"/>
            <a:pathLst>
              <a:path w="21589">
                <a:moveTo>
                  <a:pt x="0" y="0"/>
                </a:moveTo>
                <a:lnTo>
                  <a:pt x="21589" y="0"/>
                </a:lnTo>
              </a:path>
            </a:pathLst>
          </a:custGeom>
          <a:ln w="22860">
            <a:solidFill>
              <a:srgbClr val="7F0000"/>
            </a:solidFill>
          </a:ln>
        </p:spPr>
        <p:txBody>
          <a:bodyPr wrap="square" lIns="0" tIns="0" rIns="0" bIns="0" rtlCol="0"/>
          <a:lstStyle/>
          <a:p>
            <a:endParaRPr/>
          </a:p>
        </p:txBody>
      </p:sp>
      <p:sp>
        <p:nvSpPr>
          <p:cNvPr id="893" name="object 893"/>
          <p:cNvSpPr/>
          <p:nvPr/>
        </p:nvSpPr>
        <p:spPr>
          <a:xfrm>
            <a:off x="5671820" y="2270760"/>
            <a:ext cx="22860" cy="0"/>
          </a:xfrm>
          <a:custGeom>
            <a:avLst/>
            <a:gdLst/>
            <a:ahLst/>
            <a:cxnLst/>
            <a:rect l="l" t="t" r="r" b="b"/>
            <a:pathLst>
              <a:path w="22860">
                <a:moveTo>
                  <a:pt x="0" y="0"/>
                </a:moveTo>
                <a:lnTo>
                  <a:pt x="22859" y="0"/>
                </a:lnTo>
              </a:path>
            </a:pathLst>
          </a:custGeom>
          <a:ln w="22860">
            <a:solidFill>
              <a:srgbClr val="7F0000"/>
            </a:solidFill>
          </a:ln>
        </p:spPr>
        <p:txBody>
          <a:bodyPr wrap="square" lIns="0" tIns="0" rIns="0" bIns="0" rtlCol="0"/>
          <a:lstStyle/>
          <a:p>
            <a:endParaRPr/>
          </a:p>
        </p:txBody>
      </p:sp>
      <p:sp>
        <p:nvSpPr>
          <p:cNvPr id="894" name="object 894"/>
          <p:cNvSpPr/>
          <p:nvPr/>
        </p:nvSpPr>
        <p:spPr>
          <a:xfrm>
            <a:off x="5716270" y="2270760"/>
            <a:ext cx="21590" cy="0"/>
          </a:xfrm>
          <a:custGeom>
            <a:avLst/>
            <a:gdLst/>
            <a:ahLst/>
            <a:cxnLst/>
            <a:rect l="l" t="t" r="r" b="b"/>
            <a:pathLst>
              <a:path w="21589">
                <a:moveTo>
                  <a:pt x="0" y="0"/>
                </a:moveTo>
                <a:lnTo>
                  <a:pt x="21589" y="0"/>
                </a:lnTo>
              </a:path>
            </a:pathLst>
          </a:custGeom>
          <a:ln w="22860">
            <a:solidFill>
              <a:srgbClr val="7F0000"/>
            </a:solidFill>
          </a:ln>
        </p:spPr>
        <p:txBody>
          <a:bodyPr wrap="square" lIns="0" tIns="0" rIns="0" bIns="0" rtlCol="0"/>
          <a:lstStyle/>
          <a:p>
            <a:endParaRPr/>
          </a:p>
        </p:txBody>
      </p:sp>
      <p:sp>
        <p:nvSpPr>
          <p:cNvPr id="895" name="object 895"/>
          <p:cNvSpPr/>
          <p:nvPr/>
        </p:nvSpPr>
        <p:spPr>
          <a:xfrm>
            <a:off x="5759450" y="2270760"/>
            <a:ext cx="22860" cy="0"/>
          </a:xfrm>
          <a:custGeom>
            <a:avLst/>
            <a:gdLst/>
            <a:ahLst/>
            <a:cxnLst/>
            <a:rect l="l" t="t" r="r" b="b"/>
            <a:pathLst>
              <a:path w="22860">
                <a:moveTo>
                  <a:pt x="0" y="0"/>
                </a:moveTo>
                <a:lnTo>
                  <a:pt x="22860" y="0"/>
                </a:lnTo>
              </a:path>
            </a:pathLst>
          </a:custGeom>
          <a:ln w="22860">
            <a:solidFill>
              <a:srgbClr val="7F0000"/>
            </a:solidFill>
          </a:ln>
        </p:spPr>
        <p:txBody>
          <a:bodyPr wrap="square" lIns="0" tIns="0" rIns="0" bIns="0" rtlCol="0"/>
          <a:lstStyle/>
          <a:p>
            <a:endParaRPr/>
          </a:p>
        </p:txBody>
      </p:sp>
      <p:sp>
        <p:nvSpPr>
          <p:cNvPr id="896" name="object 896"/>
          <p:cNvSpPr/>
          <p:nvPr/>
        </p:nvSpPr>
        <p:spPr>
          <a:xfrm>
            <a:off x="5803900" y="2270760"/>
            <a:ext cx="21590" cy="0"/>
          </a:xfrm>
          <a:custGeom>
            <a:avLst/>
            <a:gdLst/>
            <a:ahLst/>
            <a:cxnLst/>
            <a:rect l="l" t="t" r="r" b="b"/>
            <a:pathLst>
              <a:path w="21589">
                <a:moveTo>
                  <a:pt x="0" y="0"/>
                </a:moveTo>
                <a:lnTo>
                  <a:pt x="21589" y="0"/>
                </a:lnTo>
              </a:path>
            </a:pathLst>
          </a:custGeom>
          <a:ln w="22860">
            <a:solidFill>
              <a:srgbClr val="7F0000"/>
            </a:solidFill>
          </a:ln>
        </p:spPr>
        <p:txBody>
          <a:bodyPr wrap="square" lIns="0" tIns="0" rIns="0" bIns="0" rtlCol="0"/>
          <a:lstStyle/>
          <a:p>
            <a:endParaRPr/>
          </a:p>
        </p:txBody>
      </p:sp>
      <p:sp>
        <p:nvSpPr>
          <p:cNvPr id="897" name="object 897"/>
          <p:cNvSpPr/>
          <p:nvPr/>
        </p:nvSpPr>
        <p:spPr>
          <a:xfrm>
            <a:off x="5848350" y="2270760"/>
            <a:ext cx="21590" cy="0"/>
          </a:xfrm>
          <a:custGeom>
            <a:avLst/>
            <a:gdLst/>
            <a:ahLst/>
            <a:cxnLst/>
            <a:rect l="l" t="t" r="r" b="b"/>
            <a:pathLst>
              <a:path w="21589">
                <a:moveTo>
                  <a:pt x="0" y="0"/>
                </a:moveTo>
                <a:lnTo>
                  <a:pt x="21589" y="0"/>
                </a:lnTo>
              </a:path>
            </a:pathLst>
          </a:custGeom>
          <a:ln w="22860">
            <a:solidFill>
              <a:srgbClr val="7F0000"/>
            </a:solidFill>
          </a:ln>
        </p:spPr>
        <p:txBody>
          <a:bodyPr wrap="square" lIns="0" tIns="0" rIns="0" bIns="0" rtlCol="0"/>
          <a:lstStyle/>
          <a:p>
            <a:endParaRPr/>
          </a:p>
        </p:txBody>
      </p:sp>
      <p:sp>
        <p:nvSpPr>
          <p:cNvPr id="898" name="object 898"/>
          <p:cNvSpPr/>
          <p:nvPr/>
        </p:nvSpPr>
        <p:spPr>
          <a:xfrm>
            <a:off x="5891529" y="2270760"/>
            <a:ext cx="21590" cy="0"/>
          </a:xfrm>
          <a:custGeom>
            <a:avLst/>
            <a:gdLst/>
            <a:ahLst/>
            <a:cxnLst/>
            <a:rect l="l" t="t" r="r" b="b"/>
            <a:pathLst>
              <a:path w="21589">
                <a:moveTo>
                  <a:pt x="0" y="0"/>
                </a:moveTo>
                <a:lnTo>
                  <a:pt x="21590" y="0"/>
                </a:lnTo>
              </a:path>
            </a:pathLst>
          </a:custGeom>
          <a:ln w="22860">
            <a:solidFill>
              <a:srgbClr val="7F0000"/>
            </a:solidFill>
          </a:ln>
        </p:spPr>
        <p:txBody>
          <a:bodyPr wrap="square" lIns="0" tIns="0" rIns="0" bIns="0" rtlCol="0"/>
          <a:lstStyle/>
          <a:p>
            <a:endParaRPr/>
          </a:p>
        </p:txBody>
      </p:sp>
      <p:sp>
        <p:nvSpPr>
          <p:cNvPr id="899" name="object 899"/>
          <p:cNvSpPr/>
          <p:nvPr/>
        </p:nvSpPr>
        <p:spPr>
          <a:xfrm>
            <a:off x="5935979" y="2270760"/>
            <a:ext cx="21590" cy="0"/>
          </a:xfrm>
          <a:custGeom>
            <a:avLst/>
            <a:gdLst/>
            <a:ahLst/>
            <a:cxnLst/>
            <a:rect l="l" t="t" r="r" b="b"/>
            <a:pathLst>
              <a:path w="21589">
                <a:moveTo>
                  <a:pt x="0" y="0"/>
                </a:moveTo>
                <a:lnTo>
                  <a:pt x="21590" y="0"/>
                </a:lnTo>
              </a:path>
            </a:pathLst>
          </a:custGeom>
          <a:ln w="22860">
            <a:solidFill>
              <a:srgbClr val="7F0000"/>
            </a:solidFill>
          </a:ln>
        </p:spPr>
        <p:txBody>
          <a:bodyPr wrap="square" lIns="0" tIns="0" rIns="0" bIns="0" rtlCol="0"/>
          <a:lstStyle/>
          <a:p>
            <a:endParaRPr/>
          </a:p>
        </p:txBody>
      </p:sp>
      <p:sp>
        <p:nvSpPr>
          <p:cNvPr id="900" name="object 900"/>
          <p:cNvSpPr/>
          <p:nvPr/>
        </p:nvSpPr>
        <p:spPr>
          <a:xfrm>
            <a:off x="5979159" y="2270760"/>
            <a:ext cx="3810" cy="19050"/>
          </a:xfrm>
          <a:custGeom>
            <a:avLst/>
            <a:gdLst/>
            <a:ahLst/>
            <a:cxnLst/>
            <a:rect l="l" t="t" r="r" b="b"/>
            <a:pathLst>
              <a:path w="3810" h="19050">
                <a:moveTo>
                  <a:pt x="0" y="0"/>
                </a:moveTo>
                <a:lnTo>
                  <a:pt x="3810" y="0"/>
                </a:lnTo>
                <a:lnTo>
                  <a:pt x="3810" y="19050"/>
                </a:lnTo>
              </a:path>
            </a:pathLst>
          </a:custGeom>
          <a:ln w="22860">
            <a:solidFill>
              <a:srgbClr val="7F0000"/>
            </a:solidFill>
          </a:ln>
        </p:spPr>
        <p:txBody>
          <a:bodyPr wrap="square" lIns="0" tIns="0" rIns="0" bIns="0" rtlCol="0"/>
          <a:lstStyle/>
          <a:p>
            <a:endParaRPr/>
          </a:p>
        </p:txBody>
      </p:sp>
      <p:sp>
        <p:nvSpPr>
          <p:cNvPr id="901" name="object 901"/>
          <p:cNvSpPr/>
          <p:nvPr/>
        </p:nvSpPr>
        <p:spPr>
          <a:xfrm>
            <a:off x="5982970" y="2311400"/>
            <a:ext cx="0" cy="21590"/>
          </a:xfrm>
          <a:custGeom>
            <a:avLst/>
            <a:gdLst/>
            <a:ahLst/>
            <a:cxnLst/>
            <a:rect l="l" t="t" r="r" b="b"/>
            <a:pathLst>
              <a:path h="21589">
                <a:moveTo>
                  <a:pt x="-11429" y="10795"/>
                </a:moveTo>
                <a:lnTo>
                  <a:pt x="11429" y="10795"/>
                </a:lnTo>
              </a:path>
            </a:pathLst>
          </a:custGeom>
          <a:ln w="21589">
            <a:solidFill>
              <a:srgbClr val="7F0000"/>
            </a:solidFill>
          </a:ln>
        </p:spPr>
        <p:txBody>
          <a:bodyPr wrap="square" lIns="0" tIns="0" rIns="0" bIns="0" rtlCol="0"/>
          <a:lstStyle/>
          <a:p>
            <a:endParaRPr/>
          </a:p>
        </p:txBody>
      </p:sp>
      <p:sp>
        <p:nvSpPr>
          <p:cNvPr id="902" name="object 902"/>
          <p:cNvSpPr/>
          <p:nvPr/>
        </p:nvSpPr>
        <p:spPr>
          <a:xfrm>
            <a:off x="5982970" y="2355850"/>
            <a:ext cx="0" cy="21590"/>
          </a:xfrm>
          <a:custGeom>
            <a:avLst/>
            <a:gdLst/>
            <a:ahLst/>
            <a:cxnLst/>
            <a:rect l="l" t="t" r="r" b="b"/>
            <a:pathLst>
              <a:path h="21589">
                <a:moveTo>
                  <a:pt x="-11429" y="10795"/>
                </a:moveTo>
                <a:lnTo>
                  <a:pt x="11429" y="10795"/>
                </a:lnTo>
              </a:path>
            </a:pathLst>
          </a:custGeom>
          <a:ln w="21589">
            <a:solidFill>
              <a:srgbClr val="7F0000"/>
            </a:solidFill>
          </a:ln>
        </p:spPr>
        <p:txBody>
          <a:bodyPr wrap="square" lIns="0" tIns="0" rIns="0" bIns="0" rtlCol="0"/>
          <a:lstStyle/>
          <a:p>
            <a:endParaRPr/>
          </a:p>
        </p:txBody>
      </p:sp>
      <p:sp>
        <p:nvSpPr>
          <p:cNvPr id="903" name="object 903"/>
          <p:cNvSpPr/>
          <p:nvPr/>
        </p:nvSpPr>
        <p:spPr>
          <a:xfrm>
            <a:off x="5982970" y="2399029"/>
            <a:ext cx="0" cy="22860"/>
          </a:xfrm>
          <a:custGeom>
            <a:avLst/>
            <a:gdLst/>
            <a:ahLst/>
            <a:cxnLst/>
            <a:rect l="l" t="t" r="r" b="b"/>
            <a:pathLst>
              <a:path h="22860">
                <a:moveTo>
                  <a:pt x="-11429" y="11429"/>
                </a:moveTo>
                <a:lnTo>
                  <a:pt x="11429" y="11429"/>
                </a:lnTo>
              </a:path>
            </a:pathLst>
          </a:custGeom>
          <a:ln w="22860">
            <a:solidFill>
              <a:srgbClr val="7F0000"/>
            </a:solidFill>
          </a:ln>
        </p:spPr>
        <p:txBody>
          <a:bodyPr wrap="square" lIns="0" tIns="0" rIns="0" bIns="0" rtlCol="0"/>
          <a:lstStyle/>
          <a:p>
            <a:endParaRPr/>
          </a:p>
        </p:txBody>
      </p:sp>
      <p:sp>
        <p:nvSpPr>
          <p:cNvPr id="904" name="object 904"/>
          <p:cNvSpPr/>
          <p:nvPr/>
        </p:nvSpPr>
        <p:spPr>
          <a:xfrm>
            <a:off x="5982970" y="2443479"/>
            <a:ext cx="0" cy="21590"/>
          </a:xfrm>
          <a:custGeom>
            <a:avLst/>
            <a:gdLst/>
            <a:ahLst/>
            <a:cxnLst/>
            <a:rect l="l" t="t" r="r" b="b"/>
            <a:pathLst>
              <a:path h="21589">
                <a:moveTo>
                  <a:pt x="-11429" y="10795"/>
                </a:moveTo>
                <a:lnTo>
                  <a:pt x="11429" y="10795"/>
                </a:lnTo>
              </a:path>
            </a:pathLst>
          </a:custGeom>
          <a:ln w="21590">
            <a:solidFill>
              <a:srgbClr val="7F0000"/>
            </a:solidFill>
          </a:ln>
        </p:spPr>
        <p:txBody>
          <a:bodyPr wrap="square" lIns="0" tIns="0" rIns="0" bIns="0" rtlCol="0"/>
          <a:lstStyle/>
          <a:p>
            <a:endParaRPr/>
          </a:p>
        </p:txBody>
      </p:sp>
      <p:sp>
        <p:nvSpPr>
          <p:cNvPr id="905" name="object 905"/>
          <p:cNvSpPr/>
          <p:nvPr/>
        </p:nvSpPr>
        <p:spPr>
          <a:xfrm>
            <a:off x="5982970" y="2486660"/>
            <a:ext cx="0" cy="22860"/>
          </a:xfrm>
          <a:custGeom>
            <a:avLst/>
            <a:gdLst/>
            <a:ahLst/>
            <a:cxnLst/>
            <a:rect l="l" t="t" r="r" b="b"/>
            <a:pathLst>
              <a:path h="22860">
                <a:moveTo>
                  <a:pt x="-11429" y="11430"/>
                </a:moveTo>
                <a:lnTo>
                  <a:pt x="11429" y="11430"/>
                </a:lnTo>
              </a:path>
            </a:pathLst>
          </a:custGeom>
          <a:ln w="22860">
            <a:solidFill>
              <a:srgbClr val="7F0000"/>
            </a:solidFill>
          </a:ln>
        </p:spPr>
        <p:txBody>
          <a:bodyPr wrap="square" lIns="0" tIns="0" rIns="0" bIns="0" rtlCol="0"/>
          <a:lstStyle/>
          <a:p>
            <a:endParaRPr/>
          </a:p>
        </p:txBody>
      </p:sp>
      <p:sp>
        <p:nvSpPr>
          <p:cNvPr id="906" name="object 906"/>
          <p:cNvSpPr/>
          <p:nvPr/>
        </p:nvSpPr>
        <p:spPr>
          <a:xfrm>
            <a:off x="5982970" y="2531110"/>
            <a:ext cx="0" cy="21590"/>
          </a:xfrm>
          <a:custGeom>
            <a:avLst/>
            <a:gdLst/>
            <a:ahLst/>
            <a:cxnLst/>
            <a:rect l="l" t="t" r="r" b="b"/>
            <a:pathLst>
              <a:path h="21589">
                <a:moveTo>
                  <a:pt x="-11429" y="10794"/>
                </a:moveTo>
                <a:lnTo>
                  <a:pt x="11429" y="10794"/>
                </a:lnTo>
              </a:path>
            </a:pathLst>
          </a:custGeom>
          <a:ln w="21589">
            <a:solidFill>
              <a:srgbClr val="7F0000"/>
            </a:solidFill>
          </a:ln>
        </p:spPr>
        <p:txBody>
          <a:bodyPr wrap="square" lIns="0" tIns="0" rIns="0" bIns="0" rtlCol="0"/>
          <a:lstStyle/>
          <a:p>
            <a:endParaRPr/>
          </a:p>
        </p:txBody>
      </p:sp>
      <p:sp>
        <p:nvSpPr>
          <p:cNvPr id="907" name="object 907"/>
          <p:cNvSpPr/>
          <p:nvPr/>
        </p:nvSpPr>
        <p:spPr>
          <a:xfrm>
            <a:off x="5982970" y="2575560"/>
            <a:ext cx="0" cy="21590"/>
          </a:xfrm>
          <a:custGeom>
            <a:avLst/>
            <a:gdLst/>
            <a:ahLst/>
            <a:cxnLst/>
            <a:rect l="l" t="t" r="r" b="b"/>
            <a:pathLst>
              <a:path h="21589">
                <a:moveTo>
                  <a:pt x="-11429" y="10794"/>
                </a:moveTo>
                <a:lnTo>
                  <a:pt x="11429" y="10794"/>
                </a:lnTo>
              </a:path>
            </a:pathLst>
          </a:custGeom>
          <a:ln w="21589">
            <a:solidFill>
              <a:srgbClr val="7F0000"/>
            </a:solidFill>
          </a:ln>
        </p:spPr>
        <p:txBody>
          <a:bodyPr wrap="square" lIns="0" tIns="0" rIns="0" bIns="0" rtlCol="0"/>
          <a:lstStyle/>
          <a:p>
            <a:endParaRPr/>
          </a:p>
        </p:txBody>
      </p:sp>
      <p:sp>
        <p:nvSpPr>
          <p:cNvPr id="908" name="object 908"/>
          <p:cNvSpPr/>
          <p:nvPr/>
        </p:nvSpPr>
        <p:spPr>
          <a:xfrm>
            <a:off x="5981700" y="2618739"/>
            <a:ext cx="1270" cy="20320"/>
          </a:xfrm>
          <a:custGeom>
            <a:avLst/>
            <a:gdLst/>
            <a:ahLst/>
            <a:cxnLst/>
            <a:rect l="l" t="t" r="r" b="b"/>
            <a:pathLst>
              <a:path w="1270" h="20319">
                <a:moveTo>
                  <a:pt x="1270" y="0"/>
                </a:moveTo>
                <a:lnTo>
                  <a:pt x="1270" y="20320"/>
                </a:lnTo>
                <a:lnTo>
                  <a:pt x="0" y="20320"/>
                </a:lnTo>
              </a:path>
            </a:pathLst>
          </a:custGeom>
          <a:ln w="22860">
            <a:solidFill>
              <a:srgbClr val="7F0000"/>
            </a:solidFill>
          </a:ln>
        </p:spPr>
        <p:txBody>
          <a:bodyPr wrap="square" lIns="0" tIns="0" rIns="0" bIns="0" rtlCol="0"/>
          <a:lstStyle/>
          <a:p>
            <a:endParaRPr/>
          </a:p>
        </p:txBody>
      </p:sp>
      <p:sp>
        <p:nvSpPr>
          <p:cNvPr id="909" name="object 909"/>
          <p:cNvSpPr/>
          <p:nvPr/>
        </p:nvSpPr>
        <p:spPr>
          <a:xfrm>
            <a:off x="5937250" y="2639060"/>
            <a:ext cx="22860" cy="0"/>
          </a:xfrm>
          <a:custGeom>
            <a:avLst/>
            <a:gdLst/>
            <a:ahLst/>
            <a:cxnLst/>
            <a:rect l="l" t="t" r="r" b="b"/>
            <a:pathLst>
              <a:path w="22860">
                <a:moveTo>
                  <a:pt x="22860" y="0"/>
                </a:moveTo>
                <a:lnTo>
                  <a:pt x="0" y="0"/>
                </a:lnTo>
              </a:path>
            </a:pathLst>
          </a:custGeom>
          <a:ln w="22860">
            <a:solidFill>
              <a:srgbClr val="7F0000"/>
            </a:solidFill>
          </a:ln>
        </p:spPr>
        <p:txBody>
          <a:bodyPr wrap="square" lIns="0" tIns="0" rIns="0" bIns="0" rtlCol="0"/>
          <a:lstStyle/>
          <a:p>
            <a:endParaRPr/>
          </a:p>
        </p:txBody>
      </p:sp>
      <p:sp>
        <p:nvSpPr>
          <p:cNvPr id="910" name="object 910"/>
          <p:cNvSpPr/>
          <p:nvPr/>
        </p:nvSpPr>
        <p:spPr>
          <a:xfrm>
            <a:off x="5894070" y="2639060"/>
            <a:ext cx="21590" cy="0"/>
          </a:xfrm>
          <a:custGeom>
            <a:avLst/>
            <a:gdLst/>
            <a:ahLst/>
            <a:cxnLst/>
            <a:rect l="l" t="t" r="r" b="b"/>
            <a:pathLst>
              <a:path w="21589">
                <a:moveTo>
                  <a:pt x="21589" y="0"/>
                </a:moveTo>
                <a:lnTo>
                  <a:pt x="0" y="0"/>
                </a:lnTo>
              </a:path>
            </a:pathLst>
          </a:custGeom>
          <a:ln w="22860">
            <a:solidFill>
              <a:srgbClr val="7F0000"/>
            </a:solidFill>
          </a:ln>
        </p:spPr>
        <p:txBody>
          <a:bodyPr wrap="square" lIns="0" tIns="0" rIns="0" bIns="0" rtlCol="0"/>
          <a:lstStyle/>
          <a:p>
            <a:endParaRPr/>
          </a:p>
        </p:txBody>
      </p:sp>
      <p:sp>
        <p:nvSpPr>
          <p:cNvPr id="911" name="object 911"/>
          <p:cNvSpPr/>
          <p:nvPr/>
        </p:nvSpPr>
        <p:spPr>
          <a:xfrm>
            <a:off x="5849620" y="2639060"/>
            <a:ext cx="22860" cy="0"/>
          </a:xfrm>
          <a:custGeom>
            <a:avLst/>
            <a:gdLst/>
            <a:ahLst/>
            <a:cxnLst/>
            <a:rect l="l" t="t" r="r" b="b"/>
            <a:pathLst>
              <a:path w="22860">
                <a:moveTo>
                  <a:pt x="22859" y="0"/>
                </a:moveTo>
                <a:lnTo>
                  <a:pt x="0" y="0"/>
                </a:lnTo>
              </a:path>
            </a:pathLst>
          </a:custGeom>
          <a:ln w="22860">
            <a:solidFill>
              <a:srgbClr val="7F0000"/>
            </a:solidFill>
          </a:ln>
        </p:spPr>
        <p:txBody>
          <a:bodyPr wrap="square" lIns="0" tIns="0" rIns="0" bIns="0" rtlCol="0"/>
          <a:lstStyle/>
          <a:p>
            <a:endParaRPr/>
          </a:p>
        </p:txBody>
      </p:sp>
      <p:sp>
        <p:nvSpPr>
          <p:cNvPr id="912" name="object 912"/>
          <p:cNvSpPr/>
          <p:nvPr/>
        </p:nvSpPr>
        <p:spPr>
          <a:xfrm>
            <a:off x="5806440" y="2639060"/>
            <a:ext cx="21590" cy="0"/>
          </a:xfrm>
          <a:custGeom>
            <a:avLst/>
            <a:gdLst/>
            <a:ahLst/>
            <a:cxnLst/>
            <a:rect l="l" t="t" r="r" b="b"/>
            <a:pathLst>
              <a:path w="21589">
                <a:moveTo>
                  <a:pt x="21589" y="0"/>
                </a:moveTo>
                <a:lnTo>
                  <a:pt x="0" y="0"/>
                </a:lnTo>
              </a:path>
            </a:pathLst>
          </a:custGeom>
          <a:ln w="22860">
            <a:solidFill>
              <a:srgbClr val="7F0000"/>
            </a:solidFill>
          </a:ln>
        </p:spPr>
        <p:txBody>
          <a:bodyPr wrap="square" lIns="0" tIns="0" rIns="0" bIns="0" rtlCol="0"/>
          <a:lstStyle/>
          <a:p>
            <a:endParaRPr/>
          </a:p>
        </p:txBody>
      </p:sp>
      <p:sp>
        <p:nvSpPr>
          <p:cNvPr id="913" name="object 913"/>
          <p:cNvSpPr/>
          <p:nvPr/>
        </p:nvSpPr>
        <p:spPr>
          <a:xfrm>
            <a:off x="5761990" y="2639060"/>
            <a:ext cx="21590" cy="0"/>
          </a:xfrm>
          <a:custGeom>
            <a:avLst/>
            <a:gdLst/>
            <a:ahLst/>
            <a:cxnLst/>
            <a:rect l="l" t="t" r="r" b="b"/>
            <a:pathLst>
              <a:path w="21589">
                <a:moveTo>
                  <a:pt x="21589" y="0"/>
                </a:moveTo>
                <a:lnTo>
                  <a:pt x="0" y="0"/>
                </a:lnTo>
              </a:path>
            </a:pathLst>
          </a:custGeom>
          <a:ln w="22860">
            <a:solidFill>
              <a:srgbClr val="7F0000"/>
            </a:solidFill>
          </a:ln>
        </p:spPr>
        <p:txBody>
          <a:bodyPr wrap="square" lIns="0" tIns="0" rIns="0" bIns="0" rtlCol="0"/>
          <a:lstStyle/>
          <a:p>
            <a:endParaRPr/>
          </a:p>
        </p:txBody>
      </p:sp>
      <p:sp>
        <p:nvSpPr>
          <p:cNvPr id="914" name="object 914"/>
          <p:cNvSpPr/>
          <p:nvPr/>
        </p:nvSpPr>
        <p:spPr>
          <a:xfrm>
            <a:off x="5718809" y="2639060"/>
            <a:ext cx="21590" cy="0"/>
          </a:xfrm>
          <a:custGeom>
            <a:avLst/>
            <a:gdLst/>
            <a:ahLst/>
            <a:cxnLst/>
            <a:rect l="l" t="t" r="r" b="b"/>
            <a:pathLst>
              <a:path w="21589">
                <a:moveTo>
                  <a:pt x="21589" y="0"/>
                </a:moveTo>
                <a:lnTo>
                  <a:pt x="0" y="0"/>
                </a:lnTo>
              </a:path>
            </a:pathLst>
          </a:custGeom>
          <a:ln w="22860">
            <a:solidFill>
              <a:srgbClr val="7F0000"/>
            </a:solidFill>
          </a:ln>
        </p:spPr>
        <p:txBody>
          <a:bodyPr wrap="square" lIns="0" tIns="0" rIns="0" bIns="0" rtlCol="0"/>
          <a:lstStyle/>
          <a:p>
            <a:endParaRPr/>
          </a:p>
        </p:txBody>
      </p:sp>
      <p:sp>
        <p:nvSpPr>
          <p:cNvPr id="915" name="object 915"/>
          <p:cNvSpPr/>
          <p:nvPr/>
        </p:nvSpPr>
        <p:spPr>
          <a:xfrm>
            <a:off x="5674359" y="2639060"/>
            <a:ext cx="21590" cy="0"/>
          </a:xfrm>
          <a:custGeom>
            <a:avLst/>
            <a:gdLst/>
            <a:ahLst/>
            <a:cxnLst/>
            <a:rect l="l" t="t" r="r" b="b"/>
            <a:pathLst>
              <a:path w="21589">
                <a:moveTo>
                  <a:pt x="21589" y="0"/>
                </a:moveTo>
                <a:lnTo>
                  <a:pt x="0" y="0"/>
                </a:lnTo>
              </a:path>
            </a:pathLst>
          </a:custGeom>
          <a:ln w="22860">
            <a:solidFill>
              <a:srgbClr val="7F0000"/>
            </a:solidFill>
          </a:ln>
        </p:spPr>
        <p:txBody>
          <a:bodyPr wrap="square" lIns="0" tIns="0" rIns="0" bIns="0" rtlCol="0"/>
          <a:lstStyle/>
          <a:p>
            <a:endParaRPr/>
          </a:p>
        </p:txBody>
      </p:sp>
      <p:sp>
        <p:nvSpPr>
          <p:cNvPr id="916" name="object 916"/>
          <p:cNvSpPr/>
          <p:nvPr/>
        </p:nvSpPr>
        <p:spPr>
          <a:xfrm>
            <a:off x="5629909" y="2639060"/>
            <a:ext cx="22860" cy="0"/>
          </a:xfrm>
          <a:custGeom>
            <a:avLst/>
            <a:gdLst/>
            <a:ahLst/>
            <a:cxnLst/>
            <a:rect l="l" t="t" r="r" b="b"/>
            <a:pathLst>
              <a:path w="22860">
                <a:moveTo>
                  <a:pt x="22860" y="0"/>
                </a:moveTo>
                <a:lnTo>
                  <a:pt x="0" y="0"/>
                </a:lnTo>
              </a:path>
            </a:pathLst>
          </a:custGeom>
          <a:ln w="22860">
            <a:solidFill>
              <a:srgbClr val="7F0000"/>
            </a:solidFill>
          </a:ln>
        </p:spPr>
        <p:txBody>
          <a:bodyPr wrap="square" lIns="0" tIns="0" rIns="0" bIns="0" rtlCol="0"/>
          <a:lstStyle/>
          <a:p>
            <a:endParaRPr/>
          </a:p>
        </p:txBody>
      </p:sp>
      <p:sp>
        <p:nvSpPr>
          <p:cNvPr id="917" name="object 917"/>
          <p:cNvSpPr/>
          <p:nvPr/>
        </p:nvSpPr>
        <p:spPr>
          <a:xfrm>
            <a:off x="5586729" y="2639060"/>
            <a:ext cx="21590" cy="0"/>
          </a:xfrm>
          <a:custGeom>
            <a:avLst/>
            <a:gdLst/>
            <a:ahLst/>
            <a:cxnLst/>
            <a:rect l="l" t="t" r="r" b="b"/>
            <a:pathLst>
              <a:path w="21589">
                <a:moveTo>
                  <a:pt x="21590" y="0"/>
                </a:moveTo>
                <a:lnTo>
                  <a:pt x="0" y="0"/>
                </a:lnTo>
              </a:path>
            </a:pathLst>
          </a:custGeom>
          <a:ln w="22860">
            <a:solidFill>
              <a:srgbClr val="7F0000"/>
            </a:solidFill>
          </a:ln>
        </p:spPr>
        <p:txBody>
          <a:bodyPr wrap="square" lIns="0" tIns="0" rIns="0" bIns="0" rtlCol="0"/>
          <a:lstStyle/>
          <a:p>
            <a:endParaRPr/>
          </a:p>
        </p:txBody>
      </p:sp>
      <p:sp>
        <p:nvSpPr>
          <p:cNvPr id="918" name="object 918"/>
          <p:cNvSpPr/>
          <p:nvPr/>
        </p:nvSpPr>
        <p:spPr>
          <a:xfrm>
            <a:off x="5542279" y="2639060"/>
            <a:ext cx="22860" cy="0"/>
          </a:xfrm>
          <a:custGeom>
            <a:avLst/>
            <a:gdLst/>
            <a:ahLst/>
            <a:cxnLst/>
            <a:rect l="l" t="t" r="r" b="b"/>
            <a:pathLst>
              <a:path w="22860">
                <a:moveTo>
                  <a:pt x="22860" y="0"/>
                </a:moveTo>
                <a:lnTo>
                  <a:pt x="0" y="0"/>
                </a:lnTo>
              </a:path>
            </a:pathLst>
          </a:custGeom>
          <a:ln w="22860">
            <a:solidFill>
              <a:srgbClr val="7F0000"/>
            </a:solidFill>
          </a:ln>
        </p:spPr>
        <p:txBody>
          <a:bodyPr wrap="square" lIns="0" tIns="0" rIns="0" bIns="0" rtlCol="0"/>
          <a:lstStyle/>
          <a:p>
            <a:endParaRPr/>
          </a:p>
        </p:txBody>
      </p:sp>
      <p:sp>
        <p:nvSpPr>
          <p:cNvPr id="919" name="object 919"/>
          <p:cNvSpPr/>
          <p:nvPr/>
        </p:nvSpPr>
        <p:spPr>
          <a:xfrm>
            <a:off x="5499100" y="2639060"/>
            <a:ext cx="21590" cy="0"/>
          </a:xfrm>
          <a:custGeom>
            <a:avLst/>
            <a:gdLst/>
            <a:ahLst/>
            <a:cxnLst/>
            <a:rect l="l" t="t" r="r" b="b"/>
            <a:pathLst>
              <a:path w="21589">
                <a:moveTo>
                  <a:pt x="21589" y="0"/>
                </a:moveTo>
                <a:lnTo>
                  <a:pt x="0" y="0"/>
                </a:lnTo>
              </a:path>
            </a:pathLst>
          </a:custGeom>
          <a:ln w="22860">
            <a:solidFill>
              <a:srgbClr val="7F0000"/>
            </a:solidFill>
          </a:ln>
        </p:spPr>
        <p:txBody>
          <a:bodyPr wrap="square" lIns="0" tIns="0" rIns="0" bIns="0" rtlCol="0"/>
          <a:lstStyle/>
          <a:p>
            <a:endParaRPr/>
          </a:p>
        </p:txBody>
      </p:sp>
      <p:sp>
        <p:nvSpPr>
          <p:cNvPr id="920" name="object 920"/>
          <p:cNvSpPr/>
          <p:nvPr/>
        </p:nvSpPr>
        <p:spPr>
          <a:xfrm>
            <a:off x="5454650" y="2639060"/>
            <a:ext cx="21590" cy="0"/>
          </a:xfrm>
          <a:custGeom>
            <a:avLst/>
            <a:gdLst/>
            <a:ahLst/>
            <a:cxnLst/>
            <a:rect l="l" t="t" r="r" b="b"/>
            <a:pathLst>
              <a:path w="21589">
                <a:moveTo>
                  <a:pt x="21589" y="0"/>
                </a:moveTo>
                <a:lnTo>
                  <a:pt x="0" y="0"/>
                </a:lnTo>
              </a:path>
            </a:pathLst>
          </a:custGeom>
          <a:ln w="22860">
            <a:solidFill>
              <a:srgbClr val="7F0000"/>
            </a:solidFill>
          </a:ln>
        </p:spPr>
        <p:txBody>
          <a:bodyPr wrap="square" lIns="0" tIns="0" rIns="0" bIns="0" rtlCol="0"/>
          <a:lstStyle/>
          <a:p>
            <a:endParaRPr/>
          </a:p>
        </p:txBody>
      </p:sp>
      <p:sp>
        <p:nvSpPr>
          <p:cNvPr id="921" name="object 921"/>
          <p:cNvSpPr/>
          <p:nvPr/>
        </p:nvSpPr>
        <p:spPr>
          <a:xfrm>
            <a:off x="5410200" y="2639060"/>
            <a:ext cx="22860" cy="0"/>
          </a:xfrm>
          <a:custGeom>
            <a:avLst/>
            <a:gdLst/>
            <a:ahLst/>
            <a:cxnLst/>
            <a:rect l="l" t="t" r="r" b="b"/>
            <a:pathLst>
              <a:path w="22860">
                <a:moveTo>
                  <a:pt x="22860" y="0"/>
                </a:moveTo>
                <a:lnTo>
                  <a:pt x="0" y="0"/>
                </a:lnTo>
              </a:path>
            </a:pathLst>
          </a:custGeom>
          <a:ln w="22860">
            <a:solidFill>
              <a:srgbClr val="7F0000"/>
            </a:solidFill>
          </a:ln>
        </p:spPr>
        <p:txBody>
          <a:bodyPr wrap="square" lIns="0" tIns="0" rIns="0" bIns="0" rtlCol="0"/>
          <a:lstStyle/>
          <a:p>
            <a:endParaRPr/>
          </a:p>
        </p:txBody>
      </p:sp>
      <p:sp>
        <p:nvSpPr>
          <p:cNvPr id="922" name="object 922"/>
          <p:cNvSpPr/>
          <p:nvPr/>
        </p:nvSpPr>
        <p:spPr>
          <a:xfrm>
            <a:off x="5367020" y="2639060"/>
            <a:ext cx="21590" cy="0"/>
          </a:xfrm>
          <a:custGeom>
            <a:avLst/>
            <a:gdLst/>
            <a:ahLst/>
            <a:cxnLst/>
            <a:rect l="l" t="t" r="r" b="b"/>
            <a:pathLst>
              <a:path w="21589">
                <a:moveTo>
                  <a:pt x="21589" y="0"/>
                </a:moveTo>
                <a:lnTo>
                  <a:pt x="0" y="0"/>
                </a:lnTo>
              </a:path>
            </a:pathLst>
          </a:custGeom>
          <a:ln w="22860">
            <a:solidFill>
              <a:srgbClr val="7F0000"/>
            </a:solidFill>
          </a:ln>
        </p:spPr>
        <p:txBody>
          <a:bodyPr wrap="square" lIns="0" tIns="0" rIns="0" bIns="0" rtlCol="0"/>
          <a:lstStyle/>
          <a:p>
            <a:endParaRPr/>
          </a:p>
        </p:txBody>
      </p:sp>
      <p:sp>
        <p:nvSpPr>
          <p:cNvPr id="923" name="object 923"/>
          <p:cNvSpPr/>
          <p:nvPr/>
        </p:nvSpPr>
        <p:spPr>
          <a:xfrm>
            <a:off x="5322570" y="2639060"/>
            <a:ext cx="22860" cy="0"/>
          </a:xfrm>
          <a:custGeom>
            <a:avLst/>
            <a:gdLst/>
            <a:ahLst/>
            <a:cxnLst/>
            <a:rect l="l" t="t" r="r" b="b"/>
            <a:pathLst>
              <a:path w="22860">
                <a:moveTo>
                  <a:pt x="22859" y="0"/>
                </a:moveTo>
                <a:lnTo>
                  <a:pt x="0" y="0"/>
                </a:lnTo>
              </a:path>
            </a:pathLst>
          </a:custGeom>
          <a:ln w="22860">
            <a:solidFill>
              <a:srgbClr val="7F0000"/>
            </a:solidFill>
          </a:ln>
        </p:spPr>
        <p:txBody>
          <a:bodyPr wrap="square" lIns="0" tIns="0" rIns="0" bIns="0" rtlCol="0"/>
          <a:lstStyle/>
          <a:p>
            <a:endParaRPr/>
          </a:p>
        </p:txBody>
      </p:sp>
      <p:sp>
        <p:nvSpPr>
          <p:cNvPr id="924" name="object 924"/>
          <p:cNvSpPr/>
          <p:nvPr/>
        </p:nvSpPr>
        <p:spPr>
          <a:xfrm>
            <a:off x="5279390" y="2639060"/>
            <a:ext cx="21590" cy="0"/>
          </a:xfrm>
          <a:custGeom>
            <a:avLst/>
            <a:gdLst/>
            <a:ahLst/>
            <a:cxnLst/>
            <a:rect l="l" t="t" r="r" b="b"/>
            <a:pathLst>
              <a:path w="21589">
                <a:moveTo>
                  <a:pt x="21589" y="0"/>
                </a:moveTo>
                <a:lnTo>
                  <a:pt x="0" y="0"/>
                </a:lnTo>
              </a:path>
            </a:pathLst>
          </a:custGeom>
          <a:ln w="22860">
            <a:solidFill>
              <a:srgbClr val="7F0000"/>
            </a:solidFill>
          </a:ln>
        </p:spPr>
        <p:txBody>
          <a:bodyPr wrap="square" lIns="0" tIns="0" rIns="0" bIns="0" rtlCol="0"/>
          <a:lstStyle/>
          <a:p>
            <a:endParaRPr/>
          </a:p>
        </p:txBody>
      </p:sp>
      <p:sp>
        <p:nvSpPr>
          <p:cNvPr id="925" name="object 925"/>
          <p:cNvSpPr/>
          <p:nvPr/>
        </p:nvSpPr>
        <p:spPr>
          <a:xfrm>
            <a:off x="5234940" y="2639060"/>
            <a:ext cx="21590" cy="0"/>
          </a:xfrm>
          <a:custGeom>
            <a:avLst/>
            <a:gdLst/>
            <a:ahLst/>
            <a:cxnLst/>
            <a:rect l="l" t="t" r="r" b="b"/>
            <a:pathLst>
              <a:path w="21589">
                <a:moveTo>
                  <a:pt x="21589" y="0"/>
                </a:moveTo>
                <a:lnTo>
                  <a:pt x="0" y="0"/>
                </a:lnTo>
              </a:path>
            </a:pathLst>
          </a:custGeom>
          <a:ln w="22860">
            <a:solidFill>
              <a:srgbClr val="7F0000"/>
            </a:solidFill>
          </a:ln>
        </p:spPr>
        <p:txBody>
          <a:bodyPr wrap="square" lIns="0" tIns="0" rIns="0" bIns="0" rtlCol="0"/>
          <a:lstStyle/>
          <a:p>
            <a:endParaRPr/>
          </a:p>
        </p:txBody>
      </p:sp>
      <p:sp>
        <p:nvSpPr>
          <p:cNvPr id="926" name="object 926"/>
          <p:cNvSpPr/>
          <p:nvPr/>
        </p:nvSpPr>
        <p:spPr>
          <a:xfrm>
            <a:off x="5191759" y="2639060"/>
            <a:ext cx="21590" cy="0"/>
          </a:xfrm>
          <a:custGeom>
            <a:avLst/>
            <a:gdLst/>
            <a:ahLst/>
            <a:cxnLst/>
            <a:rect l="l" t="t" r="r" b="b"/>
            <a:pathLst>
              <a:path w="21589">
                <a:moveTo>
                  <a:pt x="21589" y="0"/>
                </a:moveTo>
                <a:lnTo>
                  <a:pt x="0" y="0"/>
                </a:lnTo>
              </a:path>
            </a:pathLst>
          </a:custGeom>
          <a:ln w="22860">
            <a:solidFill>
              <a:srgbClr val="7F0000"/>
            </a:solidFill>
          </a:ln>
        </p:spPr>
        <p:txBody>
          <a:bodyPr wrap="square" lIns="0" tIns="0" rIns="0" bIns="0" rtlCol="0"/>
          <a:lstStyle/>
          <a:p>
            <a:endParaRPr/>
          </a:p>
        </p:txBody>
      </p:sp>
      <p:sp>
        <p:nvSpPr>
          <p:cNvPr id="927" name="object 927"/>
          <p:cNvSpPr/>
          <p:nvPr/>
        </p:nvSpPr>
        <p:spPr>
          <a:xfrm>
            <a:off x="5147309" y="2639060"/>
            <a:ext cx="21590" cy="0"/>
          </a:xfrm>
          <a:custGeom>
            <a:avLst/>
            <a:gdLst/>
            <a:ahLst/>
            <a:cxnLst/>
            <a:rect l="l" t="t" r="r" b="b"/>
            <a:pathLst>
              <a:path w="21589">
                <a:moveTo>
                  <a:pt x="21589" y="0"/>
                </a:moveTo>
                <a:lnTo>
                  <a:pt x="0" y="0"/>
                </a:lnTo>
              </a:path>
            </a:pathLst>
          </a:custGeom>
          <a:ln w="22860">
            <a:solidFill>
              <a:srgbClr val="7F0000"/>
            </a:solidFill>
          </a:ln>
        </p:spPr>
        <p:txBody>
          <a:bodyPr wrap="square" lIns="0" tIns="0" rIns="0" bIns="0" rtlCol="0"/>
          <a:lstStyle/>
          <a:p>
            <a:endParaRPr/>
          </a:p>
        </p:txBody>
      </p:sp>
      <p:sp>
        <p:nvSpPr>
          <p:cNvPr id="928" name="object 928"/>
          <p:cNvSpPr/>
          <p:nvPr/>
        </p:nvSpPr>
        <p:spPr>
          <a:xfrm>
            <a:off x="5102859" y="2639060"/>
            <a:ext cx="22860" cy="0"/>
          </a:xfrm>
          <a:custGeom>
            <a:avLst/>
            <a:gdLst/>
            <a:ahLst/>
            <a:cxnLst/>
            <a:rect l="l" t="t" r="r" b="b"/>
            <a:pathLst>
              <a:path w="22860">
                <a:moveTo>
                  <a:pt x="22860" y="0"/>
                </a:moveTo>
                <a:lnTo>
                  <a:pt x="0" y="0"/>
                </a:lnTo>
              </a:path>
            </a:pathLst>
          </a:custGeom>
          <a:ln w="22860">
            <a:solidFill>
              <a:srgbClr val="7F0000"/>
            </a:solidFill>
          </a:ln>
        </p:spPr>
        <p:txBody>
          <a:bodyPr wrap="square" lIns="0" tIns="0" rIns="0" bIns="0" rtlCol="0"/>
          <a:lstStyle/>
          <a:p>
            <a:endParaRPr/>
          </a:p>
        </p:txBody>
      </p:sp>
      <p:sp>
        <p:nvSpPr>
          <p:cNvPr id="929" name="object 929"/>
          <p:cNvSpPr/>
          <p:nvPr/>
        </p:nvSpPr>
        <p:spPr>
          <a:xfrm>
            <a:off x="5059679" y="2639060"/>
            <a:ext cx="21590" cy="0"/>
          </a:xfrm>
          <a:custGeom>
            <a:avLst/>
            <a:gdLst/>
            <a:ahLst/>
            <a:cxnLst/>
            <a:rect l="l" t="t" r="r" b="b"/>
            <a:pathLst>
              <a:path w="21589">
                <a:moveTo>
                  <a:pt x="21590" y="0"/>
                </a:moveTo>
                <a:lnTo>
                  <a:pt x="0" y="0"/>
                </a:lnTo>
              </a:path>
            </a:pathLst>
          </a:custGeom>
          <a:ln w="22860">
            <a:solidFill>
              <a:srgbClr val="7F0000"/>
            </a:solidFill>
          </a:ln>
        </p:spPr>
        <p:txBody>
          <a:bodyPr wrap="square" lIns="0" tIns="0" rIns="0" bIns="0" rtlCol="0"/>
          <a:lstStyle/>
          <a:p>
            <a:endParaRPr/>
          </a:p>
        </p:txBody>
      </p:sp>
      <p:sp>
        <p:nvSpPr>
          <p:cNvPr id="930" name="object 930"/>
          <p:cNvSpPr/>
          <p:nvPr/>
        </p:nvSpPr>
        <p:spPr>
          <a:xfrm>
            <a:off x="5015229" y="2639060"/>
            <a:ext cx="22860" cy="0"/>
          </a:xfrm>
          <a:custGeom>
            <a:avLst/>
            <a:gdLst/>
            <a:ahLst/>
            <a:cxnLst/>
            <a:rect l="l" t="t" r="r" b="b"/>
            <a:pathLst>
              <a:path w="22860">
                <a:moveTo>
                  <a:pt x="22860" y="0"/>
                </a:moveTo>
                <a:lnTo>
                  <a:pt x="0" y="0"/>
                </a:lnTo>
              </a:path>
            </a:pathLst>
          </a:custGeom>
          <a:ln w="22860">
            <a:solidFill>
              <a:srgbClr val="7F0000"/>
            </a:solidFill>
          </a:ln>
        </p:spPr>
        <p:txBody>
          <a:bodyPr wrap="square" lIns="0" tIns="0" rIns="0" bIns="0" rtlCol="0"/>
          <a:lstStyle/>
          <a:p>
            <a:endParaRPr/>
          </a:p>
        </p:txBody>
      </p:sp>
      <p:sp>
        <p:nvSpPr>
          <p:cNvPr id="931" name="object 931"/>
          <p:cNvSpPr/>
          <p:nvPr/>
        </p:nvSpPr>
        <p:spPr>
          <a:xfrm>
            <a:off x="4972050" y="2639060"/>
            <a:ext cx="21590" cy="0"/>
          </a:xfrm>
          <a:custGeom>
            <a:avLst/>
            <a:gdLst/>
            <a:ahLst/>
            <a:cxnLst/>
            <a:rect l="l" t="t" r="r" b="b"/>
            <a:pathLst>
              <a:path w="21589">
                <a:moveTo>
                  <a:pt x="21589" y="0"/>
                </a:moveTo>
                <a:lnTo>
                  <a:pt x="0" y="0"/>
                </a:lnTo>
              </a:path>
            </a:pathLst>
          </a:custGeom>
          <a:ln w="22860">
            <a:solidFill>
              <a:srgbClr val="7F0000"/>
            </a:solidFill>
          </a:ln>
        </p:spPr>
        <p:txBody>
          <a:bodyPr wrap="square" lIns="0" tIns="0" rIns="0" bIns="0" rtlCol="0"/>
          <a:lstStyle/>
          <a:p>
            <a:endParaRPr/>
          </a:p>
        </p:txBody>
      </p:sp>
      <p:sp>
        <p:nvSpPr>
          <p:cNvPr id="932" name="object 932"/>
          <p:cNvSpPr/>
          <p:nvPr/>
        </p:nvSpPr>
        <p:spPr>
          <a:xfrm>
            <a:off x="4927600" y="2639060"/>
            <a:ext cx="21590" cy="0"/>
          </a:xfrm>
          <a:custGeom>
            <a:avLst/>
            <a:gdLst/>
            <a:ahLst/>
            <a:cxnLst/>
            <a:rect l="l" t="t" r="r" b="b"/>
            <a:pathLst>
              <a:path w="21589">
                <a:moveTo>
                  <a:pt x="21589" y="0"/>
                </a:moveTo>
                <a:lnTo>
                  <a:pt x="0" y="0"/>
                </a:lnTo>
              </a:path>
            </a:pathLst>
          </a:custGeom>
          <a:ln w="22860">
            <a:solidFill>
              <a:srgbClr val="7F0000"/>
            </a:solidFill>
          </a:ln>
        </p:spPr>
        <p:txBody>
          <a:bodyPr wrap="square" lIns="0" tIns="0" rIns="0" bIns="0" rtlCol="0"/>
          <a:lstStyle/>
          <a:p>
            <a:endParaRPr/>
          </a:p>
        </p:txBody>
      </p:sp>
      <p:sp>
        <p:nvSpPr>
          <p:cNvPr id="933" name="object 933"/>
          <p:cNvSpPr/>
          <p:nvPr/>
        </p:nvSpPr>
        <p:spPr>
          <a:xfrm>
            <a:off x="4883150" y="2639060"/>
            <a:ext cx="22860" cy="0"/>
          </a:xfrm>
          <a:custGeom>
            <a:avLst/>
            <a:gdLst/>
            <a:ahLst/>
            <a:cxnLst/>
            <a:rect l="l" t="t" r="r" b="b"/>
            <a:pathLst>
              <a:path w="22860">
                <a:moveTo>
                  <a:pt x="22860" y="0"/>
                </a:moveTo>
                <a:lnTo>
                  <a:pt x="0" y="0"/>
                </a:lnTo>
              </a:path>
            </a:pathLst>
          </a:custGeom>
          <a:ln w="22860">
            <a:solidFill>
              <a:srgbClr val="7F0000"/>
            </a:solidFill>
          </a:ln>
        </p:spPr>
        <p:txBody>
          <a:bodyPr wrap="square" lIns="0" tIns="0" rIns="0" bIns="0" rtlCol="0"/>
          <a:lstStyle/>
          <a:p>
            <a:endParaRPr/>
          </a:p>
        </p:txBody>
      </p:sp>
      <p:sp>
        <p:nvSpPr>
          <p:cNvPr id="934" name="object 934"/>
          <p:cNvSpPr/>
          <p:nvPr/>
        </p:nvSpPr>
        <p:spPr>
          <a:xfrm>
            <a:off x="4839970" y="2639060"/>
            <a:ext cx="21590" cy="0"/>
          </a:xfrm>
          <a:custGeom>
            <a:avLst/>
            <a:gdLst/>
            <a:ahLst/>
            <a:cxnLst/>
            <a:rect l="l" t="t" r="r" b="b"/>
            <a:pathLst>
              <a:path w="21589">
                <a:moveTo>
                  <a:pt x="21589" y="0"/>
                </a:moveTo>
                <a:lnTo>
                  <a:pt x="0" y="0"/>
                </a:lnTo>
              </a:path>
            </a:pathLst>
          </a:custGeom>
          <a:ln w="22860">
            <a:solidFill>
              <a:srgbClr val="7F0000"/>
            </a:solidFill>
          </a:ln>
        </p:spPr>
        <p:txBody>
          <a:bodyPr wrap="square" lIns="0" tIns="0" rIns="0" bIns="0" rtlCol="0"/>
          <a:lstStyle/>
          <a:p>
            <a:endParaRPr/>
          </a:p>
        </p:txBody>
      </p:sp>
      <p:sp>
        <p:nvSpPr>
          <p:cNvPr id="935" name="object 935"/>
          <p:cNvSpPr/>
          <p:nvPr/>
        </p:nvSpPr>
        <p:spPr>
          <a:xfrm>
            <a:off x="4795520" y="2639060"/>
            <a:ext cx="22860" cy="0"/>
          </a:xfrm>
          <a:custGeom>
            <a:avLst/>
            <a:gdLst/>
            <a:ahLst/>
            <a:cxnLst/>
            <a:rect l="l" t="t" r="r" b="b"/>
            <a:pathLst>
              <a:path w="22860">
                <a:moveTo>
                  <a:pt x="22859" y="0"/>
                </a:moveTo>
                <a:lnTo>
                  <a:pt x="0" y="0"/>
                </a:lnTo>
              </a:path>
            </a:pathLst>
          </a:custGeom>
          <a:ln w="22860">
            <a:solidFill>
              <a:srgbClr val="7F0000"/>
            </a:solidFill>
          </a:ln>
        </p:spPr>
        <p:txBody>
          <a:bodyPr wrap="square" lIns="0" tIns="0" rIns="0" bIns="0" rtlCol="0"/>
          <a:lstStyle/>
          <a:p>
            <a:endParaRPr/>
          </a:p>
        </p:txBody>
      </p:sp>
      <p:sp>
        <p:nvSpPr>
          <p:cNvPr id="936" name="object 936"/>
          <p:cNvSpPr/>
          <p:nvPr/>
        </p:nvSpPr>
        <p:spPr>
          <a:xfrm>
            <a:off x="4752340" y="2639060"/>
            <a:ext cx="21590" cy="0"/>
          </a:xfrm>
          <a:custGeom>
            <a:avLst/>
            <a:gdLst/>
            <a:ahLst/>
            <a:cxnLst/>
            <a:rect l="l" t="t" r="r" b="b"/>
            <a:pathLst>
              <a:path w="21589">
                <a:moveTo>
                  <a:pt x="21589" y="0"/>
                </a:moveTo>
                <a:lnTo>
                  <a:pt x="0" y="0"/>
                </a:lnTo>
              </a:path>
            </a:pathLst>
          </a:custGeom>
          <a:ln w="22860">
            <a:solidFill>
              <a:srgbClr val="7F0000"/>
            </a:solidFill>
          </a:ln>
        </p:spPr>
        <p:txBody>
          <a:bodyPr wrap="square" lIns="0" tIns="0" rIns="0" bIns="0" rtlCol="0"/>
          <a:lstStyle/>
          <a:p>
            <a:endParaRPr/>
          </a:p>
        </p:txBody>
      </p:sp>
      <p:sp>
        <p:nvSpPr>
          <p:cNvPr id="937" name="object 937"/>
          <p:cNvSpPr/>
          <p:nvPr/>
        </p:nvSpPr>
        <p:spPr>
          <a:xfrm>
            <a:off x="4707890" y="2639060"/>
            <a:ext cx="21590" cy="0"/>
          </a:xfrm>
          <a:custGeom>
            <a:avLst/>
            <a:gdLst/>
            <a:ahLst/>
            <a:cxnLst/>
            <a:rect l="l" t="t" r="r" b="b"/>
            <a:pathLst>
              <a:path w="21589">
                <a:moveTo>
                  <a:pt x="21589" y="0"/>
                </a:moveTo>
                <a:lnTo>
                  <a:pt x="0" y="0"/>
                </a:lnTo>
              </a:path>
            </a:pathLst>
          </a:custGeom>
          <a:ln w="22860">
            <a:solidFill>
              <a:srgbClr val="7F0000"/>
            </a:solidFill>
          </a:ln>
        </p:spPr>
        <p:txBody>
          <a:bodyPr wrap="square" lIns="0" tIns="0" rIns="0" bIns="0" rtlCol="0"/>
          <a:lstStyle/>
          <a:p>
            <a:endParaRPr/>
          </a:p>
        </p:txBody>
      </p:sp>
      <p:sp>
        <p:nvSpPr>
          <p:cNvPr id="938" name="object 938"/>
          <p:cNvSpPr txBox="1"/>
          <p:nvPr/>
        </p:nvSpPr>
        <p:spPr>
          <a:xfrm>
            <a:off x="3793490" y="2305050"/>
            <a:ext cx="1717675" cy="299720"/>
          </a:xfrm>
          <a:prstGeom prst="rect">
            <a:avLst/>
          </a:prstGeom>
        </p:spPr>
        <p:txBody>
          <a:bodyPr vert="horz" wrap="square" lIns="0" tIns="12700" rIns="0" bIns="0" rtlCol="0">
            <a:spAutoFit/>
          </a:bodyPr>
          <a:lstStyle/>
          <a:p>
            <a:pPr marL="12700">
              <a:lnSpc>
                <a:spcPct val="100000"/>
              </a:lnSpc>
              <a:spcBef>
                <a:spcPts val="100"/>
              </a:spcBef>
            </a:pPr>
            <a:r>
              <a:rPr sz="1800" b="1" spc="-5" dirty="0">
                <a:latin typeface="Times New Roman" pitchFamily="18" charset="0"/>
                <a:cs typeface="Times New Roman" pitchFamily="18" charset="0"/>
              </a:rPr>
              <a:t>Спеціалізовані</a:t>
            </a:r>
            <a:endParaRPr sz="1800">
              <a:latin typeface="Times New Roman" pitchFamily="18" charset="0"/>
              <a:cs typeface="Times New Roman" pitchFamily="18" charset="0"/>
            </a:endParaRPr>
          </a:p>
        </p:txBody>
      </p:sp>
      <p:sp>
        <p:nvSpPr>
          <p:cNvPr id="939" name="object 939"/>
          <p:cNvSpPr/>
          <p:nvPr/>
        </p:nvSpPr>
        <p:spPr>
          <a:xfrm>
            <a:off x="1907539" y="1897379"/>
            <a:ext cx="505459" cy="374650"/>
          </a:xfrm>
          <a:custGeom>
            <a:avLst/>
            <a:gdLst/>
            <a:ahLst/>
            <a:cxnLst/>
            <a:rect l="l" t="t" r="r" b="b"/>
            <a:pathLst>
              <a:path w="505460" h="374650">
                <a:moveTo>
                  <a:pt x="505460" y="186690"/>
                </a:moveTo>
                <a:lnTo>
                  <a:pt x="0" y="186690"/>
                </a:lnTo>
                <a:lnTo>
                  <a:pt x="252730" y="374650"/>
                </a:lnTo>
                <a:lnTo>
                  <a:pt x="505460" y="186690"/>
                </a:lnTo>
                <a:close/>
              </a:path>
              <a:path w="505460" h="374650">
                <a:moveTo>
                  <a:pt x="379730" y="0"/>
                </a:moveTo>
                <a:lnTo>
                  <a:pt x="127000" y="0"/>
                </a:lnTo>
                <a:lnTo>
                  <a:pt x="127000" y="186690"/>
                </a:lnTo>
                <a:lnTo>
                  <a:pt x="379730" y="186690"/>
                </a:lnTo>
                <a:lnTo>
                  <a:pt x="379730" y="0"/>
                </a:lnTo>
                <a:close/>
              </a:path>
            </a:pathLst>
          </a:custGeom>
          <a:solidFill>
            <a:srgbClr val="9999FF"/>
          </a:solidFill>
        </p:spPr>
        <p:txBody>
          <a:bodyPr wrap="square" lIns="0" tIns="0" rIns="0" bIns="0" rtlCol="0"/>
          <a:lstStyle/>
          <a:p>
            <a:endParaRPr/>
          </a:p>
        </p:txBody>
      </p:sp>
      <p:sp>
        <p:nvSpPr>
          <p:cNvPr id="940" name="object 940"/>
          <p:cNvSpPr/>
          <p:nvPr/>
        </p:nvSpPr>
        <p:spPr>
          <a:xfrm>
            <a:off x="1907539" y="1897379"/>
            <a:ext cx="505459" cy="374650"/>
          </a:xfrm>
          <a:custGeom>
            <a:avLst/>
            <a:gdLst/>
            <a:ahLst/>
            <a:cxnLst/>
            <a:rect l="l" t="t" r="r" b="b"/>
            <a:pathLst>
              <a:path w="505460" h="374650">
                <a:moveTo>
                  <a:pt x="127000" y="0"/>
                </a:moveTo>
                <a:lnTo>
                  <a:pt x="127000" y="186690"/>
                </a:lnTo>
                <a:lnTo>
                  <a:pt x="0" y="186690"/>
                </a:lnTo>
                <a:lnTo>
                  <a:pt x="252730" y="374650"/>
                </a:lnTo>
                <a:lnTo>
                  <a:pt x="505460" y="186690"/>
                </a:lnTo>
                <a:lnTo>
                  <a:pt x="379730" y="186690"/>
                </a:lnTo>
                <a:lnTo>
                  <a:pt x="379730" y="0"/>
                </a:lnTo>
                <a:lnTo>
                  <a:pt x="127000" y="0"/>
                </a:lnTo>
                <a:close/>
              </a:path>
            </a:pathLst>
          </a:custGeom>
          <a:ln w="25518">
            <a:solidFill>
              <a:srgbClr val="6E6EBB"/>
            </a:solidFill>
          </a:ln>
        </p:spPr>
        <p:txBody>
          <a:bodyPr wrap="square" lIns="0" tIns="0" rIns="0" bIns="0" rtlCol="0"/>
          <a:lstStyle/>
          <a:p>
            <a:endParaRPr/>
          </a:p>
        </p:txBody>
      </p:sp>
      <p:sp>
        <p:nvSpPr>
          <p:cNvPr id="941" name="object 941"/>
          <p:cNvSpPr/>
          <p:nvPr/>
        </p:nvSpPr>
        <p:spPr>
          <a:xfrm>
            <a:off x="1907539" y="1897379"/>
            <a:ext cx="0" cy="0"/>
          </a:xfrm>
          <a:custGeom>
            <a:avLst/>
            <a:gdLst/>
            <a:ahLst/>
            <a:cxnLst/>
            <a:rect l="l" t="t" r="r" b="b"/>
            <a:pathLst>
              <a:path>
                <a:moveTo>
                  <a:pt x="0" y="0"/>
                </a:moveTo>
                <a:lnTo>
                  <a:pt x="0" y="0"/>
                </a:lnTo>
              </a:path>
            </a:pathLst>
          </a:custGeom>
          <a:ln w="25518">
            <a:solidFill>
              <a:srgbClr val="6E6EBB"/>
            </a:solidFill>
          </a:ln>
        </p:spPr>
        <p:txBody>
          <a:bodyPr wrap="square" lIns="0" tIns="0" rIns="0" bIns="0" rtlCol="0"/>
          <a:lstStyle/>
          <a:p>
            <a:endParaRPr/>
          </a:p>
        </p:txBody>
      </p:sp>
      <p:sp>
        <p:nvSpPr>
          <p:cNvPr id="942" name="object 942"/>
          <p:cNvSpPr/>
          <p:nvPr/>
        </p:nvSpPr>
        <p:spPr>
          <a:xfrm>
            <a:off x="2413000" y="2272029"/>
            <a:ext cx="0" cy="0"/>
          </a:xfrm>
          <a:custGeom>
            <a:avLst/>
            <a:gdLst/>
            <a:ahLst/>
            <a:cxnLst/>
            <a:rect l="l" t="t" r="r" b="b"/>
            <a:pathLst>
              <a:path>
                <a:moveTo>
                  <a:pt x="0" y="0"/>
                </a:moveTo>
                <a:lnTo>
                  <a:pt x="0" y="0"/>
                </a:lnTo>
              </a:path>
            </a:pathLst>
          </a:custGeom>
          <a:ln w="25518">
            <a:solidFill>
              <a:srgbClr val="6E6EBB"/>
            </a:solidFill>
          </a:ln>
        </p:spPr>
        <p:txBody>
          <a:bodyPr wrap="square" lIns="0" tIns="0" rIns="0" bIns="0" rtlCol="0"/>
          <a:lstStyle/>
          <a:p>
            <a:endParaRPr/>
          </a:p>
        </p:txBody>
      </p:sp>
      <p:sp>
        <p:nvSpPr>
          <p:cNvPr id="943" name="object 943"/>
          <p:cNvSpPr/>
          <p:nvPr/>
        </p:nvSpPr>
        <p:spPr>
          <a:xfrm>
            <a:off x="4605020" y="1897379"/>
            <a:ext cx="449580" cy="374650"/>
          </a:xfrm>
          <a:custGeom>
            <a:avLst/>
            <a:gdLst/>
            <a:ahLst/>
            <a:cxnLst/>
            <a:rect l="l" t="t" r="r" b="b"/>
            <a:pathLst>
              <a:path w="449579" h="374650">
                <a:moveTo>
                  <a:pt x="449579" y="186690"/>
                </a:moveTo>
                <a:lnTo>
                  <a:pt x="0" y="186690"/>
                </a:lnTo>
                <a:lnTo>
                  <a:pt x="224789" y="374650"/>
                </a:lnTo>
                <a:lnTo>
                  <a:pt x="449579" y="186690"/>
                </a:lnTo>
                <a:close/>
              </a:path>
              <a:path w="449579" h="374650">
                <a:moveTo>
                  <a:pt x="337819" y="0"/>
                </a:moveTo>
                <a:lnTo>
                  <a:pt x="113029" y="0"/>
                </a:lnTo>
                <a:lnTo>
                  <a:pt x="113029" y="186690"/>
                </a:lnTo>
                <a:lnTo>
                  <a:pt x="337819" y="186690"/>
                </a:lnTo>
                <a:lnTo>
                  <a:pt x="337819" y="0"/>
                </a:lnTo>
                <a:close/>
              </a:path>
            </a:pathLst>
          </a:custGeom>
          <a:solidFill>
            <a:srgbClr val="9999FF"/>
          </a:solidFill>
        </p:spPr>
        <p:txBody>
          <a:bodyPr wrap="square" lIns="0" tIns="0" rIns="0" bIns="0" rtlCol="0"/>
          <a:lstStyle/>
          <a:p>
            <a:endParaRPr/>
          </a:p>
        </p:txBody>
      </p:sp>
      <p:sp>
        <p:nvSpPr>
          <p:cNvPr id="944" name="object 944"/>
          <p:cNvSpPr/>
          <p:nvPr/>
        </p:nvSpPr>
        <p:spPr>
          <a:xfrm>
            <a:off x="4605020" y="1897379"/>
            <a:ext cx="449580" cy="374650"/>
          </a:xfrm>
          <a:custGeom>
            <a:avLst/>
            <a:gdLst/>
            <a:ahLst/>
            <a:cxnLst/>
            <a:rect l="l" t="t" r="r" b="b"/>
            <a:pathLst>
              <a:path w="449579" h="374650">
                <a:moveTo>
                  <a:pt x="113029" y="0"/>
                </a:moveTo>
                <a:lnTo>
                  <a:pt x="113029" y="186690"/>
                </a:lnTo>
                <a:lnTo>
                  <a:pt x="0" y="186690"/>
                </a:lnTo>
                <a:lnTo>
                  <a:pt x="224789" y="374650"/>
                </a:lnTo>
                <a:lnTo>
                  <a:pt x="449579" y="186690"/>
                </a:lnTo>
                <a:lnTo>
                  <a:pt x="337819" y="186690"/>
                </a:lnTo>
                <a:lnTo>
                  <a:pt x="337819" y="0"/>
                </a:lnTo>
                <a:lnTo>
                  <a:pt x="113029" y="0"/>
                </a:lnTo>
                <a:close/>
              </a:path>
            </a:pathLst>
          </a:custGeom>
          <a:ln w="25518">
            <a:solidFill>
              <a:srgbClr val="6E6EBB"/>
            </a:solidFill>
          </a:ln>
        </p:spPr>
        <p:txBody>
          <a:bodyPr wrap="square" lIns="0" tIns="0" rIns="0" bIns="0" rtlCol="0"/>
          <a:lstStyle/>
          <a:p>
            <a:endParaRPr/>
          </a:p>
        </p:txBody>
      </p:sp>
      <p:sp>
        <p:nvSpPr>
          <p:cNvPr id="945" name="object 945"/>
          <p:cNvSpPr/>
          <p:nvPr/>
        </p:nvSpPr>
        <p:spPr>
          <a:xfrm>
            <a:off x="4605020" y="1897379"/>
            <a:ext cx="0" cy="0"/>
          </a:xfrm>
          <a:custGeom>
            <a:avLst/>
            <a:gdLst/>
            <a:ahLst/>
            <a:cxnLst/>
            <a:rect l="l" t="t" r="r" b="b"/>
            <a:pathLst>
              <a:path>
                <a:moveTo>
                  <a:pt x="0" y="0"/>
                </a:moveTo>
                <a:lnTo>
                  <a:pt x="0" y="0"/>
                </a:lnTo>
              </a:path>
            </a:pathLst>
          </a:custGeom>
          <a:ln w="25518">
            <a:solidFill>
              <a:srgbClr val="6E6EBB"/>
            </a:solidFill>
          </a:ln>
        </p:spPr>
        <p:txBody>
          <a:bodyPr wrap="square" lIns="0" tIns="0" rIns="0" bIns="0" rtlCol="0"/>
          <a:lstStyle/>
          <a:p>
            <a:endParaRPr/>
          </a:p>
        </p:txBody>
      </p:sp>
      <p:sp>
        <p:nvSpPr>
          <p:cNvPr id="946" name="object 946"/>
          <p:cNvSpPr/>
          <p:nvPr/>
        </p:nvSpPr>
        <p:spPr>
          <a:xfrm>
            <a:off x="5054600" y="2272029"/>
            <a:ext cx="0" cy="0"/>
          </a:xfrm>
          <a:custGeom>
            <a:avLst/>
            <a:gdLst/>
            <a:ahLst/>
            <a:cxnLst/>
            <a:rect l="l" t="t" r="r" b="b"/>
            <a:pathLst>
              <a:path>
                <a:moveTo>
                  <a:pt x="0" y="0"/>
                </a:moveTo>
                <a:lnTo>
                  <a:pt x="0" y="0"/>
                </a:lnTo>
              </a:path>
            </a:pathLst>
          </a:custGeom>
          <a:ln w="25518">
            <a:solidFill>
              <a:srgbClr val="6E6EBB"/>
            </a:solidFill>
          </a:ln>
        </p:spPr>
        <p:txBody>
          <a:bodyPr wrap="square" lIns="0" tIns="0" rIns="0" bIns="0" rtlCol="0"/>
          <a:lstStyle/>
          <a:p>
            <a:endParaRPr/>
          </a:p>
        </p:txBody>
      </p:sp>
      <p:sp>
        <p:nvSpPr>
          <p:cNvPr id="947" name="object 947"/>
          <p:cNvSpPr/>
          <p:nvPr/>
        </p:nvSpPr>
        <p:spPr>
          <a:xfrm>
            <a:off x="574040" y="3018789"/>
            <a:ext cx="2576830" cy="1068070"/>
          </a:xfrm>
          <a:custGeom>
            <a:avLst/>
            <a:gdLst/>
            <a:ahLst/>
            <a:cxnLst/>
            <a:rect l="l" t="t" r="r" b="b"/>
            <a:pathLst>
              <a:path w="2576830" h="1068070">
                <a:moveTo>
                  <a:pt x="1289049" y="1068070"/>
                </a:moveTo>
                <a:lnTo>
                  <a:pt x="0" y="1068070"/>
                </a:lnTo>
                <a:lnTo>
                  <a:pt x="0" y="0"/>
                </a:lnTo>
                <a:lnTo>
                  <a:pt x="2576829" y="0"/>
                </a:lnTo>
                <a:lnTo>
                  <a:pt x="2576829" y="1068070"/>
                </a:lnTo>
                <a:lnTo>
                  <a:pt x="1289049" y="1068070"/>
                </a:lnTo>
                <a:close/>
              </a:path>
            </a:pathLst>
          </a:custGeom>
          <a:ln w="9344">
            <a:solidFill>
              <a:srgbClr val="000000"/>
            </a:solidFill>
          </a:ln>
        </p:spPr>
        <p:txBody>
          <a:bodyPr wrap="square" lIns="0" tIns="0" rIns="0" bIns="0" rtlCol="0"/>
          <a:lstStyle/>
          <a:p>
            <a:endParaRPr/>
          </a:p>
        </p:txBody>
      </p:sp>
      <p:sp>
        <p:nvSpPr>
          <p:cNvPr id="948" name="object 948"/>
          <p:cNvSpPr txBox="1"/>
          <p:nvPr/>
        </p:nvSpPr>
        <p:spPr>
          <a:xfrm>
            <a:off x="651509" y="3041650"/>
            <a:ext cx="97155" cy="998219"/>
          </a:xfrm>
          <a:prstGeom prst="rect">
            <a:avLst/>
          </a:prstGeom>
        </p:spPr>
        <p:txBody>
          <a:bodyPr vert="horz" wrap="square" lIns="0" tIns="12700" rIns="0" bIns="0" rtlCol="0">
            <a:spAutoFit/>
          </a:bodyPr>
          <a:lstStyle/>
          <a:p>
            <a:pPr marL="12700">
              <a:lnSpc>
                <a:spcPts val="1914"/>
              </a:lnSpc>
              <a:spcBef>
                <a:spcPts val="100"/>
              </a:spcBef>
            </a:pPr>
            <a:r>
              <a:rPr sz="1600" dirty="0">
                <a:latin typeface="Arial"/>
                <a:cs typeface="Arial"/>
              </a:rPr>
              <a:t>•</a:t>
            </a:r>
            <a:endParaRPr sz="1600">
              <a:latin typeface="Arial"/>
              <a:cs typeface="Arial"/>
            </a:endParaRPr>
          </a:p>
          <a:p>
            <a:pPr marL="12700">
              <a:lnSpc>
                <a:spcPts val="1914"/>
              </a:lnSpc>
            </a:pPr>
            <a:r>
              <a:rPr sz="1600" dirty="0">
                <a:latin typeface="Arial"/>
                <a:cs typeface="Arial"/>
              </a:rPr>
              <a:t>•</a:t>
            </a:r>
            <a:endParaRPr sz="1600">
              <a:latin typeface="Arial"/>
              <a:cs typeface="Arial"/>
            </a:endParaRPr>
          </a:p>
          <a:p>
            <a:pPr marL="12700">
              <a:lnSpc>
                <a:spcPts val="1914"/>
              </a:lnSpc>
            </a:pPr>
            <a:r>
              <a:rPr sz="1600" dirty="0">
                <a:latin typeface="Arial"/>
                <a:cs typeface="Arial"/>
              </a:rPr>
              <a:t>•</a:t>
            </a:r>
            <a:endParaRPr sz="1600">
              <a:latin typeface="Arial"/>
              <a:cs typeface="Arial"/>
            </a:endParaRPr>
          </a:p>
          <a:p>
            <a:pPr marL="12700">
              <a:lnSpc>
                <a:spcPts val="1914"/>
              </a:lnSpc>
            </a:pPr>
            <a:r>
              <a:rPr sz="1600" dirty="0">
                <a:latin typeface="Arial"/>
                <a:cs typeface="Arial"/>
              </a:rPr>
              <a:t>•</a:t>
            </a:r>
            <a:endParaRPr sz="1600">
              <a:latin typeface="Arial"/>
              <a:cs typeface="Arial"/>
            </a:endParaRPr>
          </a:p>
        </p:txBody>
      </p:sp>
      <p:sp>
        <p:nvSpPr>
          <p:cNvPr id="949" name="object 949"/>
          <p:cNvSpPr txBox="1"/>
          <p:nvPr/>
        </p:nvSpPr>
        <p:spPr>
          <a:xfrm>
            <a:off x="937260" y="3053079"/>
            <a:ext cx="1579880" cy="1010533"/>
          </a:xfrm>
          <a:prstGeom prst="rect">
            <a:avLst/>
          </a:prstGeom>
        </p:spPr>
        <p:txBody>
          <a:bodyPr vert="horz" wrap="square" lIns="0" tIns="12700" rIns="0" bIns="0" rtlCol="0">
            <a:spAutoFit/>
          </a:bodyPr>
          <a:lstStyle/>
          <a:p>
            <a:pPr marL="12700" marR="5080">
              <a:lnSpc>
                <a:spcPct val="100000"/>
              </a:lnSpc>
              <a:spcBef>
                <a:spcPts val="100"/>
              </a:spcBef>
            </a:pPr>
            <a:r>
              <a:rPr sz="1600" spc="-10" dirty="0">
                <a:latin typeface="Times New Roman" pitchFamily="18" charset="0"/>
                <a:cs typeface="Times New Roman" pitchFamily="18" charset="0"/>
              </a:rPr>
              <a:t>м'ясний  п</a:t>
            </a:r>
            <a:r>
              <a:rPr sz="1600" spc="-5" dirty="0">
                <a:latin typeface="Times New Roman" pitchFamily="18" charset="0"/>
                <a:cs typeface="Times New Roman" pitchFamily="18" charset="0"/>
              </a:rPr>
              <a:t>та</a:t>
            </a:r>
            <a:r>
              <a:rPr sz="1600" spc="-10" dirty="0">
                <a:latin typeface="Times New Roman" pitchFamily="18" charset="0"/>
                <a:cs typeface="Times New Roman" pitchFamily="18" charset="0"/>
              </a:rPr>
              <a:t>х</a:t>
            </a:r>
            <a:r>
              <a:rPr sz="1600" spc="-5" dirty="0">
                <a:latin typeface="Times New Roman" pitchFamily="18" charset="0"/>
                <a:cs typeface="Times New Roman" pitchFamily="18" charset="0"/>
              </a:rPr>
              <a:t>о</a:t>
            </a:r>
            <a:r>
              <a:rPr sz="1600" spc="5" dirty="0">
                <a:latin typeface="Times New Roman" pitchFamily="18" charset="0"/>
                <a:cs typeface="Times New Roman" pitchFamily="18" charset="0"/>
              </a:rPr>
              <a:t>г</a:t>
            </a:r>
            <a:r>
              <a:rPr sz="1600" spc="-5" dirty="0">
                <a:latin typeface="Times New Roman" pitchFamily="18" charset="0"/>
                <a:cs typeface="Times New Roman" pitchFamily="18" charset="0"/>
              </a:rPr>
              <a:t>о</a:t>
            </a:r>
            <a:r>
              <a:rPr sz="1600" spc="-10" dirty="0">
                <a:latin typeface="Times New Roman" pitchFamily="18" charset="0"/>
                <a:cs typeface="Times New Roman" pitchFamily="18" charset="0"/>
              </a:rPr>
              <a:t>м</a:t>
            </a:r>
            <a:r>
              <a:rPr sz="1600" dirty="0">
                <a:latin typeface="Times New Roman" pitchFamily="18" charset="0"/>
                <a:cs typeface="Times New Roman" pitchFamily="18" charset="0"/>
              </a:rPr>
              <a:t>і</a:t>
            </a:r>
            <a:r>
              <a:rPr sz="1600" spc="5" dirty="0">
                <a:latin typeface="Times New Roman" pitchFamily="18" charset="0"/>
                <a:cs typeface="Times New Roman" pitchFamily="18" charset="0"/>
              </a:rPr>
              <a:t>л</a:t>
            </a:r>
            <a:r>
              <a:rPr sz="1600" spc="-15" dirty="0">
                <a:latin typeface="Times New Roman" pitchFamily="18" charset="0"/>
                <a:cs typeface="Times New Roman" pitchFamily="18" charset="0"/>
              </a:rPr>
              <a:t>к</a:t>
            </a:r>
            <a:r>
              <a:rPr sz="1600" spc="-5" dirty="0">
                <a:latin typeface="Times New Roman" pitchFamily="18" charset="0"/>
                <a:cs typeface="Times New Roman" pitchFamily="18" charset="0"/>
              </a:rPr>
              <a:t>ови</a:t>
            </a:r>
            <a:r>
              <a:rPr sz="1600" dirty="0">
                <a:latin typeface="Times New Roman" pitchFamily="18" charset="0"/>
                <a:cs typeface="Times New Roman" pitchFamily="18" charset="0"/>
              </a:rPr>
              <a:t>й  </a:t>
            </a:r>
            <a:r>
              <a:rPr sz="1600" spc="-10">
                <a:latin typeface="Times New Roman" pitchFamily="18" charset="0"/>
                <a:cs typeface="Times New Roman" pitchFamily="18" charset="0"/>
              </a:rPr>
              <a:t>рибний  </a:t>
            </a:r>
            <a:endParaRPr lang="uk-UA" sz="1600" spc="-10" dirty="0" smtClean="0">
              <a:latin typeface="Times New Roman" pitchFamily="18" charset="0"/>
              <a:cs typeface="Times New Roman" pitchFamily="18" charset="0"/>
            </a:endParaRPr>
          </a:p>
          <a:p>
            <a:pPr marL="12700" marR="5080">
              <a:lnSpc>
                <a:spcPct val="100000"/>
              </a:lnSpc>
              <a:spcBef>
                <a:spcPts val="100"/>
              </a:spcBef>
            </a:pPr>
            <a:r>
              <a:rPr sz="1600" spc="-10" smtClean="0">
                <a:latin typeface="Times New Roman" pitchFamily="18" charset="0"/>
                <a:cs typeface="Times New Roman" pitchFamily="18" charset="0"/>
              </a:rPr>
              <a:t>овочевий</a:t>
            </a:r>
            <a:endParaRPr sz="1600">
              <a:latin typeface="Times New Roman" pitchFamily="18" charset="0"/>
              <a:cs typeface="Times New Roman" pitchFamily="18" charset="0"/>
            </a:endParaRPr>
          </a:p>
        </p:txBody>
      </p:sp>
      <p:sp>
        <p:nvSpPr>
          <p:cNvPr id="950" name="object 950"/>
          <p:cNvSpPr/>
          <p:nvPr/>
        </p:nvSpPr>
        <p:spPr>
          <a:xfrm>
            <a:off x="1652270" y="2641600"/>
            <a:ext cx="212090" cy="377190"/>
          </a:xfrm>
          <a:custGeom>
            <a:avLst/>
            <a:gdLst/>
            <a:ahLst/>
            <a:cxnLst/>
            <a:rect l="l" t="t" r="r" b="b"/>
            <a:pathLst>
              <a:path w="212089" h="377189">
                <a:moveTo>
                  <a:pt x="212090" y="271779"/>
                </a:moveTo>
                <a:lnTo>
                  <a:pt x="0" y="271779"/>
                </a:lnTo>
                <a:lnTo>
                  <a:pt x="105410" y="377189"/>
                </a:lnTo>
                <a:lnTo>
                  <a:pt x="212090" y="271779"/>
                </a:lnTo>
                <a:close/>
              </a:path>
              <a:path w="212089" h="377189">
                <a:moveTo>
                  <a:pt x="158750" y="0"/>
                </a:moveTo>
                <a:lnTo>
                  <a:pt x="53340" y="0"/>
                </a:lnTo>
                <a:lnTo>
                  <a:pt x="53340" y="271779"/>
                </a:lnTo>
                <a:lnTo>
                  <a:pt x="158750" y="271779"/>
                </a:lnTo>
                <a:lnTo>
                  <a:pt x="158750" y="0"/>
                </a:lnTo>
                <a:close/>
              </a:path>
            </a:pathLst>
          </a:custGeom>
          <a:solidFill>
            <a:srgbClr val="CC3399"/>
          </a:solidFill>
        </p:spPr>
        <p:txBody>
          <a:bodyPr wrap="square" lIns="0" tIns="0" rIns="0" bIns="0" rtlCol="0"/>
          <a:lstStyle/>
          <a:p>
            <a:endParaRPr/>
          </a:p>
        </p:txBody>
      </p:sp>
      <p:sp>
        <p:nvSpPr>
          <p:cNvPr id="951" name="object 951"/>
          <p:cNvSpPr/>
          <p:nvPr/>
        </p:nvSpPr>
        <p:spPr>
          <a:xfrm>
            <a:off x="1652270" y="2641600"/>
            <a:ext cx="212090" cy="377190"/>
          </a:xfrm>
          <a:custGeom>
            <a:avLst/>
            <a:gdLst/>
            <a:ahLst/>
            <a:cxnLst/>
            <a:rect l="l" t="t" r="r" b="b"/>
            <a:pathLst>
              <a:path w="212089" h="377189">
                <a:moveTo>
                  <a:pt x="53340" y="0"/>
                </a:moveTo>
                <a:lnTo>
                  <a:pt x="53340" y="271779"/>
                </a:lnTo>
                <a:lnTo>
                  <a:pt x="0" y="271779"/>
                </a:lnTo>
                <a:lnTo>
                  <a:pt x="105410" y="377189"/>
                </a:lnTo>
                <a:lnTo>
                  <a:pt x="212090" y="271779"/>
                </a:lnTo>
                <a:lnTo>
                  <a:pt x="158750" y="271779"/>
                </a:lnTo>
                <a:lnTo>
                  <a:pt x="158750" y="0"/>
                </a:lnTo>
                <a:lnTo>
                  <a:pt x="53340" y="0"/>
                </a:lnTo>
                <a:close/>
              </a:path>
            </a:pathLst>
          </a:custGeom>
          <a:ln w="25518">
            <a:solidFill>
              <a:srgbClr val="91CF4F"/>
            </a:solidFill>
          </a:ln>
        </p:spPr>
        <p:txBody>
          <a:bodyPr wrap="square" lIns="0" tIns="0" rIns="0" bIns="0" rtlCol="0"/>
          <a:lstStyle/>
          <a:p>
            <a:endParaRPr/>
          </a:p>
        </p:txBody>
      </p:sp>
      <p:sp>
        <p:nvSpPr>
          <p:cNvPr id="952" name="object 952"/>
          <p:cNvSpPr/>
          <p:nvPr/>
        </p:nvSpPr>
        <p:spPr>
          <a:xfrm>
            <a:off x="1652270" y="2641600"/>
            <a:ext cx="0" cy="0"/>
          </a:xfrm>
          <a:custGeom>
            <a:avLst/>
            <a:gdLst/>
            <a:ahLst/>
            <a:cxnLst/>
            <a:rect l="l" t="t" r="r" b="b"/>
            <a:pathLst>
              <a:path>
                <a:moveTo>
                  <a:pt x="0" y="0"/>
                </a:moveTo>
                <a:lnTo>
                  <a:pt x="0" y="0"/>
                </a:lnTo>
              </a:path>
            </a:pathLst>
          </a:custGeom>
          <a:ln w="25518">
            <a:solidFill>
              <a:srgbClr val="91CF4F"/>
            </a:solidFill>
          </a:ln>
        </p:spPr>
        <p:txBody>
          <a:bodyPr wrap="square" lIns="0" tIns="0" rIns="0" bIns="0" rtlCol="0"/>
          <a:lstStyle/>
          <a:p>
            <a:endParaRPr/>
          </a:p>
        </p:txBody>
      </p:sp>
      <p:sp>
        <p:nvSpPr>
          <p:cNvPr id="953" name="object 953"/>
          <p:cNvSpPr/>
          <p:nvPr/>
        </p:nvSpPr>
        <p:spPr>
          <a:xfrm>
            <a:off x="1864360" y="3018789"/>
            <a:ext cx="0" cy="0"/>
          </a:xfrm>
          <a:custGeom>
            <a:avLst/>
            <a:gdLst/>
            <a:ahLst/>
            <a:cxnLst/>
            <a:rect l="l" t="t" r="r" b="b"/>
            <a:pathLst>
              <a:path>
                <a:moveTo>
                  <a:pt x="0" y="0"/>
                </a:moveTo>
                <a:lnTo>
                  <a:pt x="0" y="0"/>
                </a:lnTo>
              </a:path>
            </a:pathLst>
          </a:custGeom>
          <a:ln w="25518">
            <a:solidFill>
              <a:srgbClr val="91CF4F"/>
            </a:solidFill>
          </a:ln>
        </p:spPr>
        <p:txBody>
          <a:bodyPr wrap="square" lIns="0" tIns="0" rIns="0" bIns="0" rtlCol="0"/>
          <a:lstStyle/>
          <a:p>
            <a:endParaRPr/>
          </a:p>
        </p:txBody>
      </p:sp>
      <p:sp>
        <p:nvSpPr>
          <p:cNvPr id="954" name="object 954"/>
          <p:cNvSpPr/>
          <p:nvPr/>
        </p:nvSpPr>
        <p:spPr>
          <a:xfrm>
            <a:off x="3365500" y="3018789"/>
            <a:ext cx="2578100" cy="824230"/>
          </a:xfrm>
          <a:custGeom>
            <a:avLst/>
            <a:gdLst/>
            <a:ahLst/>
            <a:cxnLst/>
            <a:rect l="l" t="t" r="r" b="b"/>
            <a:pathLst>
              <a:path w="2578100" h="824229">
                <a:moveTo>
                  <a:pt x="1289050" y="824230"/>
                </a:moveTo>
                <a:lnTo>
                  <a:pt x="0" y="824230"/>
                </a:lnTo>
                <a:lnTo>
                  <a:pt x="0" y="0"/>
                </a:lnTo>
                <a:lnTo>
                  <a:pt x="2578100" y="0"/>
                </a:lnTo>
                <a:lnTo>
                  <a:pt x="2578100" y="824230"/>
                </a:lnTo>
                <a:lnTo>
                  <a:pt x="1289050" y="824230"/>
                </a:lnTo>
                <a:close/>
              </a:path>
            </a:pathLst>
          </a:custGeom>
          <a:ln w="9344">
            <a:solidFill>
              <a:srgbClr val="000000"/>
            </a:solidFill>
          </a:ln>
        </p:spPr>
        <p:txBody>
          <a:bodyPr wrap="square" lIns="0" tIns="0" rIns="0" bIns="0" rtlCol="0"/>
          <a:lstStyle/>
          <a:p>
            <a:endParaRPr/>
          </a:p>
        </p:txBody>
      </p:sp>
      <p:sp>
        <p:nvSpPr>
          <p:cNvPr id="955" name="object 955"/>
          <p:cNvSpPr txBox="1"/>
          <p:nvPr/>
        </p:nvSpPr>
        <p:spPr>
          <a:xfrm>
            <a:off x="3442970" y="3041650"/>
            <a:ext cx="97155" cy="755650"/>
          </a:xfrm>
          <a:prstGeom prst="rect">
            <a:avLst/>
          </a:prstGeom>
        </p:spPr>
        <p:txBody>
          <a:bodyPr vert="horz" wrap="square" lIns="0" tIns="12700" rIns="0" bIns="0" rtlCol="0">
            <a:spAutoFit/>
          </a:bodyPr>
          <a:lstStyle/>
          <a:p>
            <a:pPr marL="12700">
              <a:lnSpc>
                <a:spcPts val="1914"/>
              </a:lnSpc>
              <a:spcBef>
                <a:spcPts val="100"/>
              </a:spcBef>
            </a:pPr>
            <a:r>
              <a:rPr sz="1600" dirty="0">
                <a:latin typeface="Arial"/>
                <a:cs typeface="Arial"/>
              </a:rPr>
              <a:t>•</a:t>
            </a:r>
            <a:endParaRPr sz="1600">
              <a:latin typeface="Arial"/>
              <a:cs typeface="Arial"/>
            </a:endParaRPr>
          </a:p>
          <a:p>
            <a:pPr marL="12700">
              <a:lnSpc>
                <a:spcPts val="1914"/>
              </a:lnSpc>
            </a:pPr>
            <a:r>
              <a:rPr sz="1600" dirty="0">
                <a:latin typeface="Arial"/>
                <a:cs typeface="Arial"/>
              </a:rPr>
              <a:t>•</a:t>
            </a:r>
            <a:endParaRPr sz="1600">
              <a:latin typeface="Arial"/>
              <a:cs typeface="Arial"/>
            </a:endParaRPr>
          </a:p>
          <a:p>
            <a:pPr marL="12700">
              <a:lnSpc>
                <a:spcPct val="100000"/>
              </a:lnSpc>
            </a:pPr>
            <a:r>
              <a:rPr sz="1600" dirty="0">
                <a:latin typeface="Arial"/>
                <a:cs typeface="Arial"/>
              </a:rPr>
              <a:t>•</a:t>
            </a:r>
            <a:endParaRPr sz="1600">
              <a:latin typeface="Arial"/>
              <a:cs typeface="Arial"/>
            </a:endParaRPr>
          </a:p>
        </p:txBody>
      </p:sp>
      <p:sp>
        <p:nvSpPr>
          <p:cNvPr id="956" name="object 956"/>
          <p:cNvSpPr txBox="1"/>
          <p:nvPr/>
        </p:nvSpPr>
        <p:spPr>
          <a:xfrm>
            <a:off x="3727450" y="3053079"/>
            <a:ext cx="1410335" cy="755650"/>
          </a:xfrm>
          <a:prstGeom prst="rect">
            <a:avLst/>
          </a:prstGeom>
        </p:spPr>
        <p:txBody>
          <a:bodyPr vert="horz" wrap="square" lIns="0" tIns="12700" rIns="0" bIns="0" rtlCol="0">
            <a:spAutoFit/>
          </a:bodyPr>
          <a:lstStyle/>
          <a:p>
            <a:pPr marL="12700" marR="5080">
              <a:lnSpc>
                <a:spcPct val="100000"/>
              </a:lnSpc>
              <a:spcBef>
                <a:spcPts val="100"/>
              </a:spcBef>
            </a:pPr>
            <a:r>
              <a:rPr sz="1600" spc="-5" dirty="0">
                <a:latin typeface="Times New Roman" pitchFamily="18" charset="0"/>
                <a:cs typeface="Times New Roman" pitchFamily="18" charset="0"/>
              </a:rPr>
              <a:t>кондитерсь</a:t>
            </a:r>
            <a:r>
              <a:rPr sz="1600" spc="-15" dirty="0">
                <a:latin typeface="Times New Roman" pitchFamily="18" charset="0"/>
                <a:cs typeface="Times New Roman" pitchFamily="18" charset="0"/>
              </a:rPr>
              <a:t>к</a:t>
            </a:r>
            <a:r>
              <a:rPr sz="1600" spc="-5" dirty="0">
                <a:latin typeface="Times New Roman" pitchFamily="18" charset="0"/>
                <a:cs typeface="Times New Roman" pitchFamily="18" charset="0"/>
              </a:rPr>
              <a:t>и</a:t>
            </a:r>
            <a:r>
              <a:rPr sz="1600" dirty="0">
                <a:latin typeface="Times New Roman" pitchFamily="18" charset="0"/>
                <a:cs typeface="Times New Roman" pitchFamily="18" charset="0"/>
              </a:rPr>
              <a:t>й  </a:t>
            </a:r>
            <a:r>
              <a:rPr sz="1600" spc="-10" dirty="0">
                <a:latin typeface="Times New Roman" pitchFamily="18" charset="0"/>
                <a:cs typeface="Times New Roman" pitchFamily="18" charset="0"/>
              </a:rPr>
              <a:t>борошняний  кулінарний</a:t>
            </a:r>
            <a:endParaRPr sz="1600">
              <a:latin typeface="Times New Roman" pitchFamily="18" charset="0"/>
              <a:cs typeface="Times New Roman" pitchFamily="18" charset="0"/>
            </a:endParaRPr>
          </a:p>
        </p:txBody>
      </p:sp>
      <p:sp>
        <p:nvSpPr>
          <p:cNvPr id="957" name="object 957"/>
          <p:cNvSpPr/>
          <p:nvPr/>
        </p:nvSpPr>
        <p:spPr>
          <a:xfrm>
            <a:off x="4474209" y="2617470"/>
            <a:ext cx="210820" cy="378460"/>
          </a:xfrm>
          <a:custGeom>
            <a:avLst/>
            <a:gdLst/>
            <a:ahLst/>
            <a:cxnLst/>
            <a:rect l="l" t="t" r="r" b="b"/>
            <a:pathLst>
              <a:path w="210820" h="378460">
                <a:moveTo>
                  <a:pt x="210819" y="271779"/>
                </a:moveTo>
                <a:lnTo>
                  <a:pt x="0" y="271779"/>
                </a:lnTo>
                <a:lnTo>
                  <a:pt x="105410" y="378459"/>
                </a:lnTo>
                <a:lnTo>
                  <a:pt x="210819" y="271779"/>
                </a:lnTo>
                <a:close/>
              </a:path>
              <a:path w="210820" h="378460">
                <a:moveTo>
                  <a:pt x="157479" y="0"/>
                </a:moveTo>
                <a:lnTo>
                  <a:pt x="52069" y="0"/>
                </a:lnTo>
                <a:lnTo>
                  <a:pt x="52069" y="271779"/>
                </a:lnTo>
                <a:lnTo>
                  <a:pt x="157479" y="271779"/>
                </a:lnTo>
                <a:lnTo>
                  <a:pt x="157479" y="0"/>
                </a:lnTo>
                <a:close/>
              </a:path>
            </a:pathLst>
          </a:custGeom>
          <a:solidFill>
            <a:srgbClr val="CC3399"/>
          </a:solidFill>
        </p:spPr>
        <p:txBody>
          <a:bodyPr wrap="square" lIns="0" tIns="0" rIns="0" bIns="0" rtlCol="0"/>
          <a:lstStyle/>
          <a:p>
            <a:endParaRPr/>
          </a:p>
        </p:txBody>
      </p:sp>
      <p:sp>
        <p:nvSpPr>
          <p:cNvPr id="958" name="object 958"/>
          <p:cNvSpPr/>
          <p:nvPr/>
        </p:nvSpPr>
        <p:spPr>
          <a:xfrm>
            <a:off x="4474209" y="2617470"/>
            <a:ext cx="210820" cy="378460"/>
          </a:xfrm>
          <a:custGeom>
            <a:avLst/>
            <a:gdLst/>
            <a:ahLst/>
            <a:cxnLst/>
            <a:rect l="l" t="t" r="r" b="b"/>
            <a:pathLst>
              <a:path w="210820" h="378460">
                <a:moveTo>
                  <a:pt x="52069" y="0"/>
                </a:moveTo>
                <a:lnTo>
                  <a:pt x="52069" y="271779"/>
                </a:lnTo>
                <a:lnTo>
                  <a:pt x="0" y="271779"/>
                </a:lnTo>
                <a:lnTo>
                  <a:pt x="105410" y="378459"/>
                </a:lnTo>
                <a:lnTo>
                  <a:pt x="210819" y="271779"/>
                </a:lnTo>
                <a:lnTo>
                  <a:pt x="157479" y="271779"/>
                </a:lnTo>
                <a:lnTo>
                  <a:pt x="157479" y="0"/>
                </a:lnTo>
                <a:lnTo>
                  <a:pt x="52069" y="0"/>
                </a:lnTo>
                <a:close/>
              </a:path>
            </a:pathLst>
          </a:custGeom>
          <a:ln w="25518">
            <a:solidFill>
              <a:srgbClr val="91CF4F"/>
            </a:solidFill>
          </a:ln>
        </p:spPr>
        <p:txBody>
          <a:bodyPr wrap="square" lIns="0" tIns="0" rIns="0" bIns="0" rtlCol="0"/>
          <a:lstStyle/>
          <a:p>
            <a:endParaRPr/>
          </a:p>
        </p:txBody>
      </p:sp>
      <p:sp>
        <p:nvSpPr>
          <p:cNvPr id="959" name="object 959"/>
          <p:cNvSpPr/>
          <p:nvPr/>
        </p:nvSpPr>
        <p:spPr>
          <a:xfrm>
            <a:off x="4474209" y="2617470"/>
            <a:ext cx="0" cy="0"/>
          </a:xfrm>
          <a:custGeom>
            <a:avLst/>
            <a:gdLst/>
            <a:ahLst/>
            <a:cxnLst/>
            <a:rect l="l" t="t" r="r" b="b"/>
            <a:pathLst>
              <a:path>
                <a:moveTo>
                  <a:pt x="0" y="0"/>
                </a:moveTo>
                <a:lnTo>
                  <a:pt x="0" y="0"/>
                </a:lnTo>
              </a:path>
            </a:pathLst>
          </a:custGeom>
          <a:ln w="25518">
            <a:solidFill>
              <a:srgbClr val="91CF4F"/>
            </a:solidFill>
          </a:ln>
        </p:spPr>
        <p:txBody>
          <a:bodyPr wrap="square" lIns="0" tIns="0" rIns="0" bIns="0" rtlCol="0"/>
          <a:lstStyle/>
          <a:p>
            <a:endParaRPr/>
          </a:p>
        </p:txBody>
      </p:sp>
      <p:sp>
        <p:nvSpPr>
          <p:cNvPr id="960" name="object 960"/>
          <p:cNvSpPr/>
          <p:nvPr/>
        </p:nvSpPr>
        <p:spPr>
          <a:xfrm>
            <a:off x="4685029" y="2995929"/>
            <a:ext cx="0" cy="0"/>
          </a:xfrm>
          <a:custGeom>
            <a:avLst/>
            <a:gdLst/>
            <a:ahLst/>
            <a:cxnLst/>
            <a:rect l="l" t="t" r="r" b="b"/>
            <a:pathLst>
              <a:path>
                <a:moveTo>
                  <a:pt x="0" y="0"/>
                </a:moveTo>
                <a:lnTo>
                  <a:pt x="0" y="0"/>
                </a:lnTo>
              </a:path>
            </a:pathLst>
          </a:custGeom>
          <a:ln w="25518">
            <a:solidFill>
              <a:srgbClr val="91CF4F"/>
            </a:solidFill>
          </a:ln>
        </p:spPr>
        <p:txBody>
          <a:bodyPr wrap="square" lIns="0" tIns="0" rIns="0" bIns="0" rtlCol="0"/>
          <a:lstStyle/>
          <a:p>
            <a:endParaRPr/>
          </a:p>
        </p:txBody>
      </p:sp>
      <p:sp>
        <p:nvSpPr>
          <p:cNvPr id="961" name="object 961"/>
          <p:cNvSpPr/>
          <p:nvPr/>
        </p:nvSpPr>
        <p:spPr>
          <a:xfrm>
            <a:off x="7532369" y="2616200"/>
            <a:ext cx="24130" cy="0"/>
          </a:xfrm>
          <a:custGeom>
            <a:avLst/>
            <a:gdLst/>
            <a:ahLst/>
            <a:cxnLst/>
            <a:rect l="l" t="t" r="r" b="b"/>
            <a:pathLst>
              <a:path w="24129">
                <a:moveTo>
                  <a:pt x="24129" y="0"/>
                </a:moveTo>
                <a:lnTo>
                  <a:pt x="22859" y="0"/>
                </a:lnTo>
                <a:lnTo>
                  <a:pt x="0" y="0"/>
                </a:lnTo>
              </a:path>
            </a:pathLst>
          </a:custGeom>
          <a:ln w="22860">
            <a:solidFill>
              <a:srgbClr val="7F0000"/>
            </a:solidFill>
          </a:ln>
        </p:spPr>
        <p:txBody>
          <a:bodyPr wrap="square" lIns="0" tIns="0" rIns="0" bIns="0" rtlCol="0"/>
          <a:lstStyle/>
          <a:p>
            <a:endParaRPr/>
          </a:p>
        </p:txBody>
      </p:sp>
      <p:sp>
        <p:nvSpPr>
          <p:cNvPr id="962" name="object 962"/>
          <p:cNvSpPr/>
          <p:nvPr/>
        </p:nvSpPr>
        <p:spPr>
          <a:xfrm>
            <a:off x="7489190" y="2616200"/>
            <a:ext cx="21590" cy="0"/>
          </a:xfrm>
          <a:custGeom>
            <a:avLst/>
            <a:gdLst/>
            <a:ahLst/>
            <a:cxnLst/>
            <a:rect l="l" t="t" r="r" b="b"/>
            <a:pathLst>
              <a:path w="21590">
                <a:moveTo>
                  <a:pt x="21589" y="0"/>
                </a:moveTo>
                <a:lnTo>
                  <a:pt x="0" y="0"/>
                </a:lnTo>
              </a:path>
            </a:pathLst>
          </a:custGeom>
          <a:ln w="22860">
            <a:solidFill>
              <a:srgbClr val="7F0000"/>
            </a:solidFill>
          </a:ln>
        </p:spPr>
        <p:txBody>
          <a:bodyPr wrap="square" lIns="0" tIns="0" rIns="0" bIns="0" rtlCol="0"/>
          <a:lstStyle/>
          <a:p>
            <a:endParaRPr/>
          </a:p>
        </p:txBody>
      </p:sp>
      <p:sp>
        <p:nvSpPr>
          <p:cNvPr id="963" name="object 963"/>
          <p:cNvSpPr/>
          <p:nvPr/>
        </p:nvSpPr>
        <p:spPr>
          <a:xfrm>
            <a:off x="7444740" y="2616200"/>
            <a:ext cx="22860" cy="0"/>
          </a:xfrm>
          <a:custGeom>
            <a:avLst/>
            <a:gdLst/>
            <a:ahLst/>
            <a:cxnLst/>
            <a:rect l="l" t="t" r="r" b="b"/>
            <a:pathLst>
              <a:path w="22859">
                <a:moveTo>
                  <a:pt x="22859" y="0"/>
                </a:moveTo>
                <a:lnTo>
                  <a:pt x="0" y="0"/>
                </a:lnTo>
              </a:path>
            </a:pathLst>
          </a:custGeom>
          <a:ln w="22860">
            <a:solidFill>
              <a:srgbClr val="7F0000"/>
            </a:solidFill>
          </a:ln>
        </p:spPr>
        <p:txBody>
          <a:bodyPr wrap="square" lIns="0" tIns="0" rIns="0" bIns="0" rtlCol="0"/>
          <a:lstStyle/>
          <a:p>
            <a:endParaRPr/>
          </a:p>
        </p:txBody>
      </p:sp>
      <p:sp>
        <p:nvSpPr>
          <p:cNvPr id="964" name="object 964"/>
          <p:cNvSpPr/>
          <p:nvPr/>
        </p:nvSpPr>
        <p:spPr>
          <a:xfrm>
            <a:off x="7401559" y="2616200"/>
            <a:ext cx="21590" cy="0"/>
          </a:xfrm>
          <a:custGeom>
            <a:avLst/>
            <a:gdLst/>
            <a:ahLst/>
            <a:cxnLst/>
            <a:rect l="l" t="t" r="r" b="b"/>
            <a:pathLst>
              <a:path w="21590">
                <a:moveTo>
                  <a:pt x="21590" y="0"/>
                </a:moveTo>
                <a:lnTo>
                  <a:pt x="0" y="0"/>
                </a:lnTo>
              </a:path>
            </a:pathLst>
          </a:custGeom>
          <a:ln w="22860">
            <a:solidFill>
              <a:srgbClr val="7F0000"/>
            </a:solidFill>
          </a:ln>
        </p:spPr>
        <p:txBody>
          <a:bodyPr wrap="square" lIns="0" tIns="0" rIns="0" bIns="0" rtlCol="0"/>
          <a:lstStyle/>
          <a:p>
            <a:endParaRPr/>
          </a:p>
        </p:txBody>
      </p:sp>
      <p:sp>
        <p:nvSpPr>
          <p:cNvPr id="965" name="object 965"/>
          <p:cNvSpPr/>
          <p:nvPr/>
        </p:nvSpPr>
        <p:spPr>
          <a:xfrm>
            <a:off x="7357109" y="2616200"/>
            <a:ext cx="21590" cy="0"/>
          </a:xfrm>
          <a:custGeom>
            <a:avLst/>
            <a:gdLst/>
            <a:ahLst/>
            <a:cxnLst/>
            <a:rect l="l" t="t" r="r" b="b"/>
            <a:pathLst>
              <a:path w="21590">
                <a:moveTo>
                  <a:pt x="21590" y="0"/>
                </a:moveTo>
                <a:lnTo>
                  <a:pt x="0" y="0"/>
                </a:lnTo>
              </a:path>
            </a:pathLst>
          </a:custGeom>
          <a:ln w="22860">
            <a:solidFill>
              <a:srgbClr val="7F0000"/>
            </a:solidFill>
          </a:ln>
        </p:spPr>
        <p:txBody>
          <a:bodyPr wrap="square" lIns="0" tIns="0" rIns="0" bIns="0" rtlCol="0"/>
          <a:lstStyle/>
          <a:p>
            <a:endParaRPr/>
          </a:p>
        </p:txBody>
      </p:sp>
      <p:sp>
        <p:nvSpPr>
          <p:cNvPr id="966" name="object 966"/>
          <p:cNvSpPr/>
          <p:nvPr/>
        </p:nvSpPr>
        <p:spPr>
          <a:xfrm>
            <a:off x="7313930" y="2616200"/>
            <a:ext cx="21590" cy="0"/>
          </a:xfrm>
          <a:custGeom>
            <a:avLst/>
            <a:gdLst/>
            <a:ahLst/>
            <a:cxnLst/>
            <a:rect l="l" t="t" r="r" b="b"/>
            <a:pathLst>
              <a:path w="21590">
                <a:moveTo>
                  <a:pt x="21590" y="0"/>
                </a:moveTo>
                <a:lnTo>
                  <a:pt x="0" y="0"/>
                </a:lnTo>
              </a:path>
            </a:pathLst>
          </a:custGeom>
          <a:ln w="22860">
            <a:solidFill>
              <a:srgbClr val="7F0000"/>
            </a:solidFill>
          </a:ln>
        </p:spPr>
        <p:txBody>
          <a:bodyPr wrap="square" lIns="0" tIns="0" rIns="0" bIns="0" rtlCol="0"/>
          <a:lstStyle/>
          <a:p>
            <a:endParaRPr/>
          </a:p>
        </p:txBody>
      </p:sp>
      <p:sp>
        <p:nvSpPr>
          <p:cNvPr id="967" name="object 967"/>
          <p:cNvSpPr/>
          <p:nvPr/>
        </p:nvSpPr>
        <p:spPr>
          <a:xfrm>
            <a:off x="7269480" y="2616200"/>
            <a:ext cx="21590" cy="0"/>
          </a:xfrm>
          <a:custGeom>
            <a:avLst/>
            <a:gdLst/>
            <a:ahLst/>
            <a:cxnLst/>
            <a:rect l="l" t="t" r="r" b="b"/>
            <a:pathLst>
              <a:path w="21590">
                <a:moveTo>
                  <a:pt x="21590" y="0"/>
                </a:moveTo>
                <a:lnTo>
                  <a:pt x="0" y="0"/>
                </a:lnTo>
              </a:path>
            </a:pathLst>
          </a:custGeom>
          <a:ln w="22860">
            <a:solidFill>
              <a:srgbClr val="7F0000"/>
            </a:solidFill>
          </a:ln>
        </p:spPr>
        <p:txBody>
          <a:bodyPr wrap="square" lIns="0" tIns="0" rIns="0" bIns="0" rtlCol="0"/>
          <a:lstStyle/>
          <a:p>
            <a:endParaRPr/>
          </a:p>
        </p:txBody>
      </p:sp>
      <p:sp>
        <p:nvSpPr>
          <p:cNvPr id="968" name="object 968"/>
          <p:cNvSpPr/>
          <p:nvPr/>
        </p:nvSpPr>
        <p:spPr>
          <a:xfrm>
            <a:off x="7225030" y="2616200"/>
            <a:ext cx="22860" cy="0"/>
          </a:xfrm>
          <a:custGeom>
            <a:avLst/>
            <a:gdLst/>
            <a:ahLst/>
            <a:cxnLst/>
            <a:rect l="l" t="t" r="r" b="b"/>
            <a:pathLst>
              <a:path w="22859">
                <a:moveTo>
                  <a:pt x="22860" y="0"/>
                </a:moveTo>
                <a:lnTo>
                  <a:pt x="0" y="0"/>
                </a:lnTo>
              </a:path>
            </a:pathLst>
          </a:custGeom>
          <a:ln w="22860">
            <a:solidFill>
              <a:srgbClr val="7F0000"/>
            </a:solidFill>
          </a:ln>
        </p:spPr>
        <p:txBody>
          <a:bodyPr wrap="square" lIns="0" tIns="0" rIns="0" bIns="0" rtlCol="0"/>
          <a:lstStyle/>
          <a:p>
            <a:endParaRPr/>
          </a:p>
        </p:txBody>
      </p:sp>
      <p:sp>
        <p:nvSpPr>
          <p:cNvPr id="969" name="object 969"/>
          <p:cNvSpPr/>
          <p:nvPr/>
        </p:nvSpPr>
        <p:spPr>
          <a:xfrm>
            <a:off x="7181850" y="2616200"/>
            <a:ext cx="21590" cy="0"/>
          </a:xfrm>
          <a:custGeom>
            <a:avLst/>
            <a:gdLst/>
            <a:ahLst/>
            <a:cxnLst/>
            <a:rect l="l" t="t" r="r" b="b"/>
            <a:pathLst>
              <a:path w="21590">
                <a:moveTo>
                  <a:pt x="21590" y="0"/>
                </a:moveTo>
                <a:lnTo>
                  <a:pt x="0" y="0"/>
                </a:lnTo>
              </a:path>
            </a:pathLst>
          </a:custGeom>
          <a:ln w="22860">
            <a:solidFill>
              <a:srgbClr val="7F0000"/>
            </a:solidFill>
          </a:ln>
        </p:spPr>
        <p:txBody>
          <a:bodyPr wrap="square" lIns="0" tIns="0" rIns="0" bIns="0" rtlCol="0"/>
          <a:lstStyle/>
          <a:p>
            <a:endParaRPr/>
          </a:p>
        </p:txBody>
      </p:sp>
      <p:sp>
        <p:nvSpPr>
          <p:cNvPr id="970" name="object 970"/>
          <p:cNvSpPr/>
          <p:nvPr/>
        </p:nvSpPr>
        <p:spPr>
          <a:xfrm>
            <a:off x="7137400" y="2616200"/>
            <a:ext cx="22860" cy="0"/>
          </a:xfrm>
          <a:custGeom>
            <a:avLst/>
            <a:gdLst/>
            <a:ahLst/>
            <a:cxnLst/>
            <a:rect l="l" t="t" r="r" b="b"/>
            <a:pathLst>
              <a:path w="22859">
                <a:moveTo>
                  <a:pt x="22859" y="0"/>
                </a:moveTo>
                <a:lnTo>
                  <a:pt x="0" y="0"/>
                </a:lnTo>
              </a:path>
            </a:pathLst>
          </a:custGeom>
          <a:ln w="22860">
            <a:solidFill>
              <a:srgbClr val="7F0000"/>
            </a:solidFill>
          </a:ln>
        </p:spPr>
        <p:txBody>
          <a:bodyPr wrap="square" lIns="0" tIns="0" rIns="0" bIns="0" rtlCol="0"/>
          <a:lstStyle/>
          <a:p>
            <a:endParaRPr/>
          </a:p>
        </p:txBody>
      </p:sp>
      <p:sp>
        <p:nvSpPr>
          <p:cNvPr id="971" name="object 971"/>
          <p:cNvSpPr/>
          <p:nvPr/>
        </p:nvSpPr>
        <p:spPr>
          <a:xfrm>
            <a:off x="7094219" y="2616200"/>
            <a:ext cx="21590" cy="0"/>
          </a:xfrm>
          <a:custGeom>
            <a:avLst/>
            <a:gdLst/>
            <a:ahLst/>
            <a:cxnLst/>
            <a:rect l="l" t="t" r="r" b="b"/>
            <a:pathLst>
              <a:path w="21590">
                <a:moveTo>
                  <a:pt x="21589" y="0"/>
                </a:moveTo>
                <a:lnTo>
                  <a:pt x="0" y="0"/>
                </a:lnTo>
              </a:path>
            </a:pathLst>
          </a:custGeom>
          <a:ln w="22860">
            <a:solidFill>
              <a:srgbClr val="7F0000"/>
            </a:solidFill>
          </a:ln>
        </p:spPr>
        <p:txBody>
          <a:bodyPr wrap="square" lIns="0" tIns="0" rIns="0" bIns="0" rtlCol="0"/>
          <a:lstStyle/>
          <a:p>
            <a:endParaRPr/>
          </a:p>
        </p:txBody>
      </p:sp>
      <p:sp>
        <p:nvSpPr>
          <p:cNvPr id="972" name="object 972"/>
          <p:cNvSpPr/>
          <p:nvPr/>
        </p:nvSpPr>
        <p:spPr>
          <a:xfrm>
            <a:off x="7049769" y="2616200"/>
            <a:ext cx="21590" cy="0"/>
          </a:xfrm>
          <a:custGeom>
            <a:avLst/>
            <a:gdLst/>
            <a:ahLst/>
            <a:cxnLst/>
            <a:rect l="l" t="t" r="r" b="b"/>
            <a:pathLst>
              <a:path w="21590">
                <a:moveTo>
                  <a:pt x="21589" y="0"/>
                </a:moveTo>
                <a:lnTo>
                  <a:pt x="0" y="0"/>
                </a:lnTo>
              </a:path>
            </a:pathLst>
          </a:custGeom>
          <a:ln w="22860">
            <a:solidFill>
              <a:srgbClr val="7F0000"/>
            </a:solidFill>
          </a:ln>
        </p:spPr>
        <p:txBody>
          <a:bodyPr wrap="square" lIns="0" tIns="0" rIns="0" bIns="0" rtlCol="0"/>
          <a:lstStyle/>
          <a:p>
            <a:endParaRPr/>
          </a:p>
        </p:txBody>
      </p:sp>
      <p:sp>
        <p:nvSpPr>
          <p:cNvPr id="973" name="object 973"/>
          <p:cNvSpPr/>
          <p:nvPr/>
        </p:nvSpPr>
        <p:spPr>
          <a:xfrm>
            <a:off x="7006590" y="2616200"/>
            <a:ext cx="21590" cy="0"/>
          </a:xfrm>
          <a:custGeom>
            <a:avLst/>
            <a:gdLst/>
            <a:ahLst/>
            <a:cxnLst/>
            <a:rect l="l" t="t" r="r" b="b"/>
            <a:pathLst>
              <a:path w="21590">
                <a:moveTo>
                  <a:pt x="21589" y="0"/>
                </a:moveTo>
                <a:lnTo>
                  <a:pt x="0" y="0"/>
                </a:lnTo>
              </a:path>
            </a:pathLst>
          </a:custGeom>
          <a:ln w="22860">
            <a:solidFill>
              <a:srgbClr val="7F0000"/>
            </a:solidFill>
          </a:ln>
        </p:spPr>
        <p:txBody>
          <a:bodyPr wrap="square" lIns="0" tIns="0" rIns="0" bIns="0" rtlCol="0"/>
          <a:lstStyle/>
          <a:p>
            <a:endParaRPr/>
          </a:p>
        </p:txBody>
      </p:sp>
      <p:sp>
        <p:nvSpPr>
          <p:cNvPr id="974" name="object 974"/>
          <p:cNvSpPr/>
          <p:nvPr/>
        </p:nvSpPr>
        <p:spPr>
          <a:xfrm>
            <a:off x="6962140" y="2616200"/>
            <a:ext cx="21590" cy="0"/>
          </a:xfrm>
          <a:custGeom>
            <a:avLst/>
            <a:gdLst/>
            <a:ahLst/>
            <a:cxnLst/>
            <a:rect l="l" t="t" r="r" b="b"/>
            <a:pathLst>
              <a:path w="21590">
                <a:moveTo>
                  <a:pt x="21589" y="0"/>
                </a:moveTo>
                <a:lnTo>
                  <a:pt x="0" y="0"/>
                </a:lnTo>
              </a:path>
            </a:pathLst>
          </a:custGeom>
          <a:ln w="22860">
            <a:solidFill>
              <a:srgbClr val="7F0000"/>
            </a:solidFill>
          </a:ln>
        </p:spPr>
        <p:txBody>
          <a:bodyPr wrap="square" lIns="0" tIns="0" rIns="0" bIns="0" rtlCol="0"/>
          <a:lstStyle/>
          <a:p>
            <a:endParaRPr/>
          </a:p>
        </p:txBody>
      </p:sp>
      <p:sp>
        <p:nvSpPr>
          <p:cNvPr id="975" name="object 975"/>
          <p:cNvSpPr/>
          <p:nvPr/>
        </p:nvSpPr>
        <p:spPr>
          <a:xfrm>
            <a:off x="6917690" y="2616200"/>
            <a:ext cx="22860" cy="0"/>
          </a:xfrm>
          <a:custGeom>
            <a:avLst/>
            <a:gdLst/>
            <a:ahLst/>
            <a:cxnLst/>
            <a:rect l="l" t="t" r="r" b="b"/>
            <a:pathLst>
              <a:path w="22859">
                <a:moveTo>
                  <a:pt x="22859" y="0"/>
                </a:moveTo>
                <a:lnTo>
                  <a:pt x="0" y="0"/>
                </a:lnTo>
              </a:path>
            </a:pathLst>
          </a:custGeom>
          <a:ln w="22860">
            <a:solidFill>
              <a:srgbClr val="7F0000"/>
            </a:solidFill>
          </a:ln>
        </p:spPr>
        <p:txBody>
          <a:bodyPr wrap="square" lIns="0" tIns="0" rIns="0" bIns="0" rtlCol="0"/>
          <a:lstStyle/>
          <a:p>
            <a:endParaRPr/>
          </a:p>
        </p:txBody>
      </p:sp>
      <p:sp>
        <p:nvSpPr>
          <p:cNvPr id="976" name="object 976"/>
          <p:cNvSpPr/>
          <p:nvPr/>
        </p:nvSpPr>
        <p:spPr>
          <a:xfrm>
            <a:off x="6874509" y="2616200"/>
            <a:ext cx="21590" cy="0"/>
          </a:xfrm>
          <a:custGeom>
            <a:avLst/>
            <a:gdLst/>
            <a:ahLst/>
            <a:cxnLst/>
            <a:rect l="l" t="t" r="r" b="b"/>
            <a:pathLst>
              <a:path w="21590">
                <a:moveTo>
                  <a:pt x="21590" y="0"/>
                </a:moveTo>
                <a:lnTo>
                  <a:pt x="0" y="0"/>
                </a:lnTo>
              </a:path>
            </a:pathLst>
          </a:custGeom>
          <a:ln w="22860">
            <a:solidFill>
              <a:srgbClr val="7F0000"/>
            </a:solidFill>
          </a:ln>
        </p:spPr>
        <p:txBody>
          <a:bodyPr wrap="square" lIns="0" tIns="0" rIns="0" bIns="0" rtlCol="0"/>
          <a:lstStyle/>
          <a:p>
            <a:endParaRPr/>
          </a:p>
        </p:txBody>
      </p:sp>
      <p:sp>
        <p:nvSpPr>
          <p:cNvPr id="977" name="object 977"/>
          <p:cNvSpPr/>
          <p:nvPr/>
        </p:nvSpPr>
        <p:spPr>
          <a:xfrm>
            <a:off x="6830059" y="2616200"/>
            <a:ext cx="21590" cy="0"/>
          </a:xfrm>
          <a:custGeom>
            <a:avLst/>
            <a:gdLst/>
            <a:ahLst/>
            <a:cxnLst/>
            <a:rect l="l" t="t" r="r" b="b"/>
            <a:pathLst>
              <a:path w="21590">
                <a:moveTo>
                  <a:pt x="21590" y="0"/>
                </a:moveTo>
                <a:lnTo>
                  <a:pt x="0" y="0"/>
                </a:lnTo>
              </a:path>
            </a:pathLst>
          </a:custGeom>
          <a:ln w="22860">
            <a:solidFill>
              <a:srgbClr val="7F0000"/>
            </a:solidFill>
          </a:ln>
        </p:spPr>
        <p:txBody>
          <a:bodyPr wrap="square" lIns="0" tIns="0" rIns="0" bIns="0" rtlCol="0"/>
          <a:lstStyle/>
          <a:p>
            <a:endParaRPr/>
          </a:p>
        </p:txBody>
      </p:sp>
      <p:sp>
        <p:nvSpPr>
          <p:cNvPr id="978" name="object 978"/>
          <p:cNvSpPr/>
          <p:nvPr/>
        </p:nvSpPr>
        <p:spPr>
          <a:xfrm>
            <a:off x="6786880" y="2616200"/>
            <a:ext cx="21590" cy="0"/>
          </a:xfrm>
          <a:custGeom>
            <a:avLst/>
            <a:gdLst/>
            <a:ahLst/>
            <a:cxnLst/>
            <a:rect l="l" t="t" r="r" b="b"/>
            <a:pathLst>
              <a:path w="21590">
                <a:moveTo>
                  <a:pt x="21590" y="0"/>
                </a:moveTo>
                <a:lnTo>
                  <a:pt x="0" y="0"/>
                </a:lnTo>
              </a:path>
            </a:pathLst>
          </a:custGeom>
          <a:ln w="22860">
            <a:solidFill>
              <a:srgbClr val="7F0000"/>
            </a:solidFill>
          </a:ln>
        </p:spPr>
        <p:txBody>
          <a:bodyPr wrap="square" lIns="0" tIns="0" rIns="0" bIns="0" rtlCol="0"/>
          <a:lstStyle/>
          <a:p>
            <a:endParaRPr/>
          </a:p>
        </p:txBody>
      </p:sp>
      <p:sp>
        <p:nvSpPr>
          <p:cNvPr id="979" name="object 979"/>
          <p:cNvSpPr/>
          <p:nvPr/>
        </p:nvSpPr>
        <p:spPr>
          <a:xfrm>
            <a:off x="6742430" y="2616200"/>
            <a:ext cx="21590" cy="0"/>
          </a:xfrm>
          <a:custGeom>
            <a:avLst/>
            <a:gdLst/>
            <a:ahLst/>
            <a:cxnLst/>
            <a:rect l="l" t="t" r="r" b="b"/>
            <a:pathLst>
              <a:path w="21590">
                <a:moveTo>
                  <a:pt x="21590" y="0"/>
                </a:moveTo>
                <a:lnTo>
                  <a:pt x="0" y="0"/>
                </a:lnTo>
              </a:path>
            </a:pathLst>
          </a:custGeom>
          <a:ln w="22860">
            <a:solidFill>
              <a:srgbClr val="7F0000"/>
            </a:solidFill>
          </a:ln>
        </p:spPr>
        <p:txBody>
          <a:bodyPr wrap="square" lIns="0" tIns="0" rIns="0" bIns="0" rtlCol="0"/>
          <a:lstStyle/>
          <a:p>
            <a:endParaRPr/>
          </a:p>
        </p:txBody>
      </p:sp>
      <p:sp>
        <p:nvSpPr>
          <p:cNvPr id="980" name="object 980"/>
          <p:cNvSpPr/>
          <p:nvPr/>
        </p:nvSpPr>
        <p:spPr>
          <a:xfrm>
            <a:off x="6697980" y="2616200"/>
            <a:ext cx="22860" cy="0"/>
          </a:xfrm>
          <a:custGeom>
            <a:avLst/>
            <a:gdLst/>
            <a:ahLst/>
            <a:cxnLst/>
            <a:rect l="l" t="t" r="r" b="b"/>
            <a:pathLst>
              <a:path w="22859">
                <a:moveTo>
                  <a:pt x="22860" y="0"/>
                </a:moveTo>
                <a:lnTo>
                  <a:pt x="0" y="0"/>
                </a:lnTo>
              </a:path>
            </a:pathLst>
          </a:custGeom>
          <a:ln w="22860">
            <a:solidFill>
              <a:srgbClr val="7F0000"/>
            </a:solidFill>
          </a:ln>
        </p:spPr>
        <p:txBody>
          <a:bodyPr wrap="square" lIns="0" tIns="0" rIns="0" bIns="0" rtlCol="0"/>
          <a:lstStyle/>
          <a:p>
            <a:endParaRPr/>
          </a:p>
        </p:txBody>
      </p:sp>
      <p:sp>
        <p:nvSpPr>
          <p:cNvPr id="981" name="object 981"/>
          <p:cNvSpPr/>
          <p:nvPr/>
        </p:nvSpPr>
        <p:spPr>
          <a:xfrm>
            <a:off x="6654800" y="2616200"/>
            <a:ext cx="21590" cy="0"/>
          </a:xfrm>
          <a:custGeom>
            <a:avLst/>
            <a:gdLst/>
            <a:ahLst/>
            <a:cxnLst/>
            <a:rect l="l" t="t" r="r" b="b"/>
            <a:pathLst>
              <a:path w="21590">
                <a:moveTo>
                  <a:pt x="21590" y="0"/>
                </a:moveTo>
                <a:lnTo>
                  <a:pt x="0" y="0"/>
                </a:lnTo>
              </a:path>
            </a:pathLst>
          </a:custGeom>
          <a:ln w="22860">
            <a:solidFill>
              <a:srgbClr val="7F0000"/>
            </a:solidFill>
          </a:ln>
        </p:spPr>
        <p:txBody>
          <a:bodyPr wrap="square" lIns="0" tIns="0" rIns="0" bIns="0" rtlCol="0"/>
          <a:lstStyle/>
          <a:p>
            <a:endParaRPr/>
          </a:p>
        </p:txBody>
      </p:sp>
      <p:sp>
        <p:nvSpPr>
          <p:cNvPr id="982" name="object 982"/>
          <p:cNvSpPr/>
          <p:nvPr/>
        </p:nvSpPr>
        <p:spPr>
          <a:xfrm>
            <a:off x="6610350" y="2616200"/>
            <a:ext cx="22860" cy="0"/>
          </a:xfrm>
          <a:custGeom>
            <a:avLst/>
            <a:gdLst/>
            <a:ahLst/>
            <a:cxnLst/>
            <a:rect l="l" t="t" r="r" b="b"/>
            <a:pathLst>
              <a:path w="22859">
                <a:moveTo>
                  <a:pt x="22859" y="0"/>
                </a:moveTo>
                <a:lnTo>
                  <a:pt x="0" y="0"/>
                </a:lnTo>
              </a:path>
            </a:pathLst>
          </a:custGeom>
          <a:ln w="22860">
            <a:solidFill>
              <a:srgbClr val="7F0000"/>
            </a:solidFill>
          </a:ln>
        </p:spPr>
        <p:txBody>
          <a:bodyPr wrap="square" lIns="0" tIns="0" rIns="0" bIns="0" rtlCol="0"/>
          <a:lstStyle/>
          <a:p>
            <a:endParaRPr/>
          </a:p>
        </p:txBody>
      </p:sp>
      <p:sp>
        <p:nvSpPr>
          <p:cNvPr id="983" name="object 983"/>
          <p:cNvSpPr/>
          <p:nvPr/>
        </p:nvSpPr>
        <p:spPr>
          <a:xfrm>
            <a:off x="6567169" y="2616200"/>
            <a:ext cx="21590" cy="0"/>
          </a:xfrm>
          <a:custGeom>
            <a:avLst/>
            <a:gdLst/>
            <a:ahLst/>
            <a:cxnLst/>
            <a:rect l="l" t="t" r="r" b="b"/>
            <a:pathLst>
              <a:path w="21590">
                <a:moveTo>
                  <a:pt x="21589" y="0"/>
                </a:moveTo>
                <a:lnTo>
                  <a:pt x="0" y="0"/>
                </a:lnTo>
              </a:path>
            </a:pathLst>
          </a:custGeom>
          <a:ln w="22860">
            <a:solidFill>
              <a:srgbClr val="7F0000"/>
            </a:solidFill>
          </a:ln>
        </p:spPr>
        <p:txBody>
          <a:bodyPr wrap="square" lIns="0" tIns="0" rIns="0" bIns="0" rtlCol="0"/>
          <a:lstStyle/>
          <a:p>
            <a:endParaRPr/>
          </a:p>
        </p:txBody>
      </p:sp>
      <p:sp>
        <p:nvSpPr>
          <p:cNvPr id="984" name="object 984"/>
          <p:cNvSpPr/>
          <p:nvPr/>
        </p:nvSpPr>
        <p:spPr>
          <a:xfrm>
            <a:off x="6522719" y="2616200"/>
            <a:ext cx="21590" cy="0"/>
          </a:xfrm>
          <a:custGeom>
            <a:avLst/>
            <a:gdLst/>
            <a:ahLst/>
            <a:cxnLst/>
            <a:rect l="l" t="t" r="r" b="b"/>
            <a:pathLst>
              <a:path w="21590">
                <a:moveTo>
                  <a:pt x="21589" y="0"/>
                </a:moveTo>
                <a:lnTo>
                  <a:pt x="0" y="0"/>
                </a:lnTo>
              </a:path>
            </a:pathLst>
          </a:custGeom>
          <a:ln w="22860">
            <a:solidFill>
              <a:srgbClr val="7F0000"/>
            </a:solidFill>
          </a:ln>
        </p:spPr>
        <p:txBody>
          <a:bodyPr wrap="square" lIns="0" tIns="0" rIns="0" bIns="0" rtlCol="0"/>
          <a:lstStyle/>
          <a:p>
            <a:endParaRPr/>
          </a:p>
        </p:txBody>
      </p:sp>
      <p:sp>
        <p:nvSpPr>
          <p:cNvPr id="985" name="object 985"/>
          <p:cNvSpPr/>
          <p:nvPr/>
        </p:nvSpPr>
        <p:spPr>
          <a:xfrm>
            <a:off x="6479540" y="2616200"/>
            <a:ext cx="21590" cy="0"/>
          </a:xfrm>
          <a:custGeom>
            <a:avLst/>
            <a:gdLst/>
            <a:ahLst/>
            <a:cxnLst/>
            <a:rect l="l" t="t" r="r" b="b"/>
            <a:pathLst>
              <a:path w="21589">
                <a:moveTo>
                  <a:pt x="21589" y="0"/>
                </a:moveTo>
                <a:lnTo>
                  <a:pt x="0" y="0"/>
                </a:lnTo>
              </a:path>
            </a:pathLst>
          </a:custGeom>
          <a:ln w="22860">
            <a:solidFill>
              <a:srgbClr val="7F0000"/>
            </a:solidFill>
          </a:ln>
        </p:spPr>
        <p:txBody>
          <a:bodyPr wrap="square" lIns="0" tIns="0" rIns="0" bIns="0" rtlCol="0"/>
          <a:lstStyle/>
          <a:p>
            <a:endParaRPr/>
          </a:p>
        </p:txBody>
      </p:sp>
      <p:sp>
        <p:nvSpPr>
          <p:cNvPr id="986" name="object 986"/>
          <p:cNvSpPr/>
          <p:nvPr/>
        </p:nvSpPr>
        <p:spPr>
          <a:xfrm>
            <a:off x="6435090" y="2616200"/>
            <a:ext cx="21590" cy="0"/>
          </a:xfrm>
          <a:custGeom>
            <a:avLst/>
            <a:gdLst/>
            <a:ahLst/>
            <a:cxnLst/>
            <a:rect l="l" t="t" r="r" b="b"/>
            <a:pathLst>
              <a:path w="21589">
                <a:moveTo>
                  <a:pt x="21589" y="0"/>
                </a:moveTo>
                <a:lnTo>
                  <a:pt x="0" y="0"/>
                </a:lnTo>
              </a:path>
            </a:pathLst>
          </a:custGeom>
          <a:ln w="22860">
            <a:solidFill>
              <a:srgbClr val="7F0000"/>
            </a:solidFill>
          </a:ln>
        </p:spPr>
        <p:txBody>
          <a:bodyPr wrap="square" lIns="0" tIns="0" rIns="0" bIns="0" rtlCol="0"/>
          <a:lstStyle/>
          <a:p>
            <a:endParaRPr/>
          </a:p>
        </p:txBody>
      </p:sp>
      <p:sp>
        <p:nvSpPr>
          <p:cNvPr id="987" name="object 987"/>
          <p:cNvSpPr/>
          <p:nvPr/>
        </p:nvSpPr>
        <p:spPr>
          <a:xfrm>
            <a:off x="6390640" y="2616200"/>
            <a:ext cx="22860" cy="0"/>
          </a:xfrm>
          <a:custGeom>
            <a:avLst/>
            <a:gdLst/>
            <a:ahLst/>
            <a:cxnLst/>
            <a:rect l="l" t="t" r="r" b="b"/>
            <a:pathLst>
              <a:path w="22860">
                <a:moveTo>
                  <a:pt x="22860" y="0"/>
                </a:moveTo>
                <a:lnTo>
                  <a:pt x="0" y="0"/>
                </a:lnTo>
              </a:path>
            </a:pathLst>
          </a:custGeom>
          <a:ln w="22860">
            <a:solidFill>
              <a:srgbClr val="7F0000"/>
            </a:solidFill>
          </a:ln>
        </p:spPr>
        <p:txBody>
          <a:bodyPr wrap="square" lIns="0" tIns="0" rIns="0" bIns="0" rtlCol="0"/>
          <a:lstStyle/>
          <a:p>
            <a:endParaRPr/>
          </a:p>
        </p:txBody>
      </p:sp>
      <p:sp>
        <p:nvSpPr>
          <p:cNvPr id="988" name="object 988"/>
          <p:cNvSpPr/>
          <p:nvPr/>
        </p:nvSpPr>
        <p:spPr>
          <a:xfrm>
            <a:off x="6347459" y="2616200"/>
            <a:ext cx="21590" cy="0"/>
          </a:xfrm>
          <a:custGeom>
            <a:avLst/>
            <a:gdLst/>
            <a:ahLst/>
            <a:cxnLst/>
            <a:rect l="l" t="t" r="r" b="b"/>
            <a:pathLst>
              <a:path w="21589">
                <a:moveTo>
                  <a:pt x="21589" y="0"/>
                </a:moveTo>
                <a:lnTo>
                  <a:pt x="0" y="0"/>
                </a:lnTo>
              </a:path>
            </a:pathLst>
          </a:custGeom>
          <a:ln w="22860">
            <a:solidFill>
              <a:srgbClr val="7F0000"/>
            </a:solidFill>
          </a:ln>
        </p:spPr>
        <p:txBody>
          <a:bodyPr wrap="square" lIns="0" tIns="0" rIns="0" bIns="0" rtlCol="0"/>
          <a:lstStyle/>
          <a:p>
            <a:endParaRPr/>
          </a:p>
        </p:txBody>
      </p:sp>
      <p:sp>
        <p:nvSpPr>
          <p:cNvPr id="989" name="object 989"/>
          <p:cNvSpPr/>
          <p:nvPr/>
        </p:nvSpPr>
        <p:spPr>
          <a:xfrm>
            <a:off x="6303009" y="2616200"/>
            <a:ext cx="21590" cy="0"/>
          </a:xfrm>
          <a:custGeom>
            <a:avLst/>
            <a:gdLst/>
            <a:ahLst/>
            <a:cxnLst/>
            <a:rect l="l" t="t" r="r" b="b"/>
            <a:pathLst>
              <a:path w="21589">
                <a:moveTo>
                  <a:pt x="21589" y="0"/>
                </a:moveTo>
                <a:lnTo>
                  <a:pt x="0" y="0"/>
                </a:lnTo>
              </a:path>
            </a:pathLst>
          </a:custGeom>
          <a:ln w="22860">
            <a:solidFill>
              <a:srgbClr val="7F0000"/>
            </a:solidFill>
          </a:ln>
        </p:spPr>
        <p:txBody>
          <a:bodyPr wrap="square" lIns="0" tIns="0" rIns="0" bIns="0" rtlCol="0"/>
          <a:lstStyle/>
          <a:p>
            <a:endParaRPr/>
          </a:p>
        </p:txBody>
      </p:sp>
      <p:sp>
        <p:nvSpPr>
          <p:cNvPr id="990" name="object 990"/>
          <p:cNvSpPr/>
          <p:nvPr/>
        </p:nvSpPr>
        <p:spPr>
          <a:xfrm>
            <a:off x="6259829" y="2616200"/>
            <a:ext cx="21590" cy="0"/>
          </a:xfrm>
          <a:custGeom>
            <a:avLst/>
            <a:gdLst/>
            <a:ahLst/>
            <a:cxnLst/>
            <a:rect l="l" t="t" r="r" b="b"/>
            <a:pathLst>
              <a:path w="21589">
                <a:moveTo>
                  <a:pt x="21590" y="0"/>
                </a:moveTo>
                <a:lnTo>
                  <a:pt x="0" y="0"/>
                </a:lnTo>
              </a:path>
            </a:pathLst>
          </a:custGeom>
          <a:ln w="22860">
            <a:solidFill>
              <a:srgbClr val="7F0000"/>
            </a:solidFill>
          </a:ln>
        </p:spPr>
        <p:txBody>
          <a:bodyPr wrap="square" lIns="0" tIns="0" rIns="0" bIns="0" rtlCol="0"/>
          <a:lstStyle/>
          <a:p>
            <a:endParaRPr/>
          </a:p>
        </p:txBody>
      </p:sp>
      <p:sp>
        <p:nvSpPr>
          <p:cNvPr id="991" name="object 991"/>
          <p:cNvSpPr/>
          <p:nvPr/>
        </p:nvSpPr>
        <p:spPr>
          <a:xfrm>
            <a:off x="6256020" y="2574289"/>
            <a:ext cx="0" cy="22860"/>
          </a:xfrm>
          <a:custGeom>
            <a:avLst/>
            <a:gdLst/>
            <a:ahLst/>
            <a:cxnLst/>
            <a:rect l="l" t="t" r="r" b="b"/>
            <a:pathLst>
              <a:path h="22860">
                <a:moveTo>
                  <a:pt x="-11429" y="11430"/>
                </a:moveTo>
                <a:lnTo>
                  <a:pt x="11429" y="11430"/>
                </a:lnTo>
              </a:path>
            </a:pathLst>
          </a:custGeom>
          <a:ln w="22860">
            <a:solidFill>
              <a:srgbClr val="7F0000"/>
            </a:solidFill>
          </a:ln>
        </p:spPr>
        <p:txBody>
          <a:bodyPr wrap="square" lIns="0" tIns="0" rIns="0" bIns="0" rtlCol="0"/>
          <a:lstStyle/>
          <a:p>
            <a:endParaRPr/>
          </a:p>
        </p:txBody>
      </p:sp>
      <p:sp>
        <p:nvSpPr>
          <p:cNvPr id="992" name="object 992"/>
          <p:cNvSpPr/>
          <p:nvPr/>
        </p:nvSpPr>
        <p:spPr>
          <a:xfrm>
            <a:off x="6256020" y="2531110"/>
            <a:ext cx="0" cy="21590"/>
          </a:xfrm>
          <a:custGeom>
            <a:avLst/>
            <a:gdLst/>
            <a:ahLst/>
            <a:cxnLst/>
            <a:rect l="l" t="t" r="r" b="b"/>
            <a:pathLst>
              <a:path h="21589">
                <a:moveTo>
                  <a:pt x="-11429" y="10794"/>
                </a:moveTo>
                <a:lnTo>
                  <a:pt x="11429" y="10794"/>
                </a:lnTo>
              </a:path>
            </a:pathLst>
          </a:custGeom>
          <a:ln w="21589">
            <a:solidFill>
              <a:srgbClr val="7F0000"/>
            </a:solidFill>
          </a:ln>
        </p:spPr>
        <p:txBody>
          <a:bodyPr wrap="square" lIns="0" tIns="0" rIns="0" bIns="0" rtlCol="0"/>
          <a:lstStyle/>
          <a:p>
            <a:endParaRPr/>
          </a:p>
        </p:txBody>
      </p:sp>
      <p:sp>
        <p:nvSpPr>
          <p:cNvPr id="993" name="object 993"/>
          <p:cNvSpPr/>
          <p:nvPr/>
        </p:nvSpPr>
        <p:spPr>
          <a:xfrm>
            <a:off x="6256020" y="2486660"/>
            <a:ext cx="0" cy="21590"/>
          </a:xfrm>
          <a:custGeom>
            <a:avLst/>
            <a:gdLst/>
            <a:ahLst/>
            <a:cxnLst/>
            <a:rect l="l" t="t" r="r" b="b"/>
            <a:pathLst>
              <a:path h="21589">
                <a:moveTo>
                  <a:pt x="-11429" y="10794"/>
                </a:moveTo>
                <a:lnTo>
                  <a:pt x="11429" y="10794"/>
                </a:lnTo>
              </a:path>
            </a:pathLst>
          </a:custGeom>
          <a:ln w="21589">
            <a:solidFill>
              <a:srgbClr val="7F0000"/>
            </a:solidFill>
          </a:ln>
        </p:spPr>
        <p:txBody>
          <a:bodyPr wrap="square" lIns="0" tIns="0" rIns="0" bIns="0" rtlCol="0"/>
          <a:lstStyle/>
          <a:p>
            <a:endParaRPr/>
          </a:p>
        </p:txBody>
      </p:sp>
      <p:sp>
        <p:nvSpPr>
          <p:cNvPr id="994" name="object 994"/>
          <p:cNvSpPr/>
          <p:nvPr/>
        </p:nvSpPr>
        <p:spPr>
          <a:xfrm>
            <a:off x="6256020" y="2443479"/>
            <a:ext cx="0" cy="21590"/>
          </a:xfrm>
          <a:custGeom>
            <a:avLst/>
            <a:gdLst/>
            <a:ahLst/>
            <a:cxnLst/>
            <a:rect l="l" t="t" r="r" b="b"/>
            <a:pathLst>
              <a:path h="21589">
                <a:moveTo>
                  <a:pt x="-11429" y="10795"/>
                </a:moveTo>
                <a:lnTo>
                  <a:pt x="11429" y="10795"/>
                </a:lnTo>
              </a:path>
            </a:pathLst>
          </a:custGeom>
          <a:ln w="21590">
            <a:solidFill>
              <a:srgbClr val="7F0000"/>
            </a:solidFill>
          </a:ln>
        </p:spPr>
        <p:txBody>
          <a:bodyPr wrap="square" lIns="0" tIns="0" rIns="0" bIns="0" rtlCol="0"/>
          <a:lstStyle/>
          <a:p>
            <a:endParaRPr/>
          </a:p>
        </p:txBody>
      </p:sp>
      <p:sp>
        <p:nvSpPr>
          <p:cNvPr id="995" name="object 995"/>
          <p:cNvSpPr/>
          <p:nvPr/>
        </p:nvSpPr>
        <p:spPr>
          <a:xfrm>
            <a:off x="6256020" y="2399029"/>
            <a:ext cx="0" cy="21590"/>
          </a:xfrm>
          <a:custGeom>
            <a:avLst/>
            <a:gdLst/>
            <a:ahLst/>
            <a:cxnLst/>
            <a:rect l="l" t="t" r="r" b="b"/>
            <a:pathLst>
              <a:path h="21589">
                <a:moveTo>
                  <a:pt x="-11429" y="10795"/>
                </a:moveTo>
                <a:lnTo>
                  <a:pt x="11429" y="10795"/>
                </a:lnTo>
              </a:path>
            </a:pathLst>
          </a:custGeom>
          <a:ln w="21590">
            <a:solidFill>
              <a:srgbClr val="7F0000"/>
            </a:solidFill>
          </a:ln>
        </p:spPr>
        <p:txBody>
          <a:bodyPr wrap="square" lIns="0" tIns="0" rIns="0" bIns="0" rtlCol="0"/>
          <a:lstStyle/>
          <a:p>
            <a:endParaRPr/>
          </a:p>
        </p:txBody>
      </p:sp>
      <p:sp>
        <p:nvSpPr>
          <p:cNvPr id="996" name="object 996"/>
          <p:cNvSpPr/>
          <p:nvPr/>
        </p:nvSpPr>
        <p:spPr>
          <a:xfrm>
            <a:off x="6256020" y="2354579"/>
            <a:ext cx="0" cy="22860"/>
          </a:xfrm>
          <a:custGeom>
            <a:avLst/>
            <a:gdLst/>
            <a:ahLst/>
            <a:cxnLst/>
            <a:rect l="l" t="t" r="r" b="b"/>
            <a:pathLst>
              <a:path h="22860">
                <a:moveTo>
                  <a:pt x="-11429" y="11429"/>
                </a:moveTo>
                <a:lnTo>
                  <a:pt x="11429" y="11429"/>
                </a:lnTo>
              </a:path>
            </a:pathLst>
          </a:custGeom>
          <a:ln w="22860">
            <a:solidFill>
              <a:srgbClr val="7F0000"/>
            </a:solidFill>
          </a:ln>
        </p:spPr>
        <p:txBody>
          <a:bodyPr wrap="square" lIns="0" tIns="0" rIns="0" bIns="0" rtlCol="0"/>
          <a:lstStyle/>
          <a:p>
            <a:endParaRPr/>
          </a:p>
        </p:txBody>
      </p:sp>
      <p:sp>
        <p:nvSpPr>
          <p:cNvPr id="997" name="object 997"/>
          <p:cNvSpPr/>
          <p:nvPr/>
        </p:nvSpPr>
        <p:spPr>
          <a:xfrm>
            <a:off x="6256020" y="2311400"/>
            <a:ext cx="0" cy="21590"/>
          </a:xfrm>
          <a:custGeom>
            <a:avLst/>
            <a:gdLst/>
            <a:ahLst/>
            <a:cxnLst/>
            <a:rect l="l" t="t" r="r" b="b"/>
            <a:pathLst>
              <a:path h="21589">
                <a:moveTo>
                  <a:pt x="-11429" y="10795"/>
                </a:moveTo>
                <a:lnTo>
                  <a:pt x="11429" y="10795"/>
                </a:lnTo>
              </a:path>
            </a:pathLst>
          </a:custGeom>
          <a:ln w="21589">
            <a:solidFill>
              <a:srgbClr val="7F0000"/>
            </a:solidFill>
          </a:ln>
        </p:spPr>
        <p:txBody>
          <a:bodyPr wrap="square" lIns="0" tIns="0" rIns="0" bIns="0" rtlCol="0"/>
          <a:lstStyle/>
          <a:p>
            <a:endParaRPr/>
          </a:p>
        </p:txBody>
      </p:sp>
      <p:sp>
        <p:nvSpPr>
          <p:cNvPr id="998" name="object 998"/>
          <p:cNvSpPr/>
          <p:nvPr/>
        </p:nvSpPr>
        <p:spPr>
          <a:xfrm>
            <a:off x="6256020" y="2266950"/>
            <a:ext cx="0" cy="22860"/>
          </a:xfrm>
          <a:custGeom>
            <a:avLst/>
            <a:gdLst/>
            <a:ahLst/>
            <a:cxnLst/>
            <a:rect l="l" t="t" r="r" b="b"/>
            <a:pathLst>
              <a:path h="22860">
                <a:moveTo>
                  <a:pt x="-11429" y="11429"/>
                </a:moveTo>
                <a:lnTo>
                  <a:pt x="11429" y="11429"/>
                </a:lnTo>
              </a:path>
            </a:pathLst>
          </a:custGeom>
          <a:ln w="22860">
            <a:solidFill>
              <a:srgbClr val="7F0000"/>
            </a:solidFill>
          </a:ln>
        </p:spPr>
        <p:txBody>
          <a:bodyPr wrap="square" lIns="0" tIns="0" rIns="0" bIns="0" rtlCol="0"/>
          <a:lstStyle/>
          <a:p>
            <a:endParaRPr/>
          </a:p>
        </p:txBody>
      </p:sp>
      <p:sp>
        <p:nvSpPr>
          <p:cNvPr id="999" name="object 999"/>
          <p:cNvSpPr/>
          <p:nvPr/>
        </p:nvSpPr>
        <p:spPr>
          <a:xfrm>
            <a:off x="6258559" y="2247900"/>
            <a:ext cx="21590" cy="0"/>
          </a:xfrm>
          <a:custGeom>
            <a:avLst/>
            <a:gdLst/>
            <a:ahLst/>
            <a:cxnLst/>
            <a:rect l="l" t="t" r="r" b="b"/>
            <a:pathLst>
              <a:path w="21589">
                <a:moveTo>
                  <a:pt x="0" y="0"/>
                </a:moveTo>
                <a:lnTo>
                  <a:pt x="21589" y="0"/>
                </a:lnTo>
              </a:path>
            </a:pathLst>
          </a:custGeom>
          <a:ln w="22860">
            <a:solidFill>
              <a:srgbClr val="7F0000"/>
            </a:solidFill>
          </a:ln>
        </p:spPr>
        <p:txBody>
          <a:bodyPr wrap="square" lIns="0" tIns="0" rIns="0" bIns="0" rtlCol="0"/>
          <a:lstStyle/>
          <a:p>
            <a:endParaRPr/>
          </a:p>
        </p:txBody>
      </p:sp>
      <p:sp>
        <p:nvSpPr>
          <p:cNvPr id="1000" name="object 1000"/>
          <p:cNvSpPr/>
          <p:nvPr/>
        </p:nvSpPr>
        <p:spPr>
          <a:xfrm>
            <a:off x="6303009" y="2247900"/>
            <a:ext cx="21590" cy="0"/>
          </a:xfrm>
          <a:custGeom>
            <a:avLst/>
            <a:gdLst/>
            <a:ahLst/>
            <a:cxnLst/>
            <a:rect l="l" t="t" r="r" b="b"/>
            <a:pathLst>
              <a:path w="21589">
                <a:moveTo>
                  <a:pt x="0" y="0"/>
                </a:moveTo>
                <a:lnTo>
                  <a:pt x="21589" y="0"/>
                </a:lnTo>
              </a:path>
            </a:pathLst>
          </a:custGeom>
          <a:ln w="22860">
            <a:solidFill>
              <a:srgbClr val="7F0000"/>
            </a:solidFill>
          </a:ln>
        </p:spPr>
        <p:txBody>
          <a:bodyPr wrap="square" lIns="0" tIns="0" rIns="0" bIns="0" rtlCol="0"/>
          <a:lstStyle/>
          <a:p>
            <a:endParaRPr/>
          </a:p>
        </p:txBody>
      </p:sp>
      <p:sp>
        <p:nvSpPr>
          <p:cNvPr id="1001" name="object 1001"/>
          <p:cNvSpPr/>
          <p:nvPr/>
        </p:nvSpPr>
        <p:spPr>
          <a:xfrm>
            <a:off x="6346190" y="2247900"/>
            <a:ext cx="21590" cy="0"/>
          </a:xfrm>
          <a:custGeom>
            <a:avLst/>
            <a:gdLst/>
            <a:ahLst/>
            <a:cxnLst/>
            <a:rect l="l" t="t" r="r" b="b"/>
            <a:pathLst>
              <a:path w="21589">
                <a:moveTo>
                  <a:pt x="0" y="0"/>
                </a:moveTo>
                <a:lnTo>
                  <a:pt x="21589" y="0"/>
                </a:lnTo>
              </a:path>
            </a:pathLst>
          </a:custGeom>
          <a:ln w="22860">
            <a:solidFill>
              <a:srgbClr val="7F0000"/>
            </a:solidFill>
          </a:ln>
        </p:spPr>
        <p:txBody>
          <a:bodyPr wrap="square" lIns="0" tIns="0" rIns="0" bIns="0" rtlCol="0"/>
          <a:lstStyle/>
          <a:p>
            <a:endParaRPr/>
          </a:p>
        </p:txBody>
      </p:sp>
      <p:sp>
        <p:nvSpPr>
          <p:cNvPr id="1002" name="object 1002"/>
          <p:cNvSpPr/>
          <p:nvPr/>
        </p:nvSpPr>
        <p:spPr>
          <a:xfrm>
            <a:off x="6390640" y="2247900"/>
            <a:ext cx="21590" cy="0"/>
          </a:xfrm>
          <a:custGeom>
            <a:avLst/>
            <a:gdLst/>
            <a:ahLst/>
            <a:cxnLst/>
            <a:rect l="l" t="t" r="r" b="b"/>
            <a:pathLst>
              <a:path w="21589">
                <a:moveTo>
                  <a:pt x="0" y="0"/>
                </a:moveTo>
                <a:lnTo>
                  <a:pt x="21589" y="0"/>
                </a:lnTo>
              </a:path>
            </a:pathLst>
          </a:custGeom>
          <a:ln w="22860">
            <a:solidFill>
              <a:srgbClr val="7F0000"/>
            </a:solidFill>
          </a:ln>
        </p:spPr>
        <p:txBody>
          <a:bodyPr wrap="square" lIns="0" tIns="0" rIns="0" bIns="0" rtlCol="0"/>
          <a:lstStyle/>
          <a:p>
            <a:endParaRPr/>
          </a:p>
        </p:txBody>
      </p:sp>
      <p:sp>
        <p:nvSpPr>
          <p:cNvPr id="1003" name="object 1003"/>
          <p:cNvSpPr/>
          <p:nvPr/>
        </p:nvSpPr>
        <p:spPr>
          <a:xfrm>
            <a:off x="6433820" y="2247900"/>
            <a:ext cx="22860" cy="0"/>
          </a:xfrm>
          <a:custGeom>
            <a:avLst/>
            <a:gdLst/>
            <a:ahLst/>
            <a:cxnLst/>
            <a:rect l="l" t="t" r="r" b="b"/>
            <a:pathLst>
              <a:path w="22860">
                <a:moveTo>
                  <a:pt x="0" y="0"/>
                </a:moveTo>
                <a:lnTo>
                  <a:pt x="22859" y="0"/>
                </a:lnTo>
              </a:path>
            </a:pathLst>
          </a:custGeom>
          <a:ln w="22860">
            <a:solidFill>
              <a:srgbClr val="7F0000"/>
            </a:solidFill>
          </a:ln>
        </p:spPr>
        <p:txBody>
          <a:bodyPr wrap="square" lIns="0" tIns="0" rIns="0" bIns="0" rtlCol="0"/>
          <a:lstStyle/>
          <a:p>
            <a:endParaRPr/>
          </a:p>
        </p:txBody>
      </p:sp>
      <p:sp>
        <p:nvSpPr>
          <p:cNvPr id="1004" name="object 1004"/>
          <p:cNvSpPr/>
          <p:nvPr/>
        </p:nvSpPr>
        <p:spPr>
          <a:xfrm>
            <a:off x="6478270" y="2247900"/>
            <a:ext cx="21590" cy="0"/>
          </a:xfrm>
          <a:custGeom>
            <a:avLst/>
            <a:gdLst/>
            <a:ahLst/>
            <a:cxnLst/>
            <a:rect l="l" t="t" r="r" b="b"/>
            <a:pathLst>
              <a:path w="21589">
                <a:moveTo>
                  <a:pt x="0" y="0"/>
                </a:moveTo>
                <a:lnTo>
                  <a:pt x="21589" y="0"/>
                </a:lnTo>
              </a:path>
            </a:pathLst>
          </a:custGeom>
          <a:ln w="22860">
            <a:solidFill>
              <a:srgbClr val="7F0000"/>
            </a:solidFill>
          </a:ln>
        </p:spPr>
        <p:txBody>
          <a:bodyPr wrap="square" lIns="0" tIns="0" rIns="0" bIns="0" rtlCol="0"/>
          <a:lstStyle/>
          <a:p>
            <a:endParaRPr/>
          </a:p>
        </p:txBody>
      </p:sp>
      <p:sp>
        <p:nvSpPr>
          <p:cNvPr id="1005" name="object 1005"/>
          <p:cNvSpPr/>
          <p:nvPr/>
        </p:nvSpPr>
        <p:spPr>
          <a:xfrm>
            <a:off x="6522719" y="2247900"/>
            <a:ext cx="21590" cy="0"/>
          </a:xfrm>
          <a:custGeom>
            <a:avLst/>
            <a:gdLst/>
            <a:ahLst/>
            <a:cxnLst/>
            <a:rect l="l" t="t" r="r" b="b"/>
            <a:pathLst>
              <a:path w="21590">
                <a:moveTo>
                  <a:pt x="0" y="0"/>
                </a:moveTo>
                <a:lnTo>
                  <a:pt x="21589" y="0"/>
                </a:lnTo>
              </a:path>
            </a:pathLst>
          </a:custGeom>
          <a:ln w="22860">
            <a:solidFill>
              <a:srgbClr val="7F0000"/>
            </a:solidFill>
          </a:ln>
        </p:spPr>
        <p:txBody>
          <a:bodyPr wrap="square" lIns="0" tIns="0" rIns="0" bIns="0" rtlCol="0"/>
          <a:lstStyle/>
          <a:p>
            <a:endParaRPr/>
          </a:p>
        </p:txBody>
      </p:sp>
      <p:sp>
        <p:nvSpPr>
          <p:cNvPr id="1006" name="object 1006"/>
          <p:cNvSpPr/>
          <p:nvPr/>
        </p:nvSpPr>
        <p:spPr>
          <a:xfrm>
            <a:off x="6565900" y="2247900"/>
            <a:ext cx="21590" cy="0"/>
          </a:xfrm>
          <a:custGeom>
            <a:avLst/>
            <a:gdLst/>
            <a:ahLst/>
            <a:cxnLst/>
            <a:rect l="l" t="t" r="r" b="b"/>
            <a:pathLst>
              <a:path w="21590">
                <a:moveTo>
                  <a:pt x="0" y="0"/>
                </a:moveTo>
                <a:lnTo>
                  <a:pt x="21590" y="0"/>
                </a:lnTo>
              </a:path>
            </a:pathLst>
          </a:custGeom>
          <a:ln w="22860">
            <a:solidFill>
              <a:srgbClr val="7F0000"/>
            </a:solidFill>
          </a:ln>
        </p:spPr>
        <p:txBody>
          <a:bodyPr wrap="square" lIns="0" tIns="0" rIns="0" bIns="0" rtlCol="0"/>
          <a:lstStyle/>
          <a:p>
            <a:endParaRPr/>
          </a:p>
        </p:txBody>
      </p:sp>
      <p:sp>
        <p:nvSpPr>
          <p:cNvPr id="1007" name="object 1007"/>
          <p:cNvSpPr/>
          <p:nvPr/>
        </p:nvSpPr>
        <p:spPr>
          <a:xfrm>
            <a:off x="6610350" y="2247900"/>
            <a:ext cx="21590" cy="0"/>
          </a:xfrm>
          <a:custGeom>
            <a:avLst/>
            <a:gdLst/>
            <a:ahLst/>
            <a:cxnLst/>
            <a:rect l="l" t="t" r="r" b="b"/>
            <a:pathLst>
              <a:path w="21590">
                <a:moveTo>
                  <a:pt x="0" y="0"/>
                </a:moveTo>
                <a:lnTo>
                  <a:pt x="21590" y="0"/>
                </a:lnTo>
              </a:path>
            </a:pathLst>
          </a:custGeom>
          <a:ln w="22860">
            <a:solidFill>
              <a:srgbClr val="7F0000"/>
            </a:solidFill>
          </a:ln>
        </p:spPr>
        <p:txBody>
          <a:bodyPr wrap="square" lIns="0" tIns="0" rIns="0" bIns="0" rtlCol="0"/>
          <a:lstStyle/>
          <a:p>
            <a:endParaRPr/>
          </a:p>
        </p:txBody>
      </p:sp>
      <p:sp>
        <p:nvSpPr>
          <p:cNvPr id="1008" name="object 1008"/>
          <p:cNvSpPr/>
          <p:nvPr/>
        </p:nvSpPr>
        <p:spPr>
          <a:xfrm>
            <a:off x="6653530" y="2247900"/>
            <a:ext cx="22860" cy="0"/>
          </a:xfrm>
          <a:custGeom>
            <a:avLst/>
            <a:gdLst/>
            <a:ahLst/>
            <a:cxnLst/>
            <a:rect l="l" t="t" r="r" b="b"/>
            <a:pathLst>
              <a:path w="22859">
                <a:moveTo>
                  <a:pt x="0" y="0"/>
                </a:moveTo>
                <a:lnTo>
                  <a:pt x="22860" y="0"/>
                </a:lnTo>
              </a:path>
            </a:pathLst>
          </a:custGeom>
          <a:ln w="22860">
            <a:solidFill>
              <a:srgbClr val="7F0000"/>
            </a:solidFill>
          </a:ln>
        </p:spPr>
        <p:txBody>
          <a:bodyPr wrap="square" lIns="0" tIns="0" rIns="0" bIns="0" rtlCol="0"/>
          <a:lstStyle/>
          <a:p>
            <a:endParaRPr/>
          </a:p>
        </p:txBody>
      </p:sp>
      <p:sp>
        <p:nvSpPr>
          <p:cNvPr id="1009" name="object 1009"/>
          <p:cNvSpPr/>
          <p:nvPr/>
        </p:nvSpPr>
        <p:spPr>
          <a:xfrm>
            <a:off x="6697980" y="2247900"/>
            <a:ext cx="21590" cy="0"/>
          </a:xfrm>
          <a:custGeom>
            <a:avLst/>
            <a:gdLst/>
            <a:ahLst/>
            <a:cxnLst/>
            <a:rect l="l" t="t" r="r" b="b"/>
            <a:pathLst>
              <a:path w="21590">
                <a:moveTo>
                  <a:pt x="0" y="0"/>
                </a:moveTo>
                <a:lnTo>
                  <a:pt x="21590" y="0"/>
                </a:lnTo>
              </a:path>
            </a:pathLst>
          </a:custGeom>
          <a:ln w="22860">
            <a:solidFill>
              <a:srgbClr val="7F0000"/>
            </a:solidFill>
          </a:ln>
        </p:spPr>
        <p:txBody>
          <a:bodyPr wrap="square" lIns="0" tIns="0" rIns="0" bIns="0" rtlCol="0"/>
          <a:lstStyle/>
          <a:p>
            <a:endParaRPr/>
          </a:p>
        </p:txBody>
      </p:sp>
      <p:sp>
        <p:nvSpPr>
          <p:cNvPr id="1010" name="object 1010"/>
          <p:cNvSpPr/>
          <p:nvPr/>
        </p:nvSpPr>
        <p:spPr>
          <a:xfrm>
            <a:off x="6741159" y="2247900"/>
            <a:ext cx="22860" cy="0"/>
          </a:xfrm>
          <a:custGeom>
            <a:avLst/>
            <a:gdLst/>
            <a:ahLst/>
            <a:cxnLst/>
            <a:rect l="l" t="t" r="r" b="b"/>
            <a:pathLst>
              <a:path w="22859">
                <a:moveTo>
                  <a:pt x="0" y="0"/>
                </a:moveTo>
                <a:lnTo>
                  <a:pt x="22860" y="0"/>
                </a:lnTo>
              </a:path>
            </a:pathLst>
          </a:custGeom>
          <a:ln w="22860">
            <a:solidFill>
              <a:srgbClr val="7F0000"/>
            </a:solidFill>
          </a:ln>
        </p:spPr>
        <p:txBody>
          <a:bodyPr wrap="square" lIns="0" tIns="0" rIns="0" bIns="0" rtlCol="0"/>
          <a:lstStyle/>
          <a:p>
            <a:endParaRPr/>
          </a:p>
        </p:txBody>
      </p:sp>
      <p:sp>
        <p:nvSpPr>
          <p:cNvPr id="1011" name="object 1011"/>
          <p:cNvSpPr/>
          <p:nvPr/>
        </p:nvSpPr>
        <p:spPr>
          <a:xfrm>
            <a:off x="6785609" y="2247900"/>
            <a:ext cx="21590" cy="0"/>
          </a:xfrm>
          <a:custGeom>
            <a:avLst/>
            <a:gdLst/>
            <a:ahLst/>
            <a:cxnLst/>
            <a:rect l="l" t="t" r="r" b="b"/>
            <a:pathLst>
              <a:path w="21590">
                <a:moveTo>
                  <a:pt x="0" y="0"/>
                </a:moveTo>
                <a:lnTo>
                  <a:pt x="21590" y="0"/>
                </a:lnTo>
              </a:path>
            </a:pathLst>
          </a:custGeom>
          <a:ln w="22860">
            <a:solidFill>
              <a:srgbClr val="7F0000"/>
            </a:solidFill>
          </a:ln>
        </p:spPr>
        <p:txBody>
          <a:bodyPr wrap="square" lIns="0" tIns="0" rIns="0" bIns="0" rtlCol="0"/>
          <a:lstStyle/>
          <a:p>
            <a:endParaRPr/>
          </a:p>
        </p:txBody>
      </p:sp>
      <p:sp>
        <p:nvSpPr>
          <p:cNvPr id="1012" name="object 1012"/>
          <p:cNvSpPr/>
          <p:nvPr/>
        </p:nvSpPr>
        <p:spPr>
          <a:xfrm>
            <a:off x="6830059" y="2247900"/>
            <a:ext cx="21590" cy="0"/>
          </a:xfrm>
          <a:custGeom>
            <a:avLst/>
            <a:gdLst/>
            <a:ahLst/>
            <a:cxnLst/>
            <a:rect l="l" t="t" r="r" b="b"/>
            <a:pathLst>
              <a:path w="21590">
                <a:moveTo>
                  <a:pt x="0" y="0"/>
                </a:moveTo>
                <a:lnTo>
                  <a:pt x="21590" y="0"/>
                </a:lnTo>
              </a:path>
            </a:pathLst>
          </a:custGeom>
          <a:ln w="22860">
            <a:solidFill>
              <a:srgbClr val="7F0000"/>
            </a:solidFill>
          </a:ln>
        </p:spPr>
        <p:txBody>
          <a:bodyPr wrap="square" lIns="0" tIns="0" rIns="0" bIns="0" rtlCol="0"/>
          <a:lstStyle/>
          <a:p>
            <a:endParaRPr/>
          </a:p>
        </p:txBody>
      </p:sp>
      <p:sp>
        <p:nvSpPr>
          <p:cNvPr id="1013" name="object 1013"/>
          <p:cNvSpPr/>
          <p:nvPr/>
        </p:nvSpPr>
        <p:spPr>
          <a:xfrm>
            <a:off x="6873240" y="2247900"/>
            <a:ext cx="21590" cy="0"/>
          </a:xfrm>
          <a:custGeom>
            <a:avLst/>
            <a:gdLst/>
            <a:ahLst/>
            <a:cxnLst/>
            <a:rect l="l" t="t" r="r" b="b"/>
            <a:pathLst>
              <a:path w="21590">
                <a:moveTo>
                  <a:pt x="0" y="0"/>
                </a:moveTo>
                <a:lnTo>
                  <a:pt x="21589" y="0"/>
                </a:lnTo>
              </a:path>
            </a:pathLst>
          </a:custGeom>
          <a:ln w="22860">
            <a:solidFill>
              <a:srgbClr val="7F0000"/>
            </a:solidFill>
          </a:ln>
        </p:spPr>
        <p:txBody>
          <a:bodyPr wrap="square" lIns="0" tIns="0" rIns="0" bIns="0" rtlCol="0"/>
          <a:lstStyle/>
          <a:p>
            <a:endParaRPr/>
          </a:p>
        </p:txBody>
      </p:sp>
      <p:sp>
        <p:nvSpPr>
          <p:cNvPr id="1014" name="object 1014"/>
          <p:cNvSpPr/>
          <p:nvPr/>
        </p:nvSpPr>
        <p:spPr>
          <a:xfrm>
            <a:off x="6917690" y="2247900"/>
            <a:ext cx="21590" cy="0"/>
          </a:xfrm>
          <a:custGeom>
            <a:avLst/>
            <a:gdLst/>
            <a:ahLst/>
            <a:cxnLst/>
            <a:rect l="l" t="t" r="r" b="b"/>
            <a:pathLst>
              <a:path w="21590">
                <a:moveTo>
                  <a:pt x="0" y="0"/>
                </a:moveTo>
                <a:lnTo>
                  <a:pt x="21589" y="0"/>
                </a:lnTo>
              </a:path>
            </a:pathLst>
          </a:custGeom>
          <a:ln w="22860">
            <a:solidFill>
              <a:srgbClr val="7F0000"/>
            </a:solidFill>
          </a:ln>
        </p:spPr>
        <p:txBody>
          <a:bodyPr wrap="square" lIns="0" tIns="0" rIns="0" bIns="0" rtlCol="0"/>
          <a:lstStyle/>
          <a:p>
            <a:endParaRPr/>
          </a:p>
        </p:txBody>
      </p:sp>
      <p:sp>
        <p:nvSpPr>
          <p:cNvPr id="1015" name="object 1015"/>
          <p:cNvSpPr/>
          <p:nvPr/>
        </p:nvSpPr>
        <p:spPr>
          <a:xfrm>
            <a:off x="6960869" y="2247900"/>
            <a:ext cx="22860" cy="0"/>
          </a:xfrm>
          <a:custGeom>
            <a:avLst/>
            <a:gdLst/>
            <a:ahLst/>
            <a:cxnLst/>
            <a:rect l="l" t="t" r="r" b="b"/>
            <a:pathLst>
              <a:path w="22859">
                <a:moveTo>
                  <a:pt x="0" y="0"/>
                </a:moveTo>
                <a:lnTo>
                  <a:pt x="22859" y="0"/>
                </a:lnTo>
              </a:path>
            </a:pathLst>
          </a:custGeom>
          <a:ln w="22860">
            <a:solidFill>
              <a:srgbClr val="7F0000"/>
            </a:solidFill>
          </a:ln>
        </p:spPr>
        <p:txBody>
          <a:bodyPr wrap="square" lIns="0" tIns="0" rIns="0" bIns="0" rtlCol="0"/>
          <a:lstStyle/>
          <a:p>
            <a:endParaRPr/>
          </a:p>
        </p:txBody>
      </p:sp>
      <p:sp>
        <p:nvSpPr>
          <p:cNvPr id="1016" name="object 1016"/>
          <p:cNvSpPr/>
          <p:nvPr/>
        </p:nvSpPr>
        <p:spPr>
          <a:xfrm>
            <a:off x="7005319" y="2247900"/>
            <a:ext cx="21590" cy="0"/>
          </a:xfrm>
          <a:custGeom>
            <a:avLst/>
            <a:gdLst/>
            <a:ahLst/>
            <a:cxnLst/>
            <a:rect l="l" t="t" r="r" b="b"/>
            <a:pathLst>
              <a:path w="21590">
                <a:moveTo>
                  <a:pt x="0" y="0"/>
                </a:moveTo>
                <a:lnTo>
                  <a:pt x="21589" y="0"/>
                </a:lnTo>
              </a:path>
            </a:pathLst>
          </a:custGeom>
          <a:ln w="22860">
            <a:solidFill>
              <a:srgbClr val="7F0000"/>
            </a:solidFill>
          </a:ln>
        </p:spPr>
        <p:txBody>
          <a:bodyPr wrap="square" lIns="0" tIns="0" rIns="0" bIns="0" rtlCol="0"/>
          <a:lstStyle/>
          <a:p>
            <a:endParaRPr/>
          </a:p>
        </p:txBody>
      </p:sp>
      <p:sp>
        <p:nvSpPr>
          <p:cNvPr id="1017" name="object 1017"/>
          <p:cNvSpPr/>
          <p:nvPr/>
        </p:nvSpPr>
        <p:spPr>
          <a:xfrm>
            <a:off x="7049769" y="2247900"/>
            <a:ext cx="21590" cy="0"/>
          </a:xfrm>
          <a:custGeom>
            <a:avLst/>
            <a:gdLst/>
            <a:ahLst/>
            <a:cxnLst/>
            <a:rect l="l" t="t" r="r" b="b"/>
            <a:pathLst>
              <a:path w="21590">
                <a:moveTo>
                  <a:pt x="0" y="0"/>
                </a:moveTo>
                <a:lnTo>
                  <a:pt x="21589" y="0"/>
                </a:lnTo>
              </a:path>
            </a:pathLst>
          </a:custGeom>
          <a:ln w="22860">
            <a:solidFill>
              <a:srgbClr val="7F0000"/>
            </a:solidFill>
          </a:ln>
        </p:spPr>
        <p:txBody>
          <a:bodyPr wrap="square" lIns="0" tIns="0" rIns="0" bIns="0" rtlCol="0"/>
          <a:lstStyle/>
          <a:p>
            <a:endParaRPr/>
          </a:p>
        </p:txBody>
      </p:sp>
      <p:sp>
        <p:nvSpPr>
          <p:cNvPr id="1018" name="object 1018"/>
          <p:cNvSpPr/>
          <p:nvPr/>
        </p:nvSpPr>
        <p:spPr>
          <a:xfrm>
            <a:off x="7092950" y="2247900"/>
            <a:ext cx="21590" cy="0"/>
          </a:xfrm>
          <a:custGeom>
            <a:avLst/>
            <a:gdLst/>
            <a:ahLst/>
            <a:cxnLst/>
            <a:rect l="l" t="t" r="r" b="b"/>
            <a:pathLst>
              <a:path w="21590">
                <a:moveTo>
                  <a:pt x="0" y="0"/>
                </a:moveTo>
                <a:lnTo>
                  <a:pt x="21590" y="0"/>
                </a:lnTo>
              </a:path>
            </a:pathLst>
          </a:custGeom>
          <a:ln w="22860">
            <a:solidFill>
              <a:srgbClr val="7F0000"/>
            </a:solidFill>
          </a:ln>
        </p:spPr>
        <p:txBody>
          <a:bodyPr wrap="square" lIns="0" tIns="0" rIns="0" bIns="0" rtlCol="0"/>
          <a:lstStyle/>
          <a:p>
            <a:endParaRPr/>
          </a:p>
        </p:txBody>
      </p:sp>
      <p:sp>
        <p:nvSpPr>
          <p:cNvPr id="1019" name="object 1019"/>
          <p:cNvSpPr/>
          <p:nvPr/>
        </p:nvSpPr>
        <p:spPr>
          <a:xfrm>
            <a:off x="7137400" y="2247900"/>
            <a:ext cx="21590" cy="0"/>
          </a:xfrm>
          <a:custGeom>
            <a:avLst/>
            <a:gdLst/>
            <a:ahLst/>
            <a:cxnLst/>
            <a:rect l="l" t="t" r="r" b="b"/>
            <a:pathLst>
              <a:path w="21590">
                <a:moveTo>
                  <a:pt x="0" y="0"/>
                </a:moveTo>
                <a:lnTo>
                  <a:pt x="21590" y="0"/>
                </a:lnTo>
              </a:path>
            </a:pathLst>
          </a:custGeom>
          <a:ln w="22860">
            <a:solidFill>
              <a:srgbClr val="7F0000"/>
            </a:solidFill>
          </a:ln>
        </p:spPr>
        <p:txBody>
          <a:bodyPr wrap="square" lIns="0" tIns="0" rIns="0" bIns="0" rtlCol="0"/>
          <a:lstStyle/>
          <a:p>
            <a:endParaRPr/>
          </a:p>
        </p:txBody>
      </p:sp>
      <p:sp>
        <p:nvSpPr>
          <p:cNvPr id="1020" name="object 1020"/>
          <p:cNvSpPr/>
          <p:nvPr/>
        </p:nvSpPr>
        <p:spPr>
          <a:xfrm>
            <a:off x="7180580" y="2247900"/>
            <a:ext cx="22860" cy="0"/>
          </a:xfrm>
          <a:custGeom>
            <a:avLst/>
            <a:gdLst/>
            <a:ahLst/>
            <a:cxnLst/>
            <a:rect l="l" t="t" r="r" b="b"/>
            <a:pathLst>
              <a:path w="22859">
                <a:moveTo>
                  <a:pt x="0" y="0"/>
                </a:moveTo>
                <a:lnTo>
                  <a:pt x="22860" y="0"/>
                </a:lnTo>
              </a:path>
            </a:pathLst>
          </a:custGeom>
          <a:ln w="22860">
            <a:solidFill>
              <a:srgbClr val="7F0000"/>
            </a:solidFill>
          </a:ln>
        </p:spPr>
        <p:txBody>
          <a:bodyPr wrap="square" lIns="0" tIns="0" rIns="0" bIns="0" rtlCol="0"/>
          <a:lstStyle/>
          <a:p>
            <a:endParaRPr/>
          </a:p>
        </p:txBody>
      </p:sp>
      <p:sp>
        <p:nvSpPr>
          <p:cNvPr id="1021" name="object 1021"/>
          <p:cNvSpPr/>
          <p:nvPr/>
        </p:nvSpPr>
        <p:spPr>
          <a:xfrm>
            <a:off x="7225030" y="2247900"/>
            <a:ext cx="21590" cy="0"/>
          </a:xfrm>
          <a:custGeom>
            <a:avLst/>
            <a:gdLst/>
            <a:ahLst/>
            <a:cxnLst/>
            <a:rect l="l" t="t" r="r" b="b"/>
            <a:pathLst>
              <a:path w="21590">
                <a:moveTo>
                  <a:pt x="0" y="0"/>
                </a:moveTo>
                <a:lnTo>
                  <a:pt x="21590" y="0"/>
                </a:lnTo>
              </a:path>
            </a:pathLst>
          </a:custGeom>
          <a:ln w="22860">
            <a:solidFill>
              <a:srgbClr val="7F0000"/>
            </a:solidFill>
          </a:ln>
        </p:spPr>
        <p:txBody>
          <a:bodyPr wrap="square" lIns="0" tIns="0" rIns="0" bIns="0" rtlCol="0"/>
          <a:lstStyle/>
          <a:p>
            <a:endParaRPr/>
          </a:p>
        </p:txBody>
      </p:sp>
      <p:sp>
        <p:nvSpPr>
          <p:cNvPr id="1022" name="object 1022"/>
          <p:cNvSpPr/>
          <p:nvPr/>
        </p:nvSpPr>
        <p:spPr>
          <a:xfrm>
            <a:off x="7268209" y="2247900"/>
            <a:ext cx="22860" cy="0"/>
          </a:xfrm>
          <a:custGeom>
            <a:avLst/>
            <a:gdLst/>
            <a:ahLst/>
            <a:cxnLst/>
            <a:rect l="l" t="t" r="r" b="b"/>
            <a:pathLst>
              <a:path w="22859">
                <a:moveTo>
                  <a:pt x="0" y="0"/>
                </a:moveTo>
                <a:lnTo>
                  <a:pt x="22860" y="0"/>
                </a:lnTo>
              </a:path>
            </a:pathLst>
          </a:custGeom>
          <a:ln w="22860">
            <a:solidFill>
              <a:srgbClr val="7F0000"/>
            </a:solidFill>
          </a:ln>
        </p:spPr>
        <p:txBody>
          <a:bodyPr wrap="square" lIns="0" tIns="0" rIns="0" bIns="0" rtlCol="0"/>
          <a:lstStyle/>
          <a:p>
            <a:endParaRPr/>
          </a:p>
        </p:txBody>
      </p:sp>
      <p:sp>
        <p:nvSpPr>
          <p:cNvPr id="1023" name="object 1023"/>
          <p:cNvSpPr/>
          <p:nvPr/>
        </p:nvSpPr>
        <p:spPr>
          <a:xfrm>
            <a:off x="7312659" y="2247900"/>
            <a:ext cx="21590" cy="0"/>
          </a:xfrm>
          <a:custGeom>
            <a:avLst/>
            <a:gdLst/>
            <a:ahLst/>
            <a:cxnLst/>
            <a:rect l="l" t="t" r="r" b="b"/>
            <a:pathLst>
              <a:path w="21590">
                <a:moveTo>
                  <a:pt x="0" y="0"/>
                </a:moveTo>
                <a:lnTo>
                  <a:pt x="21590" y="0"/>
                </a:lnTo>
              </a:path>
            </a:pathLst>
          </a:custGeom>
          <a:ln w="22860">
            <a:solidFill>
              <a:srgbClr val="7F0000"/>
            </a:solidFill>
          </a:ln>
        </p:spPr>
        <p:txBody>
          <a:bodyPr wrap="square" lIns="0" tIns="0" rIns="0" bIns="0" rtlCol="0"/>
          <a:lstStyle/>
          <a:p>
            <a:endParaRPr/>
          </a:p>
        </p:txBody>
      </p:sp>
      <p:sp>
        <p:nvSpPr>
          <p:cNvPr id="1024" name="object 1024"/>
          <p:cNvSpPr/>
          <p:nvPr/>
        </p:nvSpPr>
        <p:spPr>
          <a:xfrm>
            <a:off x="7357109" y="2247900"/>
            <a:ext cx="21590" cy="0"/>
          </a:xfrm>
          <a:custGeom>
            <a:avLst/>
            <a:gdLst/>
            <a:ahLst/>
            <a:cxnLst/>
            <a:rect l="l" t="t" r="r" b="b"/>
            <a:pathLst>
              <a:path w="21590">
                <a:moveTo>
                  <a:pt x="0" y="0"/>
                </a:moveTo>
                <a:lnTo>
                  <a:pt x="21590" y="0"/>
                </a:lnTo>
              </a:path>
            </a:pathLst>
          </a:custGeom>
          <a:ln w="22860">
            <a:solidFill>
              <a:srgbClr val="7F0000"/>
            </a:solidFill>
          </a:ln>
        </p:spPr>
        <p:txBody>
          <a:bodyPr wrap="square" lIns="0" tIns="0" rIns="0" bIns="0" rtlCol="0"/>
          <a:lstStyle/>
          <a:p>
            <a:endParaRPr/>
          </a:p>
        </p:txBody>
      </p:sp>
      <p:sp>
        <p:nvSpPr>
          <p:cNvPr id="1025" name="object 1025"/>
          <p:cNvSpPr/>
          <p:nvPr/>
        </p:nvSpPr>
        <p:spPr>
          <a:xfrm>
            <a:off x="7400290" y="2247900"/>
            <a:ext cx="21590" cy="0"/>
          </a:xfrm>
          <a:custGeom>
            <a:avLst/>
            <a:gdLst/>
            <a:ahLst/>
            <a:cxnLst/>
            <a:rect l="l" t="t" r="r" b="b"/>
            <a:pathLst>
              <a:path w="21590">
                <a:moveTo>
                  <a:pt x="0" y="0"/>
                </a:moveTo>
                <a:lnTo>
                  <a:pt x="21589" y="0"/>
                </a:lnTo>
              </a:path>
            </a:pathLst>
          </a:custGeom>
          <a:ln w="22860">
            <a:solidFill>
              <a:srgbClr val="7F0000"/>
            </a:solidFill>
          </a:ln>
        </p:spPr>
        <p:txBody>
          <a:bodyPr wrap="square" lIns="0" tIns="0" rIns="0" bIns="0" rtlCol="0"/>
          <a:lstStyle/>
          <a:p>
            <a:endParaRPr/>
          </a:p>
        </p:txBody>
      </p:sp>
      <p:sp>
        <p:nvSpPr>
          <p:cNvPr id="1026" name="object 1026"/>
          <p:cNvSpPr/>
          <p:nvPr/>
        </p:nvSpPr>
        <p:spPr>
          <a:xfrm>
            <a:off x="7444740" y="2247900"/>
            <a:ext cx="21590" cy="0"/>
          </a:xfrm>
          <a:custGeom>
            <a:avLst/>
            <a:gdLst/>
            <a:ahLst/>
            <a:cxnLst/>
            <a:rect l="l" t="t" r="r" b="b"/>
            <a:pathLst>
              <a:path w="21590">
                <a:moveTo>
                  <a:pt x="0" y="0"/>
                </a:moveTo>
                <a:lnTo>
                  <a:pt x="21589" y="0"/>
                </a:lnTo>
              </a:path>
            </a:pathLst>
          </a:custGeom>
          <a:ln w="22860">
            <a:solidFill>
              <a:srgbClr val="7F0000"/>
            </a:solidFill>
          </a:ln>
        </p:spPr>
        <p:txBody>
          <a:bodyPr wrap="square" lIns="0" tIns="0" rIns="0" bIns="0" rtlCol="0"/>
          <a:lstStyle/>
          <a:p>
            <a:endParaRPr/>
          </a:p>
        </p:txBody>
      </p:sp>
      <p:sp>
        <p:nvSpPr>
          <p:cNvPr id="1027" name="object 1027"/>
          <p:cNvSpPr/>
          <p:nvPr/>
        </p:nvSpPr>
        <p:spPr>
          <a:xfrm>
            <a:off x="7487919" y="2247900"/>
            <a:ext cx="22860" cy="0"/>
          </a:xfrm>
          <a:custGeom>
            <a:avLst/>
            <a:gdLst/>
            <a:ahLst/>
            <a:cxnLst/>
            <a:rect l="l" t="t" r="r" b="b"/>
            <a:pathLst>
              <a:path w="22859">
                <a:moveTo>
                  <a:pt x="0" y="0"/>
                </a:moveTo>
                <a:lnTo>
                  <a:pt x="22859" y="0"/>
                </a:lnTo>
              </a:path>
            </a:pathLst>
          </a:custGeom>
          <a:ln w="22860">
            <a:solidFill>
              <a:srgbClr val="7F0000"/>
            </a:solidFill>
          </a:ln>
        </p:spPr>
        <p:txBody>
          <a:bodyPr wrap="square" lIns="0" tIns="0" rIns="0" bIns="0" rtlCol="0"/>
          <a:lstStyle/>
          <a:p>
            <a:endParaRPr/>
          </a:p>
        </p:txBody>
      </p:sp>
      <p:sp>
        <p:nvSpPr>
          <p:cNvPr id="1028" name="object 1028"/>
          <p:cNvSpPr/>
          <p:nvPr/>
        </p:nvSpPr>
        <p:spPr>
          <a:xfrm>
            <a:off x="7532369" y="2247900"/>
            <a:ext cx="21590" cy="0"/>
          </a:xfrm>
          <a:custGeom>
            <a:avLst/>
            <a:gdLst/>
            <a:ahLst/>
            <a:cxnLst/>
            <a:rect l="l" t="t" r="r" b="b"/>
            <a:pathLst>
              <a:path w="21590">
                <a:moveTo>
                  <a:pt x="0" y="0"/>
                </a:moveTo>
                <a:lnTo>
                  <a:pt x="21589" y="0"/>
                </a:lnTo>
              </a:path>
            </a:pathLst>
          </a:custGeom>
          <a:ln w="22860">
            <a:solidFill>
              <a:srgbClr val="7F0000"/>
            </a:solidFill>
          </a:ln>
        </p:spPr>
        <p:txBody>
          <a:bodyPr wrap="square" lIns="0" tIns="0" rIns="0" bIns="0" rtlCol="0"/>
          <a:lstStyle/>
          <a:p>
            <a:endParaRPr/>
          </a:p>
        </p:txBody>
      </p:sp>
      <p:sp>
        <p:nvSpPr>
          <p:cNvPr id="1029" name="object 1029"/>
          <p:cNvSpPr/>
          <p:nvPr/>
        </p:nvSpPr>
        <p:spPr>
          <a:xfrm>
            <a:off x="7576819" y="2247900"/>
            <a:ext cx="21590" cy="0"/>
          </a:xfrm>
          <a:custGeom>
            <a:avLst/>
            <a:gdLst/>
            <a:ahLst/>
            <a:cxnLst/>
            <a:rect l="l" t="t" r="r" b="b"/>
            <a:pathLst>
              <a:path w="21590">
                <a:moveTo>
                  <a:pt x="0" y="0"/>
                </a:moveTo>
                <a:lnTo>
                  <a:pt x="21589" y="0"/>
                </a:lnTo>
              </a:path>
            </a:pathLst>
          </a:custGeom>
          <a:ln w="22860">
            <a:solidFill>
              <a:srgbClr val="7F0000"/>
            </a:solidFill>
          </a:ln>
        </p:spPr>
        <p:txBody>
          <a:bodyPr wrap="square" lIns="0" tIns="0" rIns="0" bIns="0" rtlCol="0"/>
          <a:lstStyle/>
          <a:p>
            <a:endParaRPr/>
          </a:p>
        </p:txBody>
      </p:sp>
      <p:sp>
        <p:nvSpPr>
          <p:cNvPr id="1030" name="object 1030"/>
          <p:cNvSpPr/>
          <p:nvPr/>
        </p:nvSpPr>
        <p:spPr>
          <a:xfrm>
            <a:off x="7620000" y="2247900"/>
            <a:ext cx="21590" cy="0"/>
          </a:xfrm>
          <a:custGeom>
            <a:avLst/>
            <a:gdLst/>
            <a:ahLst/>
            <a:cxnLst/>
            <a:rect l="l" t="t" r="r" b="b"/>
            <a:pathLst>
              <a:path w="21590">
                <a:moveTo>
                  <a:pt x="0" y="0"/>
                </a:moveTo>
                <a:lnTo>
                  <a:pt x="21590" y="0"/>
                </a:lnTo>
              </a:path>
            </a:pathLst>
          </a:custGeom>
          <a:ln w="22860">
            <a:solidFill>
              <a:srgbClr val="7F0000"/>
            </a:solidFill>
          </a:ln>
        </p:spPr>
        <p:txBody>
          <a:bodyPr wrap="square" lIns="0" tIns="0" rIns="0" bIns="0" rtlCol="0"/>
          <a:lstStyle/>
          <a:p>
            <a:endParaRPr/>
          </a:p>
        </p:txBody>
      </p:sp>
      <p:sp>
        <p:nvSpPr>
          <p:cNvPr id="1031" name="object 1031"/>
          <p:cNvSpPr/>
          <p:nvPr/>
        </p:nvSpPr>
        <p:spPr>
          <a:xfrm>
            <a:off x="7664450" y="2247900"/>
            <a:ext cx="21590" cy="0"/>
          </a:xfrm>
          <a:custGeom>
            <a:avLst/>
            <a:gdLst/>
            <a:ahLst/>
            <a:cxnLst/>
            <a:rect l="l" t="t" r="r" b="b"/>
            <a:pathLst>
              <a:path w="21590">
                <a:moveTo>
                  <a:pt x="0" y="0"/>
                </a:moveTo>
                <a:lnTo>
                  <a:pt x="21590" y="0"/>
                </a:lnTo>
              </a:path>
            </a:pathLst>
          </a:custGeom>
          <a:ln w="22860">
            <a:solidFill>
              <a:srgbClr val="7F0000"/>
            </a:solidFill>
          </a:ln>
        </p:spPr>
        <p:txBody>
          <a:bodyPr wrap="square" lIns="0" tIns="0" rIns="0" bIns="0" rtlCol="0"/>
          <a:lstStyle/>
          <a:p>
            <a:endParaRPr/>
          </a:p>
        </p:txBody>
      </p:sp>
      <p:sp>
        <p:nvSpPr>
          <p:cNvPr id="1032" name="object 1032"/>
          <p:cNvSpPr/>
          <p:nvPr/>
        </p:nvSpPr>
        <p:spPr>
          <a:xfrm>
            <a:off x="7707630" y="2247900"/>
            <a:ext cx="22860" cy="0"/>
          </a:xfrm>
          <a:custGeom>
            <a:avLst/>
            <a:gdLst/>
            <a:ahLst/>
            <a:cxnLst/>
            <a:rect l="l" t="t" r="r" b="b"/>
            <a:pathLst>
              <a:path w="22859">
                <a:moveTo>
                  <a:pt x="0" y="0"/>
                </a:moveTo>
                <a:lnTo>
                  <a:pt x="22860" y="0"/>
                </a:lnTo>
              </a:path>
            </a:pathLst>
          </a:custGeom>
          <a:ln w="22860">
            <a:solidFill>
              <a:srgbClr val="7F0000"/>
            </a:solidFill>
          </a:ln>
        </p:spPr>
        <p:txBody>
          <a:bodyPr wrap="square" lIns="0" tIns="0" rIns="0" bIns="0" rtlCol="0"/>
          <a:lstStyle/>
          <a:p>
            <a:endParaRPr/>
          </a:p>
        </p:txBody>
      </p:sp>
      <p:sp>
        <p:nvSpPr>
          <p:cNvPr id="1033" name="object 1033"/>
          <p:cNvSpPr/>
          <p:nvPr/>
        </p:nvSpPr>
        <p:spPr>
          <a:xfrm>
            <a:off x="7752080" y="2247900"/>
            <a:ext cx="21590" cy="0"/>
          </a:xfrm>
          <a:custGeom>
            <a:avLst/>
            <a:gdLst/>
            <a:ahLst/>
            <a:cxnLst/>
            <a:rect l="l" t="t" r="r" b="b"/>
            <a:pathLst>
              <a:path w="21590">
                <a:moveTo>
                  <a:pt x="0" y="0"/>
                </a:moveTo>
                <a:lnTo>
                  <a:pt x="21590" y="0"/>
                </a:lnTo>
              </a:path>
            </a:pathLst>
          </a:custGeom>
          <a:ln w="22860">
            <a:solidFill>
              <a:srgbClr val="7F0000"/>
            </a:solidFill>
          </a:ln>
        </p:spPr>
        <p:txBody>
          <a:bodyPr wrap="square" lIns="0" tIns="0" rIns="0" bIns="0" rtlCol="0"/>
          <a:lstStyle/>
          <a:p>
            <a:endParaRPr/>
          </a:p>
        </p:txBody>
      </p:sp>
      <p:sp>
        <p:nvSpPr>
          <p:cNvPr id="1034" name="object 1034"/>
          <p:cNvSpPr/>
          <p:nvPr/>
        </p:nvSpPr>
        <p:spPr>
          <a:xfrm>
            <a:off x="7795259" y="2247900"/>
            <a:ext cx="22860" cy="0"/>
          </a:xfrm>
          <a:custGeom>
            <a:avLst/>
            <a:gdLst/>
            <a:ahLst/>
            <a:cxnLst/>
            <a:rect l="l" t="t" r="r" b="b"/>
            <a:pathLst>
              <a:path w="22859">
                <a:moveTo>
                  <a:pt x="0" y="0"/>
                </a:moveTo>
                <a:lnTo>
                  <a:pt x="22860" y="0"/>
                </a:lnTo>
              </a:path>
            </a:pathLst>
          </a:custGeom>
          <a:ln w="22860">
            <a:solidFill>
              <a:srgbClr val="7F0000"/>
            </a:solidFill>
          </a:ln>
        </p:spPr>
        <p:txBody>
          <a:bodyPr wrap="square" lIns="0" tIns="0" rIns="0" bIns="0" rtlCol="0"/>
          <a:lstStyle/>
          <a:p>
            <a:endParaRPr/>
          </a:p>
        </p:txBody>
      </p:sp>
      <p:sp>
        <p:nvSpPr>
          <p:cNvPr id="1035" name="object 1035"/>
          <p:cNvSpPr/>
          <p:nvPr/>
        </p:nvSpPr>
        <p:spPr>
          <a:xfrm>
            <a:off x="7839709" y="2247900"/>
            <a:ext cx="21590" cy="0"/>
          </a:xfrm>
          <a:custGeom>
            <a:avLst/>
            <a:gdLst/>
            <a:ahLst/>
            <a:cxnLst/>
            <a:rect l="l" t="t" r="r" b="b"/>
            <a:pathLst>
              <a:path w="21590">
                <a:moveTo>
                  <a:pt x="0" y="0"/>
                </a:moveTo>
                <a:lnTo>
                  <a:pt x="21590" y="0"/>
                </a:lnTo>
              </a:path>
            </a:pathLst>
          </a:custGeom>
          <a:ln w="22860">
            <a:solidFill>
              <a:srgbClr val="7F0000"/>
            </a:solidFill>
          </a:ln>
        </p:spPr>
        <p:txBody>
          <a:bodyPr wrap="square" lIns="0" tIns="0" rIns="0" bIns="0" rtlCol="0"/>
          <a:lstStyle/>
          <a:p>
            <a:endParaRPr/>
          </a:p>
        </p:txBody>
      </p:sp>
      <p:sp>
        <p:nvSpPr>
          <p:cNvPr id="1036" name="object 1036"/>
          <p:cNvSpPr/>
          <p:nvPr/>
        </p:nvSpPr>
        <p:spPr>
          <a:xfrm>
            <a:off x="7884159" y="2247900"/>
            <a:ext cx="21590" cy="0"/>
          </a:xfrm>
          <a:custGeom>
            <a:avLst/>
            <a:gdLst/>
            <a:ahLst/>
            <a:cxnLst/>
            <a:rect l="l" t="t" r="r" b="b"/>
            <a:pathLst>
              <a:path w="21590">
                <a:moveTo>
                  <a:pt x="0" y="0"/>
                </a:moveTo>
                <a:lnTo>
                  <a:pt x="21590" y="0"/>
                </a:lnTo>
              </a:path>
            </a:pathLst>
          </a:custGeom>
          <a:ln w="22860">
            <a:solidFill>
              <a:srgbClr val="7F0000"/>
            </a:solidFill>
          </a:ln>
        </p:spPr>
        <p:txBody>
          <a:bodyPr wrap="square" lIns="0" tIns="0" rIns="0" bIns="0" rtlCol="0"/>
          <a:lstStyle/>
          <a:p>
            <a:endParaRPr/>
          </a:p>
        </p:txBody>
      </p:sp>
      <p:sp>
        <p:nvSpPr>
          <p:cNvPr id="1037" name="object 1037"/>
          <p:cNvSpPr/>
          <p:nvPr/>
        </p:nvSpPr>
        <p:spPr>
          <a:xfrm>
            <a:off x="7927340" y="2247900"/>
            <a:ext cx="21590" cy="0"/>
          </a:xfrm>
          <a:custGeom>
            <a:avLst/>
            <a:gdLst/>
            <a:ahLst/>
            <a:cxnLst/>
            <a:rect l="l" t="t" r="r" b="b"/>
            <a:pathLst>
              <a:path w="21590">
                <a:moveTo>
                  <a:pt x="0" y="0"/>
                </a:moveTo>
                <a:lnTo>
                  <a:pt x="21589" y="0"/>
                </a:lnTo>
              </a:path>
            </a:pathLst>
          </a:custGeom>
          <a:ln w="22860">
            <a:solidFill>
              <a:srgbClr val="7F0000"/>
            </a:solidFill>
          </a:ln>
        </p:spPr>
        <p:txBody>
          <a:bodyPr wrap="square" lIns="0" tIns="0" rIns="0" bIns="0" rtlCol="0"/>
          <a:lstStyle/>
          <a:p>
            <a:endParaRPr/>
          </a:p>
        </p:txBody>
      </p:sp>
      <p:sp>
        <p:nvSpPr>
          <p:cNvPr id="1038" name="object 1038"/>
          <p:cNvSpPr/>
          <p:nvPr/>
        </p:nvSpPr>
        <p:spPr>
          <a:xfrm>
            <a:off x="7971790" y="2247900"/>
            <a:ext cx="21590" cy="0"/>
          </a:xfrm>
          <a:custGeom>
            <a:avLst/>
            <a:gdLst/>
            <a:ahLst/>
            <a:cxnLst/>
            <a:rect l="l" t="t" r="r" b="b"/>
            <a:pathLst>
              <a:path w="21590">
                <a:moveTo>
                  <a:pt x="0" y="0"/>
                </a:moveTo>
                <a:lnTo>
                  <a:pt x="21589" y="0"/>
                </a:lnTo>
              </a:path>
            </a:pathLst>
          </a:custGeom>
          <a:ln w="22860">
            <a:solidFill>
              <a:srgbClr val="7F0000"/>
            </a:solidFill>
          </a:ln>
        </p:spPr>
        <p:txBody>
          <a:bodyPr wrap="square" lIns="0" tIns="0" rIns="0" bIns="0" rtlCol="0"/>
          <a:lstStyle/>
          <a:p>
            <a:endParaRPr/>
          </a:p>
        </p:txBody>
      </p:sp>
      <p:sp>
        <p:nvSpPr>
          <p:cNvPr id="1039" name="object 1039"/>
          <p:cNvSpPr/>
          <p:nvPr/>
        </p:nvSpPr>
        <p:spPr>
          <a:xfrm>
            <a:off x="8014969" y="2247900"/>
            <a:ext cx="22860" cy="0"/>
          </a:xfrm>
          <a:custGeom>
            <a:avLst/>
            <a:gdLst/>
            <a:ahLst/>
            <a:cxnLst/>
            <a:rect l="l" t="t" r="r" b="b"/>
            <a:pathLst>
              <a:path w="22859">
                <a:moveTo>
                  <a:pt x="0" y="0"/>
                </a:moveTo>
                <a:lnTo>
                  <a:pt x="22859" y="0"/>
                </a:lnTo>
              </a:path>
            </a:pathLst>
          </a:custGeom>
          <a:ln w="22860">
            <a:solidFill>
              <a:srgbClr val="7F0000"/>
            </a:solidFill>
          </a:ln>
        </p:spPr>
        <p:txBody>
          <a:bodyPr wrap="square" lIns="0" tIns="0" rIns="0" bIns="0" rtlCol="0"/>
          <a:lstStyle/>
          <a:p>
            <a:endParaRPr/>
          </a:p>
        </p:txBody>
      </p:sp>
      <p:sp>
        <p:nvSpPr>
          <p:cNvPr id="1040" name="object 1040"/>
          <p:cNvSpPr/>
          <p:nvPr/>
        </p:nvSpPr>
        <p:spPr>
          <a:xfrm>
            <a:off x="8059419" y="2247900"/>
            <a:ext cx="21590" cy="0"/>
          </a:xfrm>
          <a:custGeom>
            <a:avLst/>
            <a:gdLst/>
            <a:ahLst/>
            <a:cxnLst/>
            <a:rect l="l" t="t" r="r" b="b"/>
            <a:pathLst>
              <a:path w="21590">
                <a:moveTo>
                  <a:pt x="0" y="0"/>
                </a:moveTo>
                <a:lnTo>
                  <a:pt x="21589" y="0"/>
                </a:lnTo>
              </a:path>
            </a:pathLst>
          </a:custGeom>
          <a:ln w="22860">
            <a:solidFill>
              <a:srgbClr val="7F0000"/>
            </a:solidFill>
          </a:ln>
        </p:spPr>
        <p:txBody>
          <a:bodyPr wrap="square" lIns="0" tIns="0" rIns="0" bIns="0" rtlCol="0"/>
          <a:lstStyle/>
          <a:p>
            <a:endParaRPr/>
          </a:p>
        </p:txBody>
      </p:sp>
      <p:sp>
        <p:nvSpPr>
          <p:cNvPr id="1041" name="object 1041"/>
          <p:cNvSpPr/>
          <p:nvPr/>
        </p:nvSpPr>
        <p:spPr>
          <a:xfrm>
            <a:off x="8103869" y="2247900"/>
            <a:ext cx="21590" cy="0"/>
          </a:xfrm>
          <a:custGeom>
            <a:avLst/>
            <a:gdLst/>
            <a:ahLst/>
            <a:cxnLst/>
            <a:rect l="l" t="t" r="r" b="b"/>
            <a:pathLst>
              <a:path w="21590">
                <a:moveTo>
                  <a:pt x="0" y="0"/>
                </a:moveTo>
                <a:lnTo>
                  <a:pt x="21589" y="0"/>
                </a:lnTo>
              </a:path>
            </a:pathLst>
          </a:custGeom>
          <a:ln w="22860">
            <a:solidFill>
              <a:srgbClr val="7F0000"/>
            </a:solidFill>
          </a:ln>
        </p:spPr>
        <p:txBody>
          <a:bodyPr wrap="square" lIns="0" tIns="0" rIns="0" bIns="0" rtlCol="0"/>
          <a:lstStyle/>
          <a:p>
            <a:endParaRPr/>
          </a:p>
        </p:txBody>
      </p:sp>
      <p:sp>
        <p:nvSpPr>
          <p:cNvPr id="1042" name="object 1042"/>
          <p:cNvSpPr/>
          <p:nvPr/>
        </p:nvSpPr>
        <p:spPr>
          <a:xfrm>
            <a:off x="8147050" y="2247900"/>
            <a:ext cx="21590" cy="0"/>
          </a:xfrm>
          <a:custGeom>
            <a:avLst/>
            <a:gdLst/>
            <a:ahLst/>
            <a:cxnLst/>
            <a:rect l="l" t="t" r="r" b="b"/>
            <a:pathLst>
              <a:path w="21590">
                <a:moveTo>
                  <a:pt x="0" y="0"/>
                </a:moveTo>
                <a:lnTo>
                  <a:pt x="21590" y="0"/>
                </a:lnTo>
              </a:path>
            </a:pathLst>
          </a:custGeom>
          <a:ln w="22860">
            <a:solidFill>
              <a:srgbClr val="7F0000"/>
            </a:solidFill>
          </a:ln>
        </p:spPr>
        <p:txBody>
          <a:bodyPr wrap="square" lIns="0" tIns="0" rIns="0" bIns="0" rtlCol="0"/>
          <a:lstStyle/>
          <a:p>
            <a:endParaRPr/>
          </a:p>
        </p:txBody>
      </p:sp>
      <p:sp>
        <p:nvSpPr>
          <p:cNvPr id="1043" name="object 1043"/>
          <p:cNvSpPr/>
          <p:nvPr/>
        </p:nvSpPr>
        <p:spPr>
          <a:xfrm>
            <a:off x="8191500" y="2247900"/>
            <a:ext cx="21590" cy="0"/>
          </a:xfrm>
          <a:custGeom>
            <a:avLst/>
            <a:gdLst/>
            <a:ahLst/>
            <a:cxnLst/>
            <a:rect l="l" t="t" r="r" b="b"/>
            <a:pathLst>
              <a:path w="21590">
                <a:moveTo>
                  <a:pt x="0" y="0"/>
                </a:moveTo>
                <a:lnTo>
                  <a:pt x="21590" y="0"/>
                </a:lnTo>
              </a:path>
            </a:pathLst>
          </a:custGeom>
          <a:ln w="22860">
            <a:solidFill>
              <a:srgbClr val="7F0000"/>
            </a:solidFill>
          </a:ln>
        </p:spPr>
        <p:txBody>
          <a:bodyPr wrap="square" lIns="0" tIns="0" rIns="0" bIns="0" rtlCol="0"/>
          <a:lstStyle/>
          <a:p>
            <a:endParaRPr/>
          </a:p>
        </p:txBody>
      </p:sp>
      <p:sp>
        <p:nvSpPr>
          <p:cNvPr id="1044" name="object 1044"/>
          <p:cNvSpPr/>
          <p:nvPr/>
        </p:nvSpPr>
        <p:spPr>
          <a:xfrm>
            <a:off x="8234680" y="2247900"/>
            <a:ext cx="22860" cy="0"/>
          </a:xfrm>
          <a:custGeom>
            <a:avLst/>
            <a:gdLst/>
            <a:ahLst/>
            <a:cxnLst/>
            <a:rect l="l" t="t" r="r" b="b"/>
            <a:pathLst>
              <a:path w="22859">
                <a:moveTo>
                  <a:pt x="0" y="0"/>
                </a:moveTo>
                <a:lnTo>
                  <a:pt x="22860" y="0"/>
                </a:lnTo>
              </a:path>
            </a:pathLst>
          </a:custGeom>
          <a:ln w="22860">
            <a:solidFill>
              <a:srgbClr val="7F0000"/>
            </a:solidFill>
          </a:ln>
        </p:spPr>
        <p:txBody>
          <a:bodyPr wrap="square" lIns="0" tIns="0" rIns="0" bIns="0" rtlCol="0"/>
          <a:lstStyle/>
          <a:p>
            <a:endParaRPr/>
          </a:p>
        </p:txBody>
      </p:sp>
      <p:sp>
        <p:nvSpPr>
          <p:cNvPr id="1045" name="object 1045"/>
          <p:cNvSpPr/>
          <p:nvPr/>
        </p:nvSpPr>
        <p:spPr>
          <a:xfrm>
            <a:off x="8279130" y="2247900"/>
            <a:ext cx="21590" cy="0"/>
          </a:xfrm>
          <a:custGeom>
            <a:avLst/>
            <a:gdLst/>
            <a:ahLst/>
            <a:cxnLst/>
            <a:rect l="l" t="t" r="r" b="b"/>
            <a:pathLst>
              <a:path w="21590">
                <a:moveTo>
                  <a:pt x="0" y="0"/>
                </a:moveTo>
                <a:lnTo>
                  <a:pt x="21590" y="0"/>
                </a:lnTo>
              </a:path>
            </a:pathLst>
          </a:custGeom>
          <a:ln w="22860">
            <a:solidFill>
              <a:srgbClr val="7F0000"/>
            </a:solidFill>
          </a:ln>
        </p:spPr>
        <p:txBody>
          <a:bodyPr wrap="square" lIns="0" tIns="0" rIns="0" bIns="0" rtlCol="0"/>
          <a:lstStyle/>
          <a:p>
            <a:endParaRPr/>
          </a:p>
        </p:txBody>
      </p:sp>
      <p:sp>
        <p:nvSpPr>
          <p:cNvPr id="1046" name="object 1046"/>
          <p:cNvSpPr/>
          <p:nvPr/>
        </p:nvSpPr>
        <p:spPr>
          <a:xfrm>
            <a:off x="8322309" y="2247900"/>
            <a:ext cx="22860" cy="0"/>
          </a:xfrm>
          <a:custGeom>
            <a:avLst/>
            <a:gdLst/>
            <a:ahLst/>
            <a:cxnLst/>
            <a:rect l="l" t="t" r="r" b="b"/>
            <a:pathLst>
              <a:path w="22859">
                <a:moveTo>
                  <a:pt x="0" y="0"/>
                </a:moveTo>
                <a:lnTo>
                  <a:pt x="22860" y="0"/>
                </a:lnTo>
              </a:path>
            </a:pathLst>
          </a:custGeom>
          <a:ln w="22860">
            <a:solidFill>
              <a:srgbClr val="7F0000"/>
            </a:solidFill>
          </a:ln>
        </p:spPr>
        <p:txBody>
          <a:bodyPr wrap="square" lIns="0" tIns="0" rIns="0" bIns="0" rtlCol="0"/>
          <a:lstStyle/>
          <a:p>
            <a:endParaRPr/>
          </a:p>
        </p:txBody>
      </p:sp>
      <p:sp>
        <p:nvSpPr>
          <p:cNvPr id="1047" name="object 1047"/>
          <p:cNvSpPr/>
          <p:nvPr/>
        </p:nvSpPr>
        <p:spPr>
          <a:xfrm>
            <a:off x="8366759" y="2247900"/>
            <a:ext cx="21590" cy="0"/>
          </a:xfrm>
          <a:custGeom>
            <a:avLst/>
            <a:gdLst/>
            <a:ahLst/>
            <a:cxnLst/>
            <a:rect l="l" t="t" r="r" b="b"/>
            <a:pathLst>
              <a:path w="21590">
                <a:moveTo>
                  <a:pt x="0" y="0"/>
                </a:moveTo>
                <a:lnTo>
                  <a:pt x="21590" y="0"/>
                </a:lnTo>
              </a:path>
            </a:pathLst>
          </a:custGeom>
          <a:ln w="22860">
            <a:solidFill>
              <a:srgbClr val="7F0000"/>
            </a:solidFill>
          </a:ln>
        </p:spPr>
        <p:txBody>
          <a:bodyPr wrap="square" lIns="0" tIns="0" rIns="0" bIns="0" rtlCol="0"/>
          <a:lstStyle/>
          <a:p>
            <a:endParaRPr/>
          </a:p>
        </p:txBody>
      </p:sp>
      <p:sp>
        <p:nvSpPr>
          <p:cNvPr id="1048" name="object 1048"/>
          <p:cNvSpPr/>
          <p:nvPr/>
        </p:nvSpPr>
        <p:spPr>
          <a:xfrm>
            <a:off x="8411209" y="2247900"/>
            <a:ext cx="21590" cy="0"/>
          </a:xfrm>
          <a:custGeom>
            <a:avLst/>
            <a:gdLst/>
            <a:ahLst/>
            <a:cxnLst/>
            <a:rect l="l" t="t" r="r" b="b"/>
            <a:pathLst>
              <a:path w="21590">
                <a:moveTo>
                  <a:pt x="0" y="0"/>
                </a:moveTo>
                <a:lnTo>
                  <a:pt x="21590" y="0"/>
                </a:lnTo>
              </a:path>
            </a:pathLst>
          </a:custGeom>
          <a:ln w="22860">
            <a:solidFill>
              <a:srgbClr val="7F0000"/>
            </a:solidFill>
          </a:ln>
        </p:spPr>
        <p:txBody>
          <a:bodyPr wrap="square" lIns="0" tIns="0" rIns="0" bIns="0" rtlCol="0"/>
          <a:lstStyle/>
          <a:p>
            <a:endParaRPr/>
          </a:p>
        </p:txBody>
      </p:sp>
      <p:sp>
        <p:nvSpPr>
          <p:cNvPr id="1049" name="object 1049"/>
          <p:cNvSpPr/>
          <p:nvPr/>
        </p:nvSpPr>
        <p:spPr>
          <a:xfrm>
            <a:off x="8454390" y="2247900"/>
            <a:ext cx="21590" cy="0"/>
          </a:xfrm>
          <a:custGeom>
            <a:avLst/>
            <a:gdLst/>
            <a:ahLst/>
            <a:cxnLst/>
            <a:rect l="l" t="t" r="r" b="b"/>
            <a:pathLst>
              <a:path w="21590">
                <a:moveTo>
                  <a:pt x="0" y="0"/>
                </a:moveTo>
                <a:lnTo>
                  <a:pt x="21589" y="0"/>
                </a:lnTo>
              </a:path>
            </a:pathLst>
          </a:custGeom>
          <a:ln w="22860">
            <a:solidFill>
              <a:srgbClr val="7F0000"/>
            </a:solidFill>
          </a:ln>
        </p:spPr>
        <p:txBody>
          <a:bodyPr wrap="square" lIns="0" tIns="0" rIns="0" bIns="0" rtlCol="0"/>
          <a:lstStyle/>
          <a:p>
            <a:endParaRPr/>
          </a:p>
        </p:txBody>
      </p:sp>
      <p:sp>
        <p:nvSpPr>
          <p:cNvPr id="1050" name="object 1050"/>
          <p:cNvSpPr/>
          <p:nvPr/>
        </p:nvSpPr>
        <p:spPr>
          <a:xfrm>
            <a:off x="8498840" y="2247900"/>
            <a:ext cx="21590" cy="0"/>
          </a:xfrm>
          <a:custGeom>
            <a:avLst/>
            <a:gdLst/>
            <a:ahLst/>
            <a:cxnLst/>
            <a:rect l="l" t="t" r="r" b="b"/>
            <a:pathLst>
              <a:path w="21590">
                <a:moveTo>
                  <a:pt x="0" y="0"/>
                </a:moveTo>
                <a:lnTo>
                  <a:pt x="21589" y="0"/>
                </a:lnTo>
              </a:path>
            </a:pathLst>
          </a:custGeom>
          <a:ln w="22860">
            <a:solidFill>
              <a:srgbClr val="7F0000"/>
            </a:solidFill>
          </a:ln>
        </p:spPr>
        <p:txBody>
          <a:bodyPr wrap="square" lIns="0" tIns="0" rIns="0" bIns="0" rtlCol="0"/>
          <a:lstStyle/>
          <a:p>
            <a:endParaRPr/>
          </a:p>
        </p:txBody>
      </p:sp>
      <p:sp>
        <p:nvSpPr>
          <p:cNvPr id="1051" name="object 1051"/>
          <p:cNvSpPr/>
          <p:nvPr/>
        </p:nvSpPr>
        <p:spPr>
          <a:xfrm>
            <a:off x="8542019" y="2247900"/>
            <a:ext cx="22860" cy="0"/>
          </a:xfrm>
          <a:custGeom>
            <a:avLst/>
            <a:gdLst/>
            <a:ahLst/>
            <a:cxnLst/>
            <a:rect l="l" t="t" r="r" b="b"/>
            <a:pathLst>
              <a:path w="22859">
                <a:moveTo>
                  <a:pt x="0" y="0"/>
                </a:moveTo>
                <a:lnTo>
                  <a:pt x="22859" y="0"/>
                </a:lnTo>
              </a:path>
            </a:pathLst>
          </a:custGeom>
          <a:ln w="22860">
            <a:solidFill>
              <a:srgbClr val="7F0000"/>
            </a:solidFill>
          </a:ln>
        </p:spPr>
        <p:txBody>
          <a:bodyPr wrap="square" lIns="0" tIns="0" rIns="0" bIns="0" rtlCol="0"/>
          <a:lstStyle/>
          <a:p>
            <a:endParaRPr/>
          </a:p>
        </p:txBody>
      </p:sp>
      <p:sp>
        <p:nvSpPr>
          <p:cNvPr id="1052" name="object 1052"/>
          <p:cNvSpPr/>
          <p:nvPr/>
        </p:nvSpPr>
        <p:spPr>
          <a:xfrm>
            <a:off x="8586469" y="2247900"/>
            <a:ext cx="21590" cy="0"/>
          </a:xfrm>
          <a:custGeom>
            <a:avLst/>
            <a:gdLst/>
            <a:ahLst/>
            <a:cxnLst/>
            <a:rect l="l" t="t" r="r" b="b"/>
            <a:pathLst>
              <a:path w="21590">
                <a:moveTo>
                  <a:pt x="0" y="0"/>
                </a:moveTo>
                <a:lnTo>
                  <a:pt x="21589" y="0"/>
                </a:lnTo>
              </a:path>
            </a:pathLst>
          </a:custGeom>
          <a:ln w="22860">
            <a:solidFill>
              <a:srgbClr val="7F0000"/>
            </a:solidFill>
          </a:ln>
        </p:spPr>
        <p:txBody>
          <a:bodyPr wrap="square" lIns="0" tIns="0" rIns="0" bIns="0" rtlCol="0"/>
          <a:lstStyle/>
          <a:p>
            <a:endParaRPr/>
          </a:p>
        </p:txBody>
      </p:sp>
      <p:sp>
        <p:nvSpPr>
          <p:cNvPr id="1053" name="object 1053"/>
          <p:cNvSpPr/>
          <p:nvPr/>
        </p:nvSpPr>
        <p:spPr>
          <a:xfrm>
            <a:off x="8629650" y="2247900"/>
            <a:ext cx="22860" cy="0"/>
          </a:xfrm>
          <a:custGeom>
            <a:avLst/>
            <a:gdLst/>
            <a:ahLst/>
            <a:cxnLst/>
            <a:rect l="l" t="t" r="r" b="b"/>
            <a:pathLst>
              <a:path w="22859">
                <a:moveTo>
                  <a:pt x="0" y="0"/>
                </a:moveTo>
                <a:lnTo>
                  <a:pt x="22859" y="0"/>
                </a:lnTo>
              </a:path>
            </a:pathLst>
          </a:custGeom>
          <a:ln w="22860">
            <a:solidFill>
              <a:srgbClr val="7F0000"/>
            </a:solidFill>
          </a:ln>
        </p:spPr>
        <p:txBody>
          <a:bodyPr wrap="square" lIns="0" tIns="0" rIns="0" bIns="0" rtlCol="0"/>
          <a:lstStyle/>
          <a:p>
            <a:endParaRPr/>
          </a:p>
        </p:txBody>
      </p:sp>
      <p:sp>
        <p:nvSpPr>
          <p:cNvPr id="1054" name="object 1054"/>
          <p:cNvSpPr/>
          <p:nvPr/>
        </p:nvSpPr>
        <p:spPr>
          <a:xfrm>
            <a:off x="8674100" y="2247900"/>
            <a:ext cx="21590" cy="0"/>
          </a:xfrm>
          <a:custGeom>
            <a:avLst/>
            <a:gdLst/>
            <a:ahLst/>
            <a:cxnLst/>
            <a:rect l="l" t="t" r="r" b="b"/>
            <a:pathLst>
              <a:path w="21590">
                <a:moveTo>
                  <a:pt x="0" y="0"/>
                </a:moveTo>
                <a:lnTo>
                  <a:pt x="21590" y="0"/>
                </a:lnTo>
              </a:path>
            </a:pathLst>
          </a:custGeom>
          <a:ln w="22860">
            <a:solidFill>
              <a:srgbClr val="7F0000"/>
            </a:solidFill>
          </a:ln>
        </p:spPr>
        <p:txBody>
          <a:bodyPr wrap="square" lIns="0" tIns="0" rIns="0" bIns="0" rtlCol="0"/>
          <a:lstStyle/>
          <a:p>
            <a:endParaRPr/>
          </a:p>
        </p:txBody>
      </p:sp>
      <p:sp>
        <p:nvSpPr>
          <p:cNvPr id="1055" name="object 1055"/>
          <p:cNvSpPr/>
          <p:nvPr/>
        </p:nvSpPr>
        <p:spPr>
          <a:xfrm>
            <a:off x="8718550" y="2247900"/>
            <a:ext cx="21590" cy="0"/>
          </a:xfrm>
          <a:custGeom>
            <a:avLst/>
            <a:gdLst/>
            <a:ahLst/>
            <a:cxnLst/>
            <a:rect l="l" t="t" r="r" b="b"/>
            <a:pathLst>
              <a:path w="21590">
                <a:moveTo>
                  <a:pt x="0" y="0"/>
                </a:moveTo>
                <a:lnTo>
                  <a:pt x="21590" y="0"/>
                </a:lnTo>
              </a:path>
            </a:pathLst>
          </a:custGeom>
          <a:ln w="22860">
            <a:solidFill>
              <a:srgbClr val="7F0000"/>
            </a:solidFill>
          </a:ln>
        </p:spPr>
        <p:txBody>
          <a:bodyPr wrap="square" lIns="0" tIns="0" rIns="0" bIns="0" rtlCol="0"/>
          <a:lstStyle/>
          <a:p>
            <a:endParaRPr/>
          </a:p>
        </p:txBody>
      </p:sp>
      <p:sp>
        <p:nvSpPr>
          <p:cNvPr id="1056" name="object 1056"/>
          <p:cNvSpPr/>
          <p:nvPr/>
        </p:nvSpPr>
        <p:spPr>
          <a:xfrm>
            <a:off x="8761730" y="2247900"/>
            <a:ext cx="22860" cy="0"/>
          </a:xfrm>
          <a:custGeom>
            <a:avLst/>
            <a:gdLst/>
            <a:ahLst/>
            <a:cxnLst/>
            <a:rect l="l" t="t" r="r" b="b"/>
            <a:pathLst>
              <a:path w="22859">
                <a:moveTo>
                  <a:pt x="0" y="0"/>
                </a:moveTo>
                <a:lnTo>
                  <a:pt x="22860" y="0"/>
                </a:lnTo>
              </a:path>
            </a:pathLst>
          </a:custGeom>
          <a:ln w="22860">
            <a:solidFill>
              <a:srgbClr val="7F0000"/>
            </a:solidFill>
          </a:ln>
        </p:spPr>
        <p:txBody>
          <a:bodyPr wrap="square" lIns="0" tIns="0" rIns="0" bIns="0" rtlCol="0"/>
          <a:lstStyle/>
          <a:p>
            <a:endParaRPr/>
          </a:p>
        </p:txBody>
      </p:sp>
      <p:sp>
        <p:nvSpPr>
          <p:cNvPr id="1057" name="object 1057"/>
          <p:cNvSpPr/>
          <p:nvPr/>
        </p:nvSpPr>
        <p:spPr>
          <a:xfrm>
            <a:off x="8806180" y="2247900"/>
            <a:ext cx="21590" cy="0"/>
          </a:xfrm>
          <a:custGeom>
            <a:avLst/>
            <a:gdLst/>
            <a:ahLst/>
            <a:cxnLst/>
            <a:rect l="l" t="t" r="r" b="b"/>
            <a:pathLst>
              <a:path w="21590">
                <a:moveTo>
                  <a:pt x="0" y="0"/>
                </a:moveTo>
                <a:lnTo>
                  <a:pt x="21590" y="0"/>
                </a:lnTo>
              </a:path>
            </a:pathLst>
          </a:custGeom>
          <a:ln w="22860">
            <a:solidFill>
              <a:srgbClr val="7F0000"/>
            </a:solidFill>
          </a:ln>
        </p:spPr>
        <p:txBody>
          <a:bodyPr wrap="square" lIns="0" tIns="0" rIns="0" bIns="0" rtlCol="0"/>
          <a:lstStyle/>
          <a:p>
            <a:endParaRPr/>
          </a:p>
        </p:txBody>
      </p:sp>
      <p:sp>
        <p:nvSpPr>
          <p:cNvPr id="1058" name="object 1058"/>
          <p:cNvSpPr/>
          <p:nvPr/>
        </p:nvSpPr>
        <p:spPr>
          <a:xfrm>
            <a:off x="8849359" y="2247900"/>
            <a:ext cx="3810" cy="17780"/>
          </a:xfrm>
          <a:custGeom>
            <a:avLst/>
            <a:gdLst/>
            <a:ahLst/>
            <a:cxnLst/>
            <a:rect l="l" t="t" r="r" b="b"/>
            <a:pathLst>
              <a:path w="3809" h="17780">
                <a:moveTo>
                  <a:pt x="0" y="0"/>
                </a:moveTo>
                <a:lnTo>
                  <a:pt x="3810" y="0"/>
                </a:lnTo>
                <a:lnTo>
                  <a:pt x="3810" y="17779"/>
                </a:lnTo>
              </a:path>
            </a:pathLst>
          </a:custGeom>
          <a:ln w="22860">
            <a:solidFill>
              <a:srgbClr val="7F0000"/>
            </a:solidFill>
          </a:ln>
        </p:spPr>
        <p:txBody>
          <a:bodyPr wrap="square" lIns="0" tIns="0" rIns="0" bIns="0" rtlCol="0"/>
          <a:lstStyle/>
          <a:p>
            <a:endParaRPr/>
          </a:p>
        </p:txBody>
      </p:sp>
      <p:sp>
        <p:nvSpPr>
          <p:cNvPr id="1059" name="object 1059"/>
          <p:cNvSpPr/>
          <p:nvPr/>
        </p:nvSpPr>
        <p:spPr>
          <a:xfrm>
            <a:off x="8853169" y="2287270"/>
            <a:ext cx="0" cy="22860"/>
          </a:xfrm>
          <a:custGeom>
            <a:avLst/>
            <a:gdLst/>
            <a:ahLst/>
            <a:cxnLst/>
            <a:rect l="l" t="t" r="r" b="b"/>
            <a:pathLst>
              <a:path h="22860">
                <a:moveTo>
                  <a:pt x="-11429" y="11429"/>
                </a:moveTo>
                <a:lnTo>
                  <a:pt x="11429" y="11429"/>
                </a:lnTo>
              </a:path>
            </a:pathLst>
          </a:custGeom>
          <a:ln w="22859">
            <a:solidFill>
              <a:srgbClr val="7F0000"/>
            </a:solidFill>
          </a:ln>
        </p:spPr>
        <p:txBody>
          <a:bodyPr wrap="square" lIns="0" tIns="0" rIns="0" bIns="0" rtlCol="0"/>
          <a:lstStyle/>
          <a:p>
            <a:endParaRPr/>
          </a:p>
        </p:txBody>
      </p:sp>
      <p:sp>
        <p:nvSpPr>
          <p:cNvPr id="1060" name="object 1060"/>
          <p:cNvSpPr/>
          <p:nvPr/>
        </p:nvSpPr>
        <p:spPr>
          <a:xfrm>
            <a:off x="8853169" y="2331720"/>
            <a:ext cx="0" cy="21590"/>
          </a:xfrm>
          <a:custGeom>
            <a:avLst/>
            <a:gdLst/>
            <a:ahLst/>
            <a:cxnLst/>
            <a:rect l="l" t="t" r="r" b="b"/>
            <a:pathLst>
              <a:path h="21589">
                <a:moveTo>
                  <a:pt x="-11429" y="10795"/>
                </a:moveTo>
                <a:lnTo>
                  <a:pt x="11429" y="10795"/>
                </a:lnTo>
              </a:path>
            </a:pathLst>
          </a:custGeom>
          <a:ln w="21589">
            <a:solidFill>
              <a:srgbClr val="7F0000"/>
            </a:solidFill>
          </a:ln>
        </p:spPr>
        <p:txBody>
          <a:bodyPr wrap="square" lIns="0" tIns="0" rIns="0" bIns="0" rtlCol="0"/>
          <a:lstStyle/>
          <a:p>
            <a:endParaRPr/>
          </a:p>
        </p:txBody>
      </p:sp>
      <p:sp>
        <p:nvSpPr>
          <p:cNvPr id="1061" name="object 1061"/>
          <p:cNvSpPr/>
          <p:nvPr/>
        </p:nvSpPr>
        <p:spPr>
          <a:xfrm>
            <a:off x="8853169" y="2376170"/>
            <a:ext cx="0" cy="21590"/>
          </a:xfrm>
          <a:custGeom>
            <a:avLst/>
            <a:gdLst/>
            <a:ahLst/>
            <a:cxnLst/>
            <a:rect l="l" t="t" r="r" b="b"/>
            <a:pathLst>
              <a:path h="21589">
                <a:moveTo>
                  <a:pt x="-11429" y="10795"/>
                </a:moveTo>
                <a:lnTo>
                  <a:pt x="11429" y="10795"/>
                </a:lnTo>
              </a:path>
            </a:pathLst>
          </a:custGeom>
          <a:ln w="21589">
            <a:solidFill>
              <a:srgbClr val="7F0000"/>
            </a:solidFill>
          </a:ln>
        </p:spPr>
        <p:txBody>
          <a:bodyPr wrap="square" lIns="0" tIns="0" rIns="0" bIns="0" rtlCol="0"/>
          <a:lstStyle/>
          <a:p>
            <a:endParaRPr/>
          </a:p>
        </p:txBody>
      </p:sp>
      <p:sp>
        <p:nvSpPr>
          <p:cNvPr id="1062" name="object 1062"/>
          <p:cNvSpPr/>
          <p:nvPr/>
        </p:nvSpPr>
        <p:spPr>
          <a:xfrm>
            <a:off x="8853169" y="2419350"/>
            <a:ext cx="0" cy="21590"/>
          </a:xfrm>
          <a:custGeom>
            <a:avLst/>
            <a:gdLst/>
            <a:ahLst/>
            <a:cxnLst/>
            <a:rect l="l" t="t" r="r" b="b"/>
            <a:pathLst>
              <a:path h="21589">
                <a:moveTo>
                  <a:pt x="-11429" y="10795"/>
                </a:moveTo>
                <a:lnTo>
                  <a:pt x="11429" y="10795"/>
                </a:lnTo>
              </a:path>
            </a:pathLst>
          </a:custGeom>
          <a:ln w="21589">
            <a:solidFill>
              <a:srgbClr val="7F0000"/>
            </a:solidFill>
          </a:ln>
        </p:spPr>
        <p:txBody>
          <a:bodyPr wrap="square" lIns="0" tIns="0" rIns="0" bIns="0" rtlCol="0"/>
          <a:lstStyle/>
          <a:p>
            <a:endParaRPr/>
          </a:p>
        </p:txBody>
      </p:sp>
      <p:sp>
        <p:nvSpPr>
          <p:cNvPr id="1063" name="object 1063"/>
          <p:cNvSpPr/>
          <p:nvPr/>
        </p:nvSpPr>
        <p:spPr>
          <a:xfrm>
            <a:off x="8853169" y="2463800"/>
            <a:ext cx="0" cy="21590"/>
          </a:xfrm>
          <a:custGeom>
            <a:avLst/>
            <a:gdLst/>
            <a:ahLst/>
            <a:cxnLst/>
            <a:rect l="l" t="t" r="r" b="b"/>
            <a:pathLst>
              <a:path h="21589">
                <a:moveTo>
                  <a:pt x="-11429" y="10795"/>
                </a:moveTo>
                <a:lnTo>
                  <a:pt x="11429" y="10795"/>
                </a:lnTo>
              </a:path>
            </a:pathLst>
          </a:custGeom>
          <a:ln w="21589">
            <a:solidFill>
              <a:srgbClr val="7F0000"/>
            </a:solidFill>
          </a:ln>
        </p:spPr>
        <p:txBody>
          <a:bodyPr wrap="square" lIns="0" tIns="0" rIns="0" bIns="0" rtlCol="0"/>
          <a:lstStyle/>
          <a:p>
            <a:endParaRPr/>
          </a:p>
        </p:txBody>
      </p:sp>
      <p:sp>
        <p:nvSpPr>
          <p:cNvPr id="1064" name="object 1064"/>
          <p:cNvSpPr/>
          <p:nvPr/>
        </p:nvSpPr>
        <p:spPr>
          <a:xfrm>
            <a:off x="8853169" y="2506979"/>
            <a:ext cx="0" cy="22860"/>
          </a:xfrm>
          <a:custGeom>
            <a:avLst/>
            <a:gdLst/>
            <a:ahLst/>
            <a:cxnLst/>
            <a:rect l="l" t="t" r="r" b="b"/>
            <a:pathLst>
              <a:path h="22860">
                <a:moveTo>
                  <a:pt x="-11429" y="11429"/>
                </a:moveTo>
                <a:lnTo>
                  <a:pt x="11429" y="11429"/>
                </a:lnTo>
              </a:path>
            </a:pathLst>
          </a:custGeom>
          <a:ln w="22860">
            <a:solidFill>
              <a:srgbClr val="7F0000"/>
            </a:solidFill>
          </a:ln>
        </p:spPr>
        <p:txBody>
          <a:bodyPr wrap="square" lIns="0" tIns="0" rIns="0" bIns="0" rtlCol="0"/>
          <a:lstStyle/>
          <a:p>
            <a:endParaRPr/>
          </a:p>
        </p:txBody>
      </p:sp>
      <p:sp>
        <p:nvSpPr>
          <p:cNvPr id="1065" name="object 1065"/>
          <p:cNvSpPr/>
          <p:nvPr/>
        </p:nvSpPr>
        <p:spPr>
          <a:xfrm>
            <a:off x="8853169" y="2551429"/>
            <a:ext cx="0" cy="21590"/>
          </a:xfrm>
          <a:custGeom>
            <a:avLst/>
            <a:gdLst/>
            <a:ahLst/>
            <a:cxnLst/>
            <a:rect l="l" t="t" r="r" b="b"/>
            <a:pathLst>
              <a:path h="21589">
                <a:moveTo>
                  <a:pt x="-11429" y="10795"/>
                </a:moveTo>
                <a:lnTo>
                  <a:pt x="11429" y="10795"/>
                </a:lnTo>
              </a:path>
            </a:pathLst>
          </a:custGeom>
          <a:ln w="21590">
            <a:solidFill>
              <a:srgbClr val="7F0000"/>
            </a:solidFill>
          </a:ln>
        </p:spPr>
        <p:txBody>
          <a:bodyPr wrap="square" lIns="0" tIns="0" rIns="0" bIns="0" rtlCol="0"/>
          <a:lstStyle/>
          <a:p>
            <a:endParaRPr/>
          </a:p>
        </p:txBody>
      </p:sp>
      <p:sp>
        <p:nvSpPr>
          <p:cNvPr id="1066" name="object 1066"/>
          <p:cNvSpPr/>
          <p:nvPr/>
        </p:nvSpPr>
        <p:spPr>
          <a:xfrm>
            <a:off x="8851900" y="2594610"/>
            <a:ext cx="1270" cy="21590"/>
          </a:xfrm>
          <a:custGeom>
            <a:avLst/>
            <a:gdLst/>
            <a:ahLst/>
            <a:cxnLst/>
            <a:rect l="l" t="t" r="r" b="b"/>
            <a:pathLst>
              <a:path w="1270" h="21589">
                <a:moveTo>
                  <a:pt x="1270" y="0"/>
                </a:moveTo>
                <a:lnTo>
                  <a:pt x="1270" y="21589"/>
                </a:lnTo>
                <a:lnTo>
                  <a:pt x="0" y="21589"/>
                </a:lnTo>
              </a:path>
            </a:pathLst>
          </a:custGeom>
          <a:ln w="22859">
            <a:solidFill>
              <a:srgbClr val="7F0000"/>
            </a:solidFill>
          </a:ln>
        </p:spPr>
        <p:txBody>
          <a:bodyPr wrap="square" lIns="0" tIns="0" rIns="0" bIns="0" rtlCol="0"/>
          <a:lstStyle/>
          <a:p>
            <a:endParaRPr/>
          </a:p>
        </p:txBody>
      </p:sp>
      <p:sp>
        <p:nvSpPr>
          <p:cNvPr id="1067" name="object 1067"/>
          <p:cNvSpPr/>
          <p:nvPr/>
        </p:nvSpPr>
        <p:spPr>
          <a:xfrm>
            <a:off x="8808719" y="2616200"/>
            <a:ext cx="21590" cy="0"/>
          </a:xfrm>
          <a:custGeom>
            <a:avLst/>
            <a:gdLst/>
            <a:ahLst/>
            <a:cxnLst/>
            <a:rect l="l" t="t" r="r" b="b"/>
            <a:pathLst>
              <a:path w="21590">
                <a:moveTo>
                  <a:pt x="21589" y="0"/>
                </a:moveTo>
                <a:lnTo>
                  <a:pt x="0" y="0"/>
                </a:lnTo>
              </a:path>
            </a:pathLst>
          </a:custGeom>
          <a:ln w="22860">
            <a:solidFill>
              <a:srgbClr val="7F0000"/>
            </a:solidFill>
          </a:ln>
        </p:spPr>
        <p:txBody>
          <a:bodyPr wrap="square" lIns="0" tIns="0" rIns="0" bIns="0" rtlCol="0"/>
          <a:lstStyle/>
          <a:p>
            <a:endParaRPr/>
          </a:p>
        </p:txBody>
      </p:sp>
      <p:sp>
        <p:nvSpPr>
          <p:cNvPr id="1068" name="object 1068"/>
          <p:cNvSpPr/>
          <p:nvPr/>
        </p:nvSpPr>
        <p:spPr>
          <a:xfrm>
            <a:off x="8764269" y="2616200"/>
            <a:ext cx="21590" cy="0"/>
          </a:xfrm>
          <a:custGeom>
            <a:avLst/>
            <a:gdLst/>
            <a:ahLst/>
            <a:cxnLst/>
            <a:rect l="l" t="t" r="r" b="b"/>
            <a:pathLst>
              <a:path w="21590">
                <a:moveTo>
                  <a:pt x="21589" y="0"/>
                </a:moveTo>
                <a:lnTo>
                  <a:pt x="0" y="0"/>
                </a:lnTo>
              </a:path>
            </a:pathLst>
          </a:custGeom>
          <a:ln w="22860">
            <a:solidFill>
              <a:srgbClr val="7F0000"/>
            </a:solidFill>
          </a:ln>
        </p:spPr>
        <p:txBody>
          <a:bodyPr wrap="square" lIns="0" tIns="0" rIns="0" bIns="0" rtlCol="0"/>
          <a:lstStyle/>
          <a:p>
            <a:endParaRPr/>
          </a:p>
        </p:txBody>
      </p:sp>
      <p:sp>
        <p:nvSpPr>
          <p:cNvPr id="1069" name="object 1069"/>
          <p:cNvSpPr/>
          <p:nvPr/>
        </p:nvSpPr>
        <p:spPr>
          <a:xfrm>
            <a:off x="8719819" y="2616200"/>
            <a:ext cx="22860" cy="0"/>
          </a:xfrm>
          <a:custGeom>
            <a:avLst/>
            <a:gdLst/>
            <a:ahLst/>
            <a:cxnLst/>
            <a:rect l="l" t="t" r="r" b="b"/>
            <a:pathLst>
              <a:path w="22859">
                <a:moveTo>
                  <a:pt x="22859" y="0"/>
                </a:moveTo>
                <a:lnTo>
                  <a:pt x="0" y="0"/>
                </a:lnTo>
              </a:path>
            </a:pathLst>
          </a:custGeom>
          <a:ln w="22860">
            <a:solidFill>
              <a:srgbClr val="7F0000"/>
            </a:solidFill>
          </a:ln>
        </p:spPr>
        <p:txBody>
          <a:bodyPr wrap="square" lIns="0" tIns="0" rIns="0" bIns="0" rtlCol="0"/>
          <a:lstStyle/>
          <a:p>
            <a:endParaRPr/>
          </a:p>
        </p:txBody>
      </p:sp>
      <p:sp>
        <p:nvSpPr>
          <p:cNvPr id="1070" name="object 1070"/>
          <p:cNvSpPr/>
          <p:nvPr/>
        </p:nvSpPr>
        <p:spPr>
          <a:xfrm>
            <a:off x="8676640" y="2616200"/>
            <a:ext cx="21590" cy="0"/>
          </a:xfrm>
          <a:custGeom>
            <a:avLst/>
            <a:gdLst/>
            <a:ahLst/>
            <a:cxnLst/>
            <a:rect l="l" t="t" r="r" b="b"/>
            <a:pathLst>
              <a:path w="21590">
                <a:moveTo>
                  <a:pt x="21589" y="0"/>
                </a:moveTo>
                <a:lnTo>
                  <a:pt x="0" y="0"/>
                </a:lnTo>
              </a:path>
            </a:pathLst>
          </a:custGeom>
          <a:ln w="22860">
            <a:solidFill>
              <a:srgbClr val="7F0000"/>
            </a:solidFill>
          </a:ln>
        </p:spPr>
        <p:txBody>
          <a:bodyPr wrap="square" lIns="0" tIns="0" rIns="0" bIns="0" rtlCol="0"/>
          <a:lstStyle/>
          <a:p>
            <a:endParaRPr/>
          </a:p>
        </p:txBody>
      </p:sp>
      <p:sp>
        <p:nvSpPr>
          <p:cNvPr id="1071" name="object 1071"/>
          <p:cNvSpPr/>
          <p:nvPr/>
        </p:nvSpPr>
        <p:spPr>
          <a:xfrm>
            <a:off x="8632190" y="2616200"/>
            <a:ext cx="21590" cy="0"/>
          </a:xfrm>
          <a:custGeom>
            <a:avLst/>
            <a:gdLst/>
            <a:ahLst/>
            <a:cxnLst/>
            <a:rect l="l" t="t" r="r" b="b"/>
            <a:pathLst>
              <a:path w="21590">
                <a:moveTo>
                  <a:pt x="21589" y="0"/>
                </a:moveTo>
                <a:lnTo>
                  <a:pt x="0" y="0"/>
                </a:lnTo>
              </a:path>
            </a:pathLst>
          </a:custGeom>
          <a:ln w="22860">
            <a:solidFill>
              <a:srgbClr val="7F0000"/>
            </a:solidFill>
          </a:ln>
        </p:spPr>
        <p:txBody>
          <a:bodyPr wrap="square" lIns="0" tIns="0" rIns="0" bIns="0" rtlCol="0"/>
          <a:lstStyle/>
          <a:p>
            <a:endParaRPr/>
          </a:p>
        </p:txBody>
      </p:sp>
      <p:sp>
        <p:nvSpPr>
          <p:cNvPr id="1072" name="object 1072"/>
          <p:cNvSpPr/>
          <p:nvPr/>
        </p:nvSpPr>
        <p:spPr>
          <a:xfrm>
            <a:off x="8589009" y="2616200"/>
            <a:ext cx="21590" cy="0"/>
          </a:xfrm>
          <a:custGeom>
            <a:avLst/>
            <a:gdLst/>
            <a:ahLst/>
            <a:cxnLst/>
            <a:rect l="l" t="t" r="r" b="b"/>
            <a:pathLst>
              <a:path w="21590">
                <a:moveTo>
                  <a:pt x="21590" y="0"/>
                </a:moveTo>
                <a:lnTo>
                  <a:pt x="0" y="0"/>
                </a:lnTo>
              </a:path>
            </a:pathLst>
          </a:custGeom>
          <a:ln w="22860">
            <a:solidFill>
              <a:srgbClr val="7F0000"/>
            </a:solidFill>
          </a:ln>
        </p:spPr>
        <p:txBody>
          <a:bodyPr wrap="square" lIns="0" tIns="0" rIns="0" bIns="0" rtlCol="0"/>
          <a:lstStyle/>
          <a:p>
            <a:endParaRPr/>
          </a:p>
        </p:txBody>
      </p:sp>
      <p:sp>
        <p:nvSpPr>
          <p:cNvPr id="1073" name="object 1073"/>
          <p:cNvSpPr/>
          <p:nvPr/>
        </p:nvSpPr>
        <p:spPr>
          <a:xfrm>
            <a:off x="8544559" y="2616200"/>
            <a:ext cx="21590" cy="0"/>
          </a:xfrm>
          <a:custGeom>
            <a:avLst/>
            <a:gdLst/>
            <a:ahLst/>
            <a:cxnLst/>
            <a:rect l="l" t="t" r="r" b="b"/>
            <a:pathLst>
              <a:path w="21590">
                <a:moveTo>
                  <a:pt x="21590" y="0"/>
                </a:moveTo>
                <a:lnTo>
                  <a:pt x="0" y="0"/>
                </a:lnTo>
              </a:path>
            </a:pathLst>
          </a:custGeom>
          <a:ln w="22860">
            <a:solidFill>
              <a:srgbClr val="7F0000"/>
            </a:solidFill>
          </a:ln>
        </p:spPr>
        <p:txBody>
          <a:bodyPr wrap="square" lIns="0" tIns="0" rIns="0" bIns="0" rtlCol="0"/>
          <a:lstStyle/>
          <a:p>
            <a:endParaRPr/>
          </a:p>
        </p:txBody>
      </p:sp>
      <p:sp>
        <p:nvSpPr>
          <p:cNvPr id="1074" name="object 1074"/>
          <p:cNvSpPr/>
          <p:nvPr/>
        </p:nvSpPr>
        <p:spPr>
          <a:xfrm>
            <a:off x="8500109" y="2616200"/>
            <a:ext cx="22860" cy="0"/>
          </a:xfrm>
          <a:custGeom>
            <a:avLst/>
            <a:gdLst/>
            <a:ahLst/>
            <a:cxnLst/>
            <a:rect l="l" t="t" r="r" b="b"/>
            <a:pathLst>
              <a:path w="22859">
                <a:moveTo>
                  <a:pt x="22860" y="0"/>
                </a:moveTo>
                <a:lnTo>
                  <a:pt x="0" y="0"/>
                </a:lnTo>
              </a:path>
            </a:pathLst>
          </a:custGeom>
          <a:ln w="22860">
            <a:solidFill>
              <a:srgbClr val="7F0000"/>
            </a:solidFill>
          </a:ln>
        </p:spPr>
        <p:txBody>
          <a:bodyPr wrap="square" lIns="0" tIns="0" rIns="0" bIns="0" rtlCol="0"/>
          <a:lstStyle/>
          <a:p>
            <a:endParaRPr/>
          </a:p>
        </p:txBody>
      </p:sp>
      <p:sp>
        <p:nvSpPr>
          <p:cNvPr id="1075" name="object 1075"/>
          <p:cNvSpPr/>
          <p:nvPr/>
        </p:nvSpPr>
        <p:spPr>
          <a:xfrm>
            <a:off x="8456930" y="2616200"/>
            <a:ext cx="21590" cy="0"/>
          </a:xfrm>
          <a:custGeom>
            <a:avLst/>
            <a:gdLst/>
            <a:ahLst/>
            <a:cxnLst/>
            <a:rect l="l" t="t" r="r" b="b"/>
            <a:pathLst>
              <a:path w="21590">
                <a:moveTo>
                  <a:pt x="21590" y="0"/>
                </a:moveTo>
                <a:lnTo>
                  <a:pt x="0" y="0"/>
                </a:lnTo>
              </a:path>
            </a:pathLst>
          </a:custGeom>
          <a:ln w="22860">
            <a:solidFill>
              <a:srgbClr val="7F0000"/>
            </a:solidFill>
          </a:ln>
        </p:spPr>
        <p:txBody>
          <a:bodyPr wrap="square" lIns="0" tIns="0" rIns="0" bIns="0" rtlCol="0"/>
          <a:lstStyle/>
          <a:p>
            <a:endParaRPr/>
          </a:p>
        </p:txBody>
      </p:sp>
      <p:sp>
        <p:nvSpPr>
          <p:cNvPr id="1076" name="object 1076"/>
          <p:cNvSpPr/>
          <p:nvPr/>
        </p:nvSpPr>
        <p:spPr>
          <a:xfrm>
            <a:off x="8412480" y="2616200"/>
            <a:ext cx="22860" cy="0"/>
          </a:xfrm>
          <a:custGeom>
            <a:avLst/>
            <a:gdLst/>
            <a:ahLst/>
            <a:cxnLst/>
            <a:rect l="l" t="t" r="r" b="b"/>
            <a:pathLst>
              <a:path w="22859">
                <a:moveTo>
                  <a:pt x="22860" y="0"/>
                </a:moveTo>
                <a:lnTo>
                  <a:pt x="0" y="0"/>
                </a:lnTo>
              </a:path>
            </a:pathLst>
          </a:custGeom>
          <a:ln w="22860">
            <a:solidFill>
              <a:srgbClr val="7F0000"/>
            </a:solidFill>
          </a:ln>
        </p:spPr>
        <p:txBody>
          <a:bodyPr wrap="square" lIns="0" tIns="0" rIns="0" bIns="0" rtlCol="0"/>
          <a:lstStyle/>
          <a:p>
            <a:endParaRPr/>
          </a:p>
        </p:txBody>
      </p:sp>
      <p:sp>
        <p:nvSpPr>
          <p:cNvPr id="1077" name="object 1077"/>
          <p:cNvSpPr/>
          <p:nvPr/>
        </p:nvSpPr>
        <p:spPr>
          <a:xfrm>
            <a:off x="8369300" y="2616200"/>
            <a:ext cx="21590" cy="0"/>
          </a:xfrm>
          <a:custGeom>
            <a:avLst/>
            <a:gdLst/>
            <a:ahLst/>
            <a:cxnLst/>
            <a:rect l="l" t="t" r="r" b="b"/>
            <a:pathLst>
              <a:path w="21590">
                <a:moveTo>
                  <a:pt x="21590" y="0"/>
                </a:moveTo>
                <a:lnTo>
                  <a:pt x="0" y="0"/>
                </a:lnTo>
              </a:path>
            </a:pathLst>
          </a:custGeom>
          <a:ln w="22860">
            <a:solidFill>
              <a:srgbClr val="7F0000"/>
            </a:solidFill>
          </a:ln>
        </p:spPr>
        <p:txBody>
          <a:bodyPr wrap="square" lIns="0" tIns="0" rIns="0" bIns="0" rtlCol="0"/>
          <a:lstStyle/>
          <a:p>
            <a:endParaRPr/>
          </a:p>
        </p:txBody>
      </p:sp>
      <p:sp>
        <p:nvSpPr>
          <p:cNvPr id="1078" name="object 1078"/>
          <p:cNvSpPr/>
          <p:nvPr/>
        </p:nvSpPr>
        <p:spPr>
          <a:xfrm>
            <a:off x="8324850" y="2616200"/>
            <a:ext cx="21590" cy="0"/>
          </a:xfrm>
          <a:custGeom>
            <a:avLst/>
            <a:gdLst/>
            <a:ahLst/>
            <a:cxnLst/>
            <a:rect l="l" t="t" r="r" b="b"/>
            <a:pathLst>
              <a:path w="21590">
                <a:moveTo>
                  <a:pt x="21590" y="0"/>
                </a:moveTo>
                <a:lnTo>
                  <a:pt x="0" y="0"/>
                </a:lnTo>
              </a:path>
            </a:pathLst>
          </a:custGeom>
          <a:ln w="22860">
            <a:solidFill>
              <a:srgbClr val="7F0000"/>
            </a:solidFill>
          </a:ln>
        </p:spPr>
        <p:txBody>
          <a:bodyPr wrap="square" lIns="0" tIns="0" rIns="0" bIns="0" rtlCol="0"/>
          <a:lstStyle/>
          <a:p>
            <a:endParaRPr/>
          </a:p>
        </p:txBody>
      </p:sp>
      <p:sp>
        <p:nvSpPr>
          <p:cNvPr id="1079" name="object 1079"/>
          <p:cNvSpPr/>
          <p:nvPr/>
        </p:nvSpPr>
        <p:spPr>
          <a:xfrm>
            <a:off x="8281669" y="2616200"/>
            <a:ext cx="21590" cy="0"/>
          </a:xfrm>
          <a:custGeom>
            <a:avLst/>
            <a:gdLst/>
            <a:ahLst/>
            <a:cxnLst/>
            <a:rect l="l" t="t" r="r" b="b"/>
            <a:pathLst>
              <a:path w="21590">
                <a:moveTo>
                  <a:pt x="21589" y="0"/>
                </a:moveTo>
                <a:lnTo>
                  <a:pt x="0" y="0"/>
                </a:lnTo>
              </a:path>
            </a:pathLst>
          </a:custGeom>
          <a:ln w="22860">
            <a:solidFill>
              <a:srgbClr val="7F0000"/>
            </a:solidFill>
          </a:ln>
        </p:spPr>
        <p:txBody>
          <a:bodyPr wrap="square" lIns="0" tIns="0" rIns="0" bIns="0" rtlCol="0"/>
          <a:lstStyle/>
          <a:p>
            <a:endParaRPr/>
          </a:p>
        </p:txBody>
      </p:sp>
      <p:sp>
        <p:nvSpPr>
          <p:cNvPr id="1080" name="object 1080"/>
          <p:cNvSpPr/>
          <p:nvPr/>
        </p:nvSpPr>
        <p:spPr>
          <a:xfrm>
            <a:off x="8237219" y="2616200"/>
            <a:ext cx="21590" cy="0"/>
          </a:xfrm>
          <a:custGeom>
            <a:avLst/>
            <a:gdLst/>
            <a:ahLst/>
            <a:cxnLst/>
            <a:rect l="l" t="t" r="r" b="b"/>
            <a:pathLst>
              <a:path w="21590">
                <a:moveTo>
                  <a:pt x="21589" y="0"/>
                </a:moveTo>
                <a:lnTo>
                  <a:pt x="0" y="0"/>
                </a:lnTo>
              </a:path>
            </a:pathLst>
          </a:custGeom>
          <a:ln w="22860">
            <a:solidFill>
              <a:srgbClr val="7F0000"/>
            </a:solidFill>
          </a:ln>
        </p:spPr>
        <p:txBody>
          <a:bodyPr wrap="square" lIns="0" tIns="0" rIns="0" bIns="0" rtlCol="0"/>
          <a:lstStyle/>
          <a:p>
            <a:endParaRPr/>
          </a:p>
        </p:txBody>
      </p:sp>
      <p:sp>
        <p:nvSpPr>
          <p:cNvPr id="1081" name="object 1081"/>
          <p:cNvSpPr/>
          <p:nvPr/>
        </p:nvSpPr>
        <p:spPr>
          <a:xfrm>
            <a:off x="8192769" y="2616200"/>
            <a:ext cx="22860" cy="0"/>
          </a:xfrm>
          <a:custGeom>
            <a:avLst/>
            <a:gdLst/>
            <a:ahLst/>
            <a:cxnLst/>
            <a:rect l="l" t="t" r="r" b="b"/>
            <a:pathLst>
              <a:path w="22859">
                <a:moveTo>
                  <a:pt x="22859" y="0"/>
                </a:moveTo>
                <a:lnTo>
                  <a:pt x="0" y="0"/>
                </a:lnTo>
              </a:path>
            </a:pathLst>
          </a:custGeom>
          <a:ln w="22860">
            <a:solidFill>
              <a:srgbClr val="7F0000"/>
            </a:solidFill>
          </a:ln>
        </p:spPr>
        <p:txBody>
          <a:bodyPr wrap="square" lIns="0" tIns="0" rIns="0" bIns="0" rtlCol="0"/>
          <a:lstStyle/>
          <a:p>
            <a:endParaRPr/>
          </a:p>
        </p:txBody>
      </p:sp>
      <p:sp>
        <p:nvSpPr>
          <p:cNvPr id="1082" name="object 1082"/>
          <p:cNvSpPr/>
          <p:nvPr/>
        </p:nvSpPr>
        <p:spPr>
          <a:xfrm>
            <a:off x="8149590" y="2616200"/>
            <a:ext cx="21590" cy="0"/>
          </a:xfrm>
          <a:custGeom>
            <a:avLst/>
            <a:gdLst/>
            <a:ahLst/>
            <a:cxnLst/>
            <a:rect l="l" t="t" r="r" b="b"/>
            <a:pathLst>
              <a:path w="21590">
                <a:moveTo>
                  <a:pt x="21589" y="0"/>
                </a:moveTo>
                <a:lnTo>
                  <a:pt x="0" y="0"/>
                </a:lnTo>
              </a:path>
            </a:pathLst>
          </a:custGeom>
          <a:ln w="22860">
            <a:solidFill>
              <a:srgbClr val="7F0000"/>
            </a:solidFill>
          </a:ln>
        </p:spPr>
        <p:txBody>
          <a:bodyPr wrap="square" lIns="0" tIns="0" rIns="0" bIns="0" rtlCol="0"/>
          <a:lstStyle/>
          <a:p>
            <a:endParaRPr/>
          </a:p>
        </p:txBody>
      </p:sp>
      <p:sp>
        <p:nvSpPr>
          <p:cNvPr id="1083" name="object 1083"/>
          <p:cNvSpPr/>
          <p:nvPr/>
        </p:nvSpPr>
        <p:spPr>
          <a:xfrm>
            <a:off x="8105140" y="2616200"/>
            <a:ext cx="21590" cy="0"/>
          </a:xfrm>
          <a:custGeom>
            <a:avLst/>
            <a:gdLst/>
            <a:ahLst/>
            <a:cxnLst/>
            <a:rect l="l" t="t" r="r" b="b"/>
            <a:pathLst>
              <a:path w="21590">
                <a:moveTo>
                  <a:pt x="21589" y="0"/>
                </a:moveTo>
                <a:lnTo>
                  <a:pt x="0" y="0"/>
                </a:lnTo>
              </a:path>
            </a:pathLst>
          </a:custGeom>
          <a:ln w="22860">
            <a:solidFill>
              <a:srgbClr val="7F0000"/>
            </a:solidFill>
          </a:ln>
        </p:spPr>
        <p:txBody>
          <a:bodyPr wrap="square" lIns="0" tIns="0" rIns="0" bIns="0" rtlCol="0"/>
          <a:lstStyle/>
          <a:p>
            <a:endParaRPr/>
          </a:p>
        </p:txBody>
      </p:sp>
      <p:sp>
        <p:nvSpPr>
          <p:cNvPr id="1084" name="object 1084"/>
          <p:cNvSpPr/>
          <p:nvPr/>
        </p:nvSpPr>
        <p:spPr>
          <a:xfrm>
            <a:off x="8061959" y="2616200"/>
            <a:ext cx="21590" cy="0"/>
          </a:xfrm>
          <a:custGeom>
            <a:avLst/>
            <a:gdLst/>
            <a:ahLst/>
            <a:cxnLst/>
            <a:rect l="l" t="t" r="r" b="b"/>
            <a:pathLst>
              <a:path w="21590">
                <a:moveTo>
                  <a:pt x="21590" y="0"/>
                </a:moveTo>
                <a:lnTo>
                  <a:pt x="0" y="0"/>
                </a:lnTo>
              </a:path>
            </a:pathLst>
          </a:custGeom>
          <a:ln w="22860">
            <a:solidFill>
              <a:srgbClr val="7F0000"/>
            </a:solidFill>
          </a:ln>
        </p:spPr>
        <p:txBody>
          <a:bodyPr wrap="square" lIns="0" tIns="0" rIns="0" bIns="0" rtlCol="0"/>
          <a:lstStyle/>
          <a:p>
            <a:endParaRPr/>
          </a:p>
        </p:txBody>
      </p:sp>
      <p:sp>
        <p:nvSpPr>
          <p:cNvPr id="1085" name="object 1085"/>
          <p:cNvSpPr/>
          <p:nvPr/>
        </p:nvSpPr>
        <p:spPr>
          <a:xfrm>
            <a:off x="8017509" y="2616200"/>
            <a:ext cx="21590" cy="0"/>
          </a:xfrm>
          <a:custGeom>
            <a:avLst/>
            <a:gdLst/>
            <a:ahLst/>
            <a:cxnLst/>
            <a:rect l="l" t="t" r="r" b="b"/>
            <a:pathLst>
              <a:path w="21590">
                <a:moveTo>
                  <a:pt x="21590" y="0"/>
                </a:moveTo>
                <a:lnTo>
                  <a:pt x="0" y="0"/>
                </a:lnTo>
              </a:path>
            </a:pathLst>
          </a:custGeom>
          <a:ln w="22860">
            <a:solidFill>
              <a:srgbClr val="7F0000"/>
            </a:solidFill>
          </a:ln>
        </p:spPr>
        <p:txBody>
          <a:bodyPr wrap="square" lIns="0" tIns="0" rIns="0" bIns="0" rtlCol="0"/>
          <a:lstStyle/>
          <a:p>
            <a:endParaRPr/>
          </a:p>
        </p:txBody>
      </p:sp>
      <p:sp>
        <p:nvSpPr>
          <p:cNvPr id="1086" name="object 1086"/>
          <p:cNvSpPr/>
          <p:nvPr/>
        </p:nvSpPr>
        <p:spPr>
          <a:xfrm>
            <a:off x="7973059" y="2616200"/>
            <a:ext cx="22860" cy="0"/>
          </a:xfrm>
          <a:custGeom>
            <a:avLst/>
            <a:gdLst/>
            <a:ahLst/>
            <a:cxnLst/>
            <a:rect l="l" t="t" r="r" b="b"/>
            <a:pathLst>
              <a:path w="22859">
                <a:moveTo>
                  <a:pt x="22860" y="0"/>
                </a:moveTo>
                <a:lnTo>
                  <a:pt x="0" y="0"/>
                </a:lnTo>
              </a:path>
            </a:pathLst>
          </a:custGeom>
          <a:ln w="22860">
            <a:solidFill>
              <a:srgbClr val="7F0000"/>
            </a:solidFill>
          </a:ln>
        </p:spPr>
        <p:txBody>
          <a:bodyPr wrap="square" lIns="0" tIns="0" rIns="0" bIns="0" rtlCol="0"/>
          <a:lstStyle/>
          <a:p>
            <a:endParaRPr/>
          </a:p>
        </p:txBody>
      </p:sp>
      <p:sp>
        <p:nvSpPr>
          <p:cNvPr id="1087" name="object 1087"/>
          <p:cNvSpPr/>
          <p:nvPr/>
        </p:nvSpPr>
        <p:spPr>
          <a:xfrm>
            <a:off x="7929880" y="2616200"/>
            <a:ext cx="21590" cy="0"/>
          </a:xfrm>
          <a:custGeom>
            <a:avLst/>
            <a:gdLst/>
            <a:ahLst/>
            <a:cxnLst/>
            <a:rect l="l" t="t" r="r" b="b"/>
            <a:pathLst>
              <a:path w="21590">
                <a:moveTo>
                  <a:pt x="21590" y="0"/>
                </a:moveTo>
                <a:lnTo>
                  <a:pt x="0" y="0"/>
                </a:lnTo>
              </a:path>
            </a:pathLst>
          </a:custGeom>
          <a:ln w="22860">
            <a:solidFill>
              <a:srgbClr val="7F0000"/>
            </a:solidFill>
          </a:ln>
        </p:spPr>
        <p:txBody>
          <a:bodyPr wrap="square" lIns="0" tIns="0" rIns="0" bIns="0" rtlCol="0"/>
          <a:lstStyle/>
          <a:p>
            <a:endParaRPr/>
          </a:p>
        </p:txBody>
      </p:sp>
      <p:sp>
        <p:nvSpPr>
          <p:cNvPr id="1088" name="object 1088"/>
          <p:cNvSpPr/>
          <p:nvPr/>
        </p:nvSpPr>
        <p:spPr>
          <a:xfrm>
            <a:off x="7885430" y="2616200"/>
            <a:ext cx="22860" cy="0"/>
          </a:xfrm>
          <a:custGeom>
            <a:avLst/>
            <a:gdLst/>
            <a:ahLst/>
            <a:cxnLst/>
            <a:rect l="l" t="t" r="r" b="b"/>
            <a:pathLst>
              <a:path w="22859">
                <a:moveTo>
                  <a:pt x="22860" y="0"/>
                </a:moveTo>
                <a:lnTo>
                  <a:pt x="0" y="0"/>
                </a:lnTo>
              </a:path>
            </a:pathLst>
          </a:custGeom>
          <a:ln w="22860">
            <a:solidFill>
              <a:srgbClr val="7F0000"/>
            </a:solidFill>
          </a:ln>
        </p:spPr>
        <p:txBody>
          <a:bodyPr wrap="square" lIns="0" tIns="0" rIns="0" bIns="0" rtlCol="0"/>
          <a:lstStyle/>
          <a:p>
            <a:endParaRPr/>
          </a:p>
        </p:txBody>
      </p:sp>
      <p:sp>
        <p:nvSpPr>
          <p:cNvPr id="1089" name="object 1089"/>
          <p:cNvSpPr/>
          <p:nvPr/>
        </p:nvSpPr>
        <p:spPr>
          <a:xfrm>
            <a:off x="7842250" y="2616200"/>
            <a:ext cx="21590" cy="0"/>
          </a:xfrm>
          <a:custGeom>
            <a:avLst/>
            <a:gdLst/>
            <a:ahLst/>
            <a:cxnLst/>
            <a:rect l="l" t="t" r="r" b="b"/>
            <a:pathLst>
              <a:path w="21590">
                <a:moveTo>
                  <a:pt x="21590" y="0"/>
                </a:moveTo>
                <a:lnTo>
                  <a:pt x="0" y="0"/>
                </a:lnTo>
              </a:path>
            </a:pathLst>
          </a:custGeom>
          <a:ln w="22860">
            <a:solidFill>
              <a:srgbClr val="7F0000"/>
            </a:solidFill>
          </a:ln>
        </p:spPr>
        <p:txBody>
          <a:bodyPr wrap="square" lIns="0" tIns="0" rIns="0" bIns="0" rtlCol="0"/>
          <a:lstStyle/>
          <a:p>
            <a:endParaRPr/>
          </a:p>
        </p:txBody>
      </p:sp>
      <p:sp>
        <p:nvSpPr>
          <p:cNvPr id="1090" name="object 1090"/>
          <p:cNvSpPr/>
          <p:nvPr/>
        </p:nvSpPr>
        <p:spPr>
          <a:xfrm>
            <a:off x="7797800" y="2616200"/>
            <a:ext cx="21590" cy="0"/>
          </a:xfrm>
          <a:custGeom>
            <a:avLst/>
            <a:gdLst/>
            <a:ahLst/>
            <a:cxnLst/>
            <a:rect l="l" t="t" r="r" b="b"/>
            <a:pathLst>
              <a:path w="21590">
                <a:moveTo>
                  <a:pt x="21590" y="0"/>
                </a:moveTo>
                <a:lnTo>
                  <a:pt x="0" y="0"/>
                </a:lnTo>
              </a:path>
            </a:pathLst>
          </a:custGeom>
          <a:ln w="22860">
            <a:solidFill>
              <a:srgbClr val="7F0000"/>
            </a:solidFill>
          </a:ln>
        </p:spPr>
        <p:txBody>
          <a:bodyPr wrap="square" lIns="0" tIns="0" rIns="0" bIns="0" rtlCol="0"/>
          <a:lstStyle/>
          <a:p>
            <a:endParaRPr/>
          </a:p>
        </p:txBody>
      </p:sp>
      <p:sp>
        <p:nvSpPr>
          <p:cNvPr id="1091" name="object 1091"/>
          <p:cNvSpPr/>
          <p:nvPr/>
        </p:nvSpPr>
        <p:spPr>
          <a:xfrm>
            <a:off x="7754619" y="2616200"/>
            <a:ext cx="21590" cy="0"/>
          </a:xfrm>
          <a:custGeom>
            <a:avLst/>
            <a:gdLst/>
            <a:ahLst/>
            <a:cxnLst/>
            <a:rect l="l" t="t" r="r" b="b"/>
            <a:pathLst>
              <a:path w="21590">
                <a:moveTo>
                  <a:pt x="21589" y="0"/>
                </a:moveTo>
                <a:lnTo>
                  <a:pt x="0" y="0"/>
                </a:lnTo>
              </a:path>
            </a:pathLst>
          </a:custGeom>
          <a:ln w="22860">
            <a:solidFill>
              <a:srgbClr val="7F0000"/>
            </a:solidFill>
          </a:ln>
        </p:spPr>
        <p:txBody>
          <a:bodyPr wrap="square" lIns="0" tIns="0" rIns="0" bIns="0" rtlCol="0"/>
          <a:lstStyle/>
          <a:p>
            <a:endParaRPr/>
          </a:p>
        </p:txBody>
      </p:sp>
      <p:sp>
        <p:nvSpPr>
          <p:cNvPr id="1092" name="object 1092"/>
          <p:cNvSpPr/>
          <p:nvPr/>
        </p:nvSpPr>
        <p:spPr>
          <a:xfrm>
            <a:off x="7710169" y="2616200"/>
            <a:ext cx="21590" cy="0"/>
          </a:xfrm>
          <a:custGeom>
            <a:avLst/>
            <a:gdLst/>
            <a:ahLst/>
            <a:cxnLst/>
            <a:rect l="l" t="t" r="r" b="b"/>
            <a:pathLst>
              <a:path w="21590">
                <a:moveTo>
                  <a:pt x="21589" y="0"/>
                </a:moveTo>
                <a:lnTo>
                  <a:pt x="0" y="0"/>
                </a:lnTo>
              </a:path>
            </a:pathLst>
          </a:custGeom>
          <a:ln w="22860">
            <a:solidFill>
              <a:srgbClr val="7F0000"/>
            </a:solidFill>
          </a:ln>
        </p:spPr>
        <p:txBody>
          <a:bodyPr wrap="square" lIns="0" tIns="0" rIns="0" bIns="0" rtlCol="0"/>
          <a:lstStyle/>
          <a:p>
            <a:endParaRPr/>
          </a:p>
        </p:txBody>
      </p:sp>
      <p:sp>
        <p:nvSpPr>
          <p:cNvPr id="1093" name="object 1093"/>
          <p:cNvSpPr/>
          <p:nvPr/>
        </p:nvSpPr>
        <p:spPr>
          <a:xfrm>
            <a:off x="7665719" y="2616200"/>
            <a:ext cx="22860" cy="0"/>
          </a:xfrm>
          <a:custGeom>
            <a:avLst/>
            <a:gdLst/>
            <a:ahLst/>
            <a:cxnLst/>
            <a:rect l="l" t="t" r="r" b="b"/>
            <a:pathLst>
              <a:path w="22859">
                <a:moveTo>
                  <a:pt x="22859" y="0"/>
                </a:moveTo>
                <a:lnTo>
                  <a:pt x="0" y="0"/>
                </a:lnTo>
              </a:path>
            </a:pathLst>
          </a:custGeom>
          <a:ln w="22860">
            <a:solidFill>
              <a:srgbClr val="7F0000"/>
            </a:solidFill>
          </a:ln>
        </p:spPr>
        <p:txBody>
          <a:bodyPr wrap="square" lIns="0" tIns="0" rIns="0" bIns="0" rtlCol="0"/>
          <a:lstStyle/>
          <a:p>
            <a:endParaRPr/>
          </a:p>
        </p:txBody>
      </p:sp>
      <p:sp>
        <p:nvSpPr>
          <p:cNvPr id="1094" name="object 1094"/>
          <p:cNvSpPr/>
          <p:nvPr/>
        </p:nvSpPr>
        <p:spPr>
          <a:xfrm>
            <a:off x="7622540" y="2616200"/>
            <a:ext cx="21590" cy="0"/>
          </a:xfrm>
          <a:custGeom>
            <a:avLst/>
            <a:gdLst/>
            <a:ahLst/>
            <a:cxnLst/>
            <a:rect l="l" t="t" r="r" b="b"/>
            <a:pathLst>
              <a:path w="21590">
                <a:moveTo>
                  <a:pt x="21589" y="0"/>
                </a:moveTo>
                <a:lnTo>
                  <a:pt x="0" y="0"/>
                </a:lnTo>
              </a:path>
            </a:pathLst>
          </a:custGeom>
          <a:ln w="22860">
            <a:solidFill>
              <a:srgbClr val="7F0000"/>
            </a:solidFill>
          </a:ln>
        </p:spPr>
        <p:txBody>
          <a:bodyPr wrap="square" lIns="0" tIns="0" rIns="0" bIns="0" rtlCol="0"/>
          <a:lstStyle/>
          <a:p>
            <a:endParaRPr/>
          </a:p>
        </p:txBody>
      </p:sp>
      <p:sp>
        <p:nvSpPr>
          <p:cNvPr id="1095" name="object 1095"/>
          <p:cNvSpPr/>
          <p:nvPr/>
        </p:nvSpPr>
        <p:spPr>
          <a:xfrm>
            <a:off x="7578090" y="2616200"/>
            <a:ext cx="22860" cy="0"/>
          </a:xfrm>
          <a:custGeom>
            <a:avLst/>
            <a:gdLst/>
            <a:ahLst/>
            <a:cxnLst/>
            <a:rect l="l" t="t" r="r" b="b"/>
            <a:pathLst>
              <a:path w="22859">
                <a:moveTo>
                  <a:pt x="22859" y="0"/>
                </a:moveTo>
                <a:lnTo>
                  <a:pt x="0" y="0"/>
                </a:lnTo>
              </a:path>
            </a:pathLst>
          </a:custGeom>
          <a:ln w="22860">
            <a:solidFill>
              <a:srgbClr val="7F0000"/>
            </a:solidFill>
          </a:ln>
        </p:spPr>
        <p:txBody>
          <a:bodyPr wrap="square" lIns="0" tIns="0" rIns="0" bIns="0" rtlCol="0"/>
          <a:lstStyle/>
          <a:p>
            <a:endParaRPr/>
          </a:p>
        </p:txBody>
      </p:sp>
      <p:sp>
        <p:nvSpPr>
          <p:cNvPr id="1096" name="object 1096"/>
          <p:cNvSpPr txBox="1"/>
          <p:nvPr/>
        </p:nvSpPr>
        <p:spPr>
          <a:xfrm>
            <a:off x="6777990" y="2282190"/>
            <a:ext cx="1489075" cy="299720"/>
          </a:xfrm>
          <a:prstGeom prst="rect">
            <a:avLst/>
          </a:prstGeom>
        </p:spPr>
        <p:txBody>
          <a:bodyPr vert="horz" wrap="square" lIns="0" tIns="12700" rIns="0" bIns="0" rtlCol="0">
            <a:spAutoFit/>
          </a:bodyPr>
          <a:lstStyle/>
          <a:p>
            <a:pPr marL="12700">
              <a:lnSpc>
                <a:spcPct val="100000"/>
              </a:lnSpc>
              <a:spcBef>
                <a:spcPts val="100"/>
              </a:spcBef>
            </a:pPr>
            <a:r>
              <a:rPr sz="1800" b="1" spc="-10" dirty="0">
                <a:latin typeface="Times New Roman" pitchFamily="18" charset="0"/>
                <a:cs typeface="Times New Roman" pitchFamily="18" charset="0"/>
              </a:rPr>
              <a:t>Доготівельні</a:t>
            </a:r>
            <a:endParaRPr sz="1800">
              <a:latin typeface="Times New Roman" pitchFamily="18" charset="0"/>
              <a:cs typeface="Times New Roman" pitchFamily="18" charset="0"/>
            </a:endParaRPr>
          </a:p>
        </p:txBody>
      </p:sp>
      <p:sp>
        <p:nvSpPr>
          <p:cNvPr id="1097" name="object 1097"/>
          <p:cNvSpPr/>
          <p:nvPr/>
        </p:nvSpPr>
        <p:spPr>
          <a:xfrm>
            <a:off x="7020559" y="1883410"/>
            <a:ext cx="449580" cy="375920"/>
          </a:xfrm>
          <a:custGeom>
            <a:avLst/>
            <a:gdLst/>
            <a:ahLst/>
            <a:cxnLst/>
            <a:rect l="l" t="t" r="r" b="b"/>
            <a:pathLst>
              <a:path w="449579" h="375919">
                <a:moveTo>
                  <a:pt x="449580" y="187960"/>
                </a:moveTo>
                <a:lnTo>
                  <a:pt x="0" y="187960"/>
                </a:lnTo>
                <a:lnTo>
                  <a:pt x="223520" y="375919"/>
                </a:lnTo>
                <a:lnTo>
                  <a:pt x="449580" y="187960"/>
                </a:lnTo>
                <a:close/>
              </a:path>
              <a:path w="449579" h="375919">
                <a:moveTo>
                  <a:pt x="336550" y="0"/>
                </a:moveTo>
                <a:lnTo>
                  <a:pt x="111760" y="0"/>
                </a:lnTo>
                <a:lnTo>
                  <a:pt x="111760" y="187960"/>
                </a:lnTo>
                <a:lnTo>
                  <a:pt x="336550" y="187960"/>
                </a:lnTo>
                <a:lnTo>
                  <a:pt x="336550" y="0"/>
                </a:lnTo>
                <a:close/>
              </a:path>
            </a:pathLst>
          </a:custGeom>
          <a:solidFill>
            <a:srgbClr val="9999FF"/>
          </a:solidFill>
        </p:spPr>
        <p:txBody>
          <a:bodyPr wrap="square" lIns="0" tIns="0" rIns="0" bIns="0" rtlCol="0"/>
          <a:lstStyle/>
          <a:p>
            <a:endParaRPr/>
          </a:p>
        </p:txBody>
      </p:sp>
      <p:sp>
        <p:nvSpPr>
          <p:cNvPr id="1098" name="object 1098"/>
          <p:cNvSpPr/>
          <p:nvPr/>
        </p:nvSpPr>
        <p:spPr>
          <a:xfrm>
            <a:off x="7020559" y="1883410"/>
            <a:ext cx="449580" cy="375920"/>
          </a:xfrm>
          <a:custGeom>
            <a:avLst/>
            <a:gdLst/>
            <a:ahLst/>
            <a:cxnLst/>
            <a:rect l="l" t="t" r="r" b="b"/>
            <a:pathLst>
              <a:path w="449579" h="375919">
                <a:moveTo>
                  <a:pt x="111760" y="0"/>
                </a:moveTo>
                <a:lnTo>
                  <a:pt x="111760" y="187960"/>
                </a:lnTo>
                <a:lnTo>
                  <a:pt x="0" y="187960"/>
                </a:lnTo>
                <a:lnTo>
                  <a:pt x="223520" y="375919"/>
                </a:lnTo>
                <a:lnTo>
                  <a:pt x="449580" y="187960"/>
                </a:lnTo>
                <a:lnTo>
                  <a:pt x="336550" y="187960"/>
                </a:lnTo>
                <a:lnTo>
                  <a:pt x="336550" y="0"/>
                </a:lnTo>
                <a:lnTo>
                  <a:pt x="111760" y="0"/>
                </a:lnTo>
                <a:close/>
              </a:path>
            </a:pathLst>
          </a:custGeom>
          <a:ln w="25518">
            <a:solidFill>
              <a:srgbClr val="6E6EBB"/>
            </a:solidFill>
          </a:ln>
        </p:spPr>
        <p:txBody>
          <a:bodyPr wrap="square" lIns="0" tIns="0" rIns="0" bIns="0" rtlCol="0"/>
          <a:lstStyle/>
          <a:p>
            <a:endParaRPr/>
          </a:p>
        </p:txBody>
      </p:sp>
      <p:sp>
        <p:nvSpPr>
          <p:cNvPr id="1099" name="object 1099"/>
          <p:cNvSpPr/>
          <p:nvPr/>
        </p:nvSpPr>
        <p:spPr>
          <a:xfrm>
            <a:off x="7020559" y="1883410"/>
            <a:ext cx="0" cy="0"/>
          </a:xfrm>
          <a:custGeom>
            <a:avLst/>
            <a:gdLst/>
            <a:ahLst/>
            <a:cxnLst/>
            <a:rect l="l" t="t" r="r" b="b"/>
            <a:pathLst>
              <a:path>
                <a:moveTo>
                  <a:pt x="0" y="0"/>
                </a:moveTo>
                <a:lnTo>
                  <a:pt x="0" y="0"/>
                </a:lnTo>
              </a:path>
            </a:pathLst>
          </a:custGeom>
          <a:ln w="25518">
            <a:solidFill>
              <a:srgbClr val="6E6EBB"/>
            </a:solidFill>
          </a:ln>
        </p:spPr>
        <p:txBody>
          <a:bodyPr wrap="square" lIns="0" tIns="0" rIns="0" bIns="0" rtlCol="0"/>
          <a:lstStyle/>
          <a:p>
            <a:endParaRPr/>
          </a:p>
        </p:txBody>
      </p:sp>
      <p:sp>
        <p:nvSpPr>
          <p:cNvPr id="1100" name="object 1100"/>
          <p:cNvSpPr/>
          <p:nvPr/>
        </p:nvSpPr>
        <p:spPr>
          <a:xfrm>
            <a:off x="7470140" y="2259329"/>
            <a:ext cx="0" cy="0"/>
          </a:xfrm>
          <a:custGeom>
            <a:avLst/>
            <a:gdLst/>
            <a:ahLst/>
            <a:cxnLst/>
            <a:rect l="l" t="t" r="r" b="b"/>
            <a:pathLst>
              <a:path>
                <a:moveTo>
                  <a:pt x="0" y="0"/>
                </a:moveTo>
                <a:lnTo>
                  <a:pt x="0" y="0"/>
                </a:lnTo>
              </a:path>
            </a:pathLst>
          </a:custGeom>
          <a:ln w="25518">
            <a:solidFill>
              <a:srgbClr val="6E6EBB"/>
            </a:solidFill>
          </a:ln>
        </p:spPr>
        <p:txBody>
          <a:bodyPr wrap="square" lIns="0" tIns="0" rIns="0" bIns="0" rtlCol="0"/>
          <a:lstStyle/>
          <a:p>
            <a:endParaRPr/>
          </a:p>
        </p:txBody>
      </p:sp>
      <p:sp>
        <p:nvSpPr>
          <p:cNvPr id="1101" name="object 1101"/>
          <p:cNvSpPr/>
          <p:nvPr/>
        </p:nvSpPr>
        <p:spPr>
          <a:xfrm>
            <a:off x="6230620" y="2984500"/>
            <a:ext cx="2578100" cy="580390"/>
          </a:xfrm>
          <a:custGeom>
            <a:avLst/>
            <a:gdLst/>
            <a:ahLst/>
            <a:cxnLst/>
            <a:rect l="l" t="t" r="r" b="b"/>
            <a:pathLst>
              <a:path w="2578100" h="580389">
                <a:moveTo>
                  <a:pt x="1289050" y="580389"/>
                </a:moveTo>
                <a:lnTo>
                  <a:pt x="0" y="580389"/>
                </a:lnTo>
                <a:lnTo>
                  <a:pt x="0" y="0"/>
                </a:lnTo>
                <a:lnTo>
                  <a:pt x="2578100" y="0"/>
                </a:lnTo>
                <a:lnTo>
                  <a:pt x="2578100" y="580389"/>
                </a:lnTo>
                <a:lnTo>
                  <a:pt x="1289050" y="580389"/>
                </a:lnTo>
                <a:close/>
              </a:path>
            </a:pathLst>
          </a:custGeom>
          <a:ln w="9344">
            <a:solidFill>
              <a:srgbClr val="000000"/>
            </a:solidFill>
          </a:ln>
        </p:spPr>
        <p:txBody>
          <a:bodyPr wrap="square" lIns="0" tIns="0" rIns="0" bIns="0" rtlCol="0"/>
          <a:lstStyle/>
          <a:p>
            <a:endParaRPr/>
          </a:p>
        </p:txBody>
      </p:sp>
      <p:sp>
        <p:nvSpPr>
          <p:cNvPr id="1102" name="object 1102"/>
          <p:cNvSpPr txBox="1"/>
          <p:nvPr/>
        </p:nvSpPr>
        <p:spPr>
          <a:xfrm>
            <a:off x="6308090" y="3006090"/>
            <a:ext cx="97155" cy="513080"/>
          </a:xfrm>
          <a:prstGeom prst="rect">
            <a:avLst/>
          </a:prstGeom>
        </p:spPr>
        <p:txBody>
          <a:bodyPr vert="horz" wrap="square" lIns="0" tIns="12700" rIns="0" bIns="0" rtlCol="0">
            <a:spAutoFit/>
          </a:bodyPr>
          <a:lstStyle/>
          <a:p>
            <a:pPr marL="12700">
              <a:lnSpc>
                <a:spcPct val="100000"/>
              </a:lnSpc>
              <a:spcBef>
                <a:spcPts val="100"/>
              </a:spcBef>
            </a:pPr>
            <a:r>
              <a:rPr sz="1600" dirty="0">
                <a:latin typeface="Arial"/>
                <a:cs typeface="Arial"/>
              </a:rPr>
              <a:t>•</a:t>
            </a:r>
            <a:endParaRPr sz="1600">
              <a:latin typeface="Arial"/>
              <a:cs typeface="Arial"/>
            </a:endParaRPr>
          </a:p>
          <a:p>
            <a:pPr marL="12700">
              <a:lnSpc>
                <a:spcPct val="100000"/>
              </a:lnSpc>
            </a:pPr>
            <a:r>
              <a:rPr sz="1600" dirty="0">
                <a:latin typeface="Arial"/>
                <a:cs typeface="Arial"/>
              </a:rPr>
              <a:t>•</a:t>
            </a:r>
            <a:endParaRPr sz="1600">
              <a:latin typeface="Arial"/>
              <a:cs typeface="Arial"/>
            </a:endParaRPr>
          </a:p>
        </p:txBody>
      </p:sp>
      <p:sp>
        <p:nvSpPr>
          <p:cNvPr id="1103" name="object 1103"/>
          <p:cNvSpPr txBox="1"/>
          <p:nvPr/>
        </p:nvSpPr>
        <p:spPr>
          <a:xfrm>
            <a:off x="6593840" y="3017520"/>
            <a:ext cx="926465" cy="513080"/>
          </a:xfrm>
          <a:prstGeom prst="rect">
            <a:avLst/>
          </a:prstGeom>
        </p:spPr>
        <p:txBody>
          <a:bodyPr vert="horz" wrap="square" lIns="0" tIns="12700" rIns="0" bIns="0" rtlCol="0">
            <a:spAutoFit/>
          </a:bodyPr>
          <a:lstStyle/>
          <a:p>
            <a:pPr marL="12700" marR="5080">
              <a:lnSpc>
                <a:spcPct val="100000"/>
              </a:lnSpc>
              <a:spcBef>
                <a:spcPts val="100"/>
              </a:spcBef>
            </a:pPr>
            <a:r>
              <a:rPr sz="1600" spc="-10" dirty="0">
                <a:latin typeface="Times New Roman" pitchFamily="18" charset="0"/>
                <a:cs typeface="Times New Roman" pitchFamily="18" charset="0"/>
              </a:rPr>
              <a:t>х</a:t>
            </a:r>
            <a:r>
              <a:rPr sz="1600" spc="-5" dirty="0">
                <a:latin typeface="Times New Roman" pitchFamily="18" charset="0"/>
                <a:cs typeface="Times New Roman" pitchFamily="18" charset="0"/>
              </a:rPr>
              <a:t>оло</a:t>
            </a:r>
            <a:r>
              <a:rPr sz="1600" spc="5" dirty="0">
                <a:latin typeface="Times New Roman" pitchFamily="18" charset="0"/>
                <a:cs typeface="Times New Roman" pitchFamily="18" charset="0"/>
              </a:rPr>
              <a:t>д</a:t>
            </a:r>
            <a:r>
              <a:rPr sz="1600" spc="-15" dirty="0">
                <a:latin typeface="Times New Roman" pitchFamily="18" charset="0"/>
                <a:cs typeface="Times New Roman" pitchFamily="18" charset="0"/>
              </a:rPr>
              <a:t>н</a:t>
            </a:r>
            <a:r>
              <a:rPr sz="1600" spc="-5" dirty="0">
                <a:latin typeface="Times New Roman" pitchFamily="18" charset="0"/>
                <a:cs typeface="Times New Roman" pitchFamily="18" charset="0"/>
              </a:rPr>
              <a:t>и</a:t>
            </a:r>
            <a:r>
              <a:rPr sz="1600" dirty="0">
                <a:latin typeface="Times New Roman" pitchFamily="18" charset="0"/>
                <a:cs typeface="Times New Roman" pitchFamily="18" charset="0"/>
              </a:rPr>
              <a:t>й  </a:t>
            </a:r>
            <a:r>
              <a:rPr sz="1600" spc="-5" dirty="0">
                <a:latin typeface="Times New Roman" pitchFamily="18" charset="0"/>
                <a:cs typeface="Times New Roman" pitchFamily="18" charset="0"/>
              </a:rPr>
              <a:t>гарячий</a:t>
            </a:r>
            <a:endParaRPr sz="1600">
              <a:latin typeface="Times New Roman" pitchFamily="18" charset="0"/>
              <a:cs typeface="Times New Roman" pitchFamily="18" charset="0"/>
            </a:endParaRPr>
          </a:p>
        </p:txBody>
      </p:sp>
      <p:sp>
        <p:nvSpPr>
          <p:cNvPr id="1104" name="object 1104"/>
          <p:cNvSpPr/>
          <p:nvPr/>
        </p:nvSpPr>
        <p:spPr>
          <a:xfrm>
            <a:off x="7412990" y="2641600"/>
            <a:ext cx="212090" cy="377190"/>
          </a:xfrm>
          <a:custGeom>
            <a:avLst/>
            <a:gdLst/>
            <a:ahLst/>
            <a:cxnLst/>
            <a:rect l="l" t="t" r="r" b="b"/>
            <a:pathLst>
              <a:path w="212090" h="377189">
                <a:moveTo>
                  <a:pt x="212089" y="271779"/>
                </a:moveTo>
                <a:lnTo>
                  <a:pt x="0" y="271779"/>
                </a:lnTo>
                <a:lnTo>
                  <a:pt x="105409" y="377189"/>
                </a:lnTo>
                <a:lnTo>
                  <a:pt x="212089" y="271779"/>
                </a:lnTo>
                <a:close/>
              </a:path>
              <a:path w="212090" h="377189">
                <a:moveTo>
                  <a:pt x="158750" y="0"/>
                </a:moveTo>
                <a:lnTo>
                  <a:pt x="53339" y="0"/>
                </a:lnTo>
                <a:lnTo>
                  <a:pt x="53339" y="271779"/>
                </a:lnTo>
                <a:lnTo>
                  <a:pt x="158750" y="271779"/>
                </a:lnTo>
                <a:lnTo>
                  <a:pt x="158750" y="0"/>
                </a:lnTo>
                <a:close/>
              </a:path>
            </a:pathLst>
          </a:custGeom>
          <a:solidFill>
            <a:srgbClr val="CC3399"/>
          </a:solidFill>
        </p:spPr>
        <p:txBody>
          <a:bodyPr wrap="square" lIns="0" tIns="0" rIns="0" bIns="0" rtlCol="0"/>
          <a:lstStyle/>
          <a:p>
            <a:endParaRPr/>
          </a:p>
        </p:txBody>
      </p:sp>
      <p:sp>
        <p:nvSpPr>
          <p:cNvPr id="1105" name="object 1105"/>
          <p:cNvSpPr/>
          <p:nvPr/>
        </p:nvSpPr>
        <p:spPr>
          <a:xfrm>
            <a:off x="7412990" y="2641600"/>
            <a:ext cx="212090" cy="377190"/>
          </a:xfrm>
          <a:custGeom>
            <a:avLst/>
            <a:gdLst/>
            <a:ahLst/>
            <a:cxnLst/>
            <a:rect l="l" t="t" r="r" b="b"/>
            <a:pathLst>
              <a:path w="212090" h="377189">
                <a:moveTo>
                  <a:pt x="53339" y="0"/>
                </a:moveTo>
                <a:lnTo>
                  <a:pt x="53339" y="271779"/>
                </a:lnTo>
                <a:lnTo>
                  <a:pt x="0" y="271779"/>
                </a:lnTo>
                <a:lnTo>
                  <a:pt x="105409" y="377189"/>
                </a:lnTo>
                <a:lnTo>
                  <a:pt x="212089" y="271779"/>
                </a:lnTo>
                <a:lnTo>
                  <a:pt x="158750" y="271779"/>
                </a:lnTo>
                <a:lnTo>
                  <a:pt x="158750" y="0"/>
                </a:lnTo>
                <a:lnTo>
                  <a:pt x="53339" y="0"/>
                </a:lnTo>
                <a:close/>
              </a:path>
            </a:pathLst>
          </a:custGeom>
          <a:ln w="25518">
            <a:solidFill>
              <a:srgbClr val="91CF4F"/>
            </a:solidFill>
          </a:ln>
        </p:spPr>
        <p:txBody>
          <a:bodyPr wrap="square" lIns="0" tIns="0" rIns="0" bIns="0" rtlCol="0"/>
          <a:lstStyle/>
          <a:p>
            <a:endParaRPr/>
          </a:p>
        </p:txBody>
      </p:sp>
      <p:sp>
        <p:nvSpPr>
          <p:cNvPr id="1106" name="object 1106"/>
          <p:cNvSpPr/>
          <p:nvPr/>
        </p:nvSpPr>
        <p:spPr>
          <a:xfrm>
            <a:off x="7412990" y="2641600"/>
            <a:ext cx="0" cy="0"/>
          </a:xfrm>
          <a:custGeom>
            <a:avLst/>
            <a:gdLst/>
            <a:ahLst/>
            <a:cxnLst/>
            <a:rect l="l" t="t" r="r" b="b"/>
            <a:pathLst>
              <a:path>
                <a:moveTo>
                  <a:pt x="0" y="0"/>
                </a:moveTo>
                <a:lnTo>
                  <a:pt x="0" y="0"/>
                </a:lnTo>
              </a:path>
            </a:pathLst>
          </a:custGeom>
          <a:ln w="25518">
            <a:solidFill>
              <a:srgbClr val="91CF4F"/>
            </a:solidFill>
          </a:ln>
        </p:spPr>
        <p:txBody>
          <a:bodyPr wrap="square" lIns="0" tIns="0" rIns="0" bIns="0" rtlCol="0"/>
          <a:lstStyle/>
          <a:p>
            <a:endParaRPr/>
          </a:p>
        </p:txBody>
      </p:sp>
      <p:sp>
        <p:nvSpPr>
          <p:cNvPr id="1107" name="object 1107"/>
          <p:cNvSpPr/>
          <p:nvPr/>
        </p:nvSpPr>
        <p:spPr>
          <a:xfrm>
            <a:off x="7625080" y="3018789"/>
            <a:ext cx="0" cy="0"/>
          </a:xfrm>
          <a:custGeom>
            <a:avLst/>
            <a:gdLst/>
            <a:ahLst/>
            <a:cxnLst/>
            <a:rect l="l" t="t" r="r" b="b"/>
            <a:pathLst>
              <a:path>
                <a:moveTo>
                  <a:pt x="0" y="0"/>
                </a:moveTo>
                <a:lnTo>
                  <a:pt x="0" y="0"/>
                </a:lnTo>
              </a:path>
            </a:pathLst>
          </a:custGeom>
          <a:ln w="25518">
            <a:solidFill>
              <a:srgbClr val="91CF4F"/>
            </a:solidFill>
          </a:ln>
        </p:spPr>
        <p:txBody>
          <a:bodyPr wrap="square" lIns="0" tIns="0" rIns="0" bIns="0" rtlCol="0"/>
          <a:lstStyle/>
          <a:p>
            <a:endParaRPr/>
          </a:p>
        </p:txBody>
      </p:sp>
      <p:pic>
        <p:nvPicPr>
          <p:cNvPr id="29698" name="Picture 2" descr="H:\a3.jpg"/>
          <p:cNvPicPr>
            <a:picLocks noChangeAspect="1" noChangeArrowheads="1"/>
          </p:cNvPicPr>
          <p:nvPr/>
        </p:nvPicPr>
        <p:blipFill>
          <a:blip r:embed="rId2"/>
          <a:srcRect/>
          <a:stretch>
            <a:fillRect/>
          </a:stretch>
        </p:blipFill>
        <p:spPr bwMode="auto">
          <a:xfrm>
            <a:off x="214283" y="4643446"/>
            <a:ext cx="2986086" cy="1990724"/>
          </a:xfrm>
          <a:prstGeom prst="rect">
            <a:avLst/>
          </a:prstGeom>
          <a:noFill/>
        </p:spPr>
      </p:pic>
      <p:pic>
        <p:nvPicPr>
          <p:cNvPr id="29700" name="Picture 4" descr="Похожее изображение"/>
          <p:cNvPicPr>
            <a:picLocks noChangeAspect="1" noChangeArrowheads="1"/>
          </p:cNvPicPr>
          <p:nvPr/>
        </p:nvPicPr>
        <p:blipFill>
          <a:blip r:embed="rId3" cstate="print"/>
          <a:srcRect l="8722" r="10333"/>
          <a:stretch>
            <a:fillRect/>
          </a:stretch>
        </p:blipFill>
        <p:spPr bwMode="auto">
          <a:xfrm>
            <a:off x="6215074" y="3857628"/>
            <a:ext cx="2643206" cy="1687129"/>
          </a:xfrm>
          <a:prstGeom prst="rect">
            <a:avLst/>
          </a:prstGeom>
          <a:noFill/>
        </p:spPr>
      </p:pic>
      <p:sp>
        <p:nvSpPr>
          <p:cNvPr id="29702" name="AutoShape 6" descr="Картинки по запросу кондитерський цех"/>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pic>
        <p:nvPicPr>
          <p:cNvPr id="29703" name="Picture 7" descr="H:\aa.jpg"/>
          <p:cNvPicPr>
            <a:picLocks noChangeAspect="1" noChangeArrowheads="1"/>
          </p:cNvPicPr>
          <p:nvPr/>
        </p:nvPicPr>
        <p:blipFill>
          <a:blip r:embed="rId4"/>
          <a:srcRect/>
          <a:stretch>
            <a:fillRect/>
          </a:stretch>
        </p:blipFill>
        <p:spPr bwMode="auto">
          <a:xfrm>
            <a:off x="3428992" y="4000504"/>
            <a:ext cx="2466975" cy="1847850"/>
          </a:xfrm>
          <a:prstGeom prst="rect">
            <a:avLst/>
          </a:prstGeom>
          <a:noFill/>
        </p:spPr>
      </p:pic>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357158" y="785794"/>
            <a:ext cx="8229600" cy="4525963"/>
          </a:xfrm>
        </p:spPr>
        <p:txBody>
          <a:bodyPr>
            <a:normAutofit/>
          </a:bodyPr>
          <a:lstStyle/>
          <a:p>
            <a:pPr algn="just"/>
            <a:r>
              <a:rPr lang="uk-UA" sz="2000" dirty="0" smtClean="0">
                <a:latin typeface="Times New Roman" pitchFamily="18" charset="0"/>
                <a:cs typeface="Times New Roman" pitchFamily="18" charset="0"/>
              </a:rPr>
              <a:t>Робота кондитерських цехів здійснюється відповідно до планового завдання випуску продукції. Виходячи з наявних на складі підприємства сировини і замовлень, начальник або бригадир кондитерського цеху складає наряд-замовлення за формою. </a:t>
            </a:r>
            <a:endParaRPr lang="uk-UA" sz="2000" dirty="0" smtClean="0">
              <a:latin typeface="Times New Roman" pitchFamily="18" charset="0"/>
              <a:cs typeface="Times New Roman" pitchFamily="18" charset="0"/>
            </a:endParaRPr>
          </a:p>
          <a:p>
            <a:pPr algn="just"/>
            <a:endParaRPr lang="ru-RU" sz="2000" dirty="0" smtClean="0">
              <a:latin typeface="Times New Roman" pitchFamily="18" charset="0"/>
              <a:cs typeface="Times New Roman" pitchFamily="18" charset="0"/>
            </a:endParaRPr>
          </a:p>
          <a:p>
            <a:pPr algn="just"/>
            <a:r>
              <a:rPr lang="uk-UA" sz="2000" b="1" dirty="0" smtClean="0">
                <a:solidFill>
                  <a:srgbClr val="990033"/>
                </a:solidFill>
                <a:latin typeface="Times New Roman" pitchFamily="18" charset="0"/>
                <a:cs typeface="Times New Roman" pitchFamily="18" charset="0"/>
              </a:rPr>
              <a:t>Наряд-замовлення</a:t>
            </a:r>
            <a:r>
              <a:rPr lang="uk-UA" sz="2000" dirty="0" smtClean="0">
                <a:latin typeface="Times New Roman" pitchFamily="18" charset="0"/>
                <a:cs typeface="Times New Roman" pitchFamily="18" charset="0"/>
              </a:rPr>
              <a:t> – це документ для розрахунку виробничого завдання з виготовлення продукції на замовлення: визначення потреби в сировині. Це є підставою для відпуску сировини зі складу на виробництво.</a:t>
            </a:r>
            <a:endParaRPr lang="ru-RU" sz="2000" dirty="0" smtClean="0">
              <a:latin typeface="Times New Roman" pitchFamily="18" charset="0"/>
              <a:cs typeface="Times New Roman" pitchFamily="18" charset="0"/>
            </a:endParaRPr>
          </a:p>
          <a:p>
            <a:pPr algn="just"/>
            <a:endParaRPr lang="ru-RU" sz="2000" dirty="0">
              <a:latin typeface="Times New Roman" pitchFamily="18" charset="0"/>
              <a:cs typeface="Times New Roman" pitchFamily="18" charset="0"/>
            </a:endParaRPr>
          </a:p>
        </p:txBody>
      </p:sp>
      <p:sp>
        <p:nvSpPr>
          <p:cNvPr id="43010" name="AutoShape 2" descr="Картинки по запросу процес приготування страв в ресторані"/>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pic>
        <p:nvPicPr>
          <p:cNvPr id="43011" name="Picture 3" descr="H:\image.jpg"/>
          <p:cNvPicPr>
            <a:picLocks noChangeAspect="1" noChangeArrowheads="1"/>
          </p:cNvPicPr>
          <p:nvPr/>
        </p:nvPicPr>
        <p:blipFill>
          <a:blip r:embed="rId2"/>
          <a:srcRect/>
          <a:stretch>
            <a:fillRect/>
          </a:stretch>
        </p:blipFill>
        <p:spPr bwMode="auto">
          <a:xfrm>
            <a:off x="1571604" y="3929066"/>
            <a:ext cx="5715040" cy="2397037"/>
          </a:xfrm>
          <a:prstGeom prst="rect">
            <a:avLst/>
          </a:prstGeom>
          <a:noFill/>
        </p:spPr>
      </p:pic>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868346"/>
          </a:xfrm>
        </p:spPr>
        <p:txBody>
          <a:bodyPr>
            <a:normAutofit/>
          </a:bodyPr>
          <a:lstStyle/>
          <a:p>
            <a:r>
              <a:rPr lang="uk-UA" sz="2400" b="1" dirty="0" smtClean="0">
                <a:solidFill>
                  <a:srgbClr val="990033"/>
                </a:solidFill>
                <a:latin typeface="Times New Roman" pitchFamily="18" charset="0"/>
                <a:cs typeface="Times New Roman" pitchFamily="18" charset="0"/>
              </a:rPr>
              <a:t>Питання до самоконтролю: </a:t>
            </a:r>
            <a:endParaRPr lang="ru-RU" sz="2400" b="1" dirty="0">
              <a:solidFill>
                <a:srgbClr val="990033"/>
              </a:solidFill>
              <a:latin typeface="Times New Roman" pitchFamily="18" charset="0"/>
              <a:cs typeface="Times New Roman" pitchFamily="18" charset="0"/>
            </a:endParaRPr>
          </a:p>
        </p:txBody>
      </p:sp>
      <p:sp>
        <p:nvSpPr>
          <p:cNvPr id="3" name="Содержимое 2"/>
          <p:cNvSpPr>
            <a:spLocks noGrp="1"/>
          </p:cNvSpPr>
          <p:nvPr>
            <p:ph idx="1"/>
          </p:nvPr>
        </p:nvSpPr>
        <p:spPr/>
        <p:txBody>
          <a:bodyPr>
            <a:normAutofit fontScale="62500" lnSpcReduction="20000"/>
          </a:bodyPr>
          <a:lstStyle/>
          <a:p>
            <a:pPr algn="just">
              <a:buNone/>
            </a:pPr>
            <a:r>
              <a:rPr lang="uk-UA" dirty="0" smtClean="0">
                <a:latin typeface="Times New Roman" pitchFamily="18" charset="0"/>
                <a:cs typeface="Times New Roman" pitchFamily="18" charset="0"/>
              </a:rPr>
              <a:t>1. Перелічіть основні положення раціональної організації виробництва. </a:t>
            </a:r>
            <a:endParaRPr lang="ru-RU" dirty="0" smtClean="0">
              <a:latin typeface="Times New Roman" pitchFamily="18" charset="0"/>
              <a:cs typeface="Times New Roman" pitchFamily="18" charset="0"/>
            </a:endParaRPr>
          </a:p>
          <a:p>
            <a:pPr algn="just">
              <a:buNone/>
            </a:pPr>
            <a:r>
              <a:rPr lang="uk-UA" dirty="0" smtClean="0">
                <a:latin typeface="Times New Roman" pitchFamily="18" charset="0"/>
                <a:cs typeface="Times New Roman" pitchFamily="18" charset="0"/>
              </a:rPr>
              <a:t>2. Яка структура виробництва закладу ресторанного господарства? </a:t>
            </a:r>
            <a:endParaRPr lang="ru-RU" dirty="0" smtClean="0">
              <a:latin typeface="Times New Roman" pitchFamily="18" charset="0"/>
              <a:cs typeface="Times New Roman" pitchFamily="18" charset="0"/>
            </a:endParaRPr>
          </a:p>
          <a:p>
            <a:pPr algn="just">
              <a:buNone/>
            </a:pPr>
            <a:r>
              <a:rPr lang="uk-UA" dirty="0" smtClean="0">
                <a:latin typeface="Times New Roman" pitchFamily="18" charset="0"/>
                <a:cs typeface="Times New Roman" pitchFamily="18" charset="0"/>
              </a:rPr>
              <a:t>3. Що таке цех, виробнича ділянка, відділення, поточна лінія, робоче місце? </a:t>
            </a:r>
            <a:endParaRPr lang="ru-RU" dirty="0" smtClean="0">
              <a:latin typeface="Times New Roman" pitchFamily="18" charset="0"/>
              <a:cs typeface="Times New Roman" pitchFamily="18" charset="0"/>
            </a:endParaRPr>
          </a:p>
          <a:p>
            <a:pPr algn="just">
              <a:buNone/>
            </a:pPr>
            <a:r>
              <a:rPr lang="uk-UA" dirty="0" smtClean="0">
                <a:latin typeface="Times New Roman" pitchFamily="18" charset="0"/>
                <a:cs typeface="Times New Roman" pitchFamily="18" charset="0"/>
              </a:rPr>
              <a:t>4. Що таке виробничий процес і які його основні елементи? </a:t>
            </a:r>
            <a:endParaRPr lang="ru-RU" dirty="0" smtClean="0">
              <a:latin typeface="Times New Roman" pitchFamily="18" charset="0"/>
              <a:cs typeface="Times New Roman" pitchFamily="18" charset="0"/>
            </a:endParaRPr>
          </a:p>
          <a:p>
            <a:pPr algn="just">
              <a:buNone/>
            </a:pPr>
            <a:r>
              <a:rPr lang="uk-UA" dirty="0" smtClean="0">
                <a:latin typeface="Times New Roman" pitchFamily="18" charset="0"/>
                <a:cs typeface="Times New Roman" pitchFamily="18" charset="0"/>
              </a:rPr>
              <a:t>5. Які ви знаєте класифікаційні ознаки виробничого процесу? </a:t>
            </a:r>
            <a:endParaRPr lang="ru-RU" dirty="0" smtClean="0">
              <a:latin typeface="Times New Roman" pitchFamily="18" charset="0"/>
              <a:cs typeface="Times New Roman" pitchFamily="18" charset="0"/>
            </a:endParaRPr>
          </a:p>
          <a:p>
            <a:pPr algn="just">
              <a:buNone/>
            </a:pPr>
            <a:r>
              <a:rPr lang="uk-UA" dirty="0" smtClean="0">
                <a:latin typeface="Times New Roman" pitchFamily="18" charset="0"/>
                <a:cs typeface="Times New Roman" pitchFamily="18" charset="0"/>
              </a:rPr>
              <a:t>6. Дайте характеристику виробничим процесам. </a:t>
            </a:r>
            <a:endParaRPr lang="ru-RU" dirty="0" smtClean="0">
              <a:latin typeface="Times New Roman" pitchFamily="18" charset="0"/>
              <a:cs typeface="Times New Roman" pitchFamily="18" charset="0"/>
            </a:endParaRPr>
          </a:p>
          <a:p>
            <a:pPr algn="just">
              <a:buNone/>
            </a:pPr>
            <a:r>
              <a:rPr lang="uk-UA" dirty="0" smtClean="0">
                <a:latin typeface="Times New Roman" pitchFamily="18" charset="0"/>
                <a:cs typeface="Times New Roman" pitchFamily="18" charset="0"/>
              </a:rPr>
              <a:t>7. Що таке пропорційність, безперервність, паралельність, </a:t>
            </a:r>
            <a:r>
              <a:rPr lang="uk-UA" dirty="0" err="1" smtClean="0">
                <a:latin typeface="Times New Roman" pitchFamily="18" charset="0"/>
                <a:cs typeface="Times New Roman" pitchFamily="18" charset="0"/>
              </a:rPr>
              <a:t>прямоточність</a:t>
            </a:r>
            <a:r>
              <a:rPr lang="uk-UA" dirty="0" smtClean="0">
                <a:latin typeface="Times New Roman" pitchFamily="18" charset="0"/>
                <a:cs typeface="Times New Roman" pitchFamily="18" charset="0"/>
              </a:rPr>
              <a:t>, поточність, ритмічність, </a:t>
            </a:r>
            <a:r>
              <a:rPr lang="uk-UA" dirty="0" err="1" smtClean="0">
                <a:latin typeface="Times New Roman" pitchFamily="18" charset="0"/>
                <a:cs typeface="Times New Roman" pitchFamily="18" charset="0"/>
              </a:rPr>
              <a:t>партіонність</a:t>
            </a:r>
            <a:r>
              <a:rPr lang="uk-UA" dirty="0" smtClean="0">
                <a:latin typeface="Times New Roman" pitchFamily="18" charset="0"/>
                <a:cs typeface="Times New Roman" pitchFamily="18" charset="0"/>
              </a:rPr>
              <a:t>? </a:t>
            </a:r>
            <a:endParaRPr lang="ru-RU" dirty="0" smtClean="0">
              <a:latin typeface="Times New Roman" pitchFamily="18" charset="0"/>
              <a:cs typeface="Times New Roman" pitchFamily="18" charset="0"/>
            </a:endParaRPr>
          </a:p>
          <a:p>
            <a:pPr algn="just">
              <a:buNone/>
            </a:pPr>
            <a:r>
              <a:rPr lang="uk-UA" dirty="0" smtClean="0">
                <a:latin typeface="Times New Roman" pitchFamily="18" charset="0"/>
                <a:cs typeface="Times New Roman" pitchFamily="18" charset="0"/>
              </a:rPr>
              <a:t>8. Перелічіть вимоги до раціональної організації виробничих приміщень. </a:t>
            </a:r>
            <a:endParaRPr lang="ru-RU" dirty="0" smtClean="0">
              <a:latin typeface="Times New Roman" pitchFamily="18" charset="0"/>
              <a:cs typeface="Times New Roman" pitchFamily="18" charset="0"/>
            </a:endParaRPr>
          </a:p>
          <a:p>
            <a:pPr algn="just">
              <a:buNone/>
            </a:pPr>
            <a:r>
              <a:rPr lang="uk-UA" dirty="0" smtClean="0">
                <a:latin typeface="Times New Roman" pitchFamily="18" charset="0"/>
                <a:cs typeface="Times New Roman" pitchFamily="18" charset="0"/>
              </a:rPr>
              <a:t>9. Перелічіть вимоги до раціональної організації виробничих приміщень. </a:t>
            </a:r>
            <a:endParaRPr lang="ru-RU" dirty="0" smtClean="0">
              <a:latin typeface="Times New Roman" pitchFamily="18" charset="0"/>
              <a:cs typeface="Times New Roman" pitchFamily="18" charset="0"/>
            </a:endParaRPr>
          </a:p>
          <a:p>
            <a:pPr algn="just">
              <a:buNone/>
            </a:pPr>
            <a:r>
              <a:rPr lang="uk-UA" dirty="0" smtClean="0">
                <a:latin typeface="Times New Roman" pitchFamily="18" charset="0"/>
                <a:cs typeface="Times New Roman" pitchFamily="18" charset="0"/>
              </a:rPr>
              <a:t>10.Перелічіть умови організації робочих місць.</a:t>
            </a:r>
            <a:endParaRPr lang="ru-RU" dirty="0" smtClean="0">
              <a:latin typeface="Times New Roman" pitchFamily="18" charset="0"/>
              <a:cs typeface="Times New Roman" pitchFamily="18" charset="0"/>
            </a:endParaRPr>
          </a:p>
          <a:p>
            <a:pPr>
              <a:buNone/>
            </a:pPr>
            <a:endParaRPr lang="ru-RU" dirty="0"/>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0034" y="1643050"/>
            <a:ext cx="8229600" cy="1143000"/>
          </a:xfrm>
        </p:spPr>
        <p:txBody>
          <a:bodyPr/>
          <a:lstStyle/>
          <a:p>
            <a:r>
              <a:rPr lang="uk-UA" b="1" dirty="0" smtClean="0">
                <a:solidFill>
                  <a:srgbClr val="990033"/>
                </a:solidFill>
                <a:latin typeface="Times New Roman" pitchFamily="18" charset="0"/>
                <a:cs typeface="Times New Roman" pitchFamily="18" charset="0"/>
              </a:rPr>
              <a:t>Дякую за увагу!</a:t>
            </a:r>
            <a:endParaRPr lang="ru-RU" b="1" dirty="0">
              <a:solidFill>
                <a:srgbClr val="990033"/>
              </a:solidFill>
              <a:latin typeface="Times New Roman" pitchFamily="18" charset="0"/>
              <a:cs typeface="Times New Roman" pitchFamily="18" charset="0"/>
            </a:endParaRPr>
          </a:p>
        </p:txBody>
      </p:sp>
      <p:pic>
        <p:nvPicPr>
          <p:cNvPr id="40962" name="Picture 2" descr="H:\depositphotos_139834844-stock-illustration-colorful-sketch-pie.jpg"/>
          <p:cNvPicPr>
            <a:picLocks noChangeAspect="1" noChangeArrowheads="1"/>
          </p:cNvPicPr>
          <p:nvPr/>
        </p:nvPicPr>
        <p:blipFill>
          <a:blip r:embed="rId2" cstate="print"/>
          <a:srcRect t="13994" b="24431"/>
          <a:stretch>
            <a:fillRect/>
          </a:stretch>
        </p:blipFill>
        <p:spPr bwMode="auto">
          <a:xfrm>
            <a:off x="4643438" y="3500438"/>
            <a:ext cx="3957720" cy="2591325"/>
          </a:xfrm>
          <a:prstGeom prst="rect">
            <a:avLst/>
          </a:prstGeom>
          <a:noFill/>
        </p:spPr>
      </p:pic>
      <p:pic>
        <p:nvPicPr>
          <p:cNvPr id="40963" name="Picture 3" descr="H:\images.jpg"/>
          <p:cNvPicPr>
            <a:picLocks noChangeAspect="1" noChangeArrowheads="1"/>
          </p:cNvPicPr>
          <p:nvPr/>
        </p:nvPicPr>
        <p:blipFill>
          <a:blip r:embed="rId3"/>
          <a:srcRect b="11207"/>
          <a:stretch>
            <a:fillRect/>
          </a:stretch>
        </p:blipFill>
        <p:spPr bwMode="auto">
          <a:xfrm>
            <a:off x="785786" y="2643183"/>
            <a:ext cx="3966430" cy="3748106"/>
          </a:xfrm>
          <a:prstGeom prst="rect">
            <a:avLst/>
          </a:prstGeom>
          <a:noFill/>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4798059" y="1443989"/>
            <a:ext cx="17780" cy="0"/>
          </a:xfrm>
          <a:custGeom>
            <a:avLst/>
            <a:gdLst/>
            <a:ahLst/>
            <a:cxnLst/>
            <a:rect l="l" t="t" r="r" b="b"/>
            <a:pathLst>
              <a:path w="17779">
                <a:moveTo>
                  <a:pt x="17779" y="0"/>
                </a:moveTo>
                <a:lnTo>
                  <a:pt x="12700" y="0"/>
                </a:lnTo>
                <a:lnTo>
                  <a:pt x="0" y="0"/>
                </a:lnTo>
              </a:path>
            </a:pathLst>
          </a:custGeom>
          <a:ln w="12700">
            <a:solidFill>
              <a:srgbClr val="3333FF"/>
            </a:solidFill>
          </a:ln>
        </p:spPr>
        <p:txBody>
          <a:bodyPr wrap="square" lIns="0" tIns="0" rIns="0" bIns="0" rtlCol="0"/>
          <a:lstStyle/>
          <a:p>
            <a:endParaRPr/>
          </a:p>
        </p:txBody>
      </p:sp>
      <p:sp>
        <p:nvSpPr>
          <p:cNvPr id="3" name="object 3"/>
          <p:cNvSpPr/>
          <p:nvPr/>
        </p:nvSpPr>
        <p:spPr>
          <a:xfrm>
            <a:off x="4772659" y="1443989"/>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4" name="object 4"/>
          <p:cNvSpPr/>
          <p:nvPr/>
        </p:nvSpPr>
        <p:spPr>
          <a:xfrm>
            <a:off x="4748529" y="1443989"/>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5" name="object 5"/>
          <p:cNvSpPr/>
          <p:nvPr/>
        </p:nvSpPr>
        <p:spPr>
          <a:xfrm>
            <a:off x="4723129" y="1443989"/>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6" name="object 6"/>
          <p:cNvSpPr/>
          <p:nvPr/>
        </p:nvSpPr>
        <p:spPr>
          <a:xfrm>
            <a:off x="4697729" y="1443989"/>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7" name="object 7"/>
          <p:cNvSpPr/>
          <p:nvPr/>
        </p:nvSpPr>
        <p:spPr>
          <a:xfrm>
            <a:off x="4672329" y="1443989"/>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8" name="object 8"/>
          <p:cNvSpPr/>
          <p:nvPr/>
        </p:nvSpPr>
        <p:spPr>
          <a:xfrm>
            <a:off x="4646929" y="1443989"/>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9" name="object 9"/>
          <p:cNvSpPr/>
          <p:nvPr/>
        </p:nvSpPr>
        <p:spPr>
          <a:xfrm>
            <a:off x="4621529" y="1443989"/>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0" name="object 10"/>
          <p:cNvSpPr/>
          <p:nvPr/>
        </p:nvSpPr>
        <p:spPr>
          <a:xfrm>
            <a:off x="4597400" y="1443989"/>
            <a:ext cx="11430" cy="0"/>
          </a:xfrm>
          <a:custGeom>
            <a:avLst/>
            <a:gdLst/>
            <a:ahLst/>
            <a:cxnLst/>
            <a:rect l="l" t="t" r="r" b="b"/>
            <a:pathLst>
              <a:path w="11429">
                <a:moveTo>
                  <a:pt x="11429" y="0"/>
                </a:moveTo>
                <a:lnTo>
                  <a:pt x="0" y="0"/>
                </a:lnTo>
              </a:path>
            </a:pathLst>
          </a:custGeom>
          <a:ln w="12700">
            <a:solidFill>
              <a:srgbClr val="3333FF"/>
            </a:solidFill>
          </a:ln>
        </p:spPr>
        <p:txBody>
          <a:bodyPr wrap="square" lIns="0" tIns="0" rIns="0" bIns="0" rtlCol="0"/>
          <a:lstStyle/>
          <a:p>
            <a:endParaRPr/>
          </a:p>
        </p:txBody>
      </p:sp>
      <p:sp>
        <p:nvSpPr>
          <p:cNvPr id="11" name="object 11"/>
          <p:cNvSpPr/>
          <p:nvPr/>
        </p:nvSpPr>
        <p:spPr>
          <a:xfrm>
            <a:off x="4572000" y="1443989"/>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2" name="object 12"/>
          <p:cNvSpPr/>
          <p:nvPr/>
        </p:nvSpPr>
        <p:spPr>
          <a:xfrm>
            <a:off x="4546600" y="1443989"/>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3" name="object 13"/>
          <p:cNvSpPr/>
          <p:nvPr/>
        </p:nvSpPr>
        <p:spPr>
          <a:xfrm>
            <a:off x="4521200" y="1443989"/>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4" name="object 14"/>
          <p:cNvSpPr/>
          <p:nvPr/>
        </p:nvSpPr>
        <p:spPr>
          <a:xfrm>
            <a:off x="4495800" y="1443989"/>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5" name="object 15"/>
          <p:cNvSpPr/>
          <p:nvPr/>
        </p:nvSpPr>
        <p:spPr>
          <a:xfrm>
            <a:off x="4470400" y="1443989"/>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6" name="object 16"/>
          <p:cNvSpPr/>
          <p:nvPr/>
        </p:nvSpPr>
        <p:spPr>
          <a:xfrm>
            <a:off x="4446270" y="1443989"/>
            <a:ext cx="11430" cy="0"/>
          </a:xfrm>
          <a:custGeom>
            <a:avLst/>
            <a:gdLst/>
            <a:ahLst/>
            <a:cxnLst/>
            <a:rect l="l" t="t" r="r" b="b"/>
            <a:pathLst>
              <a:path w="11429">
                <a:moveTo>
                  <a:pt x="11429" y="0"/>
                </a:moveTo>
                <a:lnTo>
                  <a:pt x="0" y="0"/>
                </a:lnTo>
              </a:path>
            </a:pathLst>
          </a:custGeom>
          <a:ln w="12700">
            <a:solidFill>
              <a:srgbClr val="3333FF"/>
            </a:solidFill>
          </a:ln>
        </p:spPr>
        <p:txBody>
          <a:bodyPr wrap="square" lIns="0" tIns="0" rIns="0" bIns="0" rtlCol="0"/>
          <a:lstStyle/>
          <a:p>
            <a:endParaRPr/>
          </a:p>
        </p:txBody>
      </p:sp>
      <p:sp>
        <p:nvSpPr>
          <p:cNvPr id="17" name="object 17"/>
          <p:cNvSpPr/>
          <p:nvPr/>
        </p:nvSpPr>
        <p:spPr>
          <a:xfrm>
            <a:off x="4420870" y="1443989"/>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8" name="object 18"/>
          <p:cNvSpPr/>
          <p:nvPr/>
        </p:nvSpPr>
        <p:spPr>
          <a:xfrm>
            <a:off x="4395470" y="1443989"/>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9" name="object 19"/>
          <p:cNvSpPr/>
          <p:nvPr/>
        </p:nvSpPr>
        <p:spPr>
          <a:xfrm>
            <a:off x="4370070" y="1443989"/>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20" name="object 20"/>
          <p:cNvSpPr/>
          <p:nvPr/>
        </p:nvSpPr>
        <p:spPr>
          <a:xfrm>
            <a:off x="4344670" y="1443989"/>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21" name="object 21"/>
          <p:cNvSpPr/>
          <p:nvPr/>
        </p:nvSpPr>
        <p:spPr>
          <a:xfrm>
            <a:off x="4319270" y="1443989"/>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22" name="object 22"/>
          <p:cNvSpPr/>
          <p:nvPr/>
        </p:nvSpPr>
        <p:spPr>
          <a:xfrm>
            <a:off x="4293870" y="1443989"/>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23" name="object 23"/>
          <p:cNvSpPr/>
          <p:nvPr/>
        </p:nvSpPr>
        <p:spPr>
          <a:xfrm>
            <a:off x="4269740" y="1443989"/>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24" name="object 24"/>
          <p:cNvSpPr/>
          <p:nvPr/>
        </p:nvSpPr>
        <p:spPr>
          <a:xfrm>
            <a:off x="4244340" y="1443989"/>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25" name="object 25"/>
          <p:cNvSpPr/>
          <p:nvPr/>
        </p:nvSpPr>
        <p:spPr>
          <a:xfrm>
            <a:off x="4218940" y="1443989"/>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26" name="object 26"/>
          <p:cNvSpPr/>
          <p:nvPr/>
        </p:nvSpPr>
        <p:spPr>
          <a:xfrm>
            <a:off x="4193540" y="1443989"/>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27" name="object 27"/>
          <p:cNvSpPr/>
          <p:nvPr/>
        </p:nvSpPr>
        <p:spPr>
          <a:xfrm>
            <a:off x="4168140" y="1443989"/>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28" name="object 28"/>
          <p:cNvSpPr/>
          <p:nvPr/>
        </p:nvSpPr>
        <p:spPr>
          <a:xfrm>
            <a:off x="4142740" y="1443989"/>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29" name="object 29"/>
          <p:cNvSpPr/>
          <p:nvPr/>
        </p:nvSpPr>
        <p:spPr>
          <a:xfrm>
            <a:off x="4118609" y="1443989"/>
            <a:ext cx="11430" cy="0"/>
          </a:xfrm>
          <a:custGeom>
            <a:avLst/>
            <a:gdLst/>
            <a:ahLst/>
            <a:cxnLst/>
            <a:rect l="l" t="t" r="r" b="b"/>
            <a:pathLst>
              <a:path w="11429">
                <a:moveTo>
                  <a:pt x="11429" y="0"/>
                </a:moveTo>
                <a:lnTo>
                  <a:pt x="0" y="0"/>
                </a:lnTo>
              </a:path>
            </a:pathLst>
          </a:custGeom>
          <a:ln w="12700">
            <a:solidFill>
              <a:srgbClr val="3333FF"/>
            </a:solidFill>
          </a:ln>
        </p:spPr>
        <p:txBody>
          <a:bodyPr wrap="square" lIns="0" tIns="0" rIns="0" bIns="0" rtlCol="0"/>
          <a:lstStyle/>
          <a:p>
            <a:endParaRPr/>
          </a:p>
        </p:txBody>
      </p:sp>
      <p:sp>
        <p:nvSpPr>
          <p:cNvPr id="30" name="object 30"/>
          <p:cNvSpPr/>
          <p:nvPr/>
        </p:nvSpPr>
        <p:spPr>
          <a:xfrm>
            <a:off x="4093209" y="1443989"/>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31" name="object 31"/>
          <p:cNvSpPr/>
          <p:nvPr/>
        </p:nvSpPr>
        <p:spPr>
          <a:xfrm>
            <a:off x="4067809" y="1443989"/>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32" name="object 32"/>
          <p:cNvSpPr/>
          <p:nvPr/>
        </p:nvSpPr>
        <p:spPr>
          <a:xfrm>
            <a:off x="4042409" y="1443989"/>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33" name="object 33"/>
          <p:cNvSpPr/>
          <p:nvPr/>
        </p:nvSpPr>
        <p:spPr>
          <a:xfrm>
            <a:off x="4017009" y="1443989"/>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34" name="object 34"/>
          <p:cNvSpPr/>
          <p:nvPr/>
        </p:nvSpPr>
        <p:spPr>
          <a:xfrm>
            <a:off x="3991609" y="1443989"/>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35" name="object 35"/>
          <p:cNvSpPr/>
          <p:nvPr/>
        </p:nvSpPr>
        <p:spPr>
          <a:xfrm>
            <a:off x="3966209" y="1443989"/>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36" name="object 36"/>
          <p:cNvSpPr/>
          <p:nvPr/>
        </p:nvSpPr>
        <p:spPr>
          <a:xfrm>
            <a:off x="3942079" y="1443989"/>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37" name="object 37"/>
          <p:cNvSpPr/>
          <p:nvPr/>
        </p:nvSpPr>
        <p:spPr>
          <a:xfrm>
            <a:off x="3916679" y="1443989"/>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38" name="object 38"/>
          <p:cNvSpPr/>
          <p:nvPr/>
        </p:nvSpPr>
        <p:spPr>
          <a:xfrm>
            <a:off x="3891279" y="1443989"/>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39" name="object 39"/>
          <p:cNvSpPr/>
          <p:nvPr/>
        </p:nvSpPr>
        <p:spPr>
          <a:xfrm>
            <a:off x="3865879" y="1443989"/>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40" name="object 40"/>
          <p:cNvSpPr/>
          <p:nvPr/>
        </p:nvSpPr>
        <p:spPr>
          <a:xfrm>
            <a:off x="3840479" y="1443989"/>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41" name="object 41"/>
          <p:cNvSpPr/>
          <p:nvPr/>
        </p:nvSpPr>
        <p:spPr>
          <a:xfrm>
            <a:off x="3815079" y="1443989"/>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42" name="object 42"/>
          <p:cNvSpPr/>
          <p:nvPr/>
        </p:nvSpPr>
        <p:spPr>
          <a:xfrm>
            <a:off x="3790950" y="1443989"/>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43" name="object 43"/>
          <p:cNvSpPr/>
          <p:nvPr/>
        </p:nvSpPr>
        <p:spPr>
          <a:xfrm>
            <a:off x="3765550" y="1443989"/>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44" name="object 44"/>
          <p:cNvSpPr/>
          <p:nvPr/>
        </p:nvSpPr>
        <p:spPr>
          <a:xfrm>
            <a:off x="3740150" y="1443989"/>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45" name="object 45"/>
          <p:cNvSpPr/>
          <p:nvPr/>
        </p:nvSpPr>
        <p:spPr>
          <a:xfrm>
            <a:off x="3714750" y="1443989"/>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46" name="object 46"/>
          <p:cNvSpPr/>
          <p:nvPr/>
        </p:nvSpPr>
        <p:spPr>
          <a:xfrm>
            <a:off x="3689350" y="1443989"/>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47" name="object 47"/>
          <p:cNvSpPr/>
          <p:nvPr/>
        </p:nvSpPr>
        <p:spPr>
          <a:xfrm>
            <a:off x="3663950" y="1443989"/>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48" name="object 48"/>
          <p:cNvSpPr/>
          <p:nvPr/>
        </p:nvSpPr>
        <p:spPr>
          <a:xfrm>
            <a:off x="3639820" y="1443989"/>
            <a:ext cx="11430" cy="0"/>
          </a:xfrm>
          <a:custGeom>
            <a:avLst/>
            <a:gdLst/>
            <a:ahLst/>
            <a:cxnLst/>
            <a:rect l="l" t="t" r="r" b="b"/>
            <a:pathLst>
              <a:path w="11429">
                <a:moveTo>
                  <a:pt x="11429" y="0"/>
                </a:moveTo>
                <a:lnTo>
                  <a:pt x="0" y="0"/>
                </a:lnTo>
              </a:path>
            </a:pathLst>
          </a:custGeom>
          <a:ln w="12700">
            <a:solidFill>
              <a:srgbClr val="3333FF"/>
            </a:solidFill>
          </a:ln>
        </p:spPr>
        <p:txBody>
          <a:bodyPr wrap="square" lIns="0" tIns="0" rIns="0" bIns="0" rtlCol="0"/>
          <a:lstStyle/>
          <a:p>
            <a:endParaRPr/>
          </a:p>
        </p:txBody>
      </p:sp>
      <p:sp>
        <p:nvSpPr>
          <p:cNvPr id="49" name="object 49"/>
          <p:cNvSpPr/>
          <p:nvPr/>
        </p:nvSpPr>
        <p:spPr>
          <a:xfrm>
            <a:off x="3614420" y="1443989"/>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50" name="object 50"/>
          <p:cNvSpPr/>
          <p:nvPr/>
        </p:nvSpPr>
        <p:spPr>
          <a:xfrm>
            <a:off x="3589020" y="1443989"/>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51" name="object 51"/>
          <p:cNvSpPr/>
          <p:nvPr/>
        </p:nvSpPr>
        <p:spPr>
          <a:xfrm>
            <a:off x="3563620" y="1443989"/>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52" name="object 52"/>
          <p:cNvSpPr/>
          <p:nvPr/>
        </p:nvSpPr>
        <p:spPr>
          <a:xfrm>
            <a:off x="3538220" y="1443989"/>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53" name="object 53"/>
          <p:cNvSpPr/>
          <p:nvPr/>
        </p:nvSpPr>
        <p:spPr>
          <a:xfrm>
            <a:off x="3512820" y="1443989"/>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54" name="object 54"/>
          <p:cNvSpPr/>
          <p:nvPr/>
        </p:nvSpPr>
        <p:spPr>
          <a:xfrm>
            <a:off x="3487420" y="1443989"/>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55" name="object 55"/>
          <p:cNvSpPr/>
          <p:nvPr/>
        </p:nvSpPr>
        <p:spPr>
          <a:xfrm>
            <a:off x="3463290" y="1443989"/>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56" name="object 56"/>
          <p:cNvSpPr/>
          <p:nvPr/>
        </p:nvSpPr>
        <p:spPr>
          <a:xfrm>
            <a:off x="3437890" y="1443989"/>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57" name="object 57"/>
          <p:cNvSpPr/>
          <p:nvPr/>
        </p:nvSpPr>
        <p:spPr>
          <a:xfrm>
            <a:off x="3412490" y="1443989"/>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58" name="object 58"/>
          <p:cNvSpPr/>
          <p:nvPr/>
        </p:nvSpPr>
        <p:spPr>
          <a:xfrm>
            <a:off x="3387090" y="1443989"/>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59" name="object 59"/>
          <p:cNvSpPr/>
          <p:nvPr/>
        </p:nvSpPr>
        <p:spPr>
          <a:xfrm>
            <a:off x="3361690" y="1443989"/>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60" name="object 60"/>
          <p:cNvSpPr/>
          <p:nvPr/>
        </p:nvSpPr>
        <p:spPr>
          <a:xfrm>
            <a:off x="3336290" y="1443989"/>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61" name="object 61"/>
          <p:cNvSpPr/>
          <p:nvPr/>
        </p:nvSpPr>
        <p:spPr>
          <a:xfrm>
            <a:off x="3312159" y="1443989"/>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62" name="object 62"/>
          <p:cNvSpPr/>
          <p:nvPr/>
        </p:nvSpPr>
        <p:spPr>
          <a:xfrm>
            <a:off x="3286759" y="1443989"/>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63" name="object 63"/>
          <p:cNvSpPr/>
          <p:nvPr/>
        </p:nvSpPr>
        <p:spPr>
          <a:xfrm>
            <a:off x="3261359" y="1443989"/>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64" name="object 64"/>
          <p:cNvSpPr/>
          <p:nvPr/>
        </p:nvSpPr>
        <p:spPr>
          <a:xfrm>
            <a:off x="3235960" y="1443989"/>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65" name="object 65"/>
          <p:cNvSpPr/>
          <p:nvPr/>
        </p:nvSpPr>
        <p:spPr>
          <a:xfrm>
            <a:off x="3210560" y="1443989"/>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66" name="object 66"/>
          <p:cNvSpPr/>
          <p:nvPr/>
        </p:nvSpPr>
        <p:spPr>
          <a:xfrm>
            <a:off x="3185160" y="1443989"/>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67" name="object 67"/>
          <p:cNvSpPr/>
          <p:nvPr/>
        </p:nvSpPr>
        <p:spPr>
          <a:xfrm>
            <a:off x="3161029" y="1443989"/>
            <a:ext cx="11430" cy="0"/>
          </a:xfrm>
          <a:custGeom>
            <a:avLst/>
            <a:gdLst/>
            <a:ahLst/>
            <a:cxnLst/>
            <a:rect l="l" t="t" r="r" b="b"/>
            <a:pathLst>
              <a:path w="11430">
                <a:moveTo>
                  <a:pt x="11430" y="0"/>
                </a:moveTo>
                <a:lnTo>
                  <a:pt x="0" y="0"/>
                </a:lnTo>
              </a:path>
            </a:pathLst>
          </a:custGeom>
          <a:ln w="12700">
            <a:solidFill>
              <a:srgbClr val="3333FF"/>
            </a:solidFill>
          </a:ln>
        </p:spPr>
        <p:txBody>
          <a:bodyPr wrap="square" lIns="0" tIns="0" rIns="0" bIns="0" rtlCol="0"/>
          <a:lstStyle/>
          <a:p>
            <a:endParaRPr/>
          </a:p>
        </p:txBody>
      </p:sp>
      <p:sp>
        <p:nvSpPr>
          <p:cNvPr id="68" name="object 68"/>
          <p:cNvSpPr/>
          <p:nvPr/>
        </p:nvSpPr>
        <p:spPr>
          <a:xfrm>
            <a:off x="3135629" y="1443989"/>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69" name="object 69"/>
          <p:cNvSpPr/>
          <p:nvPr/>
        </p:nvSpPr>
        <p:spPr>
          <a:xfrm>
            <a:off x="3110229" y="1443989"/>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70" name="object 70"/>
          <p:cNvSpPr/>
          <p:nvPr/>
        </p:nvSpPr>
        <p:spPr>
          <a:xfrm>
            <a:off x="3084829" y="1443989"/>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71" name="object 71"/>
          <p:cNvSpPr/>
          <p:nvPr/>
        </p:nvSpPr>
        <p:spPr>
          <a:xfrm>
            <a:off x="3059429" y="1443989"/>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72" name="object 72"/>
          <p:cNvSpPr/>
          <p:nvPr/>
        </p:nvSpPr>
        <p:spPr>
          <a:xfrm>
            <a:off x="3034029" y="1443989"/>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73" name="object 73"/>
          <p:cNvSpPr/>
          <p:nvPr/>
        </p:nvSpPr>
        <p:spPr>
          <a:xfrm>
            <a:off x="3008629" y="1443989"/>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74" name="object 74"/>
          <p:cNvSpPr/>
          <p:nvPr/>
        </p:nvSpPr>
        <p:spPr>
          <a:xfrm>
            <a:off x="2984500" y="1443989"/>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75" name="object 75"/>
          <p:cNvSpPr/>
          <p:nvPr/>
        </p:nvSpPr>
        <p:spPr>
          <a:xfrm>
            <a:off x="2959100" y="1443989"/>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76" name="object 76"/>
          <p:cNvSpPr/>
          <p:nvPr/>
        </p:nvSpPr>
        <p:spPr>
          <a:xfrm>
            <a:off x="2933700" y="1443989"/>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77" name="object 77"/>
          <p:cNvSpPr/>
          <p:nvPr/>
        </p:nvSpPr>
        <p:spPr>
          <a:xfrm>
            <a:off x="2908300" y="1443989"/>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78" name="object 78"/>
          <p:cNvSpPr/>
          <p:nvPr/>
        </p:nvSpPr>
        <p:spPr>
          <a:xfrm>
            <a:off x="2882900" y="1443989"/>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79" name="object 79"/>
          <p:cNvSpPr/>
          <p:nvPr/>
        </p:nvSpPr>
        <p:spPr>
          <a:xfrm>
            <a:off x="2857500" y="1443989"/>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80" name="object 80"/>
          <p:cNvSpPr/>
          <p:nvPr/>
        </p:nvSpPr>
        <p:spPr>
          <a:xfrm>
            <a:off x="2833370" y="1443989"/>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81" name="object 81"/>
          <p:cNvSpPr/>
          <p:nvPr/>
        </p:nvSpPr>
        <p:spPr>
          <a:xfrm>
            <a:off x="2807970" y="1443989"/>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82" name="object 82"/>
          <p:cNvSpPr/>
          <p:nvPr/>
        </p:nvSpPr>
        <p:spPr>
          <a:xfrm>
            <a:off x="2782570" y="1443989"/>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83" name="object 83"/>
          <p:cNvSpPr/>
          <p:nvPr/>
        </p:nvSpPr>
        <p:spPr>
          <a:xfrm>
            <a:off x="2757170" y="1443989"/>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84" name="object 84"/>
          <p:cNvSpPr/>
          <p:nvPr/>
        </p:nvSpPr>
        <p:spPr>
          <a:xfrm>
            <a:off x="2731770" y="1443989"/>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85" name="object 85"/>
          <p:cNvSpPr/>
          <p:nvPr/>
        </p:nvSpPr>
        <p:spPr>
          <a:xfrm>
            <a:off x="2706370" y="1443989"/>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86" name="object 86"/>
          <p:cNvSpPr/>
          <p:nvPr/>
        </p:nvSpPr>
        <p:spPr>
          <a:xfrm>
            <a:off x="2682239" y="1443989"/>
            <a:ext cx="11430" cy="0"/>
          </a:xfrm>
          <a:custGeom>
            <a:avLst/>
            <a:gdLst/>
            <a:ahLst/>
            <a:cxnLst/>
            <a:rect l="l" t="t" r="r" b="b"/>
            <a:pathLst>
              <a:path w="11430">
                <a:moveTo>
                  <a:pt x="11430" y="0"/>
                </a:moveTo>
                <a:lnTo>
                  <a:pt x="0" y="0"/>
                </a:lnTo>
              </a:path>
            </a:pathLst>
          </a:custGeom>
          <a:ln w="12700">
            <a:solidFill>
              <a:srgbClr val="3333FF"/>
            </a:solidFill>
          </a:ln>
        </p:spPr>
        <p:txBody>
          <a:bodyPr wrap="square" lIns="0" tIns="0" rIns="0" bIns="0" rtlCol="0"/>
          <a:lstStyle/>
          <a:p>
            <a:endParaRPr/>
          </a:p>
        </p:txBody>
      </p:sp>
      <p:sp>
        <p:nvSpPr>
          <p:cNvPr id="87" name="object 87"/>
          <p:cNvSpPr/>
          <p:nvPr/>
        </p:nvSpPr>
        <p:spPr>
          <a:xfrm>
            <a:off x="2656839" y="1443989"/>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88" name="object 88"/>
          <p:cNvSpPr/>
          <p:nvPr/>
        </p:nvSpPr>
        <p:spPr>
          <a:xfrm>
            <a:off x="2631439" y="1443989"/>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89" name="object 89"/>
          <p:cNvSpPr/>
          <p:nvPr/>
        </p:nvSpPr>
        <p:spPr>
          <a:xfrm>
            <a:off x="2606039" y="1443989"/>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90" name="object 90"/>
          <p:cNvSpPr/>
          <p:nvPr/>
        </p:nvSpPr>
        <p:spPr>
          <a:xfrm>
            <a:off x="2580639" y="1443989"/>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91" name="object 91"/>
          <p:cNvSpPr/>
          <p:nvPr/>
        </p:nvSpPr>
        <p:spPr>
          <a:xfrm>
            <a:off x="2555239" y="1443989"/>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92" name="object 92"/>
          <p:cNvSpPr/>
          <p:nvPr/>
        </p:nvSpPr>
        <p:spPr>
          <a:xfrm>
            <a:off x="2529839" y="1443989"/>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93" name="object 93"/>
          <p:cNvSpPr/>
          <p:nvPr/>
        </p:nvSpPr>
        <p:spPr>
          <a:xfrm>
            <a:off x="2505710" y="1443989"/>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94" name="object 94"/>
          <p:cNvSpPr/>
          <p:nvPr/>
        </p:nvSpPr>
        <p:spPr>
          <a:xfrm>
            <a:off x="2480310" y="1443989"/>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95" name="object 95"/>
          <p:cNvSpPr/>
          <p:nvPr/>
        </p:nvSpPr>
        <p:spPr>
          <a:xfrm>
            <a:off x="2454910" y="1443989"/>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96" name="object 96"/>
          <p:cNvSpPr/>
          <p:nvPr/>
        </p:nvSpPr>
        <p:spPr>
          <a:xfrm>
            <a:off x="2429510" y="1443989"/>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97" name="object 97"/>
          <p:cNvSpPr/>
          <p:nvPr/>
        </p:nvSpPr>
        <p:spPr>
          <a:xfrm>
            <a:off x="2404110" y="1443989"/>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98" name="object 98"/>
          <p:cNvSpPr/>
          <p:nvPr/>
        </p:nvSpPr>
        <p:spPr>
          <a:xfrm>
            <a:off x="2378710" y="1443989"/>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99" name="object 99"/>
          <p:cNvSpPr/>
          <p:nvPr/>
        </p:nvSpPr>
        <p:spPr>
          <a:xfrm>
            <a:off x="2354579" y="1443989"/>
            <a:ext cx="11430" cy="0"/>
          </a:xfrm>
          <a:custGeom>
            <a:avLst/>
            <a:gdLst/>
            <a:ahLst/>
            <a:cxnLst/>
            <a:rect l="l" t="t" r="r" b="b"/>
            <a:pathLst>
              <a:path w="11430">
                <a:moveTo>
                  <a:pt x="11430" y="0"/>
                </a:moveTo>
                <a:lnTo>
                  <a:pt x="0" y="0"/>
                </a:lnTo>
              </a:path>
            </a:pathLst>
          </a:custGeom>
          <a:ln w="12700">
            <a:solidFill>
              <a:srgbClr val="3333FF"/>
            </a:solidFill>
          </a:ln>
        </p:spPr>
        <p:txBody>
          <a:bodyPr wrap="square" lIns="0" tIns="0" rIns="0" bIns="0" rtlCol="0"/>
          <a:lstStyle/>
          <a:p>
            <a:endParaRPr/>
          </a:p>
        </p:txBody>
      </p:sp>
      <p:sp>
        <p:nvSpPr>
          <p:cNvPr id="100" name="object 100"/>
          <p:cNvSpPr/>
          <p:nvPr/>
        </p:nvSpPr>
        <p:spPr>
          <a:xfrm>
            <a:off x="2329179" y="1443989"/>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01" name="object 101"/>
          <p:cNvSpPr/>
          <p:nvPr/>
        </p:nvSpPr>
        <p:spPr>
          <a:xfrm>
            <a:off x="2303779" y="1443989"/>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02" name="object 102"/>
          <p:cNvSpPr/>
          <p:nvPr/>
        </p:nvSpPr>
        <p:spPr>
          <a:xfrm>
            <a:off x="2278379" y="1443989"/>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03" name="object 103"/>
          <p:cNvSpPr/>
          <p:nvPr/>
        </p:nvSpPr>
        <p:spPr>
          <a:xfrm>
            <a:off x="2252979" y="1443989"/>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04" name="object 104"/>
          <p:cNvSpPr/>
          <p:nvPr/>
        </p:nvSpPr>
        <p:spPr>
          <a:xfrm>
            <a:off x="2227579" y="1443989"/>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05" name="object 105"/>
          <p:cNvSpPr/>
          <p:nvPr/>
        </p:nvSpPr>
        <p:spPr>
          <a:xfrm>
            <a:off x="2203450" y="1443989"/>
            <a:ext cx="11430" cy="0"/>
          </a:xfrm>
          <a:custGeom>
            <a:avLst/>
            <a:gdLst/>
            <a:ahLst/>
            <a:cxnLst/>
            <a:rect l="l" t="t" r="r" b="b"/>
            <a:pathLst>
              <a:path w="11430">
                <a:moveTo>
                  <a:pt x="11430" y="0"/>
                </a:moveTo>
                <a:lnTo>
                  <a:pt x="0" y="0"/>
                </a:lnTo>
              </a:path>
            </a:pathLst>
          </a:custGeom>
          <a:ln w="12700">
            <a:solidFill>
              <a:srgbClr val="3333FF"/>
            </a:solidFill>
          </a:ln>
        </p:spPr>
        <p:txBody>
          <a:bodyPr wrap="square" lIns="0" tIns="0" rIns="0" bIns="0" rtlCol="0"/>
          <a:lstStyle/>
          <a:p>
            <a:endParaRPr/>
          </a:p>
        </p:txBody>
      </p:sp>
      <p:sp>
        <p:nvSpPr>
          <p:cNvPr id="106" name="object 106"/>
          <p:cNvSpPr/>
          <p:nvPr/>
        </p:nvSpPr>
        <p:spPr>
          <a:xfrm>
            <a:off x="2178050" y="1443989"/>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07" name="object 107"/>
          <p:cNvSpPr/>
          <p:nvPr/>
        </p:nvSpPr>
        <p:spPr>
          <a:xfrm>
            <a:off x="2152650" y="1443989"/>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08" name="object 108"/>
          <p:cNvSpPr/>
          <p:nvPr/>
        </p:nvSpPr>
        <p:spPr>
          <a:xfrm>
            <a:off x="2127250" y="1443989"/>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09" name="object 109"/>
          <p:cNvSpPr/>
          <p:nvPr/>
        </p:nvSpPr>
        <p:spPr>
          <a:xfrm>
            <a:off x="2101850" y="1443989"/>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10" name="object 110"/>
          <p:cNvSpPr/>
          <p:nvPr/>
        </p:nvSpPr>
        <p:spPr>
          <a:xfrm>
            <a:off x="2076450" y="1443989"/>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11" name="object 111"/>
          <p:cNvSpPr/>
          <p:nvPr/>
        </p:nvSpPr>
        <p:spPr>
          <a:xfrm>
            <a:off x="2051050" y="1443989"/>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12" name="object 112"/>
          <p:cNvSpPr/>
          <p:nvPr/>
        </p:nvSpPr>
        <p:spPr>
          <a:xfrm>
            <a:off x="2026920" y="1443989"/>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13" name="object 113"/>
          <p:cNvSpPr/>
          <p:nvPr/>
        </p:nvSpPr>
        <p:spPr>
          <a:xfrm>
            <a:off x="2001520" y="1443989"/>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14" name="object 114"/>
          <p:cNvSpPr/>
          <p:nvPr/>
        </p:nvSpPr>
        <p:spPr>
          <a:xfrm>
            <a:off x="1976120" y="1443989"/>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15" name="object 115"/>
          <p:cNvSpPr/>
          <p:nvPr/>
        </p:nvSpPr>
        <p:spPr>
          <a:xfrm>
            <a:off x="1950720" y="1443989"/>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16" name="object 116"/>
          <p:cNvSpPr/>
          <p:nvPr/>
        </p:nvSpPr>
        <p:spPr>
          <a:xfrm>
            <a:off x="1925320" y="1443989"/>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17" name="object 117"/>
          <p:cNvSpPr/>
          <p:nvPr/>
        </p:nvSpPr>
        <p:spPr>
          <a:xfrm>
            <a:off x="1899920" y="1443989"/>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18" name="object 118"/>
          <p:cNvSpPr/>
          <p:nvPr/>
        </p:nvSpPr>
        <p:spPr>
          <a:xfrm>
            <a:off x="1875789" y="1443989"/>
            <a:ext cx="11430" cy="0"/>
          </a:xfrm>
          <a:custGeom>
            <a:avLst/>
            <a:gdLst/>
            <a:ahLst/>
            <a:cxnLst/>
            <a:rect l="l" t="t" r="r" b="b"/>
            <a:pathLst>
              <a:path w="11430">
                <a:moveTo>
                  <a:pt x="11430" y="0"/>
                </a:moveTo>
                <a:lnTo>
                  <a:pt x="0" y="0"/>
                </a:lnTo>
              </a:path>
            </a:pathLst>
          </a:custGeom>
          <a:ln w="12700">
            <a:solidFill>
              <a:srgbClr val="3333FF"/>
            </a:solidFill>
          </a:ln>
        </p:spPr>
        <p:txBody>
          <a:bodyPr wrap="square" lIns="0" tIns="0" rIns="0" bIns="0" rtlCol="0"/>
          <a:lstStyle/>
          <a:p>
            <a:endParaRPr/>
          </a:p>
        </p:txBody>
      </p:sp>
      <p:sp>
        <p:nvSpPr>
          <p:cNvPr id="119" name="object 119"/>
          <p:cNvSpPr/>
          <p:nvPr/>
        </p:nvSpPr>
        <p:spPr>
          <a:xfrm>
            <a:off x="1850389" y="1443989"/>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20" name="object 120"/>
          <p:cNvSpPr/>
          <p:nvPr/>
        </p:nvSpPr>
        <p:spPr>
          <a:xfrm>
            <a:off x="1824989" y="1443989"/>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21" name="object 121"/>
          <p:cNvSpPr/>
          <p:nvPr/>
        </p:nvSpPr>
        <p:spPr>
          <a:xfrm>
            <a:off x="1799589" y="1443989"/>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22" name="object 122"/>
          <p:cNvSpPr/>
          <p:nvPr/>
        </p:nvSpPr>
        <p:spPr>
          <a:xfrm>
            <a:off x="1774189" y="1443989"/>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23" name="object 123"/>
          <p:cNvSpPr/>
          <p:nvPr/>
        </p:nvSpPr>
        <p:spPr>
          <a:xfrm>
            <a:off x="1748789" y="1443989"/>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24" name="object 124"/>
          <p:cNvSpPr/>
          <p:nvPr/>
        </p:nvSpPr>
        <p:spPr>
          <a:xfrm>
            <a:off x="1724660" y="1443989"/>
            <a:ext cx="11430" cy="0"/>
          </a:xfrm>
          <a:custGeom>
            <a:avLst/>
            <a:gdLst/>
            <a:ahLst/>
            <a:cxnLst/>
            <a:rect l="l" t="t" r="r" b="b"/>
            <a:pathLst>
              <a:path w="11430">
                <a:moveTo>
                  <a:pt x="11429" y="0"/>
                </a:moveTo>
                <a:lnTo>
                  <a:pt x="0" y="0"/>
                </a:lnTo>
              </a:path>
            </a:pathLst>
          </a:custGeom>
          <a:ln w="12700">
            <a:solidFill>
              <a:srgbClr val="3333FF"/>
            </a:solidFill>
          </a:ln>
        </p:spPr>
        <p:txBody>
          <a:bodyPr wrap="square" lIns="0" tIns="0" rIns="0" bIns="0" rtlCol="0"/>
          <a:lstStyle/>
          <a:p>
            <a:endParaRPr/>
          </a:p>
        </p:txBody>
      </p:sp>
      <p:sp>
        <p:nvSpPr>
          <p:cNvPr id="125" name="object 125"/>
          <p:cNvSpPr/>
          <p:nvPr/>
        </p:nvSpPr>
        <p:spPr>
          <a:xfrm>
            <a:off x="1699260" y="1443989"/>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26" name="object 126"/>
          <p:cNvSpPr/>
          <p:nvPr/>
        </p:nvSpPr>
        <p:spPr>
          <a:xfrm>
            <a:off x="1673860" y="1443989"/>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27" name="object 127"/>
          <p:cNvSpPr/>
          <p:nvPr/>
        </p:nvSpPr>
        <p:spPr>
          <a:xfrm>
            <a:off x="1648460" y="1443989"/>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28" name="object 128"/>
          <p:cNvSpPr/>
          <p:nvPr/>
        </p:nvSpPr>
        <p:spPr>
          <a:xfrm>
            <a:off x="1623060" y="1443989"/>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29" name="object 129"/>
          <p:cNvSpPr/>
          <p:nvPr/>
        </p:nvSpPr>
        <p:spPr>
          <a:xfrm>
            <a:off x="1597660" y="1443989"/>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30" name="object 130"/>
          <p:cNvSpPr/>
          <p:nvPr/>
        </p:nvSpPr>
        <p:spPr>
          <a:xfrm>
            <a:off x="1572260" y="1443989"/>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31" name="object 131"/>
          <p:cNvSpPr/>
          <p:nvPr/>
        </p:nvSpPr>
        <p:spPr>
          <a:xfrm>
            <a:off x="1548130" y="1443989"/>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32" name="object 132"/>
          <p:cNvSpPr/>
          <p:nvPr/>
        </p:nvSpPr>
        <p:spPr>
          <a:xfrm>
            <a:off x="1522730" y="1443989"/>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33" name="object 133"/>
          <p:cNvSpPr/>
          <p:nvPr/>
        </p:nvSpPr>
        <p:spPr>
          <a:xfrm>
            <a:off x="1497330" y="1443989"/>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34" name="object 134"/>
          <p:cNvSpPr/>
          <p:nvPr/>
        </p:nvSpPr>
        <p:spPr>
          <a:xfrm>
            <a:off x="1471930" y="1443989"/>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35" name="object 135"/>
          <p:cNvSpPr/>
          <p:nvPr/>
        </p:nvSpPr>
        <p:spPr>
          <a:xfrm>
            <a:off x="1446530" y="1443989"/>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36" name="object 136"/>
          <p:cNvSpPr/>
          <p:nvPr/>
        </p:nvSpPr>
        <p:spPr>
          <a:xfrm>
            <a:off x="1421130" y="1443989"/>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37" name="object 137"/>
          <p:cNvSpPr/>
          <p:nvPr/>
        </p:nvSpPr>
        <p:spPr>
          <a:xfrm>
            <a:off x="1397000" y="1443989"/>
            <a:ext cx="11430" cy="0"/>
          </a:xfrm>
          <a:custGeom>
            <a:avLst/>
            <a:gdLst/>
            <a:ahLst/>
            <a:cxnLst/>
            <a:rect l="l" t="t" r="r" b="b"/>
            <a:pathLst>
              <a:path w="11430">
                <a:moveTo>
                  <a:pt x="11430" y="0"/>
                </a:moveTo>
                <a:lnTo>
                  <a:pt x="0" y="0"/>
                </a:lnTo>
              </a:path>
            </a:pathLst>
          </a:custGeom>
          <a:ln w="12700">
            <a:solidFill>
              <a:srgbClr val="3333FF"/>
            </a:solidFill>
          </a:ln>
        </p:spPr>
        <p:txBody>
          <a:bodyPr wrap="square" lIns="0" tIns="0" rIns="0" bIns="0" rtlCol="0"/>
          <a:lstStyle/>
          <a:p>
            <a:endParaRPr/>
          </a:p>
        </p:txBody>
      </p:sp>
      <p:sp>
        <p:nvSpPr>
          <p:cNvPr id="138" name="object 138"/>
          <p:cNvSpPr/>
          <p:nvPr/>
        </p:nvSpPr>
        <p:spPr>
          <a:xfrm>
            <a:off x="1371600" y="1443989"/>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39" name="object 139"/>
          <p:cNvSpPr/>
          <p:nvPr/>
        </p:nvSpPr>
        <p:spPr>
          <a:xfrm>
            <a:off x="1346200" y="1443989"/>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40" name="object 140"/>
          <p:cNvSpPr/>
          <p:nvPr/>
        </p:nvSpPr>
        <p:spPr>
          <a:xfrm>
            <a:off x="1320800" y="1443989"/>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41" name="object 141"/>
          <p:cNvSpPr/>
          <p:nvPr/>
        </p:nvSpPr>
        <p:spPr>
          <a:xfrm>
            <a:off x="1295400" y="1443989"/>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42" name="object 142"/>
          <p:cNvSpPr/>
          <p:nvPr/>
        </p:nvSpPr>
        <p:spPr>
          <a:xfrm>
            <a:off x="1270000" y="1443989"/>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43" name="object 143"/>
          <p:cNvSpPr/>
          <p:nvPr/>
        </p:nvSpPr>
        <p:spPr>
          <a:xfrm>
            <a:off x="1245869" y="1443989"/>
            <a:ext cx="11430" cy="0"/>
          </a:xfrm>
          <a:custGeom>
            <a:avLst/>
            <a:gdLst/>
            <a:ahLst/>
            <a:cxnLst/>
            <a:rect l="l" t="t" r="r" b="b"/>
            <a:pathLst>
              <a:path w="11430">
                <a:moveTo>
                  <a:pt x="11430" y="0"/>
                </a:moveTo>
                <a:lnTo>
                  <a:pt x="0" y="0"/>
                </a:lnTo>
              </a:path>
            </a:pathLst>
          </a:custGeom>
          <a:ln w="12700">
            <a:solidFill>
              <a:srgbClr val="3333FF"/>
            </a:solidFill>
          </a:ln>
        </p:spPr>
        <p:txBody>
          <a:bodyPr wrap="square" lIns="0" tIns="0" rIns="0" bIns="0" rtlCol="0"/>
          <a:lstStyle/>
          <a:p>
            <a:endParaRPr/>
          </a:p>
        </p:txBody>
      </p:sp>
      <p:sp>
        <p:nvSpPr>
          <p:cNvPr id="144" name="object 144"/>
          <p:cNvSpPr/>
          <p:nvPr/>
        </p:nvSpPr>
        <p:spPr>
          <a:xfrm>
            <a:off x="1220469" y="1443989"/>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45" name="object 145"/>
          <p:cNvSpPr/>
          <p:nvPr/>
        </p:nvSpPr>
        <p:spPr>
          <a:xfrm>
            <a:off x="1195069" y="1443989"/>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46" name="object 146"/>
          <p:cNvSpPr/>
          <p:nvPr/>
        </p:nvSpPr>
        <p:spPr>
          <a:xfrm>
            <a:off x="1169669" y="1443989"/>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47" name="object 147"/>
          <p:cNvSpPr/>
          <p:nvPr/>
        </p:nvSpPr>
        <p:spPr>
          <a:xfrm>
            <a:off x="1144269" y="1443989"/>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48" name="object 148"/>
          <p:cNvSpPr/>
          <p:nvPr/>
        </p:nvSpPr>
        <p:spPr>
          <a:xfrm>
            <a:off x="1118869" y="1443989"/>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49" name="object 149"/>
          <p:cNvSpPr/>
          <p:nvPr/>
        </p:nvSpPr>
        <p:spPr>
          <a:xfrm>
            <a:off x="1093469" y="1443989"/>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50" name="object 150"/>
          <p:cNvSpPr/>
          <p:nvPr/>
        </p:nvSpPr>
        <p:spPr>
          <a:xfrm>
            <a:off x="1069339" y="1443989"/>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51" name="object 151"/>
          <p:cNvSpPr/>
          <p:nvPr/>
        </p:nvSpPr>
        <p:spPr>
          <a:xfrm>
            <a:off x="1043939" y="1443989"/>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52" name="object 152"/>
          <p:cNvSpPr/>
          <p:nvPr/>
        </p:nvSpPr>
        <p:spPr>
          <a:xfrm>
            <a:off x="1018539" y="1443989"/>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53" name="object 153"/>
          <p:cNvSpPr/>
          <p:nvPr/>
        </p:nvSpPr>
        <p:spPr>
          <a:xfrm>
            <a:off x="993139" y="1443989"/>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54" name="object 154"/>
          <p:cNvSpPr/>
          <p:nvPr/>
        </p:nvSpPr>
        <p:spPr>
          <a:xfrm>
            <a:off x="967739" y="1443989"/>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55" name="object 155"/>
          <p:cNvSpPr/>
          <p:nvPr/>
        </p:nvSpPr>
        <p:spPr>
          <a:xfrm>
            <a:off x="947419" y="1438910"/>
            <a:ext cx="7620" cy="5080"/>
          </a:xfrm>
          <a:custGeom>
            <a:avLst/>
            <a:gdLst/>
            <a:ahLst/>
            <a:cxnLst/>
            <a:rect l="l" t="t" r="r" b="b"/>
            <a:pathLst>
              <a:path w="7619" h="5080">
                <a:moveTo>
                  <a:pt x="7620" y="5079"/>
                </a:moveTo>
                <a:lnTo>
                  <a:pt x="0" y="5079"/>
                </a:lnTo>
                <a:lnTo>
                  <a:pt x="0" y="0"/>
                </a:lnTo>
              </a:path>
            </a:pathLst>
          </a:custGeom>
          <a:ln w="12700">
            <a:solidFill>
              <a:srgbClr val="3333FF"/>
            </a:solidFill>
          </a:ln>
        </p:spPr>
        <p:txBody>
          <a:bodyPr wrap="square" lIns="0" tIns="0" rIns="0" bIns="0" rtlCol="0"/>
          <a:lstStyle/>
          <a:p>
            <a:endParaRPr/>
          </a:p>
        </p:txBody>
      </p:sp>
      <p:sp>
        <p:nvSpPr>
          <p:cNvPr id="156" name="object 156"/>
          <p:cNvSpPr/>
          <p:nvPr/>
        </p:nvSpPr>
        <p:spPr>
          <a:xfrm>
            <a:off x="947419" y="1413510"/>
            <a:ext cx="0" cy="12700"/>
          </a:xfrm>
          <a:custGeom>
            <a:avLst/>
            <a:gdLst/>
            <a:ahLst/>
            <a:cxnLst/>
            <a:rect l="l" t="t" r="r" b="b"/>
            <a:pathLst>
              <a:path h="12700">
                <a:moveTo>
                  <a:pt x="-6350" y="6350"/>
                </a:moveTo>
                <a:lnTo>
                  <a:pt x="6350" y="6350"/>
                </a:lnTo>
              </a:path>
            </a:pathLst>
          </a:custGeom>
          <a:ln w="12700">
            <a:solidFill>
              <a:srgbClr val="3333FF"/>
            </a:solidFill>
          </a:ln>
        </p:spPr>
        <p:txBody>
          <a:bodyPr wrap="square" lIns="0" tIns="0" rIns="0" bIns="0" rtlCol="0"/>
          <a:lstStyle/>
          <a:p>
            <a:endParaRPr/>
          </a:p>
        </p:txBody>
      </p:sp>
      <p:sp>
        <p:nvSpPr>
          <p:cNvPr id="157" name="object 157"/>
          <p:cNvSpPr/>
          <p:nvPr/>
        </p:nvSpPr>
        <p:spPr>
          <a:xfrm>
            <a:off x="947419" y="1388110"/>
            <a:ext cx="0" cy="12700"/>
          </a:xfrm>
          <a:custGeom>
            <a:avLst/>
            <a:gdLst/>
            <a:ahLst/>
            <a:cxnLst/>
            <a:rect l="l" t="t" r="r" b="b"/>
            <a:pathLst>
              <a:path h="12700">
                <a:moveTo>
                  <a:pt x="-6350" y="6350"/>
                </a:moveTo>
                <a:lnTo>
                  <a:pt x="6350" y="6350"/>
                </a:lnTo>
              </a:path>
            </a:pathLst>
          </a:custGeom>
          <a:ln w="12700">
            <a:solidFill>
              <a:srgbClr val="3333FF"/>
            </a:solidFill>
          </a:ln>
        </p:spPr>
        <p:txBody>
          <a:bodyPr wrap="square" lIns="0" tIns="0" rIns="0" bIns="0" rtlCol="0"/>
          <a:lstStyle/>
          <a:p>
            <a:endParaRPr/>
          </a:p>
        </p:txBody>
      </p:sp>
      <p:sp>
        <p:nvSpPr>
          <p:cNvPr id="158" name="object 158"/>
          <p:cNvSpPr/>
          <p:nvPr/>
        </p:nvSpPr>
        <p:spPr>
          <a:xfrm>
            <a:off x="947419" y="1362710"/>
            <a:ext cx="0" cy="12700"/>
          </a:xfrm>
          <a:custGeom>
            <a:avLst/>
            <a:gdLst/>
            <a:ahLst/>
            <a:cxnLst/>
            <a:rect l="l" t="t" r="r" b="b"/>
            <a:pathLst>
              <a:path h="12700">
                <a:moveTo>
                  <a:pt x="-6350" y="6350"/>
                </a:moveTo>
                <a:lnTo>
                  <a:pt x="6350" y="6350"/>
                </a:lnTo>
              </a:path>
            </a:pathLst>
          </a:custGeom>
          <a:ln w="12700">
            <a:solidFill>
              <a:srgbClr val="3333FF"/>
            </a:solidFill>
          </a:ln>
        </p:spPr>
        <p:txBody>
          <a:bodyPr wrap="square" lIns="0" tIns="0" rIns="0" bIns="0" rtlCol="0"/>
          <a:lstStyle/>
          <a:p>
            <a:endParaRPr/>
          </a:p>
        </p:txBody>
      </p:sp>
      <p:sp>
        <p:nvSpPr>
          <p:cNvPr id="159" name="object 159"/>
          <p:cNvSpPr/>
          <p:nvPr/>
        </p:nvSpPr>
        <p:spPr>
          <a:xfrm>
            <a:off x="947419" y="1338580"/>
            <a:ext cx="0" cy="12700"/>
          </a:xfrm>
          <a:custGeom>
            <a:avLst/>
            <a:gdLst/>
            <a:ahLst/>
            <a:cxnLst/>
            <a:rect l="l" t="t" r="r" b="b"/>
            <a:pathLst>
              <a:path h="12700">
                <a:moveTo>
                  <a:pt x="-6350" y="6350"/>
                </a:moveTo>
                <a:lnTo>
                  <a:pt x="6350" y="6350"/>
                </a:lnTo>
              </a:path>
            </a:pathLst>
          </a:custGeom>
          <a:ln w="12700">
            <a:solidFill>
              <a:srgbClr val="3333FF"/>
            </a:solidFill>
          </a:ln>
        </p:spPr>
        <p:txBody>
          <a:bodyPr wrap="square" lIns="0" tIns="0" rIns="0" bIns="0" rtlCol="0"/>
          <a:lstStyle/>
          <a:p>
            <a:endParaRPr/>
          </a:p>
        </p:txBody>
      </p:sp>
      <p:sp>
        <p:nvSpPr>
          <p:cNvPr id="160" name="object 160"/>
          <p:cNvSpPr/>
          <p:nvPr/>
        </p:nvSpPr>
        <p:spPr>
          <a:xfrm>
            <a:off x="947419" y="1313180"/>
            <a:ext cx="0" cy="12700"/>
          </a:xfrm>
          <a:custGeom>
            <a:avLst/>
            <a:gdLst/>
            <a:ahLst/>
            <a:cxnLst/>
            <a:rect l="l" t="t" r="r" b="b"/>
            <a:pathLst>
              <a:path h="12700">
                <a:moveTo>
                  <a:pt x="-6350" y="6350"/>
                </a:moveTo>
                <a:lnTo>
                  <a:pt x="6350" y="6350"/>
                </a:lnTo>
              </a:path>
            </a:pathLst>
          </a:custGeom>
          <a:ln w="12700">
            <a:solidFill>
              <a:srgbClr val="3333FF"/>
            </a:solidFill>
          </a:ln>
        </p:spPr>
        <p:txBody>
          <a:bodyPr wrap="square" lIns="0" tIns="0" rIns="0" bIns="0" rtlCol="0"/>
          <a:lstStyle/>
          <a:p>
            <a:endParaRPr/>
          </a:p>
        </p:txBody>
      </p:sp>
      <p:sp>
        <p:nvSpPr>
          <p:cNvPr id="161" name="object 161"/>
          <p:cNvSpPr/>
          <p:nvPr/>
        </p:nvSpPr>
        <p:spPr>
          <a:xfrm>
            <a:off x="947419" y="1287780"/>
            <a:ext cx="0" cy="12700"/>
          </a:xfrm>
          <a:custGeom>
            <a:avLst/>
            <a:gdLst/>
            <a:ahLst/>
            <a:cxnLst/>
            <a:rect l="l" t="t" r="r" b="b"/>
            <a:pathLst>
              <a:path h="12700">
                <a:moveTo>
                  <a:pt x="-6350" y="6350"/>
                </a:moveTo>
                <a:lnTo>
                  <a:pt x="6350" y="6350"/>
                </a:lnTo>
              </a:path>
            </a:pathLst>
          </a:custGeom>
          <a:ln w="12700">
            <a:solidFill>
              <a:srgbClr val="3333FF"/>
            </a:solidFill>
          </a:ln>
        </p:spPr>
        <p:txBody>
          <a:bodyPr wrap="square" lIns="0" tIns="0" rIns="0" bIns="0" rtlCol="0"/>
          <a:lstStyle/>
          <a:p>
            <a:endParaRPr/>
          </a:p>
        </p:txBody>
      </p:sp>
      <p:sp>
        <p:nvSpPr>
          <p:cNvPr id="162" name="object 162"/>
          <p:cNvSpPr/>
          <p:nvPr/>
        </p:nvSpPr>
        <p:spPr>
          <a:xfrm>
            <a:off x="947419" y="1262380"/>
            <a:ext cx="0" cy="12700"/>
          </a:xfrm>
          <a:custGeom>
            <a:avLst/>
            <a:gdLst/>
            <a:ahLst/>
            <a:cxnLst/>
            <a:rect l="l" t="t" r="r" b="b"/>
            <a:pathLst>
              <a:path h="12700">
                <a:moveTo>
                  <a:pt x="-6350" y="6350"/>
                </a:moveTo>
                <a:lnTo>
                  <a:pt x="6350" y="6350"/>
                </a:lnTo>
              </a:path>
            </a:pathLst>
          </a:custGeom>
          <a:ln w="12700">
            <a:solidFill>
              <a:srgbClr val="3333FF"/>
            </a:solidFill>
          </a:ln>
        </p:spPr>
        <p:txBody>
          <a:bodyPr wrap="square" lIns="0" tIns="0" rIns="0" bIns="0" rtlCol="0"/>
          <a:lstStyle/>
          <a:p>
            <a:endParaRPr/>
          </a:p>
        </p:txBody>
      </p:sp>
      <p:sp>
        <p:nvSpPr>
          <p:cNvPr id="163" name="object 163"/>
          <p:cNvSpPr/>
          <p:nvPr/>
        </p:nvSpPr>
        <p:spPr>
          <a:xfrm>
            <a:off x="947419" y="1236980"/>
            <a:ext cx="0" cy="12700"/>
          </a:xfrm>
          <a:custGeom>
            <a:avLst/>
            <a:gdLst/>
            <a:ahLst/>
            <a:cxnLst/>
            <a:rect l="l" t="t" r="r" b="b"/>
            <a:pathLst>
              <a:path h="12700">
                <a:moveTo>
                  <a:pt x="-6350" y="6350"/>
                </a:moveTo>
                <a:lnTo>
                  <a:pt x="6350" y="6350"/>
                </a:lnTo>
              </a:path>
            </a:pathLst>
          </a:custGeom>
          <a:ln w="12700">
            <a:solidFill>
              <a:srgbClr val="3333FF"/>
            </a:solidFill>
          </a:ln>
        </p:spPr>
        <p:txBody>
          <a:bodyPr wrap="square" lIns="0" tIns="0" rIns="0" bIns="0" rtlCol="0"/>
          <a:lstStyle/>
          <a:p>
            <a:endParaRPr/>
          </a:p>
        </p:txBody>
      </p:sp>
      <p:sp>
        <p:nvSpPr>
          <p:cNvPr id="164" name="object 164"/>
          <p:cNvSpPr/>
          <p:nvPr/>
        </p:nvSpPr>
        <p:spPr>
          <a:xfrm>
            <a:off x="947419" y="1211580"/>
            <a:ext cx="0" cy="12700"/>
          </a:xfrm>
          <a:custGeom>
            <a:avLst/>
            <a:gdLst/>
            <a:ahLst/>
            <a:cxnLst/>
            <a:rect l="l" t="t" r="r" b="b"/>
            <a:pathLst>
              <a:path h="12700">
                <a:moveTo>
                  <a:pt x="-6350" y="6350"/>
                </a:moveTo>
                <a:lnTo>
                  <a:pt x="6350" y="6350"/>
                </a:lnTo>
              </a:path>
            </a:pathLst>
          </a:custGeom>
          <a:ln w="12700">
            <a:solidFill>
              <a:srgbClr val="3333FF"/>
            </a:solidFill>
          </a:ln>
        </p:spPr>
        <p:txBody>
          <a:bodyPr wrap="square" lIns="0" tIns="0" rIns="0" bIns="0" rtlCol="0"/>
          <a:lstStyle/>
          <a:p>
            <a:endParaRPr/>
          </a:p>
        </p:txBody>
      </p:sp>
      <p:sp>
        <p:nvSpPr>
          <p:cNvPr id="165" name="object 165"/>
          <p:cNvSpPr/>
          <p:nvPr/>
        </p:nvSpPr>
        <p:spPr>
          <a:xfrm>
            <a:off x="947419" y="1187450"/>
            <a:ext cx="0" cy="12700"/>
          </a:xfrm>
          <a:custGeom>
            <a:avLst/>
            <a:gdLst/>
            <a:ahLst/>
            <a:cxnLst/>
            <a:rect l="l" t="t" r="r" b="b"/>
            <a:pathLst>
              <a:path h="12700">
                <a:moveTo>
                  <a:pt x="-6350" y="6350"/>
                </a:moveTo>
                <a:lnTo>
                  <a:pt x="6350" y="6350"/>
                </a:lnTo>
              </a:path>
            </a:pathLst>
          </a:custGeom>
          <a:ln w="12700">
            <a:solidFill>
              <a:srgbClr val="3333FF"/>
            </a:solidFill>
          </a:ln>
        </p:spPr>
        <p:txBody>
          <a:bodyPr wrap="square" lIns="0" tIns="0" rIns="0" bIns="0" rtlCol="0"/>
          <a:lstStyle/>
          <a:p>
            <a:endParaRPr/>
          </a:p>
        </p:txBody>
      </p:sp>
      <p:sp>
        <p:nvSpPr>
          <p:cNvPr id="166" name="object 166"/>
          <p:cNvSpPr/>
          <p:nvPr/>
        </p:nvSpPr>
        <p:spPr>
          <a:xfrm>
            <a:off x="947419" y="1162050"/>
            <a:ext cx="0" cy="12700"/>
          </a:xfrm>
          <a:custGeom>
            <a:avLst/>
            <a:gdLst/>
            <a:ahLst/>
            <a:cxnLst/>
            <a:rect l="l" t="t" r="r" b="b"/>
            <a:pathLst>
              <a:path h="12700">
                <a:moveTo>
                  <a:pt x="-6350" y="6350"/>
                </a:moveTo>
                <a:lnTo>
                  <a:pt x="6350" y="6350"/>
                </a:lnTo>
              </a:path>
            </a:pathLst>
          </a:custGeom>
          <a:ln w="12700">
            <a:solidFill>
              <a:srgbClr val="3333FF"/>
            </a:solidFill>
          </a:ln>
        </p:spPr>
        <p:txBody>
          <a:bodyPr wrap="square" lIns="0" tIns="0" rIns="0" bIns="0" rtlCol="0"/>
          <a:lstStyle/>
          <a:p>
            <a:endParaRPr/>
          </a:p>
        </p:txBody>
      </p:sp>
      <p:sp>
        <p:nvSpPr>
          <p:cNvPr id="167" name="object 167"/>
          <p:cNvSpPr/>
          <p:nvPr/>
        </p:nvSpPr>
        <p:spPr>
          <a:xfrm>
            <a:off x="947419" y="1136650"/>
            <a:ext cx="0" cy="12700"/>
          </a:xfrm>
          <a:custGeom>
            <a:avLst/>
            <a:gdLst/>
            <a:ahLst/>
            <a:cxnLst/>
            <a:rect l="l" t="t" r="r" b="b"/>
            <a:pathLst>
              <a:path h="12700">
                <a:moveTo>
                  <a:pt x="-6350" y="6350"/>
                </a:moveTo>
                <a:lnTo>
                  <a:pt x="6350" y="6350"/>
                </a:lnTo>
              </a:path>
            </a:pathLst>
          </a:custGeom>
          <a:ln w="12700">
            <a:solidFill>
              <a:srgbClr val="3333FF"/>
            </a:solidFill>
          </a:ln>
        </p:spPr>
        <p:txBody>
          <a:bodyPr wrap="square" lIns="0" tIns="0" rIns="0" bIns="0" rtlCol="0"/>
          <a:lstStyle/>
          <a:p>
            <a:endParaRPr/>
          </a:p>
        </p:txBody>
      </p:sp>
      <p:sp>
        <p:nvSpPr>
          <p:cNvPr id="168" name="object 168"/>
          <p:cNvSpPr/>
          <p:nvPr/>
        </p:nvSpPr>
        <p:spPr>
          <a:xfrm>
            <a:off x="947419" y="1111250"/>
            <a:ext cx="0" cy="12700"/>
          </a:xfrm>
          <a:custGeom>
            <a:avLst/>
            <a:gdLst/>
            <a:ahLst/>
            <a:cxnLst/>
            <a:rect l="l" t="t" r="r" b="b"/>
            <a:pathLst>
              <a:path h="12700">
                <a:moveTo>
                  <a:pt x="-6350" y="6350"/>
                </a:moveTo>
                <a:lnTo>
                  <a:pt x="6350" y="6350"/>
                </a:lnTo>
              </a:path>
            </a:pathLst>
          </a:custGeom>
          <a:ln w="12700">
            <a:solidFill>
              <a:srgbClr val="3333FF"/>
            </a:solidFill>
          </a:ln>
        </p:spPr>
        <p:txBody>
          <a:bodyPr wrap="square" lIns="0" tIns="0" rIns="0" bIns="0" rtlCol="0"/>
          <a:lstStyle/>
          <a:p>
            <a:endParaRPr/>
          </a:p>
        </p:txBody>
      </p:sp>
      <p:sp>
        <p:nvSpPr>
          <p:cNvPr id="169" name="object 169"/>
          <p:cNvSpPr/>
          <p:nvPr/>
        </p:nvSpPr>
        <p:spPr>
          <a:xfrm>
            <a:off x="947419" y="1085850"/>
            <a:ext cx="0" cy="12700"/>
          </a:xfrm>
          <a:custGeom>
            <a:avLst/>
            <a:gdLst/>
            <a:ahLst/>
            <a:cxnLst/>
            <a:rect l="l" t="t" r="r" b="b"/>
            <a:pathLst>
              <a:path h="12700">
                <a:moveTo>
                  <a:pt x="-6350" y="6350"/>
                </a:moveTo>
                <a:lnTo>
                  <a:pt x="6350" y="6350"/>
                </a:lnTo>
              </a:path>
            </a:pathLst>
          </a:custGeom>
          <a:ln w="12700">
            <a:solidFill>
              <a:srgbClr val="3333FF"/>
            </a:solidFill>
          </a:ln>
        </p:spPr>
        <p:txBody>
          <a:bodyPr wrap="square" lIns="0" tIns="0" rIns="0" bIns="0" rtlCol="0"/>
          <a:lstStyle/>
          <a:p>
            <a:endParaRPr/>
          </a:p>
        </p:txBody>
      </p:sp>
      <p:sp>
        <p:nvSpPr>
          <p:cNvPr id="170" name="object 170"/>
          <p:cNvSpPr/>
          <p:nvPr/>
        </p:nvSpPr>
        <p:spPr>
          <a:xfrm>
            <a:off x="947419" y="1060450"/>
            <a:ext cx="0" cy="12700"/>
          </a:xfrm>
          <a:custGeom>
            <a:avLst/>
            <a:gdLst/>
            <a:ahLst/>
            <a:cxnLst/>
            <a:rect l="l" t="t" r="r" b="b"/>
            <a:pathLst>
              <a:path h="12700">
                <a:moveTo>
                  <a:pt x="-6350" y="6350"/>
                </a:moveTo>
                <a:lnTo>
                  <a:pt x="6350" y="6350"/>
                </a:lnTo>
              </a:path>
            </a:pathLst>
          </a:custGeom>
          <a:ln w="12700">
            <a:solidFill>
              <a:srgbClr val="3333FF"/>
            </a:solidFill>
          </a:ln>
        </p:spPr>
        <p:txBody>
          <a:bodyPr wrap="square" lIns="0" tIns="0" rIns="0" bIns="0" rtlCol="0"/>
          <a:lstStyle/>
          <a:p>
            <a:endParaRPr/>
          </a:p>
        </p:txBody>
      </p:sp>
      <p:sp>
        <p:nvSpPr>
          <p:cNvPr id="171" name="object 171"/>
          <p:cNvSpPr/>
          <p:nvPr/>
        </p:nvSpPr>
        <p:spPr>
          <a:xfrm>
            <a:off x="947419" y="1036319"/>
            <a:ext cx="0" cy="11430"/>
          </a:xfrm>
          <a:custGeom>
            <a:avLst/>
            <a:gdLst/>
            <a:ahLst/>
            <a:cxnLst/>
            <a:rect l="l" t="t" r="r" b="b"/>
            <a:pathLst>
              <a:path h="11430">
                <a:moveTo>
                  <a:pt x="-6350" y="5714"/>
                </a:moveTo>
                <a:lnTo>
                  <a:pt x="6350" y="5714"/>
                </a:lnTo>
              </a:path>
            </a:pathLst>
          </a:custGeom>
          <a:ln w="11429">
            <a:solidFill>
              <a:srgbClr val="3333FF"/>
            </a:solidFill>
          </a:ln>
        </p:spPr>
        <p:txBody>
          <a:bodyPr wrap="square" lIns="0" tIns="0" rIns="0" bIns="0" rtlCol="0"/>
          <a:lstStyle/>
          <a:p>
            <a:endParaRPr/>
          </a:p>
        </p:txBody>
      </p:sp>
      <p:sp>
        <p:nvSpPr>
          <p:cNvPr id="172" name="object 172"/>
          <p:cNvSpPr/>
          <p:nvPr/>
        </p:nvSpPr>
        <p:spPr>
          <a:xfrm>
            <a:off x="947419" y="1010919"/>
            <a:ext cx="0" cy="12700"/>
          </a:xfrm>
          <a:custGeom>
            <a:avLst/>
            <a:gdLst/>
            <a:ahLst/>
            <a:cxnLst/>
            <a:rect l="l" t="t" r="r" b="b"/>
            <a:pathLst>
              <a:path h="12700">
                <a:moveTo>
                  <a:pt x="-6350" y="6350"/>
                </a:moveTo>
                <a:lnTo>
                  <a:pt x="6350" y="6350"/>
                </a:lnTo>
              </a:path>
            </a:pathLst>
          </a:custGeom>
          <a:ln w="12700">
            <a:solidFill>
              <a:srgbClr val="3333FF"/>
            </a:solidFill>
          </a:ln>
        </p:spPr>
        <p:txBody>
          <a:bodyPr wrap="square" lIns="0" tIns="0" rIns="0" bIns="0" rtlCol="0"/>
          <a:lstStyle/>
          <a:p>
            <a:endParaRPr/>
          </a:p>
        </p:txBody>
      </p:sp>
      <p:sp>
        <p:nvSpPr>
          <p:cNvPr id="173" name="object 173"/>
          <p:cNvSpPr/>
          <p:nvPr/>
        </p:nvSpPr>
        <p:spPr>
          <a:xfrm>
            <a:off x="947419" y="985519"/>
            <a:ext cx="0" cy="12700"/>
          </a:xfrm>
          <a:custGeom>
            <a:avLst/>
            <a:gdLst/>
            <a:ahLst/>
            <a:cxnLst/>
            <a:rect l="l" t="t" r="r" b="b"/>
            <a:pathLst>
              <a:path h="12700">
                <a:moveTo>
                  <a:pt x="-6350" y="6350"/>
                </a:moveTo>
                <a:lnTo>
                  <a:pt x="6350" y="6350"/>
                </a:lnTo>
              </a:path>
            </a:pathLst>
          </a:custGeom>
          <a:ln w="12700">
            <a:solidFill>
              <a:srgbClr val="3333FF"/>
            </a:solidFill>
          </a:ln>
        </p:spPr>
        <p:txBody>
          <a:bodyPr wrap="square" lIns="0" tIns="0" rIns="0" bIns="0" rtlCol="0"/>
          <a:lstStyle/>
          <a:p>
            <a:endParaRPr/>
          </a:p>
        </p:txBody>
      </p:sp>
      <p:sp>
        <p:nvSpPr>
          <p:cNvPr id="174" name="object 174"/>
          <p:cNvSpPr/>
          <p:nvPr/>
        </p:nvSpPr>
        <p:spPr>
          <a:xfrm>
            <a:off x="947419" y="960119"/>
            <a:ext cx="0" cy="12700"/>
          </a:xfrm>
          <a:custGeom>
            <a:avLst/>
            <a:gdLst/>
            <a:ahLst/>
            <a:cxnLst/>
            <a:rect l="l" t="t" r="r" b="b"/>
            <a:pathLst>
              <a:path h="12700">
                <a:moveTo>
                  <a:pt x="-6350" y="6350"/>
                </a:moveTo>
                <a:lnTo>
                  <a:pt x="6350" y="6350"/>
                </a:lnTo>
              </a:path>
            </a:pathLst>
          </a:custGeom>
          <a:ln w="12700">
            <a:solidFill>
              <a:srgbClr val="3333FF"/>
            </a:solidFill>
          </a:ln>
        </p:spPr>
        <p:txBody>
          <a:bodyPr wrap="square" lIns="0" tIns="0" rIns="0" bIns="0" rtlCol="0"/>
          <a:lstStyle/>
          <a:p>
            <a:endParaRPr/>
          </a:p>
        </p:txBody>
      </p:sp>
      <p:sp>
        <p:nvSpPr>
          <p:cNvPr id="175" name="object 175"/>
          <p:cNvSpPr/>
          <p:nvPr/>
        </p:nvSpPr>
        <p:spPr>
          <a:xfrm>
            <a:off x="947419" y="934719"/>
            <a:ext cx="0" cy="12700"/>
          </a:xfrm>
          <a:custGeom>
            <a:avLst/>
            <a:gdLst/>
            <a:ahLst/>
            <a:cxnLst/>
            <a:rect l="l" t="t" r="r" b="b"/>
            <a:pathLst>
              <a:path h="12700">
                <a:moveTo>
                  <a:pt x="-6350" y="6350"/>
                </a:moveTo>
                <a:lnTo>
                  <a:pt x="6350" y="6350"/>
                </a:lnTo>
              </a:path>
            </a:pathLst>
          </a:custGeom>
          <a:ln w="12700">
            <a:solidFill>
              <a:srgbClr val="3333FF"/>
            </a:solidFill>
          </a:ln>
        </p:spPr>
        <p:txBody>
          <a:bodyPr wrap="square" lIns="0" tIns="0" rIns="0" bIns="0" rtlCol="0"/>
          <a:lstStyle/>
          <a:p>
            <a:endParaRPr/>
          </a:p>
        </p:txBody>
      </p:sp>
      <p:sp>
        <p:nvSpPr>
          <p:cNvPr id="176" name="object 176"/>
          <p:cNvSpPr/>
          <p:nvPr/>
        </p:nvSpPr>
        <p:spPr>
          <a:xfrm>
            <a:off x="947419" y="909319"/>
            <a:ext cx="0" cy="12700"/>
          </a:xfrm>
          <a:custGeom>
            <a:avLst/>
            <a:gdLst/>
            <a:ahLst/>
            <a:cxnLst/>
            <a:rect l="l" t="t" r="r" b="b"/>
            <a:pathLst>
              <a:path h="12700">
                <a:moveTo>
                  <a:pt x="-6350" y="6350"/>
                </a:moveTo>
                <a:lnTo>
                  <a:pt x="6350" y="6350"/>
                </a:lnTo>
              </a:path>
            </a:pathLst>
          </a:custGeom>
          <a:ln w="12700">
            <a:solidFill>
              <a:srgbClr val="3333FF"/>
            </a:solidFill>
          </a:ln>
        </p:spPr>
        <p:txBody>
          <a:bodyPr wrap="square" lIns="0" tIns="0" rIns="0" bIns="0" rtlCol="0"/>
          <a:lstStyle/>
          <a:p>
            <a:endParaRPr/>
          </a:p>
        </p:txBody>
      </p:sp>
      <p:sp>
        <p:nvSpPr>
          <p:cNvPr id="177" name="object 177"/>
          <p:cNvSpPr/>
          <p:nvPr/>
        </p:nvSpPr>
        <p:spPr>
          <a:xfrm>
            <a:off x="947419" y="883919"/>
            <a:ext cx="0" cy="12700"/>
          </a:xfrm>
          <a:custGeom>
            <a:avLst/>
            <a:gdLst/>
            <a:ahLst/>
            <a:cxnLst/>
            <a:rect l="l" t="t" r="r" b="b"/>
            <a:pathLst>
              <a:path h="12700">
                <a:moveTo>
                  <a:pt x="-6350" y="6350"/>
                </a:moveTo>
                <a:lnTo>
                  <a:pt x="6350" y="6350"/>
                </a:lnTo>
              </a:path>
            </a:pathLst>
          </a:custGeom>
          <a:ln w="12700">
            <a:solidFill>
              <a:srgbClr val="3333FF"/>
            </a:solidFill>
          </a:ln>
        </p:spPr>
        <p:txBody>
          <a:bodyPr wrap="square" lIns="0" tIns="0" rIns="0" bIns="0" rtlCol="0"/>
          <a:lstStyle/>
          <a:p>
            <a:endParaRPr/>
          </a:p>
        </p:txBody>
      </p:sp>
      <p:sp>
        <p:nvSpPr>
          <p:cNvPr id="178" name="object 178"/>
          <p:cNvSpPr/>
          <p:nvPr/>
        </p:nvSpPr>
        <p:spPr>
          <a:xfrm>
            <a:off x="947419" y="859789"/>
            <a:ext cx="0" cy="12700"/>
          </a:xfrm>
          <a:custGeom>
            <a:avLst/>
            <a:gdLst/>
            <a:ahLst/>
            <a:cxnLst/>
            <a:rect l="l" t="t" r="r" b="b"/>
            <a:pathLst>
              <a:path h="12700">
                <a:moveTo>
                  <a:pt x="-6350" y="6350"/>
                </a:moveTo>
                <a:lnTo>
                  <a:pt x="6350" y="6350"/>
                </a:lnTo>
              </a:path>
            </a:pathLst>
          </a:custGeom>
          <a:ln w="12700">
            <a:solidFill>
              <a:srgbClr val="3333FF"/>
            </a:solidFill>
          </a:ln>
        </p:spPr>
        <p:txBody>
          <a:bodyPr wrap="square" lIns="0" tIns="0" rIns="0" bIns="0" rtlCol="0"/>
          <a:lstStyle/>
          <a:p>
            <a:endParaRPr/>
          </a:p>
        </p:txBody>
      </p:sp>
      <p:sp>
        <p:nvSpPr>
          <p:cNvPr id="179" name="object 179"/>
          <p:cNvSpPr/>
          <p:nvPr/>
        </p:nvSpPr>
        <p:spPr>
          <a:xfrm>
            <a:off x="947419" y="834389"/>
            <a:ext cx="0" cy="12700"/>
          </a:xfrm>
          <a:custGeom>
            <a:avLst/>
            <a:gdLst/>
            <a:ahLst/>
            <a:cxnLst/>
            <a:rect l="l" t="t" r="r" b="b"/>
            <a:pathLst>
              <a:path h="12700">
                <a:moveTo>
                  <a:pt x="-6350" y="6350"/>
                </a:moveTo>
                <a:lnTo>
                  <a:pt x="6350" y="6350"/>
                </a:lnTo>
              </a:path>
            </a:pathLst>
          </a:custGeom>
          <a:ln w="12700">
            <a:solidFill>
              <a:srgbClr val="3333FF"/>
            </a:solidFill>
          </a:ln>
        </p:spPr>
        <p:txBody>
          <a:bodyPr wrap="square" lIns="0" tIns="0" rIns="0" bIns="0" rtlCol="0"/>
          <a:lstStyle/>
          <a:p>
            <a:endParaRPr/>
          </a:p>
        </p:txBody>
      </p:sp>
      <p:sp>
        <p:nvSpPr>
          <p:cNvPr id="180" name="object 180"/>
          <p:cNvSpPr/>
          <p:nvPr/>
        </p:nvSpPr>
        <p:spPr>
          <a:xfrm>
            <a:off x="947419" y="808990"/>
            <a:ext cx="0" cy="12700"/>
          </a:xfrm>
          <a:custGeom>
            <a:avLst/>
            <a:gdLst/>
            <a:ahLst/>
            <a:cxnLst/>
            <a:rect l="l" t="t" r="r" b="b"/>
            <a:pathLst>
              <a:path h="12700">
                <a:moveTo>
                  <a:pt x="-6350" y="6350"/>
                </a:moveTo>
                <a:lnTo>
                  <a:pt x="6350" y="6350"/>
                </a:lnTo>
              </a:path>
            </a:pathLst>
          </a:custGeom>
          <a:ln w="12700">
            <a:solidFill>
              <a:srgbClr val="3333FF"/>
            </a:solidFill>
          </a:ln>
        </p:spPr>
        <p:txBody>
          <a:bodyPr wrap="square" lIns="0" tIns="0" rIns="0" bIns="0" rtlCol="0"/>
          <a:lstStyle/>
          <a:p>
            <a:endParaRPr/>
          </a:p>
        </p:txBody>
      </p:sp>
      <p:sp>
        <p:nvSpPr>
          <p:cNvPr id="181" name="object 181"/>
          <p:cNvSpPr/>
          <p:nvPr/>
        </p:nvSpPr>
        <p:spPr>
          <a:xfrm>
            <a:off x="952500" y="801369"/>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82" name="object 182"/>
          <p:cNvSpPr/>
          <p:nvPr/>
        </p:nvSpPr>
        <p:spPr>
          <a:xfrm>
            <a:off x="977900" y="801369"/>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83" name="object 183"/>
          <p:cNvSpPr/>
          <p:nvPr/>
        </p:nvSpPr>
        <p:spPr>
          <a:xfrm>
            <a:off x="1003300" y="801369"/>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84" name="object 184"/>
          <p:cNvSpPr/>
          <p:nvPr/>
        </p:nvSpPr>
        <p:spPr>
          <a:xfrm>
            <a:off x="1028700" y="801369"/>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85" name="object 185"/>
          <p:cNvSpPr/>
          <p:nvPr/>
        </p:nvSpPr>
        <p:spPr>
          <a:xfrm>
            <a:off x="1054100" y="801369"/>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86" name="object 186"/>
          <p:cNvSpPr/>
          <p:nvPr/>
        </p:nvSpPr>
        <p:spPr>
          <a:xfrm>
            <a:off x="1079500" y="801369"/>
            <a:ext cx="11430" cy="0"/>
          </a:xfrm>
          <a:custGeom>
            <a:avLst/>
            <a:gdLst/>
            <a:ahLst/>
            <a:cxnLst/>
            <a:rect l="l" t="t" r="r" b="b"/>
            <a:pathLst>
              <a:path w="11430">
                <a:moveTo>
                  <a:pt x="0" y="0"/>
                </a:moveTo>
                <a:lnTo>
                  <a:pt x="11430" y="0"/>
                </a:lnTo>
              </a:path>
            </a:pathLst>
          </a:custGeom>
          <a:ln w="12700">
            <a:solidFill>
              <a:srgbClr val="3333FF"/>
            </a:solidFill>
          </a:ln>
        </p:spPr>
        <p:txBody>
          <a:bodyPr wrap="square" lIns="0" tIns="0" rIns="0" bIns="0" rtlCol="0"/>
          <a:lstStyle/>
          <a:p>
            <a:endParaRPr/>
          </a:p>
        </p:txBody>
      </p:sp>
      <p:sp>
        <p:nvSpPr>
          <p:cNvPr id="187" name="object 187"/>
          <p:cNvSpPr/>
          <p:nvPr/>
        </p:nvSpPr>
        <p:spPr>
          <a:xfrm>
            <a:off x="1103630" y="801369"/>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88" name="object 188"/>
          <p:cNvSpPr/>
          <p:nvPr/>
        </p:nvSpPr>
        <p:spPr>
          <a:xfrm>
            <a:off x="1129030" y="801369"/>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89" name="object 189"/>
          <p:cNvSpPr/>
          <p:nvPr/>
        </p:nvSpPr>
        <p:spPr>
          <a:xfrm>
            <a:off x="1154430" y="801369"/>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90" name="object 190"/>
          <p:cNvSpPr/>
          <p:nvPr/>
        </p:nvSpPr>
        <p:spPr>
          <a:xfrm>
            <a:off x="1179830" y="801369"/>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91" name="object 191"/>
          <p:cNvSpPr/>
          <p:nvPr/>
        </p:nvSpPr>
        <p:spPr>
          <a:xfrm>
            <a:off x="1205230" y="801369"/>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92" name="object 192"/>
          <p:cNvSpPr/>
          <p:nvPr/>
        </p:nvSpPr>
        <p:spPr>
          <a:xfrm>
            <a:off x="1230630" y="801369"/>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93" name="object 193"/>
          <p:cNvSpPr/>
          <p:nvPr/>
        </p:nvSpPr>
        <p:spPr>
          <a:xfrm>
            <a:off x="1254760" y="801369"/>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94" name="object 194"/>
          <p:cNvSpPr/>
          <p:nvPr/>
        </p:nvSpPr>
        <p:spPr>
          <a:xfrm>
            <a:off x="1280160" y="801369"/>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95" name="object 195"/>
          <p:cNvSpPr/>
          <p:nvPr/>
        </p:nvSpPr>
        <p:spPr>
          <a:xfrm>
            <a:off x="1305560" y="801369"/>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96" name="object 196"/>
          <p:cNvSpPr/>
          <p:nvPr/>
        </p:nvSpPr>
        <p:spPr>
          <a:xfrm>
            <a:off x="1330960" y="801369"/>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97" name="object 197"/>
          <p:cNvSpPr/>
          <p:nvPr/>
        </p:nvSpPr>
        <p:spPr>
          <a:xfrm>
            <a:off x="1356360" y="801369"/>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98" name="object 198"/>
          <p:cNvSpPr/>
          <p:nvPr/>
        </p:nvSpPr>
        <p:spPr>
          <a:xfrm>
            <a:off x="1381760" y="801369"/>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99" name="object 199"/>
          <p:cNvSpPr/>
          <p:nvPr/>
        </p:nvSpPr>
        <p:spPr>
          <a:xfrm>
            <a:off x="1405889" y="801369"/>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200" name="object 200"/>
          <p:cNvSpPr/>
          <p:nvPr/>
        </p:nvSpPr>
        <p:spPr>
          <a:xfrm>
            <a:off x="1431289" y="801369"/>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201" name="object 201"/>
          <p:cNvSpPr/>
          <p:nvPr/>
        </p:nvSpPr>
        <p:spPr>
          <a:xfrm>
            <a:off x="1456689" y="801369"/>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202" name="object 202"/>
          <p:cNvSpPr/>
          <p:nvPr/>
        </p:nvSpPr>
        <p:spPr>
          <a:xfrm>
            <a:off x="1482089" y="801369"/>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203" name="object 203"/>
          <p:cNvSpPr/>
          <p:nvPr/>
        </p:nvSpPr>
        <p:spPr>
          <a:xfrm>
            <a:off x="1507489" y="801369"/>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204" name="object 204"/>
          <p:cNvSpPr/>
          <p:nvPr/>
        </p:nvSpPr>
        <p:spPr>
          <a:xfrm>
            <a:off x="1532889" y="801369"/>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205" name="object 205"/>
          <p:cNvSpPr/>
          <p:nvPr/>
        </p:nvSpPr>
        <p:spPr>
          <a:xfrm>
            <a:off x="1558289" y="801369"/>
            <a:ext cx="11430" cy="0"/>
          </a:xfrm>
          <a:custGeom>
            <a:avLst/>
            <a:gdLst/>
            <a:ahLst/>
            <a:cxnLst/>
            <a:rect l="l" t="t" r="r" b="b"/>
            <a:pathLst>
              <a:path w="11430">
                <a:moveTo>
                  <a:pt x="0" y="0"/>
                </a:moveTo>
                <a:lnTo>
                  <a:pt x="11429" y="0"/>
                </a:lnTo>
              </a:path>
            </a:pathLst>
          </a:custGeom>
          <a:ln w="12700">
            <a:solidFill>
              <a:srgbClr val="3333FF"/>
            </a:solidFill>
          </a:ln>
        </p:spPr>
        <p:txBody>
          <a:bodyPr wrap="square" lIns="0" tIns="0" rIns="0" bIns="0" rtlCol="0"/>
          <a:lstStyle/>
          <a:p>
            <a:endParaRPr/>
          </a:p>
        </p:txBody>
      </p:sp>
      <p:sp>
        <p:nvSpPr>
          <p:cNvPr id="206" name="object 206"/>
          <p:cNvSpPr/>
          <p:nvPr/>
        </p:nvSpPr>
        <p:spPr>
          <a:xfrm>
            <a:off x="1582419" y="801369"/>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207" name="object 207"/>
          <p:cNvSpPr/>
          <p:nvPr/>
        </p:nvSpPr>
        <p:spPr>
          <a:xfrm>
            <a:off x="1607819" y="801369"/>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208" name="object 208"/>
          <p:cNvSpPr/>
          <p:nvPr/>
        </p:nvSpPr>
        <p:spPr>
          <a:xfrm>
            <a:off x="1633220" y="801369"/>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209" name="object 209"/>
          <p:cNvSpPr/>
          <p:nvPr/>
        </p:nvSpPr>
        <p:spPr>
          <a:xfrm>
            <a:off x="1658620" y="801369"/>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210" name="object 210"/>
          <p:cNvSpPr/>
          <p:nvPr/>
        </p:nvSpPr>
        <p:spPr>
          <a:xfrm>
            <a:off x="1684020" y="801369"/>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211" name="object 211"/>
          <p:cNvSpPr/>
          <p:nvPr/>
        </p:nvSpPr>
        <p:spPr>
          <a:xfrm>
            <a:off x="1709420" y="801369"/>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212" name="object 212"/>
          <p:cNvSpPr/>
          <p:nvPr/>
        </p:nvSpPr>
        <p:spPr>
          <a:xfrm>
            <a:off x="1733550" y="801369"/>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213" name="object 213"/>
          <p:cNvSpPr/>
          <p:nvPr/>
        </p:nvSpPr>
        <p:spPr>
          <a:xfrm>
            <a:off x="1758950" y="801369"/>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214" name="object 214"/>
          <p:cNvSpPr/>
          <p:nvPr/>
        </p:nvSpPr>
        <p:spPr>
          <a:xfrm>
            <a:off x="1784350" y="801369"/>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215" name="object 215"/>
          <p:cNvSpPr/>
          <p:nvPr/>
        </p:nvSpPr>
        <p:spPr>
          <a:xfrm>
            <a:off x="1809750" y="801369"/>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216" name="object 216"/>
          <p:cNvSpPr/>
          <p:nvPr/>
        </p:nvSpPr>
        <p:spPr>
          <a:xfrm>
            <a:off x="1835150" y="801369"/>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217" name="object 217"/>
          <p:cNvSpPr/>
          <p:nvPr/>
        </p:nvSpPr>
        <p:spPr>
          <a:xfrm>
            <a:off x="1860550" y="801369"/>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218" name="object 218"/>
          <p:cNvSpPr/>
          <p:nvPr/>
        </p:nvSpPr>
        <p:spPr>
          <a:xfrm>
            <a:off x="1885950" y="801369"/>
            <a:ext cx="11430" cy="0"/>
          </a:xfrm>
          <a:custGeom>
            <a:avLst/>
            <a:gdLst/>
            <a:ahLst/>
            <a:cxnLst/>
            <a:rect l="l" t="t" r="r" b="b"/>
            <a:pathLst>
              <a:path w="11430">
                <a:moveTo>
                  <a:pt x="0" y="0"/>
                </a:moveTo>
                <a:lnTo>
                  <a:pt x="11430" y="0"/>
                </a:lnTo>
              </a:path>
            </a:pathLst>
          </a:custGeom>
          <a:ln w="12700">
            <a:solidFill>
              <a:srgbClr val="3333FF"/>
            </a:solidFill>
          </a:ln>
        </p:spPr>
        <p:txBody>
          <a:bodyPr wrap="square" lIns="0" tIns="0" rIns="0" bIns="0" rtlCol="0"/>
          <a:lstStyle/>
          <a:p>
            <a:endParaRPr/>
          </a:p>
        </p:txBody>
      </p:sp>
      <p:sp>
        <p:nvSpPr>
          <p:cNvPr id="219" name="object 219"/>
          <p:cNvSpPr/>
          <p:nvPr/>
        </p:nvSpPr>
        <p:spPr>
          <a:xfrm>
            <a:off x="1910079" y="801369"/>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220" name="object 220"/>
          <p:cNvSpPr/>
          <p:nvPr/>
        </p:nvSpPr>
        <p:spPr>
          <a:xfrm>
            <a:off x="1935479" y="801369"/>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221" name="object 221"/>
          <p:cNvSpPr/>
          <p:nvPr/>
        </p:nvSpPr>
        <p:spPr>
          <a:xfrm>
            <a:off x="1960879" y="801369"/>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222" name="object 222"/>
          <p:cNvSpPr/>
          <p:nvPr/>
        </p:nvSpPr>
        <p:spPr>
          <a:xfrm>
            <a:off x="1986279" y="801369"/>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223" name="object 223"/>
          <p:cNvSpPr/>
          <p:nvPr/>
        </p:nvSpPr>
        <p:spPr>
          <a:xfrm>
            <a:off x="2011679" y="801369"/>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224" name="object 224"/>
          <p:cNvSpPr/>
          <p:nvPr/>
        </p:nvSpPr>
        <p:spPr>
          <a:xfrm>
            <a:off x="2037079" y="801369"/>
            <a:ext cx="11430" cy="0"/>
          </a:xfrm>
          <a:custGeom>
            <a:avLst/>
            <a:gdLst/>
            <a:ahLst/>
            <a:cxnLst/>
            <a:rect l="l" t="t" r="r" b="b"/>
            <a:pathLst>
              <a:path w="11430">
                <a:moveTo>
                  <a:pt x="0" y="0"/>
                </a:moveTo>
                <a:lnTo>
                  <a:pt x="11430" y="0"/>
                </a:lnTo>
              </a:path>
            </a:pathLst>
          </a:custGeom>
          <a:ln w="12700">
            <a:solidFill>
              <a:srgbClr val="3333FF"/>
            </a:solidFill>
          </a:ln>
        </p:spPr>
        <p:txBody>
          <a:bodyPr wrap="square" lIns="0" tIns="0" rIns="0" bIns="0" rtlCol="0"/>
          <a:lstStyle/>
          <a:p>
            <a:endParaRPr/>
          </a:p>
        </p:txBody>
      </p:sp>
      <p:sp>
        <p:nvSpPr>
          <p:cNvPr id="225" name="object 225"/>
          <p:cNvSpPr/>
          <p:nvPr/>
        </p:nvSpPr>
        <p:spPr>
          <a:xfrm>
            <a:off x="2061210" y="801369"/>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226" name="object 226"/>
          <p:cNvSpPr/>
          <p:nvPr/>
        </p:nvSpPr>
        <p:spPr>
          <a:xfrm>
            <a:off x="2086610" y="801369"/>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227" name="object 227"/>
          <p:cNvSpPr/>
          <p:nvPr/>
        </p:nvSpPr>
        <p:spPr>
          <a:xfrm>
            <a:off x="2112010" y="801369"/>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228" name="object 228"/>
          <p:cNvSpPr/>
          <p:nvPr/>
        </p:nvSpPr>
        <p:spPr>
          <a:xfrm>
            <a:off x="2137410" y="801369"/>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229" name="object 229"/>
          <p:cNvSpPr/>
          <p:nvPr/>
        </p:nvSpPr>
        <p:spPr>
          <a:xfrm>
            <a:off x="2162810" y="801369"/>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230" name="object 230"/>
          <p:cNvSpPr/>
          <p:nvPr/>
        </p:nvSpPr>
        <p:spPr>
          <a:xfrm>
            <a:off x="2188210" y="801369"/>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231" name="object 231"/>
          <p:cNvSpPr/>
          <p:nvPr/>
        </p:nvSpPr>
        <p:spPr>
          <a:xfrm>
            <a:off x="2212339" y="801369"/>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232" name="object 232"/>
          <p:cNvSpPr/>
          <p:nvPr/>
        </p:nvSpPr>
        <p:spPr>
          <a:xfrm>
            <a:off x="2237739" y="801369"/>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233" name="object 233"/>
          <p:cNvSpPr/>
          <p:nvPr/>
        </p:nvSpPr>
        <p:spPr>
          <a:xfrm>
            <a:off x="2263139" y="801369"/>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234" name="object 234"/>
          <p:cNvSpPr/>
          <p:nvPr/>
        </p:nvSpPr>
        <p:spPr>
          <a:xfrm>
            <a:off x="2288539" y="801369"/>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235" name="object 235"/>
          <p:cNvSpPr/>
          <p:nvPr/>
        </p:nvSpPr>
        <p:spPr>
          <a:xfrm>
            <a:off x="2313939" y="801369"/>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236" name="object 236"/>
          <p:cNvSpPr/>
          <p:nvPr/>
        </p:nvSpPr>
        <p:spPr>
          <a:xfrm>
            <a:off x="2339339" y="801369"/>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237" name="object 237"/>
          <p:cNvSpPr/>
          <p:nvPr/>
        </p:nvSpPr>
        <p:spPr>
          <a:xfrm>
            <a:off x="2364739" y="801369"/>
            <a:ext cx="11430" cy="0"/>
          </a:xfrm>
          <a:custGeom>
            <a:avLst/>
            <a:gdLst/>
            <a:ahLst/>
            <a:cxnLst/>
            <a:rect l="l" t="t" r="r" b="b"/>
            <a:pathLst>
              <a:path w="11430">
                <a:moveTo>
                  <a:pt x="0" y="0"/>
                </a:moveTo>
                <a:lnTo>
                  <a:pt x="11430" y="0"/>
                </a:lnTo>
              </a:path>
            </a:pathLst>
          </a:custGeom>
          <a:ln w="12700">
            <a:solidFill>
              <a:srgbClr val="3333FF"/>
            </a:solidFill>
          </a:ln>
        </p:spPr>
        <p:txBody>
          <a:bodyPr wrap="square" lIns="0" tIns="0" rIns="0" bIns="0" rtlCol="0"/>
          <a:lstStyle/>
          <a:p>
            <a:endParaRPr/>
          </a:p>
        </p:txBody>
      </p:sp>
      <p:sp>
        <p:nvSpPr>
          <p:cNvPr id="238" name="object 238"/>
          <p:cNvSpPr/>
          <p:nvPr/>
        </p:nvSpPr>
        <p:spPr>
          <a:xfrm>
            <a:off x="2388870" y="801369"/>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239" name="object 239"/>
          <p:cNvSpPr/>
          <p:nvPr/>
        </p:nvSpPr>
        <p:spPr>
          <a:xfrm>
            <a:off x="2414270" y="801369"/>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240" name="object 240"/>
          <p:cNvSpPr/>
          <p:nvPr/>
        </p:nvSpPr>
        <p:spPr>
          <a:xfrm>
            <a:off x="2439670" y="801369"/>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241" name="object 241"/>
          <p:cNvSpPr/>
          <p:nvPr/>
        </p:nvSpPr>
        <p:spPr>
          <a:xfrm>
            <a:off x="2465070" y="801369"/>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242" name="object 242"/>
          <p:cNvSpPr/>
          <p:nvPr/>
        </p:nvSpPr>
        <p:spPr>
          <a:xfrm>
            <a:off x="2490470" y="801369"/>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243" name="object 243"/>
          <p:cNvSpPr/>
          <p:nvPr/>
        </p:nvSpPr>
        <p:spPr>
          <a:xfrm>
            <a:off x="2515870" y="801369"/>
            <a:ext cx="11430" cy="0"/>
          </a:xfrm>
          <a:custGeom>
            <a:avLst/>
            <a:gdLst/>
            <a:ahLst/>
            <a:cxnLst/>
            <a:rect l="l" t="t" r="r" b="b"/>
            <a:pathLst>
              <a:path w="11430">
                <a:moveTo>
                  <a:pt x="0" y="0"/>
                </a:moveTo>
                <a:lnTo>
                  <a:pt x="11430" y="0"/>
                </a:lnTo>
              </a:path>
            </a:pathLst>
          </a:custGeom>
          <a:ln w="12700">
            <a:solidFill>
              <a:srgbClr val="3333FF"/>
            </a:solidFill>
          </a:ln>
        </p:spPr>
        <p:txBody>
          <a:bodyPr wrap="square" lIns="0" tIns="0" rIns="0" bIns="0" rtlCol="0"/>
          <a:lstStyle/>
          <a:p>
            <a:endParaRPr/>
          </a:p>
        </p:txBody>
      </p:sp>
      <p:sp>
        <p:nvSpPr>
          <p:cNvPr id="244" name="object 244"/>
          <p:cNvSpPr/>
          <p:nvPr/>
        </p:nvSpPr>
        <p:spPr>
          <a:xfrm>
            <a:off x="2540000" y="801369"/>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245" name="object 245"/>
          <p:cNvSpPr/>
          <p:nvPr/>
        </p:nvSpPr>
        <p:spPr>
          <a:xfrm>
            <a:off x="2565400" y="801369"/>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246" name="object 246"/>
          <p:cNvSpPr/>
          <p:nvPr/>
        </p:nvSpPr>
        <p:spPr>
          <a:xfrm>
            <a:off x="2590800" y="801369"/>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247" name="object 247"/>
          <p:cNvSpPr/>
          <p:nvPr/>
        </p:nvSpPr>
        <p:spPr>
          <a:xfrm>
            <a:off x="2616200" y="801369"/>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248" name="object 248"/>
          <p:cNvSpPr/>
          <p:nvPr/>
        </p:nvSpPr>
        <p:spPr>
          <a:xfrm>
            <a:off x="2641600" y="801369"/>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249" name="object 249"/>
          <p:cNvSpPr/>
          <p:nvPr/>
        </p:nvSpPr>
        <p:spPr>
          <a:xfrm>
            <a:off x="2667000" y="801369"/>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250" name="object 250"/>
          <p:cNvSpPr/>
          <p:nvPr/>
        </p:nvSpPr>
        <p:spPr>
          <a:xfrm>
            <a:off x="2691129" y="801369"/>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251" name="object 251"/>
          <p:cNvSpPr/>
          <p:nvPr/>
        </p:nvSpPr>
        <p:spPr>
          <a:xfrm>
            <a:off x="2716529" y="801369"/>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252" name="object 252"/>
          <p:cNvSpPr/>
          <p:nvPr/>
        </p:nvSpPr>
        <p:spPr>
          <a:xfrm>
            <a:off x="2741929" y="801369"/>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253" name="object 253"/>
          <p:cNvSpPr/>
          <p:nvPr/>
        </p:nvSpPr>
        <p:spPr>
          <a:xfrm>
            <a:off x="2767329" y="801369"/>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254" name="object 254"/>
          <p:cNvSpPr/>
          <p:nvPr/>
        </p:nvSpPr>
        <p:spPr>
          <a:xfrm>
            <a:off x="2792729" y="801369"/>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255" name="object 255"/>
          <p:cNvSpPr/>
          <p:nvPr/>
        </p:nvSpPr>
        <p:spPr>
          <a:xfrm>
            <a:off x="2818129" y="801369"/>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256" name="object 256"/>
          <p:cNvSpPr/>
          <p:nvPr/>
        </p:nvSpPr>
        <p:spPr>
          <a:xfrm>
            <a:off x="2843529" y="801369"/>
            <a:ext cx="11430" cy="0"/>
          </a:xfrm>
          <a:custGeom>
            <a:avLst/>
            <a:gdLst/>
            <a:ahLst/>
            <a:cxnLst/>
            <a:rect l="l" t="t" r="r" b="b"/>
            <a:pathLst>
              <a:path w="11430">
                <a:moveTo>
                  <a:pt x="0" y="0"/>
                </a:moveTo>
                <a:lnTo>
                  <a:pt x="11430" y="0"/>
                </a:lnTo>
              </a:path>
            </a:pathLst>
          </a:custGeom>
          <a:ln w="12700">
            <a:solidFill>
              <a:srgbClr val="3333FF"/>
            </a:solidFill>
          </a:ln>
        </p:spPr>
        <p:txBody>
          <a:bodyPr wrap="square" lIns="0" tIns="0" rIns="0" bIns="0" rtlCol="0"/>
          <a:lstStyle/>
          <a:p>
            <a:endParaRPr/>
          </a:p>
        </p:txBody>
      </p:sp>
      <p:sp>
        <p:nvSpPr>
          <p:cNvPr id="257" name="object 257"/>
          <p:cNvSpPr/>
          <p:nvPr/>
        </p:nvSpPr>
        <p:spPr>
          <a:xfrm>
            <a:off x="2867660" y="801369"/>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258" name="object 258"/>
          <p:cNvSpPr/>
          <p:nvPr/>
        </p:nvSpPr>
        <p:spPr>
          <a:xfrm>
            <a:off x="2893060" y="801369"/>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259" name="object 259"/>
          <p:cNvSpPr/>
          <p:nvPr/>
        </p:nvSpPr>
        <p:spPr>
          <a:xfrm>
            <a:off x="2918460" y="801369"/>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260" name="object 260"/>
          <p:cNvSpPr/>
          <p:nvPr/>
        </p:nvSpPr>
        <p:spPr>
          <a:xfrm>
            <a:off x="2943860" y="801369"/>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261" name="object 261"/>
          <p:cNvSpPr/>
          <p:nvPr/>
        </p:nvSpPr>
        <p:spPr>
          <a:xfrm>
            <a:off x="2969260" y="801369"/>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262" name="object 262"/>
          <p:cNvSpPr/>
          <p:nvPr/>
        </p:nvSpPr>
        <p:spPr>
          <a:xfrm>
            <a:off x="2994660" y="801369"/>
            <a:ext cx="11430" cy="0"/>
          </a:xfrm>
          <a:custGeom>
            <a:avLst/>
            <a:gdLst/>
            <a:ahLst/>
            <a:cxnLst/>
            <a:rect l="l" t="t" r="r" b="b"/>
            <a:pathLst>
              <a:path w="11430">
                <a:moveTo>
                  <a:pt x="0" y="0"/>
                </a:moveTo>
                <a:lnTo>
                  <a:pt x="11429" y="0"/>
                </a:lnTo>
              </a:path>
            </a:pathLst>
          </a:custGeom>
          <a:ln w="12700">
            <a:solidFill>
              <a:srgbClr val="3333FF"/>
            </a:solidFill>
          </a:ln>
        </p:spPr>
        <p:txBody>
          <a:bodyPr wrap="square" lIns="0" tIns="0" rIns="0" bIns="0" rtlCol="0"/>
          <a:lstStyle/>
          <a:p>
            <a:endParaRPr/>
          </a:p>
        </p:txBody>
      </p:sp>
      <p:sp>
        <p:nvSpPr>
          <p:cNvPr id="263" name="object 263"/>
          <p:cNvSpPr/>
          <p:nvPr/>
        </p:nvSpPr>
        <p:spPr>
          <a:xfrm>
            <a:off x="3018789" y="801369"/>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264" name="object 264"/>
          <p:cNvSpPr/>
          <p:nvPr/>
        </p:nvSpPr>
        <p:spPr>
          <a:xfrm>
            <a:off x="3044189" y="801369"/>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265" name="object 265"/>
          <p:cNvSpPr/>
          <p:nvPr/>
        </p:nvSpPr>
        <p:spPr>
          <a:xfrm>
            <a:off x="3069589" y="801369"/>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266" name="object 266"/>
          <p:cNvSpPr/>
          <p:nvPr/>
        </p:nvSpPr>
        <p:spPr>
          <a:xfrm>
            <a:off x="3094989" y="801369"/>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267" name="object 267"/>
          <p:cNvSpPr/>
          <p:nvPr/>
        </p:nvSpPr>
        <p:spPr>
          <a:xfrm>
            <a:off x="3120389" y="801369"/>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268" name="object 268"/>
          <p:cNvSpPr/>
          <p:nvPr/>
        </p:nvSpPr>
        <p:spPr>
          <a:xfrm>
            <a:off x="3145789" y="801369"/>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269" name="object 269"/>
          <p:cNvSpPr/>
          <p:nvPr/>
        </p:nvSpPr>
        <p:spPr>
          <a:xfrm>
            <a:off x="3169920" y="801369"/>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270" name="object 270"/>
          <p:cNvSpPr/>
          <p:nvPr/>
        </p:nvSpPr>
        <p:spPr>
          <a:xfrm>
            <a:off x="3195320" y="801369"/>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271" name="object 271"/>
          <p:cNvSpPr/>
          <p:nvPr/>
        </p:nvSpPr>
        <p:spPr>
          <a:xfrm>
            <a:off x="3220720" y="801369"/>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272" name="object 272"/>
          <p:cNvSpPr/>
          <p:nvPr/>
        </p:nvSpPr>
        <p:spPr>
          <a:xfrm>
            <a:off x="3246120" y="801369"/>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273" name="object 273"/>
          <p:cNvSpPr/>
          <p:nvPr/>
        </p:nvSpPr>
        <p:spPr>
          <a:xfrm>
            <a:off x="3271520" y="801369"/>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274" name="object 274"/>
          <p:cNvSpPr/>
          <p:nvPr/>
        </p:nvSpPr>
        <p:spPr>
          <a:xfrm>
            <a:off x="3296920" y="801369"/>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275" name="object 275"/>
          <p:cNvSpPr/>
          <p:nvPr/>
        </p:nvSpPr>
        <p:spPr>
          <a:xfrm>
            <a:off x="3322320" y="801369"/>
            <a:ext cx="11430" cy="0"/>
          </a:xfrm>
          <a:custGeom>
            <a:avLst/>
            <a:gdLst/>
            <a:ahLst/>
            <a:cxnLst/>
            <a:rect l="l" t="t" r="r" b="b"/>
            <a:pathLst>
              <a:path w="11429">
                <a:moveTo>
                  <a:pt x="0" y="0"/>
                </a:moveTo>
                <a:lnTo>
                  <a:pt x="11429" y="0"/>
                </a:lnTo>
              </a:path>
            </a:pathLst>
          </a:custGeom>
          <a:ln w="12700">
            <a:solidFill>
              <a:srgbClr val="3333FF"/>
            </a:solidFill>
          </a:ln>
        </p:spPr>
        <p:txBody>
          <a:bodyPr wrap="square" lIns="0" tIns="0" rIns="0" bIns="0" rtlCol="0"/>
          <a:lstStyle/>
          <a:p>
            <a:endParaRPr/>
          </a:p>
        </p:txBody>
      </p:sp>
      <p:sp>
        <p:nvSpPr>
          <p:cNvPr id="276" name="object 276"/>
          <p:cNvSpPr/>
          <p:nvPr/>
        </p:nvSpPr>
        <p:spPr>
          <a:xfrm>
            <a:off x="3346450" y="801369"/>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277" name="object 277"/>
          <p:cNvSpPr/>
          <p:nvPr/>
        </p:nvSpPr>
        <p:spPr>
          <a:xfrm>
            <a:off x="3371850" y="801369"/>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278" name="object 278"/>
          <p:cNvSpPr/>
          <p:nvPr/>
        </p:nvSpPr>
        <p:spPr>
          <a:xfrm>
            <a:off x="3397250" y="801369"/>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279" name="object 279"/>
          <p:cNvSpPr/>
          <p:nvPr/>
        </p:nvSpPr>
        <p:spPr>
          <a:xfrm>
            <a:off x="3422650" y="801369"/>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280" name="object 280"/>
          <p:cNvSpPr/>
          <p:nvPr/>
        </p:nvSpPr>
        <p:spPr>
          <a:xfrm>
            <a:off x="3448050" y="801369"/>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281" name="object 281"/>
          <p:cNvSpPr/>
          <p:nvPr/>
        </p:nvSpPr>
        <p:spPr>
          <a:xfrm>
            <a:off x="3473450" y="801369"/>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282" name="object 282"/>
          <p:cNvSpPr/>
          <p:nvPr/>
        </p:nvSpPr>
        <p:spPr>
          <a:xfrm>
            <a:off x="3497579" y="801369"/>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283" name="object 283"/>
          <p:cNvSpPr/>
          <p:nvPr/>
        </p:nvSpPr>
        <p:spPr>
          <a:xfrm>
            <a:off x="3522979" y="801369"/>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284" name="object 284"/>
          <p:cNvSpPr/>
          <p:nvPr/>
        </p:nvSpPr>
        <p:spPr>
          <a:xfrm>
            <a:off x="3548379" y="801369"/>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285" name="object 285"/>
          <p:cNvSpPr/>
          <p:nvPr/>
        </p:nvSpPr>
        <p:spPr>
          <a:xfrm>
            <a:off x="3573779" y="801369"/>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286" name="object 286"/>
          <p:cNvSpPr/>
          <p:nvPr/>
        </p:nvSpPr>
        <p:spPr>
          <a:xfrm>
            <a:off x="3599179" y="801369"/>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287" name="object 287"/>
          <p:cNvSpPr/>
          <p:nvPr/>
        </p:nvSpPr>
        <p:spPr>
          <a:xfrm>
            <a:off x="3624579" y="801369"/>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288" name="object 288"/>
          <p:cNvSpPr/>
          <p:nvPr/>
        </p:nvSpPr>
        <p:spPr>
          <a:xfrm>
            <a:off x="3648709" y="801369"/>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289" name="object 289"/>
          <p:cNvSpPr/>
          <p:nvPr/>
        </p:nvSpPr>
        <p:spPr>
          <a:xfrm>
            <a:off x="3674109" y="801369"/>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290" name="object 290"/>
          <p:cNvSpPr/>
          <p:nvPr/>
        </p:nvSpPr>
        <p:spPr>
          <a:xfrm>
            <a:off x="3699509" y="801369"/>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291" name="object 291"/>
          <p:cNvSpPr/>
          <p:nvPr/>
        </p:nvSpPr>
        <p:spPr>
          <a:xfrm>
            <a:off x="3724909" y="801369"/>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292" name="object 292"/>
          <p:cNvSpPr/>
          <p:nvPr/>
        </p:nvSpPr>
        <p:spPr>
          <a:xfrm>
            <a:off x="3750309" y="801369"/>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293" name="object 293"/>
          <p:cNvSpPr/>
          <p:nvPr/>
        </p:nvSpPr>
        <p:spPr>
          <a:xfrm>
            <a:off x="3775709" y="801369"/>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294" name="object 294"/>
          <p:cNvSpPr/>
          <p:nvPr/>
        </p:nvSpPr>
        <p:spPr>
          <a:xfrm>
            <a:off x="3801109" y="801369"/>
            <a:ext cx="11430" cy="0"/>
          </a:xfrm>
          <a:custGeom>
            <a:avLst/>
            <a:gdLst/>
            <a:ahLst/>
            <a:cxnLst/>
            <a:rect l="l" t="t" r="r" b="b"/>
            <a:pathLst>
              <a:path w="11429">
                <a:moveTo>
                  <a:pt x="0" y="0"/>
                </a:moveTo>
                <a:lnTo>
                  <a:pt x="11429" y="0"/>
                </a:lnTo>
              </a:path>
            </a:pathLst>
          </a:custGeom>
          <a:ln w="12700">
            <a:solidFill>
              <a:srgbClr val="3333FF"/>
            </a:solidFill>
          </a:ln>
        </p:spPr>
        <p:txBody>
          <a:bodyPr wrap="square" lIns="0" tIns="0" rIns="0" bIns="0" rtlCol="0"/>
          <a:lstStyle/>
          <a:p>
            <a:endParaRPr/>
          </a:p>
        </p:txBody>
      </p:sp>
      <p:sp>
        <p:nvSpPr>
          <p:cNvPr id="295" name="object 295"/>
          <p:cNvSpPr/>
          <p:nvPr/>
        </p:nvSpPr>
        <p:spPr>
          <a:xfrm>
            <a:off x="3825240" y="801369"/>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296" name="object 296"/>
          <p:cNvSpPr/>
          <p:nvPr/>
        </p:nvSpPr>
        <p:spPr>
          <a:xfrm>
            <a:off x="3850640" y="801369"/>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297" name="object 297"/>
          <p:cNvSpPr/>
          <p:nvPr/>
        </p:nvSpPr>
        <p:spPr>
          <a:xfrm>
            <a:off x="3876040" y="801369"/>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298" name="object 298"/>
          <p:cNvSpPr/>
          <p:nvPr/>
        </p:nvSpPr>
        <p:spPr>
          <a:xfrm>
            <a:off x="3901440" y="801369"/>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299" name="object 299"/>
          <p:cNvSpPr/>
          <p:nvPr/>
        </p:nvSpPr>
        <p:spPr>
          <a:xfrm>
            <a:off x="3926840" y="801369"/>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300" name="object 300"/>
          <p:cNvSpPr/>
          <p:nvPr/>
        </p:nvSpPr>
        <p:spPr>
          <a:xfrm>
            <a:off x="3952240" y="801369"/>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301" name="object 301"/>
          <p:cNvSpPr/>
          <p:nvPr/>
        </p:nvSpPr>
        <p:spPr>
          <a:xfrm>
            <a:off x="3976370" y="801369"/>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302" name="object 302"/>
          <p:cNvSpPr/>
          <p:nvPr/>
        </p:nvSpPr>
        <p:spPr>
          <a:xfrm>
            <a:off x="4001770" y="801369"/>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303" name="object 303"/>
          <p:cNvSpPr/>
          <p:nvPr/>
        </p:nvSpPr>
        <p:spPr>
          <a:xfrm>
            <a:off x="4027170" y="801369"/>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304" name="object 304"/>
          <p:cNvSpPr/>
          <p:nvPr/>
        </p:nvSpPr>
        <p:spPr>
          <a:xfrm>
            <a:off x="4052570" y="801369"/>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305" name="object 305"/>
          <p:cNvSpPr/>
          <p:nvPr/>
        </p:nvSpPr>
        <p:spPr>
          <a:xfrm>
            <a:off x="4077970" y="801369"/>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306" name="object 306"/>
          <p:cNvSpPr/>
          <p:nvPr/>
        </p:nvSpPr>
        <p:spPr>
          <a:xfrm>
            <a:off x="4103370" y="801369"/>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307" name="object 307"/>
          <p:cNvSpPr/>
          <p:nvPr/>
        </p:nvSpPr>
        <p:spPr>
          <a:xfrm>
            <a:off x="4127500" y="801369"/>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308" name="object 308"/>
          <p:cNvSpPr/>
          <p:nvPr/>
        </p:nvSpPr>
        <p:spPr>
          <a:xfrm>
            <a:off x="4152900" y="801369"/>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309" name="object 309"/>
          <p:cNvSpPr/>
          <p:nvPr/>
        </p:nvSpPr>
        <p:spPr>
          <a:xfrm>
            <a:off x="4178300" y="801369"/>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310" name="object 310"/>
          <p:cNvSpPr/>
          <p:nvPr/>
        </p:nvSpPr>
        <p:spPr>
          <a:xfrm>
            <a:off x="4203700" y="801369"/>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311" name="object 311"/>
          <p:cNvSpPr/>
          <p:nvPr/>
        </p:nvSpPr>
        <p:spPr>
          <a:xfrm>
            <a:off x="4229100" y="801369"/>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312" name="object 312"/>
          <p:cNvSpPr/>
          <p:nvPr/>
        </p:nvSpPr>
        <p:spPr>
          <a:xfrm>
            <a:off x="4254500" y="801369"/>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313" name="object 313"/>
          <p:cNvSpPr/>
          <p:nvPr/>
        </p:nvSpPr>
        <p:spPr>
          <a:xfrm>
            <a:off x="4279900" y="801369"/>
            <a:ext cx="11430" cy="0"/>
          </a:xfrm>
          <a:custGeom>
            <a:avLst/>
            <a:gdLst/>
            <a:ahLst/>
            <a:cxnLst/>
            <a:rect l="l" t="t" r="r" b="b"/>
            <a:pathLst>
              <a:path w="11429">
                <a:moveTo>
                  <a:pt x="0" y="0"/>
                </a:moveTo>
                <a:lnTo>
                  <a:pt x="11429" y="0"/>
                </a:lnTo>
              </a:path>
            </a:pathLst>
          </a:custGeom>
          <a:ln w="12700">
            <a:solidFill>
              <a:srgbClr val="3333FF"/>
            </a:solidFill>
          </a:ln>
        </p:spPr>
        <p:txBody>
          <a:bodyPr wrap="square" lIns="0" tIns="0" rIns="0" bIns="0" rtlCol="0"/>
          <a:lstStyle/>
          <a:p>
            <a:endParaRPr/>
          </a:p>
        </p:txBody>
      </p:sp>
      <p:sp>
        <p:nvSpPr>
          <p:cNvPr id="314" name="object 314"/>
          <p:cNvSpPr/>
          <p:nvPr/>
        </p:nvSpPr>
        <p:spPr>
          <a:xfrm>
            <a:off x="4304029" y="801369"/>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315" name="object 315"/>
          <p:cNvSpPr/>
          <p:nvPr/>
        </p:nvSpPr>
        <p:spPr>
          <a:xfrm>
            <a:off x="4329429" y="801369"/>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316" name="object 316"/>
          <p:cNvSpPr/>
          <p:nvPr/>
        </p:nvSpPr>
        <p:spPr>
          <a:xfrm>
            <a:off x="4354829" y="801369"/>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317" name="object 317"/>
          <p:cNvSpPr/>
          <p:nvPr/>
        </p:nvSpPr>
        <p:spPr>
          <a:xfrm>
            <a:off x="4380229" y="801369"/>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318" name="object 318"/>
          <p:cNvSpPr/>
          <p:nvPr/>
        </p:nvSpPr>
        <p:spPr>
          <a:xfrm>
            <a:off x="4405629" y="801369"/>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319" name="object 319"/>
          <p:cNvSpPr/>
          <p:nvPr/>
        </p:nvSpPr>
        <p:spPr>
          <a:xfrm>
            <a:off x="4431029" y="801369"/>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320" name="object 320"/>
          <p:cNvSpPr/>
          <p:nvPr/>
        </p:nvSpPr>
        <p:spPr>
          <a:xfrm>
            <a:off x="4455159" y="801369"/>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321" name="object 321"/>
          <p:cNvSpPr/>
          <p:nvPr/>
        </p:nvSpPr>
        <p:spPr>
          <a:xfrm>
            <a:off x="4480559" y="801369"/>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322" name="object 322"/>
          <p:cNvSpPr/>
          <p:nvPr/>
        </p:nvSpPr>
        <p:spPr>
          <a:xfrm>
            <a:off x="4505959" y="801369"/>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323" name="object 323"/>
          <p:cNvSpPr/>
          <p:nvPr/>
        </p:nvSpPr>
        <p:spPr>
          <a:xfrm>
            <a:off x="4531359" y="801369"/>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324" name="object 324"/>
          <p:cNvSpPr/>
          <p:nvPr/>
        </p:nvSpPr>
        <p:spPr>
          <a:xfrm>
            <a:off x="4556759" y="801369"/>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325" name="object 325"/>
          <p:cNvSpPr/>
          <p:nvPr/>
        </p:nvSpPr>
        <p:spPr>
          <a:xfrm>
            <a:off x="4582159" y="801369"/>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326" name="object 326"/>
          <p:cNvSpPr/>
          <p:nvPr/>
        </p:nvSpPr>
        <p:spPr>
          <a:xfrm>
            <a:off x="4606290" y="801369"/>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327" name="object 327"/>
          <p:cNvSpPr/>
          <p:nvPr/>
        </p:nvSpPr>
        <p:spPr>
          <a:xfrm>
            <a:off x="4631690" y="801369"/>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328" name="object 328"/>
          <p:cNvSpPr/>
          <p:nvPr/>
        </p:nvSpPr>
        <p:spPr>
          <a:xfrm>
            <a:off x="4657090" y="801369"/>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329" name="object 329"/>
          <p:cNvSpPr/>
          <p:nvPr/>
        </p:nvSpPr>
        <p:spPr>
          <a:xfrm>
            <a:off x="4682490" y="801369"/>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330" name="object 330"/>
          <p:cNvSpPr/>
          <p:nvPr/>
        </p:nvSpPr>
        <p:spPr>
          <a:xfrm>
            <a:off x="4707890" y="801369"/>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331" name="object 331"/>
          <p:cNvSpPr/>
          <p:nvPr/>
        </p:nvSpPr>
        <p:spPr>
          <a:xfrm>
            <a:off x="4733290" y="801369"/>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332" name="object 332"/>
          <p:cNvSpPr/>
          <p:nvPr/>
        </p:nvSpPr>
        <p:spPr>
          <a:xfrm>
            <a:off x="4758690" y="801369"/>
            <a:ext cx="11430" cy="0"/>
          </a:xfrm>
          <a:custGeom>
            <a:avLst/>
            <a:gdLst/>
            <a:ahLst/>
            <a:cxnLst/>
            <a:rect l="l" t="t" r="r" b="b"/>
            <a:pathLst>
              <a:path w="11429">
                <a:moveTo>
                  <a:pt x="0" y="0"/>
                </a:moveTo>
                <a:lnTo>
                  <a:pt x="11430" y="0"/>
                </a:lnTo>
              </a:path>
            </a:pathLst>
          </a:custGeom>
          <a:ln w="12700">
            <a:solidFill>
              <a:srgbClr val="3333FF"/>
            </a:solidFill>
          </a:ln>
        </p:spPr>
        <p:txBody>
          <a:bodyPr wrap="square" lIns="0" tIns="0" rIns="0" bIns="0" rtlCol="0"/>
          <a:lstStyle/>
          <a:p>
            <a:endParaRPr/>
          </a:p>
        </p:txBody>
      </p:sp>
      <p:sp>
        <p:nvSpPr>
          <p:cNvPr id="333" name="object 333"/>
          <p:cNvSpPr/>
          <p:nvPr/>
        </p:nvSpPr>
        <p:spPr>
          <a:xfrm>
            <a:off x="4782820" y="801369"/>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334" name="object 334"/>
          <p:cNvSpPr/>
          <p:nvPr/>
        </p:nvSpPr>
        <p:spPr>
          <a:xfrm>
            <a:off x="4808220" y="801369"/>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335" name="object 335"/>
          <p:cNvSpPr/>
          <p:nvPr/>
        </p:nvSpPr>
        <p:spPr>
          <a:xfrm>
            <a:off x="4833620" y="801369"/>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336" name="object 336"/>
          <p:cNvSpPr/>
          <p:nvPr/>
        </p:nvSpPr>
        <p:spPr>
          <a:xfrm>
            <a:off x="4859020" y="801369"/>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337" name="object 337"/>
          <p:cNvSpPr/>
          <p:nvPr/>
        </p:nvSpPr>
        <p:spPr>
          <a:xfrm>
            <a:off x="4884420" y="801369"/>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338" name="object 338"/>
          <p:cNvSpPr/>
          <p:nvPr/>
        </p:nvSpPr>
        <p:spPr>
          <a:xfrm>
            <a:off x="4909820" y="801369"/>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339" name="object 339"/>
          <p:cNvSpPr/>
          <p:nvPr/>
        </p:nvSpPr>
        <p:spPr>
          <a:xfrm>
            <a:off x="4933950" y="801369"/>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340" name="object 340"/>
          <p:cNvSpPr/>
          <p:nvPr/>
        </p:nvSpPr>
        <p:spPr>
          <a:xfrm>
            <a:off x="4959350" y="801369"/>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341" name="object 341"/>
          <p:cNvSpPr/>
          <p:nvPr/>
        </p:nvSpPr>
        <p:spPr>
          <a:xfrm>
            <a:off x="4984750" y="801369"/>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342" name="object 342"/>
          <p:cNvSpPr/>
          <p:nvPr/>
        </p:nvSpPr>
        <p:spPr>
          <a:xfrm>
            <a:off x="5010150" y="801369"/>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343" name="object 343"/>
          <p:cNvSpPr/>
          <p:nvPr/>
        </p:nvSpPr>
        <p:spPr>
          <a:xfrm>
            <a:off x="5035550" y="801369"/>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344" name="object 344"/>
          <p:cNvSpPr/>
          <p:nvPr/>
        </p:nvSpPr>
        <p:spPr>
          <a:xfrm>
            <a:off x="5060950" y="801369"/>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345" name="object 345"/>
          <p:cNvSpPr/>
          <p:nvPr/>
        </p:nvSpPr>
        <p:spPr>
          <a:xfrm>
            <a:off x="5086350" y="801369"/>
            <a:ext cx="11430" cy="0"/>
          </a:xfrm>
          <a:custGeom>
            <a:avLst/>
            <a:gdLst/>
            <a:ahLst/>
            <a:cxnLst/>
            <a:rect l="l" t="t" r="r" b="b"/>
            <a:pathLst>
              <a:path w="11429">
                <a:moveTo>
                  <a:pt x="0" y="0"/>
                </a:moveTo>
                <a:lnTo>
                  <a:pt x="11429" y="0"/>
                </a:lnTo>
              </a:path>
            </a:pathLst>
          </a:custGeom>
          <a:ln w="12700">
            <a:solidFill>
              <a:srgbClr val="3333FF"/>
            </a:solidFill>
          </a:ln>
        </p:spPr>
        <p:txBody>
          <a:bodyPr wrap="square" lIns="0" tIns="0" rIns="0" bIns="0" rtlCol="0"/>
          <a:lstStyle/>
          <a:p>
            <a:endParaRPr/>
          </a:p>
        </p:txBody>
      </p:sp>
      <p:sp>
        <p:nvSpPr>
          <p:cNvPr id="346" name="object 346"/>
          <p:cNvSpPr/>
          <p:nvPr/>
        </p:nvSpPr>
        <p:spPr>
          <a:xfrm>
            <a:off x="5110479" y="801369"/>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347" name="object 347"/>
          <p:cNvSpPr/>
          <p:nvPr/>
        </p:nvSpPr>
        <p:spPr>
          <a:xfrm>
            <a:off x="5135879" y="801369"/>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348" name="object 348"/>
          <p:cNvSpPr/>
          <p:nvPr/>
        </p:nvSpPr>
        <p:spPr>
          <a:xfrm>
            <a:off x="5161279" y="801369"/>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349" name="object 349"/>
          <p:cNvSpPr/>
          <p:nvPr/>
        </p:nvSpPr>
        <p:spPr>
          <a:xfrm>
            <a:off x="5186679" y="801369"/>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350" name="object 350"/>
          <p:cNvSpPr/>
          <p:nvPr/>
        </p:nvSpPr>
        <p:spPr>
          <a:xfrm>
            <a:off x="5212079" y="801369"/>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351" name="object 351"/>
          <p:cNvSpPr/>
          <p:nvPr/>
        </p:nvSpPr>
        <p:spPr>
          <a:xfrm>
            <a:off x="5237479" y="801369"/>
            <a:ext cx="11430" cy="0"/>
          </a:xfrm>
          <a:custGeom>
            <a:avLst/>
            <a:gdLst/>
            <a:ahLst/>
            <a:cxnLst/>
            <a:rect l="l" t="t" r="r" b="b"/>
            <a:pathLst>
              <a:path w="11429">
                <a:moveTo>
                  <a:pt x="0" y="0"/>
                </a:moveTo>
                <a:lnTo>
                  <a:pt x="11430" y="0"/>
                </a:lnTo>
              </a:path>
            </a:pathLst>
          </a:custGeom>
          <a:ln w="12700">
            <a:solidFill>
              <a:srgbClr val="3333FF"/>
            </a:solidFill>
          </a:ln>
        </p:spPr>
        <p:txBody>
          <a:bodyPr wrap="square" lIns="0" tIns="0" rIns="0" bIns="0" rtlCol="0"/>
          <a:lstStyle/>
          <a:p>
            <a:endParaRPr/>
          </a:p>
        </p:txBody>
      </p:sp>
      <p:sp>
        <p:nvSpPr>
          <p:cNvPr id="352" name="object 352"/>
          <p:cNvSpPr/>
          <p:nvPr/>
        </p:nvSpPr>
        <p:spPr>
          <a:xfrm>
            <a:off x="5261609" y="801369"/>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353" name="object 353"/>
          <p:cNvSpPr/>
          <p:nvPr/>
        </p:nvSpPr>
        <p:spPr>
          <a:xfrm>
            <a:off x="5287009" y="801369"/>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354" name="object 354"/>
          <p:cNvSpPr/>
          <p:nvPr/>
        </p:nvSpPr>
        <p:spPr>
          <a:xfrm>
            <a:off x="5312409" y="801369"/>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355" name="object 355"/>
          <p:cNvSpPr/>
          <p:nvPr/>
        </p:nvSpPr>
        <p:spPr>
          <a:xfrm>
            <a:off x="5337809" y="801369"/>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356" name="object 356"/>
          <p:cNvSpPr/>
          <p:nvPr/>
        </p:nvSpPr>
        <p:spPr>
          <a:xfrm>
            <a:off x="5363209" y="801369"/>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357" name="object 357"/>
          <p:cNvSpPr/>
          <p:nvPr/>
        </p:nvSpPr>
        <p:spPr>
          <a:xfrm>
            <a:off x="5388609" y="801369"/>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358" name="object 358"/>
          <p:cNvSpPr/>
          <p:nvPr/>
        </p:nvSpPr>
        <p:spPr>
          <a:xfrm>
            <a:off x="5412740" y="801369"/>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359" name="object 359"/>
          <p:cNvSpPr/>
          <p:nvPr/>
        </p:nvSpPr>
        <p:spPr>
          <a:xfrm>
            <a:off x="5438140" y="801369"/>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360" name="object 360"/>
          <p:cNvSpPr/>
          <p:nvPr/>
        </p:nvSpPr>
        <p:spPr>
          <a:xfrm>
            <a:off x="5463540" y="801369"/>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361" name="object 361"/>
          <p:cNvSpPr/>
          <p:nvPr/>
        </p:nvSpPr>
        <p:spPr>
          <a:xfrm>
            <a:off x="5488940" y="801369"/>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362" name="object 362"/>
          <p:cNvSpPr/>
          <p:nvPr/>
        </p:nvSpPr>
        <p:spPr>
          <a:xfrm>
            <a:off x="5514340" y="801369"/>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363" name="object 363"/>
          <p:cNvSpPr/>
          <p:nvPr/>
        </p:nvSpPr>
        <p:spPr>
          <a:xfrm>
            <a:off x="5539740" y="801369"/>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364" name="object 364"/>
          <p:cNvSpPr/>
          <p:nvPr/>
        </p:nvSpPr>
        <p:spPr>
          <a:xfrm>
            <a:off x="5565140" y="801369"/>
            <a:ext cx="11430" cy="0"/>
          </a:xfrm>
          <a:custGeom>
            <a:avLst/>
            <a:gdLst/>
            <a:ahLst/>
            <a:cxnLst/>
            <a:rect l="l" t="t" r="r" b="b"/>
            <a:pathLst>
              <a:path w="11429">
                <a:moveTo>
                  <a:pt x="0" y="0"/>
                </a:moveTo>
                <a:lnTo>
                  <a:pt x="11430" y="0"/>
                </a:lnTo>
              </a:path>
            </a:pathLst>
          </a:custGeom>
          <a:ln w="12700">
            <a:solidFill>
              <a:srgbClr val="3333FF"/>
            </a:solidFill>
          </a:ln>
        </p:spPr>
        <p:txBody>
          <a:bodyPr wrap="square" lIns="0" tIns="0" rIns="0" bIns="0" rtlCol="0"/>
          <a:lstStyle/>
          <a:p>
            <a:endParaRPr/>
          </a:p>
        </p:txBody>
      </p:sp>
      <p:sp>
        <p:nvSpPr>
          <p:cNvPr id="365" name="object 365"/>
          <p:cNvSpPr/>
          <p:nvPr/>
        </p:nvSpPr>
        <p:spPr>
          <a:xfrm>
            <a:off x="5589270" y="801369"/>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366" name="object 366"/>
          <p:cNvSpPr/>
          <p:nvPr/>
        </p:nvSpPr>
        <p:spPr>
          <a:xfrm>
            <a:off x="5614670" y="801369"/>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367" name="object 367"/>
          <p:cNvSpPr/>
          <p:nvPr/>
        </p:nvSpPr>
        <p:spPr>
          <a:xfrm>
            <a:off x="5640070" y="801369"/>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368" name="object 368"/>
          <p:cNvSpPr/>
          <p:nvPr/>
        </p:nvSpPr>
        <p:spPr>
          <a:xfrm>
            <a:off x="5665470" y="801369"/>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369" name="object 369"/>
          <p:cNvSpPr/>
          <p:nvPr/>
        </p:nvSpPr>
        <p:spPr>
          <a:xfrm>
            <a:off x="5690870" y="801369"/>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370" name="object 370"/>
          <p:cNvSpPr/>
          <p:nvPr/>
        </p:nvSpPr>
        <p:spPr>
          <a:xfrm>
            <a:off x="5716270" y="801369"/>
            <a:ext cx="11430" cy="0"/>
          </a:xfrm>
          <a:custGeom>
            <a:avLst/>
            <a:gdLst/>
            <a:ahLst/>
            <a:cxnLst/>
            <a:rect l="l" t="t" r="r" b="b"/>
            <a:pathLst>
              <a:path w="11429">
                <a:moveTo>
                  <a:pt x="0" y="0"/>
                </a:moveTo>
                <a:lnTo>
                  <a:pt x="11429" y="0"/>
                </a:lnTo>
              </a:path>
            </a:pathLst>
          </a:custGeom>
          <a:ln w="12700">
            <a:solidFill>
              <a:srgbClr val="3333FF"/>
            </a:solidFill>
          </a:ln>
        </p:spPr>
        <p:txBody>
          <a:bodyPr wrap="square" lIns="0" tIns="0" rIns="0" bIns="0" rtlCol="0"/>
          <a:lstStyle/>
          <a:p>
            <a:endParaRPr/>
          </a:p>
        </p:txBody>
      </p:sp>
      <p:sp>
        <p:nvSpPr>
          <p:cNvPr id="371" name="object 371"/>
          <p:cNvSpPr/>
          <p:nvPr/>
        </p:nvSpPr>
        <p:spPr>
          <a:xfrm>
            <a:off x="5740400" y="801369"/>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372" name="object 372"/>
          <p:cNvSpPr/>
          <p:nvPr/>
        </p:nvSpPr>
        <p:spPr>
          <a:xfrm>
            <a:off x="5765800" y="801369"/>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373" name="object 373"/>
          <p:cNvSpPr/>
          <p:nvPr/>
        </p:nvSpPr>
        <p:spPr>
          <a:xfrm>
            <a:off x="5791200" y="801369"/>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374" name="object 374"/>
          <p:cNvSpPr/>
          <p:nvPr/>
        </p:nvSpPr>
        <p:spPr>
          <a:xfrm>
            <a:off x="5816600" y="801369"/>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375" name="object 375"/>
          <p:cNvSpPr/>
          <p:nvPr/>
        </p:nvSpPr>
        <p:spPr>
          <a:xfrm>
            <a:off x="5842000" y="801369"/>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376" name="object 376"/>
          <p:cNvSpPr/>
          <p:nvPr/>
        </p:nvSpPr>
        <p:spPr>
          <a:xfrm>
            <a:off x="5867400" y="801369"/>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377" name="object 377"/>
          <p:cNvSpPr/>
          <p:nvPr/>
        </p:nvSpPr>
        <p:spPr>
          <a:xfrm>
            <a:off x="5891529" y="801369"/>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378" name="object 378"/>
          <p:cNvSpPr/>
          <p:nvPr/>
        </p:nvSpPr>
        <p:spPr>
          <a:xfrm>
            <a:off x="5916929" y="801369"/>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379" name="object 379"/>
          <p:cNvSpPr/>
          <p:nvPr/>
        </p:nvSpPr>
        <p:spPr>
          <a:xfrm>
            <a:off x="5942329" y="801369"/>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380" name="object 380"/>
          <p:cNvSpPr/>
          <p:nvPr/>
        </p:nvSpPr>
        <p:spPr>
          <a:xfrm>
            <a:off x="5967729" y="801369"/>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381" name="object 381"/>
          <p:cNvSpPr/>
          <p:nvPr/>
        </p:nvSpPr>
        <p:spPr>
          <a:xfrm>
            <a:off x="5993129" y="801369"/>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382" name="object 382"/>
          <p:cNvSpPr/>
          <p:nvPr/>
        </p:nvSpPr>
        <p:spPr>
          <a:xfrm>
            <a:off x="6018529" y="801369"/>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383" name="object 383"/>
          <p:cNvSpPr/>
          <p:nvPr/>
        </p:nvSpPr>
        <p:spPr>
          <a:xfrm>
            <a:off x="6043929" y="801369"/>
            <a:ext cx="11430" cy="0"/>
          </a:xfrm>
          <a:custGeom>
            <a:avLst/>
            <a:gdLst/>
            <a:ahLst/>
            <a:cxnLst/>
            <a:rect l="l" t="t" r="r" b="b"/>
            <a:pathLst>
              <a:path w="11429">
                <a:moveTo>
                  <a:pt x="0" y="0"/>
                </a:moveTo>
                <a:lnTo>
                  <a:pt x="11430" y="0"/>
                </a:lnTo>
              </a:path>
            </a:pathLst>
          </a:custGeom>
          <a:ln w="12700">
            <a:solidFill>
              <a:srgbClr val="3333FF"/>
            </a:solidFill>
          </a:ln>
        </p:spPr>
        <p:txBody>
          <a:bodyPr wrap="square" lIns="0" tIns="0" rIns="0" bIns="0" rtlCol="0"/>
          <a:lstStyle/>
          <a:p>
            <a:endParaRPr/>
          </a:p>
        </p:txBody>
      </p:sp>
      <p:sp>
        <p:nvSpPr>
          <p:cNvPr id="384" name="object 384"/>
          <p:cNvSpPr/>
          <p:nvPr/>
        </p:nvSpPr>
        <p:spPr>
          <a:xfrm>
            <a:off x="6068059" y="801369"/>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385" name="object 385"/>
          <p:cNvSpPr/>
          <p:nvPr/>
        </p:nvSpPr>
        <p:spPr>
          <a:xfrm>
            <a:off x="6093459" y="801369"/>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386" name="object 386"/>
          <p:cNvSpPr/>
          <p:nvPr/>
        </p:nvSpPr>
        <p:spPr>
          <a:xfrm>
            <a:off x="6118859" y="801369"/>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387" name="object 387"/>
          <p:cNvSpPr/>
          <p:nvPr/>
        </p:nvSpPr>
        <p:spPr>
          <a:xfrm>
            <a:off x="6144259" y="801369"/>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388" name="object 388"/>
          <p:cNvSpPr/>
          <p:nvPr/>
        </p:nvSpPr>
        <p:spPr>
          <a:xfrm>
            <a:off x="6169659" y="801369"/>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389" name="object 389"/>
          <p:cNvSpPr/>
          <p:nvPr/>
        </p:nvSpPr>
        <p:spPr>
          <a:xfrm>
            <a:off x="6195059" y="801369"/>
            <a:ext cx="11430" cy="0"/>
          </a:xfrm>
          <a:custGeom>
            <a:avLst/>
            <a:gdLst/>
            <a:ahLst/>
            <a:cxnLst/>
            <a:rect l="l" t="t" r="r" b="b"/>
            <a:pathLst>
              <a:path w="11429">
                <a:moveTo>
                  <a:pt x="0" y="0"/>
                </a:moveTo>
                <a:lnTo>
                  <a:pt x="11429" y="0"/>
                </a:lnTo>
              </a:path>
            </a:pathLst>
          </a:custGeom>
          <a:ln w="12700">
            <a:solidFill>
              <a:srgbClr val="3333FF"/>
            </a:solidFill>
          </a:ln>
        </p:spPr>
        <p:txBody>
          <a:bodyPr wrap="square" lIns="0" tIns="0" rIns="0" bIns="0" rtlCol="0"/>
          <a:lstStyle/>
          <a:p>
            <a:endParaRPr/>
          </a:p>
        </p:txBody>
      </p:sp>
      <p:sp>
        <p:nvSpPr>
          <p:cNvPr id="390" name="object 390"/>
          <p:cNvSpPr/>
          <p:nvPr/>
        </p:nvSpPr>
        <p:spPr>
          <a:xfrm>
            <a:off x="6219190" y="801369"/>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391" name="object 391"/>
          <p:cNvSpPr/>
          <p:nvPr/>
        </p:nvSpPr>
        <p:spPr>
          <a:xfrm>
            <a:off x="6244590" y="801369"/>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392" name="object 392"/>
          <p:cNvSpPr/>
          <p:nvPr/>
        </p:nvSpPr>
        <p:spPr>
          <a:xfrm>
            <a:off x="6269990" y="801369"/>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393" name="object 393"/>
          <p:cNvSpPr/>
          <p:nvPr/>
        </p:nvSpPr>
        <p:spPr>
          <a:xfrm>
            <a:off x="6295390" y="801369"/>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394" name="object 394"/>
          <p:cNvSpPr/>
          <p:nvPr/>
        </p:nvSpPr>
        <p:spPr>
          <a:xfrm>
            <a:off x="6320790" y="801369"/>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395" name="object 395"/>
          <p:cNvSpPr/>
          <p:nvPr/>
        </p:nvSpPr>
        <p:spPr>
          <a:xfrm>
            <a:off x="6346190" y="801369"/>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396" name="object 396"/>
          <p:cNvSpPr/>
          <p:nvPr/>
        </p:nvSpPr>
        <p:spPr>
          <a:xfrm>
            <a:off x="6370320" y="801369"/>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397" name="object 397"/>
          <p:cNvSpPr/>
          <p:nvPr/>
        </p:nvSpPr>
        <p:spPr>
          <a:xfrm>
            <a:off x="6395720" y="801369"/>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398" name="object 398"/>
          <p:cNvSpPr/>
          <p:nvPr/>
        </p:nvSpPr>
        <p:spPr>
          <a:xfrm>
            <a:off x="6421120" y="801369"/>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399" name="object 399"/>
          <p:cNvSpPr/>
          <p:nvPr/>
        </p:nvSpPr>
        <p:spPr>
          <a:xfrm>
            <a:off x="6446520" y="801369"/>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400" name="object 400"/>
          <p:cNvSpPr/>
          <p:nvPr/>
        </p:nvSpPr>
        <p:spPr>
          <a:xfrm>
            <a:off x="6471920" y="801369"/>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401" name="object 401"/>
          <p:cNvSpPr/>
          <p:nvPr/>
        </p:nvSpPr>
        <p:spPr>
          <a:xfrm>
            <a:off x="6497320" y="801369"/>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402" name="object 402"/>
          <p:cNvSpPr/>
          <p:nvPr/>
        </p:nvSpPr>
        <p:spPr>
          <a:xfrm>
            <a:off x="6522719" y="801369"/>
            <a:ext cx="11430" cy="0"/>
          </a:xfrm>
          <a:custGeom>
            <a:avLst/>
            <a:gdLst/>
            <a:ahLst/>
            <a:cxnLst/>
            <a:rect l="l" t="t" r="r" b="b"/>
            <a:pathLst>
              <a:path w="11429">
                <a:moveTo>
                  <a:pt x="0" y="0"/>
                </a:moveTo>
                <a:lnTo>
                  <a:pt x="11429" y="0"/>
                </a:lnTo>
              </a:path>
            </a:pathLst>
          </a:custGeom>
          <a:ln w="12700">
            <a:solidFill>
              <a:srgbClr val="3333FF"/>
            </a:solidFill>
          </a:ln>
        </p:spPr>
        <p:txBody>
          <a:bodyPr wrap="square" lIns="0" tIns="0" rIns="0" bIns="0" rtlCol="0"/>
          <a:lstStyle/>
          <a:p>
            <a:endParaRPr/>
          </a:p>
        </p:txBody>
      </p:sp>
      <p:sp>
        <p:nvSpPr>
          <p:cNvPr id="403" name="object 403"/>
          <p:cNvSpPr/>
          <p:nvPr/>
        </p:nvSpPr>
        <p:spPr>
          <a:xfrm>
            <a:off x="6546850" y="801369"/>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404" name="object 404"/>
          <p:cNvSpPr/>
          <p:nvPr/>
        </p:nvSpPr>
        <p:spPr>
          <a:xfrm>
            <a:off x="6572250" y="801369"/>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405" name="object 405"/>
          <p:cNvSpPr/>
          <p:nvPr/>
        </p:nvSpPr>
        <p:spPr>
          <a:xfrm>
            <a:off x="6597650" y="801369"/>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406" name="object 406"/>
          <p:cNvSpPr/>
          <p:nvPr/>
        </p:nvSpPr>
        <p:spPr>
          <a:xfrm>
            <a:off x="6623050" y="801369"/>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407" name="object 407"/>
          <p:cNvSpPr/>
          <p:nvPr/>
        </p:nvSpPr>
        <p:spPr>
          <a:xfrm>
            <a:off x="6648450" y="801369"/>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408" name="object 408"/>
          <p:cNvSpPr/>
          <p:nvPr/>
        </p:nvSpPr>
        <p:spPr>
          <a:xfrm>
            <a:off x="6673850" y="801369"/>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409" name="object 409"/>
          <p:cNvSpPr/>
          <p:nvPr/>
        </p:nvSpPr>
        <p:spPr>
          <a:xfrm>
            <a:off x="6697980" y="801369"/>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410" name="object 410"/>
          <p:cNvSpPr/>
          <p:nvPr/>
        </p:nvSpPr>
        <p:spPr>
          <a:xfrm>
            <a:off x="6723380" y="801369"/>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411" name="object 411"/>
          <p:cNvSpPr/>
          <p:nvPr/>
        </p:nvSpPr>
        <p:spPr>
          <a:xfrm>
            <a:off x="6748780" y="801369"/>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412" name="object 412"/>
          <p:cNvSpPr/>
          <p:nvPr/>
        </p:nvSpPr>
        <p:spPr>
          <a:xfrm>
            <a:off x="6774180" y="801369"/>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413" name="object 413"/>
          <p:cNvSpPr/>
          <p:nvPr/>
        </p:nvSpPr>
        <p:spPr>
          <a:xfrm>
            <a:off x="6799580" y="801369"/>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414" name="object 414"/>
          <p:cNvSpPr/>
          <p:nvPr/>
        </p:nvSpPr>
        <p:spPr>
          <a:xfrm>
            <a:off x="6824980" y="801369"/>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415" name="object 415"/>
          <p:cNvSpPr/>
          <p:nvPr/>
        </p:nvSpPr>
        <p:spPr>
          <a:xfrm>
            <a:off x="6849109" y="801369"/>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416" name="object 416"/>
          <p:cNvSpPr/>
          <p:nvPr/>
        </p:nvSpPr>
        <p:spPr>
          <a:xfrm>
            <a:off x="6874509" y="801369"/>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417" name="object 417"/>
          <p:cNvSpPr/>
          <p:nvPr/>
        </p:nvSpPr>
        <p:spPr>
          <a:xfrm>
            <a:off x="6899909" y="801369"/>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418" name="object 418"/>
          <p:cNvSpPr/>
          <p:nvPr/>
        </p:nvSpPr>
        <p:spPr>
          <a:xfrm>
            <a:off x="6925309" y="801369"/>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419" name="object 419"/>
          <p:cNvSpPr/>
          <p:nvPr/>
        </p:nvSpPr>
        <p:spPr>
          <a:xfrm>
            <a:off x="6950709" y="801369"/>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420" name="object 420"/>
          <p:cNvSpPr/>
          <p:nvPr/>
        </p:nvSpPr>
        <p:spPr>
          <a:xfrm>
            <a:off x="6976109" y="801369"/>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421" name="object 421"/>
          <p:cNvSpPr/>
          <p:nvPr/>
        </p:nvSpPr>
        <p:spPr>
          <a:xfrm>
            <a:off x="7001509" y="801369"/>
            <a:ext cx="11430" cy="0"/>
          </a:xfrm>
          <a:custGeom>
            <a:avLst/>
            <a:gdLst/>
            <a:ahLst/>
            <a:cxnLst/>
            <a:rect l="l" t="t" r="r" b="b"/>
            <a:pathLst>
              <a:path w="11429">
                <a:moveTo>
                  <a:pt x="0" y="0"/>
                </a:moveTo>
                <a:lnTo>
                  <a:pt x="11430" y="0"/>
                </a:lnTo>
              </a:path>
            </a:pathLst>
          </a:custGeom>
          <a:ln w="12700">
            <a:solidFill>
              <a:srgbClr val="3333FF"/>
            </a:solidFill>
          </a:ln>
        </p:spPr>
        <p:txBody>
          <a:bodyPr wrap="square" lIns="0" tIns="0" rIns="0" bIns="0" rtlCol="0"/>
          <a:lstStyle/>
          <a:p>
            <a:endParaRPr/>
          </a:p>
        </p:txBody>
      </p:sp>
      <p:sp>
        <p:nvSpPr>
          <p:cNvPr id="422" name="object 422"/>
          <p:cNvSpPr/>
          <p:nvPr/>
        </p:nvSpPr>
        <p:spPr>
          <a:xfrm>
            <a:off x="7025640" y="801369"/>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423" name="object 423"/>
          <p:cNvSpPr/>
          <p:nvPr/>
        </p:nvSpPr>
        <p:spPr>
          <a:xfrm>
            <a:off x="7051040" y="801369"/>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424" name="object 424"/>
          <p:cNvSpPr/>
          <p:nvPr/>
        </p:nvSpPr>
        <p:spPr>
          <a:xfrm>
            <a:off x="7076440" y="801369"/>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425" name="object 425"/>
          <p:cNvSpPr/>
          <p:nvPr/>
        </p:nvSpPr>
        <p:spPr>
          <a:xfrm>
            <a:off x="7101840" y="801369"/>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426" name="object 426"/>
          <p:cNvSpPr/>
          <p:nvPr/>
        </p:nvSpPr>
        <p:spPr>
          <a:xfrm>
            <a:off x="7127240" y="801369"/>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427" name="object 427"/>
          <p:cNvSpPr/>
          <p:nvPr/>
        </p:nvSpPr>
        <p:spPr>
          <a:xfrm>
            <a:off x="7152640" y="801369"/>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428" name="object 428"/>
          <p:cNvSpPr/>
          <p:nvPr/>
        </p:nvSpPr>
        <p:spPr>
          <a:xfrm>
            <a:off x="7176769" y="801369"/>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429" name="object 429"/>
          <p:cNvSpPr/>
          <p:nvPr/>
        </p:nvSpPr>
        <p:spPr>
          <a:xfrm>
            <a:off x="7202169" y="801369"/>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430" name="object 430"/>
          <p:cNvSpPr/>
          <p:nvPr/>
        </p:nvSpPr>
        <p:spPr>
          <a:xfrm>
            <a:off x="7227569" y="801369"/>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431" name="object 431"/>
          <p:cNvSpPr/>
          <p:nvPr/>
        </p:nvSpPr>
        <p:spPr>
          <a:xfrm>
            <a:off x="7252969" y="801369"/>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432" name="object 432"/>
          <p:cNvSpPr/>
          <p:nvPr/>
        </p:nvSpPr>
        <p:spPr>
          <a:xfrm>
            <a:off x="7278369" y="801369"/>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433" name="object 433"/>
          <p:cNvSpPr/>
          <p:nvPr/>
        </p:nvSpPr>
        <p:spPr>
          <a:xfrm>
            <a:off x="7303769" y="801369"/>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434" name="object 434"/>
          <p:cNvSpPr/>
          <p:nvPr/>
        </p:nvSpPr>
        <p:spPr>
          <a:xfrm>
            <a:off x="7327900" y="801369"/>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435" name="object 435"/>
          <p:cNvSpPr/>
          <p:nvPr/>
        </p:nvSpPr>
        <p:spPr>
          <a:xfrm>
            <a:off x="7353300" y="801369"/>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436" name="object 436"/>
          <p:cNvSpPr/>
          <p:nvPr/>
        </p:nvSpPr>
        <p:spPr>
          <a:xfrm>
            <a:off x="7378700" y="801369"/>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437" name="object 437"/>
          <p:cNvSpPr/>
          <p:nvPr/>
        </p:nvSpPr>
        <p:spPr>
          <a:xfrm>
            <a:off x="7404100" y="801369"/>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438" name="object 438"/>
          <p:cNvSpPr/>
          <p:nvPr/>
        </p:nvSpPr>
        <p:spPr>
          <a:xfrm>
            <a:off x="7429500" y="801369"/>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439" name="object 439"/>
          <p:cNvSpPr/>
          <p:nvPr/>
        </p:nvSpPr>
        <p:spPr>
          <a:xfrm>
            <a:off x="7454900" y="801369"/>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440" name="object 440"/>
          <p:cNvSpPr/>
          <p:nvPr/>
        </p:nvSpPr>
        <p:spPr>
          <a:xfrm>
            <a:off x="7480300" y="801369"/>
            <a:ext cx="11430" cy="0"/>
          </a:xfrm>
          <a:custGeom>
            <a:avLst/>
            <a:gdLst/>
            <a:ahLst/>
            <a:cxnLst/>
            <a:rect l="l" t="t" r="r" b="b"/>
            <a:pathLst>
              <a:path w="11429">
                <a:moveTo>
                  <a:pt x="0" y="0"/>
                </a:moveTo>
                <a:lnTo>
                  <a:pt x="11429" y="0"/>
                </a:lnTo>
              </a:path>
            </a:pathLst>
          </a:custGeom>
          <a:ln w="12700">
            <a:solidFill>
              <a:srgbClr val="3333FF"/>
            </a:solidFill>
          </a:ln>
        </p:spPr>
        <p:txBody>
          <a:bodyPr wrap="square" lIns="0" tIns="0" rIns="0" bIns="0" rtlCol="0"/>
          <a:lstStyle/>
          <a:p>
            <a:endParaRPr/>
          </a:p>
        </p:txBody>
      </p:sp>
      <p:sp>
        <p:nvSpPr>
          <p:cNvPr id="441" name="object 441"/>
          <p:cNvSpPr/>
          <p:nvPr/>
        </p:nvSpPr>
        <p:spPr>
          <a:xfrm>
            <a:off x="7504430" y="801369"/>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442" name="object 442"/>
          <p:cNvSpPr/>
          <p:nvPr/>
        </p:nvSpPr>
        <p:spPr>
          <a:xfrm>
            <a:off x="7529830" y="801369"/>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443" name="object 443"/>
          <p:cNvSpPr/>
          <p:nvPr/>
        </p:nvSpPr>
        <p:spPr>
          <a:xfrm>
            <a:off x="7555230" y="801369"/>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444" name="object 444"/>
          <p:cNvSpPr/>
          <p:nvPr/>
        </p:nvSpPr>
        <p:spPr>
          <a:xfrm>
            <a:off x="7580630" y="801369"/>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445" name="object 445"/>
          <p:cNvSpPr/>
          <p:nvPr/>
        </p:nvSpPr>
        <p:spPr>
          <a:xfrm>
            <a:off x="7606030" y="801369"/>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446" name="object 446"/>
          <p:cNvSpPr/>
          <p:nvPr/>
        </p:nvSpPr>
        <p:spPr>
          <a:xfrm>
            <a:off x="7631430" y="801369"/>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447" name="object 447"/>
          <p:cNvSpPr/>
          <p:nvPr/>
        </p:nvSpPr>
        <p:spPr>
          <a:xfrm>
            <a:off x="7655559" y="801369"/>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448" name="object 448"/>
          <p:cNvSpPr/>
          <p:nvPr/>
        </p:nvSpPr>
        <p:spPr>
          <a:xfrm>
            <a:off x="7680959" y="801369"/>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449" name="object 449"/>
          <p:cNvSpPr/>
          <p:nvPr/>
        </p:nvSpPr>
        <p:spPr>
          <a:xfrm>
            <a:off x="7706359" y="801369"/>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450" name="object 450"/>
          <p:cNvSpPr/>
          <p:nvPr/>
        </p:nvSpPr>
        <p:spPr>
          <a:xfrm>
            <a:off x="7731759" y="801369"/>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451" name="object 451"/>
          <p:cNvSpPr/>
          <p:nvPr/>
        </p:nvSpPr>
        <p:spPr>
          <a:xfrm>
            <a:off x="7757159" y="801369"/>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452" name="object 452"/>
          <p:cNvSpPr/>
          <p:nvPr/>
        </p:nvSpPr>
        <p:spPr>
          <a:xfrm>
            <a:off x="7782559" y="801369"/>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453" name="object 453"/>
          <p:cNvSpPr/>
          <p:nvPr/>
        </p:nvSpPr>
        <p:spPr>
          <a:xfrm>
            <a:off x="7806690" y="801369"/>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454" name="object 454"/>
          <p:cNvSpPr/>
          <p:nvPr/>
        </p:nvSpPr>
        <p:spPr>
          <a:xfrm>
            <a:off x="7832090" y="801369"/>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455" name="object 455"/>
          <p:cNvSpPr/>
          <p:nvPr/>
        </p:nvSpPr>
        <p:spPr>
          <a:xfrm>
            <a:off x="7857490" y="801369"/>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456" name="object 456"/>
          <p:cNvSpPr/>
          <p:nvPr/>
        </p:nvSpPr>
        <p:spPr>
          <a:xfrm>
            <a:off x="7882890" y="801369"/>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457" name="object 457"/>
          <p:cNvSpPr/>
          <p:nvPr/>
        </p:nvSpPr>
        <p:spPr>
          <a:xfrm>
            <a:off x="7908290" y="801369"/>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458" name="object 458"/>
          <p:cNvSpPr/>
          <p:nvPr/>
        </p:nvSpPr>
        <p:spPr>
          <a:xfrm>
            <a:off x="7933690" y="801369"/>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459" name="object 459"/>
          <p:cNvSpPr/>
          <p:nvPr/>
        </p:nvSpPr>
        <p:spPr>
          <a:xfrm>
            <a:off x="7959090" y="801369"/>
            <a:ext cx="11430" cy="0"/>
          </a:xfrm>
          <a:custGeom>
            <a:avLst/>
            <a:gdLst/>
            <a:ahLst/>
            <a:cxnLst/>
            <a:rect l="l" t="t" r="r" b="b"/>
            <a:pathLst>
              <a:path w="11429">
                <a:moveTo>
                  <a:pt x="0" y="0"/>
                </a:moveTo>
                <a:lnTo>
                  <a:pt x="11429" y="0"/>
                </a:lnTo>
              </a:path>
            </a:pathLst>
          </a:custGeom>
          <a:ln w="12700">
            <a:solidFill>
              <a:srgbClr val="3333FF"/>
            </a:solidFill>
          </a:ln>
        </p:spPr>
        <p:txBody>
          <a:bodyPr wrap="square" lIns="0" tIns="0" rIns="0" bIns="0" rtlCol="0"/>
          <a:lstStyle/>
          <a:p>
            <a:endParaRPr/>
          </a:p>
        </p:txBody>
      </p:sp>
      <p:sp>
        <p:nvSpPr>
          <p:cNvPr id="460" name="object 460"/>
          <p:cNvSpPr/>
          <p:nvPr/>
        </p:nvSpPr>
        <p:spPr>
          <a:xfrm>
            <a:off x="7983219" y="801369"/>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461" name="object 461"/>
          <p:cNvSpPr/>
          <p:nvPr/>
        </p:nvSpPr>
        <p:spPr>
          <a:xfrm>
            <a:off x="8008619" y="801369"/>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462" name="object 462"/>
          <p:cNvSpPr/>
          <p:nvPr/>
        </p:nvSpPr>
        <p:spPr>
          <a:xfrm>
            <a:off x="8034019" y="801369"/>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463" name="object 463"/>
          <p:cNvSpPr/>
          <p:nvPr/>
        </p:nvSpPr>
        <p:spPr>
          <a:xfrm>
            <a:off x="8059419" y="801369"/>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464" name="object 464"/>
          <p:cNvSpPr/>
          <p:nvPr/>
        </p:nvSpPr>
        <p:spPr>
          <a:xfrm>
            <a:off x="8084819" y="801369"/>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465" name="object 465"/>
          <p:cNvSpPr/>
          <p:nvPr/>
        </p:nvSpPr>
        <p:spPr>
          <a:xfrm>
            <a:off x="8110219" y="801369"/>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466" name="object 466"/>
          <p:cNvSpPr/>
          <p:nvPr/>
        </p:nvSpPr>
        <p:spPr>
          <a:xfrm>
            <a:off x="8134350" y="801369"/>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467" name="object 467"/>
          <p:cNvSpPr/>
          <p:nvPr/>
        </p:nvSpPr>
        <p:spPr>
          <a:xfrm>
            <a:off x="8159750" y="801369"/>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468" name="object 468"/>
          <p:cNvSpPr/>
          <p:nvPr/>
        </p:nvSpPr>
        <p:spPr>
          <a:xfrm>
            <a:off x="8185150" y="801369"/>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469" name="object 469"/>
          <p:cNvSpPr/>
          <p:nvPr/>
        </p:nvSpPr>
        <p:spPr>
          <a:xfrm>
            <a:off x="8210550" y="801369"/>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470" name="object 470"/>
          <p:cNvSpPr/>
          <p:nvPr/>
        </p:nvSpPr>
        <p:spPr>
          <a:xfrm>
            <a:off x="8235950" y="801369"/>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471" name="object 471"/>
          <p:cNvSpPr/>
          <p:nvPr/>
        </p:nvSpPr>
        <p:spPr>
          <a:xfrm>
            <a:off x="8261350" y="801369"/>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472" name="object 472"/>
          <p:cNvSpPr/>
          <p:nvPr/>
        </p:nvSpPr>
        <p:spPr>
          <a:xfrm>
            <a:off x="8286750" y="801369"/>
            <a:ext cx="11430" cy="0"/>
          </a:xfrm>
          <a:custGeom>
            <a:avLst/>
            <a:gdLst/>
            <a:ahLst/>
            <a:cxnLst/>
            <a:rect l="l" t="t" r="r" b="b"/>
            <a:pathLst>
              <a:path w="11429">
                <a:moveTo>
                  <a:pt x="0" y="0"/>
                </a:moveTo>
                <a:lnTo>
                  <a:pt x="11429" y="0"/>
                </a:lnTo>
              </a:path>
            </a:pathLst>
          </a:custGeom>
          <a:ln w="12700">
            <a:solidFill>
              <a:srgbClr val="3333FF"/>
            </a:solidFill>
          </a:ln>
        </p:spPr>
        <p:txBody>
          <a:bodyPr wrap="square" lIns="0" tIns="0" rIns="0" bIns="0" rtlCol="0"/>
          <a:lstStyle/>
          <a:p>
            <a:endParaRPr/>
          </a:p>
        </p:txBody>
      </p:sp>
      <p:sp>
        <p:nvSpPr>
          <p:cNvPr id="473" name="object 473"/>
          <p:cNvSpPr/>
          <p:nvPr/>
        </p:nvSpPr>
        <p:spPr>
          <a:xfrm>
            <a:off x="8310880" y="801369"/>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474" name="object 474"/>
          <p:cNvSpPr/>
          <p:nvPr/>
        </p:nvSpPr>
        <p:spPr>
          <a:xfrm>
            <a:off x="8336280" y="801369"/>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475" name="object 475"/>
          <p:cNvSpPr/>
          <p:nvPr/>
        </p:nvSpPr>
        <p:spPr>
          <a:xfrm>
            <a:off x="8361680" y="801369"/>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476" name="object 476"/>
          <p:cNvSpPr/>
          <p:nvPr/>
        </p:nvSpPr>
        <p:spPr>
          <a:xfrm>
            <a:off x="8387080" y="801369"/>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477" name="object 477"/>
          <p:cNvSpPr/>
          <p:nvPr/>
        </p:nvSpPr>
        <p:spPr>
          <a:xfrm>
            <a:off x="8412480" y="801369"/>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478" name="object 478"/>
          <p:cNvSpPr/>
          <p:nvPr/>
        </p:nvSpPr>
        <p:spPr>
          <a:xfrm>
            <a:off x="8437880" y="801369"/>
            <a:ext cx="11430" cy="0"/>
          </a:xfrm>
          <a:custGeom>
            <a:avLst/>
            <a:gdLst/>
            <a:ahLst/>
            <a:cxnLst/>
            <a:rect l="l" t="t" r="r" b="b"/>
            <a:pathLst>
              <a:path w="11429">
                <a:moveTo>
                  <a:pt x="0" y="0"/>
                </a:moveTo>
                <a:lnTo>
                  <a:pt x="11429" y="0"/>
                </a:lnTo>
              </a:path>
            </a:pathLst>
          </a:custGeom>
          <a:ln w="12700">
            <a:solidFill>
              <a:srgbClr val="3333FF"/>
            </a:solidFill>
          </a:ln>
        </p:spPr>
        <p:txBody>
          <a:bodyPr wrap="square" lIns="0" tIns="0" rIns="0" bIns="0" rtlCol="0"/>
          <a:lstStyle/>
          <a:p>
            <a:endParaRPr/>
          </a:p>
        </p:txBody>
      </p:sp>
      <p:sp>
        <p:nvSpPr>
          <p:cNvPr id="479" name="object 479"/>
          <p:cNvSpPr/>
          <p:nvPr/>
        </p:nvSpPr>
        <p:spPr>
          <a:xfrm>
            <a:off x="8462009" y="801369"/>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480" name="object 480"/>
          <p:cNvSpPr/>
          <p:nvPr/>
        </p:nvSpPr>
        <p:spPr>
          <a:xfrm>
            <a:off x="8487409" y="801369"/>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481" name="object 481"/>
          <p:cNvSpPr/>
          <p:nvPr/>
        </p:nvSpPr>
        <p:spPr>
          <a:xfrm>
            <a:off x="8512809" y="801369"/>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482" name="object 482"/>
          <p:cNvSpPr/>
          <p:nvPr/>
        </p:nvSpPr>
        <p:spPr>
          <a:xfrm>
            <a:off x="8538209" y="801369"/>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483" name="object 483"/>
          <p:cNvSpPr/>
          <p:nvPr/>
        </p:nvSpPr>
        <p:spPr>
          <a:xfrm>
            <a:off x="8563609" y="801369"/>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484" name="object 484"/>
          <p:cNvSpPr/>
          <p:nvPr/>
        </p:nvSpPr>
        <p:spPr>
          <a:xfrm>
            <a:off x="8589009" y="801369"/>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485" name="object 485"/>
          <p:cNvSpPr/>
          <p:nvPr/>
        </p:nvSpPr>
        <p:spPr>
          <a:xfrm>
            <a:off x="8613140" y="801369"/>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486" name="object 486"/>
          <p:cNvSpPr/>
          <p:nvPr/>
        </p:nvSpPr>
        <p:spPr>
          <a:xfrm>
            <a:off x="8638540" y="801369"/>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487" name="object 487"/>
          <p:cNvSpPr/>
          <p:nvPr/>
        </p:nvSpPr>
        <p:spPr>
          <a:xfrm>
            <a:off x="8663940" y="801369"/>
            <a:ext cx="10160" cy="2540"/>
          </a:xfrm>
          <a:custGeom>
            <a:avLst/>
            <a:gdLst/>
            <a:ahLst/>
            <a:cxnLst/>
            <a:rect l="l" t="t" r="r" b="b"/>
            <a:pathLst>
              <a:path w="10159" h="2540">
                <a:moveTo>
                  <a:pt x="0" y="0"/>
                </a:moveTo>
                <a:lnTo>
                  <a:pt x="10159" y="0"/>
                </a:lnTo>
                <a:lnTo>
                  <a:pt x="10159" y="2539"/>
                </a:lnTo>
              </a:path>
            </a:pathLst>
          </a:custGeom>
          <a:ln w="12700">
            <a:solidFill>
              <a:srgbClr val="3333FF"/>
            </a:solidFill>
          </a:ln>
        </p:spPr>
        <p:txBody>
          <a:bodyPr wrap="square" lIns="0" tIns="0" rIns="0" bIns="0" rtlCol="0"/>
          <a:lstStyle/>
          <a:p>
            <a:endParaRPr/>
          </a:p>
        </p:txBody>
      </p:sp>
      <p:sp>
        <p:nvSpPr>
          <p:cNvPr id="488" name="object 488"/>
          <p:cNvSpPr/>
          <p:nvPr/>
        </p:nvSpPr>
        <p:spPr>
          <a:xfrm>
            <a:off x="8674100" y="816610"/>
            <a:ext cx="0" cy="12700"/>
          </a:xfrm>
          <a:custGeom>
            <a:avLst/>
            <a:gdLst/>
            <a:ahLst/>
            <a:cxnLst/>
            <a:rect l="l" t="t" r="r" b="b"/>
            <a:pathLst>
              <a:path h="12700">
                <a:moveTo>
                  <a:pt x="-6350" y="6350"/>
                </a:moveTo>
                <a:lnTo>
                  <a:pt x="6350" y="6350"/>
                </a:lnTo>
              </a:path>
            </a:pathLst>
          </a:custGeom>
          <a:ln w="12700">
            <a:solidFill>
              <a:srgbClr val="3333FF"/>
            </a:solidFill>
          </a:ln>
        </p:spPr>
        <p:txBody>
          <a:bodyPr wrap="square" lIns="0" tIns="0" rIns="0" bIns="0" rtlCol="0"/>
          <a:lstStyle/>
          <a:p>
            <a:endParaRPr/>
          </a:p>
        </p:txBody>
      </p:sp>
      <p:sp>
        <p:nvSpPr>
          <p:cNvPr id="489" name="object 489"/>
          <p:cNvSpPr/>
          <p:nvPr/>
        </p:nvSpPr>
        <p:spPr>
          <a:xfrm>
            <a:off x="8674100" y="842010"/>
            <a:ext cx="0" cy="12700"/>
          </a:xfrm>
          <a:custGeom>
            <a:avLst/>
            <a:gdLst/>
            <a:ahLst/>
            <a:cxnLst/>
            <a:rect l="l" t="t" r="r" b="b"/>
            <a:pathLst>
              <a:path h="12700">
                <a:moveTo>
                  <a:pt x="-6350" y="6350"/>
                </a:moveTo>
                <a:lnTo>
                  <a:pt x="6350" y="6350"/>
                </a:lnTo>
              </a:path>
            </a:pathLst>
          </a:custGeom>
          <a:ln w="12700">
            <a:solidFill>
              <a:srgbClr val="3333FF"/>
            </a:solidFill>
          </a:ln>
        </p:spPr>
        <p:txBody>
          <a:bodyPr wrap="square" lIns="0" tIns="0" rIns="0" bIns="0" rtlCol="0"/>
          <a:lstStyle/>
          <a:p>
            <a:endParaRPr/>
          </a:p>
        </p:txBody>
      </p:sp>
      <p:sp>
        <p:nvSpPr>
          <p:cNvPr id="490" name="object 490"/>
          <p:cNvSpPr/>
          <p:nvPr/>
        </p:nvSpPr>
        <p:spPr>
          <a:xfrm>
            <a:off x="8674100" y="867410"/>
            <a:ext cx="0" cy="12700"/>
          </a:xfrm>
          <a:custGeom>
            <a:avLst/>
            <a:gdLst/>
            <a:ahLst/>
            <a:cxnLst/>
            <a:rect l="l" t="t" r="r" b="b"/>
            <a:pathLst>
              <a:path h="12700">
                <a:moveTo>
                  <a:pt x="-6350" y="6350"/>
                </a:moveTo>
                <a:lnTo>
                  <a:pt x="6350" y="6350"/>
                </a:lnTo>
              </a:path>
            </a:pathLst>
          </a:custGeom>
          <a:ln w="12700">
            <a:solidFill>
              <a:srgbClr val="3333FF"/>
            </a:solidFill>
          </a:ln>
        </p:spPr>
        <p:txBody>
          <a:bodyPr wrap="square" lIns="0" tIns="0" rIns="0" bIns="0" rtlCol="0"/>
          <a:lstStyle/>
          <a:p>
            <a:endParaRPr/>
          </a:p>
        </p:txBody>
      </p:sp>
      <p:sp>
        <p:nvSpPr>
          <p:cNvPr id="491" name="object 491"/>
          <p:cNvSpPr/>
          <p:nvPr/>
        </p:nvSpPr>
        <p:spPr>
          <a:xfrm>
            <a:off x="8674100" y="891539"/>
            <a:ext cx="0" cy="12700"/>
          </a:xfrm>
          <a:custGeom>
            <a:avLst/>
            <a:gdLst/>
            <a:ahLst/>
            <a:cxnLst/>
            <a:rect l="l" t="t" r="r" b="b"/>
            <a:pathLst>
              <a:path h="12700">
                <a:moveTo>
                  <a:pt x="-6350" y="6350"/>
                </a:moveTo>
                <a:lnTo>
                  <a:pt x="6350" y="6350"/>
                </a:lnTo>
              </a:path>
            </a:pathLst>
          </a:custGeom>
          <a:ln w="12700">
            <a:solidFill>
              <a:srgbClr val="3333FF"/>
            </a:solidFill>
          </a:ln>
        </p:spPr>
        <p:txBody>
          <a:bodyPr wrap="square" lIns="0" tIns="0" rIns="0" bIns="0" rtlCol="0"/>
          <a:lstStyle/>
          <a:p>
            <a:endParaRPr/>
          </a:p>
        </p:txBody>
      </p:sp>
      <p:sp>
        <p:nvSpPr>
          <p:cNvPr id="492" name="object 492"/>
          <p:cNvSpPr/>
          <p:nvPr/>
        </p:nvSpPr>
        <p:spPr>
          <a:xfrm>
            <a:off x="8674100" y="916939"/>
            <a:ext cx="0" cy="12700"/>
          </a:xfrm>
          <a:custGeom>
            <a:avLst/>
            <a:gdLst/>
            <a:ahLst/>
            <a:cxnLst/>
            <a:rect l="l" t="t" r="r" b="b"/>
            <a:pathLst>
              <a:path h="12700">
                <a:moveTo>
                  <a:pt x="-6350" y="6350"/>
                </a:moveTo>
                <a:lnTo>
                  <a:pt x="6350" y="6350"/>
                </a:lnTo>
              </a:path>
            </a:pathLst>
          </a:custGeom>
          <a:ln w="12700">
            <a:solidFill>
              <a:srgbClr val="3333FF"/>
            </a:solidFill>
          </a:ln>
        </p:spPr>
        <p:txBody>
          <a:bodyPr wrap="square" lIns="0" tIns="0" rIns="0" bIns="0" rtlCol="0"/>
          <a:lstStyle/>
          <a:p>
            <a:endParaRPr/>
          </a:p>
        </p:txBody>
      </p:sp>
      <p:sp>
        <p:nvSpPr>
          <p:cNvPr id="493" name="object 493"/>
          <p:cNvSpPr/>
          <p:nvPr/>
        </p:nvSpPr>
        <p:spPr>
          <a:xfrm>
            <a:off x="8674100" y="942339"/>
            <a:ext cx="0" cy="12700"/>
          </a:xfrm>
          <a:custGeom>
            <a:avLst/>
            <a:gdLst/>
            <a:ahLst/>
            <a:cxnLst/>
            <a:rect l="l" t="t" r="r" b="b"/>
            <a:pathLst>
              <a:path h="12700">
                <a:moveTo>
                  <a:pt x="-6350" y="6350"/>
                </a:moveTo>
                <a:lnTo>
                  <a:pt x="6350" y="6350"/>
                </a:lnTo>
              </a:path>
            </a:pathLst>
          </a:custGeom>
          <a:ln w="12700">
            <a:solidFill>
              <a:srgbClr val="3333FF"/>
            </a:solidFill>
          </a:ln>
        </p:spPr>
        <p:txBody>
          <a:bodyPr wrap="square" lIns="0" tIns="0" rIns="0" bIns="0" rtlCol="0"/>
          <a:lstStyle/>
          <a:p>
            <a:endParaRPr/>
          </a:p>
        </p:txBody>
      </p:sp>
      <p:sp>
        <p:nvSpPr>
          <p:cNvPr id="494" name="object 494"/>
          <p:cNvSpPr/>
          <p:nvPr/>
        </p:nvSpPr>
        <p:spPr>
          <a:xfrm>
            <a:off x="8674100" y="967739"/>
            <a:ext cx="0" cy="12700"/>
          </a:xfrm>
          <a:custGeom>
            <a:avLst/>
            <a:gdLst/>
            <a:ahLst/>
            <a:cxnLst/>
            <a:rect l="l" t="t" r="r" b="b"/>
            <a:pathLst>
              <a:path h="12700">
                <a:moveTo>
                  <a:pt x="-6350" y="6350"/>
                </a:moveTo>
                <a:lnTo>
                  <a:pt x="6350" y="6350"/>
                </a:lnTo>
              </a:path>
            </a:pathLst>
          </a:custGeom>
          <a:ln w="12700">
            <a:solidFill>
              <a:srgbClr val="3333FF"/>
            </a:solidFill>
          </a:ln>
        </p:spPr>
        <p:txBody>
          <a:bodyPr wrap="square" lIns="0" tIns="0" rIns="0" bIns="0" rtlCol="0"/>
          <a:lstStyle/>
          <a:p>
            <a:endParaRPr/>
          </a:p>
        </p:txBody>
      </p:sp>
      <p:sp>
        <p:nvSpPr>
          <p:cNvPr id="495" name="object 495"/>
          <p:cNvSpPr/>
          <p:nvPr/>
        </p:nvSpPr>
        <p:spPr>
          <a:xfrm>
            <a:off x="8674100" y="993139"/>
            <a:ext cx="0" cy="12700"/>
          </a:xfrm>
          <a:custGeom>
            <a:avLst/>
            <a:gdLst/>
            <a:ahLst/>
            <a:cxnLst/>
            <a:rect l="l" t="t" r="r" b="b"/>
            <a:pathLst>
              <a:path h="12700">
                <a:moveTo>
                  <a:pt x="-6350" y="6350"/>
                </a:moveTo>
                <a:lnTo>
                  <a:pt x="6350" y="6350"/>
                </a:lnTo>
              </a:path>
            </a:pathLst>
          </a:custGeom>
          <a:ln w="12700">
            <a:solidFill>
              <a:srgbClr val="3333FF"/>
            </a:solidFill>
          </a:ln>
        </p:spPr>
        <p:txBody>
          <a:bodyPr wrap="square" lIns="0" tIns="0" rIns="0" bIns="0" rtlCol="0"/>
          <a:lstStyle/>
          <a:p>
            <a:endParaRPr/>
          </a:p>
        </p:txBody>
      </p:sp>
      <p:sp>
        <p:nvSpPr>
          <p:cNvPr id="496" name="object 496"/>
          <p:cNvSpPr/>
          <p:nvPr/>
        </p:nvSpPr>
        <p:spPr>
          <a:xfrm>
            <a:off x="8674100" y="1018539"/>
            <a:ext cx="0" cy="12700"/>
          </a:xfrm>
          <a:custGeom>
            <a:avLst/>
            <a:gdLst/>
            <a:ahLst/>
            <a:cxnLst/>
            <a:rect l="l" t="t" r="r" b="b"/>
            <a:pathLst>
              <a:path h="12700">
                <a:moveTo>
                  <a:pt x="-6350" y="6350"/>
                </a:moveTo>
                <a:lnTo>
                  <a:pt x="6350" y="6350"/>
                </a:lnTo>
              </a:path>
            </a:pathLst>
          </a:custGeom>
          <a:ln w="12700">
            <a:solidFill>
              <a:srgbClr val="3333FF"/>
            </a:solidFill>
          </a:ln>
        </p:spPr>
        <p:txBody>
          <a:bodyPr wrap="square" lIns="0" tIns="0" rIns="0" bIns="0" rtlCol="0"/>
          <a:lstStyle/>
          <a:p>
            <a:endParaRPr/>
          </a:p>
        </p:txBody>
      </p:sp>
      <p:sp>
        <p:nvSpPr>
          <p:cNvPr id="497" name="object 497"/>
          <p:cNvSpPr/>
          <p:nvPr/>
        </p:nvSpPr>
        <p:spPr>
          <a:xfrm>
            <a:off x="8674100" y="1042669"/>
            <a:ext cx="0" cy="12700"/>
          </a:xfrm>
          <a:custGeom>
            <a:avLst/>
            <a:gdLst/>
            <a:ahLst/>
            <a:cxnLst/>
            <a:rect l="l" t="t" r="r" b="b"/>
            <a:pathLst>
              <a:path h="12700">
                <a:moveTo>
                  <a:pt x="-6350" y="6350"/>
                </a:moveTo>
                <a:lnTo>
                  <a:pt x="6350" y="6350"/>
                </a:lnTo>
              </a:path>
            </a:pathLst>
          </a:custGeom>
          <a:ln w="12700">
            <a:solidFill>
              <a:srgbClr val="3333FF"/>
            </a:solidFill>
          </a:ln>
        </p:spPr>
        <p:txBody>
          <a:bodyPr wrap="square" lIns="0" tIns="0" rIns="0" bIns="0" rtlCol="0"/>
          <a:lstStyle/>
          <a:p>
            <a:endParaRPr/>
          </a:p>
        </p:txBody>
      </p:sp>
      <p:sp>
        <p:nvSpPr>
          <p:cNvPr id="498" name="object 498"/>
          <p:cNvSpPr/>
          <p:nvPr/>
        </p:nvSpPr>
        <p:spPr>
          <a:xfrm>
            <a:off x="8674100" y="1068069"/>
            <a:ext cx="0" cy="12700"/>
          </a:xfrm>
          <a:custGeom>
            <a:avLst/>
            <a:gdLst/>
            <a:ahLst/>
            <a:cxnLst/>
            <a:rect l="l" t="t" r="r" b="b"/>
            <a:pathLst>
              <a:path h="12700">
                <a:moveTo>
                  <a:pt x="-6350" y="6350"/>
                </a:moveTo>
                <a:lnTo>
                  <a:pt x="6350" y="6350"/>
                </a:lnTo>
              </a:path>
            </a:pathLst>
          </a:custGeom>
          <a:ln w="12700">
            <a:solidFill>
              <a:srgbClr val="3333FF"/>
            </a:solidFill>
          </a:ln>
        </p:spPr>
        <p:txBody>
          <a:bodyPr wrap="square" lIns="0" tIns="0" rIns="0" bIns="0" rtlCol="0"/>
          <a:lstStyle/>
          <a:p>
            <a:endParaRPr/>
          </a:p>
        </p:txBody>
      </p:sp>
      <p:sp>
        <p:nvSpPr>
          <p:cNvPr id="499" name="object 499"/>
          <p:cNvSpPr/>
          <p:nvPr/>
        </p:nvSpPr>
        <p:spPr>
          <a:xfrm>
            <a:off x="8674100" y="1093469"/>
            <a:ext cx="0" cy="12700"/>
          </a:xfrm>
          <a:custGeom>
            <a:avLst/>
            <a:gdLst/>
            <a:ahLst/>
            <a:cxnLst/>
            <a:rect l="l" t="t" r="r" b="b"/>
            <a:pathLst>
              <a:path h="12700">
                <a:moveTo>
                  <a:pt x="-6350" y="6350"/>
                </a:moveTo>
                <a:lnTo>
                  <a:pt x="6350" y="6350"/>
                </a:lnTo>
              </a:path>
            </a:pathLst>
          </a:custGeom>
          <a:ln w="12700">
            <a:solidFill>
              <a:srgbClr val="3333FF"/>
            </a:solidFill>
          </a:ln>
        </p:spPr>
        <p:txBody>
          <a:bodyPr wrap="square" lIns="0" tIns="0" rIns="0" bIns="0" rtlCol="0"/>
          <a:lstStyle/>
          <a:p>
            <a:endParaRPr/>
          </a:p>
        </p:txBody>
      </p:sp>
      <p:sp>
        <p:nvSpPr>
          <p:cNvPr id="500" name="object 500"/>
          <p:cNvSpPr/>
          <p:nvPr/>
        </p:nvSpPr>
        <p:spPr>
          <a:xfrm>
            <a:off x="8674100" y="1118869"/>
            <a:ext cx="0" cy="12700"/>
          </a:xfrm>
          <a:custGeom>
            <a:avLst/>
            <a:gdLst/>
            <a:ahLst/>
            <a:cxnLst/>
            <a:rect l="l" t="t" r="r" b="b"/>
            <a:pathLst>
              <a:path h="12700">
                <a:moveTo>
                  <a:pt x="-6350" y="6350"/>
                </a:moveTo>
                <a:lnTo>
                  <a:pt x="6350" y="6350"/>
                </a:lnTo>
              </a:path>
            </a:pathLst>
          </a:custGeom>
          <a:ln w="12700">
            <a:solidFill>
              <a:srgbClr val="3333FF"/>
            </a:solidFill>
          </a:ln>
        </p:spPr>
        <p:txBody>
          <a:bodyPr wrap="square" lIns="0" tIns="0" rIns="0" bIns="0" rtlCol="0"/>
          <a:lstStyle/>
          <a:p>
            <a:endParaRPr/>
          </a:p>
        </p:txBody>
      </p:sp>
      <p:sp>
        <p:nvSpPr>
          <p:cNvPr id="501" name="object 501"/>
          <p:cNvSpPr/>
          <p:nvPr/>
        </p:nvSpPr>
        <p:spPr>
          <a:xfrm>
            <a:off x="8674100" y="1144269"/>
            <a:ext cx="0" cy="12700"/>
          </a:xfrm>
          <a:custGeom>
            <a:avLst/>
            <a:gdLst/>
            <a:ahLst/>
            <a:cxnLst/>
            <a:rect l="l" t="t" r="r" b="b"/>
            <a:pathLst>
              <a:path h="12700">
                <a:moveTo>
                  <a:pt x="-6350" y="6350"/>
                </a:moveTo>
                <a:lnTo>
                  <a:pt x="6350" y="6350"/>
                </a:lnTo>
              </a:path>
            </a:pathLst>
          </a:custGeom>
          <a:ln w="12700">
            <a:solidFill>
              <a:srgbClr val="3333FF"/>
            </a:solidFill>
          </a:ln>
        </p:spPr>
        <p:txBody>
          <a:bodyPr wrap="square" lIns="0" tIns="0" rIns="0" bIns="0" rtlCol="0"/>
          <a:lstStyle/>
          <a:p>
            <a:endParaRPr/>
          </a:p>
        </p:txBody>
      </p:sp>
      <p:sp>
        <p:nvSpPr>
          <p:cNvPr id="502" name="object 502"/>
          <p:cNvSpPr/>
          <p:nvPr/>
        </p:nvSpPr>
        <p:spPr>
          <a:xfrm>
            <a:off x="8674100" y="1169669"/>
            <a:ext cx="0" cy="12700"/>
          </a:xfrm>
          <a:custGeom>
            <a:avLst/>
            <a:gdLst/>
            <a:ahLst/>
            <a:cxnLst/>
            <a:rect l="l" t="t" r="r" b="b"/>
            <a:pathLst>
              <a:path h="12700">
                <a:moveTo>
                  <a:pt x="-6350" y="6350"/>
                </a:moveTo>
                <a:lnTo>
                  <a:pt x="6350" y="6350"/>
                </a:lnTo>
              </a:path>
            </a:pathLst>
          </a:custGeom>
          <a:ln w="12700">
            <a:solidFill>
              <a:srgbClr val="3333FF"/>
            </a:solidFill>
          </a:ln>
        </p:spPr>
        <p:txBody>
          <a:bodyPr wrap="square" lIns="0" tIns="0" rIns="0" bIns="0" rtlCol="0"/>
          <a:lstStyle/>
          <a:p>
            <a:endParaRPr/>
          </a:p>
        </p:txBody>
      </p:sp>
      <p:sp>
        <p:nvSpPr>
          <p:cNvPr id="503" name="object 503"/>
          <p:cNvSpPr/>
          <p:nvPr/>
        </p:nvSpPr>
        <p:spPr>
          <a:xfrm>
            <a:off x="8674100" y="1195069"/>
            <a:ext cx="0" cy="11430"/>
          </a:xfrm>
          <a:custGeom>
            <a:avLst/>
            <a:gdLst/>
            <a:ahLst/>
            <a:cxnLst/>
            <a:rect l="l" t="t" r="r" b="b"/>
            <a:pathLst>
              <a:path h="11430">
                <a:moveTo>
                  <a:pt x="-6350" y="5714"/>
                </a:moveTo>
                <a:lnTo>
                  <a:pt x="6350" y="5714"/>
                </a:lnTo>
              </a:path>
            </a:pathLst>
          </a:custGeom>
          <a:ln w="11429">
            <a:solidFill>
              <a:srgbClr val="3333FF"/>
            </a:solidFill>
          </a:ln>
        </p:spPr>
        <p:txBody>
          <a:bodyPr wrap="square" lIns="0" tIns="0" rIns="0" bIns="0" rtlCol="0"/>
          <a:lstStyle/>
          <a:p>
            <a:endParaRPr/>
          </a:p>
        </p:txBody>
      </p:sp>
      <p:sp>
        <p:nvSpPr>
          <p:cNvPr id="504" name="object 504"/>
          <p:cNvSpPr/>
          <p:nvPr/>
        </p:nvSpPr>
        <p:spPr>
          <a:xfrm>
            <a:off x="8674100" y="1219200"/>
            <a:ext cx="0" cy="12700"/>
          </a:xfrm>
          <a:custGeom>
            <a:avLst/>
            <a:gdLst/>
            <a:ahLst/>
            <a:cxnLst/>
            <a:rect l="l" t="t" r="r" b="b"/>
            <a:pathLst>
              <a:path h="12700">
                <a:moveTo>
                  <a:pt x="-6350" y="6350"/>
                </a:moveTo>
                <a:lnTo>
                  <a:pt x="6350" y="6350"/>
                </a:lnTo>
              </a:path>
            </a:pathLst>
          </a:custGeom>
          <a:ln w="12700">
            <a:solidFill>
              <a:srgbClr val="3333FF"/>
            </a:solidFill>
          </a:ln>
        </p:spPr>
        <p:txBody>
          <a:bodyPr wrap="square" lIns="0" tIns="0" rIns="0" bIns="0" rtlCol="0"/>
          <a:lstStyle/>
          <a:p>
            <a:endParaRPr/>
          </a:p>
        </p:txBody>
      </p:sp>
      <p:sp>
        <p:nvSpPr>
          <p:cNvPr id="505" name="object 505"/>
          <p:cNvSpPr/>
          <p:nvPr/>
        </p:nvSpPr>
        <p:spPr>
          <a:xfrm>
            <a:off x="8674100" y="1244600"/>
            <a:ext cx="0" cy="12700"/>
          </a:xfrm>
          <a:custGeom>
            <a:avLst/>
            <a:gdLst/>
            <a:ahLst/>
            <a:cxnLst/>
            <a:rect l="l" t="t" r="r" b="b"/>
            <a:pathLst>
              <a:path h="12700">
                <a:moveTo>
                  <a:pt x="-6350" y="6350"/>
                </a:moveTo>
                <a:lnTo>
                  <a:pt x="6350" y="6350"/>
                </a:lnTo>
              </a:path>
            </a:pathLst>
          </a:custGeom>
          <a:ln w="12700">
            <a:solidFill>
              <a:srgbClr val="3333FF"/>
            </a:solidFill>
          </a:ln>
        </p:spPr>
        <p:txBody>
          <a:bodyPr wrap="square" lIns="0" tIns="0" rIns="0" bIns="0" rtlCol="0"/>
          <a:lstStyle/>
          <a:p>
            <a:endParaRPr/>
          </a:p>
        </p:txBody>
      </p:sp>
      <p:sp>
        <p:nvSpPr>
          <p:cNvPr id="506" name="object 506"/>
          <p:cNvSpPr/>
          <p:nvPr/>
        </p:nvSpPr>
        <p:spPr>
          <a:xfrm>
            <a:off x="8674100" y="1270000"/>
            <a:ext cx="0" cy="12700"/>
          </a:xfrm>
          <a:custGeom>
            <a:avLst/>
            <a:gdLst/>
            <a:ahLst/>
            <a:cxnLst/>
            <a:rect l="l" t="t" r="r" b="b"/>
            <a:pathLst>
              <a:path h="12700">
                <a:moveTo>
                  <a:pt x="-6350" y="6350"/>
                </a:moveTo>
                <a:lnTo>
                  <a:pt x="6350" y="6350"/>
                </a:lnTo>
              </a:path>
            </a:pathLst>
          </a:custGeom>
          <a:ln w="12700">
            <a:solidFill>
              <a:srgbClr val="3333FF"/>
            </a:solidFill>
          </a:ln>
        </p:spPr>
        <p:txBody>
          <a:bodyPr wrap="square" lIns="0" tIns="0" rIns="0" bIns="0" rtlCol="0"/>
          <a:lstStyle/>
          <a:p>
            <a:endParaRPr/>
          </a:p>
        </p:txBody>
      </p:sp>
      <p:sp>
        <p:nvSpPr>
          <p:cNvPr id="507" name="object 507"/>
          <p:cNvSpPr/>
          <p:nvPr/>
        </p:nvSpPr>
        <p:spPr>
          <a:xfrm>
            <a:off x="8674100" y="1295400"/>
            <a:ext cx="0" cy="12700"/>
          </a:xfrm>
          <a:custGeom>
            <a:avLst/>
            <a:gdLst/>
            <a:ahLst/>
            <a:cxnLst/>
            <a:rect l="l" t="t" r="r" b="b"/>
            <a:pathLst>
              <a:path h="12700">
                <a:moveTo>
                  <a:pt x="-6350" y="6350"/>
                </a:moveTo>
                <a:lnTo>
                  <a:pt x="6350" y="6350"/>
                </a:lnTo>
              </a:path>
            </a:pathLst>
          </a:custGeom>
          <a:ln w="12700">
            <a:solidFill>
              <a:srgbClr val="3333FF"/>
            </a:solidFill>
          </a:ln>
        </p:spPr>
        <p:txBody>
          <a:bodyPr wrap="square" lIns="0" tIns="0" rIns="0" bIns="0" rtlCol="0"/>
          <a:lstStyle/>
          <a:p>
            <a:endParaRPr/>
          </a:p>
        </p:txBody>
      </p:sp>
      <p:sp>
        <p:nvSpPr>
          <p:cNvPr id="508" name="object 508"/>
          <p:cNvSpPr/>
          <p:nvPr/>
        </p:nvSpPr>
        <p:spPr>
          <a:xfrm>
            <a:off x="8674100" y="1320800"/>
            <a:ext cx="0" cy="12700"/>
          </a:xfrm>
          <a:custGeom>
            <a:avLst/>
            <a:gdLst/>
            <a:ahLst/>
            <a:cxnLst/>
            <a:rect l="l" t="t" r="r" b="b"/>
            <a:pathLst>
              <a:path h="12700">
                <a:moveTo>
                  <a:pt x="-6350" y="6350"/>
                </a:moveTo>
                <a:lnTo>
                  <a:pt x="6350" y="6350"/>
                </a:lnTo>
              </a:path>
            </a:pathLst>
          </a:custGeom>
          <a:ln w="12700">
            <a:solidFill>
              <a:srgbClr val="3333FF"/>
            </a:solidFill>
          </a:ln>
        </p:spPr>
        <p:txBody>
          <a:bodyPr wrap="square" lIns="0" tIns="0" rIns="0" bIns="0" rtlCol="0"/>
          <a:lstStyle/>
          <a:p>
            <a:endParaRPr/>
          </a:p>
        </p:txBody>
      </p:sp>
      <p:sp>
        <p:nvSpPr>
          <p:cNvPr id="509" name="object 509"/>
          <p:cNvSpPr/>
          <p:nvPr/>
        </p:nvSpPr>
        <p:spPr>
          <a:xfrm>
            <a:off x="8674100" y="1346200"/>
            <a:ext cx="0" cy="12700"/>
          </a:xfrm>
          <a:custGeom>
            <a:avLst/>
            <a:gdLst/>
            <a:ahLst/>
            <a:cxnLst/>
            <a:rect l="l" t="t" r="r" b="b"/>
            <a:pathLst>
              <a:path h="12700">
                <a:moveTo>
                  <a:pt x="-6350" y="6350"/>
                </a:moveTo>
                <a:lnTo>
                  <a:pt x="6350" y="6350"/>
                </a:lnTo>
              </a:path>
            </a:pathLst>
          </a:custGeom>
          <a:ln w="12700">
            <a:solidFill>
              <a:srgbClr val="3333FF"/>
            </a:solidFill>
          </a:ln>
        </p:spPr>
        <p:txBody>
          <a:bodyPr wrap="square" lIns="0" tIns="0" rIns="0" bIns="0" rtlCol="0"/>
          <a:lstStyle/>
          <a:p>
            <a:endParaRPr/>
          </a:p>
        </p:txBody>
      </p:sp>
      <p:sp>
        <p:nvSpPr>
          <p:cNvPr id="510" name="object 510"/>
          <p:cNvSpPr/>
          <p:nvPr/>
        </p:nvSpPr>
        <p:spPr>
          <a:xfrm>
            <a:off x="8674100" y="1370330"/>
            <a:ext cx="0" cy="12700"/>
          </a:xfrm>
          <a:custGeom>
            <a:avLst/>
            <a:gdLst/>
            <a:ahLst/>
            <a:cxnLst/>
            <a:rect l="l" t="t" r="r" b="b"/>
            <a:pathLst>
              <a:path h="12700">
                <a:moveTo>
                  <a:pt x="-6350" y="6350"/>
                </a:moveTo>
                <a:lnTo>
                  <a:pt x="6350" y="6350"/>
                </a:lnTo>
              </a:path>
            </a:pathLst>
          </a:custGeom>
          <a:ln w="12700">
            <a:solidFill>
              <a:srgbClr val="3333FF"/>
            </a:solidFill>
          </a:ln>
        </p:spPr>
        <p:txBody>
          <a:bodyPr wrap="square" lIns="0" tIns="0" rIns="0" bIns="0" rtlCol="0"/>
          <a:lstStyle/>
          <a:p>
            <a:endParaRPr/>
          </a:p>
        </p:txBody>
      </p:sp>
      <p:sp>
        <p:nvSpPr>
          <p:cNvPr id="511" name="object 511"/>
          <p:cNvSpPr/>
          <p:nvPr/>
        </p:nvSpPr>
        <p:spPr>
          <a:xfrm>
            <a:off x="8674100" y="1395730"/>
            <a:ext cx="0" cy="12700"/>
          </a:xfrm>
          <a:custGeom>
            <a:avLst/>
            <a:gdLst/>
            <a:ahLst/>
            <a:cxnLst/>
            <a:rect l="l" t="t" r="r" b="b"/>
            <a:pathLst>
              <a:path h="12700">
                <a:moveTo>
                  <a:pt x="-6350" y="6350"/>
                </a:moveTo>
                <a:lnTo>
                  <a:pt x="6350" y="6350"/>
                </a:lnTo>
              </a:path>
            </a:pathLst>
          </a:custGeom>
          <a:ln w="12700">
            <a:solidFill>
              <a:srgbClr val="3333FF"/>
            </a:solidFill>
          </a:ln>
        </p:spPr>
        <p:txBody>
          <a:bodyPr wrap="square" lIns="0" tIns="0" rIns="0" bIns="0" rtlCol="0"/>
          <a:lstStyle/>
          <a:p>
            <a:endParaRPr/>
          </a:p>
        </p:txBody>
      </p:sp>
      <p:sp>
        <p:nvSpPr>
          <p:cNvPr id="512" name="object 512"/>
          <p:cNvSpPr/>
          <p:nvPr/>
        </p:nvSpPr>
        <p:spPr>
          <a:xfrm>
            <a:off x="8667750" y="1421130"/>
            <a:ext cx="12700" cy="12700"/>
          </a:xfrm>
          <a:custGeom>
            <a:avLst/>
            <a:gdLst/>
            <a:ahLst/>
            <a:cxnLst/>
            <a:rect l="l" t="t" r="r" b="b"/>
            <a:pathLst>
              <a:path w="12700" h="12700">
                <a:moveTo>
                  <a:pt x="0" y="12700"/>
                </a:moveTo>
                <a:lnTo>
                  <a:pt x="12700" y="12700"/>
                </a:lnTo>
                <a:lnTo>
                  <a:pt x="12700" y="0"/>
                </a:lnTo>
                <a:lnTo>
                  <a:pt x="0" y="0"/>
                </a:lnTo>
                <a:lnTo>
                  <a:pt x="0" y="12700"/>
                </a:lnTo>
                <a:close/>
              </a:path>
            </a:pathLst>
          </a:custGeom>
          <a:solidFill>
            <a:srgbClr val="3333FF"/>
          </a:solidFill>
        </p:spPr>
        <p:txBody>
          <a:bodyPr wrap="square" lIns="0" tIns="0" rIns="0" bIns="0" rtlCol="0"/>
          <a:lstStyle/>
          <a:p>
            <a:endParaRPr/>
          </a:p>
        </p:txBody>
      </p:sp>
      <p:sp>
        <p:nvSpPr>
          <p:cNvPr id="513" name="object 513"/>
          <p:cNvSpPr/>
          <p:nvPr/>
        </p:nvSpPr>
        <p:spPr>
          <a:xfrm>
            <a:off x="8658859" y="1437639"/>
            <a:ext cx="12700" cy="12700"/>
          </a:xfrm>
          <a:custGeom>
            <a:avLst/>
            <a:gdLst/>
            <a:ahLst/>
            <a:cxnLst/>
            <a:rect l="l" t="t" r="r" b="b"/>
            <a:pathLst>
              <a:path w="12700" h="12700">
                <a:moveTo>
                  <a:pt x="0" y="12700"/>
                </a:moveTo>
                <a:lnTo>
                  <a:pt x="12700" y="12700"/>
                </a:lnTo>
                <a:lnTo>
                  <a:pt x="12700" y="0"/>
                </a:lnTo>
                <a:lnTo>
                  <a:pt x="0" y="0"/>
                </a:lnTo>
                <a:lnTo>
                  <a:pt x="0" y="12700"/>
                </a:lnTo>
                <a:close/>
              </a:path>
            </a:pathLst>
          </a:custGeom>
          <a:solidFill>
            <a:srgbClr val="3333FF"/>
          </a:solidFill>
        </p:spPr>
        <p:txBody>
          <a:bodyPr wrap="square" lIns="0" tIns="0" rIns="0" bIns="0" rtlCol="0"/>
          <a:lstStyle/>
          <a:p>
            <a:endParaRPr/>
          </a:p>
        </p:txBody>
      </p:sp>
      <p:sp>
        <p:nvSpPr>
          <p:cNvPr id="514" name="object 514"/>
          <p:cNvSpPr/>
          <p:nvPr/>
        </p:nvSpPr>
        <p:spPr>
          <a:xfrm>
            <a:off x="8633459" y="1443989"/>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515" name="object 515"/>
          <p:cNvSpPr/>
          <p:nvPr/>
        </p:nvSpPr>
        <p:spPr>
          <a:xfrm>
            <a:off x="8608059" y="1443989"/>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516" name="object 516"/>
          <p:cNvSpPr/>
          <p:nvPr/>
        </p:nvSpPr>
        <p:spPr>
          <a:xfrm>
            <a:off x="8583930" y="1443989"/>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517" name="object 517"/>
          <p:cNvSpPr/>
          <p:nvPr/>
        </p:nvSpPr>
        <p:spPr>
          <a:xfrm>
            <a:off x="8558530" y="1443989"/>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518" name="object 518"/>
          <p:cNvSpPr/>
          <p:nvPr/>
        </p:nvSpPr>
        <p:spPr>
          <a:xfrm>
            <a:off x="8533130" y="1443989"/>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519" name="object 519"/>
          <p:cNvSpPr/>
          <p:nvPr/>
        </p:nvSpPr>
        <p:spPr>
          <a:xfrm>
            <a:off x="8507730" y="1443989"/>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520" name="object 520"/>
          <p:cNvSpPr/>
          <p:nvPr/>
        </p:nvSpPr>
        <p:spPr>
          <a:xfrm>
            <a:off x="8482330" y="1443989"/>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521" name="object 521"/>
          <p:cNvSpPr/>
          <p:nvPr/>
        </p:nvSpPr>
        <p:spPr>
          <a:xfrm>
            <a:off x="8456930" y="1443989"/>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522" name="object 522"/>
          <p:cNvSpPr/>
          <p:nvPr/>
        </p:nvSpPr>
        <p:spPr>
          <a:xfrm>
            <a:off x="8432800" y="1443989"/>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523" name="object 523"/>
          <p:cNvSpPr/>
          <p:nvPr/>
        </p:nvSpPr>
        <p:spPr>
          <a:xfrm>
            <a:off x="8407400" y="1443989"/>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524" name="object 524"/>
          <p:cNvSpPr/>
          <p:nvPr/>
        </p:nvSpPr>
        <p:spPr>
          <a:xfrm>
            <a:off x="8382000" y="1443989"/>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525" name="object 525"/>
          <p:cNvSpPr/>
          <p:nvPr/>
        </p:nvSpPr>
        <p:spPr>
          <a:xfrm>
            <a:off x="8356600" y="1443989"/>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526" name="object 526"/>
          <p:cNvSpPr/>
          <p:nvPr/>
        </p:nvSpPr>
        <p:spPr>
          <a:xfrm>
            <a:off x="8331200" y="1443989"/>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527" name="object 527"/>
          <p:cNvSpPr/>
          <p:nvPr/>
        </p:nvSpPr>
        <p:spPr>
          <a:xfrm>
            <a:off x="8305800" y="1443989"/>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528" name="object 528"/>
          <p:cNvSpPr/>
          <p:nvPr/>
        </p:nvSpPr>
        <p:spPr>
          <a:xfrm>
            <a:off x="8281669" y="1443989"/>
            <a:ext cx="11430" cy="0"/>
          </a:xfrm>
          <a:custGeom>
            <a:avLst/>
            <a:gdLst/>
            <a:ahLst/>
            <a:cxnLst/>
            <a:rect l="l" t="t" r="r" b="b"/>
            <a:pathLst>
              <a:path w="11429">
                <a:moveTo>
                  <a:pt x="11429" y="0"/>
                </a:moveTo>
                <a:lnTo>
                  <a:pt x="0" y="0"/>
                </a:lnTo>
              </a:path>
            </a:pathLst>
          </a:custGeom>
          <a:ln w="12700">
            <a:solidFill>
              <a:srgbClr val="3333FF"/>
            </a:solidFill>
          </a:ln>
        </p:spPr>
        <p:txBody>
          <a:bodyPr wrap="square" lIns="0" tIns="0" rIns="0" bIns="0" rtlCol="0"/>
          <a:lstStyle/>
          <a:p>
            <a:endParaRPr/>
          </a:p>
        </p:txBody>
      </p:sp>
      <p:sp>
        <p:nvSpPr>
          <p:cNvPr id="529" name="object 529"/>
          <p:cNvSpPr/>
          <p:nvPr/>
        </p:nvSpPr>
        <p:spPr>
          <a:xfrm>
            <a:off x="8256269" y="1443989"/>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530" name="object 530"/>
          <p:cNvSpPr/>
          <p:nvPr/>
        </p:nvSpPr>
        <p:spPr>
          <a:xfrm>
            <a:off x="8230869" y="1443989"/>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531" name="object 531"/>
          <p:cNvSpPr/>
          <p:nvPr/>
        </p:nvSpPr>
        <p:spPr>
          <a:xfrm>
            <a:off x="8205469" y="1443989"/>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532" name="object 532"/>
          <p:cNvSpPr/>
          <p:nvPr/>
        </p:nvSpPr>
        <p:spPr>
          <a:xfrm>
            <a:off x="8180069" y="1443989"/>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533" name="object 533"/>
          <p:cNvSpPr/>
          <p:nvPr/>
        </p:nvSpPr>
        <p:spPr>
          <a:xfrm>
            <a:off x="8154669" y="1443989"/>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534" name="object 534"/>
          <p:cNvSpPr/>
          <p:nvPr/>
        </p:nvSpPr>
        <p:spPr>
          <a:xfrm>
            <a:off x="8129269" y="1443989"/>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535" name="object 535"/>
          <p:cNvSpPr/>
          <p:nvPr/>
        </p:nvSpPr>
        <p:spPr>
          <a:xfrm>
            <a:off x="8105140" y="1443989"/>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536" name="object 536"/>
          <p:cNvSpPr/>
          <p:nvPr/>
        </p:nvSpPr>
        <p:spPr>
          <a:xfrm>
            <a:off x="8079740" y="1443989"/>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537" name="object 537"/>
          <p:cNvSpPr/>
          <p:nvPr/>
        </p:nvSpPr>
        <p:spPr>
          <a:xfrm>
            <a:off x="8054340" y="1443989"/>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538" name="object 538"/>
          <p:cNvSpPr/>
          <p:nvPr/>
        </p:nvSpPr>
        <p:spPr>
          <a:xfrm>
            <a:off x="8028940" y="1443989"/>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539" name="object 539"/>
          <p:cNvSpPr/>
          <p:nvPr/>
        </p:nvSpPr>
        <p:spPr>
          <a:xfrm>
            <a:off x="8003540" y="1443989"/>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540" name="object 540"/>
          <p:cNvSpPr/>
          <p:nvPr/>
        </p:nvSpPr>
        <p:spPr>
          <a:xfrm>
            <a:off x="7978140" y="1443989"/>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541" name="object 541"/>
          <p:cNvSpPr/>
          <p:nvPr/>
        </p:nvSpPr>
        <p:spPr>
          <a:xfrm>
            <a:off x="7954009" y="1443989"/>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542" name="object 542"/>
          <p:cNvSpPr/>
          <p:nvPr/>
        </p:nvSpPr>
        <p:spPr>
          <a:xfrm>
            <a:off x="7928609" y="1443989"/>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543" name="object 543"/>
          <p:cNvSpPr/>
          <p:nvPr/>
        </p:nvSpPr>
        <p:spPr>
          <a:xfrm>
            <a:off x="7903209" y="1443989"/>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544" name="object 544"/>
          <p:cNvSpPr/>
          <p:nvPr/>
        </p:nvSpPr>
        <p:spPr>
          <a:xfrm>
            <a:off x="7877809" y="1443989"/>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545" name="object 545"/>
          <p:cNvSpPr/>
          <p:nvPr/>
        </p:nvSpPr>
        <p:spPr>
          <a:xfrm>
            <a:off x="7852409" y="1443989"/>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546" name="object 546"/>
          <p:cNvSpPr/>
          <p:nvPr/>
        </p:nvSpPr>
        <p:spPr>
          <a:xfrm>
            <a:off x="7827009" y="1443989"/>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547" name="object 547"/>
          <p:cNvSpPr/>
          <p:nvPr/>
        </p:nvSpPr>
        <p:spPr>
          <a:xfrm>
            <a:off x="7802880" y="1443989"/>
            <a:ext cx="11430" cy="0"/>
          </a:xfrm>
          <a:custGeom>
            <a:avLst/>
            <a:gdLst/>
            <a:ahLst/>
            <a:cxnLst/>
            <a:rect l="l" t="t" r="r" b="b"/>
            <a:pathLst>
              <a:path w="11429">
                <a:moveTo>
                  <a:pt x="11429" y="0"/>
                </a:moveTo>
                <a:lnTo>
                  <a:pt x="0" y="0"/>
                </a:lnTo>
              </a:path>
            </a:pathLst>
          </a:custGeom>
          <a:ln w="12700">
            <a:solidFill>
              <a:srgbClr val="3333FF"/>
            </a:solidFill>
          </a:ln>
        </p:spPr>
        <p:txBody>
          <a:bodyPr wrap="square" lIns="0" tIns="0" rIns="0" bIns="0" rtlCol="0"/>
          <a:lstStyle/>
          <a:p>
            <a:endParaRPr/>
          </a:p>
        </p:txBody>
      </p:sp>
      <p:sp>
        <p:nvSpPr>
          <p:cNvPr id="548" name="object 548"/>
          <p:cNvSpPr/>
          <p:nvPr/>
        </p:nvSpPr>
        <p:spPr>
          <a:xfrm>
            <a:off x="7777480" y="1443989"/>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549" name="object 549"/>
          <p:cNvSpPr/>
          <p:nvPr/>
        </p:nvSpPr>
        <p:spPr>
          <a:xfrm>
            <a:off x="7752080" y="1443989"/>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550" name="object 550"/>
          <p:cNvSpPr/>
          <p:nvPr/>
        </p:nvSpPr>
        <p:spPr>
          <a:xfrm>
            <a:off x="7726680" y="1443989"/>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551" name="object 551"/>
          <p:cNvSpPr/>
          <p:nvPr/>
        </p:nvSpPr>
        <p:spPr>
          <a:xfrm>
            <a:off x="7701280" y="1443989"/>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552" name="object 552"/>
          <p:cNvSpPr/>
          <p:nvPr/>
        </p:nvSpPr>
        <p:spPr>
          <a:xfrm>
            <a:off x="7675880" y="1443989"/>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553" name="object 553"/>
          <p:cNvSpPr/>
          <p:nvPr/>
        </p:nvSpPr>
        <p:spPr>
          <a:xfrm>
            <a:off x="7650480" y="1443989"/>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554" name="object 554"/>
          <p:cNvSpPr/>
          <p:nvPr/>
        </p:nvSpPr>
        <p:spPr>
          <a:xfrm>
            <a:off x="7626350" y="1443989"/>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555" name="object 555"/>
          <p:cNvSpPr/>
          <p:nvPr/>
        </p:nvSpPr>
        <p:spPr>
          <a:xfrm>
            <a:off x="7600950" y="1443989"/>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556" name="object 556"/>
          <p:cNvSpPr/>
          <p:nvPr/>
        </p:nvSpPr>
        <p:spPr>
          <a:xfrm>
            <a:off x="7575550" y="1443989"/>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557" name="object 557"/>
          <p:cNvSpPr/>
          <p:nvPr/>
        </p:nvSpPr>
        <p:spPr>
          <a:xfrm>
            <a:off x="7550150" y="1443989"/>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558" name="object 558"/>
          <p:cNvSpPr/>
          <p:nvPr/>
        </p:nvSpPr>
        <p:spPr>
          <a:xfrm>
            <a:off x="7524750" y="1443989"/>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559" name="object 559"/>
          <p:cNvSpPr/>
          <p:nvPr/>
        </p:nvSpPr>
        <p:spPr>
          <a:xfrm>
            <a:off x="7499350" y="1443989"/>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560" name="object 560"/>
          <p:cNvSpPr/>
          <p:nvPr/>
        </p:nvSpPr>
        <p:spPr>
          <a:xfrm>
            <a:off x="7475219" y="1443989"/>
            <a:ext cx="11430" cy="0"/>
          </a:xfrm>
          <a:custGeom>
            <a:avLst/>
            <a:gdLst/>
            <a:ahLst/>
            <a:cxnLst/>
            <a:rect l="l" t="t" r="r" b="b"/>
            <a:pathLst>
              <a:path w="11429">
                <a:moveTo>
                  <a:pt x="11429" y="0"/>
                </a:moveTo>
                <a:lnTo>
                  <a:pt x="0" y="0"/>
                </a:lnTo>
              </a:path>
            </a:pathLst>
          </a:custGeom>
          <a:ln w="12700">
            <a:solidFill>
              <a:srgbClr val="3333FF"/>
            </a:solidFill>
          </a:ln>
        </p:spPr>
        <p:txBody>
          <a:bodyPr wrap="square" lIns="0" tIns="0" rIns="0" bIns="0" rtlCol="0"/>
          <a:lstStyle/>
          <a:p>
            <a:endParaRPr/>
          </a:p>
        </p:txBody>
      </p:sp>
      <p:sp>
        <p:nvSpPr>
          <p:cNvPr id="561" name="object 561"/>
          <p:cNvSpPr/>
          <p:nvPr/>
        </p:nvSpPr>
        <p:spPr>
          <a:xfrm>
            <a:off x="7449819" y="1443989"/>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562" name="object 562"/>
          <p:cNvSpPr/>
          <p:nvPr/>
        </p:nvSpPr>
        <p:spPr>
          <a:xfrm>
            <a:off x="7424419" y="1443989"/>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563" name="object 563"/>
          <p:cNvSpPr/>
          <p:nvPr/>
        </p:nvSpPr>
        <p:spPr>
          <a:xfrm>
            <a:off x="7399019" y="1443989"/>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564" name="object 564"/>
          <p:cNvSpPr/>
          <p:nvPr/>
        </p:nvSpPr>
        <p:spPr>
          <a:xfrm>
            <a:off x="7373619" y="1443989"/>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565" name="object 565"/>
          <p:cNvSpPr/>
          <p:nvPr/>
        </p:nvSpPr>
        <p:spPr>
          <a:xfrm>
            <a:off x="7348219" y="1443989"/>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566" name="object 566"/>
          <p:cNvSpPr/>
          <p:nvPr/>
        </p:nvSpPr>
        <p:spPr>
          <a:xfrm>
            <a:off x="7324090" y="1443989"/>
            <a:ext cx="11430" cy="0"/>
          </a:xfrm>
          <a:custGeom>
            <a:avLst/>
            <a:gdLst/>
            <a:ahLst/>
            <a:cxnLst/>
            <a:rect l="l" t="t" r="r" b="b"/>
            <a:pathLst>
              <a:path w="11429">
                <a:moveTo>
                  <a:pt x="11429" y="0"/>
                </a:moveTo>
                <a:lnTo>
                  <a:pt x="0" y="0"/>
                </a:lnTo>
              </a:path>
            </a:pathLst>
          </a:custGeom>
          <a:ln w="12700">
            <a:solidFill>
              <a:srgbClr val="3333FF"/>
            </a:solidFill>
          </a:ln>
        </p:spPr>
        <p:txBody>
          <a:bodyPr wrap="square" lIns="0" tIns="0" rIns="0" bIns="0" rtlCol="0"/>
          <a:lstStyle/>
          <a:p>
            <a:endParaRPr/>
          </a:p>
        </p:txBody>
      </p:sp>
      <p:sp>
        <p:nvSpPr>
          <p:cNvPr id="567" name="object 567"/>
          <p:cNvSpPr/>
          <p:nvPr/>
        </p:nvSpPr>
        <p:spPr>
          <a:xfrm>
            <a:off x="7298690" y="1443989"/>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568" name="object 568"/>
          <p:cNvSpPr/>
          <p:nvPr/>
        </p:nvSpPr>
        <p:spPr>
          <a:xfrm>
            <a:off x="7273290" y="1443989"/>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569" name="object 569"/>
          <p:cNvSpPr/>
          <p:nvPr/>
        </p:nvSpPr>
        <p:spPr>
          <a:xfrm>
            <a:off x="7247890" y="1443989"/>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570" name="object 570"/>
          <p:cNvSpPr/>
          <p:nvPr/>
        </p:nvSpPr>
        <p:spPr>
          <a:xfrm>
            <a:off x="7222490" y="1443989"/>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571" name="object 571"/>
          <p:cNvSpPr/>
          <p:nvPr/>
        </p:nvSpPr>
        <p:spPr>
          <a:xfrm>
            <a:off x="7197090" y="1443989"/>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572" name="object 572"/>
          <p:cNvSpPr/>
          <p:nvPr/>
        </p:nvSpPr>
        <p:spPr>
          <a:xfrm>
            <a:off x="7171690" y="1443989"/>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573" name="object 573"/>
          <p:cNvSpPr/>
          <p:nvPr/>
        </p:nvSpPr>
        <p:spPr>
          <a:xfrm>
            <a:off x="7147559" y="1443989"/>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574" name="object 574"/>
          <p:cNvSpPr/>
          <p:nvPr/>
        </p:nvSpPr>
        <p:spPr>
          <a:xfrm>
            <a:off x="7122159" y="1443989"/>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575" name="object 575"/>
          <p:cNvSpPr/>
          <p:nvPr/>
        </p:nvSpPr>
        <p:spPr>
          <a:xfrm>
            <a:off x="7096759" y="1443989"/>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576" name="object 576"/>
          <p:cNvSpPr/>
          <p:nvPr/>
        </p:nvSpPr>
        <p:spPr>
          <a:xfrm>
            <a:off x="7071359" y="1443989"/>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577" name="object 577"/>
          <p:cNvSpPr/>
          <p:nvPr/>
        </p:nvSpPr>
        <p:spPr>
          <a:xfrm>
            <a:off x="7045959" y="1443989"/>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578" name="object 578"/>
          <p:cNvSpPr/>
          <p:nvPr/>
        </p:nvSpPr>
        <p:spPr>
          <a:xfrm>
            <a:off x="7020559" y="1443989"/>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579" name="object 579"/>
          <p:cNvSpPr/>
          <p:nvPr/>
        </p:nvSpPr>
        <p:spPr>
          <a:xfrm>
            <a:off x="6996430" y="1443989"/>
            <a:ext cx="11430" cy="0"/>
          </a:xfrm>
          <a:custGeom>
            <a:avLst/>
            <a:gdLst/>
            <a:ahLst/>
            <a:cxnLst/>
            <a:rect l="l" t="t" r="r" b="b"/>
            <a:pathLst>
              <a:path w="11429">
                <a:moveTo>
                  <a:pt x="11429" y="0"/>
                </a:moveTo>
                <a:lnTo>
                  <a:pt x="0" y="0"/>
                </a:lnTo>
              </a:path>
            </a:pathLst>
          </a:custGeom>
          <a:ln w="12700">
            <a:solidFill>
              <a:srgbClr val="3333FF"/>
            </a:solidFill>
          </a:ln>
        </p:spPr>
        <p:txBody>
          <a:bodyPr wrap="square" lIns="0" tIns="0" rIns="0" bIns="0" rtlCol="0"/>
          <a:lstStyle/>
          <a:p>
            <a:endParaRPr/>
          </a:p>
        </p:txBody>
      </p:sp>
      <p:sp>
        <p:nvSpPr>
          <p:cNvPr id="580" name="object 580"/>
          <p:cNvSpPr/>
          <p:nvPr/>
        </p:nvSpPr>
        <p:spPr>
          <a:xfrm>
            <a:off x="6971030" y="1443989"/>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581" name="object 581"/>
          <p:cNvSpPr/>
          <p:nvPr/>
        </p:nvSpPr>
        <p:spPr>
          <a:xfrm>
            <a:off x="6945630" y="1443989"/>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582" name="object 582"/>
          <p:cNvSpPr/>
          <p:nvPr/>
        </p:nvSpPr>
        <p:spPr>
          <a:xfrm>
            <a:off x="6920230" y="1443989"/>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583" name="object 583"/>
          <p:cNvSpPr/>
          <p:nvPr/>
        </p:nvSpPr>
        <p:spPr>
          <a:xfrm>
            <a:off x="6894830" y="1443989"/>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584" name="object 584"/>
          <p:cNvSpPr/>
          <p:nvPr/>
        </p:nvSpPr>
        <p:spPr>
          <a:xfrm>
            <a:off x="6869430" y="1443989"/>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585" name="object 585"/>
          <p:cNvSpPr/>
          <p:nvPr/>
        </p:nvSpPr>
        <p:spPr>
          <a:xfrm>
            <a:off x="6845300" y="1443989"/>
            <a:ext cx="11430" cy="0"/>
          </a:xfrm>
          <a:custGeom>
            <a:avLst/>
            <a:gdLst/>
            <a:ahLst/>
            <a:cxnLst/>
            <a:rect l="l" t="t" r="r" b="b"/>
            <a:pathLst>
              <a:path w="11429">
                <a:moveTo>
                  <a:pt x="11429" y="0"/>
                </a:moveTo>
                <a:lnTo>
                  <a:pt x="0" y="0"/>
                </a:lnTo>
              </a:path>
            </a:pathLst>
          </a:custGeom>
          <a:ln w="12700">
            <a:solidFill>
              <a:srgbClr val="3333FF"/>
            </a:solidFill>
          </a:ln>
        </p:spPr>
        <p:txBody>
          <a:bodyPr wrap="square" lIns="0" tIns="0" rIns="0" bIns="0" rtlCol="0"/>
          <a:lstStyle/>
          <a:p>
            <a:endParaRPr/>
          </a:p>
        </p:txBody>
      </p:sp>
      <p:sp>
        <p:nvSpPr>
          <p:cNvPr id="586" name="object 586"/>
          <p:cNvSpPr/>
          <p:nvPr/>
        </p:nvSpPr>
        <p:spPr>
          <a:xfrm>
            <a:off x="6819900" y="1443989"/>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587" name="object 587"/>
          <p:cNvSpPr/>
          <p:nvPr/>
        </p:nvSpPr>
        <p:spPr>
          <a:xfrm>
            <a:off x="6794500" y="1443989"/>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588" name="object 588"/>
          <p:cNvSpPr/>
          <p:nvPr/>
        </p:nvSpPr>
        <p:spPr>
          <a:xfrm>
            <a:off x="6769100" y="1443989"/>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589" name="object 589"/>
          <p:cNvSpPr/>
          <p:nvPr/>
        </p:nvSpPr>
        <p:spPr>
          <a:xfrm>
            <a:off x="6743700" y="1443989"/>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590" name="object 590"/>
          <p:cNvSpPr/>
          <p:nvPr/>
        </p:nvSpPr>
        <p:spPr>
          <a:xfrm>
            <a:off x="6718300" y="1443989"/>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591" name="object 591"/>
          <p:cNvSpPr/>
          <p:nvPr/>
        </p:nvSpPr>
        <p:spPr>
          <a:xfrm>
            <a:off x="6692900" y="1443989"/>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592" name="object 592"/>
          <p:cNvSpPr/>
          <p:nvPr/>
        </p:nvSpPr>
        <p:spPr>
          <a:xfrm>
            <a:off x="6668769" y="1443989"/>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593" name="object 593"/>
          <p:cNvSpPr/>
          <p:nvPr/>
        </p:nvSpPr>
        <p:spPr>
          <a:xfrm>
            <a:off x="6643369" y="1443989"/>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594" name="object 594"/>
          <p:cNvSpPr/>
          <p:nvPr/>
        </p:nvSpPr>
        <p:spPr>
          <a:xfrm>
            <a:off x="6617969" y="1443989"/>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595" name="object 595"/>
          <p:cNvSpPr/>
          <p:nvPr/>
        </p:nvSpPr>
        <p:spPr>
          <a:xfrm>
            <a:off x="6592569" y="1443989"/>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596" name="object 596"/>
          <p:cNvSpPr/>
          <p:nvPr/>
        </p:nvSpPr>
        <p:spPr>
          <a:xfrm>
            <a:off x="6567169" y="1443989"/>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597" name="object 597"/>
          <p:cNvSpPr/>
          <p:nvPr/>
        </p:nvSpPr>
        <p:spPr>
          <a:xfrm>
            <a:off x="6541769" y="1443989"/>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598" name="object 598"/>
          <p:cNvSpPr/>
          <p:nvPr/>
        </p:nvSpPr>
        <p:spPr>
          <a:xfrm>
            <a:off x="6517640" y="1443989"/>
            <a:ext cx="11430" cy="0"/>
          </a:xfrm>
          <a:custGeom>
            <a:avLst/>
            <a:gdLst/>
            <a:ahLst/>
            <a:cxnLst/>
            <a:rect l="l" t="t" r="r" b="b"/>
            <a:pathLst>
              <a:path w="11429">
                <a:moveTo>
                  <a:pt x="11429" y="0"/>
                </a:moveTo>
                <a:lnTo>
                  <a:pt x="0" y="0"/>
                </a:lnTo>
              </a:path>
            </a:pathLst>
          </a:custGeom>
          <a:ln w="12700">
            <a:solidFill>
              <a:srgbClr val="3333FF"/>
            </a:solidFill>
          </a:ln>
        </p:spPr>
        <p:txBody>
          <a:bodyPr wrap="square" lIns="0" tIns="0" rIns="0" bIns="0" rtlCol="0"/>
          <a:lstStyle/>
          <a:p>
            <a:endParaRPr/>
          </a:p>
        </p:txBody>
      </p:sp>
      <p:sp>
        <p:nvSpPr>
          <p:cNvPr id="599" name="object 599"/>
          <p:cNvSpPr/>
          <p:nvPr/>
        </p:nvSpPr>
        <p:spPr>
          <a:xfrm>
            <a:off x="6492240" y="1443989"/>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600" name="object 600"/>
          <p:cNvSpPr/>
          <p:nvPr/>
        </p:nvSpPr>
        <p:spPr>
          <a:xfrm>
            <a:off x="6466840" y="1443989"/>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601" name="object 601"/>
          <p:cNvSpPr/>
          <p:nvPr/>
        </p:nvSpPr>
        <p:spPr>
          <a:xfrm>
            <a:off x="6441440" y="1443989"/>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602" name="object 602"/>
          <p:cNvSpPr/>
          <p:nvPr/>
        </p:nvSpPr>
        <p:spPr>
          <a:xfrm>
            <a:off x="6416040" y="1443989"/>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603" name="object 603"/>
          <p:cNvSpPr/>
          <p:nvPr/>
        </p:nvSpPr>
        <p:spPr>
          <a:xfrm>
            <a:off x="6390640" y="1443989"/>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604" name="object 604"/>
          <p:cNvSpPr/>
          <p:nvPr/>
        </p:nvSpPr>
        <p:spPr>
          <a:xfrm>
            <a:off x="6366509" y="1443989"/>
            <a:ext cx="11430" cy="0"/>
          </a:xfrm>
          <a:custGeom>
            <a:avLst/>
            <a:gdLst/>
            <a:ahLst/>
            <a:cxnLst/>
            <a:rect l="l" t="t" r="r" b="b"/>
            <a:pathLst>
              <a:path w="11429">
                <a:moveTo>
                  <a:pt x="11429" y="0"/>
                </a:moveTo>
                <a:lnTo>
                  <a:pt x="0" y="0"/>
                </a:lnTo>
              </a:path>
            </a:pathLst>
          </a:custGeom>
          <a:ln w="12700">
            <a:solidFill>
              <a:srgbClr val="3333FF"/>
            </a:solidFill>
          </a:ln>
        </p:spPr>
        <p:txBody>
          <a:bodyPr wrap="square" lIns="0" tIns="0" rIns="0" bIns="0" rtlCol="0"/>
          <a:lstStyle/>
          <a:p>
            <a:endParaRPr/>
          </a:p>
        </p:txBody>
      </p:sp>
      <p:sp>
        <p:nvSpPr>
          <p:cNvPr id="605" name="object 605"/>
          <p:cNvSpPr/>
          <p:nvPr/>
        </p:nvSpPr>
        <p:spPr>
          <a:xfrm>
            <a:off x="6341109" y="1443989"/>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606" name="object 606"/>
          <p:cNvSpPr/>
          <p:nvPr/>
        </p:nvSpPr>
        <p:spPr>
          <a:xfrm>
            <a:off x="6315709" y="1443989"/>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607" name="object 607"/>
          <p:cNvSpPr/>
          <p:nvPr/>
        </p:nvSpPr>
        <p:spPr>
          <a:xfrm>
            <a:off x="6290309" y="1443989"/>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608" name="object 608"/>
          <p:cNvSpPr/>
          <p:nvPr/>
        </p:nvSpPr>
        <p:spPr>
          <a:xfrm>
            <a:off x="6264909" y="1443989"/>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609" name="object 609"/>
          <p:cNvSpPr/>
          <p:nvPr/>
        </p:nvSpPr>
        <p:spPr>
          <a:xfrm>
            <a:off x="6239509" y="1443989"/>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610" name="object 610"/>
          <p:cNvSpPr/>
          <p:nvPr/>
        </p:nvSpPr>
        <p:spPr>
          <a:xfrm>
            <a:off x="6214109" y="1443989"/>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611" name="object 611"/>
          <p:cNvSpPr/>
          <p:nvPr/>
        </p:nvSpPr>
        <p:spPr>
          <a:xfrm>
            <a:off x="6189979" y="1443989"/>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612" name="object 612"/>
          <p:cNvSpPr/>
          <p:nvPr/>
        </p:nvSpPr>
        <p:spPr>
          <a:xfrm>
            <a:off x="6164579" y="1443989"/>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613" name="object 613"/>
          <p:cNvSpPr/>
          <p:nvPr/>
        </p:nvSpPr>
        <p:spPr>
          <a:xfrm>
            <a:off x="6139179" y="1443989"/>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614" name="object 614"/>
          <p:cNvSpPr/>
          <p:nvPr/>
        </p:nvSpPr>
        <p:spPr>
          <a:xfrm>
            <a:off x="6113779" y="1443989"/>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615" name="object 615"/>
          <p:cNvSpPr/>
          <p:nvPr/>
        </p:nvSpPr>
        <p:spPr>
          <a:xfrm>
            <a:off x="6088379" y="1443989"/>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616" name="object 616"/>
          <p:cNvSpPr/>
          <p:nvPr/>
        </p:nvSpPr>
        <p:spPr>
          <a:xfrm>
            <a:off x="6062979" y="1443989"/>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617" name="object 617"/>
          <p:cNvSpPr/>
          <p:nvPr/>
        </p:nvSpPr>
        <p:spPr>
          <a:xfrm>
            <a:off x="6038850" y="1443989"/>
            <a:ext cx="11430" cy="0"/>
          </a:xfrm>
          <a:custGeom>
            <a:avLst/>
            <a:gdLst/>
            <a:ahLst/>
            <a:cxnLst/>
            <a:rect l="l" t="t" r="r" b="b"/>
            <a:pathLst>
              <a:path w="11429">
                <a:moveTo>
                  <a:pt x="11429" y="0"/>
                </a:moveTo>
                <a:lnTo>
                  <a:pt x="0" y="0"/>
                </a:lnTo>
              </a:path>
            </a:pathLst>
          </a:custGeom>
          <a:ln w="12700">
            <a:solidFill>
              <a:srgbClr val="3333FF"/>
            </a:solidFill>
          </a:ln>
        </p:spPr>
        <p:txBody>
          <a:bodyPr wrap="square" lIns="0" tIns="0" rIns="0" bIns="0" rtlCol="0"/>
          <a:lstStyle/>
          <a:p>
            <a:endParaRPr/>
          </a:p>
        </p:txBody>
      </p:sp>
      <p:sp>
        <p:nvSpPr>
          <p:cNvPr id="618" name="object 618"/>
          <p:cNvSpPr/>
          <p:nvPr/>
        </p:nvSpPr>
        <p:spPr>
          <a:xfrm>
            <a:off x="6013450" y="1443989"/>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619" name="object 619"/>
          <p:cNvSpPr/>
          <p:nvPr/>
        </p:nvSpPr>
        <p:spPr>
          <a:xfrm>
            <a:off x="5988050" y="1443989"/>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620" name="object 620"/>
          <p:cNvSpPr/>
          <p:nvPr/>
        </p:nvSpPr>
        <p:spPr>
          <a:xfrm>
            <a:off x="5962650" y="1443989"/>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621" name="object 621"/>
          <p:cNvSpPr/>
          <p:nvPr/>
        </p:nvSpPr>
        <p:spPr>
          <a:xfrm>
            <a:off x="5937250" y="1443989"/>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622" name="object 622"/>
          <p:cNvSpPr/>
          <p:nvPr/>
        </p:nvSpPr>
        <p:spPr>
          <a:xfrm>
            <a:off x="5911850" y="1443989"/>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623" name="object 623"/>
          <p:cNvSpPr/>
          <p:nvPr/>
        </p:nvSpPr>
        <p:spPr>
          <a:xfrm>
            <a:off x="5886450" y="1443989"/>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624" name="object 624"/>
          <p:cNvSpPr/>
          <p:nvPr/>
        </p:nvSpPr>
        <p:spPr>
          <a:xfrm>
            <a:off x="5862320" y="1443989"/>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625" name="object 625"/>
          <p:cNvSpPr/>
          <p:nvPr/>
        </p:nvSpPr>
        <p:spPr>
          <a:xfrm>
            <a:off x="5836920" y="1443989"/>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626" name="object 626"/>
          <p:cNvSpPr/>
          <p:nvPr/>
        </p:nvSpPr>
        <p:spPr>
          <a:xfrm>
            <a:off x="5811520" y="1443989"/>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627" name="object 627"/>
          <p:cNvSpPr/>
          <p:nvPr/>
        </p:nvSpPr>
        <p:spPr>
          <a:xfrm>
            <a:off x="5786120" y="1443989"/>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628" name="object 628"/>
          <p:cNvSpPr/>
          <p:nvPr/>
        </p:nvSpPr>
        <p:spPr>
          <a:xfrm>
            <a:off x="5760720" y="1443989"/>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629" name="object 629"/>
          <p:cNvSpPr/>
          <p:nvPr/>
        </p:nvSpPr>
        <p:spPr>
          <a:xfrm>
            <a:off x="5735320" y="1443989"/>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630" name="object 630"/>
          <p:cNvSpPr/>
          <p:nvPr/>
        </p:nvSpPr>
        <p:spPr>
          <a:xfrm>
            <a:off x="5711190" y="1443989"/>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631" name="object 631"/>
          <p:cNvSpPr/>
          <p:nvPr/>
        </p:nvSpPr>
        <p:spPr>
          <a:xfrm>
            <a:off x="5685790" y="1443989"/>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632" name="object 632"/>
          <p:cNvSpPr/>
          <p:nvPr/>
        </p:nvSpPr>
        <p:spPr>
          <a:xfrm>
            <a:off x="5660390" y="1443989"/>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633" name="object 633"/>
          <p:cNvSpPr/>
          <p:nvPr/>
        </p:nvSpPr>
        <p:spPr>
          <a:xfrm>
            <a:off x="5634990" y="1443989"/>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634" name="object 634"/>
          <p:cNvSpPr/>
          <p:nvPr/>
        </p:nvSpPr>
        <p:spPr>
          <a:xfrm>
            <a:off x="5609590" y="1443989"/>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635" name="object 635"/>
          <p:cNvSpPr/>
          <p:nvPr/>
        </p:nvSpPr>
        <p:spPr>
          <a:xfrm>
            <a:off x="5584190" y="1443989"/>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636" name="object 636"/>
          <p:cNvSpPr/>
          <p:nvPr/>
        </p:nvSpPr>
        <p:spPr>
          <a:xfrm>
            <a:off x="5560059" y="1443989"/>
            <a:ext cx="11430" cy="0"/>
          </a:xfrm>
          <a:custGeom>
            <a:avLst/>
            <a:gdLst/>
            <a:ahLst/>
            <a:cxnLst/>
            <a:rect l="l" t="t" r="r" b="b"/>
            <a:pathLst>
              <a:path w="11429">
                <a:moveTo>
                  <a:pt x="11429" y="0"/>
                </a:moveTo>
                <a:lnTo>
                  <a:pt x="0" y="0"/>
                </a:lnTo>
              </a:path>
            </a:pathLst>
          </a:custGeom>
          <a:ln w="12700">
            <a:solidFill>
              <a:srgbClr val="3333FF"/>
            </a:solidFill>
          </a:ln>
        </p:spPr>
        <p:txBody>
          <a:bodyPr wrap="square" lIns="0" tIns="0" rIns="0" bIns="0" rtlCol="0"/>
          <a:lstStyle/>
          <a:p>
            <a:endParaRPr/>
          </a:p>
        </p:txBody>
      </p:sp>
      <p:sp>
        <p:nvSpPr>
          <p:cNvPr id="637" name="object 637"/>
          <p:cNvSpPr/>
          <p:nvPr/>
        </p:nvSpPr>
        <p:spPr>
          <a:xfrm>
            <a:off x="5534659" y="1443989"/>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638" name="object 638"/>
          <p:cNvSpPr/>
          <p:nvPr/>
        </p:nvSpPr>
        <p:spPr>
          <a:xfrm>
            <a:off x="5509259" y="1443989"/>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639" name="object 639"/>
          <p:cNvSpPr/>
          <p:nvPr/>
        </p:nvSpPr>
        <p:spPr>
          <a:xfrm>
            <a:off x="5483859" y="1443989"/>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640" name="object 640"/>
          <p:cNvSpPr/>
          <p:nvPr/>
        </p:nvSpPr>
        <p:spPr>
          <a:xfrm>
            <a:off x="5458459" y="1443989"/>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641" name="object 641"/>
          <p:cNvSpPr/>
          <p:nvPr/>
        </p:nvSpPr>
        <p:spPr>
          <a:xfrm>
            <a:off x="5433059" y="1443989"/>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642" name="object 642"/>
          <p:cNvSpPr/>
          <p:nvPr/>
        </p:nvSpPr>
        <p:spPr>
          <a:xfrm>
            <a:off x="5407659" y="1443989"/>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643" name="object 643"/>
          <p:cNvSpPr/>
          <p:nvPr/>
        </p:nvSpPr>
        <p:spPr>
          <a:xfrm>
            <a:off x="5383529" y="1443989"/>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644" name="object 644"/>
          <p:cNvSpPr/>
          <p:nvPr/>
        </p:nvSpPr>
        <p:spPr>
          <a:xfrm>
            <a:off x="5358129" y="1443989"/>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645" name="object 645"/>
          <p:cNvSpPr/>
          <p:nvPr/>
        </p:nvSpPr>
        <p:spPr>
          <a:xfrm>
            <a:off x="5332729" y="1443989"/>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646" name="object 646"/>
          <p:cNvSpPr/>
          <p:nvPr/>
        </p:nvSpPr>
        <p:spPr>
          <a:xfrm>
            <a:off x="5307329" y="1443989"/>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647" name="object 647"/>
          <p:cNvSpPr/>
          <p:nvPr/>
        </p:nvSpPr>
        <p:spPr>
          <a:xfrm>
            <a:off x="5281929" y="1443989"/>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648" name="object 648"/>
          <p:cNvSpPr/>
          <p:nvPr/>
        </p:nvSpPr>
        <p:spPr>
          <a:xfrm>
            <a:off x="5256529" y="1443989"/>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649" name="object 649"/>
          <p:cNvSpPr/>
          <p:nvPr/>
        </p:nvSpPr>
        <p:spPr>
          <a:xfrm>
            <a:off x="5232400" y="1443989"/>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650" name="object 650"/>
          <p:cNvSpPr/>
          <p:nvPr/>
        </p:nvSpPr>
        <p:spPr>
          <a:xfrm>
            <a:off x="5207000" y="1443989"/>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651" name="object 651"/>
          <p:cNvSpPr/>
          <p:nvPr/>
        </p:nvSpPr>
        <p:spPr>
          <a:xfrm>
            <a:off x="5181600" y="1443989"/>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652" name="object 652"/>
          <p:cNvSpPr/>
          <p:nvPr/>
        </p:nvSpPr>
        <p:spPr>
          <a:xfrm>
            <a:off x="5156200" y="1443989"/>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653" name="object 653"/>
          <p:cNvSpPr/>
          <p:nvPr/>
        </p:nvSpPr>
        <p:spPr>
          <a:xfrm>
            <a:off x="5130800" y="1443989"/>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654" name="object 654"/>
          <p:cNvSpPr/>
          <p:nvPr/>
        </p:nvSpPr>
        <p:spPr>
          <a:xfrm>
            <a:off x="5105400" y="1443989"/>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655" name="object 655"/>
          <p:cNvSpPr/>
          <p:nvPr/>
        </p:nvSpPr>
        <p:spPr>
          <a:xfrm>
            <a:off x="5081270" y="1443989"/>
            <a:ext cx="11430" cy="0"/>
          </a:xfrm>
          <a:custGeom>
            <a:avLst/>
            <a:gdLst/>
            <a:ahLst/>
            <a:cxnLst/>
            <a:rect l="l" t="t" r="r" b="b"/>
            <a:pathLst>
              <a:path w="11429">
                <a:moveTo>
                  <a:pt x="11429" y="0"/>
                </a:moveTo>
                <a:lnTo>
                  <a:pt x="0" y="0"/>
                </a:lnTo>
              </a:path>
            </a:pathLst>
          </a:custGeom>
          <a:ln w="12700">
            <a:solidFill>
              <a:srgbClr val="3333FF"/>
            </a:solidFill>
          </a:ln>
        </p:spPr>
        <p:txBody>
          <a:bodyPr wrap="square" lIns="0" tIns="0" rIns="0" bIns="0" rtlCol="0"/>
          <a:lstStyle/>
          <a:p>
            <a:endParaRPr/>
          </a:p>
        </p:txBody>
      </p:sp>
      <p:sp>
        <p:nvSpPr>
          <p:cNvPr id="656" name="object 656"/>
          <p:cNvSpPr/>
          <p:nvPr/>
        </p:nvSpPr>
        <p:spPr>
          <a:xfrm>
            <a:off x="5055870" y="1443989"/>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657" name="object 657"/>
          <p:cNvSpPr/>
          <p:nvPr/>
        </p:nvSpPr>
        <p:spPr>
          <a:xfrm>
            <a:off x="5030470" y="1443989"/>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658" name="object 658"/>
          <p:cNvSpPr/>
          <p:nvPr/>
        </p:nvSpPr>
        <p:spPr>
          <a:xfrm>
            <a:off x="5005070" y="1443989"/>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659" name="object 659"/>
          <p:cNvSpPr/>
          <p:nvPr/>
        </p:nvSpPr>
        <p:spPr>
          <a:xfrm>
            <a:off x="4979670" y="1443989"/>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660" name="object 660"/>
          <p:cNvSpPr/>
          <p:nvPr/>
        </p:nvSpPr>
        <p:spPr>
          <a:xfrm>
            <a:off x="4954270" y="1443989"/>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661" name="object 661"/>
          <p:cNvSpPr/>
          <p:nvPr/>
        </p:nvSpPr>
        <p:spPr>
          <a:xfrm>
            <a:off x="4928870" y="1443989"/>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662" name="object 662"/>
          <p:cNvSpPr/>
          <p:nvPr/>
        </p:nvSpPr>
        <p:spPr>
          <a:xfrm>
            <a:off x="4904740" y="1443989"/>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663" name="object 663"/>
          <p:cNvSpPr/>
          <p:nvPr/>
        </p:nvSpPr>
        <p:spPr>
          <a:xfrm>
            <a:off x="4879340" y="1443989"/>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664" name="object 664"/>
          <p:cNvSpPr/>
          <p:nvPr/>
        </p:nvSpPr>
        <p:spPr>
          <a:xfrm>
            <a:off x="4853940" y="1443989"/>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665" name="object 665"/>
          <p:cNvSpPr/>
          <p:nvPr/>
        </p:nvSpPr>
        <p:spPr>
          <a:xfrm>
            <a:off x="4828540" y="1443989"/>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666" name="object 666"/>
          <p:cNvSpPr txBox="1">
            <a:spLocks noGrp="1"/>
          </p:cNvSpPr>
          <p:nvPr>
            <p:ph type="title"/>
          </p:nvPr>
        </p:nvSpPr>
        <p:spPr>
          <a:xfrm>
            <a:off x="1642110" y="835659"/>
            <a:ext cx="6335395" cy="628377"/>
          </a:xfrm>
          <a:prstGeom prst="rect">
            <a:avLst/>
          </a:prstGeom>
        </p:spPr>
        <p:txBody>
          <a:bodyPr vert="horz" wrap="square" lIns="0" tIns="12700" rIns="0" bIns="0" rtlCol="0">
            <a:spAutoFit/>
          </a:bodyPr>
          <a:lstStyle/>
          <a:p>
            <a:pPr marL="12700" marR="5080" indent="195580">
              <a:lnSpc>
                <a:spcPct val="100000"/>
              </a:lnSpc>
              <a:spcBef>
                <a:spcPts val="100"/>
              </a:spcBef>
            </a:pPr>
            <a:r>
              <a:rPr sz="2000" b="0" i="0" spc="-5" dirty="0">
                <a:solidFill>
                  <a:srgbClr val="000000"/>
                </a:solidFill>
                <a:latin typeface="Times New Roman" pitchFamily="18" charset="0"/>
                <a:cs typeface="Times New Roman" pitchFamily="18" charset="0"/>
              </a:rPr>
              <a:t>Заклади ресторанного </a:t>
            </a:r>
            <a:r>
              <a:rPr sz="2000" b="0" i="0" spc="-10" dirty="0">
                <a:solidFill>
                  <a:srgbClr val="000000"/>
                </a:solidFill>
                <a:latin typeface="Times New Roman" pitchFamily="18" charset="0"/>
                <a:cs typeface="Times New Roman" pitchFamily="18" charset="0"/>
              </a:rPr>
              <a:t>господарства, </a:t>
            </a:r>
            <a:r>
              <a:rPr sz="2000" i="0" spc="-20" dirty="0">
                <a:solidFill>
                  <a:srgbClr val="FF0000"/>
                </a:solidFill>
                <a:latin typeface="Times New Roman" pitchFamily="18" charset="0"/>
                <a:cs typeface="Times New Roman" pitchFamily="18" charset="0"/>
              </a:rPr>
              <a:t>що </a:t>
            </a:r>
            <a:r>
              <a:rPr sz="2000" i="0" spc="-10" dirty="0">
                <a:solidFill>
                  <a:srgbClr val="FF0000"/>
                </a:solidFill>
                <a:latin typeface="Times New Roman" pitchFamily="18" charset="0"/>
                <a:cs typeface="Times New Roman" pitchFamily="18" charset="0"/>
              </a:rPr>
              <a:t>працюють </a:t>
            </a:r>
            <a:r>
              <a:rPr sz="2000" i="0" dirty="0">
                <a:solidFill>
                  <a:srgbClr val="FF0000"/>
                </a:solidFill>
                <a:latin typeface="Times New Roman" pitchFamily="18" charset="0"/>
                <a:cs typeface="Times New Roman" pitchFamily="18" charset="0"/>
              </a:rPr>
              <a:t>на  </a:t>
            </a:r>
            <a:r>
              <a:rPr sz="2000" i="0" spc="-10" dirty="0">
                <a:solidFill>
                  <a:srgbClr val="FF0000"/>
                </a:solidFill>
                <a:latin typeface="Times New Roman" pitchFamily="18" charset="0"/>
                <a:cs typeface="Times New Roman" pitchFamily="18" charset="0"/>
              </a:rPr>
              <a:t>напівфабрикатах</a:t>
            </a:r>
            <a:r>
              <a:rPr sz="2000" b="0" i="0" spc="-10" dirty="0">
                <a:solidFill>
                  <a:srgbClr val="000000"/>
                </a:solidFill>
                <a:latin typeface="Times New Roman" pitchFamily="18" charset="0"/>
                <a:cs typeface="Times New Roman" pitchFamily="18" charset="0"/>
              </a:rPr>
              <a:t>, можуть </a:t>
            </a:r>
            <a:r>
              <a:rPr sz="2000" b="0" i="0" spc="-5" dirty="0">
                <a:solidFill>
                  <a:srgbClr val="000000"/>
                </a:solidFill>
                <a:latin typeface="Times New Roman" pitchFamily="18" charset="0"/>
                <a:cs typeface="Times New Roman" pitchFamily="18" charset="0"/>
              </a:rPr>
              <a:t>мати </a:t>
            </a:r>
            <a:r>
              <a:rPr sz="2000" b="0" i="0" dirty="0">
                <a:solidFill>
                  <a:srgbClr val="000000"/>
                </a:solidFill>
                <a:latin typeface="Times New Roman" pitchFamily="18" charset="0"/>
                <a:cs typeface="Times New Roman" pitchFamily="18" charset="0"/>
              </a:rPr>
              <a:t>у </a:t>
            </a:r>
            <a:r>
              <a:rPr sz="2000" b="0" i="0" spc="-5" dirty="0">
                <a:solidFill>
                  <a:srgbClr val="000000"/>
                </a:solidFill>
                <a:latin typeface="Times New Roman" pitchFamily="18" charset="0"/>
                <a:cs typeface="Times New Roman" pitchFamily="18" charset="0"/>
              </a:rPr>
              <a:t>своїй </a:t>
            </a:r>
            <a:r>
              <a:rPr sz="2000" b="0" i="0" spc="-10" dirty="0">
                <a:solidFill>
                  <a:srgbClr val="000000"/>
                </a:solidFill>
                <a:latin typeface="Times New Roman" pitchFamily="18" charset="0"/>
                <a:cs typeface="Times New Roman" pitchFamily="18" charset="0"/>
              </a:rPr>
              <a:t>структурі </a:t>
            </a:r>
            <a:r>
              <a:rPr sz="2000" b="0" i="0" spc="-5" dirty="0">
                <a:solidFill>
                  <a:srgbClr val="000000"/>
                </a:solidFill>
                <a:latin typeface="Times New Roman" pitchFamily="18" charset="0"/>
                <a:cs typeface="Times New Roman" pitchFamily="18" charset="0"/>
              </a:rPr>
              <a:t>такі</a:t>
            </a:r>
            <a:r>
              <a:rPr sz="2000" b="0" i="0" spc="-10" dirty="0">
                <a:solidFill>
                  <a:srgbClr val="000000"/>
                </a:solidFill>
                <a:latin typeface="Times New Roman" pitchFamily="18" charset="0"/>
                <a:cs typeface="Times New Roman" pitchFamily="18" charset="0"/>
              </a:rPr>
              <a:t> </a:t>
            </a:r>
            <a:r>
              <a:rPr sz="2000" b="0" i="0" spc="-5" dirty="0">
                <a:solidFill>
                  <a:srgbClr val="000000"/>
                </a:solidFill>
                <a:latin typeface="Times New Roman" pitchFamily="18" charset="0"/>
                <a:cs typeface="Times New Roman" pitchFamily="18" charset="0"/>
              </a:rPr>
              <a:t>цехи:</a:t>
            </a:r>
            <a:endParaRPr sz="2000">
              <a:latin typeface="Times New Roman" pitchFamily="18" charset="0"/>
              <a:cs typeface="Times New Roman" pitchFamily="18" charset="0"/>
            </a:endParaRPr>
          </a:p>
        </p:txBody>
      </p:sp>
      <p:sp>
        <p:nvSpPr>
          <p:cNvPr id="667" name="object 667"/>
          <p:cNvSpPr/>
          <p:nvPr/>
        </p:nvSpPr>
        <p:spPr>
          <a:xfrm>
            <a:off x="2096770" y="1447800"/>
            <a:ext cx="505459" cy="374650"/>
          </a:xfrm>
          <a:custGeom>
            <a:avLst/>
            <a:gdLst/>
            <a:ahLst/>
            <a:cxnLst/>
            <a:rect l="l" t="t" r="r" b="b"/>
            <a:pathLst>
              <a:path w="505460" h="374650">
                <a:moveTo>
                  <a:pt x="505460" y="186689"/>
                </a:moveTo>
                <a:lnTo>
                  <a:pt x="0" y="186689"/>
                </a:lnTo>
                <a:lnTo>
                  <a:pt x="252730" y="374650"/>
                </a:lnTo>
                <a:lnTo>
                  <a:pt x="505460" y="186689"/>
                </a:lnTo>
                <a:close/>
              </a:path>
              <a:path w="505460" h="374650">
                <a:moveTo>
                  <a:pt x="378460" y="0"/>
                </a:moveTo>
                <a:lnTo>
                  <a:pt x="125730" y="0"/>
                </a:lnTo>
                <a:lnTo>
                  <a:pt x="125730" y="186689"/>
                </a:lnTo>
                <a:lnTo>
                  <a:pt x="378460" y="186689"/>
                </a:lnTo>
                <a:lnTo>
                  <a:pt x="378460" y="0"/>
                </a:lnTo>
                <a:close/>
              </a:path>
            </a:pathLst>
          </a:custGeom>
          <a:solidFill>
            <a:srgbClr val="9999FF"/>
          </a:solidFill>
        </p:spPr>
        <p:txBody>
          <a:bodyPr wrap="square" lIns="0" tIns="0" rIns="0" bIns="0" rtlCol="0"/>
          <a:lstStyle/>
          <a:p>
            <a:endParaRPr/>
          </a:p>
        </p:txBody>
      </p:sp>
      <p:sp>
        <p:nvSpPr>
          <p:cNvPr id="668" name="object 668"/>
          <p:cNvSpPr/>
          <p:nvPr/>
        </p:nvSpPr>
        <p:spPr>
          <a:xfrm>
            <a:off x="2096770" y="1447800"/>
            <a:ext cx="505459" cy="374650"/>
          </a:xfrm>
          <a:custGeom>
            <a:avLst/>
            <a:gdLst/>
            <a:ahLst/>
            <a:cxnLst/>
            <a:rect l="l" t="t" r="r" b="b"/>
            <a:pathLst>
              <a:path w="505460" h="374650">
                <a:moveTo>
                  <a:pt x="125730" y="0"/>
                </a:moveTo>
                <a:lnTo>
                  <a:pt x="125730" y="186689"/>
                </a:lnTo>
                <a:lnTo>
                  <a:pt x="0" y="186689"/>
                </a:lnTo>
                <a:lnTo>
                  <a:pt x="252730" y="374650"/>
                </a:lnTo>
                <a:lnTo>
                  <a:pt x="505460" y="186689"/>
                </a:lnTo>
                <a:lnTo>
                  <a:pt x="378460" y="186689"/>
                </a:lnTo>
                <a:lnTo>
                  <a:pt x="378460" y="0"/>
                </a:lnTo>
                <a:lnTo>
                  <a:pt x="125730" y="0"/>
                </a:lnTo>
                <a:close/>
              </a:path>
            </a:pathLst>
          </a:custGeom>
          <a:ln w="25518">
            <a:solidFill>
              <a:srgbClr val="6E6EBB"/>
            </a:solidFill>
          </a:ln>
        </p:spPr>
        <p:txBody>
          <a:bodyPr wrap="square" lIns="0" tIns="0" rIns="0" bIns="0" rtlCol="0"/>
          <a:lstStyle/>
          <a:p>
            <a:endParaRPr/>
          </a:p>
        </p:txBody>
      </p:sp>
      <p:sp>
        <p:nvSpPr>
          <p:cNvPr id="669" name="object 669"/>
          <p:cNvSpPr/>
          <p:nvPr/>
        </p:nvSpPr>
        <p:spPr>
          <a:xfrm>
            <a:off x="2096770" y="1447800"/>
            <a:ext cx="0" cy="0"/>
          </a:xfrm>
          <a:custGeom>
            <a:avLst/>
            <a:gdLst/>
            <a:ahLst/>
            <a:cxnLst/>
            <a:rect l="l" t="t" r="r" b="b"/>
            <a:pathLst>
              <a:path>
                <a:moveTo>
                  <a:pt x="0" y="0"/>
                </a:moveTo>
                <a:lnTo>
                  <a:pt x="0" y="0"/>
                </a:lnTo>
              </a:path>
            </a:pathLst>
          </a:custGeom>
          <a:ln w="25518">
            <a:solidFill>
              <a:srgbClr val="6E6EBB"/>
            </a:solidFill>
          </a:ln>
        </p:spPr>
        <p:txBody>
          <a:bodyPr wrap="square" lIns="0" tIns="0" rIns="0" bIns="0" rtlCol="0"/>
          <a:lstStyle/>
          <a:p>
            <a:endParaRPr/>
          </a:p>
        </p:txBody>
      </p:sp>
      <p:sp>
        <p:nvSpPr>
          <p:cNvPr id="670" name="object 670"/>
          <p:cNvSpPr/>
          <p:nvPr/>
        </p:nvSpPr>
        <p:spPr>
          <a:xfrm>
            <a:off x="2602229" y="1822450"/>
            <a:ext cx="0" cy="0"/>
          </a:xfrm>
          <a:custGeom>
            <a:avLst/>
            <a:gdLst/>
            <a:ahLst/>
            <a:cxnLst/>
            <a:rect l="l" t="t" r="r" b="b"/>
            <a:pathLst>
              <a:path>
                <a:moveTo>
                  <a:pt x="0" y="0"/>
                </a:moveTo>
                <a:lnTo>
                  <a:pt x="0" y="0"/>
                </a:lnTo>
              </a:path>
            </a:pathLst>
          </a:custGeom>
          <a:ln w="25518">
            <a:solidFill>
              <a:srgbClr val="6E6EBB"/>
            </a:solidFill>
          </a:ln>
        </p:spPr>
        <p:txBody>
          <a:bodyPr wrap="square" lIns="0" tIns="0" rIns="0" bIns="0" rtlCol="0"/>
          <a:lstStyle/>
          <a:p>
            <a:endParaRPr/>
          </a:p>
        </p:txBody>
      </p:sp>
      <p:sp>
        <p:nvSpPr>
          <p:cNvPr id="671" name="object 671"/>
          <p:cNvSpPr/>
          <p:nvPr/>
        </p:nvSpPr>
        <p:spPr>
          <a:xfrm>
            <a:off x="2496820" y="2217420"/>
            <a:ext cx="29209" cy="0"/>
          </a:xfrm>
          <a:custGeom>
            <a:avLst/>
            <a:gdLst/>
            <a:ahLst/>
            <a:cxnLst/>
            <a:rect l="l" t="t" r="r" b="b"/>
            <a:pathLst>
              <a:path w="29210">
                <a:moveTo>
                  <a:pt x="29210" y="0"/>
                </a:moveTo>
                <a:lnTo>
                  <a:pt x="22860" y="0"/>
                </a:lnTo>
                <a:lnTo>
                  <a:pt x="0" y="0"/>
                </a:lnTo>
              </a:path>
            </a:pathLst>
          </a:custGeom>
          <a:ln w="22860">
            <a:solidFill>
              <a:srgbClr val="001F5F"/>
            </a:solidFill>
          </a:ln>
        </p:spPr>
        <p:txBody>
          <a:bodyPr wrap="square" lIns="0" tIns="0" rIns="0" bIns="0" rtlCol="0"/>
          <a:lstStyle/>
          <a:p>
            <a:endParaRPr/>
          </a:p>
        </p:txBody>
      </p:sp>
      <p:sp>
        <p:nvSpPr>
          <p:cNvPr id="672" name="object 672"/>
          <p:cNvSpPr/>
          <p:nvPr/>
        </p:nvSpPr>
        <p:spPr>
          <a:xfrm>
            <a:off x="2453639" y="2217420"/>
            <a:ext cx="21590" cy="0"/>
          </a:xfrm>
          <a:custGeom>
            <a:avLst/>
            <a:gdLst/>
            <a:ahLst/>
            <a:cxnLst/>
            <a:rect l="l" t="t" r="r" b="b"/>
            <a:pathLst>
              <a:path w="21589">
                <a:moveTo>
                  <a:pt x="21590" y="0"/>
                </a:moveTo>
                <a:lnTo>
                  <a:pt x="0" y="0"/>
                </a:lnTo>
              </a:path>
            </a:pathLst>
          </a:custGeom>
          <a:ln w="22860">
            <a:solidFill>
              <a:srgbClr val="001F5F"/>
            </a:solidFill>
          </a:ln>
        </p:spPr>
        <p:txBody>
          <a:bodyPr wrap="square" lIns="0" tIns="0" rIns="0" bIns="0" rtlCol="0"/>
          <a:lstStyle/>
          <a:p>
            <a:endParaRPr/>
          </a:p>
        </p:txBody>
      </p:sp>
      <p:sp>
        <p:nvSpPr>
          <p:cNvPr id="673" name="object 673"/>
          <p:cNvSpPr/>
          <p:nvPr/>
        </p:nvSpPr>
        <p:spPr>
          <a:xfrm>
            <a:off x="2409189" y="2217420"/>
            <a:ext cx="22860" cy="0"/>
          </a:xfrm>
          <a:custGeom>
            <a:avLst/>
            <a:gdLst/>
            <a:ahLst/>
            <a:cxnLst/>
            <a:rect l="l" t="t" r="r" b="b"/>
            <a:pathLst>
              <a:path w="22860">
                <a:moveTo>
                  <a:pt x="22860" y="0"/>
                </a:moveTo>
                <a:lnTo>
                  <a:pt x="0" y="0"/>
                </a:lnTo>
              </a:path>
            </a:pathLst>
          </a:custGeom>
          <a:ln w="22860">
            <a:solidFill>
              <a:srgbClr val="001F5F"/>
            </a:solidFill>
          </a:ln>
        </p:spPr>
        <p:txBody>
          <a:bodyPr wrap="square" lIns="0" tIns="0" rIns="0" bIns="0" rtlCol="0"/>
          <a:lstStyle/>
          <a:p>
            <a:endParaRPr/>
          </a:p>
        </p:txBody>
      </p:sp>
      <p:sp>
        <p:nvSpPr>
          <p:cNvPr id="674" name="object 674"/>
          <p:cNvSpPr/>
          <p:nvPr/>
        </p:nvSpPr>
        <p:spPr>
          <a:xfrm>
            <a:off x="2366010" y="2217420"/>
            <a:ext cx="21590" cy="0"/>
          </a:xfrm>
          <a:custGeom>
            <a:avLst/>
            <a:gdLst/>
            <a:ahLst/>
            <a:cxnLst/>
            <a:rect l="l" t="t" r="r" b="b"/>
            <a:pathLst>
              <a:path w="21589">
                <a:moveTo>
                  <a:pt x="21589" y="0"/>
                </a:moveTo>
                <a:lnTo>
                  <a:pt x="0" y="0"/>
                </a:lnTo>
              </a:path>
            </a:pathLst>
          </a:custGeom>
          <a:ln w="22860">
            <a:solidFill>
              <a:srgbClr val="001F5F"/>
            </a:solidFill>
          </a:ln>
        </p:spPr>
        <p:txBody>
          <a:bodyPr wrap="square" lIns="0" tIns="0" rIns="0" bIns="0" rtlCol="0"/>
          <a:lstStyle/>
          <a:p>
            <a:endParaRPr/>
          </a:p>
        </p:txBody>
      </p:sp>
      <p:sp>
        <p:nvSpPr>
          <p:cNvPr id="675" name="object 675"/>
          <p:cNvSpPr/>
          <p:nvPr/>
        </p:nvSpPr>
        <p:spPr>
          <a:xfrm>
            <a:off x="2321560" y="2217420"/>
            <a:ext cx="21590" cy="0"/>
          </a:xfrm>
          <a:custGeom>
            <a:avLst/>
            <a:gdLst/>
            <a:ahLst/>
            <a:cxnLst/>
            <a:rect l="l" t="t" r="r" b="b"/>
            <a:pathLst>
              <a:path w="21589">
                <a:moveTo>
                  <a:pt x="21589" y="0"/>
                </a:moveTo>
                <a:lnTo>
                  <a:pt x="0" y="0"/>
                </a:lnTo>
              </a:path>
            </a:pathLst>
          </a:custGeom>
          <a:ln w="22860">
            <a:solidFill>
              <a:srgbClr val="001F5F"/>
            </a:solidFill>
          </a:ln>
        </p:spPr>
        <p:txBody>
          <a:bodyPr wrap="square" lIns="0" tIns="0" rIns="0" bIns="0" rtlCol="0"/>
          <a:lstStyle/>
          <a:p>
            <a:endParaRPr/>
          </a:p>
        </p:txBody>
      </p:sp>
      <p:sp>
        <p:nvSpPr>
          <p:cNvPr id="676" name="object 676"/>
          <p:cNvSpPr/>
          <p:nvPr/>
        </p:nvSpPr>
        <p:spPr>
          <a:xfrm>
            <a:off x="2277110" y="2217420"/>
            <a:ext cx="22860" cy="0"/>
          </a:xfrm>
          <a:custGeom>
            <a:avLst/>
            <a:gdLst/>
            <a:ahLst/>
            <a:cxnLst/>
            <a:rect l="l" t="t" r="r" b="b"/>
            <a:pathLst>
              <a:path w="22860">
                <a:moveTo>
                  <a:pt x="22859" y="0"/>
                </a:moveTo>
                <a:lnTo>
                  <a:pt x="0" y="0"/>
                </a:lnTo>
              </a:path>
            </a:pathLst>
          </a:custGeom>
          <a:ln w="22860">
            <a:solidFill>
              <a:srgbClr val="001F5F"/>
            </a:solidFill>
          </a:ln>
        </p:spPr>
        <p:txBody>
          <a:bodyPr wrap="square" lIns="0" tIns="0" rIns="0" bIns="0" rtlCol="0"/>
          <a:lstStyle/>
          <a:p>
            <a:endParaRPr/>
          </a:p>
        </p:txBody>
      </p:sp>
      <p:sp>
        <p:nvSpPr>
          <p:cNvPr id="677" name="object 677"/>
          <p:cNvSpPr/>
          <p:nvPr/>
        </p:nvSpPr>
        <p:spPr>
          <a:xfrm>
            <a:off x="2233929" y="2217420"/>
            <a:ext cx="21590" cy="0"/>
          </a:xfrm>
          <a:custGeom>
            <a:avLst/>
            <a:gdLst/>
            <a:ahLst/>
            <a:cxnLst/>
            <a:rect l="l" t="t" r="r" b="b"/>
            <a:pathLst>
              <a:path w="21589">
                <a:moveTo>
                  <a:pt x="21589" y="0"/>
                </a:moveTo>
                <a:lnTo>
                  <a:pt x="0" y="0"/>
                </a:lnTo>
              </a:path>
            </a:pathLst>
          </a:custGeom>
          <a:ln w="22860">
            <a:solidFill>
              <a:srgbClr val="001F5F"/>
            </a:solidFill>
          </a:ln>
        </p:spPr>
        <p:txBody>
          <a:bodyPr wrap="square" lIns="0" tIns="0" rIns="0" bIns="0" rtlCol="0"/>
          <a:lstStyle/>
          <a:p>
            <a:endParaRPr/>
          </a:p>
        </p:txBody>
      </p:sp>
      <p:sp>
        <p:nvSpPr>
          <p:cNvPr id="678" name="object 678"/>
          <p:cNvSpPr/>
          <p:nvPr/>
        </p:nvSpPr>
        <p:spPr>
          <a:xfrm>
            <a:off x="2189479" y="2217420"/>
            <a:ext cx="22860" cy="0"/>
          </a:xfrm>
          <a:custGeom>
            <a:avLst/>
            <a:gdLst/>
            <a:ahLst/>
            <a:cxnLst/>
            <a:rect l="l" t="t" r="r" b="b"/>
            <a:pathLst>
              <a:path w="22860">
                <a:moveTo>
                  <a:pt x="22859" y="0"/>
                </a:moveTo>
                <a:lnTo>
                  <a:pt x="0" y="0"/>
                </a:lnTo>
              </a:path>
            </a:pathLst>
          </a:custGeom>
          <a:ln w="22860">
            <a:solidFill>
              <a:srgbClr val="001F5F"/>
            </a:solidFill>
          </a:ln>
        </p:spPr>
        <p:txBody>
          <a:bodyPr wrap="square" lIns="0" tIns="0" rIns="0" bIns="0" rtlCol="0"/>
          <a:lstStyle/>
          <a:p>
            <a:endParaRPr/>
          </a:p>
        </p:txBody>
      </p:sp>
      <p:sp>
        <p:nvSpPr>
          <p:cNvPr id="679" name="object 679"/>
          <p:cNvSpPr/>
          <p:nvPr/>
        </p:nvSpPr>
        <p:spPr>
          <a:xfrm>
            <a:off x="2146300" y="2217420"/>
            <a:ext cx="21590" cy="0"/>
          </a:xfrm>
          <a:custGeom>
            <a:avLst/>
            <a:gdLst/>
            <a:ahLst/>
            <a:cxnLst/>
            <a:rect l="l" t="t" r="r" b="b"/>
            <a:pathLst>
              <a:path w="21589">
                <a:moveTo>
                  <a:pt x="21589" y="0"/>
                </a:moveTo>
                <a:lnTo>
                  <a:pt x="0" y="0"/>
                </a:lnTo>
              </a:path>
            </a:pathLst>
          </a:custGeom>
          <a:ln w="22860">
            <a:solidFill>
              <a:srgbClr val="001F5F"/>
            </a:solidFill>
          </a:ln>
        </p:spPr>
        <p:txBody>
          <a:bodyPr wrap="square" lIns="0" tIns="0" rIns="0" bIns="0" rtlCol="0"/>
          <a:lstStyle/>
          <a:p>
            <a:endParaRPr/>
          </a:p>
        </p:txBody>
      </p:sp>
      <p:sp>
        <p:nvSpPr>
          <p:cNvPr id="680" name="object 680"/>
          <p:cNvSpPr/>
          <p:nvPr/>
        </p:nvSpPr>
        <p:spPr>
          <a:xfrm>
            <a:off x="2101850" y="2217420"/>
            <a:ext cx="21590" cy="0"/>
          </a:xfrm>
          <a:custGeom>
            <a:avLst/>
            <a:gdLst/>
            <a:ahLst/>
            <a:cxnLst/>
            <a:rect l="l" t="t" r="r" b="b"/>
            <a:pathLst>
              <a:path w="21589">
                <a:moveTo>
                  <a:pt x="21589" y="0"/>
                </a:moveTo>
                <a:lnTo>
                  <a:pt x="0" y="0"/>
                </a:lnTo>
              </a:path>
            </a:pathLst>
          </a:custGeom>
          <a:ln w="22860">
            <a:solidFill>
              <a:srgbClr val="001F5F"/>
            </a:solidFill>
          </a:ln>
        </p:spPr>
        <p:txBody>
          <a:bodyPr wrap="square" lIns="0" tIns="0" rIns="0" bIns="0" rtlCol="0"/>
          <a:lstStyle/>
          <a:p>
            <a:endParaRPr/>
          </a:p>
        </p:txBody>
      </p:sp>
      <p:sp>
        <p:nvSpPr>
          <p:cNvPr id="681" name="object 681"/>
          <p:cNvSpPr/>
          <p:nvPr/>
        </p:nvSpPr>
        <p:spPr>
          <a:xfrm>
            <a:off x="2058670" y="2217420"/>
            <a:ext cx="21590" cy="0"/>
          </a:xfrm>
          <a:custGeom>
            <a:avLst/>
            <a:gdLst/>
            <a:ahLst/>
            <a:cxnLst/>
            <a:rect l="l" t="t" r="r" b="b"/>
            <a:pathLst>
              <a:path w="21589">
                <a:moveTo>
                  <a:pt x="21590" y="0"/>
                </a:moveTo>
                <a:lnTo>
                  <a:pt x="0" y="0"/>
                </a:lnTo>
              </a:path>
            </a:pathLst>
          </a:custGeom>
          <a:ln w="22860">
            <a:solidFill>
              <a:srgbClr val="001F5F"/>
            </a:solidFill>
          </a:ln>
        </p:spPr>
        <p:txBody>
          <a:bodyPr wrap="square" lIns="0" tIns="0" rIns="0" bIns="0" rtlCol="0"/>
          <a:lstStyle/>
          <a:p>
            <a:endParaRPr/>
          </a:p>
        </p:txBody>
      </p:sp>
      <p:sp>
        <p:nvSpPr>
          <p:cNvPr id="682" name="object 682"/>
          <p:cNvSpPr/>
          <p:nvPr/>
        </p:nvSpPr>
        <p:spPr>
          <a:xfrm>
            <a:off x="2014220" y="2217420"/>
            <a:ext cx="21590" cy="0"/>
          </a:xfrm>
          <a:custGeom>
            <a:avLst/>
            <a:gdLst/>
            <a:ahLst/>
            <a:cxnLst/>
            <a:rect l="l" t="t" r="r" b="b"/>
            <a:pathLst>
              <a:path w="21589">
                <a:moveTo>
                  <a:pt x="21590" y="0"/>
                </a:moveTo>
                <a:lnTo>
                  <a:pt x="0" y="0"/>
                </a:lnTo>
              </a:path>
            </a:pathLst>
          </a:custGeom>
          <a:ln w="22860">
            <a:solidFill>
              <a:srgbClr val="001F5F"/>
            </a:solidFill>
          </a:ln>
        </p:spPr>
        <p:txBody>
          <a:bodyPr wrap="square" lIns="0" tIns="0" rIns="0" bIns="0" rtlCol="0"/>
          <a:lstStyle/>
          <a:p>
            <a:endParaRPr/>
          </a:p>
        </p:txBody>
      </p:sp>
      <p:sp>
        <p:nvSpPr>
          <p:cNvPr id="683" name="object 683"/>
          <p:cNvSpPr/>
          <p:nvPr/>
        </p:nvSpPr>
        <p:spPr>
          <a:xfrm>
            <a:off x="1969770" y="2217420"/>
            <a:ext cx="22860" cy="0"/>
          </a:xfrm>
          <a:custGeom>
            <a:avLst/>
            <a:gdLst/>
            <a:ahLst/>
            <a:cxnLst/>
            <a:rect l="l" t="t" r="r" b="b"/>
            <a:pathLst>
              <a:path w="22860">
                <a:moveTo>
                  <a:pt x="22860" y="0"/>
                </a:moveTo>
                <a:lnTo>
                  <a:pt x="0" y="0"/>
                </a:lnTo>
              </a:path>
            </a:pathLst>
          </a:custGeom>
          <a:ln w="22860">
            <a:solidFill>
              <a:srgbClr val="001F5F"/>
            </a:solidFill>
          </a:ln>
        </p:spPr>
        <p:txBody>
          <a:bodyPr wrap="square" lIns="0" tIns="0" rIns="0" bIns="0" rtlCol="0"/>
          <a:lstStyle/>
          <a:p>
            <a:endParaRPr/>
          </a:p>
        </p:txBody>
      </p:sp>
      <p:sp>
        <p:nvSpPr>
          <p:cNvPr id="684" name="object 684"/>
          <p:cNvSpPr/>
          <p:nvPr/>
        </p:nvSpPr>
        <p:spPr>
          <a:xfrm>
            <a:off x="1926589" y="2217420"/>
            <a:ext cx="21590" cy="0"/>
          </a:xfrm>
          <a:custGeom>
            <a:avLst/>
            <a:gdLst/>
            <a:ahLst/>
            <a:cxnLst/>
            <a:rect l="l" t="t" r="r" b="b"/>
            <a:pathLst>
              <a:path w="21589">
                <a:moveTo>
                  <a:pt x="21590" y="0"/>
                </a:moveTo>
                <a:lnTo>
                  <a:pt x="0" y="0"/>
                </a:lnTo>
              </a:path>
            </a:pathLst>
          </a:custGeom>
          <a:ln w="22860">
            <a:solidFill>
              <a:srgbClr val="001F5F"/>
            </a:solidFill>
          </a:ln>
        </p:spPr>
        <p:txBody>
          <a:bodyPr wrap="square" lIns="0" tIns="0" rIns="0" bIns="0" rtlCol="0"/>
          <a:lstStyle/>
          <a:p>
            <a:endParaRPr/>
          </a:p>
        </p:txBody>
      </p:sp>
      <p:sp>
        <p:nvSpPr>
          <p:cNvPr id="685" name="object 685"/>
          <p:cNvSpPr/>
          <p:nvPr/>
        </p:nvSpPr>
        <p:spPr>
          <a:xfrm>
            <a:off x="1882139" y="2217420"/>
            <a:ext cx="22860" cy="0"/>
          </a:xfrm>
          <a:custGeom>
            <a:avLst/>
            <a:gdLst/>
            <a:ahLst/>
            <a:cxnLst/>
            <a:rect l="l" t="t" r="r" b="b"/>
            <a:pathLst>
              <a:path w="22860">
                <a:moveTo>
                  <a:pt x="22860" y="0"/>
                </a:moveTo>
                <a:lnTo>
                  <a:pt x="0" y="0"/>
                </a:lnTo>
              </a:path>
            </a:pathLst>
          </a:custGeom>
          <a:ln w="22860">
            <a:solidFill>
              <a:srgbClr val="001F5F"/>
            </a:solidFill>
          </a:ln>
        </p:spPr>
        <p:txBody>
          <a:bodyPr wrap="square" lIns="0" tIns="0" rIns="0" bIns="0" rtlCol="0"/>
          <a:lstStyle/>
          <a:p>
            <a:endParaRPr/>
          </a:p>
        </p:txBody>
      </p:sp>
      <p:sp>
        <p:nvSpPr>
          <p:cNvPr id="686" name="object 686"/>
          <p:cNvSpPr/>
          <p:nvPr/>
        </p:nvSpPr>
        <p:spPr>
          <a:xfrm>
            <a:off x="1838960" y="2217420"/>
            <a:ext cx="21590" cy="0"/>
          </a:xfrm>
          <a:custGeom>
            <a:avLst/>
            <a:gdLst/>
            <a:ahLst/>
            <a:cxnLst/>
            <a:rect l="l" t="t" r="r" b="b"/>
            <a:pathLst>
              <a:path w="21589">
                <a:moveTo>
                  <a:pt x="21589" y="0"/>
                </a:moveTo>
                <a:lnTo>
                  <a:pt x="0" y="0"/>
                </a:lnTo>
              </a:path>
            </a:pathLst>
          </a:custGeom>
          <a:ln w="22860">
            <a:solidFill>
              <a:srgbClr val="001F5F"/>
            </a:solidFill>
          </a:ln>
        </p:spPr>
        <p:txBody>
          <a:bodyPr wrap="square" lIns="0" tIns="0" rIns="0" bIns="0" rtlCol="0"/>
          <a:lstStyle/>
          <a:p>
            <a:endParaRPr/>
          </a:p>
        </p:txBody>
      </p:sp>
      <p:sp>
        <p:nvSpPr>
          <p:cNvPr id="687" name="object 687"/>
          <p:cNvSpPr/>
          <p:nvPr/>
        </p:nvSpPr>
        <p:spPr>
          <a:xfrm>
            <a:off x="1794510" y="2217420"/>
            <a:ext cx="21590" cy="0"/>
          </a:xfrm>
          <a:custGeom>
            <a:avLst/>
            <a:gdLst/>
            <a:ahLst/>
            <a:cxnLst/>
            <a:rect l="l" t="t" r="r" b="b"/>
            <a:pathLst>
              <a:path w="21589">
                <a:moveTo>
                  <a:pt x="21589" y="0"/>
                </a:moveTo>
                <a:lnTo>
                  <a:pt x="0" y="0"/>
                </a:lnTo>
              </a:path>
            </a:pathLst>
          </a:custGeom>
          <a:ln w="22860">
            <a:solidFill>
              <a:srgbClr val="001F5F"/>
            </a:solidFill>
          </a:ln>
        </p:spPr>
        <p:txBody>
          <a:bodyPr wrap="square" lIns="0" tIns="0" rIns="0" bIns="0" rtlCol="0"/>
          <a:lstStyle/>
          <a:p>
            <a:endParaRPr/>
          </a:p>
        </p:txBody>
      </p:sp>
      <p:sp>
        <p:nvSpPr>
          <p:cNvPr id="688" name="object 688"/>
          <p:cNvSpPr/>
          <p:nvPr/>
        </p:nvSpPr>
        <p:spPr>
          <a:xfrm>
            <a:off x="1750060" y="2217420"/>
            <a:ext cx="22860" cy="0"/>
          </a:xfrm>
          <a:custGeom>
            <a:avLst/>
            <a:gdLst/>
            <a:ahLst/>
            <a:cxnLst/>
            <a:rect l="l" t="t" r="r" b="b"/>
            <a:pathLst>
              <a:path w="22860">
                <a:moveTo>
                  <a:pt x="22859" y="0"/>
                </a:moveTo>
                <a:lnTo>
                  <a:pt x="0" y="0"/>
                </a:lnTo>
              </a:path>
            </a:pathLst>
          </a:custGeom>
          <a:ln w="22860">
            <a:solidFill>
              <a:srgbClr val="001F5F"/>
            </a:solidFill>
          </a:ln>
        </p:spPr>
        <p:txBody>
          <a:bodyPr wrap="square" lIns="0" tIns="0" rIns="0" bIns="0" rtlCol="0"/>
          <a:lstStyle/>
          <a:p>
            <a:endParaRPr/>
          </a:p>
        </p:txBody>
      </p:sp>
      <p:sp>
        <p:nvSpPr>
          <p:cNvPr id="689" name="object 689"/>
          <p:cNvSpPr/>
          <p:nvPr/>
        </p:nvSpPr>
        <p:spPr>
          <a:xfrm>
            <a:off x="1706879" y="2217420"/>
            <a:ext cx="21590" cy="0"/>
          </a:xfrm>
          <a:custGeom>
            <a:avLst/>
            <a:gdLst/>
            <a:ahLst/>
            <a:cxnLst/>
            <a:rect l="l" t="t" r="r" b="b"/>
            <a:pathLst>
              <a:path w="21589">
                <a:moveTo>
                  <a:pt x="21589" y="0"/>
                </a:moveTo>
                <a:lnTo>
                  <a:pt x="0" y="0"/>
                </a:lnTo>
              </a:path>
            </a:pathLst>
          </a:custGeom>
          <a:ln w="22860">
            <a:solidFill>
              <a:srgbClr val="001F5F"/>
            </a:solidFill>
          </a:ln>
        </p:spPr>
        <p:txBody>
          <a:bodyPr wrap="square" lIns="0" tIns="0" rIns="0" bIns="0" rtlCol="0"/>
          <a:lstStyle/>
          <a:p>
            <a:endParaRPr/>
          </a:p>
        </p:txBody>
      </p:sp>
      <p:sp>
        <p:nvSpPr>
          <p:cNvPr id="690" name="object 690"/>
          <p:cNvSpPr/>
          <p:nvPr/>
        </p:nvSpPr>
        <p:spPr>
          <a:xfrm>
            <a:off x="1662429" y="2217420"/>
            <a:ext cx="22860" cy="0"/>
          </a:xfrm>
          <a:custGeom>
            <a:avLst/>
            <a:gdLst/>
            <a:ahLst/>
            <a:cxnLst/>
            <a:rect l="l" t="t" r="r" b="b"/>
            <a:pathLst>
              <a:path w="22860">
                <a:moveTo>
                  <a:pt x="22859" y="0"/>
                </a:moveTo>
                <a:lnTo>
                  <a:pt x="0" y="0"/>
                </a:lnTo>
              </a:path>
            </a:pathLst>
          </a:custGeom>
          <a:ln w="22860">
            <a:solidFill>
              <a:srgbClr val="001F5F"/>
            </a:solidFill>
          </a:ln>
        </p:spPr>
        <p:txBody>
          <a:bodyPr wrap="square" lIns="0" tIns="0" rIns="0" bIns="0" rtlCol="0"/>
          <a:lstStyle/>
          <a:p>
            <a:endParaRPr/>
          </a:p>
        </p:txBody>
      </p:sp>
      <p:sp>
        <p:nvSpPr>
          <p:cNvPr id="691" name="object 691"/>
          <p:cNvSpPr/>
          <p:nvPr/>
        </p:nvSpPr>
        <p:spPr>
          <a:xfrm>
            <a:off x="1619250" y="2217420"/>
            <a:ext cx="21590" cy="0"/>
          </a:xfrm>
          <a:custGeom>
            <a:avLst/>
            <a:gdLst/>
            <a:ahLst/>
            <a:cxnLst/>
            <a:rect l="l" t="t" r="r" b="b"/>
            <a:pathLst>
              <a:path w="21589">
                <a:moveTo>
                  <a:pt x="21589" y="0"/>
                </a:moveTo>
                <a:lnTo>
                  <a:pt x="0" y="0"/>
                </a:lnTo>
              </a:path>
            </a:pathLst>
          </a:custGeom>
          <a:ln w="22860">
            <a:solidFill>
              <a:srgbClr val="001F5F"/>
            </a:solidFill>
          </a:ln>
        </p:spPr>
        <p:txBody>
          <a:bodyPr wrap="square" lIns="0" tIns="0" rIns="0" bIns="0" rtlCol="0"/>
          <a:lstStyle/>
          <a:p>
            <a:endParaRPr/>
          </a:p>
        </p:txBody>
      </p:sp>
      <p:sp>
        <p:nvSpPr>
          <p:cNvPr id="692" name="object 692"/>
          <p:cNvSpPr/>
          <p:nvPr/>
        </p:nvSpPr>
        <p:spPr>
          <a:xfrm>
            <a:off x="1574800" y="2217420"/>
            <a:ext cx="21590" cy="0"/>
          </a:xfrm>
          <a:custGeom>
            <a:avLst/>
            <a:gdLst/>
            <a:ahLst/>
            <a:cxnLst/>
            <a:rect l="l" t="t" r="r" b="b"/>
            <a:pathLst>
              <a:path w="21590">
                <a:moveTo>
                  <a:pt x="21590" y="0"/>
                </a:moveTo>
                <a:lnTo>
                  <a:pt x="0" y="0"/>
                </a:lnTo>
              </a:path>
            </a:pathLst>
          </a:custGeom>
          <a:ln w="22860">
            <a:solidFill>
              <a:srgbClr val="001F5F"/>
            </a:solidFill>
          </a:ln>
        </p:spPr>
        <p:txBody>
          <a:bodyPr wrap="square" lIns="0" tIns="0" rIns="0" bIns="0" rtlCol="0"/>
          <a:lstStyle/>
          <a:p>
            <a:endParaRPr/>
          </a:p>
        </p:txBody>
      </p:sp>
      <p:sp>
        <p:nvSpPr>
          <p:cNvPr id="693" name="object 693"/>
          <p:cNvSpPr/>
          <p:nvPr/>
        </p:nvSpPr>
        <p:spPr>
          <a:xfrm>
            <a:off x="1531619" y="2217420"/>
            <a:ext cx="21590" cy="0"/>
          </a:xfrm>
          <a:custGeom>
            <a:avLst/>
            <a:gdLst/>
            <a:ahLst/>
            <a:cxnLst/>
            <a:rect l="l" t="t" r="r" b="b"/>
            <a:pathLst>
              <a:path w="21590">
                <a:moveTo>
                  <a:pt x="21590" y="0"/>
                </a:moveTo>
                <a:lnTo>
                  <a:pt x="0" y="0"/>
                </a:lnTo>
              </a:path>
            </a:pathLst>
          </a:custGeom>
          <a:ln w="22860">
            <a:solidFill>
              <a:srgbClr val="001F5F"/>
            </a:solidFill>
          </a:ln>
        </p:spPr>
        <p:txBody>
          <a:bodyPr wrap="square" lIns="0" tIns="0" rIns="0" bIns="0" rtlCol="0"/>
          <a:lstStyle/>
          <a:p>
            <a:endParaRPr/>
          </a:p>
        </p:txBody>
      </p:sp>
      <p:sp>
        <p:nvSpPr>
          <p:cNvPr id="694" name="object 694"/>
          <p:cNvSpPr/>
          <p:nvPr/>
        </p:nvSpPr>
        <p:spPr>
          <a:xfrm>
            <a:off x="1487169" y="2217420"/>
            <a:ext cx="21590" cy="0"/>
          </a:xfrm>
          <a:custGeom>
            <a:avLst/>
            <a:gdLst/>
            <a:ahLst/>
            <a:cxnLst/>
            <a:rect l="l" t="t" r="r" b="b"/>
            <a:pathLst>
              <a:path w="21590">
                <a:moveTo>
                  <a:pt x="21590" y="0"/>
                </a:moveTo>
                <a:lnTo>
                  <a:pt x="0" y="0"/>
                </a:lnTo>
              </a:path>
            </a:pathLst>
          </a:custGeom>
          <a:ln w="22860">
            <a:solidFill>
              <a:srgbClr val="001F5F"/>
            </a:solidFill>
          </a:ln>
        </p:spPr>
        <p:txBody>
          <a:bodyPr wrap="square" lIns="0" tIns="0" rIns="0" bIns="0" rtlCol="0"/>
          <a:lstStyle/>
          <a:p>
            <a:endParaRPr/>
          </a:p>
        </p:txBody>
      </p:sp>
      <p:sp>
        <p:nvSpPr>
          <p:cNvPr id="695" name="object 695"/>
          <p:cNvSpPr/>
          <p:nvPr/>
        </p:nvSpPr>
        <p:spPr>
          <a:xfrm>
            <a:off x="1442719" y="2217420"/>
            <a:ext cx="22860" cy="0"/>
          </a:xfrm>
          <a:custGeom>
            <a:avLst/>
            <a:gdLst/>
            <a:ahLst/>
            <a:cxnLst/>
            <a:rect l="l" t="t" r="r" b="b"/>
            <a:pathLst>
              <a:path w="22859">
                <a:moveTo>
                  <a:pt x="22860" y="0"/>
                </a:moveTo>
                <a:lnTo>
                  <a:pt x="0" y="0"/>
                </a:lnTo>
              </a:path>
            </a:pathLst>
          </a:custGeom>
          <a:ln w="22860">
            <a:solidFill>
              <a:srgbClr val="001F5F"/>
            </a:solidFill>
          </a:ln>
        </p:spPr>
        <p:txBody>
          <a:bodyPr wrap="square" lIns="0" tIns="0" rIns="0" bIns="0" rtlCol="0"/>
          <a:lstStyle/>
          <a:p>
            <a:endParaRPr/>
          </a:p>
        </p:txBody>
      </p:sp>
      <p:sp>
        <p:nvSpPr>
          <p:cNvPr id="696" name="object 696"/>
          <p:cNvSpPr/>
          <p:nvPr/>
        </p:nvSpPr>
        <p:spPr>
          <a:xfrm>
            <a:off x="1399539" y="2217420"/>
            <a:ext cx="21590" cy="0"/>
          </a:xfrm>
          <a:custGeom>
            <a:avLst/>
            <a:gdLst/>
            <a:ahLst/>
            <a:cxnLst/>
            <a:rect l="l" t="t" r="r" b="b"/>
            <a:pathLst>
              <a:path w="21590">
                <a:moveTo>
                  <a:pt x="21590" y="0"/>
                </a:moveTo>
                <a:lnTo>
                  <a:pt x="0" y="0"/>
                </a:lnTo>
              </a:path>
            </a:pathLst>
          </a:custGeom>
          <a:ln w="22860">
            <a:solidFill>
              <a:srgbClr val="001F5F"/>
            </a:solidFill>
          </a:ln>
        </p:spPr>
        <p:txBody>
          <a:bodyPr wrap="square" lIns="0" tIns="0" rIns="0" bIns="0" rtlCol="0"/>
          <a:lstStyle/>
          <a:p>
            <a:endParaRPr/>
          </a:p>
        </p:txBody>
      </p:sp>
      <p:sp>
        <p:nvSpPr>
          <p:cNvPr id="697" name="object 697"/>
          <p:cNvSpPr/>
          <p:nvPr/>
        </p:nvSpPr>
        <p:spPr>
          <a:xfrm>
            <a:off x="1355089" y="2217420"/>
            <a:ext cx="22860" cy="0"/>
          </a:xfrm>
          <a:custGeom>
            <a:avLst/>
            <a:gdLst/>
            <a:ahLst/>
            <a:cxnLst/>
            <a:rect l="l" t="t" r="r" b="b"/>
            <a:pathLst>
              <a:path w="22859">
                <a:moveTo>
                  <a:pt x="22859" y="0"/>
                </a:moveTo>
                <a:lnTo>
                  <a:pt x="0" y="0"/>
                </a:lnTo>
              </a:path>
            </a:pathLst>
          </a:custGeom>
          <a:ln w="22860">
            <a:solidFill>
              <a:srgbClr val="001F5F"/>
            </a:solidFill>
          </a:ln>
        </p:spPr>
        <p:txBody>
          <a:bodyPr wrap="square" lIns="0" tIns="0" rIns="0" bIns="0" rtlCol="0"/>
          <a:lstStyle/>
          <a:p>
            <a:endParaRPr/>
          </a:p>
        </p:txBody>
      </p:sp>
      <p:sp>
        <p:nvSpPr>
          <p:cNvPr id="698" name="object 698"/>
          <p:cNvSpPr/>
          <p:nvPr/>
        </p:nvSpPr>
        <p:spPr>
          <a:xfrm>
            <a:off x="1311910" y="2217420"/>
            <a:ext cx="21590" cy="0"/>
          </a:xfrm>
          <a:custGeom>
            <a:avLst/>
            <a:gdLst/>
            <a:ahLst/>
            <a:cxnLst/>
            <a:rect l="l" t="t" r="r" b="b"/>
            <a:pathLst>
              <a:path w="21590">
                <a:moveTo>
                  <a:pt x="21590" y="0"/>
                </a:moveTo>
                <a:lnTo>
                  <a:pt x="0" y="0"/>
                </a:lnTo>
              </a:path>
            </a:pathLst>
          </a:custGeom>
          <a:ln w="22860">
            <a:solidFill>
              <a:srgbClr val="001F5F"/>
            </a:solidFill>
          </a:ln>
        </p:spPr>
        <p:txBody>
          <a:bodyPr wrap="square" lIns="0" tIns="0" rIns="0" bIns="0" rtlCol="0"/>
          <a:lstStyle/>
          <a:p>
            <a:endParaRPr/>
          </a:p>
        </p:txBody>
      </p:sp>
      <p:sp>
        <p:nvSpPr>
          <p:cNvPr id="699" name="object 699"/>
          <p:cNvSpPr/>
          <p:nvPr/>
        </p:nvSpPr>
        <p:spPr>
          <a:xfrm>
            <a:off x="1267460" y="2217420"/>
            <a:ext cx="21590" cy="0"/>
          </a:xfrm>
          <a:custGeom>
            <a:avLst/>
            <a:gdLst/>
            <a:ahLst/>
            <a:cxnLst/>
            <a:rect l="l" t="t" r="r" b="b"/>
            <a:pathLst>
              <a:path w="21590">
                <a:moveTo>
                  <a:pt x="21590" y="0"/>
                </a:moveTo>
                <a:lnTo>
                  <a:pt x="0" y="0"/>
                </a:lnTo>
              </a:path>
            </a:pathLst>
          </a:custGeom>
          <a:ln w="22860">
            <a:solidFill>
              <a:srgbClr val="001F5F"/>
            </a:solidFill>
          </a:ln>
        </p:spPr>
        <p:txBody>
          <a:bodyPr wrap="square" lIns="0" tIns="0" rIns="0" bIns="0" rtlCol="0"/>
          <a:lstStyle/>
          <a:p>
            <a:endParaRPr/>
          </a:p>
        </p:txBody>
      </p:sp>
      <p:sp>
        <p:nvSpPr>
          <p:cNvPr id="700" name="object 700"/>
          <p:cNvSpPr/>
          <p:nvPr/>
        </p:nvSpPr>
        <p:spPr>
          <a:xfrm>
            <a:off x="1230630" y="2211070"/>
            <a:ext cx="15240" cy="6350"/>
          </a:xfrm>
          <a:custGeom>
            <a:avLst/>
            <a:gdLst/>
            <a:ahLst/>
            <a:cxnLst/>
            <a:rect l="l" t="t" r="r" b="b"/>
            <a:pathLst>
              <a:path w="15240" h="6350">
                <a:moveTo>
                  <a:pt x="15239" y="6350"/>
                </a:moveTo>
                <a:lnTo>
                  <a:pt x="0" y="6350"/>
                </a:lnTo>
                <a:lnTo>
                  <a:pt x="0" y="0"/>
                </a:lnTo>
              </a:path>
            </a:pathLst>
          </a:custGeom>
          <a:ln w="22860">
            <a:solidFill>
              <a:srgbClr val="001F5F"/>
            </a:solidFill>
          </a:ln>
        </p:spPr>
        <p:txBody>
          <a:bodyPr wrap="square" lIns="0" tIns="0" rIns="0" bIns="0" rtlCol="0"/>
          <a:lstStyle/>
          <a:p>
            <a:endParaRPr/>
          </a:p>
        </p:txBody>
      </p:sp>
      <p:sp>
        <p:nvSpPr>
          <p:cNvPr id="701" name="object 701"/>
          <p:cNvSpPr/>
          <p:nvPr/>
        </p:nvSpPr>
        <p:spPr>
          <a:xfrm>
            <a:off x="1230630" y="2166620"/>
            <a:ext cx="0" cy="21590"/>
          </a:xfrm>
          <a:custGeom>
            <a:avLst/>
            <a:gdLst/>
            <a:ahLst/>
            <a:cxnLst/>
            <a:rect l="l" t="t" r="r" b="b"/>
            <a:pathLst>
              <a:path h="21589">
                <a:moveTo>
                  <a:pt x="-11430" y="10795"/>
                </a:moveTo>
                <a:lnTo>
                  <a:pt x="11430" y="10795"/>
                </a:lnTo>
              </a:path>
            </a:pathLst>
          </a:custGeom>
          <a:ln w="21589">
            <a:solidFill>
              <a:srgbClr val="001F5F"/>
            </a:solidFill>
          </a:ln>
        </p:spPr>
        <p:txBody>
          <a:bodyPr wrap="square" lIns="0" tIns="0" rIns="0" bIns="0" rtlCol="0"/>
          <a:lstStyle/>
          <a:p>
            <a:endParaRPr/>
          </a:p>
        </p:txBody>
      </p:sp>
      <p:sp>
        <p:nvSpPr>
          <p:cNvPr id="702" name="object 702"/>
          <p:cNvSpPr/>
          <p:nvPr/>
        </p:nvSpPr>
        <p:spPr>
          <a:xfrm>
            <a:off x="1230630" y="2123439"/>
            <a:ext cx="0" cy="21590"/>
          </a:xfrm>
          <a:custGeom>
            <a:avLst/>
            <a:gdLst/>
            <a:ahLst/>
            <a:cxnLst/>
            <a:rect l="l" t="t" r="r" b="b"/>
            <a:pathLst>
              <a:path h="21589">
                <a:moveTo>
                  <a:pt x="-11430" y="10794"/>
                </a:moveTo>
                <a:lnTo>
                  <a:pt x="11430" y="10794"/>
                </a:lnTo>
              </a:path>
            </a:pathLst>
          </a:custGeom>
          <a:ln w="21589">
            <a:solidFill>
              <a:srgbClr val="001F5F"/>
            </a:solidFill>
          </a:ln>
        </p:spPr>
        <p:txBody>
          <a:bodyPr wrap="square" lIns="0" tIns="0" rIns="0" bIns="0" rtlCol="0"/>
          <a:lstStyle/>
          <a:p>
            <a:endParaRPr/>
          </a:p>
        </p:txBody>
      </p:sp>
      <p:sp>
        <p:nvSpPr>
          <p:cNvPr id="703" name="object 703"/>
          <p:cNvSpPr/>
          <p:nvPr/>
        </p:nvSpPr>
        <p:spPr>
          <a:xfrm>
            <a:off x="1230630" y="2078989"/>
            <a:ext cx="0" cy="21590"/>
          </a:xfrm>
          <a:custGeom>
            <a:avLst/>
            <a:gdLst/>
            <a:ahLst/>
            <a:cxnLst/>
            <a:rect l="l" t="t" r="r" b="b"/>
            <a:pathLst>
              <a:path h="21589">
                <a:moveTo>
                  <a:pt x="-11430" y="10794"/>
                </a:moveTo>
                <a:lnTo>
                  <a:pt x="11430" y="10794"/>
                </a:lnTo>
              </a:path>
            </a:pathLst>
          </a:custGeom>
          <a:ln w="21589">
            <a:solidFill>
              <a:srgbClr val="001F5F"/>
            </a:solidFill>
          </a:ln>
        </p:spPr>
        <p:txBody>
          <a:bodyPr wrap="square" lIns="0" tIns="0" rIns="0" bIns="0" rtlCol="0"/>
          <a:lstStyle/>
          <a:p>
            <a:endParaRPr/>
          </a:p>
        </p:txBody>
      </p:sp>
      <p:sp>
        <p:nvSpPr>
          <p:cNvPr id="704" name="object 704"/>
          <p:cNvSpPr/>
          <p:nvPr/>
        </p:nvSpPr>
        <p:spPr>
          <a:xfrm>
            <a:off x="1230630" y="2034539"/>
            <a:ext cx="0" cy="22860"/>
          </a:xfrm>
          <a:custGeom>
            <a:avLst/>
            <a:gdLst/>
            <a:ahLst/>
            <a:cxnLst/>
            <a:rect l="l" t="t" r="r" b="b"/>
            <a:pathLst>
              <a:path h="22860">
                <a:moveTo>
                  <a:pt x="-11430" y="11430"/>
                </a:moveTo>
                <a:lnTo>
                  <a:pt x="11430" y="11430"/>
                </a:lnTo>
              </a:path>
            </a:pathLst>
          </a:custGeom>
          <a:ln w="22860">
            <a:solidFill>
              <a:srgbClr val="001F5F"/>
            </a:solidFill>
          </a:ln>
        </p:spPr>
        <p:txBody>
          <a:bodyPr wrap="square" lIns="0" tIns="0" rIns="0" bIns="0" rtlCol="0"/>
          <a:lstStyle/>
          <a:p>
            <a:endParaRPr/>
          </a:p>
        </p:txBody>
      </p:sp>
      <p:sp>
        <p:nvSpPr>
          <p:cNvPr id="705" name="object 705"/>
          <p:cNvSpPr/>
          <p:nvPr/>
        </p:nvSpPr>
        <p:spPr>
          <a:xfrm>
            <a:off x="1230630" y="1991360"/>
            <a:ext cx="0" cy="21590"/>
          </a:xfrm>
          <a:custGeom>
            <a:avLst/>
            <a:gdLst/>
            <a:ahLst/>
            <a:cxnLst/>
            <a:rect l="l" t="t" r="r" b="b"/>
            <a:pathLst>
              <a:path h="21589">
                <a:moveTo>
                  <a:pt x="-11430" y="10794"/>
                </a:moveTo>
                <a:lnTo>
                  <a:pt x="11430" y="10794"/>
                </a:lnTo>
              </a:path>
            </a:pathLst>
          </a:custGeom>
          <a:ln w="21589">
            <a:solidFill>
              <a:srgbClr val="001F5F"/>
            </a:solidFill>
          </a:ln>
        </p:spPr>
        <p:txBody>
          <a:bodyPr wrap="square" lIns="0" tIns="0" rIns="0" bIns="0" rtlCol="0"/>
          <a:lstStyle/>
          <a:p>
            <a:endParaRPr/>
          </a:p>
        </p:txBody>
      </p:sp>
      <p:sp>
        <p:nvSpPr>
          <p:cNvPr id="706" name="object 706"/>
          <p:cNvSpPr/>
          <p:nvPr/>
        </p:nvSpPr>
        <p:spPr>
          <a:xfrm>
            <a:off x="1230630" y="1946910"/>
            <a:ext cx="0" cy="22860"/>
          </a:xfrm>
          <a:custGeom>
            <a:avLst/>
            <a:gdLst/>
            <a:ahLst/>
            <a:cxnLst/>
            <a:rect l="l" t="t" r="r" b="b"/>
            <a:pathLst>
              <a:path h="22860">
                <a:moveTo>
                  <a:pt x="-11430" y="11430"/>
                </a:moveTo>
                <a:lnTo>
                  <a:pt x="11430" y="11430"/>
                </a:lnTo>
              </a:path>
            </a:pathLst>
          </a:custGeom>
          <a:ln w="22860">
            <a:solidFill>
              <a:srgbClr val="001F5F"/>
            </a:solidFill>
          </a:ln>
        </p:spPr>
        <p:txBody>
          <a:bodyPr wrap="square" lIns="0" tIns="0" rIns="0" bIns="0" rtlCol="0"/>
          <a:lstStyle/>
          <a:p>
            <a:endParaRPr/>
          </a:p>
        </p:txBody>
      </p:sp>
      <p:sp>
        <p:nvSpPr>
          <p:cNvPr id="707" name="object 707"/>
          <p:cNvSpPr/>
          <p:nvPr/>
        </p:nvSpPr>
        <p:spPr>
          <a:xfrm>
            <a:off x="1230630" y="1903729"/>
            <a:ext cx="0" cy="21590"/>
          </a:xfrm>
          <a:custGeom>
            <a:avLst/>
            <a:gdLst/>
            <a:ahLst/>
            <a:cxnLst/>
            <a:rect l="l" t="t" r="r" b="b"/>
            <a:pathLst>
              <a:path h="21589">
                <a:moveTo>
                  <a:pt x="-11430" y="10795"/>
                </a:moveTo>
                <a:lnTo>
                  <a:pt x="11430" y="10795"/>
                </a:lnTo>
              </a:path>
            </a:pathLst>
          </a:custGeom>
          <a:ln w="21590">
            <a:solidFill>
              <a:srgbClr val="001F5F"/>
            </a:solidFill>
          </a:ln>
        </p:spPr>
        <p:txBody>
          <a:bodyPr wrap="square" lIns="0" tIns="0" rIns="0" bIns="0" rtlCol="0"/>
          <a:lstStyle/>
          <a:p>
            <a:endParaRPr/>
          </a:p>
        </p:txBody>
      </p:sp>
      <p:sp>
        <p:nvSpPr>
          <p:cNvPr id="708" name="object 708"/>
          <p:cNvSpPr/>
          <p:nvPr/>
        </p:nvSpPr>
        <p:spPr>
          <a:xfrm>
            <a:off x="1230630" y="1859279"/>
            <a:ext cx="0" cy="21590"/>
          </a:xfrm>
          <a:custGeom>
            <a:avLst/>
            <a:gdLst/>
            <a:ahLst/>
            <a:cxnLst/>
            <a:rect l="l" t="t" r="r" b="b"/>
            <a:pathLst>
              <a:path h="21589">
                <a:moveTo>
                  <a:pt x="-11430" y="10795"/>
                </a:moveTo>
                <a:lnTo>
                  <a:pt x="11430" y="10795"/>
                </a:lnTo>
              </a:path>
            </a:pathLst>
          </a:custGeom>
          <a:ln w="21590">
            <a:solidFill>
              <a:srgbClr val="001F5F"/>
            </a:solidFill>
          </a:ln>
        </p:spPr>
        <p:txBody>
          <a:bodyPr wrap="square" lIns="0" tIns="0" rIns="0" bIns="0" rtlCol="0"/>
          <a:lstStyle/>
          <a:p>
            <a:endParaRPr/>
          </a:p>
        </p:txBody>
      </p:sp>
      <p:sp>
        <p:nvSpPr>
          <p:cNvPr id="709" name="object 709"/>
          <p:cNvSpPr/>
          <p:nvPr/>
        </p:nvSpPr>
        <p:spPr>
          <a:xfrm>
            <a:off x="1242060" y="1849120"/>
            <a:ext cx="21590" cy="0"/>
          </a:xfrm>
          <a:custGeom>
            <a:avLst/>
            <a:gdLst/>
            <a:ahLst/>
            <a:cxnLst/>
            <a:rect l="l" t="t" r="r" b="b"/>
            <a:pathLst>
              <a:path w="21590">
                <a:moveTo>
                  <a:pt x="0" y="0"/>
                </a:moveTo>
                <a:lnTo>
                  <a:pt x="21590" y="0"/>
                </a:lnTo>
              </a:path>
            </a:pathLst>
          </a:custGeom>
          <a:ln w="22860">
            <a:solidFill>
              <a:srgbClr val="001F5F"/>
            </a:solidFill>
          </a:ln>
        </p:spPr>
        <p:txBody>
          <a:bodyPr wrap="square" lIns="0" tIns="0" rIns="0" bIns="0" rtlCol="0"/>
          <a:lstStyle/>
          <a:p>
            <a:endParaRPr/>
          </a:p>
        </p:txBody>
      </p:sp>
      <p:sp>
        <p:nvSpPr>
          <p:cNvPr id="710" name="object 710"/>
          <p:cNvSpPr/>
          <p:nvPr/>
        </p:nvSpPr>
        <p:spPr>
          <a:xfrm>
            <a:off x="1286510" y="1849120"/>
            <a:ext cx="21590" cy="0"/>
          </a:xfrm>
          <a:custGeom>
            <a:avLst/>
            <a:gdLst/>
            <a:ahLst/>
            <a:cxnLst/>
            <a:rect l="l" t="t" r="r" b="b"/>
            <a:pathLst>
              <a:path w="21590">
                <a:moveTo>
                  <a:pt x="0" y="0"/>
                </a:moveTo>
                <a:lnTo>
                  <a:pt x="21590" y="0"/>
                </a:lnTo>
              </a:path>
            </a:pathLst>
          </a:custGeom>
          <a:ln w="22860">
            <a:solidFill>
              <a:srgbClr val="001F5F"/>
            </a:solidFill>
          </a:ln>
        </p:spPr>
        <p:txBody>
          <a:bodyPr wrap="square" lIns="0" tIns="0" rIns="0" bIns="0" rtlCol="0"/>
          <a:lstStyle/>
          <a:p>
            <a:endParaRPr/>
          </a:p>
        </p:txBody>
      </p:sp>
      <p:sp>
        <p:nvSpPr>
          <p:cNvPr id="711" name="object 711"/>
          <p:cNvSpPr/>
          <p:nvPr/>
        </p:nvSpPr>
        <p:spPr>
          <a:xfrm>
            <a:off x="1329689" y="1849120"/>
            <a:ext cx="21590" cy="0"/>
          </a:xfrm>
          <a:custGeom>
            <a:avLst/>
            <a:gdLst/>
            <a:ahLst/>
            <a:cxnLst/>
            <a:rect l="l" t="t" r="r" b="b"/>
            <a:pathLst>
              <a:path w="21590">
                <a:moveTo>
                  <a:pt x="0" y="0"/>
                </a:moveTo>
                <a:lnTo>
                  <a:pt x="21590" y="0"/>
                </a:lnTo>
              </a:path>
            </a:pathLst>
          </a:custGeom>
          <a:ln w="22860">
            <a:solidFill>
              <a:srgbClr val="001F5F"/>
            </a:solidFill>
          </a:ln>
        </p:spPr>
        <p:txBody>
          <a:bodyPr wrap="square" lIns="0" tIns="0" rIns="0" bIns="0" rtlCol="0"/>
          <a:lstStyle/>
          <a:p>
            <a:endParaRPr/>
          </a:p>
        </p:txBody>
      </p:sp>
      <p:sp>
        <p:nvSpPr>
          <p:cNvPr id="712" name="object 712"/>
          <p:cNvSpPr/>
          <p:nvPr/>
        </p:nvSpPr>
        <p:spPr>
          <a:xfrm>
            <a:off x="1374139" y="1849120"/>
            <a:ext cx="21590" cy="0"/>
          </a:xfrm>
          <a:custGeom>
            <a:avLst/>
            <a:gdLst/>
            <a:ahLst/>
            <a:cxnLst/>
            <a:rect l="l" t="t" r="r" b="b"/>
            <a:pathLst>
              <a:path w="21590">
                <a:moveTo>
                  <a:pt x="0" y="0"/>
                </a:moveTo>
                <a:lnTo>
                  <a:pt x="21590" y="0"/>
                </a:lnTo>
              </a:path>
            </a:pathLst>
          </a:custGeom>
          <a:ln w="22860">
            <a:solidFill>
              <a:srgbClr val="001F5F"/>
            </a:solidFill>
          </a:ln>
        </p:spPr>
        <p:txBody>
          <a:bodyPr wrap="square" lIns="0" tIns="0" rIns="0" bIns="0" rtlCol="0"/>
          <a:lstStyle/>
          <a:p>
            <a:endParaRPr/>
          </a:p>
        </p:txBody>
      </p:sp>
      <p:sp>
        <p:nvSpPr>
          <p:cNvPr id="713" name="object 713"/>
          <p:cNvSpPr/>
          <p:nvPr/>
        </p:nvSpPr>
        <p:spPr>
          <a:xfrm>
            <a:off x="1417319" y="1849120"/>
            <a:ext cx="22860" cy="0"/>
          </a:xfrm>
          <a:custGeom>
            <a:avLst/>
            <a:gdLst/>
            <a:ahLst/>
            <a:cxnLst/>
            <a:rect l="l" t="t" r="r" b="b"/>
            <a:pathLst>
              <a:path w="22859">
                <a:moveTo>
                  <a:pt x="0" y="0"/>
                </a:moveTo>
                <a:lnTo>
                  <a:pt x="22860" y="0"/>
                </a:lnTo>
              </a:path>
            </a:pathLst>
          </a:custGeom>
          <a:ln w="22860">
            <a:solidFill>
              <a:srgbClr val="001F5F"/>
            </a:solidFill>
          </a:ln>
        </p:spPr>
        <p:txBody>
          <a:bodyPr wrap="square" lIns="0" tIns="0" rIns="0" bIns="0" rtlCol="0"/>
          <a:lstStyle/>
          <a:p>
            <a:endParaRPr/>
          </a:p>
        </p:txBody>
      </p:sp>
      <p:sp>
        <p:nvSpPr>
          <p:cNvPr id="714" name="object 714"/>
          <p:cNvSpPr/>
          <p:nvPr/>
        </p:nvSpPr>
        <p:spPr>
          <a:xfrm>
            <a:off x="1461769" y="1849120"/>
            <a:ext cx="21590" cy="0"/>
          </a:xfrm>
          <a:custGeom>
            <a:avLst/>
            <a:gdLst/>
            <a:ahLst/>
            <a:cxnLst/>
            <a:rect l="l" t="t" r="r" b="b"/>
            <a:pathLst>
              <a:path w="21590">
                <a:moveTo>
                  <a:pt x="0" y="0"/>
                </a:moveTo>
                <a:lnTo>
                  <a:pt x="21590" y="0"/>
                </a:lnTo>
              </a:path>
            </a:pathLst>
          </a:custGeom>
          <a:ln w="22860">
            <a:solidFill>
              <a:srgbClr val="001F5F"/>
            </a:solidFill>
          </a:ln>
        </p:spPr>
        <p:txBody>
          <a:bodyPr wrap="square" lIns="0" tIns="0" rIns="0" bIns="0" rtlCol="0"/>
          <a:lstStyle/>
          <a:p>
            <a:endParaRPr/>
          </a:p>
        </p:txBody>
      </p:sp>
      <p:sp>
        <p:nvSpPr>
          <p:cNvPr id="715" name="object 715"/>
          <p:cNvSpPr/>
          <p:nvPr/>
        </p:nvSpPr>
        <p:spPr>
          <a:xfrm>
            <a:off x="1504950" y="1849120"/>
            <a:ext cx="22860" cy="0"/>
          </a:xfrm>
          <a:custGeom>
            <a:avLst/>
            <a:gdLst/>
            <a:ahLst/>
            <a:cxnLst/>
            <a:rect l="l" t="t" r="r" b="b"/>
            <a:pathLst>
              <a:path w="22859">
                <a:moveTo>
                  <a:pt x="0" y="0"/>
                </a:moveTo>
                <a:lnTo>
                  <a:pt x="22859" y="0"/>
                </a:lnTo>
              </a:path>
            </a:pathLst>
          </a:custGeom>
          <a:ln w="22860">
            <a:solidFill>
              <a:srgbClr val="001F5F"/>
            </a:solidFill>
          </a:ln>
        </p:spPr>
        <p:txBody>
          <a:bodyPr wrap="square" lIns="0" tIns="0" rIns="0" bIns="0" rtlCol="0"/>
          <a:lstStyle/>
          <a:p>
            <a:endParaRPr/>
          </a:p>
        </p:txBody>
      </p:sp>
      <p:sp>
        <p:nvSpPr>
          <p:cNvPr id="716" name="object 716"/>
          <p:cNvSpPr/>
          <p:nvPr/>
        </p:nvSpPr>
        <p:spPr>
          <a:xfrm>
            <a:off x="1549400" y="1849120"/>
            <a:ext cx="21590" cy="0"/>
          </a:xfrm>
          <a:custGeom>
            <a:avLst/>
            <a:gdLst/>
            <a:ahLst/>
            <a:cxnLst/>
            <a:rect l="l" t="t" r="r" b="b"/>
            <a:pathLst>
              <a:path w="21590">
                <a:moveTo>
                  <a:pt x="0" y="0"/>
                </a:moveTo>
                <a:lnTo>
                  <a:pt x="21590" y="0"/>
                </a:lnTo>
              </a:path>
            </a:pathLst>
          </a:custGeom>
          <a:ln w="22860">
            <a:solidFill>
              <a:srgbClr val="001F5F"/>
            </a:solidFill>
          </a:ln>
        </p:spPr>
        <p:txBody>
          <a:bodyPr wrap="square" lIns="0" tIns="0" rIns="0" bIns="0" rtlCol="0"/>
          <a:lstStyle/>
          <a:p>
            <a:endParaRPr/>
          </a:p>
        </p:txBody>
      </p:sp>
      <p:sp>
        <p:nvSpPr>
          <p:cNvPr id="717" name="object 717"/>
          <p:cNvSpPr/>
          <p:nvPr/>
        </p:nvSpPr>
        <p:spPr>
          <a:xfrm>
            <a:off x="1593850" y="1849120"/>
            <a:ext cx="21590" cy="0"/>
          </a:xfrm>
          <a:custGeom>
            <a:avLst/>
            <a:gdLst/>
            <a:ahLst/>
            <a:cxnLst/>
            <a:rect l="l" t="t" r="r" b="b"/>
            <a:pathLst>
              <a:path w="21590">
                <a:moveTo>
                  <a:pt x="0" y="0"/>
                </a:moveTo>
                <a:lnTo>
                  <a:pt x="21590" y="0"/>
                </a:lnTo>
              </a:path>
            </a:pathLst>
          </a:custGeom>
          <a:ln w="22860">
            <a:solidFill>
              <a:srgbClr val="001F5F"/>
            </a:solidFill>
          </a:ln>
        </p:spPr>
        <p:txBody>
          <a:bodyPr wrap="square" lIns="0" tIns="0" rIns="0" bIns="0" rtlCol="0"/>
          <a:lstStyle/>
          <a:p>
            <a:endParaRPr/>
          </a:p>
        </p:txBody>
      </p:sp>
      <p:sp>
        <p:nvSpPr>
          <p:cNvPr id="718" name="object 718"/>
          <p:cNvSpPr/>
          <p:nvPr/>
        </p:nvSpPr>
        <p:spPr>
          <a:xfrm>
            <a:off x="1637029" y="1849120"/>
            <a:ext cx="21590" cy="0"/>
          </a:xfrm>
          <a:custGeom>
            <a:avLst/>
            <a:gdLst/>
            <a:ahLst/>
            <a:cxnLst/>
            <a:rect l="l" t="t" r="r" b="b"/>
            <a:pathLst>
              <a:path w="21589">
                <a:moveTo>
                  <a:pt x="0" y="0"/>
                </a:moveTo>
                <a:lnTo>
                  <a:pt x="21589" y="0"/>
                </a:lnTo>
              </a:path>
            </a:pathLst>
          </a:custGeom>
          <a:ln w="22860">
            <a:solidFill>
              <a:srgbClr val="001F5F"/>
            </a:solidFill>
          </a:ln>
        </p:spPr>
        <p:txBody>
          <a:bodyPr wrap="square" lIns="0" tIns="0" rIns="0" bIns="0" rtlCol="0"/>
          <a:lstStyle/>
          <a:p>
            <a:endParaRPr/>
          </a:p>
        </p:txBody>
      </p:sp>
      <p:sp>
        <p:nvSpPr>
          <p:cNvPr id="719" name="object 719"/>
          <p:cNvSpPr/>
          <p:nvPr/>
        </p:nvSpPr>
        <p:spPr>
          <a:xfrm>
            <a:off x="1681479" y="1849120"/>
            <a:ext cx="21590" cy="0"/>
          </a:xfrm>
          <a:custGeom>
            <a:avLst/>
            <a:gdLst/>
            <a:ahLst/>
            <a:cxnLst/>
            <a:rect l="l" t="t" r="r" b="b"/>
            <a:pathLst>
              <a:path w="21589">
                <a:moveTo>
                  <a:pt x="0" y="0"/>
                </a:moveTo>
                <a:lnTo>
                  <a:pt x="21589" y="0"/>
                </a:lnTo>
              </a:path>
            </a:pathLst>
          </a:custGeom>
          <a:ln w="22860">
            <a:solidFill>
              <a:srgbClr val="001F5F"/>
            </a:solidFill>
          </a:ln>
        </p:spPr>
        <p:txBody>
          <a:bodyPr wrap="square" lIns="0" tIns="0" rIns="0" bIns="0" rtlCol="0"/>
          <a:lstStyle/>
          <a:p>
            <a:endParaRPr/>
          </a:p>
        </p:txBody>
      </p:sp>
      <p:sp>
        <p:nvSpPr>
          <p:cNvPr id="720" name="object 720"/>
          <p:cNvSpPr/>
          <p:nvPr/>
        </p:nvSpPr>
        <p:spPr>
          <a:xfrm>
            <a:off x="1724660" y="1849120"/>
            <a:ext cx="22860" cy="0"/>
          </a:xfrm>
          <a:custGeom>
            <a:avLst/>
            <a:gdLst/>
            <a:ahLst/>
            <a:cxnLst/>
            <a:rect l="l" t="t" r="r" b="b"/>
            <a:pathLst>
              <a:path w="22860">
                <a:moveTo>
                  <a:pt x="0" y="0"/>
                </a:moveTo>
                <a:lnTo>
                  <a:pt x="22859" y="0"/>
                </a:lnTo>
              </a:path>
            </a:pathLst>
          </a:custGeom>
          <a:ln w="22860">
            <a:solidFill>
              <a:srgbClr val="001F5F"/>
            </a:solidFill>
          </a:ln>
        </p:spPr>
        <p:txBody>
          <a:bodyPr wrap="square" lIns="0" tIns="0" rIns="0" bIns="0" rtlCol="0"/>
          <a:lstStyle/>
          <a:p>
            <a:endParaRPr/>
          </a:p>
        </p:txBody>
      </p:sp>
      <p:sp>
        <p:nvSpPr>
          <p:cNvPr id="721" name="object 721"/>
          <p:cNvSpPr/>
          <p:nvPr/>
        </p:nvSpPr>
        <p:spPr>
          <a:xfrm>
            <a:off x="1769110" y="1849120"/>
            <a:ext cx="21590" cy="0"/>
          </a:xfrm>
          <a:custGeom>
            <a:avLst/>
            <a:gdLst/>
            <a:ahLst/>
            <a:cxnLst/>
            <a:rect l="l" t="t" r="r" b="b"/>
            <a:pathLst>
              <a:path w="21589">
                <a:moveTo>
                  <a:pt x="0" y="0"/>
                </a:moveTo>
                <a:lnTo>
                  <a:pt x="21589" y="0"/>
                </a:lnTo>
              </a:path>
            </a:pathLst>
          </a:custGeom>
          <a:ln w="22860">
            <a:solidFill>
              <a:srgbClr val="001F5F"/>
            </a:solidFill>
          </a:ln>
        </p:spPr>
        <p:txBody>
          <a:bodyPr wrap="square" lIns="0" tIns="0" rIns="0" bIns="0" rtlCol="0"/>
          <a:lstStyle/>
          <a:p>
            <a:endParaRPr/>
          </a:p>
        </p:txBody>
      </p:sp>
      <p:sp>
        <p:nvSpPr>
          <p:cNvPr id="722" name="object 722"/>
          <p:cNvSpPr/>
          <p:nvPr/>
        </p:nvSpPr>
        <p:spPr>
          <a:xfrm>
            <a:off x="1813560" y="1849120"/>
            <a:ext cx="21590" cy="0"/>
          </a:xfrm>
          <a:custGeom>
            <a:avLst/>
            <a:gdLst/>
            <a:ahLst/>
            <a:cxnLst/>
            <a:rect l="l" t="t" r="r" b="b"/>
            <a:pathLst>
              <a:path w="21589">
                <a:moveTo>
                  <a:pt x="0" y="0"/>
                </a:moveTo>
                <a:lnTo>
                  <a:pt x="21589" y="0"/>
                </a:lnTo>
              </a:path>
            </a:pathLst>
          </a:custGeom>
          <a:ln w="22860">
            <a:solidFill>
              <a:srgbClr val="001F5F"/>
            </a:solidFill>
          </a:ln>
        </p:spPr>
        <p:txBody>
          <a:bodyPr wrap="square" lIns="0" tIns="0" rIns="0" bIns="0" rtlCol="0"/>
          <a:lstStyle/>
          <a:p>
            <a:endParaRPr/>
          </a:p>
        </p:txBody>
      </p:sp>
      <p:sp>
        <p:nvSpPr>
          <p:cNvPr id="723" name="object 723"/>
          <p:cNvSpPr/>
          <p:nvPr/>
        </p:nvSpPr>
        <p:spPr>
          <a:xfrm>
            <a:off x="1856739" y="1849120"/>
            <a:ext cx="21590" cy="0"/>
          </a:xfrm>
          <a:custGeom>
            <a:avLst/>
            <a:gdLst/>
            <a:ahLst/>
            <a:cxnLst/>
            <a:rect l="l" t="t" r="r" b="b"/>
            <a:pathLst>
              <a:path w="21589">
                <a:moveTo>
                  <a:pt x="0" y="0"/>
                </a:moveTo>
                <a:lnTo>
                  <a:pt x="21590" y="0"/>
                </a:lnTo>
              </a:path>
            </a:pathLst>
          </a:custGeom>
          <a:ln w="22860">
            <a:solidFill>
              <a:srgbClr val="001F5F"/>
            </a:solidFill>
          </a:ln>
        </p:spPr>
        <p:txBody>
          <a:bodyPr wrap="square" lIns="0" tIns="0" rIns="0" bIns="0" rtlCol="0"/>
          <a:lstStyle/>
          <a:p>
            <a:endParaRPr/>
          </a:p>
        </p:txBody>
      </p:sp>
      <p:sp>
        <p:nvSpPr>
          <p:cNvPr id="724" name="object 724"/>
          <p:cNvSpPr/>
          <p:nvPr/>
        </p:nvSpPr>
        <p:spPr>
          <a:xfrm>
            <a:off x="1901189" y="1849120"/>
            <a:ext cx="21590" cy="0"/>
          </a:xfrm>
          <a:custGeom>
            <a:avLst/>
            <a:gdLst/>
            <a:ahLst/>
            <a:cxnLst/>
            <a:rect l="l" t="t" r="r" b="b"/>
            <a:pathLst>
              <a:path w="21589">
                <a:moveTo>
                  <a:pt x="0" y="0"/>
                </a:moveTo>
                <a:lnTo>
                  <a:pt x="21590" y="0"/>
                </a:lnTo>
              </a:path>
            </a:pathLst>
          </a:custGeom>
          <a:ln w="22860">
            <a:solidFill>
              <a:srgbClr val="001F5F"/>
            </a:solidFill>
          </a:ln>
        </p:spPr>
        <p:txBody>
          <a:bodyPr wrap="square" lIns="0" tIns="0" rIns="0" bIns="0" rtlCol="0"/>
          <a:lstStyle/>
          <a:p>
            <a:endParaRPr/>
          </a:p>
        </p:txBody>
      </p:sp>
      <p:sp>
        <p:nvSpPr>
          <p:cNvPr id="725" name="object 725"/>
          <p:cNvSpPr/>
          <p:nvPr/>
        </p:nvSpPr>
        <p:spPr>
          <a:xfrm>
            <a:off x="1944370" y="1849120"/>
            <a:ext cx="22860" cy="0"/>
          </a:xfrm>
          <a:custGeom>
            <a:avLst/>
            <a:gdLst/>
            <a:ahLst/>
            <a:cxnLst/>
            <a:rect l="l" t="t" r="r" b="b"/>
            <a:pathLst>
              <a:path w="22860">
                <a:moveTo>
                  <a:pt x="0" y="0"/>
                </a:moveTo>
                <a:lnTo>
                  <a:pt x="22860" y="0"/>
                </a:lnTo>
              </a:path>
            </a:pathLst>
          </a:custGeom>
          <a:ln w="22860">
            <a:solidFill>
              <a:srgbClr val="001F5F"/>
            </a:solidFill>
          </a:ln>
        </p:spPr>
        <p:txBody>
          <a:bodyPr wrap="square" lIns="0" tIns="0" rIns="0" bIns="0" rtlCol="0"/>
          <a:lstStyle/>
          <a:p>
            <a:endParaRPr/>
          </a:p>
        </p:txBody>
      </p:sp>
      <p:sp>
        <p:nvSpPr>
          <p:cNvPr id="726" name="object 726"/>
          <p:cNvSpPr/>
          <p:nvPr/>
        </p:nvSpPr>
        <p:spPr>
          <a:xfrm>
            <a:off x="1988820" y="1849120"/>
            <a:ext cx="21590" cy="0"/>
          </a:xfrm>
          <a:custGeom>
            <a:avLst/>
            <a:gdLst/>
            <a:ahLst/>
            <a:cxnLst/>
            <a:rect l="l" t="t" r="r" b="b"/>
            <a:pathLst>
              <a:path w="21589">
                <a:moveTo>
                  <a:pt x="0" y="0"/>
                </a:moveTo>
                <a:lnTo>
                  <a:pt x="21590" y="0"/>
                </a:lnTo>
              </a:path>
            </a:pathLst>
          </a:custGeom>
          <a:ln w="22860">
            <a:solidFill>
              <a:srgbClr val="001F5F"/>
            </a:solidFill>
          </a:ln>
        </p:spPr>
        <p:txBody>
          <a:bodyPr wrap="square" lIns="0" tIns="0" rIns="0" bIns="0" rtlCol="0"/>
          <a:lstStyle/>
          <a:p>
            <a:endParaRPr/>
          </a:p>
        </p:txBody>
      </p:sp>
      <p:sp>
        <p:nvSpPr>
          <p:cNvPr id="727" name="object 727"/>
          <p:cNvSpPr/>
          <p:nvPr/>
        </p:nvSpPr>
        <p:spPr>
          <a:xfrm>
            <a:off x="2032000" y="1849120"/>
            <a:ext cx="22860" cy="0"/>
          </a:xfrm>
          <a:custGeom>
            <a:avLst/>
            <a:gdLst/>
            <a:ahLst/>
            <a:cxnLst/>
            <a:rect l="l" t="t" r="r" b="b"/>
            <a:pathLst>
              <a:path w="22860">
                <a:moveTo>
                  <a:pt x="0" y="0"/>
                </a:moveTo>
                <a:lnTo>
                  <a:pt x="22860" y="0"/>
                </a:lnTo>
              </a:path>
            </a:pathLst>
          </a:custGeom>
          <a:ln w="22860">
            <a:solidFill>
              <a:srgbClr val="001F5F"/>
            </a:solidFill>
          </a:ln>
        </p:spPr>
        <p:txBody>
          <a:bodyPr wrap="square" lIns="0" tIns="0" rIns="0" bIns="0" rtlCol="0"/>
          <a:lstStyle/>
          <a:p>
            <a:endParaRPr/>
          </a:p>
        </p:txBody>
      </p:sp>
      <p:sp>
        <p:nvSpPr>
          <p:cNvPr id="728" name="object 728"/>
          <p:cNvSpPr/>
          <p:nvPr/>
        </p:nvSpPr>
        <p:spPr>
          <a:xfrm>
            <a:off x="2076450" y="1849120"/>
            <a:ext cx="21590" cy="0"/>
          </a:xfrm>
          <a:custGeom>
            <a:avLst/>
            <a:gdLst/>
            <a:ahLst/>
            <a:cxnLst/>
            <a:rect l="l" t="t" r="r" b="b"/>
            <a:pathLst>
              <a:path w="21589">
                <a:moveTo>
                  <a:pt x="0" y="0"/>
                </a:moveTo>
                <a:lnTo>
                  <a:pt x="21589" y="0"/>
                </a:lnTo>
              </a:path>
            </a:pathLst>
          </a:custGeom>
          <a:ln w="22860">
            <a:solidFill>
              <a:srgbClr val="001F5F"/>
            </a:solidFill>
          </a:ln>
        </p:spPr>
        <p:txBody>
          <a:bodyPr wrap="square" lIns="0" tIns="0" rIns="0" bIns="0" rtlCol="0"/>
          <a:lstStyle/>
          <a:p>
            <a:endParaRPr/>
          </a:p>
        </p:txBody>
      </p:sp>
      <p:sp>
        <p:nvSpPr>
          <p:cNvPr id="729" name="object 729"/>
          <p:cNvSpPr/>
          <p:nvPr/>
        </p:nvSpPr>
        <p:spPr>
          <a:xfrm>
            <a:off x="2120900" y="1849120"/>
            <a:ext cx="21590" cy="0"/>
          </a:xfrm>
          <a:custGeom>
            <a:avLst/>
            <a:gdLst/>
            <a:ahLst/>
            <a:cxnLst/>
            <a:rect l="l" t="t" r="r" b="b"/>
            <a:pathLst>
              <a:path w="21589">
                <a:moveTo>
                  <a:pt x="0" y="0"/>
                </a:moveTo>
                <a:lnTo>
                  <a:pt x="21589" y="0"/>
                </a:lnTo>
              </a:path>
            </a:pathLst>
          </a:custGeom>
          <a:ln w="22860">
            <a:solidFill>
              <a:srgbClr val="001F5F"/>
            </a:solidFill>
          </a:ln>
        </p:spPr>
        <p:txBody>
          <a:bodyPr wrap="square" lIns="0" tIns="0" rIns="0" bIns="0" rtlCol="0"/>
          <a:lstStyle/>
          <a:p>
            <a:endParaRPr/>
          </a:p>
        </p:txBody>
      </p:sp>
      <p:sp>
        <p:nvSpPr>
          <p:cNvPr id="730" name="object 730"/>
          <p:cNvSpPr/>
          <p:nvPr/>
        </p:nvSpPr>
        <p:spPr>
          <a:xfrm>
            <a:off x="2164079" y="1849120"/>
            <a:ext cx="21590" cy="0"/>
          </a:xfrm>
          <a:custGeom>
            <a:avLst/>
            <a:gdLst/>
            <a:ahLst/>
            <a:cxnLst/>
            <a:rect l="l" t="t" r="r" b="b"/>
            <a:pathLst>
              <a:path w="21589">
                <a:moveTo>
                  <a:pt x="0" y="0"/>
                </a:moveTo>
                <a:lnTo>
                  <a:pt x="21589" y="0"/>
                </a:lnTo>
              </a:path>
            </a:pathLst>
          </a:custGeom>
          <a:ln w="22860">
            <a:solidFill>
              <a:srgbClr val="001F5F"/>
            </a:solidFill>
          </a:ln>
        </p:spPr>
        <p:txBody>
          <a:bodyPr wrap="square" lIns="0" tIns="0" rIns="0" bIns="0" rtlCol="0"/>
          <a:lstStyle/>
          <a:p>
            <a:endParaRPr/>
          </a:p>
        </p:txBody>
      </p:sp>
      <p:sp>
        <p:nvSpPr>
          <p:cNvPr id="731" name="object 731"/>
          <p:cNvSpPr/>
          <p:nvPr/>
        </p:nvSpPr>
        <p:spPr>
          <a:xfrm>
            <a:off x="2208529" y="1849120"/>
            <a:ext cx="21590" cy="0"/>
          </a:xfrm>
          <a:custGeom>
            <a:avLst/>
            <a:gdLst/>
            <a:ahLst/>
            <a:cxnLst/>
            <a:rect l="l" t="t" r="r" b="b"/>
            <a:pathLst>
              <a:path w="21589">
                <a:moveTo>
                  <a:pt x="0" y="0"/>
                </a:moveTo>
                <a:lnTo>
                  <a:pt x="21589" y="0"/>
                </a:lnTo>
              </a:path>
            </a:pathLst>
          </a:custGeom>
          <a:ln w="22860">
            <a:solidFill>
              <a:srgbClr val="001F5F"/>
            </a:solidFill>
          </a:ln>
        </p:spPr>
        <p:txBody>
          <a:bodyPr wrap="square" lIns="0" tIns="0" rIns="0" bIns="0" rtlCol="0"/>
          <a:lstStyle/>
          <a:p>
            <a:endParaRPr/>
          </a:p>
        </p:txBody>
      </p:sp>
      <p:sp>
        <p:nvSpPr>
          <p:cNvPr id="732" name="object 732"/>
          <p:cNvSpPr/>
          <p:nvPr/>
        </p:nvSpPr>
        <p:spPr>
          <a:xfrm>
            <a:off x="2251710" y="1849120"/>
            <a:ext cx="22860" cy="0"/>
          </a:xfrm>
          <a:custGeom>
            <a:avLst/>
            <a:gdLst/>
            <a:ahLst/>
            <a:cxnLst/>
            <a:rect l="l" t="t" r="r" b="b"/>
            <a:pathLst>
              <a:path w="22860">
                <a:moveTo>
                  <a:pt x="0" y="0"/>
                </a:moveTo>
                <a:lnTo>
                  <a:pt x="22859" y="0"/>
                </a:lnTo>
              </a:path>
            </a:pathLst>
          </a:custGeom>
          <a:ln w="22860">
            <a:solidFill>
              <a:srgbClr val="001F5F"/>
            </a:solidFill>
          </a:ln>
        </p:spPr>
        <p:txBody>
          <a:bodyPr wrap="square" lIns="0" tIns="0" rIns="0" bIns="0" rtlCol="0"/>
          <a:lstStyle/>
          <a:p>
            <a:endParaRPr/>
          </a:p>
        </p:txBody>
      </p:sp>
      <p:sp>
        <p:nvSpPr>
          <p:cNvPr id="733" name="object 733"/>
          <p:cNvSpPr/>
          <p:nvPr/>
        </p:nvSpPr>
        <p:spPr>
          <a:xfrm>
            <a:off x="2296160" y="1849120"/>
            <a:ext cx="21590" cy="0"/>
          </a:xfrm>
          <a:custGeom>
            <a:avLst/>
            <a:gdLst/>
            <a:ahLst/>
            <a:cxnLst/>
            <a:rect l="l" t="t" r="r" b="b"/>
            <a:pathLst>
              <a:path w="21589">
                <a:moveTo>
                  <a:pt x="0" y="0"/>
                </a:moveTo>
                <a:lnTo>
                  <a:pt x="21589" y="0"/>
                </a:lnTo>
              </a:path>
            </a:pathLst>
          </a:custGeom>
          <a:ln w="22860">
            <a:solidFill>
              <a:srgbClr val="001F5F"/>
            </a:solidFill>
          </a:ln>
        </p:spPr>
        <p:txBody>
          <a:bodyPr wrap="square" lIns="0" tIns="0" rIns="0" bIns="0" rtlCol="0"/>
          <a:lstStyle/>
          <a:p>
            <a:endParaRPr/>
          </a:p>
        </p:txBody>
      </p:sp>
      <p:sp>
        <p:nvSpPr>
          <p:cNvPr id="734" name="object 734"/>
          <p:cNvSpPr/>
          <p:nvPr/>
        </p:nvSpPr>
        <p:spPr>
          <a:xfrm>
            <a:off x="2340610" y="1849120"/>
            <a:ext cx="21590" cy="0"/>
          </a:xfrm>
          <a:custGeom>
            <a:avLst/>
            <a:gdLst/>
            <a:ahLst/>
            <a:cxnLst/>
            <a:rect l="l" t="t" r="r" b="b"/>
            <a:pathLst>
              <a:path w="21589">
                <a:moveTo>
                  <a:pt x="0" y="0"/>
                </a:moveTo>
                <a:lnTo>
                  <a:pt x="21589" y="0"/>
                </a:lnTo>
              </a:path>
            </a:pathLst>
          </a:custGeom>
          <a:ln w="22860">
            <a:solidFill>
              <a:srgbClr val="001F5F"/>
            </a:solidFill>
          </a:ln>
        </p:spPr>
        <p:txBody>
          <a:bodyPr wrap="square" lIns="0" tIns="0" rIns="0" bIns="0" rtlCol="0"/>
          <a:lstStyle/>
          <a:p>
            <a:endParaRPr/>
          </a:p>
        </p:txBody>
      </p:sp>
      <p:sp>
        <p:nvSpPr>
          <p:cNvPr id="735" name="object 735"/>
          <p:cNvSpPr/>
          <p:nvPr/>
        </p:nvSpPr>
        <p:spPr>
          <a:xfrm>
            <a:off x="2383789" y="1849120"/>
            <a:ext cx="21590" cy="0"/>
          </a:xfrm>
          <a:custGeom>
            <a:avLst/>
            <a:gdLst/>
            <a:ahLst/>
            <a:cxnLst/>
            <a:rect l="l" t="t" r="r" b="b"/>
            <a:pathLst>
              <a:path w="21589">
                <a:moveTo>
                  <a:pt x="0" y="0"/>
                </a:moveTo>
                <a:lnTo>
                  <a:pt x="21590" y="0"/>
                </a:lnTo>
              </a:path>
            </a:pathLst>
          </a:custGeom>
          <a:ln w="22860">
            <a:solidFill>
              <a:srgbClr val="001F5F"/>
            </a:solidFill>
          </a:ln>
        </p:spPr>
        <p:txBody>
          <a:bodyPr wrap="square" lIns="0" tIns="0" rIns="0" bIns="0" rtlCol="0"/>
          <a:lstStyle/>
          <a:p>
            <a:endParaRPr/>
          </a:p>
        </p:txBody>
      </p:sp>
      <p:sp>
        <p:nvSpPr>
          <p:cNvPr id="736" name="object 736"/>
          <p:cNvSpPr/>
          <p:nvPr/>
        </p:nvSpPr>
        <p:spPr>
          <a:xfrm>
            <a:off x="2428239" y="1849120"/>
            <a:ext cx="21590" cy="0"/>
          </a:xfrm>
          <a:custGeom>
            <a:avLst/>
            <a:gdLst/>
            <a:ahLst/>
            <a:cxnLst/>
            <a:rect l="l" t="t" r="r" b="b"/>
            <a:pathLst>
              <a:path w="21589">
                <a:moveTo>
                  <a:pt x="0" y="0"/>
                </a:moveTo>
                <a:lnTo>
                  <a:pt x="21590" y="0"/>
                </a:lnTo>
              </a:path>
            </a:pathLst>
          </a:custGeom>
          <a:ln w="22860">
            <a:solidFill>
              <a:srgbClr val="001F5F"/>
            </a:solidFill>
          </a:ln>
        </p:spPr>
        <p:txBody>
          <a:bodyPr wrap="square" lIns="0" tIns="0" rIns="0" bIns="0" rtlCol="0"/>
          <a:lstStyle/>
          <a:p>
            <a:endParaRPr/>
          </a:p>
        </p:txBody>
      </p:sp>
      <p:sp>
        <p:nvSpPr>
          <p:cNvPr id="737" name="object 737"/>
          <p:cNvSpPr/>
          <p:nvPr/>
        </p:nvSpPr>
        <p:spPr>
          <a:xfrm>
            <a:off x="2471420" y="1849120"/>
            <a:ext cx="22860" cy="0"/>
          </a:xfrm>
          <a:custGeom>
            <a:avLst/>
            <a:gdLst/>
            <a:ahLst/>
            <a:cxnLst/>
            <a:rect l="l" t="t" r="r" b="b"/>
            <a:pathLst>
              <a:path w="22860">
                <a:moveTo>
                  <a:pt x="0" y="0"/>
                </a:moveTo>
                <a:lnTo>
                  <a:pt x="22860" y="0"/>
                </a:lnTo>
              </a:path>
            </a:pathLst>
          </a:custGeom>
          <a:ln w="22860">
            <a:solidFill>
              <a:srgbClr val="001F5F"/>
            </a:solidFill>
          </a:ln>
        </p:spPr>
        <p:txBody>
          <a:bodyPr wrap="square" lIns="0" tIns="0" rIns="0" bIns="0" rtlCol="0"/>
          <a:lstStyle/>
          <a:p>
            <a:endParaRPr/>
          </a:p>
        </p:txBody>
      </p:sp>
      <p:sp>
        <p:nvSpPr>
          <p:cNvPr id="738" name="object 738"/>
          <p:cNvSpPr/>
          <p:nvPr/>
        </p:nvSpPr>
        <p:spPr>
          <a:xfrm>
            <a:off x="2515870" y="1849120"/>
            <a:ext cx="21590" cy="0"/>
          </a:xfrm>
          <a:custGeom>
            <a:avLst/>
            <a:gdLst/>
            <a:ahLst/>
            <a:cxnLst/>
            <a:rect l="l" t="t" r="r" b="b"/>
            <a:pathLst>
              <a:path w="21589">
                <a:moveTo>
                  <a:pt x="0" y="0"/>
                </a:moveTo>
                <a:lnTo>
                  <a:pt x="21590" y="0"/>
                </a:lnTo>
              </a:path>
            </a:pathLst>
          </a:custGeom>
          <a:ln w="22860">
            <a:solidFill>
              <a:srgbClr val="001F5F"/>
            </a:solidFill>
          </a:ln>
        </p:spPr>
        <p:txBody>
          <a:bodyPr wrap="square" lIns="0" tIns="0" rIns="0" bIns="0" rtlCol="0"/>
          <a:lstStyle/>
          <a:p>
            <a:endParaRPr/>
          </a:p>
        </p:txBody>
      </p:sp>
      <p:sp>
        <p:nvSpPr>
          <p:cNvPr id="739" name="object 739"/>
          <p:cNvSpPr/>
          <p:nvPr/>
        </p:nvSpPr>
        <p:spPr>
          <a:xfrm>
            <a:off x="2559050" y="1849120"/>
            <a:ext cx="22860" cy="0"/>
          </a:xfrm>
          <a:custGeom>
            <a:avLst/>
            <a:gdLst/>
            <a:ahLst/>
            <a:cxnLst/>
            <a:rect l="l" t="t" r="r" b="b"/>
            <a:pathLst>
              <a:path w="22860">
                <a:moveTo>
                  <a:pt x="0" y="0"/>
                </a:moveTo>
                <a:lnTo>
                  <a:pt x="22860" y="0"/>
                </a:lnTo>
              </a:path>
            </a:pathLst>
          </a:custGeom>
          <a:ln w="22860">
            <a:solidFill>
              <a:srgbClr val="001F5F"/>
            </a:solidFill>
          </a:ln>
        </p:spPr>
        <p:txBody>
          <a:bodyPr wrap="square" lIns="0" tIns="0" rIns="0" bIns="0" rtlCol="0"/>
          <a:lstStyle/>
          <a:p>
            <a:endParaRPr/>
          </a:p>
        </p:txBody>
      </p:sp>
      <p:sp>
        <p:nvSpPr>
          <p:cNvPr id="740" name="object 740"/>
          <p:cNvSpPr/>
          <p:nvPr/>
        </p:nvSpPr>
        <p:spPr>
          <a:xfrm>
            <a:off x="2603500" y="1849120"/>
            <a:ext cx="21590" cy="0"/>
          </a:xfrm>
          <a:custGeom>
            <a:avLst/>
            <a:gdLst/>
            <a:ahLst/>
            <a:cxnLst/>
            <a:rect l="l" t="t" r="r" b="b"/>
            <a:pathLst>
              <a:path w="21589">
                <a:moveTo>
                  <a:pt x="0" y="0"/>
                </a:moveTo>
                <a:lnTo>
                  <a:pt x="21589" y="0"/>
                </a:lnTo>
              </a:path>
            </a:pathLst>
          </a:custGeom>
          <a:ln w="22860">
            <a:solidFill>
              <a:srgbClr val="001F5F"/>
            </a:solidFill>
          </a:ln>
        </p:spPr>
        <p:txBody>
          <a:bodyPr wrap="square" lIns="0" tIns="0" rIns="0" bIns="0" rtlCol="0"/>
          <a:lstStyle/>
          <a:p>
            <a:endParaRPr/>
          </a:p>
        </p:txBody>
      </p:sp>
      <p:sp>
        <p:nvSpPr>
          <p:cNvPr id="741" name="object 741"/>
          <p:cNvSpPr/>
          <p:nvPr/>
        </p:nvSpPr>
        <p:spPr>
          <a:xfrm>
            <a:off x="2647950" y="1849120"/>
            <a:ext cx="21590" cy="0"/>
          </a:xfrm>
          <a:custGeom>
            <a:avLst/>
            <a:gdLst/>
            <a:ahLst/>
            <a:cxnLst/>
            <a:rect l="l" t="t" r="r" b="b"/>
            <a:pathLst>
              <a:path w="21589">
                <a:moveTo>
                  <a:pt x="0" y="0"/>
                </a:moveTo>
                <a:lnTo>
                  <a:pt x="21589" y="0"/>
                </a:lnTo>
              </a:path>
            </a:pathLst>
          </a:custGeom>
          <a:ln w="22860">
            <a:solidFill>
              <a:srgbClr val="001F5F"/>
            </a:solidFill>
          </a:ln>
        </p:spPr>
        <p:txBody>
          <a:bodyPr wrap="square" lIns="0" tIns="0" rIns="0" bIns="0" rtlCol="0"/>
          <a:lstStyle/>
          <a:p>
            <a:endParaRPr/>
          </a:p>
        </p:txBody>
      </p:sp>
      <p:sp>
        <p:nvSpPr>
          <p:cNvPr id="742" name="object 742"/>
          <p:cNvSpPr/>
          <p:nvPr/>
        </p:nvSpPr>
        <p:spPr>
          <a:xfrm>
            <a:off x="2691129" y="1849120"/>
            <a:ext cx="21590" cy="0"/>
          </a:xfrm>
          <a:custGeom>
            <a:avLst/>
            <a:gdLst/>
            <a:ahLst/>
            <a:cxnLst/>
            <a:rect l="l" t="t" r="r" b="b"/>
            <a:pathLst>
              <a:path w="21589">
                <a:moveTo>
                  <a:pt x="0" y="0"/>
                </a:moveTo>
                <a:lnTo>
                  <a:pt x="21589" y="0"/>
                </a:lnTo>
              </a:path>
            </a:pathLst>
          </a:custGeom>
          <a:ln w="22860">
            <a:solidFill>
              <a:srgbClr val="001F5F"/>
            </a:solidFill>
          </a:ln>
        </p:spPr>
        <p:txBody>
          <a:bodyPr wrap="square" lIns="0" tIns="0" rIns="0" bIns="0" rtlCol="0"/>
          <a:lstStyle/>
          <a:p>
            <a:endParaRPr/>
          </a:p>
        </p:txBody>
      </p:sp>
      <p:sp>
        <p:nvSpPr>
          <p:cNvPr id="743" name="object 743"/>
          <p:cNvSpPr/>
          <p:nvPr/>
        </p:nvSpPr>
        <p:spPr>
          <a:xfrm>
            <a:off x="2735579" y="1849120"/>
            <a:ext cx="21590" cy="0"/>
          </a:xfrm>
          <a:custGeom>
            <a:avLst/>
            <a:gdLst/>
            <a:ahLst/>
            <a:cxnLst/>
            <a:rect l="l" t="t" r="r" b="b"/>
            <a:pathLst>
              <a:path w="21589">
                <a:moveTo>
                  <a:pt x="0" y="0"/>
                </a:moveTo>
                <a:lnTo>
                  <a:pt x="21589" y="0"/>
                </a:lnTo>
              </a:path>
            </a:pathLst>
          </a:custGeom>
          <a:ln w="22860">
            <a:solidFill>
              <a:srgbClr val="001F5F"/>
            </a:solidFill>
          </a:ln>
        </p:spPr>
        <p:txBody>
          <a:bodyPr wrap="square" lIns="0" tIns="0" rIns="0" bIns="0" rtlCol="0"/>
          <a:lstStyle/>
          <a:p>
            <a:endParaRPr/>
          </a:p>
        </p:txBody>
      </p:sp>
      <p:sp>
        <p:nvSpPr>
          <p:cNvPr id="744" name="object 744"/>
          <p:cNvSpPr/>
          <p:nvPr/>
        </p:nvSpPr>
        <p:spPr>
          <a:xfrm>
            <a:off x="2778760" y="1849120"/>
            <a:ext cx="22860" cy="0"/>
          </a:xfrm>
          <a:custGeom>
            <a:avLst/>
            <a:gdLst/>
            <a:ahLst/>
            <a:cxnLst/>
            <a:rect l="l" t="t" r="r" b="b"/>
            <a:pathLst>
              <a:path w="22860">
                <a:moveTo>
                  <a:pt x="0" y="0"/>
                </a:moveTo>
                <a:lnTo>
                  <a:pt x="22859" y="0"/>
                </a:lnTo>
              </a:path>
            </a:pathLst>
          </a:custGeom>
          <a:ln w="22860">
            <a:solidFill>
              <a:srgbClr val="001F5F"/>
            </a:solidFill>
          </a:ln>
        </p:spPr>
        <p:txBody>
          <a:bodyPr wrap="square" lIns="0" tIns="0" rIns="0" bIns="0" rtlCol="0"/>
          <a:lstStyle/>
          <a:p>
            <a:endParaRPr/>
          </a:p>
        </p:txBody>
      </p:sp>
      <p:sp>
        <p:nvSpPr>
          <p:cNvPr id="745" name="object 745"/>
          <p:cNvSpPr/>
          <p:nvPr/>
        </p:nvSpPr>
        <p:spPr>
          <a:xfrm>
            <a:off x="2823210" y="1849120"/>
            <a:ext cx="21590" cy="0"/>
          </a:xfrm>
          <a:custGeom>
            <a:avLst/>
            <a:gdLst/>
            <a:ahLst/>
            <a:cxnLst/>
            <a:rect l="l" t="t" r="r" b="b"/>
            <a:pathLst>
              <a:path w="21589">
                <a:moveTo>
                  <a:pt x="0" y="0"/>
                </a:moveTo>
                <a:lnTo>
                  <a:pt x="21589" y="0"/>
                </a:lnTo>
              </a:path>
            </a:pathLst>
          </a:custGeom>
          <a:ln w="22860">
            <a:solidFill>
              <a:srgbClr val="001F5F"/>
            </a:solidFill>
          </a:ln>
        </p:spPr>
        <p:txBody>
          <a:bodyPr wrap="square" lIns="0" tIns="0" rIns="0" bIns="0" rtlCol="0"/>
          <a:lstStyle/>
          <a:p>
            <a:endParaRPr/>
          </a:p>
        </p:txBody>
      </p:sp>
      <p:sp>
        <p:nvSpPr>
          <p:cNvPr id="746" name="object 746"/>
          <p:cNvSpPr/>
          <p:nvPr/>
        </p:nvSpPr>
        <p:spPr>
          <a:xfrm>
            <a:off x="2867660" y="1849120"/>
            <a:ext cx="21590" cy="0"/>
          </a:xfrm>
          <a:custGeom>
            <a:avLst/>
            <a:gdLst/>
            <a:ahLst/>
            <a:cxnLst/>
            <a:rect l="l" t="t" r="r" b="b"/>
            <a:pathLst>
              <a:path w="21589">
                <a:moveTo>
                  <a:pt x="0" y="0"/>
                </a:moveTo>
                <a:lnTo>
                  <a:pt x="21589" y="0"/>
                </a:lnTo>
              </a:path>
            </a:pathLst>
          </a:custGeom>
          <a:ln w="22860">
            <a:solidFill>
              <a:srgbClr val="001F5F"/>
            </a:solidFill>
          </a:ln>
        </p:spPr>
        <p:txBody>
          <a:bodyPr wrap="square" lIns="0" tIns="0" rIns="0" bIns="0" rtlCol="0"/>
          <a:lstStyle/>
          <a:p>
            <a:endParaRPr/>
          </a:p>
        </p:txBody>
      </p:sp>
      <p:sp>
        <p:nvSpPr>
          <p:cNvPr id="747" name="object 747"/>
          <p:cNvSpPr/>
          <p:nvPr/>
        </p:nvSpPr>
        <p:spPr>
          <a:xfrm>
            <a:off x="2910839" y="1849120"/>
            <a:ext cx="21590" cy="0"/>
          </a:xfrm>
          <a:custGeom>
            <a:avLst/>
            <a:gdLst/>
            <a:ahLst/>
            <a:cxnLst/>
            <a:rect l="l" t="t" r="r" b="b"/>
            <a:pathLst>
              <a:path w="21589">
                <a:moveTo>
                  <a:pt x="0" y="0"/>
                </a:moveTo>
                <a:lnTo>
                  <a:pt x="21590" y="0"/>
                </a:lnTo>
              </a:path>
            </a:pathLst>
          </a:custGeom>
          <a:ln w="22860">
            <a:solidFill>
              <a:srgbClr val="001F5F"/>
            </a:solidFill>
          </a:ln>
        </p:spPr>
        <p:txBody>
          <a:bodyPr wrap="square" lIns="0" tIns="0" rIns="0" bIns="0" rtlCol="0"/>
          <a:lstStyle/>
          <a:p>
            <a:endParaRPr/>
          </a:p>
        </p:txBody>
      </p:sp>
      <p:sp>
        <p:nvSpPr>
          <p:cNvPr id="748" name="object 748"/>
          <p:cNvSpPr/>
          <p:nvPr/>
        </p:nvSpPr>
        <p:spPr>
          <a:xfrm>
            <a:off x="2955289" y="1849120"/>
            <a:ext cx="21590" cy="0"/>
          </a:xfrm>
          <a:custGeom>
            <a:avLst/>
            <a:gdLst/>
            <a:ahLst/>
            <a:cxnLst/>
            <a:rect l="l" t="t" r="r" b="b"/>
            <a:pathLst>
              <a:path w="21589">
                <a:moveTo>
                  <a:pt x="0" y="0"/>
                </a:moveTo>
                <a:lnTo>
                  <a:pt x="21590" y="0"/>
                </a:lnTo>
              </a:path>
            </a:pathLst>
          </a:custGeom>
          <a:ln w="22860">
            <a:solidFill>
              <a:srgbClr val="001F5F"/>
            </a:solidFill>
          </a:ln>
        </p:spPr>
        <p:txBody>
          <a:bodyPr wrap="square" lIns="0" tIns="0" rIns="0" bIns="0" rtlCol="0"/>
          <a:lstStyle/>
          <a:p>
            <a:endParaRPr/>
          </a:p>
        </p:txBody>
      </p:sp>
      <p:sp>
        <p:nvSpPr>
          <p:cNvPr id="749" name="object 749"/>
          <p:cNvSpPr/>
          <p:nvPr/>
        </p:nvSpPr>
        <p:spPr>
          <a:xfrm>
            <a:off x="2998470" y="1849120"/>
            <a:ext cx="22860" cy="0"/>
          </a:xfrm>
          <a:custGeom>
            <a:avLst/>
            <a:gdLst/>
            <a:ahLst/>
            <a:cxnLst/>
            <a:rect l="l" t="t" r="r" b="b"/>
            <a:pathLst>
              <a:path w="22860">
                <a:moveTo>
                  <a:pt x="0" y="0"/>
                </a:moveTo>
                <a:lnTo>
                  <a:pt x="22860" y="0"/>
                </a:lnTo>
              </a:path>
            </a:pathLst>
          </a:custGeom>
          <a:ln w="22860">
            <a:solidFill>
              <a:srgbClr val="001F5F"/>
            </a:solidFill>
          </a:ln>
        </p:spPr>
        <p:txBody>
          <a:bodyPr wrap="square" lIns="0" tIns="0" rIns="0" bIns="0" rtlCol="0"/>
          <a:lstStyle/>
          <a:p>
            <a:endParaRPr/>
          </a:p>
        </p:txBody>
      </p:sp>
      <p:sp>
        <p:nvSpPr>
          <p:cNvPr id="750" name="object 750"/>
          <p:cNvSpPr/>
          <p:nvPr/>
        </p:nvSpPr>
        <p:spPr>
          <a:xfrm>
            <a:off x="3042920" y="1849120"/>
            <a:ext cx="21590" cy="0"/>
          </a:xfrm>
          <a:custGeom>
            <a:avLst/>
            <a:gdLst/>
            <a:ahLst/>
            <a:cxnLst/>
            <a:rect l="l" t="t" r="r" b="b"/>
            <a:pathLst>
              <a:path w="21589">
                <a:moveTo>
                  <a:pt x="0" y="0"/>
                </a:moveTo>
                <a:lnTo>
                  <a:pt x="21590" y="0"/>
                </a:lnTo>
              </a:path>
            </a:pathLst>
          </a:custGeom>
          <a:ln w="22860">
            <a:solidFill>
              <a:srgbClr val="001F5F"/>
            </a:solidFill>
          </a:ln>
        </p:spPr>
        <p:txBody>
          <a:bodyPr wrap="square" lIns="0" tIns="0" rIns="0" bIns="0" rtlCol="0"/>
          <a:lstStyle/>
          <a:p>
            <a:endParaRPr/>
          </a:p>
        </p:txBody>
      </p:sp>
      <p:sp>
        <p:nvSpPr>
          <p:cNvPr id="751" name="object 751"/>
          <p:cNvSpPr/>
          <p:nvPr/>
        </p:nvSpPr>
        <p:spPr>
          <a:xfrm>
            <a:off x="3086100" y="1849120"/>
            <a:ext cx="22860" cy="0"/>
          </a:xfrm>
          <a:custGeom>
            <a:avLst/>
            <a:gdLst/>
            <a:ahLst/>
            <a:cxnLst/>
            <a:rect l="l" t="t" r="r" b="b"/>
            <a:pathLst>
              <a:path w="22860">
                <a:moveTo>
                  <a:pt x="0" y="0"/>
                </a:moveTo>
                <a:lnTo>
                  <a:pt x="22860" y="0"/>
                </a:lnTo>
              </a:path>
            </a:pathLst>
          </a:custGeom>
          <a:ln w="22860">
            <a:solidFill>
              <a:srgbClr val="001F5F"/>
            </a:solidFill>
          </a:ln>
        </p:spPr>
        <p:txBody>
          <a:bodyPr wrap="square" lIns="0" tIns="0" rIns="0" bIns="0" rtlCol="0"/>
          <a:lstStyle/>
          <a:p>
            <a:endParaRPr/>
          </a:p>
        </p:txBody>
      </p:sp>
      <p:sp>
        <p:nvSpPr>
          <p:cNvPr id="752" name="object 752"/>
          <p:cNvSpPr/>
          <p:nvPr/>
        </p:nvSpPr>
        <p:spPr>
          <a:xfrm>
            <a:off x="3130550" y="1849120"/>
            <a:ext cx="21590" cy="0"/>
          </a:xfrm>
          <a:custGeom>
            <a:avLst/>
            <a:gdLst/>
            <a:ahLst/>
            <a:cxnLst/>
            <a:rect l="l" t="t" r="r" b="b"/>
            <a:pathLst>
              <a:path w="21589">
                <a:moveTo>
                  <a:pt x="0" y="0"/>
                </a:moveTo>
                <a:lnTo>
                  <a:pt x="21589" y="0"/>
                </a:lnTo>
              </a:path>
            </a:pathLst>
          </a:custGeom>
          <a:ln w="22860">
            <a:solidFill>
              <a:srgbClr val="001F5F"/>
            </a:solidFill>
          </a:ln>
        </p:spPr>
        <p:txBody>
          <a:bodyPr wrap="square" lIns="0" tIns="0" rIns="0" bIns="0" rtlCol="0"/>
          <a:lstStyle/>
          <a:p>
            <a:endParaRPr/>
          </a:p>
        </p:txBody>
      </p:sp>
      <p:sp>
        <p:nvSpPr>
          <p:cNvPr id="753" name="object 753"/>
          <p:cNvSpPr/>
          <p:nvPr/>
        </p:nvSpPr>
        <p:spPr>
          <a:xfrm>
            <a:off x="3175000" y="1849120"/>
            <a:ext cx="21590" cy="0"/>
          </a:xfrm>
          <a:custGeom>
            <a:avLst/>
            <a:gdLst/>
            <a:ahLst/>
            <a:cxnLst/>
            <a:rect l="l" t="t" r="r" b="b"/>
            <a:pathLst>
              <a:path w="21589">
                <a:moveTo>
                  <a:pt x="0" y="0"/>
                </a:moveTo>
                <a:lnTo>
                  <a:pt x="21589" y="0"/>
                </a:lnTo>
              </a:path>
            </a:pathLst>
          </a:custGeom>
          <a:ln w="22860">
            <a:solidFill>
              <a:srgbClr val="001F5F"/>
            </a:solidFill>
          </a:ln>
        </p:spPr>
        <p:txBody>
          <a:bodyPr wrap="square" lIns="0" tIns="0" rIns="0" bIns="0" rtlCol="0"/>
          <a:lstStyle/>
          <a:p>
            <a:endParaRPr/>
          </a:p>
        </p:txBody>
      </p:sp>
      <p:sp>
        <p:nvSpPr>
          <p:cNvPr id="754" name="object 754"/>
          <p:cNvSpPr/>
          <p:nvPr/>
        </p:nvSpPr>
        <p:spPr>
          <a:xfrm>
            <a:off x="3218179" y="1849120"/>
            <a:ext cx="21590" cy="0"/>
          </a:xfrm>
          <a:custGeom>
            <a:avLst/>
            <a:gdLst/>
            <a:ahLst/>
            <a:cxnLst/>
            <a:rect l="l" t="t" r="r" b="b"/>
            <a:pathLst>
              <a:path w="21589">
                <a:moveTo>
                  <a:pt x="0" y="0"/>
                </a:moveTo>
                <a:lnTo>
                  <a:pt x="21589" y="0"/>
                </a:lnTo>
              </a:path>
            </a:pathLst>
          </a:custGeom>
          <a:ln w="22860">
            <a:solidFill>
              <a:srgbClr val="001F5F"/>
            </a:solidFill>
          </a:ln>
        </p:spPr>
        <p:txBody>
          <a:bodyPr wrap="square" lIns="0" tIns="0" rIns="0" bIns="0" rtlCol="0"/>
          <a:lstStyle/>
          <a:p>
            <a:endParaRPr/>
          </a:p>
        </p:txBody>
      </p:sp>
      <p:sp>
        <p:nvSpPr>
          <p:cNvPr id="755" name="object 755"/>
          <p:cNvSpPr/>
          <p:nvPr/>
        </p:nvSpPr>
        <p:spPr>
          <a:xfrm>
            <a:off x="3262629" y="1849120"/>
            <a:ext cx="21590" cy="0"/>
          </a:xfrm>
          <a:custGeom>
            <a:avLst/>
            <a:gdLst/>
            <a:ahLst/>
            <a:cxnLst/>
            <a:rect l="l" t="t" r="r" b="b"/>
            <a:pathLst>
              <a:path w="21589">
                <a:moveTo>
                  <a:pt x="0" y="0"/>
                </a:moveTo>
                <a:lnTo>
                  <a:pt x="21590" y="0"/>
                </a:lnTo>
              </a:path>
            </a:pathLst>
          </a:custGeom>
          <a:ln w="22860">
            <a:solidFill>
              <a:srgbClr val="001F5F"/>
            </a:solidFill>
          </a:ln>
        </p:spPr>
        <p:txBody>
          <a:bodyPr wrap="square" lIns="0" tIns="0" rIns="0" bIns="0" rtlCol="0"/>
          <a:lstStyle/>
          <a:p>
            <a:endParaRPr/>
          </a:p>
        </p:txBody>
      </p:sp>
      <p:sp>
        <p:nvSpPr>
          <p:cNvPr id="756" name="object 756"/>
          <p:cNvSpPr/>
          <p:nvPr/>
        </p:nvSpPr>
        <p:spPr>
          <a:xfrm>
            <a:off x="3305809" y="1849120"/>
            <a:ext cx="22860" cy="0"/>
          </a:xfrm>
          <a:custGeom>
            <a:avLst/>
            <a:gdLst/>
            <a:ahLst/>
            <a:cxnLst/>
            <a:rect l="l" t="t" r="r" b="b"/>
            <a:pathLst>
              <a:path w="22860">
                <a:moveTo>
                  <a:pt x="0" y="0"/>
                </a:moveTo>
                <a:lnTo>
                  <a:pt x="22860" y="0"/>
                </a:lnTo>
              </a:path>
            </a:pathLst>
          </a:custGeom>
          <a:ln w="22860">
            <a:solidFill>
              <a:srgbClr val="001F5F"/>
            </a:solidFill>
          </a:ln>
        </p:spPr>
        <p:txBody>
          <a:bodyPr wrap="square" lIns="0" tIns="0" rIns="0" bIns="0" rtlCol="0"/>
          <a:lstStyle/>
          <a:p>
            <a:endParaRPr/>
          </a:p>
        </p:txBody>
      </p:sp>
      <p:sp>
        <p:nvSpPr>
          <p:cNvPr id="757" name="object 757"/>
          <p:cNvSpPr/>
          <p:nvPr/>
        </p:nvSpPr>
        <p:spPr>
          <a:xfrm>
            <a:off x="3350259" y="1849120"/>
            <a:ext cx="21590" cy="0"/>
          </a:xfrm>
          <a:custGeom>
            <a:avLst/>
            <a:gdLst/>
            <a:ahLst/>
            <a:cxnLst/>
            <a:rect l="l" t="t" r="r" b="b"/>
            <a:pathLst>
              <a:path w="21589">
                <a:moveTo>
                  <a:pt x="0" y="0"/>
                </a:moveTo>
                <a:lnTo>
                  <a:pt x="21589" y="0"/>
                </a:lnTo>
              </a:path>
            </a:pathLst>
          </a:custGeom>
          <a:ln w="22860">
            <a:solidFill>
              <a:srgbClr val="001F5F"/>
            </a:solidFill>
          </a:ln>
        </p:spPr>
        <p:txBody>
          <a:bodyPr wrap="square" lIns="0" tIns="0" rIns="0" bIns="0" rtlCol="0"/>
          <a:lstStyle/>
          <a:p>
            <a:endParaRPr/>
          </a:p>
        </p:txBody>
      </p:sp>
      <p:sp>
        <p:nvSpPr>
          <p:cNvPr id="758" name="object 758"/>
          <p:cNvSpPr/>
          <p:nvPr/>
        </p:nvSpPr>
        <p:spPr>
          <a:xfrm>
            <a:off x="3394709" y="1849120"/>
            <a:ext cx="21590" cy="0"/>
          </a:xfrm>
          <a:custGeom>
            <a:avLst/>
            <a:gdLst/>
            <a:ahLst/>
            <a:cxnLst/>
            <a:rect l="l" t="t" r="r" b="b"/>
            <a:pathLst>
              <a:path w="21589">
                <a:moveTo>
                  <a:pt x="0" y="0"/>
                </a:moveTo>
                <a:lnTo>
                  <a:pt x="21589" y="0"/>
                </a:lnTo>
              </a:path>
            </a:pathLst>
          </a:custGeom>
          <a:ln w="22860">
            <a:solidFill>
              <a:srgbClr val="001F5F"/>
            </a:solidFill>
          </a:ln>
        </p:spPr>
        <p:txBody>
          <a:bodyPr wrap="square" lIns="0" tIns="0" rIns="0" bIns="0" rtlCol="0"/>
          <a:lstStyle/>
          <a:p>
            <a:endParaRPr/>
          </a:p>
        </p:txBody>
      </p:sp>
      <p:sp>
        <p:nvSpPr>
          <p:cNvPr id="759" name="object 759"/>
          <p:cNvSpPr/>
          <p:nvPr/>
        </p:nvSpPr>
        <p:spPr>
          <a:xfrm>
            <a:off x="3437890" y="1849120"/>
            <a:ext cx="21590" cy="0"/>
          </a:xfrm>
          <a:custGeom>
            <a:avLst/>
            <a:gdLst/>
            <a:ahLst/>
            <a:cxnLst/>
            <a:rect l="l" t="t" r="r" b="b"/>
            <a:pathLst>
              <a:path w="21589">
                <a:moveTo>
                  <a:pt x="0" y="0"/>
                </a:moveTo>
                <a:lnTo>
                  <a:pt x="21589" y="0"/>
                </a:lnTo>
              </a:path>
            </a:pathLst>
          </a:custGeom>
          <a:ln w="22860">
            <a:solidFill>
              <a:srgbClr val="001F5F"/>
            </a:solidFill>
          </a:ln>
        </p:spPr>
        <p:txBody>
          <a:bodyPr wrap="square" lIns="0" tIns="0" rIns="0" bIns="0" rtlCol="0"/>
          <a:lstStyle/>
          <a:p>
            <a:endParaRPr/>
          </a:p>
        </p:txBody>
      </p:sp>
      <p:sp>
        <p:nvSpPr>
          <p:cNvPr id="760" name="object 760"/>
          <p:cNvSpPr/>
          <p:nvPr/>
        </p:nvSpPr>
        <p:spPr>
          <a:xfrm>
            <a:off x="3482340" y="1849120"/>
            <a:ext cx="21590" cy="0"/>
          </a:xfrm>
          <a:custGeom>
            <a:avLst/>
            <a:gdLst/>
            <a:ahLst/>
            <a:cxnLst/>
            <a:rect l="l" t="t" r="r" b="b"/>
            <a:pathLst>
              <a:path w="21589">
                <a:moveTo>
                  <a:pt x="0" y="0"/>
                </a:moveTo>
                <a:lnTo>
                  <a:pt x="21589" y="0"/>
                </a:lnTo>
              </a:path>
            </a:pathLst>
          </a:custGeom>
          <a:ln w="22860">
            <a:solidFill>
              <a:srgbClr val="001F5F"/>
            </a:solidFill>
          </a:ln>
        </p:spPr>
        <p:txBody>
          <a:bodyPr wrap="square" lIns="0" tIns="0" rIns="0" bIns="0" rtlCol="0"/>
          <a:lstStyle/>
          <a:p>
            <a:endParaRPr/>
          </a:p>
        </p:txBody>
      </p:sp>
      <p:sp>
        <p:nvSpPr>
          <p:cNvPr id="761" name="object 761"/>
          <p:cNvSpPr/>
          <p:nvPr/>
        </p:nvSpPr>
        <p:spPr>
          <a:xfrm>
            <a:off x="3525520" y="1849120"/>
            <a:ext cx="22860" cy="0"/>
          </a:xfrm>
          <a:custGeom>
            <a:avLst/>
            <a:gdLst/>
            <a:ahLst/>
            <a:cxnLst/>
            <a:rect l="l" t="t" r="r" b="b"/>
            <a:pathLst>
              <a:path w="22860">
                <a:moveTo>
                  <a:pt x="0" y="0"/>
                </a:moveTo>
                <a:lnTo>
                  <a:pt x="22859" y="0"/>
                </a:lnTo>
              </a:path>
            </a:pathLst>
          </a:custGeom>
          <a:ln w="22860">
            <a:solidFill>
              <a:srgbClr val="001F5F"/>
            </a:solidFill>
          </a:ln>
        </p:spPr>
        <p:txBody>
          <a:bodyPr wrap="square" lIns="0" tIns="0" rIns="0" bIns="0" rtlCol="0"/>
          <a:lstStyle/>
          <a:p>
            <a:endParaRPr/>
          </a:p>
        </p:txBody>
      </p:sp>
      <p:sp>
        <p:nvSpPr>
          <p:cNvPr id="762" name="object 762"/>
          <p:cNvSpPr/>
          <p:nvPr/>
        </p:nvSpPr>
        <p:spPr>
          <a:xfrm>
            <a:off x="3569970" y="1849120"/>
            <a:ext cx="21590" cy="0"/>
          </a:xfrm>
          <a:custGeom>
            <a:avLst/>
            <a:gdLst/>
            <a:ahLst/>
            <a:cxnLst/>
            <a:rect l="l" t="t" r="r" b="b"/>
            <a:pathLst>
              <a:path w="21589">
                <a:moveTo>
                  <a:pt x="0" y="0"/>
                </a:moveTo>
                <a:lnTo>
                  <a:pt x="21589" y="0"/>
                </a:lnTo>
              </a:path>
            </a:pathLst>
          </a:custGeom>
          <a:ln w="22860">
            <a:solidFill>
              <a:srgbClr val="001F5F"/>
            </a:solidFill>
          </a:ln>
        </p:spPr>
        <p:txBody>
          <a:bodyPr wrap="square" lIns="0" tIns="0" rIns="0" bIns="0" rtlCol="0"/>
          <a:lstStyle/>
          <a:p>
            <a:endParaRPr/>
          </a:p>
        </p:txBody>
      </p:sp>
      <p:sp>
        <p:nvSpPr>
          <p:cNvPr id="763" name="object 763"/>
          <p:cNvSpPr/>
          <p:nvPr/>
        </p:nvSpPr>
        <p:spPr>
          <a:xfrm>
            <a:off x="3613150" y="1849120"/>
            <a:ext cx="22860" cy="0"/>
          </a:xfrm>
          <a:custGeom>
            <a:avLst/>
            <a:gdLst/>
            <a:ahLst/>
            <a:cxnLst/>
            <a:rect l="l" t="t" r="r" b="b"/>
            <a:pathLst>
              <a:path w="22860">
                <a:moveTo>
                  <a:pt x="0" y="0"/>
                </a:moveTo>
                <a:lnTo>
                  <a:pt x="22860" y="0"/>
                </a:lnTo>
              </a:path>
            </a:pathLst>
          </a:custGeom>
          <a:ln w="22860">
            <a:solidFill>
              <a:srgbClr val="001F5F"/>
            </a:solidFill>
          </a:ln>
        </p:spPr>
        <p:txBody>
          <a:bodyPr wrap="square" lIns="0" tIns="0" rIns="0" bIns="0" rtlCol="0"/>
          <a:lstStyle/>
          <a:p>
            <a:endParaRPr/>
          </a:p>
        </p:txBody>
      </p:sp>
      <p:sp>
        <p:nvSpPr>
          <p:cNvPr id="764" name="object 764"/>
          <p:cNvSpPr/>
          <p:nvPr/>
        </p:nvSpPr>
        <p:spPr>
          <a:xfrm>
            <a:off x="3657600" y="1849120"/>
            <a:ext cx="21590" cy="0"/>
          </a:xfrm>
          <a:custGeom>
            <a:avLst/>
            <a:gdLst/>
            <a:ahLst/>
            <a:cxnLst/>
            <a:rect l="l" t="t" r="r" b="b"/>
            <a:pathLst>
              <a:path w="21589">
                <a:moveTo>
                  <a:pt x="0" y="0"/>
                </a:moveTo>
                <a:lnTo>
                  <a:pt x="21589" y="0"/>
                </a:lnTo>
              </a:path>
            </a:pathLst>
          </a:custGeom>
          <a:ln w="22860">
            <a:solidFill>
              <a:srgbClr val="001F5F"/>
            </a:solidFill>
          </a:ln>
        </p:spPr>
        <p:txBody>
          <a:bodyPr wrap="square" lIns="0" tIns="0" rIns="0" bIns="0" rtlCol="0"/>
          <a:lstStyle/>
          <a:p>
            <a:endParaRPr/>
          </a:p>
        </p:txBody>
      </p:sp>
      <p:sp>
        <p:nvSpPr>
          <p:cNvPr id="765" name="object 765"/>
          <p:cNvSpPr/>
          <p:nvPr/>
        </p:nvSpPr>
        <p:spPr>
          <a:xfrm>
            <a:off x="3702050" y="1849120"/>
            <a:ext cx="21590" cy="0"/>
          </a:xfrm>
          <a:custGeom>
            <a:avLst/>
            <a:gdLst/>
            <a:ahLst/>
            <a:cxnLst/>
            <a:rect l="l" t="t" r="r" b="b"/>
            <a:pathLst>
              <a:path w="21589">
                <a:moveTo>
                  <a:pt x="0" y="0"/>
                </a:moveTo>
                <a:lnTo>
                  <a:pt x="21589" y="0"/>
                </a:lnTo>
              </a:path>
            </a:pathLst>
          </a:custGeom>
          <a:ln w="22860">
            <a:solidFill>
              <a:srgbClr val="001F5F"/>
            </a:solidFill>
          </a:ln>
        </p:spPr>
        <p:txBody>
          <a:bodyPr wrap="square" lIns="0" tIns="0" rIns="0" bIns="0" rtlCol="0"/>
          <a:lstStyle/>
          <a:p>
            <a:endParaRPr/>
          </a:p>
        </p:txBody>
      </p:sp>
      <p:sp>
        <p:nvSpPr>
          <p:cNvPr id="766" name="object 766"/>
          <p:cNvSpPr/>
          <p:nvPr/>
        </p:nvSpPr>
        <p:spPr>
          <a:xfrm>
            <a:off x="3745229" y="1849120"/>
            <a:ext cx="21590" cy="0"/>
          </a:xfrm>
          <a:custGeom>
            <a:avLst/>
            <a:gdLst/>
            <a:ahLst/>
            <a:cxnLst/>
            <a:rect l="l" t="t" r="r" b="b"/>
            <a:pathLst>
              <a:path w="21589">
                <a:moveTo>
                  <a:pt x="0" y="0"/>
                </a:moveTo>
                <a:lnTo>
                  <a:pt x="21590" y="0"/>
                </a:lnTo>
              </a:path>
            </a:pathLst>
          </a:custGeom>
          <a:ln w="22860">
            <a:solidFill>
              <a:srgbClr val="001F5F"/>
            </a:solidFill>
          </a:ln>
        </p:spPr>
        <p:txBody>
          <a:bodyPr wrap="square" lIns="0" tIns="0" rIns="0" bIns="0" rtlCol="0"/>
          <a:lstStyle/>
          <a:p>
            <a:endParaRPr/>
          </a:p>
        </p:txBody>
      </p:sp>
      <p:sp>
        <p:nvSpPr>
          <p:cNvPr id="767" name="object 767"/>
          <p:cNvSpPr/>
          <p:nvPr/>
        </p:nvSpPr>
        <p:spPr>
          <a:xfrm>
            <a:off x="3789679" y="1849120"/>
            <a:ext cx="17780" cy="2540"/>
          </a:xfrm>
          <a:custGeom>
            <a:avLst/>
            <a:gdLst/>
            <a:ahLst/>
            <a:cxnLst/>
            <a:rect l="l" t="t" r="r" b="b"/>
            <a:pathLst>
              <a:path w="17779" h="2539">
                <a:moveTo>
                  <a:pt x="0" y="0"/>
                </a:moveTo>
                <a:lnTo>
                  <a:pt x="17780" y="0"/>
                </a:lnTo>
                <a:lnTo>
                  <a:pt x="17780" y="2539"/>
                </a:lnTo>
              </a:path>
            </a:pathLst>
          </a:custGeom>
          <a:ln w="22859">
            <a:solidFill>
              <a:srgbClr val="001F5F"/>
            </a:solidFill>
          </a:ln>
        </p:spPr>
        <p:txBody>
          <a:bodyPr wrap="square" lIns="0" tIns="0" rIns="0" bIns="0" rtlCol="0"/>
          <a:lstStyle/>
          <a:p>
            <a:endParaRPr/>
          </a:p>
        </p:txBody>
      </p:sp>
      <p:sp>
        <p:nvSpPr>
          <p:cNvPr id="768" name="object 768"/>
          <p:cNvSpPr/>
          <p:nvPr/>
        </p:nvSpPr>
        <p:spPr>
          <a:xfrm>
            <a:off x="3807459" y="1874520"/>
            <a:ext cx="0" cy="21590"/>
          </a:xfrm>
          <a:custGeom>
            <a:avLst/>
            <a:gdLst/>
            <a:ahLst/>
            <a:cxnLst/>
            <a:rect l="l" t="t" r="r" b="b"/>
            <a:pathLst>
              <a:path h="21589">
                <a:moveTo>
                  <a:pt x="-11429" y="10795"/>
                </a:moveTo>
                <a:lnTo>
                  <a:pt x="11429" y="10795"/>
                </a:lnTo>
              </a:path>
            </a:pathLst>
          </a:custGeom>
          <a:ln w="21589">
            <a:solidFill>
              <a:srgbClr val="001F5F"/>
            </a:solidFill>
          </a:ln>
        </p:spPr>
        <p:txBody>
          <a:bodyPr wrap="square" lIns="0" tIns="0" rIns="0" bIns="0" rtlCol="0"/>
          <a:lstStyle/>
          <a:p>
            <a:endParaRPr/>
          </a:p>
        </p:txBody>
      </p:sp>
      <p:sp>
        <p:nvSpPr>
          <p:cNvPr id="769" name="object 769"/>
          <p:cNvSpPr/>
          <p:nvPr/>
        </p:nvSpPr>
        <p:spPr>
          <a:xfrm>
            <a:off x="3807459" y="1917700"/>
            <a:ext cx="0" cy="22860"/>
          </a:xfrm>
          <a:custGeom>
            <a:avLst/>
            <a:gdLst/>
            <a:ahLst/>
            <a:cxnLst/>
            <a:rect l="l" t="t" r="r" b="b"/>
            <a:pathLst>
              <a:path h="22860">
                <a:moveTo>
                  <a:pt x="-11429" y="11429"/>
                </a:moveTo>
                <a:lnTo>
                  <a:pt x="11429" y="11429"/>
                </a:lnTo>
              </a:path>
            </a:pathLst>
          </a:custGeom>
          <a:ln w="22860">
            <a:solidFill>
              <a:srgbClr val="001F5F"/>
            </a:solidFill>
          </a:ln>
        </p:spPr>
        <p:txBody>
          <a:bodyPr wrap="square" lIns="0" tIns="0" rIns="0" bIns="0" rtlCol="0"/>
          <a:lstStyle/>
          <a:p>
            <a:endParaRPr/>
          </a:p>
        </p:txBody>
      </p:sp>
      <p:sp>
        <p:nvSpPr>
          <p:cNvPr id="770" name="object 770"/>
          <p:cNvSpPr/>
          <p:nvPr/>
        </p:nvSpPr>
        <p:spPr>
          <a:xfrm>
            <a:off x="3807459" y="1962150"/>
            <a:ext cx="0" cy="21590"/>
          </a:xfrm>
          <a:custGeom>
            <a:avLst/>
            <a:gdLst/>
            <a:ahLst/>
            <a:cxnLst/>
            <a:rect l="l" t="t" r="r" b="b"/>
            <a:pathLst>
              <a:path h="21589">
                <a:moveTo>
                  <a:pt x="-11429" y="10795"/>
                </a:moveTo>
                <a:lnTo>
                  <a:pt x="11429" y="10795"/>
                </a:lnTo>
              </a:path>
            </a:pathLst>
          </a:custGeom>
          <a:ln w="21589">
            <a:solidFill>
              <a:srgbClr val="001F5F"/>
            </a:solidFill>
          </a:ln>
        </p:spPr>
        <p:txBody>
          <a:bodyPr wrap="square" lIns="0" tIns="0" rIns="0" bIns="0" rtlCol="0"/>
          <a:lstStyle/>
          <a:p>
            <a:endParaRPr/>
          </a:p>
        </p:txBody>
      </p:sp>
      <p:sp>
        <p:nvSpPr>
          <p:cNvPr id="771" name="object 771"/>
          <p:cNvSpPr/>
          <p:nvPr/>
        </p:nvSpPr>
        <p:spPr>
          <a:xfrm>
            <a:off x="3807459" y="2005329"/>
            <a:ext cx="0" cy="22860"/>
          </a:xfrm>
          <a:custGeom>
            <a:avLst/>
            <a:gdLst/>
            <a:ahLst/>
            <a:cxnLst/>
            <a:rect l="l" t="t" r="r" b="b"/>
            <a:pathLst>
              <a:path h="22860">
                <a:moveTo>
                  <a:pt x="-11429" y="11429"/>
                </a:moveTo>
                <a:lnTo>
                  <a:pt x="11429" y="11429"/>
                </a:lnTo>
              </a:path>
            </a:pathLst>
          </a:custGeom>
          <a:ln w="22860">
            <a:solidFill>
              <a:srgbClr val="001F5F"/>
            </a:solidFill>
          </a:ln>
        </p:spPr>
        <p:txBody>
          <a:bodyPr wrap="square" lIns="0" tIns="0" rIns="0" bIns="0" rtlCol="0"/>
          <a:lstStyle/>
          <a:p>
            <a:endParaRPr/>
          </a:p>
        </p:txBody>
      </p:sp>
      <p:sp>
        <p:nvSpPr>
          <p:cNvPr id="772" name="object 772"/>
          <p:cNvSpPr/>
          <p:nvPr/>
        </p:nvSpPr>
        <p:spPr>
          <a:xfrm>
            <a:off x="3807459" y="2049779"/>
            <a:ext cx="0" cy="21590"/>
          </a:xfrm>
          <a:custGeom>
            <a:avLst/>
            <a:gdLst/>
            <a:ahLst/>
            <a:cxnLst/>
            <a:rect l="l" t="t" r="r" b="b"/>
            <a:pathLst>
              <a:path h="21589">
                <a:moveTo>
                  <a:pt x="-11429" y="10795"/>
                </a:moveTo>
                <a:lnTo>
                  <a:pt x="11429" y="10795"/>
                </a:lnTo>
              </a:path>
            </a:pathLst>
          </a:custGeom>
          <a:ln w="21590">
            <a:solidFill>
              <a:srgbClr val="001F5F"/>
            </a:solidFill>
          </a:ln>
        </p:spPr>
        <p:txBody>
          <a:bodyPr wrap="square" lIns="0" tIns="0" rIns="0" bIns="0" rtlCol="0"/>
          <a:lstStyle/>
          <a:p>
            <a:endParaRPr/>
          </a:p>
        </p:txBody>
      </p:sp>
      <p:sp>
        <p:nvSpPr>
          <p:cNvPr id="773" name="object 773"/>
          <p:cNvSpPr/>
          <p:nvPr/>
        </p:nvSpPr>
        <p:spPr>
          <a:xfrm>
            <a:off x="3807459" y="2094229"/>
            <a:ext cx="0" cy="21590"/>
          </a:xfrm>
          <a:custGeom>
            <a:avLst/>
            <a:gdLst/>
            <a:ahLst/>
            <a:cxnLst/>
            <a:rect l="l" t="t" r="r" b="b"/>
            <a:pathLst>
              <a:path h="21589">
                <a:moveTo>
                  <a:pt x="-11429" y="10795"/>
                </a:moveTo>
                <a:lnTo>
                  <a:pt x="11429" y="10795"/>
                </a:lnTo>
              </a:path>
            </a:pathLst>
          </a:custGeom>
          <a:ln w="21590">
            <a:solidFill>
              <a:srgbClr val="001F5F"/>
            </a:solidFill>
          </a:ln>
        </p:spPr>
        <p:txBody>
          <a:bodyPr wrap="square" lIns="0" tIns="0" rIns="0" bIns="0" rtlCol="0"/>
          <a:lstStyle/>
          <a:p>
            <a:endParaRPr/>
          </a:p>
        </p:txBody>
      </p:sp>
      <p:sp>
        <p:nvSpPr>
          <p:cNvPr id="774" name="object 774"/>
          <p:cNvSpPr/>
          <p:nvPr/>
        </p:nvSpPr>
        <p:spPr>
          <a:xfrm>
            <a:off x="3807459" y="2137410"/>
            <a:ext cx="0" cy="22860"/>
          </a:xfrm>
          <a:custGeom>
            <a:avLst/>
            <a:gdLst/>
            <a:ahLst/>
            <a:cxnLst/>
            <a:rect l="l" t="t" r="r" b="b"/>
            <a:pathLst>
              <a:path h="22860">
                <a:moveTo>
                  <a:pt x="-11429" y="11430"/>
                </a:moveTo>
                <a:lnTo>
                  <a:pt x="11429" y="11430"/>
                </a:lnTo>
              </a:path>
            </a:pathLst>
          </a:custGeom>
          <a:ln w="22860">
            <a:solidFill>
              <a:srgbClr val="001F5F"/>
            </a:solidFill>
          </a:ln>
        </p:spPr>
        <p:txBody>
          <a:bodyPr wrap="square" lIns="0" tIns="0" rIns="0" bIns="0" rtlCol="0"/>
          <a:lstStyle/>
          <a:p>
            <a:endParaRPr/>
          </a:p>
        </p:txBody>
      </p:sp>
      <p:sp>
        <p:nvSpPr>
          <p:cNvPr id="775" name="object 775"/>
          <p:cNvSpPr/>
          <p:nvPr/>
        </p:nvSpPr>
        <p:spPr>
          <a:xfrm>
            <a:off x="3807459" y="2181860"/>
            <a:ext cx="0" cy="21590"/>
          </a:xfrm>
          <a:custGeom>
            <a:avLst/>
            <a:gdLst/>
            <a:ahLst/>
            <a:cxnLst/>
            <a:rect l="l" t="t" r="r" b="b"/>
            <a:pathLst>
              <a:path h="21589">
                <a:moveTo>
                  <a:pt x="-11429" y="10794"/>
                </a:moveTo>
                <a:lnTo>
                  <a:pt x="11429" y="10794"/>
                </a:lnTo>
              </a:path>
            </a:pathLst>
          </a:custGeom>
          <a:ln w="21589">
            <a:solidFill>
              <a:srgbClr val="001F5F"/>
            </a:solidFill>
          </a:ln>
        </p:spPr>
        <p:txBody>
          <a:bodyPr wrap="square" lIns="0" tIns="0" rIns="0" bIns="0" rtlCol="0"/>
          <a:lstStyle/>
          <a:p>
            <a:endParaRPr/>
          </a:p>
        </p:txBody>
      </p:sp>
      <p:sp>
        <p:nvSpPr>
          <p:cNvPr id="776" name="object 776"/>
          <p:cNvSpPr/>
          <p:nvPr/>
        </p:nvSpPr>
        <p:spPr>
          <a:xfrm>
            <a:off x="3778250" y="2217420"/>
            <a:ext cx="21590" cy="0"/>
          </a:xfrm>
          <a:custGeom>
            <a:avLst/>
            <a:gdLst/>
            <a:ahLst/>
            <a:cxnLst/>
            <a:rect l="l" t="t" r="r" b="b"/>
            <a:pathLst>
              <a:path w="21589">
                <a:moveTo>
                  <a:pt x="21589" y="0"/>
                </a:moveTo>
                <a:lnTo>
                  <a:pt x="0" y="0"/>
                </a:lnTo>
              </a:path>
            </a:pathLst>
          </a:custGeom>
          <a:ln w="22860">
            <a:solidFill>
              <a:srgbClr val="001F5F"/>
            </a:solidFill>
          </a:ln>
        </p:spPr>
        <p:txBody>
          <a:bodyPr wrap="square" lIns="0" tIns="0" rIns="0" bIns="0" rtlCol="0"/>
          <a:lstStyle/>
          <a:p>
            <a:endParaRPr/>
          </a:p>
        </p:txBody>
      </p:sp>
      <p:sp>
        <p:nvSpPr>
          <p:cNvPr id="777" name="object 777"/>
          <p:cNvSpPr/>
          <p:nvPr/>
        </p:nvSpPr>
        <p:spPr>
          <a:xfrm>
            <a:off x="3733800" y="2217420"/>
            <a:ext cx="22860" cy="0"/>
          </a:xfrm>
          <a:custGeom>
            <a:avLst/>
            <a:gdLst/>
            <a:ahLst/>
            <a:cxnLst/>
            <a:rect l="l" t="t" r="r" b="b"/>
            <a:pathLst>
              <a:path w="22860">
                <a:moveTo>
                  <a:pt x="22860" y="0"/>
                </a:moveTo>
                <a:lnTo>
                  <a:pt x="0" y="0"/>
                </a:lnTo>
              </a:path>
            </a:pathLst>
          </a:custGeom>
          <a:ln w="22860">
            <a:solidFill>
              <a:srgbClr val="001F5F"/>
            </a:solidFill>
          </a:ln>
        </p:spPr>
        <p:txBody>
          <a:bodyPr wrap="square" lIns="0" tIns="0" rIns="0" bIns="0" rtlCol="0"/>
          <a:lstStyle/>
          <a:p>
            <a:endParaRPr/>
          </a:p>
        </p:txBody>
      </p:sp>
      <p:sp>
        <p:nvSpPr>
          <p:cNvPr id="778" name="object 778"/>
          <p:cNvSpPr/>
          <p:nvPr/>
        </p:nvSpPr>
        <p:spPr>
          <a:xfrm>
            <a:off x="3690620" y="2217420"/>
            <a:ext cx="21590" cy="0"/>
          </a:xfrm>
          <a:custGeom>
            <a:avLst/>
            <a:gdLst/>
            <a:ahLst/>
            <a:cxnLst/>
            <a:rect l="l" t="t" r="r" b="b"/>
            <a:pathLst>
              <a:path w="21589">
                <a:moveTo>
                  <a:pt x="21589" y="0"/>
                </a:moveTo>
                <a:lnTo>
                  <a:pt x="0" y="0"/>
                </a:lnTo>
              </a:path>
            </a:pathLst>
          </a:custGeom>
          <a:ln w="22860">
            <a:solidFill>
              <a:srgbClr val="001F5F"/>
            </a:solidFill>
          </a:ln>
        </p:spPr>
        <p:txBody>
          <a:bodyPr wrap="square" lIns="0" tIns="0" rIns="0" bIns="0" rtlCol="0"/>
          <a:lstStyle/>
          <a:p>
            <a:endParaRPr/>
          </a:p>
        </p:txBody>
      </p:sp>
      <p:sp>
        <p:nvSpPr>
          <p:cNvPr id="779" name="object 779"/>
          <p:cNvSpPr/>
          <p:nvPr/>
        </p:nvSpPr>
        <p:spPr>
          <a:xfrm>
            <a:off x="3646170" y="2217420"/>
            <a:ext cx="22860" cy="0"/>
          </a:xfrm>
          <a:custGeom>
            <a:avLst/>
            <a:gdLst/>
            <a:ahLst/>
            <a:cxnLst/>
            <a:rect l="l" t="t" r="r" b="b"/>
            <a:pathLst>
              <a:path w="22860">
                <a:moveTo>
                  <a:pt x="22859" y="0"/>
                </a:moveTo>
                <a:lnTo>
                  <a:pt x="0" y="0"/>
                </a:lnTo>
              </a:path>
            </a:pathLst>
          </a:custGeom>
          <a:ln w="22860">
            <a:solidFill>
              <a:srgbClr val="001F5F"/>
            </a:solidFill>
          </a:ln>
        </p:spPr>
        <p:txBody>
          <a:bodyPr wrap="square" lIns="0" tIns="0" rIns="0" bIns="0" rtlCol="0"/>
          <a:lstStyle/>
          <a:p>
            <a:endParaRPr/>
          </a:p>
        </p:txBody>
      </p:sp>
      <p:sp>
        <p:nvSpPr>
          <p:cNvPr id="780" name="object 780"/>
          <p:cNvSpPr/>
          <p:nvPr/>
        </p:nvSpPr>
        <p:spPr>
          <a:xfrm>
            <a:off x="3602990" y="2217420"/>
            <a:ext cx="21590" cy="0"/>
          </a:xfrm>
          <a:custGeom>
            <a:avLst/>
            <a:gdLst/>
            <a:ahLst/>
            <a:cxnLst/>
            <a:rect l="l" t="t" r="r" b="b"/>
            <a:pathLst>
              <a:path w="21589">
                <a:moveTo>
                  <a:pt x="21589" y="0"/>
                </a:moveTo>
                <a:lnTo>
                  <a:pt x="0" y="0"/>
                </a:lnTo>
              </a:path>
            </a:pathLst>
          </a:custGeom>
          <a:ln w="22860">
            <a:solidFill>
              <a:srgbClr val="001F5F"/>
            </a:solidFill>
          </a:ln>
        </p:spPr>
        <p:txBody>
          <a:bodyPr wrap="square" lIns="0" tIns="0" rIns="0" bIns="0" rtlCol="0"/>
          <a:lstStyle/>
          <a:p>
            <a:endParaRPr/>
          </a:p>
        </p:txBody>
      </p:sp>
      <p:sp>
        <p:nvSpPr>
          <p:cNvPr id="781" name="object 781"/>
          <p:cNvSpPr/>
          <p:nvPr/>
        </p:nvSpPr>
        <p:spPr>
          <a:xfrm>
            <a:off x="3558540" y="2217420"/>
            <a:ext cx="21590" cy="0"/>
          </a:xfrm>
          <a:custGeom>
            <a:avLst/>
            <a:gdLst/>
            <a:ahLst/>
            <a:cxnLst/>
            <a:rect l="l" t="t" r="r" b="b"/>
            <a:pathLst>
              <a:path w="21589">
                <a:moveTo>
                  <a:pt x="21589" y="0"/>
                </a:moveTo>
                <a:lnTo>
                  <a:pt x="0" y="0"/>
                </a:lnTo>
              </a:path>
            </a:pathLst>
          </a:custGeom>
          <a:ln w="22860">
            <a:solidFill>
              <a:srgbClr val="001F5F"/>
            </a:solidFill>
          </a:ln>
        </p:spPr>
        <p:txBody>
          <a:bodyPr wrap="square" lIns="0" tIns="0" rIns="0" bIns="0" rtlCol="0"/>
          <a:lstStyle/>
          <a:p>
            <a:endParaRPr/>
          </a:p>
        </p:txBody>
      </p:sp>
      <p:sp>
        <p:nvSpPr>
          <p:cNvPr id="782" name="object 782"/>
          <p:cNvSpPr/>
          <p:nvPr/>
        </p:nvSpPr>
        <p:spPr>
          <a:xfrm>
            <a:off x="3514090" y="2217420"/>
            <a:ext cx="22860" cy="0"/>
          </a:xfrm>
          <a:custGeom>
            <a:avLst/>
            <a:gdLst/>
            <a:ahLst/>
            <a:cxnLst/>
            <a:rect l="l" t="t" r="r" b="b"/>
            <a:pathLst>
              <a:path w="22860">
                <a:moveTo>
                  <a:pt x="22860" y="0"/>
                </a:moveTo>
                <a:lnTo>
                  <a:pt x="0" y="0"/>
                </a:lnTo>
              </a:path>
            </a:pathLst>
          </a:custGeom>
          <a:ln w="22860">
            <a:solidFill>
              <a:srgbClr val="001F5F"/>
            </a:solidFill>
          </a:ln>
        </p:spPr>
        <p:txBody>
          <a:bodyPr wrap="square" lIns="0" tIns="0" rIns="0" bIns="0" rtlCol="0"/>
          <a:lstStyle/>
          <a:p>
            <a:endParaRPr/>
          </a:p>
        </p:txBody>
      </p:sp>
      <p:sp>
        <p:nvSpPr>
          <p:cNvPr id="783" name="object 783"/>
          <p:cNvSpPr/>
          <p:nvPr/>
        </p:nvSpPr>
        <p:spPr>
          <a:xfrm>
            <a:off x="3470909" y="2217420"/>
            <a:ext cx="21590" cy="0"/>
          </a:xfrm>
          <a:custGeom>
            <a:avLst/>
            <a:gdLst/>
            <a:ahLst/>
            <a:cxnLst/>
            <a:rect l="l" t="t" r="r" b="b"/>
            <a:pathLst>
              <a:path w="21589">
                <a:moveTo>
                  <a:pt x="21589" y="0"/>
                </a:moveTo>
                <a:lnTo>
                  <a:pt x="0" y="0"/>
                </a:lnTo>
              </a:path>
            </a:pathLst>
          </a:custGeom>
          <a:ln w="22860">
            <a:solidFill>
              <a:srgbClr val="001F5F"/>
            </a:solidFill>
          </a:ln>
        </p:spPr>
        <p:txBody>
          <a:bodyPr wrap="square" lIns="0" tIns="0" rIns="0" bIns="0" rtlCol="0"/>
          <a:lstStyle/>
          <a:p>
            <a:endParaRPr/>
          </a:p>
        </p:txBody>
      </p:sp>
      <p:sp>
        <p:nvSpPr>
          <p:cNvPr id="784" name="object 784"/>
          <p:cNvSpPr/>
          <p:nvPr/>
        </p:nvSpPr>
        <p:spPr>
          <a:xfrm>
            <a:off x="3426459" y="2217420"/>
            <a:ext cx="22860" cy="0"/>
          </a:xfrm>
          <a:custGeom>
            <a:avLst/>
            <a:gdLst/>
            <a:ahLst/>
            <a:cxnLst/>
            <a:rect l="l" t="t" r="r" b="b"/>
            <a:pathLst>
              <a:path w="22860">
                <a:moveTo>
                  <a:pt x="22860" y="0"/>
                </a:moveTo>
                <a:lnTo>
                  <a:pt x="0" y="0"/>
                </a:lnTo>
              </a:path>
            </a:pathLst>
          </a:custGeom>
          <a:ln w="22860">
            <a:solidFill>
              <a:srgbClr val="001F5F"/>
            </a:solidFill>
          </a:ln>
        </p:spPr>
        <p:txBody>
          <a:bodyPr wrap="square" lIns="0" tIns="0" rIns="0" bIns="0" rtlCol="0"/>
          <a:lstStyle/>
          <a:p>
            <a:endParaRPr/>
          </a:p>
        </p:txBody>
      </p:sp>
      <p:sp>
        <p:nvSpPr>
          <p:cNvPr id="785" name="object 785"/>
          <p:cNvSpPr/>
          <p:nvPr/>
        </p:nvSpPr>
        <p:spPr>
          <a:xfrm>
            <a:off x="3383279" y="2217420"/>
            <a:ext cx="21590" cy="0"/>
          </a:xfrm>
          <a:custGeom>
            <a:avLst/>
            <a:gdLst/>
            <a:ahLst/>
            <a:cxnLst/>
            <a:rect l="l" t="t" r="r" b="b"/>
            <a:pathLst>
              <a:path w="21589">
                <a:moveTo>
                  <a:pt x="21590" y="0"/>
                </a:moveTo>
                <a:lnTo>
                  <a:pt x="0" y="0"/>
                </a:lnTo>
              </a:path>
            </a:pathLst>
          </a:custGeom>
          <a:ln w="22860">
            <a:solidFill>
              <a:srgbClr val="001F5F"/>
            </a:solidFill>
          </a:ln>
        </p:spPr>
        <p:txBody>
          <a:bodyPr wrap="square" lIns="0" tIns="0" rIns="0" bIns="0" rtlCol="0"/>
          <a:lstStyle/>
          <a:p>
            <a:endParaRPr/>
          </a:p>
        </p:txBody>
      </p:sp>
      <p:sp>
        <p:nvSpPr>
          <p:cNvPr id="786" name="object 786"/>
          <p:cNvSpPr/>
          <p:nvPr/>
        </p:nvSpPr>
        <p:spPr>
          <a:xfrm>
            <a:off x="3338829" y="2217420"/>
            <a:ext cx="21590" cy="0"/>
          </a:xfrm>
          <a:custGeom>
            <a:avLst/>
            <a:gdLst/>
            <a:ahLst/>
            <a:cxnLst/>
            <a:rect l="l" t="t" r="r" b="b"/>
            <a:pathLst>
              <a:path w="21589">
                <a:moveTo>
                  <a:pt x="21590" y="0"/>
                </a:moveTo>
                <a:lnTo>
                  <a:pt x="0" y="0"/>
                </a:lnTo>
              </a:path>
            </a:pathLst>
          </a:custGeom>
          <a:ln w="22860">
            <a:solidFill>
              <a:srgbClr val="001F5F"/>
            </a:solidFill>
          </a:ln>
        </p:spPr>
        <p:txBody>
          <a:bodyPr wrap="square" lIns="0" tIns="0" rIns="0" bIns="0" rtlCol="0"/>
          <a:lstStyle/>
          <a:p>
            <a:endParaRPr/>
          </a:p>
        </p:txBody>
      </p:sp>
      <p:sp>
        <p:nvSpPr>
          <p:cNvPr id="787" name="object 787"/>
          <p:cNvSpPr/>
          <p:nvPr/>
        </p:nvSpPr>
        <p:spPr>
          <a:xfrm>
            <a:off x="3295650" y="2217420"/>
            <a:ext cx="21590" cy="0"/>
          </a:xfrm>
          <a:custGeom>
            <a:avLst/>
            <a:gdLst/>
            <a:ahLst/>
            <a:cxnLst/>
            <a:rect l="l" t="t" r="r" b="b"/>
            <a:pathLst>
              <a:path w="21589">
                <a:moveTo>
                  <a:pt x="21589" y="0"/>
                </a:moveTo>
                <a:lnTo>
                  <a:pt x="0" y="0"/>
                </a:lnTo>
              </a:path>
            </a:pathLst>
          </a:custGeom>
          <a:ln w="22860">
            <a:solidFill>
              <a:srgbClr val="001F5F"/>
            </a:solidFill>
          </a:ln>
        </p:spPr>
        <p:txBody>
          <a:bodyPr wrap="square" lIns="0" tIns="0" rIns="0" bIns="0" rtlCol="0"/>
          <a:lstStyle/>
          <a:p>
            <a:endParaRPr/>
          </a:p>
        </p:txBody>
      </p:sp>
      <p:sp>
        <p:nvSpPr>
          <p:cNvPr id="788" name="object 788"/>
          <p:cNvSpPr/>
          <p:nvPr/>
        </p:nvSpPr>
        <p:spPr>
          <a:xfrm>
            <a:off x="3251200" y="2217420"/>
            <a:ext cx="21590" cy="0"/>
          </a:xfrm>
          <a:custGeom>
            <a:avLst/>
            <a:gdLst/>
            <a:ahLst/>
            <a:cxnLst/>
            <a:rect l="l" t="t" r="r" b="b"/>
            <a:pathLst>
              <a:path w="21589">
                <a:moveTo>
                  <a:pt x="21589" y="0"/>
                </a:moveTo>
                <a:lnTo>
                  <a:pt x="0" y="0"/>
                </a:lnTo>
              </a:path>
            </a:pathLst>
          </a:custGeom>
          <a:ln w="22860">
            <a:solidFill>
              <a:srgbClr val="001F5F"/>
            </a:solidFill>
          </a:ln>
        </p:spPr>
        <p:txBody>
          <a:bodyPr wrap="square" lIns="0" tIns="0" rIns="0" bIns="0" rtlCol="0"/>
          <a:lstStyle/>
          <a:p>
            <a:endParaRPr/>
          </a:p>
        </p:txBody>
      </p:sp>
      <p:sp>
        <p:nvSpPr>
          <p:cNvPr id="789" name="object 789"/>
          <p:cNvSpPr/>
          <p:nvPr/>
        </p:nvSpPr>
        <p:spPr>
          <a:xfrm>
            <a:off x="3206750" y="2217420"/>
            <a:ext cx="22860" cy="0"/>
          </a:xfrm>
          <a:custGeom>
            <a:avLst/>
            <a:gdLst/>
            <a:ahLst/>
            <a:cxnLst/>
            <a:rect l="l" t="t" r="r" b="b"/>
            <a:pathLst>
              <a:path w="22860">
                <a:moveTo>
                  <a:pt x="22860" y="0"/>
                </a:moveTo>
                <a:lnTo>
                  <a:pt x="0" y="0"/>
                </a:lnTo>
              </a:path>
            </a:pathLst>
          </a:custGeom>
          <a:ln w="22860">
            <a:solidFill>
              <a:srgbClr val="001F5F"/>
            </a:solidFill>
          </a:ln>
        </p:spPr>
        <p:txBody>
          <a:bodyPr wrap="square" lIns="0" tIns="0" rIns="0" bIns="0" rtlCol="0"/>
          <a:lstStyle/>
          <a:p>
            <a:endParaRPr/>
          </a:p>
        </p:txBody>
      </p:sp>
      <p:sp>
        <p:nvSpPr>
          <p:cNvPr id="790" name="object 790"/>
          <p:cNvSpPr/>
          <p:nvPr/>
        </p:nvSpPr>
        <p:spPr>
          <a:xfrm>
            <a:off x="3163570" y="2217420"/>
            <a:ext cx="21590" cy="0"/>
          </a:xfrm>
          <a:custGeom>
            <a:avLst/>
            <a:gdLst/>
            <a:ahLst/>
            <a:cxnLst/>
            <a:rect l="l" t="t" r="r" b="b"/>
            <a:pathLst>
              <a:path w="21589">
                <a:moveTo>
                  <a:pt x="21590" y="0"/>
                </a:moveTo>
                <a:lnTo>
                  <a:pt x="0" y="0"/>
                </a:lnTo>
              </a:path>
            </a:pathLst>
          </a:custGeom>
          <a:ln w="22860">
            <a:solidFill>
              <a:srgbClr val="001F5F"/>
            </a:solidFill>
          </a:ln>
        </p:spPr>
        <p:txBody>
          <a:bodyPr wrap="square" lIns="0" tIns="0" rIns="0" bIns="0" rtlCol="0"/>
          <a:lstStyle/>
          <a:p>
            <a:endParaRPr/>
          </a:p>
        </p:txBody>
      </p:sp>
      <p:sp>
        <p:nvSpPr>
          <p:cNvPr id="791" name="object 791"/>
          <p:cNvSpPr/>
          <p:nvPr/>
        </p:nvSpPr>
        <p:spPr>
          <a:xfrm>
            <a:off x="3119120" y="2217420"/>
            <a:ext cx="22860" cy="0"/>
          </a:xfrm>
          <a:custGeom>
            <a:avLst/>
            <a:gdLst/>
            <a:ahLst/>
            <a:cxnLst/>
            <a:rect l="l" t="t" r="r" b="b"/>
            <a:pathLst>
              <a:path w="22860">
                <a:moveTo>
                  <a:pt x="22860" y="0"/>
                </a:moveTo>
                <a:lnTo>
                  <a:pt x="0" y="0"/>
                </a:lnTo>
              </a:path>
            </a:pathLst>
          </a:custGeom>
          <a:ln w="22860">
            <a:solidFill>
              <a:srgbClr val="001F5F"/>
            </a:solidFill>
          </a:ln>
        </p:spPr>
        <p:txBody>
          <a:bodyPr wrap="square" lIns="0" tIns="0" rIns="0" bIns="0" rtlCol="0"/>
          <a:lstStyle/>
          <a:p>
            <a:endParaRPr/>
          </a:p>
        </p:txBody>
      </p:sp>
      <p:sp>
        <p:nvSpPr>
          <p:cNvPr id="792" name="object 792"/>
          <p:cNvSpPr/>
          <p:nvPr/>
        </p:nvSpPr>
        <p:spPr>
          <a:xfrm>
            <a:off x="3075939" y="2217420"/>
            <a:ext cx="21590" cy="0"/>
          </a:xfrm>
          <a:custGeom>
            <a:avLst/>
            <a:gdLst/>
            <a:ahLst/>
            <a:cxnLst/>
            <a:rect l="l" t="t" r="r" b="b"/>
            <a:pathLst>
              <a:path w="21589">
                <a:moveTo>
                  <a:pt x="21590" y="0"/>
                </a:moveTo>
                <a:lnTo>
                  <a:pt x="0" y="0"/>
                </a:lnTo>
              </a:path>
            </a:pathLst>
          </a:custGeom>
          <a:ln w="22860">
            <a:solidFill>
              <a:srgbClr val="001F5F"/>
            </a:solidFill>
          </a:ln>
        </p:spPr>
        <p:txBody>
          <a:bodyPr wrap="square" lIns="0" tIns="0" rIns="0" bIns="0" rtlCol="0"/>
          <a:lstStyle/>
          <a:p>
            <a:endParaRPr/>
          </a:p>
        </p:txBody>
      </p:sp>
      <p:sp>
        <p:nvSpPr>
          <p:cNvPr id="793" name="object 793"/>
          <p:cNvSpPr/>
          <p:nvPr/>
        </p:nvSpPr>
        <p:spPr>
          <a:xfrm>
            <a:off x="3031489" y="2217420"/>
            <a:ext cx="21590" cy="0"/>
          </a:xfrm>
          <a:custGeom>
            <a:avLst/>
            <a:gdLst/>
            <a:ahLst/>
            <a:cxnLst/>
            <a:rect l="l" t="t" r="r" b="b"/>
            <a:pathLst>
              <a:path w="21589">
                <a:moveTo>
                  <a:pt x="21590" y="0"/>
                </a:moveTo>
                <a:lnTo>
                  <a:pt x="0" y="0"/>
                </a:lnTo>
              </a:path>
            </a:pathLst>
          </a:custGeom>
          <a:ln w="22860">
            <a:solidFill>
              <a:srgbClr val="001F5F"/>
            </a:solidFill>
          </a:ln>
        </p:spPr>
        <p:txBody>
          <a:bodyPr wrap="square" lIns="0" tIns="0" rIns="0" bIns="0" rtlCol="0"/>
          <a:lstStyle/>
          <a:p>
            <a:endParaRPr/>
          </a:p>
        </p:txBody>
      </p:sp>
      <p:sp>
        <p:nvSpPr>
          <p:cNvPr id="794" name="object 794"/>
          <p:cNvSpPr/>
          <p:nvPr/>
        </p:nvSpPr>
        <p:spPr>
          <a:xfrm>
            <a:off x="2987039" y="2217420"/>
            <a:ext cx="22860" cy="0"/>
          </a:xfrm>
          <a:custGeom>
            <a:avLst/>
            <a:gdLst/>
            <a:ahLst/>
            <a:cxnLst/>
            <a:rect l="l" t="t" r="r" b="b"/>
            <a:pathLst>
              <a:path w="22860">
                <a:moveTo>
                  <a:pt x="22860" y="0"/>
                </a:moveTo>
                <a:lnTo>
                  <a:pt x="0" y="0"/>
                </a:lnTo>
              </a:path>
            </a:pathLst>
          </a:custGeom>
          <a:ln w="22860">
            <a:solidFill>
              <a:srgbClr val="001F5F"/>
            </a:solidFill>
          </a:ln>
        </p:spPr>
        <p:txBody>
          <a:bodyPr wrap="square" lIns="0" tIns="0" rIns="0" bIns="0" rtlCol="0"/>
          <a:lstStyle/>
          <a:p>
            <a:endParaRPr/>
          </a:p>
        </p:txBody>
      </p:sp>
      <p:sp>
        <p:nvSpPr>
          <p:cNvPr id="795" name="object 795"/>
          <p:cNvSpPr/>
          <p:nvPr/>
        </p:nvSpPr>
        <p:spPr>
          <a:xfrm>
            <a:off x="2943860" y="2217420"/>
            <a:ext cx="21590" cy="0"/>
          </a:xfrm>
          <a:custGeom>
            <a:avLst/>
            <a:gdLst/>
            <a:ahLst/>
            <a:cxnLst/>
            <a:rect l="l" t="t" r="r" b="b"/>
            <a:pathLst>
              <a:path w="21589">
                <a:moveTo>
                  <a:pt x="21589" y="0"/>
                </a:moveTo>
                <a:lnTo>
                  <a:pt x="0" y="0"/>
                </a:lnTo>
              </a:path>
            </a:pathLst>
          </a:custGeom>
          <a:ln w="22860">
            <a:solidFill>
              <a:srgbClr val="001F5F"/>
            </a:solidFill>
          </a:ln>
        </p:spPr>
        <p:txBody>
          <a:bodyPr wrap="square" lIns="0" tIns="0" rIns="0" bIns="0" rtlCol="0"/>
          <a:lstStyle/>
          <a:p>
            <a:endParaRPr/>
          </a:p>
        </p:txBody>
      </p:sp>
      <p:sp>
        <p:nvSpPr>
          <p:cNvPr id="796" name="object 796"/>
          <p:cNvSpPr/>
          <p:nvPr/>
        </p:nvSpPr>
        <p:spPr>
          <a:xfrm>
            <a:off x="2899410" y="2217420"/>
            <a:ext cx="22860" cy="0"/>
          </a:xfrm>
          <a:custGeom>
            <a:avLst/>
            <a:gdLst/>
            <a:ahLst/>
            <a:cxnLst/>
            <a:rect l="l" t="t" r="r" b="b"/>
            <a:pathLst>
              <a:path w="22860">
                <a:moveTo>
                  <a:pt x="22859" y="0"/>
                </a:moveTo>
                <a:lnTo>
                  <a:pt x="0" y="0"/>
                </a:lnTo>
              </a:path>
            </a:pathLst>
          </a:custGeom>
          <a:ln w="22860">
            <a:solidFill>
              <a:srgbClr val="001F5F"/>
            </a:solidFill>
          </a:ln>
        </p:spPr>
        <p:txBody>
          <a:bodyPr wrap="square" lIns="0" tIns="0" rIns="0" bIns="0" rtlCol="0"/>
          <a:lstStyle/>
          <a:p>
            <a:endParaRPr/>
          </a:p>
        </p:txBody>
      </p:sp>
      <p:sp>
        <p:nvSpPr>
          <p:cNvPr id="797" name="object 797"/>
          <p:cNvSpPr/>
          <p:nvPr/>
        </p:nvSpPr>
        <p:spPr>
          <a:xfrm>
            <a:off x="2856229" y="2217420"/>
            <a:ext cx="21590" cy="0"/>
          </a:xfrm>
          <a:custGeom>
            <a:avLst/>
            <a:gdLst/>
            <a:ahLst/>
            <a:cxnLst/>
            <a:rect l="l" t="t" r="r" b="b"/>
            <a:pathLst>
              <a:path w="21589">
                <a:moveTo>
                  <a:pt x="21589" y="0"/>
                </a:moveTo>
                <a:lnTo>
                  <a:pt x="0" y="0"/>
                </a:lnTo>
              </a:path>
            </a:pathLst>
          </a:custGeom>
          <a:ln w="22860">
            <a:solidFill>
              <a:srgbClr val="001F5F"/>
            </a:solidFill>
          </a:ln>
        </p:spPr>
        <p:txBody>
          <a:bodyPr wrap="square" lIns="0" tIns="0" rIns="0" bIns="0" rtlCol="0"/>
          <a:lstStyle/>
          <a:p>
            <a:endParaRPr/>
          </a:p>
        </p:txBody>
      </p:sp>
      <p:sp>
        <p:nvSpPr>
          <p:cNvPr id="798" name="object 798"/>
          <p:cNvSpPr/>
          <p:nvPr/>
        </p:nvSpPr>
        <p:spPr>
          <a:xfrm>
            <a:off x="2811779" y="2217420"/>
            <a:ext cx="21590" cy="0"/>
          </a:xfrm>
          <a:custGeom>
            <a:avLst/>
            <a:gdLst/>
            <a:ahLst/>
            <a:cxnLst/>
            <a:rect l="l" t="t" r="r" b="b"/>
            <a:pathLst>
              <a:path w="21589">
                <a:moveTo>
                  <a:pt x="21589" y="0"/>
                </a:moveTo>
                <a:lnTo>
                  <a:pt x="0" y="0"/>
                </a:lnTo>
              </a:path>
            </a:pathLst>
          </a:custGeom>
          <a:ln w="22860">
            <a:solidFill>
              <a:srgbClr val="001F5F"/>
            </a:solidFill>
          </a:ln>
        </p:spPr>
        <p:txBody>
          <a:bodyPr wrap="square" lIns="0" tIns="0" rIns="0" bIns="0" rtlCol="0"/>
          <a:lstStyle/>
          <a:p>
            <a:endParaRPr/>
          </a:p>
        </p:txBody>
      </p:sp>
      <p:sp>
        <p:nvSpPr>
          <p:cNvPr id="799" name="object 799"/>
          <p:cNvSpPr/>
          <p:nvPr/>
        </p:nvSpPr>
        <p:spPr>
          <a:xfrm>
            <a:off x="2768600" y="2217420"/>
            <a:ext cx="21590" cy="0"/>
          </a:xfrm>
          <a:custGeom>
            <a:avLst/>
            <a:gdLst/>
            <a:ahLst/>
            <a:cxnLst/>
            <a:rect l="l" t="t" r="r" b="b"/>
            <a:pathLst>
              <a:path w="21589">
                <a:moveTo>
                  <a:pt x="21589" y="0"/>
                </a:moveTo>
                <a:lnTo>
                  <a:pt x="0" y="0"/>
                </a:lnTo>
              </a:path>
            </a:pathLst>
          </a:custGeom>
          <a:ln w="22860">
            <a:solidFill>
              <a:srgbClr val="001F5F"/>
            </a:solidFill>
          </a:ln>
        </p:spPr>
        <p:txBody>
          <a:bodyPr wrap="square" lIns="0" tIns="0" rIns="0" bIns="0" rtlCol="0"/>
          <a:lstStyle/>
          <a:p>
            <a:endParaRPr/>
          </a:p>
        </p:txBody>
      </p:sp>
      <p:sp>
        <p:nvSpPr>
          <p:cNvPr id="800" name="object 800"/>
          <p:cNvSpPr/>
          <p:nvPr/>
        </p:nvSpPr>
        <p:spPr>
          <a:xfrm>
            <a:off x="2724150" y="2217420"/>
            <a:ext cx="21590" cy="0"/>
          </a:xfrm>
          <a:custGeom>
            <a:avLst/>
            <a:gdLst/>
            <a:ahLst/>
            <a:cxnLst/>
            <a:rect l="l" t="t" r="r" b="b"/>
            <a:pathLst>
              <a:path w="21589">
                <a:moveTo>
                  <a:pt x="21589" y="0"/>
                </a:moveTo>
                <a:lnTo>
                  <a:pt x="0" y="0"/>
                </a:lnTo>
              </a:path>
            </a:pathLst>
          </a:custGeom>
          <a:ln w="22860">
            <a:solidFill>
              <a:srgbClr val="001F5F"/>
            </a:solidFill>
          </a:ln>
        </p:spPr>
        <p:txBody>
          <a:bodyPr wrap="square" lIns="0" tIns="0" rIns="0" bIns="0" rtlCol="0"/>
          <a:lstStyle/>
          <a:p>
            <a:endParaRPr/>
          </a:p>
        </p:txBody>
      </p:sp>
      <p:sp>
        <p:nvSpPr>
          <p:cNvPr id="801" name="object 801"/>
          <p:cNvSpPr/>
          <p:nvPr/>
        </p:nvSpPr>
        <p:spPr>
          <a:xfrm>
            <a:off x="2679700" y="2217420"/>
            <a:ext cx="22860" cy="0"/>
          </a:xfrm>
          <a:custGeom>
            <a:avLst/>
            <a:gdLst/>
            <a:ahLst/>
            <a:cxnLst/>
            <a:rect l="l" t="t" r="r" b="b"/>
            <a:pathLst>
              <a:path w="22860">
                <a:moveTo>
                  <a:pt x="22860" y="0"/>
                </a:moveTo>
                <a:lnTo>
                  <a:pt x="0" y="0"/>
                </a:lnTo>
              </a:path>
            </a:pathLst>
          </a:custGeom>
          <a:ln w="22860">
            <a:solidFill>
              <a:srgbClr val="001F5F"/>
            </a:solidFill>
          </a:ln>
        </p:spPr>
        <p:txBody>
          <a:bodyPr wrap="square" lIns="0" tIns="0" rIns="0" bIns="0" rtlCol="0"/>
          <a:lstStyle/>
          <a:p>
            <a:endParaRPr/>
          </a:p>
        </p:txBody>
      </p:sp>
      <p:sp>
        <p:nvSpPr>
          <p:cNvPr id="802" name="object 802"/>
          <p:cNvSpPr/>
          <p:nvPr/>
        </p:nvSpPr>
        <p:spPr>
          <a:xfrm>
            <a:off x="2636520" y="2217420"/>
            <a:ext cx="21590" cy="0"/>
          </a:xfrm>
          <a:custGeom>
            <a:avLst/>
            <a:gdLst/>
            <a:ahLst/>
            <a:cxnLst/>
            <a:rect l="l" t="t" r="r" b="b"/>
            <a:pathLst>
              <a:path w="21589">
                <a:moveTo>
                  <a:pt x="21590" y="0"/>
                </a:moveTo>
                <a:lnTo>
                  <a:pt x="0" y="0"/>
                </a:lnTo>
              </a:path>
            </a:pathLst>
          </a:custGeom>
          <a:ln w="22860">
            <a:solidFill>
              <a:srgbClr val="001F5F"/>
            </a:solidFill>
          </a:ln>
        </p:spPr>
        <p:txBody>
          <a:bodyPr wrap="square" lIns="0" tIns="0" rIns="0" bIns="0" rtlCol="0"/>
          <a:lstStyle/>
          <a:p>
            <a:endParaRPr/>
          </a:p>
        </p:txBody>
      </p:sp>
      <p:sp>
        <p:nvSpPr>
          <p:cNvPr id="803" name="object 803"/>
          <p:cNvSpPr/>
          <p:nvPr/>
        </p:nvSpPr>
        <p:spPr>
          <a:xfrm>
            <a:off x="2592070" y="2217420"/>
            <a:ext cx="22860" cy="0"/>
          </a:xfrm>
          <a:custGeom>
            <a:avLst/>
            <a:gdLst/>
            <a:ahLst/>
            <a:cxnLst/>
            <a:rect l="l" t="t" r="r" b="b"/>
            <a:pathLst>
              <a:path w="22860">
                <a:moveTo>
                  <a:pt x="22860" y="0"/>
                </a:moveTo>
                <a:lnTo>
                  <a:pt x="0" y="0"/>
                </a:lnTo>
              </a:path>
            </a:pathLst>
          </a:custGeom>
          <a:ln w="22860">
            <a:solidFill>
              <a:srgbClr val="001F5F"/>
            </a:solidFill>
          </a:ln>
        </p:spPr>
        <p:txBody>
          <a:bodyPr wrap="square" lIns="0" tIns="0" rIns="0" bIns="0" rtlCol="0"/>
          <a:lstStyle/>
          <a:p>
            <a:endParaRPr/>
          </a:p>
        </p:txBody>
      </p:sp>
      <p:sp>
        <p:nvSpPr>
          <p:cNvPr id="804" name="object 804"/>
          <p:cNvSpPr/>
          <p:nvPr/>
        </p:nvSpPr>
        <p:spPr>
          <a:xfrm>
            <a:off x="2548889" y="2217420"/>
            <a:ext cx="21590" cy="0"/>
          </a:xfrm>
          <a:custGeom>
            <a:avLst/>
            <a:gdLst/>
            <a:ahLst/>
            <a:cxnLst/>
            <a:rect l="l" t="t" r="r" b="b"/>
            <a:pathLst>
              <a:path w="21589">
                <a:moveTo>
                  <a:pt x="21590" y="0"/>
                </a:moveTo>
                <a:lnTo>
                  <a:pt x="0" y="0"/>
                </a:lnTo>
              </a:path>
            </a:pathLst>
          </a:custGeom>
          <a:ln w="22860">
            <a:solidFill>
              <a:srgbClr val="001F5F"/>
            </a:solidFill>
          </a:ln>
        </p:spPr>
        <p:txBody>
          <a:bodyPr wrap="square" lIns="0" tIns="0" rIns="0" bIns="0" rtlCol="0"/>
          <a:lstStyle/>
          <a:p>
            <a:endParaRPr/>
          </a:p>
        </p:txBody>
      </p:sp>
      <p:sp>
        <p:nvSpPr>
          <p:cNvPr id="805" name="object 805"/>
          <p:cNvSpPr txBox="1"/>
          <p:nvPr/>
        </p:nvSpPr>
        <p:spPr>
          <a:xfrm>
            <a:off x="1651000" y="1883409"/>
            <a:ext cx="1672589" cy="299720"/>
          </a:xfrm>
          <a:prstGeom prst="rect">
            <a:avLst/>
          </a:prstGeom>
        </p:spPr>
        <p:txBody>
          <a:bodyPr vert="horz" wrap="square" lIns="0" tIns="12700" rIns="0" bIns="0" rtlCol="0">
            <a:spAutoFit/>
          </a:bodyPr>
          <a:lstStyle/>
          <a:p>
            <a:pPr marL="12700">
              <a:lnSpc>
                <a:spcPct val="100000"/>
              </a:lnSpc>
              <a:spcBef>
                <a:spcPts val="100"/>
              </a:spcBef>
            </a:pPr>
            <a:r>
              <a:rPr sz="1800" b="1" spc="-10" dirty="0">
                <a:latin typeface="Arial"/>
                <a:cs typeface="Arial"/>
              </a:rPr>
              <a:t>Заготівельний</a:t>
            </a:r>
            <a:endParaRPr sz="1800">
              <a:latin typeface="Arial"/>
              <a:cs typeface="Arial"/>
            </a:endParaRPr>
          </a:p>
        </p:txBody>
      </p:sp>
      <p:sp>
        <p:nvSpPr>
          <p:cNvPr id="806" name="object 806"/>
          <p:cNvSpPr txBox="1"/>
          <p:nvPr/>
        </p:nvSpPr>
        <p:spPr>
          <a:xfrm>
            <a:off x="971550" y="2616200"/>
            <a:ext cx="3094990" cy="1524000"/>
          </a:xfrm>
          <a:prstGeom prst="rect">
            <a:avLst/>
          </a:prstGeom>
          <a:ln w="9344">
            <a:solidFill>
              <a:srgbClr val="000000"/>
            </a:solidFill>
          </a:ln>
        </p:spPr>
        <p:txBody>
          <a:bodyPr vert="horz" wrap="square" lIns="0" tIns="45720" rIns="0" bIns="0" rtlCol="0">
            <a:spAutoFit/>
          </a:bodyPr>
          <a:lstStyle/>
          <a:p>
            <a:pPr marL="374650" marR="1019175" indent="-284480">
              <a:lnSpc>
                <a:spcPct val="100000"/>
              </a:lnSpc>
              <a:spcBef>
                <a:spcPts val="360"/>
              </a:spcBef>
              <a:buFont typeface="Arial"/>
              <a:buChar char="-"/>
              <a:tabLst>
                <a:tab pos="374015" algn="l"/>
                <a:tab pos="374650" algn="l"/>
              </a:tabLst>
            </a:pPr>
            <a:r>
              <a:rPr sz="1600" b="1" spc="-5" dirty="0">
                <a:solidFill>
                  <a:srgbClr val="990033"/>
                </a:solidFill>
                <a:latin typeface="Times New Roman" pitchFamily="18" charset="0"/>
                <a:cs typeface="Times New Roman" pitchFamily="18" charset="0"/>
              </a:rPr>
              <a:t>Цех </a:t>
            </a:r>
            <a:r>
              <a:rPr sz="1600" b="1" spc="-10" dirty="0">
                <a:solidFill>
                  <a:srgbClr val="990033"/>
                </a:solidFill>
                <a:latin typeface="Times New Roman" pitchFamily="18" charset="0"/>
                <a:cs typeface="Times New Roman" pitchFamily="18" charset="0"/>
              </a:rPr>
              <a:t>доробки  </a:t>
            </a:r>
            <a:r>
              <a:rPr sz="1600" b="1" dirty="0">
                <a:solidFill>
                  <a:srgbClr val="990033"/>
                </a:solidFill>
                <a:latin typeface="Times New Roman" pitchFamily="18" charset="0"/>
                <a:cs typeface="Times New Roman" pitchFamily="18" charset="0"/>
              </a:rPr>
              <a:t>н</a:t>
            </a:r>
            <a:r>
              <a:rPr sz="1600" b="1" spc="-10" dirty="0">
                <a:solidFill>
                  <a:srgbClr val="990033"/>
                </a:solidFill>
                <a:latin typeface="Times New Roman" pitchFamily="18" charset="0"/>
                <a:cs typeface="Times New Roman" pitchFamily="18" charset="0"/>
              </a:rPr>
              <a:t>ап</a:t>
            </a:r>
            <a:r>
              <a:rPr sz="1600" b="1" dirty="0">
                <a:solidFill>
                  <a:srgbClr val="990033"/>
                </a:solidFill>
                <a:latin typeface="Times New Roman" pitchFamily="18" charset="0"/>
                <a:cs typeface="Times New Roman" pitchFamily="18" charset="0"/>
              </a:rPr>
              <a:t>і</a:t>
            </a:r>
            <a:r>
              <a:rPr sz="1600" b="1" spc="-5" dirty="0">
                <a:solidFill>
                  <a:srgbClr val="990033"/>
                </a:solidFill>
                <a:latin typeface="Times New Roman" pitchFamily="18" charset="0"/>
                <a:cs typeface="Times New Roman" pitchFamily="18" charset="0"/>
              </a:rPr>
              <a:t>в</a:t>
            </a:r>
            <a:r>
              <a:rPr sz="1600" b="1" spc="-10" dirty="0">
                <a:solidFill>
                  <a:srgbClr val="990033"/>
                </a:solidFill>
                <a:latin typeface="Times New Roman" pitchFamily="18" charset="0"/>
                <a:cs typeface="Times New Roman" pitchFamily="18" charset="0"/>
              </a:rPr>
              <a:t>ф</a:t>
            </a:r>
            <a:r>
              <a:rPr sz="1600" b="1" spc="-5" dirty="0">
                <a:solidFill>
                  <a:srgbClr val="990033"/>
                </a:solidFill>
                <a:latin typeface="Times New Roman" pitchFamily="18" charset="0"/>
                <a:cs typeface="Times New Roman" pitchFamily="18" charset="0"/>
              </a:rPr>
              <a:t>а</a:t>
            </a:r>
            <a:r>
              <a:rPr sz="1600" b="1" spc="-10" dirty="0">
                <a:solidFill>
                  <a:srgbClr val="990033"/>
                </a:solidFill>
                <a:latin typeface="Times New Roman" pitchFamily="18" charset="0"/>
                <a:cs typeface="Times New Roman" pitchFamily="18" charset="0"/>
              </a:rPr>
              <a:t>б</a:t>
            </a:r>
            <a:r>
              <a:rPr sz="1600" b="1" dirty="0">
                <a:solidFill>
                  <a:srgbClr val="990033"/>
                </a:solidFill>
                <a:latin typeface="Times New Roman" pitchFamily="18" charset="0"/>
                <a:cs typeface="Times New Roman" pitchFamily="18" charset="0"/>
              </a:rPr>
              <a:t>р</a:t>
            </a:r>
            <a:r>
              <a:rPr sz="1600" b="1" spc="-5" dirty="0">
                <a:solidFill>
                  <a:srgbClr val="990033"/>
                </a:solidFill>
                <a:latin typeface="Times New Roman" pitchFamily="18" charset="0"/>
                <a:cs typeface="Times New Roman" pitchFamily="18" charset="0"/>
              </a:rPr>
              <a:t>и</a:t>
            </a:r>
            <a:r>
              <a:rPr sz="1600" b="1" spc="5" dirty="0">
                <a:solidFill>
                  <a:srgbClr val="990033"/>
                </a:solidFill>
                <a:latin typeface="Times New Roman" pitchFamily="18" charset="0"/>
                <a:cs typeface="Times New Roman" pitchFamily="18" charset="0"/>
              </a:rPr>
              <a:t>к</a:t>
            </a:r>
            <a:r>
              <a:rPr sz="1600" b="1" spc="-10" dirty="0">
                <a:solidFill>
                  <a:srgbClr val="990033"/>
                </a:solidFill>
                <a:latin typeface="Times New Roman" pitchFamily="18" charset="0"/>
                <a:cs typeface="Times New Roman" pitchFamily="18" charset="0"/>
              </a:rPr>
              <a:t>а</a:t>
            </a:r>
            <a:r>
              <a:rPr sz="1600" b="1" spc="-15" dirty="0">
                <a:solidFill>
                  <a:srgbClr val="990033"/>
                </a:solidFill>
                <a:latin typeface="Times New Roman" pitchFamily="18" charset="0"/>
                <a:cs typeface="Times New Roman" pitchFamily="18" charset="0"/>
              </a:rPr>
              <a:t>т</a:t>
            </a:r>
            <a:r>
              <a:rPr sz="1600" b="1" spc="-5" dirty="0">
                <a:solidFill>
                  <a:srgbClr val="990033"/>
                </a:solidFill>
                <a:latin typeface="Times New Roman" pitchFamily="18" charset="0"/>
                <a:cs typeface="Times New Roman" pitchFamily="18" charset="0"/>
              </a:rPr>
              <a:t>і</a:t>
            </a:r>
            <a:r>
              <a:rPr sz="1600" b="1" dirty="0">
                <a:solidFill>
                  <a:srgbClr val="990033"/>
                </a:solidFill>
                <a:latin typeface="Times New Roman" pitchFamily="18" charset="0"/>
                <a:cs typeface="Times New Roman" pitchFamily="18" charset="0"/>
              </a:rPr>
              <a:t>в</a:t>
            </a:r>
            <a:endParaRPr sz="1600">
              <a:solidFill>
                <a:srgbClr val="990033"/>
              </a:solidFill>
              <a:latin typeface="Times New Roman" pitchFamily="18" charset="0"/>
              <a:cs typeface="Times New Roman" pitchFamily="18" charset="0"/>
            </a:endParaRPr>
          </a:p>
          <a:p>
            <a:pPr marL="374650" marR="442595" indent="-284480">
              <a:lnSpc>
                <a:spcPct val="100000"/>
              </a:lnSpc>
              <a:buChar char="-"/>
              <a:tabLst>
                <a:tab pos="374015" algn="l"/>
                <a:tab pos="374650" algn="l"/>
              </a:tabLst>
            </a:pPr>
            <a:r>
              <a:rPr sz="1600" spc="-5" dirty="0">
                <a:latin typeface="Times New Roman" pitchFamily="18" charset="0"/>
                <a:cs typeface="Times New Roman" pitchFamily="18" charset="0"/>
              </a:rPr>
              <a:t>(</a:t>
            </a:r>
            <a:r>
              <a:rPr sz="1400" spc="-5" dirty="0">
                <a:latin typeface="Times New Roman" pitchFamily="18" charset="0"/>
                <a:cs typeface="Times New Roman" pitchFamily="18" charset="0"/>
              </a:rPr>
              <a:t>з організацією виробничих  ліній </a:t>
            </a:r>
            <a:r>
              <a:rPr sz="1400" dirty="0">
                <a:latin typeface="Times New Roman" pitchFamily="18" charset="0"/>
                <a:cs typeface="Times New Roman" pitchFamily="18" charset="0"/>
              </a:rPr>
              <a:t>за </a:t>
            </a:r>
            <a:r>
              <a:rPr sz="1400" spc="-5" dirty="0">
                <a:latin typeface="Times New Roman" pitchFamily="18" charset="0"/>
                <a:cs typeface="Times New Roman" pitchFamily="18" charset="0"/>
              </a:rPr>
              <a:t>видами сировини:  м’ясо, птиця, риба,</a:t>
            </a:r>
            <a:r>
              <a:rPr sz="1400" spc="35" dirty="0">
                <a:latin typeface="Times New Roman" pitchFamily="18" charset="0"/>
                <a:cs typeface="Times New Roman" pitchFamily="18" charset="0"/>
              </a:rPr>
              <a:t> </a:t>
            </a:r>
            <a:r>
              <a:rPr sz="1400" spc="-5" dirty="0">
                <a:latin typeface="Times New Roman" pitchFamily="18" charset="0"/>
                <a:cs typeface="Times New Roman" pitchFamily="18" charset="0"/>
              </a:rPr>
              <a:t>овочі</a:t>
            </a:r>
            <a:r>
              <a:rPr sz="1600" spc="-5" dirty="0">
                <a:latin typeface="Times New Roman" pitchFamily="18" charset="0"/>
                <a:cs typeface="Times New Roman" pitchFamily="18" charset="0"/>
              </a:rPr>
              <a:t>);</a:t>
            </a:r>
            <a:endParaRPr sz="1600">
              <a:latin typeface="Times New Roman" pitchFamily="18" charset="0"/>
              <a:cs typeface="Times New Roman" pitchFamily="18" charset="0"/>
            </a:endParaRPr>
          </a:p>
          <a:p>
            <a:pPr marL="374650" indent="-284480">
              <a:lnSpc>
                <a:spcPts val="1910"/>
              </a:lnSpc>
              <a:buFont typeface="Arial"/>
              <a:buChar char="-"/>
              <a:tabLst>
                <a:tab pos="374015" algn="l"/>
                <a:tab pos="374650" algn="l"/>
              </a:tabLst>
            </a:pPr>
            <a:r>
              <a:rPr sz="1600" b="1" spc="-5" dirty="0">
                <a:solidFill>
                  <a:srgbClr val="990033"/>
                </a:solidFill>
                <a:latin typeface="Times New Roman" pitchFamily="18" charset="0"/>
                <a:cs typeface="Times New Roman" pitchFamily="18" charset="0"/>
              </a:rPr>
              <a:t>Цех обробки</a:t>
            </a:r>
            <a:r>
              <a:rPr sz="1600" b="1" spc="-25" dirty="0">
                <a:solidFill>
                  <a:srgbClr val="990033"/>
                </a:solidFill>
                <a:latin typeface="Times New Roman" pitchFamily="18" charset="0"/>
                <a:cs typeface="Times New Roman" pitchFamily="18" charset="0"/>
              </a:rPr>
              <a:t> </a:t>
            </a:r>
            <a:r>
              <a:rPr sz="1600" b="1" spc="-10" dirty="0">
                <a:solidFill>
                  <a:srgbClr val="990033"/>
                </a:solidFill>
                <a:latin typeface="Times New Roman" pitchFamily="18" charset="0"/>
                <a:cs typeface="Times New Roman" pitchFamily="18" charset="0"/>
              </a:rPr>
              <a:t>зелені</a:t>
            </a:r>
            <a:endParaRPr sz="1600">
              <a:solidFill>
                <a:srgbClr val="990033"/>
              </a:solidFill>
              <a:latin typeface="Times New Roman" pitchFamily="18" charset="0"/>
              <a:cs typeface="Times New Roman" pitchFamily="18" charset="0"/>
            </a:endParaRPr>
          </a:p>
        </p:txBody>
      </p:sp>
      <p:sp>
        <p:nvSpPr>
          <p:cNvPr id="807" name="object 807"/>
          <p:cNvSpPr/>
          <p:nvPr/>
        </p:nvSpPr>
        <p:spPr>
          <a:xfrm>
            <a:off x="2362200" y="2254250"/>
            <a:ext cx="210820" cy="377190"/>
          </a:xfrm>
          <a:custGeom>
            <a:avLst/>
            <a:gdLst/>
            <a:ahLst/>
            <a:cxnLst/>
            <a:rect l="l" t="t" r="r" b="b"/>
            <a:pathLst>
              <a:path w="210819" h="377189">
                <a:moveTo>
                  <a:pt x="210819" y="271779"/>
                </a:moveTo>
                <a:lnTo>
                  <a:pt x="0" y="271779"/>
                </a:lnTo>
                <a:lnTo>
                  <a:pt x="105410" y="377189"/>
                </a:lnTo>
                <a:lnTo>
                  <a:pt x="210819" y="271779"/>
                </a:lnTo>
                <a:close/>
              </a:path>
              <a:path w="210819" h="377189">
                <a:moveTo>
                  <a:pt x="158750" y="0"/>
                </a:moveTo>
                <a:lnTo>
                  <a:pt x="52069" y="0"/>
                </a:lnTo>
                <a:lnTo>
                  <a:pt x="52069" y="271779"/>
                </a:lnTo>
                <a:lnTo>
                  <a:pt x="158750" y="271779"/>
                </a:lnTo>
                <a:lnTo>
                  <a:pt x="158750" y="0"/>
                </a:lnTo>
                <a:close/>
              </a:path>
            </a:pathLst>
          </a:custGeom>
          <a:solidFill>
            <a:srgbClr val="CC3399"/>
          </a:solidFill>
        </p:spPr>
        <p:txBody>
          <a:bodyPr wrap="square" lIns="0" tIns="0" rIns="0" bIns="0" rtlCol="0"/>
          <a:lstStyle/>
          <a:p>
            <a:endParaRPr/>
          </a:p>
        </p:txBody>
      </p:sp>
      <p:sp>
        <p:nvSpPr>
          <p:cNvPr id="808" name="object 808"/>
          <p:cNvSpPr/>
          <p:nvPr/>
        </p:nvSpPr>
        <p:spPr>
          <a:xfrm>
            <a:off x="2362200" y="2254250"/>
            <a:ext cx="210820" cy="377190"/>
          </a:xfrm>
          <a:custGeom>
            <a:avLst/>
            <a:gdLst/>
            <a:ahLst/>
            <a:cxnLst/>
            <a:rect l="l" t="t" r="r" b="b"/>
            <a:pathLst>
              <a:path w="210819" h="377189">
                <a:moveTo>
                  <a:pt x="52069" y="0"/>
                </a:moveTo>
                <a:lnTo>
                  <a:pt x="52069" y="271779"/>
                </a:lnTo>
                <a:lnTo>
                  <a:pt x="0" y="271779"/>
                </a:lnTo>
                <a:lnTo>
                  <a:pt x="105410" y="377189"/>
                </a:lnTo>
                <a:lnTo>
                  <a:pt x="210819" y="271779"/>
                </a:lnTo>
                <a:lnTo>
                  <a:pt x="158750" y="271779"/>
                </a:lnTo>
                <a:lnTo>
                  <a:pt x="158750" y="0"/>
                </a:lnTo>
                <a:lnTo>
                  <a:pt x="52069" y="0"/>
                </a:lnTo>
                <a:close/>
              </a:path>
            </a:pathLst>
          </a:custGeom>
          <a:ln w="25518">
            <a:solidFill>
              <a:srgbClr val="91CF4F"/>
            </a:solidFill>
          </a:ln>
        </p:spPr>
        <p:txBody>
          <a:bodyPr wrap="square" lIns="0" tIns="0" rIns="0" bIns="0" rtlCol="0"/>
          <a:lstStyle/>
          <a:p>
            <a:endParaRPr/>
          </a:p>
        </p:txBody>
      </p:sp>
      <p:sp>
        <p:nvSpPr>
          <p:cNvPr id="809" name="object 809"/>
          <p:cNvSpPr/>
          <p:nvPr/>
        </p:nvSpPr>
        <p:spPr>
          <a:xfrm>
            <a:off x="2362200" y="2254250"/>
            <a:ext cx="0" cy="0"/>
          </a:xfrm>
          <a:custGeom>
            <a:avLst/>
            <a:gdLst/>
            <a:ahLst/>
            <a:cxnLst/>
            <a:rect l="l" t="t" r="r" b="b"/>
            <a:pathLst>
              <a:path>
                <a:moveTo>
                  <a:pt x="0" y="0"/>
                </a:moveTo>
                <a:lnTo>
                  <a:pt x="0" y="0"/>
                </a:lnTo>
              </a:path>
            </a:pathLst>
          </a:custGeom>
          <a:ln w="25518">
            <a:solidFill>
              <a:srgbClr val="91CF4F"/>
            </a:solidFill>
          </a:ln>
        </p:spPr>
        <p:txBody>
          <a:bodyPr wrap="square" lIns="0" tIns="0" rIns="0" bIns="0" rtlCol="0"/>
          <a:lstStyle/>
          <a:p>
            <a:endParaRPr/>
          </a:p>
        </p:txBody>
      </p:sp>
      <p:sp>
        <p:nvSpPr>
          <p:cNvPr id="810" name="object 810"/>
          <p:cNvSpPr/>
          <p:nvPr/>
        </p:nvSpPr>
        <p:spPr>
          <a:xfrm>
            <a:off x="2573020" y="2631439"/>
            <a:ext cx="0" cy="0"/>
          </a:xfrm>
          <a:custGeom>
            <a:avLst/>
            <a:gdLst/>
            <a:ahLst/>
            <a:cxnLst/>
            <a:rect l="l" t="t" r="r" b="b"/>
            <a:pathLst>
              <a:path>
                <a:moveTo>
                  <a:pt x="0" y="0"/>
                </a:moveTo>
                <a:lnTo>
                  <a:pt x="0" y="0"/>
                </a:lnTo>
              </a:path>
            </a:pathLst>
          </a:custGeom>
          <a:ln w="25518">
            <a:solidFill>
              <a:srgbClr val="91CF4F"/>
            </a:solidFill>
          </a:ln>
        </p:spPr>
        <p:txBody>
          <a:bodyPr wrap="square" lIns="0" tIns="0" rIns="0" bIns="0" rtlCol="0"/>
          <a:lstStyle/>
          <a:p>
            <a:endParaRPr/>
          </a:p>
        </p:txBody>
      </p:sp>
      <p:sp>
        <p:nvSpPr>
          <p:cNvPr id="811" name="object 811"/>
          <p:cNvSpPr/>
          <p:nvPr/>
        </p:nvSpPr>
        <p:spPr>
          <a:xfrm>
            <a:off x="6405879" y="2217420"/>
            <a:ext cx="29209" cy="0"/>
          </a:xfrm>
          <a:custGeom>
            <a:avLst/>
            <a:gdLst/>
            <a:ahLst/>
            <a:cxnLst/>
            <a:rect l="l" t="t" r="r" b="b"/>
            <a:pathLst>
              <a:path w="29210">
                <a:moveTo>
                  <a:pt x="29210" y="0"/>
                </a:moveTo>
                <a:lnTo>
                  <a:pt x="21590" y="0"/>
                </a:lnTo>
                <a:lnTo>
                  <a:pt x="0" y="0"/>
                </a:lnTo>
              </a:path>
            </a:pathLst>
          </a:custGeom>
          <a:ln w="22860">
            <a:solidFill>
              <a:srgbClr val="001F5F"/>
            </a:solidFill>
          </a:ln>
        </p:spPr>
        <p:txBody>
          <a:bodyPr wrap="square" lIns="0" tIns="0" rIns="0" bIns="0" rtlCol="0"/>
          <a:lstStyle/>
          <a:p>
            <a:endParaRPr/>
          </a:p>
        </p:txBody>
      </p:sp>
      <p:sp>
        <p:nvSpPr>
          <p:cNvPr id="812" name="object 812"/>
          <p:cNvSpPr/>
          <p:nvPr/>
        </p:nvSpPr>
        <p:spPr>
          <a:xfrm>
            <a:off x="6361429" y="2217420"/>
            <a:ext cx="22860" cy="0"/>
          </a:xfrm>
          <a:custGeom>
            <a:avLst/>
            <a:gdLst/>
            <a:ahLst/>
            <a:cxnLst/>
            <a:rect l="l" t="t" r="r" b="b"/>
            <a:pathLst>
              <a:path w="22860">
                <a:moveTo>
                  <a:pt x="22860" y="0"/>
                </a:moveTo>
                <a:lnTo>
                  <a:pt x="0" y="0"/>
                </a:lnTo>
              </a:path>
            </a:pathLst>
          </a:custGeom>
          <a:ln w="22860">
            <a:solidFill>
              <a:srgbClr val="001F5F"/>
            </a:solidFill>
          </a:ln>
        </p:spPr>
        <p:txBody>
          <a:bodyPr wrap="square" lIns="0" tIns="0" rIns="0" bIns="0" rtlCol="0"/>
          <a:lstStyle/>
          <a:p>
            <a:endParaRPr/>
          </a:p>
        </p:txBody>
      </p:sp>
      <p:sp>
        <p:nvSpPr>
          <p:cNvPr id="813" name="object 813"/>
          <p:cNvSpPr/>
          <p:nvPr/>
        </p:nvSpPr>
        <p:spPr>
          <a:xfrm>
            <a:off x="6318250" y="2217420"/>
            <a:ext cx="21590" cy="0"/>
          </a:xfrm>
          <a:custGeom>
            <a:avLst/>
            <a:gdLst/>
            <a:ahLst/>
            <a:cxnLst/>
            <a:rect l="l" t="t" r="r" b="b"/>
            <a:pathLst>
              <a:path w="21589">
                <a:moveTo>
                  <a:pt x="21589" y="0"/>
                </a:moveTo>
                <a:lnTo>
                  <a:pt x="0" y="0"/>
                </a:lnTo>
              </a:path>
            </a:pathLst>
          </a:custGeom>
          <a:ln w="22860">
            <a:solidFill>
              <a:srgbClr val="001F5F"/>
            </a:solidFill>
          </a:ln>
        </p:spPr>
        <p:txBody>
          <a:bodyPr wrap="square" lIns="0" tIns="0" rIns="0" bIns="0" rtlCol="0"/>
          <a:lstStyle/>
          <a:p>
            <a:endParaRPr/>
          </a:p>
        </p:txBody>
      </p:sp>
      <p:sp>
        <p:nvSpPr>
          <p:cNvPr id="814" name="object 814"/>
          <p:cNvSpPr/>
          <p:nvPr/>
        </p:nvSpPr>
        <p:spPr>
          <a:xfrm>
            <a:off x="6273800" y="2217420"/>
            <a:ext cx="22860" cy="0"/>
          </a:xfrm>
          <a:custGeom>
            <a:avLst/>
            <a:gdLst/>
            <a:ahLst/>
            <a:cxnLst/>
            <a:rect l="l" t="t" r="r" b="b"/>
            <a:pathLst>
              <a:path w="22860">
                <a:moveTo>
                  <a:pt x="22860" y="0"/>
                </a:moveTo>
                <a:lnTo>
                  <a:pt x="0" y="0"/>
                </a:lnTo>
              </a:path>
            </a:pathLst>
          </a:custGeom>
          <a:ln w="22860">
            <a:solidFill>
              <a:srgbClr val="001F5F"/>
            </a:solidFill>
          </a:ln>
        </p:spPr>
        <p:txBody>
          <a:bodyPr wrap="square" lIns="0" tIns="0" rIns="0" bIns="0" rtlCol="0"/>
          <a:lstStyle/>
          <a:p>
            <a:endParaRPr/>
          </a:p>
        </p:txBody>
      </p:sp>
      <p:sp>
        <p:nvSpPr>
          <p:cNvPr id="815" name="object 815"/>
          <p:cNvSpPr/>
          <p:nvPr/>
        </p:nvSpPr>
        <p:spPr>
          <a:xfrm>
            <a:off x="6230620" y="2217420"/>
            <a:ext cx="21590" cy="0"/>
          </a:xfrm>
          <a:custGeom>
            <a:avLst/>
            <a:gdLst/>
            <a:ahLst/>
            <a:cxnLst/>
            <a:rect l="l" t="t" r="r" b="b"/>
            <a:pathLst>
              <a:path w="21589">
                <a:moveTo>
                  <a:pt x="21589" y="0"/>
                </a:moveTo>
                <a:lnTo>
                  <a:pt x="0" y="0"/>
                </a:lnTo>
              </a:path>
            </a:pathLst>
          </a:custGeom>
          <a:ln w="22860">
            <a:solidFill>
              <a:srgbClr val="001F5F"/>
            </a:solidFill>
          </a:ln>
        </p:spPr>
        <p:txBody>
          <a:bodyPr wrap="square" lIns="0" tIns="0" rIns="0" bIns="0" rtlCol="0"/>
          <a:lstStyle/>
          <a:p>
            <a:endParaRPr/>
          </a:p>
        </p:txBody>
      </p:sp>
      <p:sp>
        <p:nvSpPr>
          <p:cNvPr id="816" name="object 816"/>
          <p:cNvSpPr/>
          <p:nvPr/>
        </p:nvSpPr>
        <p:spPr>
          <a:xfrm>
            <a:off x="6186170" y="2217420"/>
            <a:ext cx="21590" cy="0"/>
          </a:xfrm>
          <a:custGeom>
            <a:avLst/>
            <a:gdLst/>
            <a:ahLst/>
            <a:cxnLst/>
            <a:rect l="l" t="t" r="r" b="b"/>
            <a:pathLst>
              <a:path w="21589">
                <a:moveTo>
                  <a:pt x="21589" y="0"/>
                </a:moveTo>
                <a:lnTo>
                  <a:pt x="0" y="0"/>
                </a:lnTo>
              </a:path>
            </a:pathLst>
          </a:custGeom>
          <a:ln w="22860">
            <a:solidFill>
              <a:srgbClr val="001F5F"/>
            </a:solidFill>
          </a:ln>
        </p:spPr>
        <p:txBody>
          <a:bodyPr wrap="square" lIns="0" tIns="0" rIns="0" bIns="0" rtlCol="0"/>
          <a:lstStyle/>
          <a:p>
            <a:endParaRPr/>
          </a:p>
        </p:txBody>
      </p:sp>
      <p:sp>
        <p:nvSpPr>
          <p:cNvPr id="817" name="object 817"/>
          <p:cNvSpPr/>
          <p:nvPr/>
        </p:nvSpPr>
        <p:spPr>
          <a:xfrm>
            <a:off x="6141720" y="2217420"/>
            <a:ext cx="22860" cy="0"/>
          </a:xfrm>
          <a:custGeom>
            <a:avLst/>
            <a:gdLst/>
            <a:ahLst/>
            <a:cxnLst/>
            <a:rect l="l" t="t" r="r" b="b"/>
            <a:pathLst>
              <a:path w="22860">
                <a:moveTo>
                  <a:pt x="22859" y="0"/>
                </a:moveTo>
                <a:lnTo>
                  <a:pt x="0" y="0"/>
                </a:lnTo>
              </a:path>
            </a:pathLst>
          </a:custGeom>
          <a:ln w="22860">
            <a:solidFill>
              <a:srgbClr val="001F5F"/>
            </a:solidFill>
          </a:ln>
        </p:spPr>
        <p:txBody>
          <a:bodyPr wrap="square" lIns="0" tIns="0" rIns="0" bIns="0" rtlCol="0"/>
          <a:lstStyle/>
          <a:p>
            <a:endParaRPr/>
          </a:p>
        </p:txBody>
      </p:sp>
      <p:sp>
        <p:nvSpPr>
          <p:cNvPr id="818" name="object 818"/>
          <p:cNvSpPr/>
          <p:nvPr/>
        </p:nvSpPr>
        <p:spPr>
          <a:xfrm>
            <a:off x="6098540" y="2217420"/>
            <a:ext cx="21590" cy="0"/>
          </a:xfrm>
          <a:custGeom>
            <a:avLst/>
            <a:gdLst/>
            <a:ahLst/>
            <a:cxnLst/>
            <a:rect l="l" t="t" r="r" b="b"/>
            <a:pathLst>
              <a:path w="21589">
                <a:moveTo>
                  <a:pt x="21589" y="0"/>
                </a:moveTo>
                <a:lnTo>
                  <a:pt x="0" y="0"/>
                </a:lnTo>
              </a:path>
            </a:pathLst>
          </a:custGeom>
          <a:ln w="22860">
            <a:solidFill>
              <a:srgbClr val="001F5F"/>
            </a:solidFill>
          </a:ln>
        </p:spPr>
        <p:txBody>
          <a:bodyPr wrap="square" lIns="0" tIns="0" rIns="0" bIns="0" rtlCol="0"/>
          <a:lstStyle/>
          <a:p>
            <a:endParaRPr/>
          </a:p>
        </p:txBody>
      </p:sp>
      <p:sp>
        <p:nvSpPr>
          <p:cNvPr id="819" name="object 819"/>
          <p:cNvSpPr/>
          <p:nvPr/>
        </p:nvSpPr>
        <p:spPr>
          <a:xfrm>
            <a:off x="6054090" y="2217420"/>
            <a:ext cx="22860" cy="0"/>
          </a:xfrm>
          <a:custGeom>
            <a:avLst/>
            <a:gdLst/>
            <a:ahLst/>
            <a:cxnLst/>
            <a:rect l="l" t="t" r="r" b="b"/>
            <a:pathLst>
              <a:path w="22860">
                <a:moveTo>
                  <a:pt x="22860" y="0"/>
                </a:moveTo>
                <a:lnTo>
                  <a:pt x="0" y="0"/>
                </a:lnTo>
              </a:path>
            </a:pathLst>
          </a:custGeom>
          <a:ln w="22860">
            <a:solidFill>
              <a:srgbClr val="001F5F"/>
            </a:solidFill>
          </a:ln>
        </p:spPr>
        <p:txBody>
          <a:bodyPr wrap="square" lIns="0" tIns="0" rIns="0" bIns="0" rtlCol="0"/>
          <a:lstStyle/>
          <a:p>
            <a:endParaRPr/>
          </a:p>
        </p:txBody>
      </p:sp>
      <p:sp>
        <p:nvSpPr>
          <p:cNvPr id="820" name="object 820"/>
          <p:cNvSpPr/>
          <p:nvPr/>
        </p:nvSpPr>
        <p:spPr>
          <a:xfrm>
            <a:off x="6010909" y="2217420"/>
            <a:ext cx="21590" cy="0"/>
          </a:xfrm>
          <a:custGeom>
            <a:avLst/>
            <a:gdLst/>
            <a:ahLst/>
            <a:cxnLst/>
            <a:rect l="l" t="t" r="r" b="b"/>
            <a:pathLst>
              <a:path w="21589">
                <a:moveTo>
                  <a:pt x="21589" y="0"/>
                </a:moveTo>
                <a:lnTo>
                  <a:pt x="0" y="0"/>
                </a:lnTo>
              </a:path>
            </a:pathLst>
          </a:custGeom>
          <a:ln w="22860">
            <a:solidFill>
              <a:srgbClr val="001F5F"/>
            </a:solidFill>
          </a:ln>
        </p:spPr>
        <p:txBody>
          <a:bodyPr wrap="square" lIns="0" tIns="0" rIns="0" bIns="0" rtlCol="0"/>
          <a:lstStyle/>
          <a:p>
            <a:endParaRPr/>
          </a:p>
        </p:txBody>
      </p:sp>
      <p:sp>
        <p:nvSpPr>
          <p:cNvPr id="821" name="object 821"/>
          <p:cNvSpPr/>
          <p:nvPr/>
        </p:nvSpPr>
        <p:spPr>
          <a:xfrm>
            <a:off x="5966459" y="2217420"/>
            <a:ext cx="21590" cy="0"/>
          </a:xfrm>
          <a:custGeom>
            <a:avLst/>
            <a:gdLst/>
            <a:ahLst/>
            <a:cxnLst/>
            <a:rect l="l" t="t" r="r" b="b"/>
            <a:pathLst>
              <a:path w="21589">
                <a:moveTo>
                  <a:pt x="21589" y="0"/>
                </a:moveTo>
                <a:lnTo>
                  <a:pt x="0" y="0"/>
                </a:lnTo>
              </a:path>
            </a:pathLst>
          </a:custGeom>
          <a:ln w="22860">
            <a:solidFill>
              <a:srgbClr val="001F5F"/>
            </a:solidFill>
          </a:ln>
        </p:spPr>
        <p:txBody>
          <a:bodyPr wrap="square" lIns="0" tIns="0" rIns="0" bIns="0" rtlCol="0"/>
          <a:lstStyle/>
          <a:p>
            <a:endParaRPr/>
          </a:p>
        </p:txBody>
      </p:sp>
      <p:sp>
        <p:nvSpPr>
          <p:cNvPr id="822" name="object 822"/>
          <p:cNvSpPr/>
          <p:nvPr/>
        </p:nvSpPr>
        <p:spPr>
          <a:xfrm>
            <a:off x="5923279" y="2217420"/>
            <a:ext cx="21590" cy="0"/>
          </a:xfrm>
          <a:custGeom>
            <a:avLst/>
            <a:gdLst/>
            <a:ahLst/>
            <a:cxnLst/>
            <a:rect l="l" t="t" r="r" b="b"/>
            <a:pathLst>
              <a:path w="21589">
                <a:moveTo>
                  <a:pt x="21590" y="0"/>
                </a:moveTo>
                <a:lnTo>
                  <a:pt x="0" y="0"/>
                </a:lnTo>
              </a:path>
            </a:pathLst>
          </a:custGeom>
          <a:ln w="22860">
            <a:solidFill>
              <a:srgbClr val="001F5F"/>
            </a:solidFill>
          </a:ln>
        </p:spPr>
        <p:txBody>
          <a:bodyPr wrap="square" lIns="0" tIns="0" rIns="0" bIns="0" rtlCol="0"/>
          <a:lstStyle/>
          <a:p>
            <a:endParaRPr/>
          </a:p>
        </p:txBody>
      </p:sp>
      <p:sp>
        <p:nvSpPr>
          <p:cNvPr id="823" name="object 823"/>
          <p:cNvSpPr/>
          <p:nvPr/>
        </p:nvSpPr>
        <p:spPr>
          <a:xfrm>
            <a:off x="5878829" y="2217420"/>
            <a:ext cx="21590" cy="0"/>
          </a:xfrm>
          <a:custGeom>
            <a:avLst/>
            <a:gdLst/>
            <a:ahLst/>
            <a:cxnLst/>
            <a:rect l="l" t="t" r="r" b="b"/>
            <a:pathLst>
              <a:path w="21589">
                <a:moveTo>
                  <a:pt x="21590" y="0"/>
                </a:moveTo>
                <a:lnTo>
                  <a:pt x="0" y="0"/>
                </a:lnTo>
              </a:path>
            </a:pathLst>
          </a:custGeom>
          <a:ln w="22860">
            <a:solidFill>
              <a:srgbClr val="001F5F"/>
            </a:solidFill>
          </a:ln>
        </p:spPr>
        <p:txBody>
          <a:bodyPr wrap="square" lIns="0" tIns="0" rIns="0" bIns="0" rtlCol="0"/>
          <a:lstStyle/>
          <a:p>
            <a:endParaRPr/>
          </a:p>
        </p:txBody>
      </p:sp>
      <p:sp>
        <p:nvSpPr>
          <p:cNvPr id="824" name="object 824"/>
          <p:cNvSpPr/>
          <p:nvPr/>
        </p:nvSpPr>
        <p:spPr>
          <a:xfrm>
            <a:off x="5834379" y="2217420"/>
            <a:ext cx="22860" cy="0"/>
          </a:xfrm>
          <a:custGeom>
            <a:avLst/>
            <a:gdLst/>
            <a:ahLst/>
            <a:cxnLst/>
            <a:rect l="l" t="t" r="r" b="b"/>
            <a:pathLst>
              <a:path w="22860">
                <a:moveTo>
                  <a:pt x="22860" y="0"/>
                </a:moveTo>
                <a:lnTo>
                  <a:pt x="0" y="0"/>
                </a:lnTo>
              </a:path>
            </a:pathLst>
          </a:custGeom>
          <a:ln w="22860">
            <a:solidFill>
              <a:srgbClr val="001F5F"/>
            </a:solidFill>
          </a:ln>
        </p:spPr>
        <p:txBody>
          <a:bodyPr wrap="square" lIns="0" tIns="0" rIns="0" bIns="0" rtlCol="0"/>
          <a:lstStyle/>
          <a:p>
            <a:endParaRPr/>
          </a:p>
        </p:txBody>
      </p:sp>
      <p:sp>
        <p:nvSpPr>
          <p:cNvPr id="825" name="object 825"/>
          <p:cNvSpPr/>
          <p:nvPr/>
        </p:nvSpPr>
        <p:spPr>
          <a:xfrm>
            <a:off x="5791200" y="2217420"/>
            <a:ext cx="21590" cy="0"/>
          </a:xfrm>
          <a:custGeom>
            <a:avLst/>
            <a:gdLst/>
            <a:ahLst/>
            <a:cxnLst/>
            <a:rect l="l" t="t" r="r" b="b"/>
            <a:pathLst>
              <a:path w="21589">
                <a:moveTo>
                  <a:pt x="21589" y="0"/>
                </a:moveTo>
                <a:lnTo>
                  <a:pt x="0" y="0"/>
                </a:lnTo>
              </a:path>
            </a:pathLst>
          </a:custGeom>
          <a:ln w="22860">
            <a:solidFill>
              <a:srgbClr val="001F5F"/>
            </a:solidFill>
          </a:ln>
        </p:spPr>
        <p:txBody>
          <a:bodyPr wrap="square" lIns="0" tIns="0" rIns="0" bIns="0" rtlCol="0"/>
          <a:lstStyle/>
          <a:p>
            <a:endParaRPr/>
          </a:p>
        </p:txBody>
      </p:sp>
      <p:sp>
        <p:nvSpPr>
          <p:cNvPr id="826" name="object 826"/>
          <p:cNvSpPr/>
          <p:nvPr/>
        </p:nvSpPr>
        <p:spPr>
          <a:xfrm>
            <a:off x="5746750" y="2217420"/>
            <a:ext cx="22860" cy="0"/>
          </a:xfrm>
          <a:custGeom>
            <a:avLst/>
            <a:gdLst/>
            <a:ahLst/>
            <a:cxnLst/>
            <a:rect l="l" t="t" r="r" b="b"/>
            <a:pathLst>
              <a:path w="22860">
                <a:moveTo>
                  <a:pt x="22860" y="0"/>
                </a:moveTo>
                <a:lnTo>
                  <a:pt x="0" y="0"/>
                </a:lnTo>
              </a:path>
            </a:pathLst>
          </a:custGeom>
          <a:ln w="22860">
            <a:solidFill>
              <a:srgbClr val="001F5F"/>
            </a:solidFill>
          </a:ln>
        </p:spPr>
        <p:txBody>
          <a:bodyPr wrap="square" lIns="0" tIns="0" rIns="0" bIns="0" rtlCol="0"/>
          <a:lstStyle/>
          <a:p>
            <a:endParaRPr/>
          </a:p>
        </p:txBody>
      </p:sp>
      <p:sp>
        <p:nvSpPr>
          <p:cNvPr id="827" name="object 827"/>
          <p:cNvSpPr/>
          <p:nvPr/>
        </p:nvSpPr>
        <p:spPr>
          <a:xfrm>
            <a:off x="5703570" y="2217420"/>
            <a:ext cx="21590" cy="0"/>
          </a:xfrm>
          <a:custGeom>
            <a:avLst/>
            <a:gdLst/>
            <a:ahLst/>
            <a:cxnLst/>
            <a:rect l="l" t="t" r="r" b="b"/>
            <a:pathLst>
              <a:path w="21589">
                <a:moveTo>
                  <a:pt x="21589" y="0"/>
                </a:moveTo>
                <a:lnTo>
                  <a:pt x="0" y="0"/>
                </a:lnTo>
              </a:path>
            </a:pathLst>
          </a:custGeom>
          <a:ln w="22860">
            <a:solidFill>
              <a:srgbClr val="001F5F"/>
            </a:solidFill>
          </a:ln>
        </p:spPr>
        <p:txBody>
          <a:bodyPr wrap="square" lIns="0" tIns="0" rIns="0" bIns="0" rtlCol="0"/>
          <a:lstStyle/>
          <a:p>
            <a:endParaRPr/>
          </a:p>
        </p:txBody>
      </p:sp>
      <p:sp>
        <p:nvSpPr>
          <p:cNvPr id="828" name="object 828"/>
          <p:cNvSpPr/>
          <p:nvPr/>
        </p:nvSpPr>
        <p:spPr>
          <a:xfrm>
            <a:off x="5659120" y="2217420"/>
            <a:ext cx="21590" cy="0"/>
          </a:xfrm>
          <a:custGeom>
            <a:avLst/>
            <a:gdLst/>
            <a:ahLst/>
            <a:cxnLst/>
            <a:rect l="l" t="t" r="r" b="b"/>
            <a:pathLst>
              <a:path w="21589">
                <a:moveTo>
                  <a:pt x="21589" y="0"/>
                </a:moveTo>
                <a:lnTo>
                  <a:pt x="0" y="0"/>
                </a:lnTo>
              </a:path>
            </a:pathLst>
          </a:custGeom>
          <a:ln w="22860">
            <a:solidFill>
              <a:srgbClr val="001F5F"/>
            </a:solidFill>
          </a:ln>
        </p:spPr>
        <p:txBody>
          <a:bodyPr wrap="square" lIns="0" tIns="0" rIns="0" bIns="0" rtlCol="0"/>
          <a:lstStyle/>
          <a:p>
            <a:endParaRPr/>
          </a:p>
        </p:txBody>
      </p:sp>
      <p:sp>
        <p:nvSpPr>
          <p:cNvPr id="829" name="object 829"/>
          <p:cNvSpPr/>
          <p:nvPr/>
        </p:nvSpPr>
        <p:spPr>
          <a:xfrm>
            <a:off x="5614670" y="2217420"/>
            <a:ext cx="22860" cy="0"/>
          </a:xfrm>
          <a:custGeom>
            <a:avLst/>
            <a:gdLst/>
            <a:ahLst/>
            <a:cxnLst/>
            <a:rect l="l" t="t" r="r" b="b"/>
            <a:pathLst>
              <a:path w="22860">
                <a:moveTo>
                  <a:pt x="22859" y="0"/>
                </a:moveTo>
                <a:lnTo>
                  <a:pt x="0" y="0"/>
                </a:lnTo>
              </a:path>
            </a:pathLst>
          </a:custGeom>
          <a:ln w="22860">
            <a:solidFill>
              <a:srgbClr val="001F5F"/>
            </a:solidFill>
          </a:ln>
        </p:spPr>
        <p:txBody>
          <a:bodyPr wrap="square" lIns="0" tIns="0" rIns="0" bIns="0" rtlCol="0"/>
          <a:lstStyle/>
          <a:p>
            <a:endParaRPr/>
          </a:p>
        </p:txBody>
      </p:sp>
      <p:sp>
        <p:nvSpPr>
          <p:cNvPr id="830" name="object 830"/>
          <p:cNvSpPr/>
          <p:nvPr/>
        </p:nvSpPr>
        <p:spPr>
          <a:xfrm>
            <a:off x="5571490" y="2217420"/>
            <a:ext cx="21590" cy="0"/>
          </a:xfrm>
          <a:custGeom>
            <a:avLst/>
            <a:gdLst/>
            <a:ahLst/>
            <a:cxnLst/>
            <a:rect l="l" t="t" r="r" b="b"/>
            <a:pathLst>
              <a:path w="21589">
                <a:moveTo>
                  <a:pt x="21589" y="0"/>
                </a:moveTo>
                <a:lnTo>
                  <a:pt x="0" y="0"/>
                </a:lnTo>
              </a:path>
            </a:pathLst>
          </a:custGeom>
          <a:ln w="22860">
            <a:solidFill>
              <a:srgbClr val="001F5F"/>
            </a:solidFill>
          </a:ln>
        </p:spPr>
        <p:txBody>
          <a:bodyPr wrap="square" lIns="0" tIns="0" rIns="0" bIns="0" rtlCol="0"/>
          <a:lstStyle/>
          <a:p>
            <a:endParaRPr/>
          </a:p>
        </p:txBody>
      </p:sp>
      <p:sp>
        <p:nvSpPr>
          <p:cNvPr id="831" name="object 831"/>
          <p:cNvSpPr/>
          <p:nvPr/>
        </p:nvSpPr>
        <p:spPr>
          <a:xfrm>
            <a:off x="5527040" y="2217420"/>
            <a:ext cx="22860" cy="0"/>
          </a:xfrm>
          <a:custGeom>
            <a:avLst/>
            <a:gdLst/>
            <a:ahLst/>
            <a:cxnLst/>
            <a:rect l="l" t="t" r="r" b="b"/>
            <a:pathLst>
              <a:path w="22860">
                <a:moveTo>
                  <a:pt x="22860" y="0"/>
                </a:moveTo>
                <a:lnTo>
                  <a:pt x="0" y="0"/>
                </a:lnTo>
              </a:path>
            </a:pathLst>
          </a:custGeom>
          <a:ln w="22860">
            <a:solidFill>
              <a:srgbClr val="001F5F"/>
            </a:solidFill>
          </a:ln>
        </p:spPr>
        <p:txBody>
          <a:bodyPr wrap="square" lIns="0" tIns="0" rIns="0" bIns="0" rtlCol="0"/>
          <a:lstStyle/>
          <a:p>
            <a:endParaRPr/>
          </a:p>
        </p:txBody>
      </p:sp>
      <p:sp>
        <p:nvSpPr>
          <p:cNvPr id="832" name="object 832"/>
          <p:cNvSpPr/>
          <p:nvPr/>
        </p:nvSpPr>
        <p:spPr>
          <a:xfrm>
            <a:off x="5483859" y="2217420"/>
            <a:ext cx="21590" cy="0"/>
          </a:xfrm>
          <a:custGeom>
            <a:avLst/>
            <a:gdLst/>
            <a:ahLst/>
            <a:cxnLst/>
            <a:rect l="l" t="t" r="r" b="b"/>
            <a:pathLst>
              <a:path w="21589">
                <a:moveTo>
                  <a:pt x="21589" y="0"/>
                </a:moveTo>
                <a:lnTo>
                  <a:pt x="0" y="0"/>
                </a:lnTo>
              </a:path>
            </a:pathLst>
          </a:custGeom>
          <a:ln w="22860">
            <a:solidFill>
              <a:srgbClr val="001F5F"/>
            </a:solidFill>
          </a:ln>
        </p:spPr>
        <p:txBody>
          <a:bodyPr wrap="square" lIns="0" tIns="0" rIns="0" bIns="0" rtlCol="0"/>
          <a:lstStyle/>
          <a:p>
            <a:endParaRPr/>
          </a:p>
        </p:txBody>
      </p:sp>
      <p:sp>
        <p:nvSpPr>
          <p:cNvPr id="833" name="object 833"/>
          <p:cNvSpPr/>
          <p:nvPr/>
        </p:nvSpPr>
        <p:spPr>
          <a:xfrm>
            <a:off x="5439409" y="2217420"/>
            <a:ext cx="21590" cy="0"/>
          </a:xfrm>
          <a:custGeom>
            <a:avLst/>
            <a:gdLst/>
            <a:ahLst/>
            <a:cxnLst/>
            <a:rect l="l" t="t" r="r" b="b"/>
            <a:pathLst>
              <a:path w="21589">
                <a:moveTo>
                  <a:pt x="21589" y="0"/>
                </a:moveTo>
                <a:lnTo>
                  <a:pt x="0" y="0"/>
                </a:lnTo>
              </a:path>
            </a:pathLst>
          </a:custGeom>
          <a:ln w="22860">
            <a:solidFill>
              <a:srgbClr val="001F5F"/>
            </a:solidFill>
          </a:ln>
        </p:spPr>
        <p:txBody>
          <a:bodyPr wrap="square" lIns="0" tIns="0" rIns="0" bIns="0" rtlCol="0"/>
          <a:lstStyle/>
          <a:p>
            <a:endParaRPr/>
          </a:p>
        </p:txBody>
      </p:sp>
      <p:sp>
        <p:nvSpPr>
          <p:cNvPr id="834" name="object 834"/>
          <p:cNvSpPr/>
          <p:nvPr/>
        </p:nvSpPr>
        <p:spPr>
          <a:xfrm>
            <a:off x="5396229" y="2217420"/>
            <a:ext cx="21590" cy="0"/>
          </a:xfrm>
          <a:custGeom>
            <a:avLst/>
            <a:gdLst/>
            <a:ahLst/>
            <a:cxnLst/>
            <a:rect l="l" t="t" r="r" b="b"/>
            <a:pathLst>
              <a:path w="21589">
                <a:moveTo>
                  <a:pt x="21590" y="0"/>
                </a:moveTo>
                <a:lnTo>
                  <a:pt x="0" y="0"/>
                </a:lnTo>
              </a:path>
            </a:pathLst>
          </a:custGeom>
          <a:ln w="22860">
            <a:solidFill>
              <a:srgbClr val="001F5F"/>
            </a:solidFill>
          </a:ln>
        </p:spPr>
        <p:txBody>
          <a:bodyPr wrap="square" lIns="0" tIns="0" rIns="0" bIns="0" rtlCol="0"/>
          <a:lstStyle/>
          <a:p>
            <a:endParaRPr/>
          </a:p>
        </p:txBody>
      </p:sp>
      <p:sp>
        <p:nvSpPr>
          <p:cNvPr id="835" name="object 835"/>
          <p:cNvSpPr/>
          <p:nvPr/>
        </p:nvSpPr>
        <p:spPr>
          <a:xfrm>
            <a:off x="5351779" y="2217420"/>
            <a:ext cx="21590" cy="0"/>
          </a:xfrm>
          <a:custGeom>
            <a:avLst/>
            <a:gdLst/>
            <a:ahLst/>
            <a:cxnLst/>
            <a:rect l="l" t="t" r="r" b="b"/>
            <a:pathLst>
              <a:path w="21589">
                <a:moveTo>
                  <a:pt x="21590" y="0"/>
                </a:moveTo>
                <a:lnTo>
                  <a:pt x="0" y="0"/>
                </a:lnTo>
              </a:path>
            </a:pathLst>
          </a:custGeom>
          <a:ln w="22860">
            <a:solidFill>
              <a:srgbClr val="001F5F"/>
            </a:solidFill>
          </a:ln>
        </p:spPr>
        <p:txBody>
          <a:bodyPr wrap="square" lIns="0" tIns="0" rIns="0" bIns="0" rtlCol="0"/>
          <a:lstStyle/>
          <a:p>
            <a:endParaRPr/>
          </a:p>
        </p:txBody>
      </p:sp>
      <p:sp>
        <p:nvSpPr>
          <p:cNvPr id="836" name="object 836"/>
          <p:cNvSpPr/>
          <p:nvPr/>
        </p:nvSpPr>
        <p:spPr>
          <a:xfrm>
            <a:off x="5307329" y="2217420"/>
            <a:ext cx="22860" cy="0"/>
          </a:xfrm>
          <a:custGeom>
            <a:avLst/>
            <a:gdLst/>
            <a:ahLst/>
            <a:cxnLst/>
            <a:rect l="l" t="t" r="r" b="b"/>
            <a:pathLst>
              <a:path w="22860">
                <a:moveTo>
                  <a:pt x="22860" y="0"/>
                </a:moveTo>
                <a:lnTo>
                  <a:pt x="0" y="0"/>
                </a:lnTo>
              </a:path>
            </a:pathLst>
          </a:custGeom>
          <a:ln w="22860">
            <a:solidFill>
              <a:srgbClr val="001F5F"/>
            </a:solidFill>
          </a:ln>
        </p:spPr>
        <p:txBody>
          <a:bodyPr wrap="square" lIns="0" tIns="0" rIns="0" bIns="0" rtlCol="0"/>
          <a:lstStyle/>
          <a:p>
            <a:endParaRPr/>
          </a:p>
        </p:txBody>
      </p:sp>
      <p:sp>
        <p:nvSpPr>
          <p:cNvPr id="837" name="object 837"/>
          <p:cNvSpPr/>
          <p:nvPr/>
        </p:nvSpPr>
        <p:spPr>
          <a:xfrm>
            <a:off x="5264150" y="2217420"/>
            <a:ext cx="21590" cy="0"/>
          </a:xfrm>
          <a:custGeom>
            <a:avLst/>
            <a:gdLst/>
            <a:ahLst/>
            <a:cxnLst/>
            <a:rect l="l" t="t" r="r" b="b"/>
            <a:pathLst>
              <a:path w="21589">
                <a:moveTo>
                  <a:pt x="21589" y="0"/>
                </a:moveTo>
                <a:lnTo>
                  <a:pt x="0" y="0"/>
                </a:lnTo>
              </a:path>
            </a:pathLst>
          </a:custGeom>
          <a:ln w="22860">
            <a:solidFill>
              <a:srgbClr val="001F5F"/>
            </a:solidFill>
          </a:ln>
        </p:spPr>
        <p:txBody>
          <a:bodyPr wrap="square" lIns="0" tIns="0" rIns="0" bIns="0" rtlCol="0"/>
          <a:lstStyle/>
          <a:p>
            <a:endParaRPr/>
          </a:p>
        </p:txBody>
      </p:sp>
      <p:sp>
        <p:nvSpPr>
          <p:cNvPr id="838" name="object 838"/>
          <p:cNvSpPr/>
          <p:nvPr/>
        </p:nvSpPr>
        <p:spPr>
          <a:xfrm>
            <a:off x="5219700" y="2217420"/>
            <a:ext cx="22860" cy="0"/>
          </a:xfrm>
          <a:custGeom>
            <a:avLst/>
            <a:gdLst/>
            <a:ahLst/>
            <a:cxnLst/>
            <a:rect l="l" t="t" r="r" b="b"/>
            <a:pathLst>
              <a:path w="22860">
                <a:moveTo>
                  <a:pt x="22860" y="0"/>
                </a:moveTo>
                <a:lnTo>
                  <a:pt x="0" y="0"/>
                </a:lnTo>
              </a:path>
            </a:pathLst>
          </a:custGeom>
          <a:ln w="22860">
            <a:solidFill>
              <a:srgbClr val="001F5F"/>
            </a:solidFill>
          </a:ln>
        </p:spPr>
        <p:txBody>
          <a:bodyPr wrap="square" lIns="0" tIns="0" rIns="0" bIns="0" rtlCol="0"/>
          <a:lstStyle/>
          <a:p>
            <a:endParaRPr/>
          </a:p>
        </p:txBody>
      </p:sp>
      <p:sp>
        <p:nvSpPr>
          <p:cNvPr id="839" name="object 839"/>
          <p:cNvSpPr/>
          <p:nvPr/>
        </p:nvSpPr>
        <p:spPr>
          <a:xfrm>
            <a:off x="5176520" y="2217420"/>
            <a:ext cx="21590" cy="0"/>
          </a:xfrm>
          <a:custGeom>
            <a:avLst/>
            <a:gdLst/>
            <a:ahLst/>
            <a:cxnLst/>
            <a:rect l="l" t="t" r="r" b="b"/>
            <a:pathLst>
              <a:path w="21589">
                <a:moveTo>
                  <a:pt x="21589" y="0"/>
                </a:moveTo>
                <a:lnTo>
                  <a:pt x="0" y="0"/>
                </a:lnTo>
              </a:path>
            </a:pathLst>
          </a:custGeom>
          <a:ln w="22860">
            <a:solidFill>
              <a:srgbClr val="001F5F"/>
            </a:solidFill>
          </a:ln>
        </p:spPr>
        <p:txBody>
          <a:bodyPr wrap="square" lIns="0" tIns="0" rIns="0" bIns="0" rtlCol="0"/>
          <a:lstStyle/>
          <a:p>
            <a:endParaRPr/>
          </a:p>
        </p:txBody>
      </p:sp>
      <p:sp>
        <p:nvSpPr>
          <p:cNvPr id="840" name="object 840"/>
          <p:cNvSpPr/>
          <p:nvPr/>
        </p:nvSpPr>
        <p:spPr>
          <a:xfrm>
            <a:off x="5138420" y="2211070"/>
            <a:ext cx="15240" cy="6350"/>
          </a:xfrm>
          <a:custGeom>
            <a:avLst/>
            <a:gdLst/>
            <a:ahLst/>
            <a:cxnLst/>
            <a:rect l="l" t="t" r="r" b="b"/>
            <a:pathLst>
              <a:path w="15239" h="6350">
                <a:moveTo>
                  <a:pt x="15239" y="6350"/>
                </a:moveTo>
                <a:lnTo>
                  <a:pt x="0" y="6350"/>
                </a:lnTo>
                <a:lnTo>
                  <a:pt x="0" y="0"/>
                </a:lnTo>
              </a:path>
            </a:pathLst>
          </a:custGeom>
          <a:ln w="22860">
            <a:solidFill>
              <a:srgbClr val="001F5F"/>
            </a:solidFill>
          </a:ln>
        </p:spPr>
        <p:txBody>
          <a:bodyPr wrap="square" lIns="0" tIns="0" rIns="0" bIns="0" rtlCol="0"/>
          <a:lstStyle/>
          <a:p>
            <a:endParaRPr/>
          </a:p>
        </p:txBody>
      </p:sp>
      <p:sp>
        <p:nvSpPr>
          <p:cNvPr id="841" name="object 841"/>
          <p:cNvSpPr/>
          <p:nvPr/>
        </p:nvSpPr>
        <p:spPr>
          <a:xfrm>
            <a:off x="5138420" y="2166620"/>
            <a:ext cx="0" cy="21590"/>
          </a:xfrm>
          <a:custGeom>
            <a:avLst/>
            <a:gdLst/>
            <a:ahLst/>
            <a:cxnLst/>
            <a:rect l="l" t="t" r="r" b="b"/>
            <a:pathLst>
              <a:path h="21589">
                <a:moveTo>
                  <a:pt x="-11429" y="10795"/>
                </a:moveTo>
                <a:lnTo>
                  <a:pt x="11429" y="10795"/>
                </a:lnTo>
              </a:path>
            </a:pathLst>
          </a:custGeom>
          <a:ln w="21589">
            <a:solidFill>
              <a:srgbClr val="001F5F"/>
            </a:solidFill>
          </a:ln>
        </p:spPr>
        <p:txBody>
          <a:bodyPr wrap="square" lIns="0" tIns="0" rIns="0" bIns="0" rtlCol="0"/>
          <a:lstStyle/>
          <a:p>
            <a:endParaRPr/>
          </a:p>
        </p:txBody>
      </p:sp>
      <p:sp>
        <p:nvSpPr>
          <p:cNvPr id="842" name="object 842"/>
          <p:cNvSpPr/>
          <p:nvPr/>
        </p:nvSpPr>
        <p:spPr>
          <a:xfrm>
            <a:off x="5138420" y="2123439"/>
            <a:ext cx="0" cy="21590"/>
          </a:xfrm>
          <a:custGeom>
            <a:avLst/>
            <a:gdLst/>
            <a:ahLst/>
            <a:cxnLst/>
            <a:rect l="l" t="t" r="r" b="b"/>
            <a:pathLst>
              <a:path h="21589">
                <a:moveTo>
                  <a:pt x="-11429" y="10794"/>
                </a:moveTo>
                <a:lnTo>
                  <a:pt x="11429" y="10794"/>
                </a:lnTo>
              </a:path>
            </a:pathLst>
          </a:custGeom>
          <a:ln w="21589">
            <a:solidFill>
              <a:srgbClr val="001F5F"/>
            </a:solidFill>
          </a:ln>
        </p:spPr>
        <p:txBody>
          <a:bodyPr wrap="square" lIns="0" tIns="0" rIns="0" bIns="0" rtlCol="0"/>
          <a:lstStyle/>
          <a:p>
            <a:endParaRPr/>
          </a:p>
        </p:txBody>
      </p:sp>
      <p:sp>
        <p:nvSpPr>
          <p:cNvPr id="843" name="object 843"/>
          <p:cNvSpPr/>
          <p:nvPr/>
        </p:nvSpPr>
        <p:spPr>
          <a:xfrm>
            <a:off x="5138420" y="2078989"/>
            <a:ext cx="0" cy="21590"/>
          </a:xfrm>
          <a:custGeom>
            <a:avLst/>
            <a:gdLst/>
            <a:ahLst/>
            <a:cxnLst/>
            <a:rect l="l" t="t" r="r" b="b"/>
            <a:pathLst>
              <a:path h="21589">
                <a:moveTo>
                  <a:pt x="-11429" y="10794"/>
                </a:moveTo>
                <a:lnTo>
                  <a:pt x="11429" y="10794"/>
                </a:lnTo>
              </a:path>
            </a:pathLst>
          </a:custGeom>
          <a:ln w="21589">
            <a:solidFill>
              <a:srgbClr val="001F5F"/>
            </a:solidFill>
          </a:ln>
        </p:spPr>
        <p:txBody>
          <a:bodyPr wrap="square" lIns="0" tIns="0" rIns="0" bIns="0" rtlCol="0"/>
          <a:lstStyle/>
          <a:p>
            <a:endParaRPr/>
          </a:p>
        </p:txBody>
      </p:sp>
      <p:sp>
        <p:nvSpPr>
          <p:cNvPr id="844" name="object 844"/>
          <p:cNvSpPr/>
          <p:nvPr/>
        </p:nvSpPr>
        <p:spPr>
          <a:xfrm>
            <a:off x="5138420" y="2034539"/>
            <a:ext cx="0" cy="22860"/>
          </a:xfrm>
          <a:custGeom>
            <a:avLst/>
            <a:gdLst/>
            <a:ahLst/>
            <a:cxnLst/>
            <a:rect l="l" t="t" r="r" b="b"/>
            <a:pathLst>
              <a:path h="22860">
                <a:moveTo>
                  <a:pt x="-11429" y="11430"/>
                </a:moveTo>
                <a:lnTo>
                  <a:pt x="11429" y="11430"/>
                </a:lnTo>
              </a:path>
            </a:pathLst>
          </a:custGeom>
          <a:ln w="22860">
            <a:solidFill>
              <a:srgbClr val="001F5F"/>
            </a:solidFill>
          </a:ln>
        </p:spPr>
        <p:txBody>
          <a:bodyPr wrap="square" lIns="0" tIns="0" rIns="0" bIns="0" rtlCol="0"/>
          <a:lstStyle/>
          <a:p>
            <a:endParaRPr/>
          </a:p>
        </p:txBody>
      </p:sp>
      <p:sp>
        <p:nvSpPr>
          <p:cNvPr id="845" name="object 845"/>
          <p:cNvSpPr/>
          <p:nvPr/>
        </p:nvSpPr>
        <p:spPr>
          <a:xfrm>
            <a:off x="5138420" y="1991360"/>
            <a:ext cx="0" cy="21590"/>
          </a:xfrm>
          <a:custGeom>
            <a:avLst/>
            <a:gdLst/>
            <a:ahLst/>
            <a:cxnLst/>
            <a:rect l="l" t="t" r="r" b="b"/>
            <a:pathLst>
              <a:path h="21589">
                <a:moveTo>
                  <a:pt x="-11429" y="10794"/>
                </a:moveTo>
                <a:lnTo>
                  <a:pt x="11429" y="10794"/>
                </a:lnTo>
              </a:path>
            </a:pathLst>
          </a:custGeom>
          <a:ln w="21589">
            <a:solidFill>
              <a:srgbClr val="001F5F"/>
            </a:solidFill>
          </a:ln>
        </p:spPr>
        <p:txBody>
          <a:bodyPr wrap="square" lIns="0" tIns="0" rIns="0" bIns="0" rtlCol="0"/>
          <a:lstStyle/>
          <a:p>
            <a:endParaRPr/>
          </a:p>
        </p:txBody>
      </p:sp>
      <p:sp>
        <p:nvSpPr>
          <p:cNvPr id="846" name="object 846"/>
          <p:cNvSpPr/>
          <p:nvPr/>
        </p:nvSpPr>
        <p:spPr>
          <a:xfrm>
            <a:off x="5138420" y="1946910"/>
            <a:ext cx="0" cy="22860"/>
          </a:xfrm>
          <a:custGeom>
            <a:avLst/>
            <a:gdLst/>
            <a:ahLst/>
            <a:cxnLst/>
            <a:rect l="l" t="t" r="r" b="b"/>
            <a:pathLst>
              <a:path h="22860">
                <a:moveTo>
                  <a:pt x="-11429" y="11430"/>
                </a:moveTo>
                <a:lnTo>
                  <a:pt x="11429" y="11430"/>
                </a:lnTo>
              </a:path>
            </a:pathLst>
          </a:custGeom>
          <a:ln w="22860">
            <a:solidFill>
              <a:srgbClr val="001F5F"/>
            </a:solidFill>
          </a:ln>
        </p:spPr>
        <p:txBody>
          <a:bodyPr wrap="square" lIns="0" tIns="0" rIns="0" bIns="0" rtlCol="0"/>
          <a:lstStyle/>
          <a:p>
            <a:endParaRPr/>
          </a:p>
        </p:txBody>
      </p:sp>
      <p:sp>
        <p:nvSpPr>
          <p:cNvPr id="847" name="object 847"/>
          <p:cNvSpPr/>
          <p:nvPr/>
        </p:nvSpPr>
        <p:spPr>
          <a:xfrm>
            <a:off x="5138420" y="1903729"/>
            <a:ext cx="0" cy="21590"/>
          </a:xfrm>
          <a:custGeom>
            <a:avLst/>
            <a:gdLst/>
            <a:ahLst/>
            <a:cxnLst/>
            <a:rect l="l" t="t" r="r" b="b"/>
            <a:pathLst>
              <a:path h="21589">
                <a:moveTo>
                  <a:pt x="-11429" y="10795"/>
                </a:moveTo>
                <a:lnTo>
                  <a:pt x="11429" y="10795"/>
                </a:lnTo>
              </a:path>
            </a:pathLst>
          </a:custGeom>
          <a:ln w="21590">
            <a:solidFill>
              <a:srgbClr val="001F5F"/>
            </a:solidFill>
          </a:ln>
        </p:spPr>
        <p:txBody>
          <a:bodyPr wrap="square" lIns="0" tIns="0" rIns="0" bIns="0" rtlCol="0"/>
          <a:lstStyle/>
          <a:p>
            <a:endParaRPr/>
          </a:p>
        </p:txBody>
      </p:sp>
      <p:sp>
        <p:nvSpPr>
          <p:cNvPr id="848" name="object 848"/>
          <p:cNvSpPr/>
          <p:nvPr/>
        </p:nvSpPr>
        <p:spPr>
          <a:xfrm>
            <a:off x="5138420" y="1859279"/>
            <a:ext cx="0" cy="21590"/>
          </a:xfrm>
          <a:custGeom>
            <a:avLst/>
            <a:gdLst/>
            <a:ahLst/>
            <a:cxnLst/>
            <a:rect l="l" t="t" r="r" b="b"/>
            <a:pathLst>
              <a:path h="21589">
                <a:moveTo>
                  <a:pt x="-11429" y="10795"/>
                </a:moveTo>
                <a:lnTo>
                  <a:pt x="11429" y="10795"/>
                </a:lnTo>
              </a:path>
            </a:pathLst>
          </a:custGeom>
          <a:ln w="21590">
            <a:solidFill>
              <a:srgbClr val="001F5F"/>
            </a:solidFill>
          </a:ln>
        </p:spPr>
        <p:txBody>
          <a:bodyPr wrap="square" lIns="0" tIns="0" rIns="0" bIns="0" rtlCol="0"/>
          <a:lstStyle/>
          <a:p>
            <a:endParaRPr/>
          </a:p>
        </p:txBody>
      </p:sp>
      <p:sp>
        <p:nvSpPr>
          <p:cNvPr id="849" name="object 849"/>
          <p:cNvSpPr/>
          <p:nvPr/>
        </p:nvSpPr>
        <p:spPr>
          <a:xfrm>
            <a:off x="5149850" y="1849120"/>
            <a:ext cx="22860" cy="0"/>
          </a:xfrm>
          <a:custGeom>
            <a:avLst/>
            <a:gdLst/>
            <a:ahLst/>
            <a:cxnLst/>
            <a:rect l="l" t="t" r="r" b="b"/>
            <a:pathLst>
              <a:path w="22860">
                <a:moveTo>
                  <a:pt x="0" y="0"/>
                </a:moveTo>
                <a:lnTo>
                  <a:pt x="22860" y="0"/>
                </a:lnTo>
              </a:path>
            </a:pathLst>
          </a:custGeom>
          <a:ln w="22860">
            <a:solidFill>
              <a:srgbClr val="001F5F"/>
            </a:solidFill>
          </a:ln>
        </p:spPr>
        <p:txBody>
          <a:bodyPr wrap="square" lIns="0" tIns="0" rIns="0" bIns="0" rtlCol="0"/>
          <a:lstStyle/>
          <a:p>
            <a:endParaRPr/>
          </a:p>
        </p:txBody>
      </p:sp>
      <p:sp>
        <p:nvSpPr>
          <p:cNvPr id="850" name="object 850"/>
          <p:cNvSpPr/>
          <p:nvPr/>
        </p:nvSpPr>
        <p:spPr>
          <a:xfrm>
            <a:off x="5194300" y="1849120"/>
            <a:ext cx="21590" cy="0"/>
          </a:xfrm>
          <a:custGeom>
            <a:avLst/>
            <a:gdLst/>
            <a:ahLst/>
            <a:cxnLst/>
            <a:rect l="l" t="t" r="r" b="b"/>
            <a:pathLst>
              <a:path w="21589">
                <a:moveTo>
                  <a:pt x="0" y="0"/>
                </a:moveTo>
                <a:lnTo>
                  <a:pt x="21589" y="0"/>
                </a:lnTo>
              </a:path>
            </a:pathLst>
          </a:custGeom>
          <a:ln w="22860">
            <a:solidFill>
              <a:srgbClr val="001F5F"/>
            </a:solidFill>
          </a:ln>
        </p:spPr>
        <p:txBody>
          <a:bodyPr wrap="square" lIns="0" tIns="0" rIns="0" bIns="0" rtlCol="0"/>
          <a:lstStyle/>
          <a:p>
            <a:endParaRPr/>
          </a:p>
        </p:txBody>
      </p:sp>
      <p:sp>
        <p:nvSpPr>
          <p:cNvPr id="851" name="object 851"/>
          <p:cNvSpPr/>
          <p:nvPr/>
        </p:nvSpPr>
        <p:spPr>
          <a:xfrm>
            <a:off x="5237479" y="1849120"/>
            <a:ext cx="22860" cy="0"/>
          </a:xfrm>
          <a:custGeom>
            <a:avLst/>
            <a:gdLst/>
            <a:ahLst/>
            <a:cxnLst/>
            <a:rect l="l" t="t" r="r" b="b"/>
            <a:pathLst>
              <a:path w="22860">
                <a:moveTo>
                  <a:pt x="0" y="0"/>
                </a:moveTo>
                <a:lnTo>
                  <a:pt x="22860" y="0"/>
                </a:lnTo>
              </a:path>
            </a:pathLst>
          </a:custGeom>
          <a:ln w="22860">
            <a:solidFill>
              <a:srgbClr val="001F5F"/>
            </a:solidFill>
          </a:ln>
        </p:spPr>
        <p:txBody>
          <a:bodyPr wrap="square" lIns="0" tIns="0" rIns="0" bIns="0" rtlCol="0"/>
          <a:lstStyle/>
          <a:p>
            <a:endParaRPr/>
          </a:p>
        </p:txBody>
      </p:sp>
      <p:sp>
        <p:nvSpPr>
          <p:cNvPr id="852" name="object 852"/>
          <p:cNvSpPr/>
          <p:nvPr/>
        </p:nvSpPr>
        <p:spPr>
          <a:xfrm>
            <a:off x="5281929" y="1849120"/>
            <a:ext cx="21590" cy="0"/>
          </a:xfrm>
          <a:custGeom>
            <a:avLst/>
            <a:gdLst/>
            <a:ahLst/>
            <a:cxnLst/>
            <a:rect l="l" t="t" r="r" b="b"/>
            <a:pathLst>
              <a:path w="21589">
                <a:moveTo>
                  <a:pt x="0" y="0"/>
                </a:moveTo>
                <a:lnTo>
                  <a:pt x="21590" y="0"/>
                </a:lnTo>
              </a:path>
            </a:pathLst>
          </a:custGeom>
          <a:ln w="22860">
            <a:solidFill>
              <a:srgbClr val="001F5F"/>
            </a:solidFill>
          </a:ln>
        </p:spPr>
        <p:txBody>
          <a:bodyPr wrap="square" lIns="0" tIns="0" rIns="0" bIns="0" rtlCol="0"/>
          <a:lstStyle/>
          <a:p>
            <a:endParaRPr/>
          </a:p>
        </p:txBody>
      </p:sp>
      <p:sp>
        <p:nvSpPr>
          <p:cNvPr id="853" name="object 853"/>
          <p:cNvSpPr/>
          <p:nvPr/>
        </p:nvSpPr>
        <p:spPr>
          <a:xfrm>
            <a:off x="5326379" y="1849120"/>
            <a:ext cx="21590" cy="0"/>
          </a:xfrm>
          <a:custGeom>
            <a:avLst/>
            <a:gdLst/>
            <a:ahLst/>
            <a:cxnLst/>
            <a:rect l="l" t="t" r="r" b="b"/>
            <a:pathLst>
              <a:path w="21589">
                <a:moveTo>
                  <a:pt x="0" y="0"/>
                </a:moveTo>
                <a:lnTo>
                  <a:pt x="21590" y="0"/>
                </a:lnTo>
              </a:path>
            </a:pathLst>
          </a:custGeom>
          <a:ln w="22860">
            <a:solidFill>
              <a:srgbClr val="001F5F"/>
            </a:solidFill>
          </a:ln>
        </p:spPr>
        <p:txBody>
          <a:bodyPr wrap="square" lIns="0" tIns="0" rIns="0" bIns="0" rtlCol="0"/>
          <a:lstStyle/>
          <a:p>
            <a:endParaRPr/>
          </a:p>
        </p:txBody>
      </p:sp>
      <p:sp>
        <p:nvSpPr>
          <p:cNvPr id="854" name="object 854"/>
          <p:cNvSpPr/>
          <p:nvPr/>
        </p:nvSpPr>
        <p:spPr>
          <a:xfrm>
            <a:off x="5369559" y="1849120"/>
            <a:ext cx="21590" cy="0"/>
          </a:xfrm>
          <a:custGeom>
            <a:avLst/>
            <a:gdLst/>
            <a:ahLst/>
            <a:cxnLst/>
            <a:rect l="l" t="t" r="r" b="b"/>
            <a:pathLst>
              <a:path w="21589">
                <a:moveTo>
                  <a:pt x="0" y="0"/>
                </a:moveTo>
                <a:lnTo>
                  <a:pt x="21589" y="0"/>
                </a:lnTo>
              </a:path>
            </a:pathLst>
          </a:custGeom>
          <a:ln w="22860">
            <a:solidFill>
              <a:srgbClr val="001F5F"/>
            </a:solidFill>
          </a:ln>
        </p:spPr>
        <p:txBody>
          <a:bodyPr wrap="square" lIns="0" tIns="0" rIns="0" bIns="0" rtlCol="0"/>
          <a:lstStyle/>
          <a:p>
            <a:endParaRPr/>
          </a:p>
        </p:txBody>
      </p:sp>
      <p:sp>
        <p:nvSpPr>
          <p:cNvPr id="855" name="object 855"/>
          <p:cNvSpPr/>
          <p:nvPr/>
        </p:nvSpPr>
        <p:spPr>
          <a:xfrm>
            <a:off x="5414009" y="1849120"/>
            <a:ext cx="21590" cy="0"/>
          </a:xfrm>
          <a:custGeom>
            <a:avLst/>
            <a:gdLst/>
            <a:ahLst/>
            <a:cxnLst/>
            <a:rect l="l" t="t" r="r" b="b"/>
            <a:pathLst>
              <a:path w="21589">
                <a:moveTo>
                  <a:pt x="0" y="0"/>
                </a:moveTo>
                <a:lnTo>
                  <a:pt x="21589" y="0"/>
                </a:lnTo>
              </a:path>
            </a:pathLst>
          </a:custGeom>
          <a:ln w="22860">
            <a:solidFill>
              <a:srgbClr val="001F5F"/>
            </a:solidFill>
          </a:ln>
        </p:spPr>
        <p:txBody>
          <a:bodyPr wrap="square" lIns="0" tIns="0" rIns="0" bIns="0" rtlCol="0"/>
          <a:lstStyle/>
          <a:p>
            <a:endParaRPr/>
          </a:p>
        </p:txBody>
      </p:sp>
      <p:sp>
        <p:nvSpPr>
          <p:cNvPr id="856" name="object 856"/>
          <p:cNvSpPr/>
          <p:nvPr/>
        </p:nvSpPr>
        <p:spPr>
          <a:xfrm>
            <a:off x="5457190" y="1849120"/>
            <a:ext cx="22860" cy="0"/>
          </a:xfrm>
          <a:custGeom>
            <a:avLst/>
            <a:gdLst/>
            <a:ahLst/>
            <a:cxnLst/>
            <a:rect l="l" t="t" r="r" b="b"/>
            <a:pathLst>
              <a:path w="22860">
                <a:moveTo>
                  <a:pt x="0" y="0"/>
                </a:moveTo>
                <a:lnTo>
                  <a:pt x="22860" y="0"/>
                </a:lnTo>
              </a:path>
            </a:pathLst>
          </a:custGeom>
          <a:ln w="22860">
            <a:solidFill>
              <a:srgbClr val="001F5F"/>
            </a:solidFill>
          </a:ln>
        </p:spPr>
        <p:txBody>
          <a:bodyPr wrap="square" lIns="0" tIns="0" rIns="0" bIns="0" rtlCol="0"/>
          <a:lstStyle/>
          <a:p>
            <a:endParaRPr/>
          </a:p>
        </p:txBody>
      </p:sp>
      <p:sp>
        <p:nvSpPr>
          <p:cNvPr id="857" name="object 857"/>
          <p:cNvSpPr/>
          <p:nvPr/>
        </p:nvSpPr>
        <p:spPr>
          <a:xfrm>
            <a:off x="5501640" y="1849120"/>
            <a:ext cx="21590" cy="0"/>
          </a:xfrm>
          <a:custGeom>
            <a:avLst/>
            <a:gdLst/>
            <a:ahLst/>
            <a:cxnLst/>
            <a:rect l="l" t="t" r="r" b="b"/>
            <a:pathLst>
              <a:path w="21589">
                <a:moveTo>
                  <a:pt x="0" y="0"/>
                </a:moveTo>
                <a:lnTo>
                  <a:pt x="21589" y="0"/>
                </a:lnTo>
              </a:path>
            </a:pathLst>
          </a:custGeom>
          <a:ln w="22860">
            <a:solidFill>
              <a:srgbClr val="001F5F"/>
            </a:solidFill>
          </a:ln>
        </p:spPr>
        <p:txBody>
          <a:bodyPr wrap="square" lIns="0" tIns="0" rIns="0" bIns="0" rtlCol="0"/>
          <a:lstStyle/>
          <a:p>
            <a:endParaRPr/>
          </a:p>
        </p:txBody>
      </p:sp>
      <p:sp>
        <p:nvSpPr>
          <p:cNvPr id="858" name="object 858"/>
          <p:cNvSpPr/>
          <p:nvPr/>
        </p:nvSpPr>
        <p:spPr>
          <a:xfrm>
            <a:off x="5544820" y="1849120"/>
            <a:ext cx="22860" cy="0"/>
          </a:xfrm>
          <a:custGeom>
            <a:avLst/>
            <a:gdLst/>
            <a:ahLst/>
            <a:cxnLst/>
            <a:rect l="l" t="t" r="r" b="b"/>
            <a:pathLst>
              <a:path w="22860">
                <a:moveTo>
                  <a:pt x="0" y="0"/>
                </a:moveTo>
                <a:lnTo>
                  <a:pt x="22859" y="0"/>
                </a:lnTo>
              </a:path>
            </a:pathLst>
          </a:custGeom>
          <a:ln w="22860">
            <a:solidFill>
              <a:srgbClr val="001F5F"/>
            </a:solidFill>
          </a:ln>
        </p:spPr>
        <p:txBody>
          <a:bodyPr wrap="square" lIns="0" tIns="0" rIns="0" bIns="0" rtlCol="0"/>
          <a:lstStyle/>
          <a:p>
            <a:endParaRPr/>
          </a:p>
        </p:txBody>
      </p:sp>
      <p:sp>
        <p:nvSpPr>
          <p:cNvPr id="859" name="object 859"/>
          <p:cNvSpPr/>
          <p:nvPr/>
        </p:nvSpPr>
        <p:spPr>
          <a:xfrm>
            <a:off x="5589270" y="1849120"/>
            <a:ext cx="21590" cy="0"/>
          </a:xfrm>
          <a:custGeom>
            <a:avLst/>
            <a:gdLst/>
            <a:ahLst/>
            <a:cxnLst/>
            <a:rect l="l" t="t" r="r" b="b"/>
            <a:pathLst>
              <a:path w="21589">
                <a:moveTo>
                  <a:pt x="0" y="0"/>
                </a:moveTo>
                <a:lnTo>
                  <a:pt x="21589" y="0"/>
                </a:lnTo>
              </a:path>
            </a:pathLst>
          </a:custGeom>
          <a:ln w="22860">
            <a:solidFill>
              <a:srgbClr val="001F5F"/>
            </a:solidFill>
          </a:ln>
        </p:spPr>
        <p:txBody>
          <a:bodyPr wrap="square" lIns="0" tIns="0" rIns="0" bIns="0" rtlCol="0"/>
          <a:lstStyle/>
          <a:p>
            <a:endParaRPr/>
          </a:p>
        </p:txBody>
      </p:sp>
      <p:sp>
        <p:nvSpPr>
          <p:cNvPr id="860" name="object 860"/>
          <p:cNvSpPr/>
          <p:nvPr/>
        </p:nvSpPr>
        <p:spPr>
          <a:xfrm>
            <a:off x="5633720" y="1849120"/>
            <a:ext cx="21590" cy="0"/>
          </a:xfrm>
          <a:custGeom>
            <a:avLst/>
            <a:gdLst/>
            <a:ahLst/>
            <a:cxnLst/>
            <a:rect l="l" t="t" r="r" b="b"/>
            <a:pathLst>
              <a:path w="21589">
                <a:moveTo>
                  <a:pt x="0" y="0"/>
                </a:moveTo>
                <a:lnTo>
                  <a:pt x="21589" y="0"/>
                </a:lnTo>
              </a:path>
            </a:pathLst>
          </a:custGeom>
          <a:ln w="22860">
            <a:solidFill>
              <a:srgbClr val="001F5F"/>
            </a:solidFill>
          </a:ln>
        </p:spPr>
        <p:txBody>
          <a:bodyPr wrap="square" lIns="0" tIns="0" rIns="0" bIns="0" rtlCol="0"/>
          <a:lstStyle/>
          <a:p>
            <a:endParaRPr/>
          </a:p>
        </p:txBody>
      </p:sp>
      <p:sp>
        <p:nvSpPr>
          <p:cNvPr id="861" name="object 861"/>
          <p:cNvSpPr/>
          <p:nvPr/>
        </p:nvSpPr>
        <p:spPr>
          <a:xfrm>
            <a:off x="5676900" y="1849120"/>
            <a:ext cx="22860" cy="0"/>
          </a:xfrm>
          <a:custGeom>
            <a:avLst/>
            <a:gdLst/>
            <a:ahLst/>
            <a:cxnLst/>
            <a:rect l="l" t="t" r="r" b="b"/>
            <a:pathLst>
              <a:path w="22860">
                <a:moveTo>
                  <a:pt x="0" y="0"/>
                </a:moveTo>
                <a:lnTo>
                  <a:pt x="22860" y="0"/>
                </a:lnTo>
              </a:path>
            </a:pathLst>
          </a:custGeom>
          <a:ln w="22860">
            <a:solidFill>
              <a:srgbClr val="001F5F"/>
            </a:solidFill>
          </a:ln>
        </p:spPr>
        <p:txBody>
          <a:bodyPr wrap="square" lIns="0" tIns="0" rIns="0" bIns="0" rtlCol="0"/>
          <a:lstStyle/>
          <a:p>
            <a:endParaRPr/>
          </a:p>
        </p:txBody>
      </p:sp>
      <p:sp>
        <p:nvSpPr>
          <p:cNvPr id="862" name="object 862"/>
          <p:cNvSpPr/>
          <p:nvPr/>
        </p:nvSpPr>
        <p:spPr>
          <a:xfrm>
            <a:off x="5721350" y="1849120"/>
            <a:ext cx="21590" cy="0"/>
          </a:xfrm>
          <a:custGeom>
            <a:avLst/>
            <a:gdLst/>
            <a:ahLst/>
            <a:cxnLst/>
            <a:rect l="l" t="t" r="r" b="b"/>
            <a:pathLst>
              <a:path w="21589">
                <a:moveTo>
                  <a:pt x="0" y="0"/>
                </a:moveTo>
                <a:lnTo>
                  <a:pt x="21589" y="0"/>
                </a:lnTo>
              </a:path>
            </a:pathLst>
          </a:custGeom>
          <a:ln w="22860">
            <a:solidFill>
              <a:srgbClr val="001F5F"/>
            </a:solidFill>
          </a:ln>
        </p:spPr>
        <p:txBody>
          <a:bodyPr wrap="square" lIns="0" tIns="0" rIns="0" bIns="0" rtlCol="0"/>
          <a:lstStyle/>
          <a:p>
            <a:endParaRPr/>
          </a:p>
        </p:txBody>
      </p:sp>
      <p:sp>
        <p:nvSpPr>
          <p:cNvPr id="863" name="object 863"/>
          <p:cNvSpPr/>
          <p:nvPr/>
        </p:nvSpPr>
        <p:spPr>
          <a:xfrm>
            <a:off x="5764529" y="1849120"/>
            <a:ext cx="22860" cy="0"/>
          </a:xfrm>
          <a:custGeom>
            <a:avLst/>
            <a:gdLst/>
            <a:ahLst/>
            <a:cxnLst/>
            <a:rect l="l" t="t" r="r" b="b"/>
            <a:pathLst>
              <a:path w="22860">
                <a:moveTo>
                  <a:pt x="0" y="0"/>
                </a:moveTo>
                <a:lnTo>
                  <a:pt x="22860" y="0"/>
                </a:lnTo>
              </a:path>
            </a:pathLst>
          </a:custGeom>
          <a:ln w="22860">
            <a:solidFill>
              <a:srgbClr val="001F5F"/>
            </a:solidFill>
          </a:ln>
        </p:spPr>
        <p:txBody>
          <a:bodyPr wrap="square" lIns="0" tIns="0" rIns="0" bIns="0" rtlCol="0"/>
          <a:lstStyle/>
          <a:p>
            <a:endParaRPr/>
          </a:p>
        </p:txBody>
      </p:sp>
      <p:sp>
        <p:nvSpPr>
          <p:cNvPr id="864" name="object 864"/>
          <p:cNvSpPr/>
          <p:nvPr/>
        </p:nvSpPr>
        <p:spPr>
          <a:xfrm>
            <a:off x="5808979" y="1849120"/>
            <a:ext cx="21590" cy="0"/>
          </a:xfrm>
          <a:custGeom>
            <a:avLst/>
            <a:gdLst/>
            <a:ahLst/>
            <a:cxnLst/>
            <a:rect l="l" t="t" r="r" b="b"/>
            <a:pathLst>
              <a:path w="21589">
                <a:moveTo>
                  <a:pt x="0" y="0"/>
                </a:moveTo>
                <a:lnTo>
                  <a:pt x="21590" y="0"/>
                </a:lnTo>
              </a:path>
            </a:pathLst>
          </a:custGeom>
          <a:ln w="22860">
            <a:solidFill>
              <a:srgbClr val="001F5F"/>
            </a:solidFill>
          </a:ln>
        </p:spPr>
        <p:txBody>
          <a:bodyPr wrap="square" lIns="0" tIns="0" rIns="0" bIns="0" rtlCol="0"/>
          <a:lstStyle/>
          <a:p>
            <a:endParaRPr/>
          </a:p>
        </p:txBody>
      </p:sp>
      <p:sp>
        <p:nvSpPr>
          <p:cNvPr id="865" name="object 865"/>
          <p:cNvSpPr/>
          <p:nvPr/>
        </p:nvSpPr>
        <p:spPr>
          <a:xfrm>
            <a:off x="5853429" y="1849120"/>
            <a:ext cx="21590" cy="0"/>
          </a:xfrm>
          <a:custGeom>
            <a:avLst/>
            <a:gdLst/>
            <a:ahLst/>
            <a:cxnLst/>
            <a:rect l="l" t="t" r="r" b="b"/>
            <a:pathLst>
              <a:path w="21589">
                <a:moveTo>
                  <a:pt x="0" y="0"/>
                </a:moveTo>
                <a:lnTo>
                  <a:pt x="21590" y="0"/>
                </a:lnTo>
              </a:path>
            </a:pathLst>
          </a:custGeom>
          <a:ln w="22860">
            <a:solidFill>
              <a:srgbClr val="001F5F"/>
            </a:solidFill>
          </a:ln>
        </p:spPr>
        <p:txBody>
          <a:bodyPr wrap="square" lIns="0" tIns="0" rIns="0" bIns="0" rtlCol="0"/>
          <a:lstStyle/>
          <a:p>
            <a:endParaRPr/>
          </a:p>
        </p:txBody>
      </p:sp>
      <p:sp>
        <p:nvSpPr>
          <p:cNvPr id="866" name="object 866"/>
          <p:cNvSpPr/>
          <p:nvPr/>
        </p:nvSpPr>
        <p:spPr>
          <a:xfrm>
            <a:off x="5896609" y="1849120"/>
            <a:ext cx="21590" cy="0"/>
          </a:xfrm>
          <a:custGeom>
            <a:avLst/>
            <a:gdLst/>
            <a:ahLst/>
            <a:cxnLst/>
            <a:rect l="l" t="t" r="r" b="b"/>
            <a:pathLst>
              <a:path w="21589">
                <a:moveTo>
                  <a:pt x="0" y="0"/>
                </a:moveTo>
                <a:lnTo>
                  <a:pt x="21589" y="0"/>
                </a:lnTo>
              </a:path>
            </a:pathLst>
          </a:custGeom>
          <a:ln w="22860">
            <a:solidFill>
              <a:srgbClr val="001F5F"/>
            </a:solidFill>
          </a:ln>
        </p:spPr>
        <p:txBody>
          <a:bodyPr wrap="square" lIns="0" tIns="0" rIns="0" bIns="0" rtlCol="0"/>
          <a:lstStyle/>
          <a:p>
            <a:endParaRPr/>
          </a:p>
        </p:txBody>
      </p:sp>
      <p:sp>
        <p:nvSpPr>
          <p:cNvPr id="867" name="object 867"/>
          <p:cNvSpPr/>
          <p:nvPr/>
        </p:nvSpPr>
        <p:spPr>
          <a:xfrm>
            <a:off x="5941059" y="1849120"/>
            <a:ext cx="21590" cy="0"/>
          </a:xfrm>
          <a:custGeom>
            <a:avLst/>
            <a:gdLst/>
            <a:ahLst/>
            <a:cxnLst/>
            <a:rect l="l" t="t" r="r" b="b"/>
            <a:pathLst>
              <a:path w="21589">
                <a:moveTo>
                  <a:pt x="0" y="0"/>
                </a:moveTo>
                <a:lnTo>
                  <a:pt x="21589" y="0"/>
                </a:lnTo>
              </a:path>
            </a:pathLst>
          </a:custGeom>
          <a:ln w="22860">
            <a:solidFill>
              <a:srgbClr val="001F5F"/>
            </a:solidFill>
          </a:ln>
        </p:spPr>
        <p:txBody>
          <a:bodyPr wrap="square" lIns="0" tIns="0" rIns="0" bIns="0" rtlCol="0"/>
          <a:lstStyle/>
          <a:p>
            <a:endParaRPr/>
          </a:p>
        </p:txBody>
      </p:sp>
      <p:sp>
        <p:nvSpPr>
          <p:cNvPr id="868" name="object 868"/>
          <p:cNvSpPr/>
          <p:nvPr/>
        </p:nvSpPr>
        <p:spPr>
          <a:xfrm>
            <a:off x="5984240" y="1849120"/>
            <a:ext cx="22860" cy="0"/>
          </a:xfrm>
          <a:custGeom>
            <a:avLst/>
            <a:gdLst/>
            <a:ahLst/>
            <a:cxnLst/>
            <a:rect l="l" t="t" r="r" b="b"/>
            <a:pathLst>
              <a:path w="22860">
                <a:moveTo>
                  <a:pt x="0" y="0"/>
                </a:moveTo>
                <a:lnTo>
                  <a:pt x="22860" y="0"/>
                </a:lnTo>
              </a:path>
            </a:pathLst>
          </a:custGeom>
          <a:ln w="22860">
            <a:solidFill>
              <a:srgbClr val="001F5F"/>
            </a:solidFill>
          </a:ln>
        </p:spPr>
        <p:txBody>
          <a:bodyPr wrap="square" lIns="0" tIns="0" rIns="0" bIns="0" rtlCol="0"/>
          <a:lstStyle/>
          <a:p>
            <a:endParaRPr/>
          </a:p>
        </p:txBody>
      </p:sp>
      <p:sp>
        <p:nvSpPr>
          <p:cNvPr id="869" name="object 869"/>
          <p:cNvSpPr/>
          <p:nvPr/>
        </p:nvSpPr>
        <p:spPr>
          <a:xfrm>
            <a:off x="6028690" y="1849120"/>
            <a:ext cx="21590" cy="0"/>
          </a:xfrm>
          <a:custGeom>
            <a:avLst/>
            <a:gdLst/>
            <a:ahLst/>
            <a:cxnLst/>
            <a:rect l="l" t="t" r="r" b="b"/>
            <a:pathLst>
              <a:path w="21589">
                <a:moveTo>
                  <a:pt x="0" y="0"/>
                </a:moveTo>
                <a:lnTo>
                  <a:pt x="21589" y="0"/>
                </a:lnTo>
              </a:path>
            </a:pathLst>
          </a:custGeom>
          <a:ln w="22860">
            <a:solidFill>
              <a:srgbClr val="001F5F"/>
            </a:solidFill>
          </a:ln>
        </p:spPr>
        <p:txBody>
          <a:bodyPr wrap="square" lIns="0" tIns="0" rIns="0" bIns="0" rtlCol="0"/>
          <a:lstStyle/>
          <a:p>
            <a:endParaRPr/>
          </a:p>
        </p:txBody>
      </p:sp>
      <p:sp>
        <p:nvSpPr>
          <p:cNvPr id="870" name="object 870"/>
          <p:cNvSpPr/>
          <p:nvPr/>
        </p:nvSpPr>
        <p:spPr>
          <a:xfrm>
            <a:off x="6071870" y="1849120"/>
            <a:ext cx="22860" cy="0"/>
          </a:xfrm>
          <a:custGeom>
            <a:avLst/>
            <a:gdLst/>
            <a:ahLst/>
            <a:cxnLst/>
            <a:rect l="l" t="t" r="r" b="b"/>
            <a:pathLst>
              <a:path w="22860">
                <a:moveTo>
                  <a:pt x="0" y="0"/>
                </a:moveTo>
                <a:lnTo>
                  <a:pt x="22859" y="0"/>
                </a:lnTo>
              </a:path>
            </a:pathLst>
          </a:custGeom>
          <a:ln w="22860">
            <a:solidFill>
              <a:srgbClr val="001F5F"/>
            </a:solidFill>
          </a:ln>
        </p:spPr>
        <p:txBody>
          <a:bodyPr wrap="square" lIns="0" tIns="0" rIns="0" bIns="0" rtlCol="0"/>
          <a:lstStyle/>
          <a:p>
            <a:endParaRPr/>
          </a:p>
        </p:txBody>
      </p:sp>
      <p:sp>
        <p:nvSpPr>
          <p:cNvPr id="871" name="object 871"/>
          <p:cNvSpPr/>
          <p:nvPr/>
        </p:nvSpPr>
        <p:spPr>
          <a:xfrm>
            <a:off x="6116320" y="1849120"/>
            <a:ext cx="21590" cy="0"/>
          </a:xfrm>
          <a:custGeom>
            <a:avLst/>
            <a:gdLst/>
            <a:ahLst/>
            <a:cxnLst/>
            <a:rect l="l" t="t" r="r" b="b"/>
            <a:pathLst>
              <a:path w="21589">
                <a:moveTo>
                  <a:pt x="0" y="0"/>
                </a:moveTo>
                <a:lnTo>
                  <a:pt x="21589" y="0"/>
                </a:lnTo>
              </a:path>
            </a:pathLst>
          </a:custGeom>
          <a:ln w="22860">
            <a:solidFill>
              <a:srgbClr val="001F5F"/>
            </a:solidFill>
          </a:ln>
        </p:spPr>
        <p:txBody>
          <a:bodyPr wrap="square" lIns="0" tIns="0" rIns="0" bIns="0" rtlCol="0"/>
          <a:lstStyle/>
          <a:p>
            <a:endParaRPr/>
          </a:p>
        </p:txBody>
      </p:sp>
      <p:sp>
        <p:nvSpPr>
          <p:cNvPr id="872" name="object 872"/>
          <p:cNvSpPr/>
          <p:nvPr/>
        </p:nvSpPr>
        <p:spPr>
          <a:xfrm>
            <a:off x="6160770" y="1849120"/>
            <a:ext cx="21590" cy="0"/>
          </a:xfrm>
          <a:custGeom>
            <a:avLst/>
            <a:gdLst/>
            <a:ahLst/>
            <a:cxnLst/>
            <a:rect l="l" t="t" r="r" b="b"/>
            <a:pathLst>
              <a:path w="21589">
                <a:moveTo>
                  <a:pt x="0" y="0"/>
                </a:moveTo>
                <a:lnTo>
                  <a:pt x="21589" y="0"/>
                </a:lnTo>
              </a:path>
            </a:pathLst>
          </a:custGeom>
          <a:ln w="22860">
            <a:solidFill>
              <a:srgbClr val="001F5F"/>
            </a:solidFill>
          </a:ln>
        </p:spPr>
        <p:txBody>
          <a:bodyPr wrap="square" lIns="0" tIns="0" rIns="0" bIns="0" rtlCol="0"/>
          <a:lstStyle/>
          <a:p>
            <a:endParaRPr/>
          </a:p>
        </p:txBody>
      </p:sp>
      <p:sp>
        <p:nvSpPr>
          <p:cNvPr id="873" name="object 873"/>
          <p:cNvSpPr/>
          <p:nvPr/>
        </p:nvSpPr>
        <p:spPr>
          <a:xfrm>
            <a:off x="6203950" y="1849120"/>
            <a:ext cx="22860" cy="0"/>
          </a:xfrm>
          <a:custGeom>
            <a:avLst/>
            <a:gdLst/>
            <a:ahLst/>
            <a:cxnLst/>
            <a:rect l="l" t="t" r="r" b="b"/>
            <a:pathLst>
              <a:path w="22860">
                <a:moveTo>
                  <a:pt x="0" y="0"/>
                </a:moveTo>
                <a:lnTo>
                  <a:pt x="22860" y="0"/>
                </a:lnTo>
              </a:path>
            </a:pathLst>
          </a:custGeom>
          <a:ln w="22860">
            <a:solidFill>
              <a:srgbClr val="001F5F"/>
            </a:solidFill>
          </a:ln>
        </p:spPr>
        <p:txBody>
          <a:bodyPr wrap="square" lIns="0" tIns="0" rIns="0" bIns="0" rtlCol="0"/>
          <a:lstStyle/>
          <a:p>
            <a:endParaRPr/>
          </a:p>
        </p:txBody>
      </p:sp>
      <p:sp>
        <p:nvSpPr>
          <p:cNvPr id="874" name="object 874"/>
          <p:cNvSpPr/>
          <p:nvPr/>
        </p:nvSpPr>
        <p:spPr>
          <a:xfrm>
            <a:off x="6248400" y="1849120"/>
            <a:ext cx="21590" cy="0"/>
          </a:xfrm>
          <a:custGeom>
            <a:avLst/>
            <a:gdLst/>
            <a:ahLst/>
            <a:cxnLst/>
            <a:rect l="l" t="t" r="r" b="b"/>
            <a:pathLst>
              <a:path w="21589">
                <a:moveTo>
                  <a:pt x="0" y="0"/>
                </a:moveTo>
                <a:lnTo>
                  <a:pt x="21589" y="0"/>
                </a:lnTo>
              </a:path>
            </a:pathLst>
          </a:custGeom>
          <a:ln w="22860">
            <a:solidFill>
              <a:srgbClr val="001F5F"/>
            </a:solidFill>
          </a:ln>
        </p:spPr>
        <p:txBody>
          <a:bodyPr wrap="square" lIns="0" tIns="0" rIns="0" bIns="0" rtlCol="0"/>
          <a:lstStyle/>
          <a:p>
            <a:endParaRPr/>
          </a:p>
        </p:txBody>
      </p:sp>
      <p:sp>
        <p:nvSpPr>
          <p:cNvPr id="875" name="object 875"/>
          <p:cNvSpPr/>
          <p:nvPr/>
        </p:nvSpPr>
        <p:spPr>
          <a:xfrm>
            <a:off x="6291579" y="1849120"/>
            <a:ext cx="22860" cy="0"/>
          </a:xfrm>
          <a:custGeom>
            <a:avLst/>
            <a:gdLst/>
            <a:ahLst/>
            <a:cxnLst/>
            <a:rect l="l" t="t" r="r" b="b"/>
            <a:pathLst>
              <a:path w="22860">
                <a:moveTo>
                  <a:pt x="0" y="0"/>
                </a:moveTo>
                <a:lnTo>
                  <a:pt x="22860" y="0"/>
                </a:lnTo>
              </a:path>
            </a:pathLst>
          </a:custGeom>
          <a:ln w="22860">
            <a:solidFill>
              <a:srgbClr val="001F5F"/>
            </a:solidFill>
          </a:ln>
        </p:spPr>
        <p:txBody>
          <a:bodyPr wrap="square" lIns="0" tIns="0" rIns="0" bIns="0" rtlCol="0"/>
          <a:lstStyle/>
          <a:p>
            <a:endParaRPr/>
          </a:p>
        </p:txBody>
      </p:sp>
      <p:sp>
        <p:nvSpPr>
          <p:cNvPr id="876" name="object 876"/>
          <p:cNvSpPr/>
          <p:nvPr/>
        </p:nvSpPr>
        <p:spPr>
          <a:xfrm>
            <a:off x="6336029" y="1849120"/>
            <a:ext cx="21590" cy="0"/>
          </a:xfrm>
          <a:custGeom>
            <a:avLst/>
            <a:gdLst/>
            <a:ahLst/>
            <a:cxnLst/>
            <a:rect l="l" t="t" r="r" b="b"/>
            <a:pathLst>
              <a:path w="21589">
                <a:moveTo>
                  <a:pt x="0" y="0"/>
                </a:moveTo>
                <a:lnTo>
                  <a:pt x="21590" y="0"/>
                </a:lnTo>
              </a:path>
            </a:pathLst>
          </a:custGeom>
          <a:ln w="22860">
            <a:solidFill>
              <a:srgbClr val="001F5F"/>
            </a:solidFill>
          </a:ln>
        </p:spPr>
        <p:txBody>
          <a:bodyPr wrap="square" lIns="0" tIns="0" rIns="0" bIns="0" rtlCol="0"/>
          <a:lstStyle/>
          <a:p>
            <a:endParaRPr/>
          </a:p>
        </p:txBody>
      </p:sp>
      <p:sp>
        <p:nvSpPr>
          <p:cNvPr id="877" name="object 877"/>
          <p:cNvSpPr/>
          <p:nvPr/>
        </p:nvSpPr>
        <p:spPr>
          <a:xfrm>
            <a:off x="6380479" y="1849120"/>
            <a:ext cx="21590" cy="0"/>
          </a:xfrm>
          <a:custGeom>
            <a:avLst/>
            <a:gdLst/>
            <a:ahLst/>
            <a:cxnLst/>
            <a:rect l="l" t="t" r="r" b="b"/>
            <a:pathLst>
              <a:path w="21589">
                <a:moveTo>
                  <a:pt x="0" y="0"/>
                </a:moveTo>
                <a:lnTo>
                  <a:pt x="21590" y="0"/>
                </a:lnTo>
              </a:path>
            </a:pathLst>
          </a:custGeom>
          <a:ln w="22860">
            <a:solidFill>
              <a:srgbClr val="001F5F"/>
            </a:solidFill>
          </a:ln>
        </p:spPr>
        <p:txBody>
          <a:bodyPr wrap="square" lIns="0" tIns="0" rIns="0" bIns="0" rtlCol="0"/>
          <a:lstStyle/>
          <a:p>
            <a:endParaRPr/>
          </a:p>
        </p:txBody>
      </p:sp>
      <p:sp>
        <p:nvSpPr>
          <p:cNvPr id="878" name="object 878"/>
          <p:cNvSpPr/>
          <p:nvPr/>
        </p:nvSpPr>
        <p:spPr>
          <a:xfrm>
            <a:off x="6423659" y="1849120"/>
            <a:ext cx="21590" cy="0"/>
          </a:xfrm>
          <a:custGeom>
            <a:avLst/>
            <a:gdLst/>
            <a:ahLst/>
            <a:cxnLst/>
            <a:rect l="l" t="t" r="r" b="b"/>
            <a:pathLst>
              <a:path w="21589">
                <a:moveTo>
                  <a:pt x="0" y="0"/>
                </a:moveTo>
                <a:lnTo>
                  <a:pt x="21589" y="0"/>
                </a:lnTo>
              </a:path>
            </a:pathLst>
          </a:custGeom>
          <a:ln w="22860">
            <a:solidFill>
              <a:srgbClr val="001F5F"/>
            </a:solidFill>
          </a:ln>
        </p:spPr>
        <p:txBody>
          <a:bodyPr wrap="square" lIns="0" tIns="0" rIns="0" bIns="0" rtlCol="0"/>
          <a:lstStyle/>
          <a:p>
            <a:endParaRPr/>
          </a:p>
        </p:txBody>
      </p:sp>
      <p:sp>
        <p:nvSpPr>
          <p:cNvPr id="879" name="object 879"/>
          <p:cNvSpPr/>
          <p:nvPr/>
        </p:nvSpPr>
        <p:spPr>
          <a:xfrm>
            <a:off x="6468109" y="1849120"/>
            <a:ext cx="21590" cy="0"/>
          </a:xfrm>
          <a:custGeom>
            <a:avLst/>
            <a:gdLst/>
            <a:ahLst/>
            <a:cxnLst/>
            <a:rect l="l" t="t" r="r" b="b"/>
            <a:pathLst>
              <a:path w="21589">
                <a:moveTo>
                  <a:pt x="0" y="0"/>
                </a:moveTo>
                <a:lnTo>
                  <a:pt x="21589" y="0"/>
                </a:lnTo>
              </a:path>
            </a:pathLst>
          </a:custGeom>
          <a:ln w="22860">
            <a:solidFill>
              <a:srgbClr val="001F5F"/>
            </a:solidFill>
          </a:ln>
        </p:spPr>
        <p:txBody>
          <a:bodyPr wrap="square" lIns="0" tIns="0" rIns="0" bIns="0" rtlCol="0"/>
          <a:lstStyle/>
          <a:p>
            <a:endParaRPr/>
          </a:p>
        </p:txBody>
      </p:sp>
      <p:sp>
        <p:nvSpPr>
          <p:cNvPr id="880" name="object 880"/>
          <p:cNvSpPr/>
          <p:nvPr/>
        </p:nvSpPr>
        <p:spPr>
          <a:xfrm>
            <a:off x="6511290" y="1849120"/>
            <a:ext cx="22860" cy="0"/>
          </a:xfrm>
          <a:custGeom>
            <a:avLst/>
            <a:gdLst/>
            <a:ahLst/>
            <a:cxnLst/>
            <a:rect l="l" t="t" r="r" b="b"/>
            <a:pathLst>
              <a:path w="22859">
                <a:moveTo>
                  <a:pt x="0" y="0"/>
                </a:moveTo>
                <a:lnTo>
                  <a:pt x="22859" y="0"/>
                </a:lnTo>
              </a:path>
            </a:pathLst>
          </a:custGeom>
          <a:ln w="22860">
            <a:solidFill>
              <a:srgbClr val="001F5F"/>
            </a:solidFill>
          </a:ln>
        </p:spPr>
        <p:txBody>
          <a:bodyPr wrap="square" lIns="0" tIns="0" rIns="0" bIns="0" rtlCol="0"/>
          <a:lstStyle/>
          <a:p>
            <a:endParaRPr/>
          </a:p>
        </p:txBody>
      </p:sp>
      <p:sp>
        <p:nvSpPr>
          <p:cNvPr id="881" name="object 881"/>
          <p:cNvSpPr/>
          <p:nvPr/>
        </p:nvSpPr>
        <p:spPr>
          <a:xfrm>
            <a:off x="6555740" y="1849120"/>
            <a:ext cx="21590" cy="0"/>
          </a:xfrm>
          <a:custGeom>
            <a:avLst/>
            <a:gdLst/>
            <a:ahLst/>
            <a:cxnLst/>
            <a:rect l="l" t="t" r="r" b="b"/>
            <a:pathLst>
              <a:path w="21590">
                <a:moveTo>
                  <a:pt x="0" y="0"/>
                </a:moveTo>
                <a:lnTo>
                  <a:pt x="21589" y="0"/>
                </a:lnTo>
              </a:path>
            </a:pathLst>
          </a:custGeom>
          <a:ln w="22860">
            <a:solidFill>
              <a:srgbClr val="001F5F"/>
            </a:solidFill>
          </a:ln>
        </p:spPr>
        <p:txBody>
          <a:bodyPr wrap="square" lIns="0" tIns="0" rIns="0" bIns="0" rtlCol="0"/>
          <a:lstStyle/>
          <a:p>
            <a:endParaRPr/>
          </a:p>
        </p:txBody>
      </p:sp>
      <p:sp>
        <p:nvSpPr>
          <p:cNvPr id="882" name="object 882"/>
          <p:cNvSpPr/>
          <p:nvPr/>
        </p:nvSpPr>
        <p:spPr>
          <a:xfrm>
            <a:off x="6598919" y="1849120"/>
            <a:ext cx="22860" cy="0"/>
          </a:xfrm>
          <a:custGeom>
            <a:avLst/>
            <a:gdLst/>
            <a:ahLst/>
            <a:cxnLst/>
            <a:rect l="l" t="t" r="r" b="b"/>
            <a:pathLst>
              <a:path w="22859">
                <a:moveTo>
                  <a:pt x="0" y="0"/>
                </a:moveTo>
                <a:lnTo>
                  <a:pt x="22859" y="0"/>
                </a:lnTo>
              </a:path>
            </a:pathLst>
          </a:custGeom>
          <a:ln w="22860">
            <a:solidFill>
              <a:srgbClr val="001F5F"/>
            </a:solidFill>
          </a:ln>
        </p:spPr>
        <p:txBody>
          <a:bodyPr wrap="square" lIns="0" tIns="0" rIns="0" bIns="0" rtlCol="0"/>
          <a:lstStyle/>
          <a:p>
            <a:endParaRPr/>
          </a:p>
        </p:txBody>
      </p:sp>
      <p:sp>
        <p:nvSpPr>
          <p:cNvPr id="883" name="object 883"/>
          <p:cNvSpPr/>
          <p:nvPr/>
        </p:nvSpPr>
        <p:spPr>
          <a:xfrm>
            <a:off x="6643369" y="1849120"/>
            <a:ext cx="21590" cy="0"/>
          </a:xfrm>
          <a:custGeom>
            <a:avLst/>
            <a:gdLst/>
            <a:ahLst/>
            <a:cxnLst/>
            <a:rect l="l" t="t" r="r" b="b"/>
            <a:pathLst>
              <a:path w="21590">
                <a:moveTo>
                  <a:pt x="0" y="0"/>
                </a:moveTo>
                <a:lnTo>
                  <a:pt x="21589" y="0"/>
                </a:lnTo>
              </a:path>
            </a:pathLst>
          </a:custGeom>
          <a:ln w="22860">
            <a:solidFill>
              <a:srgbClr val="001F5F"/>
            </a:solidFill>
          </a:ln>
        </p:spPr>
        <p:txBody>
          <a:bodyPr wrap="square" lIns="0" tIns="0" rIns="0" bIns="0" rtlCol="0"/>
          <a:lstStyle/>
          <a:p>
            <a:endParaRPr/>
          </a:p>
        </p:txBody>
      </p:sp>
      <p:sp>
        <p:nvSpPr>
          <p:cNvPr id="884" name="object 884"/>
          <p:cNvSpPr/>
          <p:nvPr/>
        </p:nvSpPr>
        <p:spPr>
          <a:xfrm>
            <a:off x="6687819" y="1849120"/>
            <a:ext cx="21590" cy="0"/>
          </a:xfrm>
          <a:custGeom>
            <a:avLst/>
            <a:gdLst/>
            <a:ahLst/>
            <a:cxnLst/>
            <a:rect l="l" t="t" r="r" b="b"/>
            <a:pathLst>
              <a:path w="21590">
                <a:moveTo>
                  <a:pt x="0" y="0"/>
                </a:moveTo>
                <a:lnTo>
                  <a:pt x="21589" y="0"/>
                </a:lnTo>
              </a:path>
            </a:pathLst>
          </a:custGeom>
          <a:ln w="22860">
            <a:solidFill>
              <a:srgbClr val="001F5F"/>
            </a:solidFill>
          </a:ln>
        </p:spPr>
        <p:txBody>
          <a:bodyPr wrap="square" lIns="0" tIns="0" rIns="0" bIns="0" rtlCol="0"/>
          <a:lstStyle/>
          <a:p>
            <a:endParaRPr/>
          </a:p>
        </p:txBody>
      </p:sp>
      <p:sp>
        <p:nvSpPr>
          <p:cNvPr id="885" name="object 885"/>
          <p:cNvSpPr/>
          <p:nvPr/>
        </p:nvSpPr>
        <p:spPr>
          <a:xfrm>
            <a:off x="6731000" y="1849120"/>
            <a:ext cx="22860" cy="0"/>
          </a:xfrm>
          <a:custGeom>
            <a:avLst/>
            <a:gdLst/>
            <a:ahLst/>
            <a:cxnLst/>
            <a:rect l="l" t="t" r="r" b="b"/>
            <a:pathLst>
              <a:path w="22859">
                <a:moveTo>
                  <a:pt x="0" y="0"/>
                </a:moveTo>
                <a:lnTo>
                  <a:pt x="22859" y="0"/>
                </a:lnTo>
              </a:path>
            </a:pathLst>
          </a:custGeom>
          <a:ln w="22860">
            <a:solidFill>
              <a:srgbClr val="001F5F"/>
            </a:solidFill>
          </a:ln>
        </p:spPr>
        <p:txBody>
          <a:bodyPr wrap="square" lIns="0" tIns="0" rIns="0" bIns="0" rtlCol="0"/>
          <a:lstStyle/>
          <a:p>
            <a:endParaRPr/>
          </a:p>
        </p:txBody>
      </p:sp>
      <p:sp>
        <p:nvSpPr>
          <p:cNvPr id="886" name="object 886"/>
          <p:cNvSpPr/>
          <p:nvPr/>
        </p:nvSpPr>
        <p:spPr>
          <a:xfrm>
            <a:off x="6775450" y="1849120"/>
            <a:ext cx="21590" cy="0"/>
          </a:xfrm>
          <a:custGeom>
            <a:avLst/>
            <a:gdLst/>
            <a:ahLst/>
            <a:cxnLst/>
            <a:rect l="l" t="t" r="r" b="b"/>
            <a:pathLst>
              <a:path w="21590">
                <a:moveTo>
                  <a:pt x="0" y="0"/>
                </a:moveTo>
                <a:lnTo>
                  <a:pt x="21590" y="0"/>
                </a:lnTo>
              </a:path>
            </a:pathLst>
          </a:custGeom>
          <a:ln w="22860">
            <a:solidFill>
              <a:srgbClr val="001F5F"/>
            </a:solidFill>
          </a:ln>
        </p:spPr>
        <p:txBody>
          <a:bodyPr wrap="square" lIns="0" tIns="0" rIns="0" bIns="0" rtlCol="0"/>
          <a:lstStyle/>
          <a:p>
            <a:endParaRPr/>
          </a:p>
        </p:txBody>
      </p:sp>
      <p:sp>
        <p:nvSpPr>
          <p:cNvPr id="887" name="object 887"/>
          <p:cNvSpPr/>
          <p:nvPr/>
        </p:nvSpPr>
        <p:spPr>
          <a:xfrm>
            <a:off x="6818630" y="1849120"/>
            <a:ext cx="22860" cy="0"/>
          </a:xfrm>
          <a:custGeom>
            <a:avLst/>
            <a:gdLst/>
            <a:ahLst/>
            <a:cxnLst/>
            <a:rect l="l" t="t" r="r" b="b"/>
            <a:pathLst>
              <a:path w="22859">
                <a:moveTo>
                  <a:pt x="0" y="0"/>
                </a:moveTo>
                <a:lnTo>
                  <a:pt x="22860" y="0"/>
                </a:lnTo>
              </a:path>
            </a:pathLst>
          </a:custGeom>
          <a:ln w="22860">
            <a:solidFill>
              <a:srgbClr val="001F5F"/>
            </a:solidFill>
          </a:ln>
        </p:spPr>
        <p:txBody>
          <a:bodyPr wrap="square" lIns="0" tIns="0" rIns="0" bIns="0" rtlCol="0"/>
          <a:lstStyle/>
          <a:p>
            <a:endParaRPr/>
          </a:p>
        </p:txBody>
      </p:sp>
      <p:sp>
        <p:nvSpPr>
          <p:cNvPr id="888" name="object 888"/>
          <p:cNvSpPr/>
          <p:nvPr/>
        </p:nvSpPr>
        <p:spPr>
          <a:xfrm>
            <a:off x="6863080" y="1849120"/>
            <a:ext cx="21590" cy="0"/>
          </a:xfrm>
          <a:custGeom>
            <a:avLst/>
            <a:gdLst/>
            <a:ahLst/>
            <a:cxnLst/>
            <a:rect l="l" t="t" r="r" b="b"/>
            <a:pathLst>
              <a:path w="21590">
                <a:moveTo>
                  <a:pt x="0" y="0"/>
                </a:moveTo>
                <a:lnTo>
                  <a:pt x="21590" y="0"/>
                </a:lnTo>
              </a:path>
            </a:pathLst>
          </a:custGeom>
          <a:ln w="22860">
            <a:solidFill>
              <a:srgbClr val="001F5F"/>
            </a:solidFill>
          </a:ln>
        </p:spPr>
        <p:txBody>
          <a:bodyPr wrap="square" lIns="0" tIns="0" rIns="0" bIns="0" rtlCol="0"/>
          <a:lstStyle/>
          <a:p>
            <a:endParaRPr/>
          </a:p>
        </p:txBody>
      </p:sp>
      <p:sp>
        <p:nvSpPr>
          <p:cNvPr id="889" name="object 889"/>
          <p:cNvSpPr/>
          <p:nvPr/>
        </p:nvSpPr>
        <p:spPr>
          <a:xfrm>
            <a:off x="6907530" y="1849120"/>
            <a:ext cx="21590" cy="0"/>
          </a:xfrm>
          <a:custGeom>
            <a:avLst/>
            <a:gdLst/>
            <a:ahLst/>
            <a:cxnLst/>
            <a:rect l="l" t="t" r="r" b="b"/>
            <a:pathLst>
              <a:path w="21590">
                <a:moveTo>
                  <a:pt x="0" y="0"/>
                </a:moveTo>
                <a:lnTo>
                  <a:pt x="21590" y="0"/>
                </a:lnTo>
              </a:path>
            </a:pathLst>
          </a:custGeom>
          <a:ln w="22860">
            <a:solidFill>
              <a:srgbClr val="001F5F"/>
            </a:solidFill>
          </a:ln>
        </p:spPr>
        <p:txBody>
          <a:bodyPr wrap="square" lIns="0" tIns="0" rIns="0" bIns="0" rtlCol="0"/>
          <a:lstStyle/>
          <a:p>
            <a:endParaRPr/>
          </a:p>
        </p:txBody>
      </p:sp>
      <p:sp>
        <p:nvSpPr>
          <p:cNvPr id="890" name="object 890"/>
          <p:cNvSpPr/>
          <p:nvPr/>
        </p:nvSpPr>
        <p:spPr>
          <a:xfrm>
            <a:off x="6950709" y="1849120"/>
            <a:ext cx="21590" cy="0"/>
          </a:xfrm>
          <a:custGeom>
            <a:avLst/>
            <a:gdLst/>
            <a:ahLst/>
            <a:cxnLst/>
            <a:rect l="l" t="t" r="r" b="b"/>
            <a:pathLst>
              <a:path w="21590">
                <a:moveTo>
                  <a:pt x="0" y="0"/>
                </a:moveTo>
                <a:lnTo>
                  <a:pt x="21590" y="0"/>
                </a:lnTo>
              </a:path>
            </a:pathLst>
          </a:custGeom>
          <a:ln w="22860">
            <a:solidFill>
              <a:srgbClr val="001F5F"/>
            </a:solidFill>
          </a:ln>
        </p:spPr>
        <p:txBody>
          <a:bodyPr wrap="square" lIns="0" tIns="0" rIns="0" bIns="0" rtlCol="0"/>
          <a:lstStyle/>
          <a:p>
            <a:endParaRPr/>
          </a:p>
        </p:txBody>
      </p:sp>
      <p:sp>
        <p:nvSpPr>
          <p:cNvPr id="891" name="object 891"/>
          <p:cNvSpPr/>
          <p:nvPr/>
        </p:nvSpPr>
        <p:spPr>
          <a:xfrm>
            <a:off x="6995159" y="1849120"/>
            <a:ext cx="21590" cy="0"/>
          </a:xfrm>
          <a:custGeom>
            <a:avLst/>
            <a:gdLst/>
            <a:ahLst/>
            <a:cxnLst/>
            <a:rect l="l" t="t" r="r" b="b"/>
            <a:pathLst>
              <a:path w="21590">
                <a:moveTo>
                  <a:pt x="0" y="0"/>
                </a:moveTo>
                <a:lnTo>
                  <a:pt x="21590" y="0"/>
                </a:lnTo>
              </a:path>
            </a:pathLst>
          </a:custGeom>
          <a:ln w="22860">
            <a:solidFill>
              <a:srgbClr val="001F5F"/>
            </a:solidFill>
          </a:ln>
        </p:spPr>
        <p:txBody>
          <a:bodyPr wrap="square" lIns="0" tIns="0" rIns="0" bIns="0" rtlCol="0"/>
          <a:lstStyle/>
          <a:p>
            <a:endParaRPr/>
          </a:p>
        </p:txBody>
      </p:sp>
      <p:sp>
        <p:nvSpPr>
          <p:cNvPr id="892" name="object 892"/>
          <p:cNvSpPr/>
          <p:nvPr/>
        </p:nvSpPr>
        <p:spPr>
          <a:xfrm>
            <a:off x="7038340" y="1849120"/>
            <a:ext cx="22860" cy="0"/>
          </a:xfrm>
          <a:custGeom>
            <a:avLst/>
            <a:gdLst/>
            <a:ahLst/>
            <a:cxnLst/>
            <a:rect l="l" t="t" r="r" b="b"/>
            <a:pathLst>
              <a:path w="22859">
                <a:moveTo>
                  <a:pt x="0" y="0"/>
                </a:moveTo>
                <a:lnTo>
                  <a:pt x="22859" y="0"/>
                </a:lnTo>
              </a:path>
            </a:pathLst>
          </a:custGeom>
          <a:ln w="22860">
            <a:solidFill>
              <a:srgbClr val="001F5F"/>
            </a:solidFill>
          </a:ln>
        </p:spPr>
        <p:txBody>
          <a:bodyPr wrap="square" lIns="0" tIns="0" rIns="0" bIns="0" rtlCol="0"/>
          <a:lstStyle/>
          <a:p>
            <a:endParaRPr/>
          </a:p>
        </p:txBody>
      </p:sp>
      <p:sp>
        <p:nvSpPr>
          <p:cNvPr id="893" name="object 893"/>
          <p:cNvSpPr/>
          <p:nvPr/>
        </p:nvSpPr>
        <p:spPr>
          <a:xfrm>
            <a:off x="7082790" y="1849120"/>
            <a:ext cx="21590" cy="0"/>
          </a:xfrm>
          <a:custGeom>
            <a:avLst/>
            <a:gdLst/>
            <a:ahLst/>
            <a:cxnLst/>
            <a:rect l="l" t="t" r="r" b="b"/>
            <a:pathLst>
              <a:path w="21590">
                <a:moveTo>
                  <a:pt x="0" y="0"/>
                </a:moveTo>
                <a:lnTo>
                  <a:pt x="21589" y="0"/>
                </a:lnTo>
              </a:path>
            </a:pathLst>
          </a:custGeom>
          <a:ln w="22860">
            <a:solidFill>
              <a:srgbClr val="001F5F"/>
            </a:solidFill>
          </a:ln>
        </p:spPr>
        <p:txBody>
          <a:bodyPr wrap="square" lIns="0" tIns="0" rIns="0" bIns="0" rtlCol="0"/>
          <a:lstStyle/>
          <a:p>
            <a:endParaRPr/>
          </a:p>
        </p:txBody>
      </p:sp>
      <p:sp>
        <p:nvSpPr>
          <p:cNvPr id="894" name="object 894"/>
          <p:cNvSpPr/>
          <p:nvPr/>
        </p:nvSpPr>
        <p:spPr>
          <a:xfrm>
            <a:off x="7125969" y="1849120"/>
            <a:ext cx="22860" cy="0"/>
          </a:xfrm>
          <a:custGeom>
            <a:avLst/>
            <a:gdLst/>
            <a:ahLst/>
            <a:cxnLst/>
            <a:rect l="l" t="t" r="r" b="b"/>
            <a:pathLst>
              <a:path w="22859">
                <a:moveTo>
                  <a:pt x="0" y="0"/>
                </a:moveTo>
                <a:lnTo>
                  <a:pt x="22859" y="0"/>
                </a:lnTo>
              </a:path>
            </a:pathLst>
          </a:custGeom>
          <a:ln w="22860">
            <a:solidFill>
              <a:srgbClr val="001F5F"/>
            </a:solidFill>
          </a:ln>
        </p:spPr>
        <p:txBody>
          <a:bodyPr wrap="square" lIns="0" tIns="0" rIns="0" bIns="0" rtlCol="0"/>
          <a:lstStyle/>
          <a:p>
            <a:endParaRPr/>
          </a:p>
        </p:txBody>
      </p:sp>
      <p:sp>
        <p:nvSpPr>
          <p:cNvPr id="895" name="object 895"/>
          <p:cNvSpPr/>
          <p:nvPr/>
        </p:nvSpPr>
        <p:spPr>
          <a:xfrm>
            <a:off x="7170419" y="1849120"/>
            <a:ext cx="21590" cy="0"/>
          </a:xfrm>
          <a:custGeom>
            <a:avLst/>
            <a:gdLst/>
            <a:ahLst/>
            <a:cxnLst/>
            <a:rect l="l" t="t" r="r" b="b"/>
            <a:pathLst>
              <a:path w="21590">
                <a:moveTo>
                  <a:pt x="0" y="0"/>
                </a:moveTo>
                <a:lnTo>
                  <a:pt x="21589" y="0"/>
                </a:lnTo>
              </a:path>
            </a:pathLst>
          </a:custGeom>
          <a:ln w="22860">
            <a:solidFill>
              <a:srgbClr val="001F5F"/>
            </a:solidFill>
          </a:ln>
        </p:spPr>
        <p:txBody>
          <a:bodyPr wrap="square" lIns="0" tIns="0" rIns="0" bIns="0" rtlCol="0"/>
          <a:lstStyle/>
          <a:p>
            <a:endParaRPr/>
          </a:p>
        </p:txBody>
      </p:sp>
      <p:sp>
        <p:nvSpPr>
          <p:cNvPr id="896" name="object 896"/>
          <p:cNvSpPr/>
          <p:nvPr/>
        </p:nvSpPr>
        <p:spPr>
          <a:xfrm>
            <a:off x="7214869" y="1849120"/>
            <a:ext cx="21590" cy="0"/>
          </a:xfrm>
          <a:custGeom>
            <a:avLst/>
            <a:gdLst/>
            <a:ahLst/>
            <a:cxnLst/>
            <a:rect l="l" t="t" r="r" b="b"/>
            <a:pathLst>
              <a:path w="21590">
                <a:moveTo>
                  <a:pt x="0" y="0"/>
                </a:moveTo>
                <a:lnTo>
                  <a:pt x="21589" y="0"/>
                </a:lnTo>
              </a:path>
            </a:pathLst>
          </a:custGeom>
          <a:ln w="22860">
            <a:solidFill>
              <a:srgbClr val="001F5F"/>
            </a:solidFill>
          </a:ln>
        </p:spPr>
        <p:txBody>
          <a:bodyPr wrap="square" lIns="0" tIns="0" rIns="0" bIns="0" rtlCol="0"/>
          <a:lstStyle/>
          <a:p>
            <a:endParaRPr/>
          </a:p>
        </p:txBody>
      </p:sp>
      <p:sp>
        <p:nvSpPr>
          <p:cNvPr id="897" name="object 897"/>
          <p:cNvSpPr/>
          <p:nvPr/>
        </p:nvSpPr>
        <p:spPr>
          <a:xfrm>
            <a:off x="7258050" y="1849120"/>
            <a:ext cx="22860" cy="0"/>
          </a:xfrm>
          <a:custGeom>
            <a:avLst/>
            <a:gdLst/>
            <a:ahLst/>
            <a:cxnLst/>
            <a:rect l="l" t="t" r="r" b="b"/>
            <a:pathLst>
              <a:path w="22859">
                <a:moveTo>
                  <a:pt x="0" y="0"/>
                </a:moveTo>
                <a:lnTo>
                  <a:pt x="22859" y="0"/>
                </a:lnTo>
              </a:path>
            </a:pathLst>
          </a:custGeom>
          <a:ln w="22860">
            <a:solidFill>
              <a:srgbClr val="001F5F"/>
            </a:solidFill>
          </a:ln>
        </p:spPr>
        <p:txBody>
          <a:bodyPr wrap="square" lIns="0" tIns="0" rIns="0" bIns="0" rtlCol="0"/>
          <a:lstStyle/>
          <a:p>
            <a:endParaRPr/>
          </a:p>
        </p:txBody>
      </p:sp>
      <p:sp>
        <p:nvSpPr>
          <p:cNvPr id="898" name="object 898"/>
          <p:cNvSpPr/>
          <p:nvPr/>
        </p:nvSpPr>
        <p:spPr>
          <a:xfrm>
            <a:off x="7302500" y="1849120"/>
            <a:ext cx="21590" cy="0"/>
          </a:xfrm>
          <a:custGeom>
            <a:avLst/>
            <a:gdLst/>
            <a:ahLst/>
            <a:cxnLst/>
            <a:rect l="l" t="t" r="r" b="b"/>
            <a:pathLst>
              <a:path w="21590">
                <a:moveTo>
                  <a:pt x="0" y="0"/>
                </a:moveTo>
                <a:lnTo>
                  <a:pt x="21590" y="0"/>
                </a:lnTo>
              </a:path>
            </a:pathLst>
          </a:custGeom>
          <a:ln w="22860">
            <a:solidFill>
              <a:srgbClr val="001F5F"/>
            </a:solidFill>
          </a:ln>
        </p:spPr>
        <p:txBody>
          <a:bodyPr wrap="square" lIns="0" tIns="0" rIns="0" bIns="0" rtlCol="0"/>
          <a:lstStyle/>
          <a:p>
            <a:endParaRPr/>
          </a:p>
        </p:txBody>
      </p:sp>
      <p:sp>
        <p:nvSpPr>
          <p:cNvPr id="899" name="object 899"/>
          <p:cNvSpPr/>
          <p:nvPr/>
        </p:nvSpPr>
        <p:spPr>
          <a:xfrm>
            <a:off x="7345680" y="1849120"/>
            <a:ext cx="22860" cy="0"/>
          </a:xfrm>
          <a:custGeom>
            <a:avLst/>
            <a:gdLst/>
            <a:ahLst/>
            <a:cxnLst/>
            <a:rect l="l" t="t" r="r" b="b"/>
            <a:pathLst>
              <a:path w="22859">
                <a:moveTo>
                  <a:pt x="0" y="0"/>
                </a:moveTo>
                <a:lnTo>
                  <a:pt x="22860" y="0"/>
                </a:lnTo>
              </a:path>
            </a:pathLst>
          </a:custGeom>
          <a:ln w="22860">
            <a:solidFill>
              <a:srgbClr val="001F5F"/>
            </a:solidFill>
          </a:ln>
        </p:spPr>
        <p:txBody>
          <a:bodyPr wrap="square" lIns="0" tIns="0" rIns="0" bIns="0" rtlCol="0"/>
          <a:lstStyle/>
          <a:p>
            <a:endParaRPr/>
          </a:p>
        </p:txBody>
      </p:sp>
      <p:sp>
        <p:nvSpPr>
          <p:cNvPr id="900" name="object 900"/>
          <p:cNvSpPr/>
          <p:nvPr/>
        </p:nvSpPr>
        <p:spPr>
          <a:xfrm>
            <a:off x="7390130" y="1849120"/>
            <a:ext cx="21590" cy="0"/>
          </a:xfrm>
          <a:custGeom>
            <a:avLst/>
            <a:gdLst/>
            <a:ahLst/>
            <a:cxnLst/>
            <a:rect l="l" t="t" r="r" b="b"/>
            <a:pathLst>
              <a:path w="21590">
                <a:moveTo>
                  <a:pt x="0" y="0"/>
                </a:moveTo>
                <a:lnTo>
                  <a:pt x="21590" y="0"/>
                </a:lnTo>
              </a:path>
            </a:pathLst>
          </a:custGeom>
          <a:ln w="22860">
            <a:solidFill>
              <a:srgbClr val="001F5F"/>
            </a:solidFill>
          </a:ln>
        </p:spPr>
        <p:txBody>
          <a:bodyPr wrap="square" lIns="0" tIns="0" rIns="0" bIns="0" rtlCol="0"/>
          <a:lstStyle/>
          <a:p>
            <a:endParaRPr/>
          </a:p>
        </p:txBody>
      </p:sp>
      <p:sp>
        <p:nvSpPr>
          <p:cNvPr id="901" name="object 901"/>
          <p:cNvSpPr/>
          <p:nvPr/>
        </p:nvSpPr>
        <p:spPr>
          <a:xfrm>
            <a:off x="7434580" y="1849120"/>
            <a:ext cx="21590" cy="0"/>
          </a:xfrm>
          <a:custGeom>
            <a:avLst/>
            <a:gdLst/>
            <a:ahLst/>
            <a:cxnLst/>
            <a:rect l="l" t="t" r="r" b="b"/>
            <a:pathLst>
              <a:path w="21590">
                <a:moveTo>
                  <a:pt x="0" y="0"/>
                </a:moveTo>
                <a:lnTo>
                  <a:pt x="21590" y="0"/>
                </a:lnTo>
              </a:path>
            </a:pathLst>
          </a:custGeom>
          <a:ln w="22860">
            <a:solidFill>
              <a:srgbClr val="001F5F"/>
            </a:solidFill>
          </a:ln>
        </p:spPr>
        <p:txBody>
          <a:bodyPr wrap="square" lIns="0" tIns="0" rIns="0" bIns="0" rtlCol="0"/>
          <a:lstStyle/>
          <a:p>
            <a:endParaRPr/>
          </a:p>
        </p:txBody>
      </p:sp>
      <p:sp>
        <p:nvSpPr>
          <p:cNvPr id="902" name="object 902"/>
          <p:cNvSpPr/>
          <p:nvPr/>
        </p:nvSpPr>
        <p:spPr>
          <a:xfrm>
            <a:off x="7477759" y="1849120"/>
            <a:ext cx="21590" cy="0"/>
          </a:xfrm>
          <a:custGeom>
            <a:avLst/>
            <a:gdLst/>
            <a:ahLst/>
            <a:cxnLst/>
            <a:rect l="l" t="t" r="r" b="b"/>
            <a:pathLst>
              <a:path w="21590">
                <a:moveTo>
                  <a:pt x="0" y="0"/>
                </a:moveTo>
                <a:lnTo>
                  <a:pt x="21590" y="0"/>
                </a:lnTo>
              </a:path>
            </a:pathLst>
          </a:custGeom>
          <a:ln w="22860">
            <a:solidFill>
              <a:srgbClr val="001F5F"/>
            </a:solidFill>
          </a:ln>
        </p:spPr>
        <p:txBody>
          <a:bodyPr wrap="square" lIns="0" tIns="0" rIns="0" bIns="0" rtlCol="0"/>
          <a:lstStyle/>
          <a:p>
            <a:endParaRPr/>
          </a:p>
        </p:txBody>
      </p:sp>
      <p:sp>
        <p:nvSpPr>
          <p:cNvPr id="903" name="object 903"/>
          <p:cNvSpPr/>
          <p:nvPr/>
        </p:nvSpPr>
        <p:spPr>
          <a:xfrm>
            <a:off x="7522209" y="1849120"/>
            <a:ext cx="21590" cy="0"/>
          </a:xfrm>
          <a:custGeom>
            <a:avLst/>
            <a:gdLst/>
            <a:ahLst/>
            <a:cxnLst/>
            <a:rect l="l" t="t" r="r" b="b"/>
            <a:pathLst>
              <a:path w="21590">
                <a:moveTo>
                  <a:pt x="0" y="0"/>
                </a:moveTo>
                <a:lnTo>
                  <a:pt x="21590" y="0"/>
                </a:lnTo>
              </a:path>
            </a:pathLst>
          </a:custGeom>
          <a:ln w="22860">
            <a:solidFill>
              <a:srgbClr val="001F5F"/>
            </a:solidFill>
          </a:ln>
        </p:spPr>
        <p:txBody>
          <a:bodyPr wrap="square" lIns="0" tIns="0" rIns="0" bIns="0" rtlCol="0"/>
          <a:lstStyle/>
          <a:p>
            <a:endParaRPr/>
          </a:p>
        </p:txBody>
      </p:sp>
      <p:sp>
        <p:nvSpPr>
          <p:cNvPr id="904" name="object 904"/>
          <p:cNvSpPr/>
          <p:nvPr/>
        </p:nvSpPr>
        <p:spPr>
          <a:xfrm>
            <a:off x="7565390" y="1849120"/>
            <a:ext cx="22860" cy="0"/>
          </a:xfrm>
          <a:custGeom>
            <a:avLst/>
            <a:gdLst/>
            <a:ahLst/>
            <a:cxnLst/>
            <a:rect l="l" t="t" r="r" b="b"/>
            <a:pathLst>
              <a:path w="22859">
                <a:moveTo>
                  <a:pt x="0" y="0"/>
                </a:moveTo>
                <a:lnTo>
                  <a:pt x="22859" y="0"/>
                </a:lnTo>
              </a:path>
            </a:pathLst>
          </a:custGeom>
          <a:ln w="22860">
            <a:solidFill>
              <a:srgbClr val="001F5F"/>
            </a:solidFill>
          </a:ln>
        </p:spPr>
        <p:txBody>
          <a:bodyPr wrap="square" lIns="0" tIns="0" rIns="0" bIns="0" rtlCol="0"/>
          <a:lstStyle/>
          <a:p>
            <a:endParaRPr/>
          </a:p>
        </p:txBody>
      </p:sp>
      <p:sp>
        <p:nvSpPr>
          <p:cNvPr id="905" name="object 905"/>
          <p:cNvSpPr/>
          <p:nvPr/>
        </p:nvSpPr>
        <p:spPr>
          <a:xfrm>
            <a:off x="7609840" y="1849120"/>
            <a:ext cx="21590" cy="0"/>
          </a:xfrm>
          <a:custGeom>
            <a:avLst/>
            <a:gdLst/>
            <a:ahLst/>
            <a:cxnLst/>
            <a:rect l="l" t="t" r="r" b="b"/>
            <a:pathLst>
              <a:path w="21590">
                <a:moveTo>
                  <a:pt x="0" y="0"/>
                </a:moveTo>
                <a:lnTo>
                  <a:pt x="21589" y="0"/>
                </a:lnTo>
              </a:path>
            </a:pathLst>
          </a:custGeom>
          <a:ln w="22860">
            <a:solidFill>
              <a:srgbClr val="001F5F"/>
            </a:solidFill>
          </a:ln>
        </p:spPr>
        <p:txBody>
          <a:bodyPr wrap="square" lIns="0" tIns="0" rIns="0" bIns="0" rtlCol="0"/>
          <a:lstStyle/>
          <a:p>
            <a:endParaRPr/>
          </a:p>
        </p:txBody>
      </p:sp>
      <p:sp>
        <p:nvSpPr>
          <p:cNvPr id="906" name="object 906"/>
          <p:cNvSpPr/>
          <p:nvPr/>
        </p:nvSpPr>
        <p:spPr>
          <a:xfrm>
            <a:off x="7653019" y="1849120"/>
            <a:ext cx="22860" cy="0"/>
          </a:xfrm>
          <a:custGeom>
            <a:avLst/>
            <a:gdLst/>
            <a:ahLst/>
            <a:cxnLst/>
            <a:rect l="l" t="t" r="r" b="b"/>
            <a:pathLst>
              <a:path w="22859">
                <a:moveTo>
                  <a:pt x="0" y="0"/>
                </a:moveTo>
                <a:lnTo>
                  <a:pt x="22859" y="0"/>
                </a:lnTo>
              </a:path>
            </a:pathLst>
          </a:custGeom>
          <a:ln w="22860">
            <a:solidFill>
              <a:srgbClr val="001F5F"/>
            </a:solidFill>
          </a:ln>
        </p:spPr>
        <p:txBody>
          <a:bodyPr wrap="square" lIns="0" tIns="0" rIns="0" bIns="0" rtlCol="0"/>
          <a:lstStyle/>
          <a:p>
            <a:endParaRPr/>
          </a:p>
        </p:txBody>
      </p:sp>
      <p:sp>
        <p:nvSpPr>
          <p:cNvPr id="907" name="object 907"/>
          <p:cNvSpPr/>
          <p:nvPr/>
        </p:nvSpPr>
        <p:spPr>
          <a:xfrm>
            <a:off x="7697469" y="1849120"/>
            <a:ext cx="19050" cy="2540"/>
          </a:xfrm>
          <a:custGeom>
            <a:avLst/>
            <a:gdLst/>
            <a:ahLst/>
            <a:cxnLst/>
            <a:rect l="l" t="t" r="r" b="b"/>
            <a:pathLst>
              <a:path w="19050" h="2539">
                <a:moveTo>
                  <a:pt x="0" y="0"/>
                </a:moveTo>
                <a:lnTo>
                  <a:pt x="19050" y="0"/>
                </a:lnTo>
                <a:lnTo>
                  <a:pt x="19050" y="2539"/>
                </a:lnTo>
              </a:path>
            </a:pathLst>
          </a:custGeom>
          <a:ln w="22859">
            <a:solidFill>
              <a:srgbClr val="001F5F"/>
            </a:solidFill>
          </a:ln>
        </p:spPr>
        <p:txBody>
          <a:bodyPr wrap="square" lIns="0" tIns="0" rIns="0" bIns="0" rtlCol="0"/>
          <a:lstStyle/>
          <a:p>
            <a:endParaRPr/>
          </a:p>
        </p:txBody>
      </p:sp>
      <p:sp>
        <p:nvSpPr>
          <p:cNvPr id="908" name="object 908"/>
          <p:cNvSpPr/>
          <p:nvPr/>
        </p:nvSpPr>
        <p:spPr>
          <a:xfrm>
            <a:off x="7716519" y="1873250"/>
            <a:ext cx="0" cy="21590"/>
          </a:xfrm>
          <a:custGeom>
            <a:avLst/>
            <a:gdLst/>
            <a:ahLst/>
            <a:cxnLst/>
            <a:rect l="l" t="t" r="r" b="b"/>
            <a:pathLst>
              <a:path h="21589">
                <a:moveTo>
                  <a:pt x="-11429" y="10795"/>
                </a:moveTo>
                <a:lnTo>
                  <a:pt x="11429" y="10795"/>
                </a:lnTo>
              </a:path>
            </a:pathLst>
          </a:custGeom>
          <a:ln w="21589">
            <a:solidFill>
              <a:srgbClr val="001F5F"/>
            </a:solidFill>
          </a:ln>
        </p:spPr>
        <p:txBody>
          <a:bodyPr wrap="square" lIns="0" tIns="0" rIns="0" bIns="0" rtlCol="0"/>
          <a:lstStyle/>
          <a:p>
            <a:endParaRPr/>
          </a:p>
        </p:txBody>
      </p:sp>
      <p:sp>
        <p:nvSpPr>
          <p:cNvPr id="909" name="object 909"/>
          <p:cNvSpPr/>
          <p:nvPr/>
        </p:nvSpPr>
        <p:spPr>
          <a:xfrm>
            <a:off x="7716519" y="1917700"/>
            <a:ext cx="0" cy="21590"/>
          </a:xfrm>
          <a:custGeom>
            <a:avLst/>
            <a:gdLst/>
            <a:ahLst/>
            <a:cxnLst/>
            <a:rect l="l" t="t" r="r" b="b"/>
            <a:pathLst>
              <a:path h="21589">
                <a:moveTo>
                  <a:pt x="-11429" y="10795"/>
                </a:moveTo>
                <a:lnTo>
                  <a:pt x="11429" y="10795"/>
                </a:lnTo>
              </a:path>
            </a:pathLst>
          </a:custGeom>
          <a:ln w="21589">
            <a:solidFill>
              <a:srgbClr val="001F5F"/>
            </a:solidFill>
          </a:ln>
        </p:spPr>
        <p:txBody>
          <a:bodyPr wrap="square" lIns="0" tIns="0" rIns="0" bIns="0" rtlCol="0"/>
          <a:lstStyle/>
          <a:p>
            <a:endParaRPr/>
          </a:p>
        </p:txBody>
      </p:sp>
      <p:sp>
        <p:nvSpPr>
          <p:cNvPr id="910" name="object 910"/>
          <p:cNvSpPr/>
          <p:nvPr/>
        </p:nvSpPr>
        <p:spPr>
          <a:xfrm>
            <a:off x="7716519" y="1960879"/>
            <a:ext cx="0" cy="22860"/>
          </a:xfrm>
          <a:custGeom>
            <a:avLst/>
            <a:gdLst/>
            <a:ahLst/>
            <a:cxnLst/>
            <a:rect l="l" t="t" r="r" b="b"/>
            <a:pathLst>
              <a:path h="22860">
                <a:moveTo>
                  <a:pt x="-11429" y="11429"/>
                </a:moveTo>
                <a:lnTo>
                  <a:pt x="11429" y="11429"/>
                </a:lnTo>
              </a:path>
            </a:pathLst>
          </a:custGeom>
          <a:ln w="22860">
            <a:solidFill>
              <a:srgbClr val="001F5F"/>
            </a:solidFill>
          </a:ln>
        </p:spPr>
        <p:txBody>
          <a:bodyPr wrap="square" lIns="0" tIns="0" rIns="0" bIns="0" rtlCol="0"/>
          <a:lstStyle/>
          <a:p>
            <a:endParaRPr/>
          </a:p>
        </p:txBody>
      </p:sp>
      <p:sp>
        <p:nvSpPr>
          <p:cNvPr id="911" name="object 911"/>
          <p:cNvSpPr/>
          <p:nvPr/>
        </p:nvSpPr>
        <p:spPr>
          <a:xfrm>
            <a:off x="7716519" y="2005329"/>
            <a:ext cx="0" cy="21590"/>
          </a:xfrm>
          <a:custGeom>
            <a:avLst/>
            <a:gdLst/>
            <a:ahLst/>
            <a:cxnLst/>
            <a:rect l="l" t="t" r="r" b="b"/>
            <a:pathLst>
              <a:path h="21589">
                <a:moveTo>
                  <a:pt x="-11429" y="10795"/>
                </a:moveTo>
                <a:lnTo>
                  <a:pt x="11429" y="10795"/>
                </a:lnTo>
              </a:path>
            </a:pathLst>
          </a:custGeom>
          <a:ln w="21590">
            <a:solidFill>
              <a:srgbClr val="001F5F"/>
            </a:solidFill>
          </a:ln>
        </p:spPr>
        <p:txBody>
          <a:bodyPr wrap="square" lIns="0" tIns="0" rIns="0" bIns="0" rtlCol="0"/>
          <a:lstStyle/>
          <a:p>
            <a:endParaRPr/>
          </a:p>
        </p:txBody>
      </p:sp>
      <p:sp>
        <p:nvSpPr>
          <p:cNvPr id="912" name="object 912"/>
          <p:cNvSpPr/>
          <p:nvPr/>
        </p:nvSpPr>
        <p:spPr>
          <a:xfrm>
            <a:off x="7716519" y="2048510"/>
            <a:ext cx="0" cy="22860"/>
          </a:xfrm>
          <a:custGeom>
            <a:avLst/>
            <a:gdLst/>
            <a:ahLst/>
            <a:cxnLst/>
            <a:rect l="l" t="t" r="r" b="b"/>
            <a:pathLst>
              <a:path h="22860">
                <a:moveTo>
                  <a:pt x="-11429" y="11430"/>
                </a:moveTo>
                <a:lnTo>
                  <a:pt x="11429" y="11430"/>
                </a:lnTo>
              </a:path>
            </a:pathLst>
          </a:custGeom>
          <a:ln w="22860">
            <a:solidFill>
              <a:srgbClr val="001F5F"/>
            </a:solidFill>
          </a:ln>
        </p:spPr>
        <p:txBody>
          <a:bodyPr wrap="square" lIns="0" tIns="0" rIns="0" bIns="0" rtlCol="0"/>
          <a:lstStyle/>
          <a:p>
            <a:endParaRPr/>
          </a:p>
        </p:txBody>
      </p:sp>
      <p:sp>
        <p:nvSpPr>
          <p:cNvPr id="913" name="object 913"/>
          <p:cNvSpPr/>
          <p:nvPr/>
        </p:nvSpPr>
        <p:spPr>
          <a:xfrm>
            <a:off x="7716519" y="2092960"/>
            <a:ext cx="0" cy="21590"/>
          </a:xfrm>
          <a:custGeom>
            <a:avLst/>
            <a:gdLst/>
            <a:ahLst/>
            <a:cxnLst/>
            <a:rect l="l" t="t" r="r" b="b"/>
            <a:pathLst>
              <a:path h="21589">
                <a:moveTo>
                  <a:pt x="-11429" y="10794"/>
                </a:moveTo>
                <a:lnTo>
                  <a:pt x="11429" y="10794"/>
                </a:lnTo>
              </a:path>
            </a:pathLst>
          </a:custGeom>
          <a:ln w="21589">
            <a:solidFill>
              <a:srgbClr val="001F5F"/>
            </a:solidFill>
          </a:ln>
        </p:spPr>
        <p:txBody>
          <a:bodyPr wrap="square" lIns="0" tIns="0" rIns="0" bIns="0" rtlCol="0"/>
          <a:lstStyle/>
          <a:p>
            <a:endParaRPr/>
          </a:p>
        </p:txBody>
      </p:sp>
      <p:sp>
        <p:nvSpPr>
          <p:cNvPr id="914" name="object 914"/>
          <p:cNvSpPr/>
          <p:nvPr/>
        </p:nvSpPr>
        <p:spPr>
          <a:xfrm>
            <a:off x="7716519" y="2137410"/>
            <a:ext cx="0" cy="21590"/>
          </a:xfrm>
          <a:custGeom>
            <a:avLst/>
            <a:gdLst/>
            <a:ahLst/>
            <a:cxnLst/>
            <a:rect l="l" t="t" r="r" b="b"/>
            <a:pathLst>
              <a:path h="21589">
                <a:moveTo>
                  <a:pt x="-11429" y="10794"/>
                </a:moveTo>
                <a:lnTo>
                  <a:pt x="11429" y="10794"/>
                </a:lnTo>
              </a:path>
            </a:pathLst>
          </a:custGeom>
          <a:ln w="21589">
            <a:solidFill>
              <a:srgbClr val="001F5F"/>
            </a:solidFill>
          </a:ln>
        </p:spPr>
        <p:txBody>
          <a:bodyPr wrap="square" lIns="0" tIns="0" rIns="0" bIns="0" rtlCol="0"/>
          <a:lstStyle/>
          <a:p>
            <a:endParaRPr/>
          </a:p>
        </p:txBody>
      </p:sp>
      <p:sp>
        <p:nvSpPr>
          <p:cNvPr id="915" name="object 915"/>
          <p:cNvSpPr/>
          <p:nvPr/>
        </p:nvSpPr>
        <p:spPr>
          <a:xfrm>
            <a:off x="7716519" y="2180589"/>
            <a:ext cx="0" cy="22860"/>
          </a:xfrm>
          <a:custGeom>
            <a:avLst/>
            <a:gdLst/>
            <a:ahLst/>
            <a:cxnLst/>
            <a:rect l="l" t="t" r="r" b="b"/>
            <a:pathLst>
              <a:path h="22860">
                <a:moveTo>
                  <a:pt x="-11429" y="11430"/>
                </a:moveTo>
                <a:lnTo>
                  <a:pt x="11429" y="11430"/>
                </a:lnTo>
              </a:path>
            </a:pathLst>
          </a:custGeom>
          <a:ln w="22860">
            <a:solidFill>
              <a:srgbClr val="001F5F"/>
            </a:solidFill>
          </a:ln>
        </p:spPr>
        <p:txBody>
          <a:bodyPr wrap="square" lIns="0" tIns="0" rIns="0" bIns="0" rtlCol="0"/>
          <a:lstStyle/>
          <a:p>
            <a:endParaRPr/>
          </a:p>
        </p:txBody>
      </p:sp>
      <p:sp>
        <p:nvSpPr>
          <p:cNvPr id="916" name="object 916"/>
          <p:cNvSpPr/>
          <p:nvPr/>
        </p:nvSpPr>
        <p:spPr>
          <a:xfrm>
            <a:off x="7687309" y="2217420"/>
            <a:ext cx="21590" cy="0"/>
          </a:xfrm>
          <a:custGeom>
            <a:avLst/>
            <a:gdLst/>
            <a:ahLst/>
            <a:cxnLst/>
            <a:rect l="l" t="t" r="r" b="b"/>
            <a:pathLst>
              <a:path w="21590">
                <a:moveTo>
                  <a:pt x="21590" y="0"/>
                </a:moveTo>
                <a:lnTo>
                  <a:pt x="0" y="0"/>
                </a:lnTo>
              </a:path>
            </a:pathLst>
          </a:custGeom>
          <a:ln w="22860">
            <a:solidFill>
              <a:srgbClr val="001F5F"/>
            </a:solidFill>
          </a:ln>
        </p:spPr>
        <p:txBody>
          <a:bodyPr wrap="square" lIns="0" tIns="0" rIns="0" bIns="0" rtlCol="0"/>
          <a:lstStyle/>
          <a:p>
            <a:endParaRPr/>
          </a:p>
        </p:txBody>
      </p:sp>
      <p:sp>
        <p:nvSpPr>
          <p:cNvPr id="917" name="object 917"/>
          <p:cNvSpPr/>
          <p:nvPr/>
        </p:nvSpPr>
        <p:spPr>
          <a:xfrm>
            <a:off x="7644130" y="2217420"/>
            <a:ext cx="21590" cy="0"/>
          </a:xfrm>
          <a:custGeom>
            <a:avLst/>
            <a:gdLst/>
            <a:ahLst/>
            <a:cxnLst/>
            <a:rect l="l" t="t" r="r" b="b"/>
            <a:pathLst>
              <a:path w="21590">
                <a:moveTo>
                  <a:pt x="21590" y="0"/>
                </a:moveTo>
                <a:lnTo>
                  <a:pt x="0" y="0"/>
                </a:lnTo>
              </a:path>
            </a:pathLst>
          </a:custGeom>
          <a:ln w="22860">
            <a:solidFill>
              <a:srgbClr val="001F5F"/>
            </a:solidFill>
          </a:ln>
        </p:spPr>
        <p:txBody>
          <a:bodyPr wrap="square" lIns="0" tIns="0" rIns="0" bIns="0" rtlCol="0"/>
          <a:lstStyle/>
          <a:p>
            <a:endParaRPr/>
          </a:p>
        </p:txBody>
      </p:sp>
      <p:sp>
        <p:nvSpPr>
          <p:cNvPr id="918" name="object 918"/>
          <p:cNvSpPr/>
          <p:nvPr/>
        </p:nvSpPr>
        <p:spPr>
          <a:xfrm>
            <a:off x="7599680" y="2217420"/>
            <a:ext cx="21590" cy="0"/>
          </a:xfrm>
          <a:custGeom>
            <a:avLst/>
            <a:gdLst/>
            <a:ahLst/>
            <a:cxnLst/>
            <a:rect l="l" t="t" r="r" b="b"/>
            <a:pathLst>
              <a:path w="21590">
                <a:moveTo>
                  <a:pt x="21590" y="0"/>
                </a:moveTo>
                <a:lnTo>
                  <a:pt x="0" y="0"/>
                </a:lnTo>
              </a:path>
            </a:pathLst>
          </a:custGeom>
          <a:ln w="22860">
            <a:solidFill>
              <a:srgbClr val="001F5F"/>
            </a:solidFill>
          </a:ln>
        </p:spPr>
        <p:txBody>
          <a:bodyPr wrap="square" lIns="0" tIns="0" rIns="0" bIns="0" rtlCol="0"/>
          <a:lstStyle/>
          <a:p>
            <a:endParaRPr/>
          </a:p>
        </p:txBody>
      </p:sp>
      <p:sp>
        <p:nvSpPr>
          <p:cNvPr id="919" name="object 919"/>
          <p:cNvSpPr/>
          <p:nvPr/>
        </p:nvSpPr>
        <p:spPr>
          <a:xfrm>
            <a:off x="7555230" y="2217420"/>
            <a:ext cx="22860" cy="0"/>
          </a:xfrm>
          <a:custGeom>
            <a:avLst/>
            <a:gdLst/>
            <a:ahLst/>
            <a:cxnLst/>
            <a:rect l="l" t="t" r="r" b="b"/>
            <a:pathLst>
              <a:path w="22859">
                <a:moveTo>
                  <a:pt x="22860" y="0"/>
                </a:moveTo>
                <a:lnTo>
                  <a:pt x="0" y="0"/>
                </a:lnTo>
              </a:path>
            </a:pathLst>
          </a:custGeom>
          <a:ln w="22860">
            <a:solidFill>
              <a:srgbClr val="001F5F"/>
            </a:solidFill>
          </a:ln>
        </p:spPr>
        <p:txBody>
          <a:bodyPr wrap="square" lIns="0" tIns="0" rIns="0" bIns="0" rtlCol="0"/>
          <a:lstStyle/>
          <a:p>
            <a:endParaRPr/>
          </a:p>
        </p:txBody>
      </p:sp>
      <p:sp>
        <p:nvSpPr>
          <p:cNvPr id="920" name="object 920"/>
          <p:cNvSpPr/>
          <p:nvPr/>
        </p:nvSpPr>
        <p:spPr>
          <a:xfrm>
            <a:off x="7512050" y="2217420"/>
            <a:ext cx="21590" cy="0"/>
          </a:xfrm>
          <a:custGeom>
            <a:avLst/>
            <a:gdLst/>
            <a:ahLst/>
            <a:cxnLst/>
            <a:rect l="l" t="t" r="r" b="b"/>
            <a:pathLst>
              <a:path w="21590">
                <a:moveTo>
                  <a:pt x="21590" y="0"/>
                </a:moveTo>
                <a:lnTo>
                  <a:pt x="0" y="0"/>
                </a:lnTo>
              </a:path>
            </a:pathLst>
          </a:custGeom>
          <a:ln w="22860">
            <a:solidFill>
              <a:srgbClr val="001F5F"/>
            </a:solidFill>
          </a:ln>
        </p:spPr>
        <p:txBody>
          <a:bodyPr wrap="square" lIns="0" tIns="0" rIns="0" bIns="0" rtlCol="0"/>
          <a:lstStyle/>
          <a:p>
            <a:endParaRPr/>
          </a:p>
        </p:txBody>
      </p:sp>
      <p:sp>
        <p:nvSpPr>
          <p:cNvPr id="921" name="object 921"/>
          <p:cNvSpPr/>
          <p:nvPr/>
        </p:nvSpPr>
        <p:spPr>
          <a:xfrm>
            <a:off x="7467600" y="2217420"/>
            <a:ext cx="21590" cy="0"/>
          </a:xfrm>
          <a:custGeom>
            <a:avLst/>
            <a:gdLst/>
            <a:ahLst/>
            <a:cxnLst/>
            <a:rect l="l" t="t" r="r" b="b"/>
            <a:pathLst>
              <a:path w="21590">
                <a:moveTo>
                  <a:pt x="21590" y="0"/>
                </a:moveTo>
                <a:lnTo>
                  <a:pt x="0" y="0"/>
                </a:lnTo>
              </a:path>
            </a:pathLst>
          </a:custGeom>
          <a:ln w="22860">
            <a:solidFill>
              <a:srgbClr val="001F5F"/>
            </a:solidFill>
          </a:ln>
        </p:spPr>
        <p:txBody>
          <a:bodyPr wrap="square" lIns="0" tIns="0" rIns="0" bIns="0" rtlCol="0"/>
          <a:lstStyle/>
          <a:p>
            <a:endParaRPr/>
          </a:p>
        </p:txBody>
      </p:sp>
      <p:sp>
        <p:nvSpPr>
          <p:cNvPr id="922" name="object 922"/>
          <p:cNvSpPr/>
          <p:nvPr/>
        </p:nvSpPr>
        <p:spPr>
          <a:xfrm>
            <a:off x="7424419" y="2217420"/>
            <a:ext cx="21590" cy="0"/>
          </a:xfrm>
          <a:custGeom>
            <a:avLst/>
            <a:gdLst/>
            <a:ahLst/>
            <a:cxnLst/>
            <a:rect l="l" t="t" r="r" b="b"/>
            <a:pathLst>
              <a:path w="21590">
                <a:moveTo>
                  <a:pt x="21589" y="0"/>
                </a:moveTo>
                <a:lnTo>
                  <a:pt x="0" y="0"/>
                </a:lnTo>
              </a:path>
            </a:pathLst>
          </a:custGeom>
          <a:ln w="22860">
            <a:solidFill>
              <a:srgbClr val="001F5F"/>
            </a:solidFill>
          </a:ln>
        </p:spPr>
        <p:txBody>
          <a:bodyPr wrap="square" lIns="0" tIns="0" rIns="0" bIns="0" rtlCol="0"/>
          <a:lstStyle/>
          <a:p>
            <a:endParaRPr/>
          </a:p>
        </p:txBody>
      </p:sp>
      <p:sp>
        <p:nvSpPr>
          <p:cNvPr id="923" name="object 923"/>
          <p:cNvSpPr/>
          <p:nvPr/>
        </p:nvSpPr>
        <p:spPr>
          <a:xfrm>
            <a:off x="7379969" y="2217420"/>
            <a:ext cx="21590" cy="0"/>
          </a:xfrm>
          <a:custGeom>
            <a:avLst/>
            <a:gdLst/>
            <a:ahLst/>
            <a:cxnLst/>
            <a:rect l="l" t="t" r="r" b="b"/>
            <a:pathLst>
              <a:path w="21590">
                <a:moveTo>
                  <a:pt x="21589" y="0"/>
                </a:moveTo>
                <a:lnTo>
                  <a:pt x="0" y="0"/>
                </a:lnTo>
              </a:path>
            </a:pathLst>
          </a:custGeom>
          <a:ln w="22860">
            <a:solidFill>
              <a:srgbClr val="001F5F"/>
            </a:solidFill>
          </a:ln>
        </p:spPr>
        <p:txBody>
          <a:bodyPr wrap="square" lIns="0" tIns="0" rIns="0" bIns="0" rtlCol="0"/>
          <a:lstStyle/>
          <a:p>
            <a:endParaRPr/>
          </a:p>
        </p:txBody>
      </p:sp>
      <p:sp>
        <p:nvSpPr>
          <p:cNvPr id="924" name="object 924"/>
          <p:cNvSpPr/>
          <p:nvPr/>
        </p:nvSpPr>
        <p:spPr>
          <a:xfrm>
            <a:off x="7335519" y="2217420"/>
            <a:ext cx="22860" cy="0"/>
          </a:xfrm>
          <a:custGeom>
            <a:avLst/>
            <a:gdLst/>
            <a:ahLst/>
            <a:cxnLst/>
            <a:rect l="l" t="t" r="r" b="b"/>
            <a:pathLst>
              <a:path w="22859">
                <a:moveTo>
                  <a:pt x="22859" y="0"/>
                </a:moveTo>
                <a:lnTo>
                  <a:pt x="0" y="0"/>
                </a:lnTo>
              </a:path>
            </a:pathLst>
          </a:custGeom>
          <a:ln w="22860">
            <a:solidFill>
              <a:srgbClr val="001F5F"/>
            </a:solidFill>
          </a:ln>
        </p:spPr>
        <p:txBody>
          <a:bodyPr wrap="square" lIns="0" tIns="0" rIns="0" bIns="0" rtlCol="0"/>
          <a:lstStyle/>
          <a:p>
            <a:endParaRPr/>
          </a:p>
        </p:txBody>
      </p:sp>
      <p:sp>
        <p:nvSpPr>
          <p:cNvPr id="925" name="object 925"/>
          <p:cNvSpPr/>
          <p:nvPr/>
        </p:nvSpPr>
        <p:spPr>
          <a:xfrm>
            <a:off x="7292340" y="2217420"/>
            <a:ext cx="21590" cy="0"/>
          </a:xfrm>
          <a:custGeom>
            <a:avLst/>
            <a:gdLst/>
            <a:ahLst/>
            <a:cxnLst/>
            <a:rect l="l" t="t" r="r" b="b"/>
            <a:pathLst>
              <a:path w="21590">
                <a:moveTo>
                  <a:pt x="21589" y="0"/>
                </a:moveTo>
                <a:lnTo>
                  <a:pt x="0" y="0"/>
                </a:lnTo>
              </a:path>
            </a:pathLst>
          </a:custGeom>
          <a:ln w="22860">
            <a:solidFill>
              <a:srgbClr val="001F5F"/>
            </a:solidFill>
          </a:ln>
        </p:spPr>
        <p:txBody>
          <a:bodyPr wrap="square" lIns="0" tIns="0" rIns="0" bIns="0" rtlCol="0"/>
          <a:lstStyle/>
          <a:p>
            <a:endParaRPr/>
          </a:p>
        </p:txBody>
      </p:sp>
      <p:sp>
        <p:nvSpPr>
          <p:cNvPr id="926" name="object 926"/>
          <p:cNvSpPr/>
          <p:nvPr/>
        </p:nvSpPr>
        <p:spPr>
          <a:xfrm>
            <a:off x="7247890" y="2217420"/>
            <a:ext cx="22860" cy="0"/>
          </a:xfrm>
          <a:custGeom>
            <a:avLst/>
            <a:gdLst/>
            <a:ahLst/>
            <a:cxnLst/>
            <a:rect l="l" t="t" r="r" b="b"/>
            <a:pathLst>
              <a:path w="22859">
                <a:moveTo>
                  <a:pt x="22859" y="0"/>
                </a:moveTo>
                <a:lnTo>
                  <a:pt x="0" y="0"/>
                </a:lnTo>
              </a:path>
            </a:pathLst>
          </a:custGeom>
          <a:ln w="22860">
            <a:solidFill>
              <a:srgbClr val="001F5F"/>
            </a:solidFill>
          </a:ln>
        </p:spPr>
        <p:txBody>
          <a:bodyPr wrap="square" lIns="0" tIns="0" rIns="0" bIns="0" rtlCol="0"/>
          <a:lstStyle/>
          <a:p>
            <a:endParaRPr/>
          </a:p>
        </p:txBody>
      </p:sp>
      <p:sp>
        <p:nvSpPr>
          <p:cNvPr id="927" name="object 927"/>
          <p:cNvSpPr/>
          <p:nvPr/>
        </p:nvSpPr>
        <p:spPr>
          <a:xfrm>
            <a:off x="7204709" y="2217420"/>
            <a:ext cx="21590" cy="0"/>
          </a:xfrm>
          <a:custGeom>
            <a:avLst/>
            <a:gdLst/>
            <a:ahLst/>
            <a:cxnLst/>
            <a:rect l="l" t="t" r="r" b="b"/>
            <a:pathLst>
              <a:path w="21590">
                <a:moveTo>
                  <a:pt x="21590" y="0"/>
                </a:moveTo>
                <a:lnTo>
                  <a:pt x="0" y="0"/>
                </a:lnTo>
              </a:path>
            </a:pathLst>
          </a:custGeom>
          <a:ln w="22860">
            <a:solidFill>
              <a:srgbClr val="001F5F"/>
            </a:solidFill>
          </a:ln>
        </p:spPr>
        <p:txBody>
          <a:bodyPr wrap="square" lIns="0" tIns="0" rIns="0" bIns="0" rtlCol="0"/>
          <a:lstStyle/>
          <a:p>
            <a:endParaRPr/>
          </a:p>
        </p:txBody>
      </p:sp>
      <p:sp>
        <p:nvSpPr>
          <p:cNvPr id="928" name="object 928"/>
          <p:cNvSpPr/>
          <p:nvPr/>
        </p:nvSpPr>
        <p:spPr>
          <a:xfrm>
            <a:off x="7160259" y="2217420"/>
            <a:ext cx="21590" cy="0"/>
          </a:xfrm>
          <a:custGeom>
            <a:avLst/>
            <a:gdLst/>
            <a:ahLst/>
            <a:cxnLst/>
            <a:rect l="l" t="t" r="r" b="b"/>
            <a:pathLst>
              <a:path w="21590">
                <a:moveTo>
                  <a:pt x="21590" y="0"/>
                </a:moveTo>
                <a:lnTo>
                  <a:pt x="0" y="0"/>
                </a:lnTo>
              </a:path>
            </a:pathLst>
          </a:custGeom>
          <a:ln w="22860">
            <a:solidFill>
              <a:srgbClr val="001F5F"/>
            </a:solidFill>
          </a:ln>
        </p:spPr>
        <p:txBody>
          <a:bodyPr wrap="square" lIns="0" tIns="0" rIns="0" bIns="0" rtlCol="0"/>
          <a:lstStyle/>
          <a:p>
            <a:endParaRPr/>
          </a:p>
        </p:txBody>
      </p:sp>
      <p:sp>
        <p:nvSpPr>
          <p:cNvPr id="929" name="object 929"/>
          <p:cNvSpPr/>
          <p:nvPr/>
        </p:nvSpPr>
        <p:spPr>
          <a:xfrm>
            <a:off x="7117080" y="2217420"/>
            <a:ext cx="21590" cy="0"/>
          </a:xfrm>
          <a:custGeom>
            <a:avLst/>
            <a:gdLst/>
            <a:ahLst/>
            <a:cxnLst/>
            <a:rect l="l" t="t" r="r" b="b"/>
            <a:pathLst>
              <a:path w="21590">
                <a:moveTo>
                  <a:pt x="21590" y="0"/>
                </a:moveTo>
                <a:lnTo>
                  <a:pt x="0" y="0"/>
                </a:lnTo>
              </a:path>
            </a:pathLst>
          </a:custGeom>
          <a:ln w="22860">
            <a:solidFill>
              <a:srgbClr val="001F5F"/>
            </a:solidFill>
          </a:ln>
        </p:spPr>
        <p:txBody>
          <a:bodyPr wrap="square" lIns="0" tIns="0" rIns="0" bIns="0" rtlCol="0"/>
          <a:lstStyle/>
          <a:p>
            <a:endParaRPr/>
          </a:p>
        </p:txBody>
      </p:sp>
      <p:sp>
        <p:nvSpPr>
          <p:cNvPr id="930" name="object 930"/>
          <p:cNvSpPr/>
          <p:nvPr/>
        </p:nvSpPr>
        <p:spPr>
          <a:xfrm>
            <a:off x="7072630" y="2217420"/>
            <a:ext cx="21590" cy="0"/>
          </a:xfrm>
          <a:custGeom>
            <a:avLst/>
            <a:gdLst/>
            <a:ahLst/>
            <a:cxnLst/>
            <a:rect l="l" t="t" r="r" b="b"/>
            <a:pathLst>
              <a:path w="21590">
                <a:moveTo>
                  <a:pt x="21590" y="0"/>
                </a:moveTo>
                <a:lnTo>
                  <a:pt x="0" y="0"/>
                </a:lnTo>
              </a:path>
            </a:pathLst>
          </a:custGeom>
          <a:ln w="22860">
            <a:solidFill>
              <a:srgbClr val="001F5F"/>
            </a:solidFill>
          </a:ln>
        </p:spPr>
        <p:txBody>
          <a:bodyPr wrap="square" lIns="0" tIns="0" rIns="0" bIns="0" rtlCol="0"/>
          <a:lstStyle/>
          <a:p>
            <a:endParaRPr/>
          </a:p>
        </p:txBody>
      </p:sp>
      <p:sp>
        <p:nvSpPr>
          <p:cNvPr id="931" name="object 931"/>
          <p:cNvSpPr/>
          <p:nvPr/>
        </p:nvSpPr>
        <p:spPr>
          <a:xfrm>
            <a:off x="7028180" y="2217420"/>
            <a:ext cx="22860" cy="0"/>
          </a:xfrm>
          <a:custGeom>
            <a:avLst/>
            <a:gdLst/>
            <a:ahLst/>
            <a:cxnLst/>
            <a:rect l="l" t="t" r="r" b="b"/>
            <a:pathLst>
              <a:path w="22859">
                <a:moveTo>
                  <a:pt x="22860" y="0"/>
                </a:moveTo>
                <a:lnTo>
                  <a:pt x="0" y="0"/>
                </a:lnTo>
              </a:path>
            </a:pathLst>
          </a:custGeom>
          <a:ln w="22860">
            <a:solidFill>
              <a:srgbClr val="001F5F"/>
            </a:solidFill>
          </a:ln>
        </p:spPr>
        <p:txBody>
          <a:bodyPr wrap="square" lIns="0" tIns="0" rIns="0" bIns="0" rtlCol="0"/>
          <a:lstStyle/>
          <a:p>
            <a:endParaRPr/>
          </a:p>
        </p:txBody>
      </p:sp>
      <p:sp>
        <p:nvSpPr>
          <p:cNvPr id="932" name="object 932"/>
          <p:cNvSpPr/>
          <p:nvPr/>
        </p:nvSpPr>
        <p:spPr>
          <a:xfrm>
            <a:off x="6985000" y="2217420"/>
            <a:ext cx="21590" cy="0"/>
          </a:xfrm>
          <a:custGeom>
            <a:avLst/>
            <a:gdLst/>
            <a:ahLst/>
            <a:cxnLst/>
            <a:rect l="l" t="t" r="r" b="b"/>
            <a:pathLst>
              <a:path w="21590">
                <a:moveTo>
                  <a:pt x="21590" y="0"/>
                </a:moveTo>
                <a:lnTo>
                  <a:pt x="0" y="0"/>
                </a:lnTo>
              </a:path>
            </a:pathLst>
          </a:custGeom>
          <a:ln w="22860">
            <a:solidFill>
              <a:srgbClr val="001F5F"/>
            </a:solidFill>
          </a:ln>
        </p:spPr>
        <p:txBody>
          <a:bodyPr wrap="square" lIns="0" tIns="0" rIns="0" bIns="0" rtlCol="0"/>
          <a:lstStyle/>
          <a:p>
            <a:endParaRPr/>
          </a:p>
        </p:txBody>
      </p:sp>
      <p:sp>
        <p:nvSpPr>
          <p:cNvPr id="933" name="object 933"/>
          <p:cNvSpPr/>
          <p:nvPr/>
        </p:nvSpPr>
        <p:spPr>
          <a:xfrm>
            <a:off x="6940550" y="2217420"/>
            <a:ext cx="21590" cy="0"/>
          </a:xfrm>
          <a:custGeom>
            <a:avLst/>
            <a:gdLst/>
            <a:ahLst/>
            <a:cxnLst/>
            <a:rect l="l" t="t" r="r" b="b"/>
            <a:pathLst>
              <a:path w="21590">
                <a:moveTo>
                  <a:pt x="21590" y="0"/>
                </a:moveTo>
                <a:lnTo>
                  <a:pt x="0" y="0"/>
                </a:lnTo>
              </a:path>
            </a:pathLst>
          </a:custGeom>
          <a:ln w="22860">
            <a:solidFill>
              <a:srgbClr val="001F5F"/>
            </a:solidFill>
          </a:ln>
        </p:spPr>
        <p:txBody>
          <a:bodyPr wrap="square" lIns="0" tIns="0" rIns="0" bIns="0" rtlCol="0"/>
          <a:lstStyle/>
          <a:p>
            <a:endParaRPr/>
          </a:p>
        </p:txBody>
      </p:sp>
      <p:sp>
        <p:nvSpPr>
          <p:cNvPr id="934" name="object 934"/>
          <p:cNvSpPr/>
          <p:nvPr/>
        </p:nvSpPr>
        <p:spPr>
          <a:xfrm>
            <a:off x="6897369" y="2217420"/>
            <a:ext cx="21590" cy="0"/>
          </a:xfrm>
          <a:custGeom>
            <a:avLst/>
            <a:gdLst/>
            <a:ahLst/>
            <a:cxnLst/>
            <a:rect l="l" t="t" r="r" b="b"/>
            <a:pathLst>
              <a:path w="21590">
                <a:moveTo>
                  <a:pt x="21589" y="0"/>
                </a:moveTo>
                <a:lnTo>
                  <a:pt x="0" y="0"/>
                </a:lnTo>
              </a:path>
            </a:pathLst>
          </a:custGeom>
          <a:ln w="22860">
            <a:solidFill>
              <a:srgbClr val="001F5F"/>
            </a:solidFill>
          </a:ln>
        </p:spPr>
        <p:txBody>
          <a:bodyPr wrap="square" lIns="0" tIns="0" rIns="0" bIns="0" rtlCol="0"/>
          <a:lstStyle/>
          <a:p>
            <a:endParaRPr/>
          </a:p>
        </p:txBody>
      </p:sp>
      <p:sp>
        <p:nvSpPr>
          <p:cNvPr id="935" name="object 935"/>
          <p:cNvSpPr/>
          <p:nvPr/>
        </p:nvSpPr>
        <p:spPr>
          <a:xfrm>
            <a:off x="6852919" y="2217420"/>
            <a:ext cx="21590" cy="0"/>
          </a:xfrm>
          <a:custGeom>
            <a:avLst/>
            <a:gdLst/>
            <a:ahLst/>
            <a:cxnLst/>
            <a:rect l="l" t="t" r="r" b="b"/>
            <a:pathLst>
              <a:path w="21590">
                <a:moveTo>
                  <a:pt x="21589" y="0"/>
                </a:moveTo>
                <a:lnTo>
                  <a:pt x="0" y="0"/>
                </a:lnTo>
              </a:path>
            </a:pathLst>
          </a:custGeom>
          <a:ln w="22860">
            <a:solidFill>
              <a:srgbClr val="001F5F"/>
            </a:solidFill>
          </a:ln>
        </p:spPr>
        <p:txBody>
          <a:bodyPr wrap="square" lIns="0" tIns="0" rIns="0" bIns="0" rtlCol="0"/>
          <a:lstStyle/>
          <a:p>
            <a:endParaRPr/>
          </a:p>
        </p:txBody>
      </p:sp>
      <p:sp>
        <p:nvSpPr>
          <p:cNvPr id="936" name="object 936"/>
          <p:cNvSpPr/>
          <p:nvPr/>
        </p:nvSpPr>
        <p:spPr>
          <a:xfrm>
            <a:off x="6808469" y="2217420"/>
            <a:ext cx="22860" cy="0"/>
          </a:xfrm>
          <a:custGeom>
            <a:avLst/>
            <a:gdLst/>
            <a:ahLst/>
            <a:cxnLst/>
            <a:rect l="l" t="t" r="r" b="b"/>
            <a:pathLst>
              <a:path w="22859">
                <a:moveTo>
                  <a:pt x="22859" y="0"/>
                </a:moveTo>
                <a:lnTo>
                  <a:pt x="0" y="0"/>
                </a:lnTo>
              </a:path>
            </a:pathLst>
          </a:custGeom>
          <a:ln w="22860">
            <a:solidFill>
              <a:srgbClr val="001F5F"/>
            </a:solidFill>
          </a:ln>
        </p:spPr>
        <p:txBody>
          <a:bodyPr wrap="square" lIns="0" tIns="0" rIns="0" bIns="0" rtlCol="0"/>
          <a:lstStyle/>
          <a:p>
            <a:endParaRPr/>
          </a:p>
        </p:txBody>
      </p:sp>
      <p:sp>
        <p:nvSpPr>
          <p:cNvPr id="937" name="object 937"/>
          <p:cNvSpPr/>
          <p:nvPr/>
        </p:nvSpPr>
        <p:spPr>
          <a:xfrm>
            <a:off x="6765290" y="2217420"/>
            <a:ext cx="21590" cy="0"/>
          </a:xfrm>
          <a:custGeom>
            <a:avLst/>
            <a:gdLst/>
            <a:ahLst/>
            <a:cxnLst/>
            <a:rect l="l" t="t" r="r" b="b"/>
            <a:pathLst>
              <a:path w="21590">
                <a:moveTo>
                  <a:pt x="21589" y="0"/>
                </a:moveTo>
                <a:lnTo>
                  <a:pt x="0" y="0"/>
                </a:lnTo>
              </a:path>
            </a:pathLst>
          </a:custGeom>
          <a:ln w="22860">
            <a:solidFill>
              <a:srgbClr val="001F5F"/>
            </a:solidFill>
          </a:ln>
        </p:spPr>
        <p:txBody>
          <a:bodyPr wrap="square" lIns="0" tIns="0" rIns="0" bIns="0" rtlCol="0"/>
          <a:lstStyle/>
          <a:p>
            <a:endParaRPr/>
          </a:p>
        </p:txBody>
      </p:sp>
      <p:sp>
        <p:nvSpPr>
          <p:cNvPr id="938" name="object 938"/>
          <p:cNvSpPr/>
          <p:nvPr/>
        </p:nvSpPr>
        <p:spPr>
          <a:xfrm>
            <a:off x="6720840" y="2217420"/>
            <a:ext cx="22860" cy="0"/>
          </a:xfrm>
          <a:custGeom>
            <a:avLst/>
            <a:gdLst/>
            <a:ahLst/>
            <a:cxnLst/>
            <a:rect l="l" t="t" r="r" b="b"/>
            <a:pathLst>
              <a:path w="22859">
                <a:moveTo>
                  <a:pt x="22859" y="0"/>
                </a:moveTo>
                <a:lnTo>
                  <a:pt x="0" y="0"/>
                </a:lnTo>
              </a:path>
            </a:pathLst>
          </a:custGeom>
          <a:ln w="22860">
            <a:solidFill>
              <a:srgbClr val="001F5F"/>
            </a:solidFill>
          </a:ln>
        </p:spPr>
        <p:txBody>
          <a:bodyPr wrap="square" lIns="0" tIns="0" rIns="0" bIns="0" rtlCol="0"/>
          <a:lstStyle/>
          <a:p>
            <a:endParaRPr/>
          </a:p>
        </p:txBody>
      </p:sp>
      <p:sp>
        <p:nvSpPr>
          <p:cNvPr id="939" name="object 939"/>
          <p:cNvSpPr/>
          <p:nvPr/>
        </p:nvSpPr>
        <p:spPr>
          <a:xfrm>
            <a:off x="6677659" y="2217420"/>
            <a:ext cx="21590" cy="0"/>
          </a:xfrm>
          <a:custGeom>
            <a:avLst/>
            <a:gdLst/>
            <a:ahLst/>
            <a:cxnLst/>
            <a:rect l="l" t="t" r="r" b="b"/>
            <a:pathLst>
              <a:path w="21590">
                <a:moveTo>
                  <a:pt x="21590" y="0"/>
                </a:moveTo>
                <a:lnTo>
                  <a:pt x="0" y="0"/>
                </a:lnTo>
              </a:path>
            </a:pathLst>
          </a:custGeom>
          <a:ln w="22860">
            <a:solidFill>
              <a:srgbClr val="001F5F"/>
            </a:solidFill>
          </a:ln>
        </p:spPr>
        <p:txBody>
          <a:bodyPr wrap="square" lIns="0" tIns="0" rIns="0" bIns="0" rtlCol="0"/>
          <a:lstStyle/>
          <a:p>
            <a:endParaRPr/>
          </a:p>
        </p:txBody>
      </p:sp>
      <p:sp>
        <p:nvSpPr>
          <p:cNvPr id="940" name="object 940"/>
          <p:cNvSpPr/>
          <p:nvPr/>
        </p:nvSpPr>
        <p:spPr>
          <a:xfrm>
            <a:off x="6633209" y="2217420"/>
            <a:ext cx="21590" cy="0"/>
          </a:xfrm>
          <a:custGeom>
            <a:avLst/>
            <a:gdLst/>
            <a:ahLst/>
            <a:cxnLst/>
            <a:rect l="l" t="t" r="r" b="b"/>
            <a:pathLst>
              <a:path w="21590">
                <a:moveTo>
                  <a:pt x="21590" y="0"/>
                </a:moveTo>
                <a:lnTo>
                  <a:pt x="0" y="0"/>
                </a:lnTo>
              </a:path>
            </a:pathLst>
          </a:custGeom>
          <a:ln w="22860">
            <a:solidFill>
              <a:srgbClr val="001F5F"/>
            </a:solidFill>
          </a:ln>
        </p:spPr>
        <p:txBody>
          <a:bodyPr wrap="square" lIns="0" tIns="0" rIns="0" bIns="0" rtlCol="0"/>
          <a:lstStyle/>
          <a:p>
            <a:endParaRPr/>
          </a:p>
        </p:txBody>
      </p:sp>
      <p:sp>
        <p:nvSpPr>
          <p:cNvPr id="941" name="object 941"/>
          <p:cNvSpPr/>
          <p:nvPr/>
        </p:nvSpPr>
        <p:spPr>
          <a:xfrm>
            <a:off x="6590030" y="2217420"/>
            <a:ext cx="21590" cy="0"/>
          </a:xfrm>
          <a:custGeom>
            <a:avLst/>
            <a:gdLst/>
            <a:ahLst/>
            <a:cxnLst/>
            <a:rect l="l" t="t" r="r" b="b"/>
            <a:pathLst>
              <a:path w="21590">
                <a:moveTo>
                  <a:pt x="21590" y="0"/>
                </a:moveTo>
                <a:lnTo>
                  <a:pt x="0" y="0"/>
                </a:lnTo>
              </a:path>
            </a:pathLst>
          </a:custGeom>
          <a:ln w="22860">
            <a:solidFill>
              <a:srgbClr val="001F5F"/>
            </a:solidFill>
          </a:ln>
        </p:spPr>
        <p:txBody>
          <a:bodyPr wrap="square" lIns="0" tIns="0" rIns="0" bIns="0" rtlCol="0"/>
          <a:lstStyle/>
          <a:p>
            <a:endParaRPr/>
          </a:p>
        </p:txBody>
      </p:sp>
      <p:sp>
        <p:nvSpPr>
          <p:cNvPr id="942" name="object 942"/>
          <p:cNvSpPr/>
          <p:nvPr/>
        </p:nvSpPr>
        <p:spPr>
          <a:xfrm>
            <a:off x="6545580" y="2217420"/>
            <a:ext cx="21590" cy="0"/>
          </a:xfrm>
          <a:custGeom>
            <a:avLst/>
            <a:gdLst/>
            <a:ahLst/>
            <a:cxnLst/>
            <a:rect l="l" t="t" r="r" b="b"/>
            <a:pathLst>
              <a:path w="21590">
                <a:moveTo>
                  <a:pt x="21590" y="0"/>
                </a:moveTo>
                <a:lnTo>
                  <a:pt x="0" y="0"/>
                </a:lnTo>
              </a:path>
            </a:pathLst>
          </a:custGeom>
          <a:ln w="22860">
            <a:solidFill>
              <a:srgbClr val="001F5F"/>
            </a:solidFill>
          </a:ln>
        </p:spPr>
        <p:txBody>
          <a:bodyPr wrap="square" lIns="0" tIns="0" rIns="0" bIns="0" rtlCol="0"/>
          <a:lstStyle/>
          <a:p>
            <a:endParaRPr/>
          </a:p>
        </p:txBody>
      </p:sp>
      <p:sp>
        <p:nvSpPr>
          <p:cNvPr id="943" name="object 943"/>
          <p:cNvSpPr/>
          <p:nvPr/>
        </p:nvSpPr>
        <p:spPr>
          <a:xfrm>
            <a:off x="6501129" y="2217420"/>
            <a:ext cx="22860" cy="0"/>
          </a:xfrm>
          <a:custGeom>
            <a:avLst/>
            <a:gdLst/>
            <a:ahLst/>
            <a:cxnLst/>
            <a:rect l="l" t="t" r="r" b="b"/>
            <a:pathLst>
              <a:path w="22859">
                <a:moveTo>
                  <a:pt x="22860" y="0"/>
                </a:moveTo>
                <a:lnTo>
                  <a:pt x="0" y="0"/>
                </a:lnTo>
              </a:path>
            </a:pathLst>
          </a:custGeom>
          <a:ln w="22860">
            <a:solidFill>
              <a:srgbClr val="001F5F"/>
            </a:solidFill>
          </a:ln>
        </p:spPr>
        <p:txBody>
          <a:bodyPr wrap="square" lIns="0" tIns="0" rIns="0" bIns="0" rtlCol="0"/>
          <a:lstStyle/>
          <a:p>
            <a:endParaRPr/>
          </a:p>
        </p:txBody>
      </p:sp>
      <p:sp>
        <p:nvSpPr>
          <p:cNvPr id="944" name="object 944"/>
          <p:cNvSpPr/>
          <p:nvPr/>
        </p:nvSpPr>
        <p:spPr>
          <a:xfrm>
            <a:off x="6457950" y="2217420"/>
            <a:ext cx="21590" cy="0"/>
          </a:xfrm>
          <a:custGeom>
            <a:avLst/>
            <a:gdLst/>
            <a:ahLst/>
            <a:cxnLst/>
            <a:rect l="l" t="t" r="r" b="b"/>
            <a:pathLst>
              <a:path w="21589">
                <a:moveTo>
                  <a:pt x="21589" y="0"/>
                </a:moveTo>
                <a:lnTo>
                  <a:pt x="0" y="0"/>
                </a:lnTo>
              </a:path>
            </a:pathLst>
          </a:custGeom>
          <a:ln w="22860">
            <a:solidFill>
              <a:srgbClr val="001F5F"/>
            </a:solidFill>
          </a:ln>
        </p:spPr>
        <p:txBody>
          <a:bodyPr wrap="square" lIns="0" tIns="0" rIns="0" bIns="0" rtlCol="0"/>
          <a:lstStyle/>
          <a:p>
            <a:endParaRPr/>
          </a:p>
        </p:txBody>
      </p:sp>
      <p:sp>
        <p:nvSpPr>
          <p:cNvPr id="945" name="object 945"/>
          <p:cNvSpPr txBox="1"/>
          <p:nvPr/>
        </p:nvSpPr>
        <p:spPr>
          <a:xfrm>
            <a:off x="5542279" y="1883409"/>
            <a:ext cx="1706245" cy="299720"/>
          </a:xfrm>
          <a:prstGeom prst="rect">
            <a:avLst/>
          </a:prstGeom>
        </p:spPr>
        <p:txBody>
          <a:bodyPr vert="horz" wrap="square" lIns="0" tIns="12700" rIns="0" bIns="0" rtlCol="0">
            <a:spAutoFit/>
          </a:bodyPr>
          <a:lstStyle/>
          <a:p>
            <a:pPr marL="12700">
              <a:lnSpc>
                <a:spcPct val="100000"/>
              </a:lnSpc>
              <a:spcBef>
                <a:spcPts val="100"/>
              </a:spcBef>
            </a:pPr>
            <a:r>
              <a:rPr sz="1800" b="1" spc="-10" dirty="0">
                <a:latin typeface="Arial"/>
                <a:cs typeface="Arial"/>
              </a:rPr>
              <a:t>Доготівельний</a:t>
            </a:r>
            <a:endParaRPr sz="1800">
              <a:latin typeface="Arial"/>
              <a:cs typeface="Arial"/>
            </a:endParaRPr>
          </a:p>
        </p:txBody>
      </p:sp>
      <p:sp>
        <p:nvSpPr>
          <p:cNvPr id="946" name="object 946"/>
          <p:cNvSpPr/>
          <p:nvPr/>
        </p:nvSpPr>
        <p:spPr>
          <a:xfrm>
            <a:off x="5935979" y="1447800"/>
            <a:ext cx="504190" cy="374650"/>
          </a:xfrm>
          <a:custGeom>
            <a:avLst/>
            <a:gdLst/>
            <a:ahLst/>
            <a:cxnLst/>
            <a:rect l="l" t="t" r="r" b="b"/>
            <a:pathLst>
              <a:path w="504189" h="374650">
                <a:moveTo>
                  <a:pt x="504190" y="186689"/>
                </a:moveTo>
                <a:lnTo>
                  <a:pt x="0" y="186689"/>
                </a:lnTo>
                <a:lnTo>
                  <a:pt x="251460" y="374650"/>
                </a:lnTo>
                <a:lnTo>
                  <a:pt x="504190" y="186689"/>
                </a:lnTo>
                <a:close/>
              </a:path>
              <a:path w="504189" h="374650">
                <a:moveTo>
                  <a:pt x="378460" y="0"/>
                </a:moveTo>
                <a:lnTo>
                  <a:pt x="125730" y="0"/>
                </a:lnTo>
                <a:lnTo>
                  <a:pt x="125730" y="186689"/>
                </a:lnTo>
                <a:lnTo>
                  <a:pt x="378460" y="186689"/>
                </a:lnTo>
                <a:lnTo>
                  <a:pt x="378460" y="0"/>
                </a:lnTo>
                <a:close/>
              </a:path>
            </a:pathLst>
          </a:custGeom>
          <a:solidFill>
            <a:srgbClr val="9999FF"/>
          </a:solidFill>
        </p:spPr>
        <p:txBody>
          <a:bodyPr wrap="square" lIns="0" tIns="0" rIns="0" bIns="0" rtlCol="0"/>
          <a:lstStyle/>
          <a:p>
            <a:endParaRPr/>
          </a:p>
        </p:txBody>
      </p:sp>
      <p:sp>
        <p:nvSpPr>
          <p:cNvPr id="947" name="object 947"/>
          <p:cNvSpPr/>
          <p:nvPr/>
        </p:nvSpPr>
        <p:spPr>
          <a:xfrm>
            <a:off x="5935979" y="1447800"/>
            <a:ext cx="504190" cy="374650"/>
          </a:xfrm>
          <a:custGeom>
            <a:avLst/>
            <a:gdLst/>
            <a:ahLst/>
            <a:cxnLst/>
            <a:rect l="l" t="t" r="r" b="b"/>
            <a:pathLst>
              <a:path w="504189" h="374650">
                <a:moveTo>
                  <a:pt x="125730" y="0"/>
                </a:moveTo>
                <a:lnTo>
                  <a:pt x="125730" y="186689"/>
                </a:lnTo>
                <a:lnTo>
                  <a:pt x="0" y="186689"/>
                </a:lnTo>
                <a:lnTo>
                  <a:pt x="251460" y="374650"/>
                </a:lnTo>
                <a:lnTo>
                  <a:pt x="504190" y="186689"/>
                </a:lnTo>
                <a:lnTo>
                  <a:pt x="378460" y="186689"/>
                </a:lnTo>
                <a:lnTo>
                  <a:pt x="378460" y="0"/>
                </a:lnTo>
                <a:lnTo>
                  <a:pt x="125730" y="0"/>
                </a:lnTo>
                <a:close/>
              </a:path>
            </a:pathLst>
          </a:custGeom>
          <a:ln w="25518">
            <a:solidFill>
              <a:srgbClr val="6E6EBB"/>
            </a:solidFill>
          </a:ln>
        </p:spPr>
        <p:txBody>
          <a:bodyPr wrap="square" lIns="0" tIns="0" rIns="0" bIns="0" rtlCol="0"/>
          <a:lstStyle/>
          <a:p>
            <a:endParaRPr/>
          </a:p>
        </p:txBody>
      </p:sp>
      <p:sp>
        <p:nvSpPr>
          <p:cNvPr id="948" name="object 948"/>
          <p:cNvSpPr/>
          <p:nvPr/>
        </p:nvSpPr>
        <p:spPr>
          <a:xfrm>
            <a:off x="5935979" y="1447800"/>
            <a:ext cx="0" cy="0"/>
          </a:xfrm>
          <a:custGeom>
            <a:avLst/>
            <a:gdLst/>
            <a:ahLst/>
            <a:cxnLst/>
            <a:rect l="l" t="t" r="r" b="b"/>
            <a:pathLst>
              <a:path>
                <a:moveTo>
                  <a:pt x="0" y="0"/>
                </a:moveTo>
                <a:lnTo>
                  <a:pt x="0" y="0"/>
                </a:lnTo>
              </a:path>
            </a:pathLst>
          </a:custGeom>
          <a:ln w="25518">
            <a:solidFill>
              <a:srgbClr val="6E6EBB"/>
            </a:solidFill>
          </a:ln>
        </p:spPr>
        <p:txBody>
          <a:bodyPr wrap="square" lIns="0" tIns="0" rIns="0" bIns="0" rtlCol="0"/>
          <a:lstStyle/>
          <a:p>
            <a:endParaRPr/>
          </a:p>
        </p:txBody>
      </p:sp>
      <p:sp>
        <p:nvSpPr>
          <p:cNvPr id="949" name="object 949"/>
          <p:cNvSpPr/>
          <p:nvPr/>
        </p:nvSpPr>
        <p:spPr>
          <a:xfrm>
            <a:off x="6440170" y="1822450"/>
            <a:ext cx="0" cy="0"/>
          </a:xfrm>
          <a:custGeom>
            <a:avLst/>
            <a:gdLst/>
            <a:ahLst/>
            <a:cxnLst/>
            <a:rect l="l" t="t" r="r" b="b"/>
            <a:pathLst>
              <a:path>
                <a:moveTo>
                  <a:pt x="0" y="0"/>
                </a:moveTo>
                <a:lnTo>
                  <a:pt x="0" y="0"/>
                </a:lnTo>
              </a:path>
            </a:pathLst>
          </a:custGeom>
          <a:ln w="25518">
            <a:solidFill>
              <a:srgbClr val="6E6EBB"/>
            </a:solidFill>
          </a:ln>
        </p:spPr>
        <p:txBody>
          <a:bodyPr wrap="square" lIns="0" tIns="0" rIns="0" bIns="0" rtlCol="0"/>
          <a:lstStyle/>
          <a:p>
            <a:endParaRPr/>
          </a:p>
        </p:txBody>
      </p:sp>
      <p:sp>
        <p:nvSpPr>
          <p:cNvPr id="950" name="object 950"/>
          <p:cNvSpPr txBox="1"/>
          <p:nvPr/>
        </p:nvSpPr>
        <p:spPr>
          <a:xfrm>
            <a:off x="5167629" y="2597150"/>
            <a:ext cx="3094990" cy="538609"/>
          </a:xfrm>
          <a:prstGeom prst="rect">
            <a:avLst/>
          </a:prstGeom>
          <a:ln w="9344">
            <a:solidFill>
              <a:srgbClr val="000000"/>
            </a:solidFill>
          </a:ln>
        </p:spPr>
        <p:txBody>
          <a:bodyPr vert="horz" wrap="square" lIns="0" tIns="45720" rIns="0" bIns="0" rtlCol="0">
            <a:spAutoFit/>
          </a:bodyPr>
          <a:lstStyle/>
          <a:p>
            <a:pPr marL="374650" marR="994410" indent="-285750">
              <a:lnSpc>
                <a:spcPct val="100000"/>
              </a:lnSpc>
              <a:spcBef>
                <a:spcPts val="360"/>
              </a:spcBef>
              <a:tabLst>
                <a:tab pos="374015" algn="l"/>
              </a:tabLst>
            </a:pPr>
            <a:r>
              <a:rPr sz="2400" baseline="3472" dirty="0">
                <a:solidFill>
                  <a:srgbClr val="0000CC"/>
                </a:solidFill>
                <a:latin typeface="Arial"/>
                <a:cs typeface="Arial"/>
              </a:rPr>
              <a:t>-	</a:t>
            </a:r>
            <a:r>
              <a:rPr sz="1600" b="1" spc="-5" dirty="0">
                <a:solidFill>
                  <a:srgbClr val="990033"/>
                </a:solidFill>
                <a:latin typeface="Times New Roman" pitchFamily="18" charset="0"/>
                <a:cs typeface="Times New Roman" pitchFamily="18" charset="0"/>
              </a:rPr>
              <a:t>Гаряче </a:t>
            </a:r>
            <a:r>
              <a:rPr sz="1600" b="1" dirty="0">
                <a:solidFill>
                  <a:srgbClr val="990033"/>
                </a:solidFill>
                <a:latin typeface="Times New Roman" pitchFamily="18" charset="0"/>
                <a:cs typeface="Times New Roman" pitchFamily="18" charset="0"/>
              </a:rPr>
              <a:t>і</a:t>
            </a:r>
            <a:r>
              <a:rPr sz="1600" b="1" spc="-90" dirty="0">
                <a:solidFill>
                  <a:srgbClr val="990033"/>
                </a:solidFill>
                <a:latin typeface="Times New Roman" pitchFamily="18" charset="0"/>
                <a:cs typeface="Times New Roman" pitchFamily="18" charset="0"/>
              </a:rPr>
              <a:t> </a:t>
            </a:r>
            <a:r>
              <a:rPr sz="1600" b="1" spc="-10" dirty="0">
                <a:solidFill>
                  <a:srgbClr val="990033"/>
                </a:solidFill>
                <a:latin typeface="Times New Roman" pitchFamily="18" charset="0"/>
                <a:cs typeface="Times New Roman" pitchFamily="18" charset="0"/>
              </a:rPr>
              <a:t>холодне  відділення</a:t>
            </a:r>
            <a:endParaRPr sz="1600">
              <a:solidFill>
                <a:srgbClr val="990033"/>
              </a:solidFill>
              <a:latin typeface="Times New Roman" pitchFamily="18" charset="0"/>
              <a:cs typeface="Times New Roman" pitchFamily="18" charset="0"/>
            </a:endParaRPr>
          </a:p>
        </p:txBody>
      </p:sp>
      <p:sp>
        <p:nvSpPr>
          <p:cNvPr id="951" name="object 951"/>
          <p:cNvSpPr/>
          <p:nvPr/>
        </p:nvSpPr>
        <p:spPr>
          <a:xfrm>
            <a:off x="6264909" y="2218689"/>
            <a:ext cx="212090" cy="378460"/>
          </a:xfrm>
          <a:custGeom>
            <a:avLst/>
            <a:gdLst/>
            <a:ahLst/>
            <a:cxnLst/>
            <a:rect l="l" t="t" r="r" b="b"/>
            <a:pathLst>
              <a:path w="212089" h="378460">
                <a:moveTo>
                  <a:pt x="212089" y="273050"/>
                </a:moveTo>
                <a:lnTo>
                  <a:pt x="0" y="273050"/>
                </a:lnTo>
                <a:lnTo>
                  <a:pt x="106679" y="378460"/>
                </a:lnTo>
                <a:lnTo>
                  <a:pt x="212089" y="273050"/>
                </a:lnTo>
                <a:close/>
              </a:path>
              <a:path w="212089" h="378460">
                <a:moveTo>
                  <a:pt x="158750" y="0"/>
                </a:moveTo>
                <a:lnTo>
                  <a:pt x="53339" y="0"/>
                </a:lnTo>
                <a:lnTo>
                  <a:pt x="53339" y="273050"/>
                </a:lnTo>
                <a:lnTo>
                  <a:pt x="158750" y="273050"/>
                </a:lnTo>
                <a:lnTo>
                  <a:pt x="158750" y="0"/>
                </a:lnTo>
                <a:close/>
              </a:path>
            </a:pathLst>
          </a:custGeom>
          <a:solidFill>
            <a:srgbClr val="CC3399"/>
          </a:solidFill>
        </p:spPr>
        <p:txBody>
          <a:bodyPr wrap="square" lIns="0" tIns="0" rIns="0" bIns="0" rtlCol="0"/>
          <a:lstStyle/>
          <a:p>
            <a:endParaRPr/>
          </a:p>
        </p:txBody>
      </p:sp>
      <p:sp>
        <p:nvSpPr>
          <p:cNvPr id="952" name="object 952"/>
          <p:cNvSpPr/>
          <p:nvPr/>
        </p:nvSpPr>
        <p:spPr>
          <a:xfrm>
            <a:off x="6264909" y="2218689"/>
            <a:ext cx="212090" cy="378460"/>
          </a:xfrm>
          <a:custGeom>
            <a:avLst/>
            <a:gdLst/>
            <a:ahLst/>
            <a:cxnLst/>
            <a:rect l="l" t="t" r="r" b="b"/>
            <a:pathLst>
              <a:path w="212089" h="378460">
                <a:moveTo>
                  <a:pt x="53339" y="0"/>
                </a:moveTo>
                <a:lnTo>
                  <a:pt x="53339" y="273050"/>
                </a:lnTo>
                <a:lnTo>
                  <a:pt x="0" y="273050"/>
                </a:lnTo>
                <a:lnTo>
                  <a:pt x="106679" y="378460"/>
                </a:lnTo>
                <a:lnTo>
                  <a:pt x="212089" y="273050"/>
                </a:lnTo>
                <a:lnTo>
                  <a:pt x="158750" y="273050"/>
                </a:lnTo>
                <a:lnTo>
                  <a:pt x="158750" y="0"/>
                </a:lnTo>
                <a:lnTo>
                  <a:pt x="53339" y="0"/>
                </a:lnTo>
                <a:close/>
              </a:path>
            </a:pathLst>
          </a:custGeom>
          <a:ln w="25518">
            <a:solidFill>
              <a:srgbClr val="91CF4F"/>
            </a:solidFill>
          </a:ln>
        </p:spPr>
        <p:txBody>
          <a:bodyPr wrap="square" lIns="0" tIns="0" rIns="0" bIns="0" rtlCol="0"/>
          <a:lstStyle/>
          <a:p>
            <a:endParaRPr/>
          </a:p>
        </p:txBody>
      </p:sp>
      <p:sp>
        <p:nvSpPr>
          <p:cNvPr id="953" name="object 953"/>
          <p:cNvSpPr/>
          <p:nvPr/>
        </p:nvSpPr>
        <p:spPr>
          <a:xfrm>
            <a:off x="6264909" y="2218689"/>
            <a:ext cx="0" cy="0"/>
          </a:xfrm>
          <a:custGeom>
            <a:avLst/>
            <a:gdLst/>
            <a:ahLst/>
            <a:cxnLst/>
            <a:rect l="l" t="t" r="r" b="b"/>
            <a:pathLst>
              <a:path>
                <a:moveTo>
                  <a:pt x="0" y="0"/>
                </a:moveTo>
                <a:lnTo>
                  <a:pt x="0" y="0"/>
                </a:lnTo>
              </a:path>
            </a:pathLst>
          </a:custGeom>
          <a:ln w="25518">
            <a:solidFill>
              <a:srgbClr val="91CF4F"/>
            </a:solidFill>
          </a:ln>
        </p:spPr>
        <p:txBody>
          <a:bodyPr wrap="square" lIns="0" tIns="0" rIns="0" bIns="0" rtlCol="0"/>
          <a:lstStyle/>
          <a:p>
            <a:endParaRPr/>
          </a:p>
        </p:txBody>
      </p:sp>
      <p:sp>
        <p:nvSpPr>
          <p:cNvPr id="954" name="object 954"/>
          <p:cNvSpPr/>
          <p:nvPr/>
        </p:nvSpPr>
        <p:spPr>
          <a:xfrm>
            <a:off x="6477000" y="2597150"/>
            <a:ext cx="0" cy="0"/>
          </a:xfrm>
          <a:custGeom>
            <a:avLst/>
            <a:gdLst/>
            <a:ahLst/>
            <a:cxnLst/>
            <a:rect l="l" t="t" r="r" b="b"/>
            <a:pathLst>
              <a:path>
                <a:moveTo>
                  <a:pt x="0" y="0"/>
                </a:moveTo>
                <a:lnTo>
                  <a:pt x="0" y="0"/>
                </a:lnTo>
              </a:path>
            </a:pathLst>
          </a:custGeom>
          <a:ln w="25518">
            <a:solidFill>
              <a:srgbClr val="91CF4F"/>
            </a:solidFill>
          </a:ln>
        </p:spPr>
        <p:txBody>
          <a:bodyPr wrap="square" lIns="0" tIns="0" rIns="0" bIns="0" rtlCol="0"/>
          <a:lstStyle/>
          <a:p>
            <a:endParaRPr/>
          </a:p>
        </p:txBody>
      </p:sp>
      <p:sp>
        <p:nvSpPr>
          <p:cNvPr id="955" name="object 955"/>
          <p:cNvSpPr/>
          <p:nvPr/>
        </p:nvSpPr>
        <p:spPr>
          <a:xfrm>
            <a:off x="4812029" y="5158740"/>
            <a:ext cx="22860" cy="0"/>
          </a:xfrm>
          <a:custGeom>
            <a:avLst/>
            <a:gdLst/>
            <a:ahLst/>
            <a:cxnLst/>
            <a:rect l="l" t="t" r="r" b="b"/>
            <a:pathLst>
              <a:path w="22860">
                <a:moveTo>
                  <a:pt x="22860" y="0"/>
                </a:moveTo>
                <a:lnTo>
                  <a:pt x="12700" y="0"/>
                </a:lnTo>
                <a:lnTo>
                  <a:pt x="0" y="0"/>
                </a:lnTo>
              </a:path>
            </a:pathLst>
          </a:custGeom>
          <a:ln w="12700">
            <a:solidFill>
              <a:srgbClr val="3333FF"/>
            </a:solidFill>
          </a:ln>
        </p:spPr>
        <p:txBody>
          <a:bodyPr wrap="square" lIns="0" tIns="0" rIns="0" bIns="0" rtlCol="0"/>
          <a:lstStyle/>
          <a:p>
            <a:endParaRPr/>
          </a:p>
        </p:txBody>
      </p:sp>
      <p:sp>
        <p:nvSpPr>
          <p:cNvPr id="956" name="object 956"/>
          <p:cNvSpPr/>
          <p:nvPr/>
        </p:nvSpPr>
        <p:spPr>
          <a:xfrm>
            <a:off x="4786629"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957" name="object 957"/>
          <p:cNvSpPr/>
          <p:nvPr/>
        </p:nvSpPr>
        <p:spPr>
          <a:xfrm>
            <a:off x="4761229"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958" name="object 958"/>
          <p:cNvSpPr/>
          <p:nvPr/>
        </p:nvSpPr>
        <p:spPr>
          <a:xfrm>
            <a:off x="4735829"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959" name="object 959"/>
          <p:cNvSpPr/>
          <p:nvPr/>
        </p:nvSpPr>
        <p:spPr>
          <a:xfrm>
            <a:off x="4710429"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960" name="object 960"/>
          <p:cNvSpPr/>
          <p:nvPr/>
        </p:nvSpPr>
        <p:spPr>
          <a:xfrm>
            <a:off x="4686300" y="5158740"/>
            <a:ext cx="11430" cy="0"/>
          </a:xfrm>
          <a:custGeom>
            <a:avLst/>
            <a:gdLst/>
            <a:ahLst/>
            <a:cxnLst/>
            <a:rect l="l" t="t" r="r" b="b"/>
            <a:pathLst>
              <a:path w="11429">
                <a:moveTo>
                  <a:pt x="11429" y="0"/>
                </a:moveTo>
                <a:lnTo>
                  <a:pt x="0" y="0"/>
                </a:lnTo>
              </a:path>
            </a:pathLst>
          </a:custGeom>
          <a:ln w="12700">
            <a:solidFill>
              <a:srgbClr val="3333FF"/>
            </a:solidFill>
          </a:ln>
        </p:spPr>
        <p:txBody>
          <a:bodyPr wrap="square" lIns="0" tIns="0" rIns="0" bIns="0" rtlCol="0"/>
          <a:lstStyle/>
          <a:p>
            <a:endParaRPr/>
          </a:p>
        </p:txBody>
      </p:sp>
      <p:sp>
        <p:nvSpPr>
          <p:cNvPr id="961" name="object 961"/>
          <p:cNvSpPr/>
          <p:nvPr/>
        </p:nvSpPr>
        <p:spPr>
          <a:xfrm>
            <a:off x="4660900"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962" name="object 962"/>
          <p:cNvSpPr/>
          <p:nvPr/>
        </p:nvSpPr>
        <p:spPr>
          <a:xfrm>
            <a:off x="4635500"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963" name="object 963"/>
          <p:cNvSpPr/>
          <p:nvPr/>
        </p:nvSpPr>
        <p:spPr>
          <a:xfrm>
            <a:off x="4610100"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964" name="object 964"/>
          <p:cNvSpPr/>
          <p:nvPr/>
        </p:nvSpPr>
        <p:spPr>
          <a:xfrm>
            <a:off x="4584700"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965" name="object 965"/>
          <p:cNvSpPr/>
          <p:nvPr/>
        </p:nvSpPr>
        <p:spPr>
          <a:xfrm>
            <a:off x="4559300"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966" name="object 966"/>
          <p:cNvSpPr/>
          <p:nvPr/>
        </p:nvSpPr>
        <p:spPr>
          <a:xfrm>
            <a:off x="4535170" y="5158740"/>
            <a:ext cx="11430" cy="0"/>
          </a:xfrm>
          <a:custGeom>
            <a:avLst/>
            <a:gdLst/>
            <a:ahLst/>
            <a:cxnLst/>
            <a:rect l="l" t="t" r="r" b="b"/>
            <a:pathLst>
              <a:path w="11429">
                <a:moveTo>
                  <a:pt x="11429" y="0"/>
                </a:moveTo>
                <a:lnTo>
                  <a:pt x="0" y="0"/>
                </a:lnTo>
              </a:path>
            </a:pathLst>
          </a:custGeom>
          <a:ln w="12700">
            <a:solidFill>
              <a:srgbClr val="3333FF"/>
            </a:solidFill>
          </a:ln>
        </p:spPr>
        <p:txBody>
          <a:bodyPr wrap="square" lIns="0" tIns="0" rIns="0" bIns="0" rtlCol="0"/>
          <a:lstStyle/>
          <a:p>
            <a:endParaRPr/>
          </a:p>
        </p:txBody>
      </p:sp>
      <p:sp>
        <p:nvSpPr>
          <p:cNvPr id="967" name="object 967"/>
          <p:cNvSpPr/>
          <p:nvPr/>
        </p:nvSpPr>
        <p:spPr>
          <a:xfrm>
            <a:off x="4509770"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968" name="object 968"/>
          <p:cNvSpPr/>
          <p:nvPr/>
        </p:nvSpPr>
        <p:spPr>
          <a:xfrm>
            <a:off x="4484370"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969" name="object 969"/>
          <p:cNvSpPr/>
          <p:nvPr/>
        </p:nvSpPr>
        <p:spPr>
          <a:xfrm>
            <a:off x="4458970"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970" name="object 970"/>
          <p:cNvSpPr/>
          <p:nvPr/>
        </p:nvSpPr>
        <p:spPr>
          <a:xfrm>
            <a:off x="4433570"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971" name="object 971"/>
          <p:cNvSpPr/>
          <p:nvPr/>
        </p:nvSpPr>
        <p:spPr>
          <a:xfrm>
            <a:off x="4408170"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972" name="object 972"/>
          <p:cNvSpPr/>
          <p:nvPr/>
        </p:nvSpPr>
        <p:spPr>
          <a:xfrm>
            <a:off x="4382770"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973" name="object 973"/>
          <p:cNvSpPr/>
          <p:nvPr/>
        </p:nvSpPr>
        <p:spPr>
          <a:xfrm>
            <a:off x="4358640"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974" name="object 974"/>
          <p:cNvSpPr/>
          <p:nvPr/>
        </p:nvSpPr>
        <p:spPr>
          <a:xfrm>
            <a:off x="4333240"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975" name="object 975"/>
          <p:cNvSpPr/>
          <p:nvPr/>
        </p:nvSpPr>
        <p:spPr>
          <a:xfrm>
            <a:off x="4307840"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976" name="object 976"/>
          <p:cNvSpPr/>
          <p:nvPr/>
        </p:nvSpPr>
        <p:spPr>
          <a:xfrm>
            <a:off x="4282440"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977" name="object 977"/>
          <p:cNvSpPr/>
          <p:nvPr/>
        </p:nvSpPr>
        <p:spPr>
          <a:xfrm>
            <a:off x="4257040"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978" name="object 978"/>
          <p:cNvSpPr/>
          <p:nvPr/>
        </p:nvSpPr>
        <p:spPr>
          <a:xfrm>
            <a:off x="4231640"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979" name="object 979"/>
          <p:cNvSpPr/>
          <p:nvPr/>
        </p:nvSpPr>
        <p:spPr>
          <a:xfrm>
            <a:off x="4207509" y="5158740"/>
            <a:ext cx="11430" cy="0"/>
          </a:xfrm>
          <a:custGeom>
            <a:avLst/>
            <a:gdLst/>
            <a:ahLst/>
            <a:cxnLst/>
            <a:rect l="l" t="t" r="r" b="b"/>
            <a:pathLst>
              <a:path w="11429">
                <a:moveTo>
                  <a:pt x="11429" y="0"/>
                </a:moveTo>
                <a:lnTo>
                  <a:pt x="0" y="0"/>
                </a:lnTo>
              </a:path>
            </a:pathLst>
          </a:custGeom>
          <a:ln w="12700">
            <a:solidFill>
              <a:srgbClr val="3333FF"/>
            </a:solidFill>
          </a:ln>
        </p:spPr>
        <p:txBody>
          <a:bodyPr wrap="square" lIns="0" tIns="0" rIns="0" bIns="0" rtlCol="0"/>
          <a:lstStyle/>
          <a:p>
            <a:endParaRPr/>
          </a:p>
        </p:txBody>
      </p:sp>
      <p:sp>
        <p:nvSpPr>
          <p:cNvPr id="980" name="object 980"/>
          <p:cNvSpPr/>
          <p:nvPr/>
        </p:nvSpPr>
        <p:spPr>
          <a:xfrm>
            <a:off x="4182109"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981" name="object 981"/>
          <p:cNvSpPr/>
          <p:nvPr/>
        </p:nvSpPr>
        <p:spPr>
          <a:xfrm>
            <a:off x="4156709"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982" name="object 982"/>
          <p:cNvSpPr/>
          <p:nvPr/>
        </p:nvSpPr>
        <p:spPr>
          <a:xfrm>
            <a:off x="4131309"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983" name="object 983"/>
          <p:cNvSpPr/>
          <p:nvPr/>
        </p:nvSpPr>
        <p:spPr>
          <a:xfrm>
            <a:off x="4105909"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984" name="object 984"/>
          <p:cNvSpPr/>
          <p:nvPr/>
        </p:nvSpPr>
        <p:spPr>
          <a:xfrm>
            <a:off x="4080509"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985" name="object 985"/>
          <p:cNvSpPr/>
          <p:nvPr/>
        </p:nvSpPr>
        <p:spPr>
          <a:xfrm>
            <a:off x="4056379" y="5158740"/>
            <a:ext cx="11430" cy="0"/>
          </a:xfrm>
          <a:custGeom>
            <a:avLst/>
            <a:gdLst/>
            <a:ahLst/>
            <a:cxnLst/>
            <a:rect l="l" t="t" r="r" b="b"/>
            <a:pathLst>
              <a:path w="11429">
                <a:moveTo>
                  <a:pt x="11430" y="0"/>
                </a:moveTo>
                <a:lnTo>
                  <a:pt x="0" y="0"/>
                </a:lnTo>
              </a:path>
            </a:pathLst>
          </a:custGeom>
          <a:ln w="12700">
            <a:solidFill>
              <a:srgbClr val="3333FF"/>
            </a:solidFill>
          </a:ln>
        </p:spPr>
        <p:txBody>
          <a:bodyPr wrap="square" lIns="0" tIns="0" rIns="0" bIns="0" rtlCol="0"/>
          <a:lstStyle/>
          <a:p>
            <a:endParaRPr/>
          </a:p>
        </p:txBody>
      </p:sp>
      <p:sp>
        <p:nvSpPr>
          <p:cNvPr id="986" name="object 986"/>
          <p:cNvSpPr/>
          <p:nvPr/>
        </p:nvSpPr>
        <p:spPr>
          <a:xfrm>
            <a:off x="4030979"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987" name="object 987"/>
          <p:cNvSpPr/>
          <p:nvPr/>
        </p:nvSpPr>
        <p:spPr>
          <a:xfrm>
            <a:off x="4005579"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988" name="object 988"/>
          <p:cNvSpPr/>
          <p:nvPr/>
        </p:nvSpPr>
        <p:spPr>
          <a:xfrm>
            <a:off x="3980179"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989" name="object 989"/>
          <p:cNvSpPr/>
          <p:nvPr/>
        </p:nvSpPr>
        <p:spPr>
          <a:xfrm>
            <a:off x="3954779"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990" name="object 990"/>
          <p:cNvSpPr/>
          <p:nvPr/>
        </p:nvSpPr>
        <p:spPr>
          <a:xfrm>
            <a:off x="3929379"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991" name="object 991"/>
          <p:cNvSpPr/>
          <p:nvPr/>
        </p:nvSpPr>
        <p:spPr>
          <a:xfrm>
            <a:off x="3903979"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992" name="object 992"/>
          <p:cNvSpPr/>
          <p:nvPr/>
        </p:nvSpPr>
        <p:spPr>
          <a:xfrm>
            <a:off x="3879850"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993" name="object 993"/>
          <p:cNvSpPr/>
          <p:nvPr/>
        </p:nvSpPr>
        <p:spPr>
          <a:xfrm>
            <a:off x="3854450"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994" name="object 994"/>
          <p:cNvSpPr/>
          <p:nvPr/>
        </p:nvSpPr>
        <p:spPr>
          <a:xfrm>
            <a:off x="3829050"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995" name="object 995"/>
          <p:cNvSpPr/>
          <p:nvPr/>
        </p:nvSpPr>
        <p:spPr>
          <a:xfrm>
            <a:off x="3803650"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996" name="object 996"/>
          <p:cNvSpPr/>
          <p:nvPr/>
        </p:nvSpPr>
        <p:spPr>
          <a:xfrm>
            <a:off x="3778250"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997" name="object 997"/>
          <p:cNvSpPr/>
          <p:nvPr/>
        </p:nvSpPr>
        <p:spPr>
          <a:xfrm>
            <a:off x="3752850"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998" name="object 998"/>
          <p:cNvSpPr/>
          <p:nvPr/>
        </p:nvSpPr>
        <p:spPr>
          <a:xfrm>
            <a:off x="3728720" y="5158740"/>
            <a:ext cx="11430" cy="0"/>
          </a:xfrm>
          <a:custGeom>
            <a:avLst/>
            <a:gdLst/>
            <a:ahLst/>
            <a:cxnLst/>
            <a:rect l="l" t="t" r="r" b="b"/>
            <a:pathLst>
              <a:path w="11429">
                <a:moveTo>
                  <a:pt x="11429" y="0"/>
                </a:moveTo>
                <a:lnTo>
                  <a:pt x="0" y="0"/>
                </a:lnTo>
              </a:path>
            </a:pathLst>
          </a:custGeom>
          <a:ln w="12700">
            <a:solidFill>
              <a:srgbClr val="3333FF"/>
            </a:solidFill>
          </a:ln>
        </p:spPr>
        <p:txBody>
          <a:bodyPr wrap="square" lIns="0" tIns="0" rIns="0" bIns="0" rtlCol="0"/>
          <a:lstStyle/>
          <a:p>
            <a:endParaRPr/>
          </a:p>
        </p:txBody>
      </p:sp>
      <p:sp>
        <p:nvSpPr>
          <p:cNvPr id="999" name="object 999"/>
          <p:cNvSpPr/>
          <p:nvPr/>
        </p:nvSpPr>
        <p:spPr>
          <a:xfrm>
            <a:off x="3703320"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000" name="object 1000"/>
          <p:cNvSpPr/>
          <p:nvPr/>
        </p:nvSpPr>
        <p:spPr>
          <a:xfrm>
            <a:off x="3677920"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001" name="object 1001"/>
          <p:cNvSpPr/>
          <p:nvPr/>
        </p:nvSpPr>
        <p:spPr>
          <a:xfrm>
            <a:off x="3652520"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002" name="object 1002"/>
          <p:cNvSpPr/>
          <p:nvPr/>
        </p:nvSpPr>
        <p:spPr>
          <a:xfrm>
            <a:off x="3627120"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003" name="object 1003"/>
          <p:cNvSpPr/>
          <p:nvPr/>
        </p:nvSpPr>
        <p:spPr>
          <a:xfrm>
            <a:off x="3601720"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004" name="object 1004"/>
          <p:cNvSpPr/>
          <p:nvPr/>
        </p:nvSpPr>
        <p:spPr>
          <a:xfrm>
            <a:off x="3577590" y="5158740"/>
            <a:ext cx="11430" cy="0"/>
          </a:xfrm>
          <a:custGeom>
            <a:avLst/>
            <a:gdLst/>
            <a:ahLst/>
            <a:cxnLst/>
            <a:rect l="l" t="t" r="r" b="b"/>
            <a:pathLst>
              <a:path w="11429">
                <a:moveTo>
                  <a:pt x="11430" y="0"/>
                </a:moveTo>
                <a:lnTo>
                  <a:pt x="0" y="0"/>
                </a:lnTo>
              </a:path>
            </a:pathLst>
          </a:custGeom>
          <a:ln w="12700">
            <a:solidFill>
              <a:srgbClr val="3333FF"/>
            </a:solidFill>
          </a:ln>
        </p:spPr>
        <p:txBody>
          <a:bodyPr wrap="square" lIns="0" tIns="0" rIns="0" bIns="0" rtlCol="0"/>
          <a:lstStyle/>
          <a:p>
            <a:endParaRPr/>
          </a:p>
        </p:txBody>
      </p:sp>
      <p:sp>
        <p:nvSpPr>
          <p:cNvPr id="1005" name="object 1005"/>
          <p:cNvSpPr/>
          <p:nvPr/>
        </p:nvSpPr>
        <p:spPr>
          <a:xfrm>
            <a:off x="3552190"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006" name="object 1006"/>
          <p:cNvSpPr/>
          <p:nvPr/>
        </p:nvSpPr>
        <p:spPr>
          <a:xfrm>
            <a:off x="3526790"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007" name="object 1007"/>
          <p:cNvSpPr/>
          <p:nvPr/>
        </p:nvSpPr>
        <p:spPr>
          <a:xfrm>
            <a:off x="3501390"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008" name="object 1008"/>
          <p:cNvSpPr/>
          <p:nvPr/>
        </p:nvSpPr>
        <p:spPr>
          <a:xfrm>
            <a:off x="3475990"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009" name="object 1009"/>
          <p:cNvSpPr/>
          <p:nvPr/>
        </p:nvSpPr>
        <p:spPr>
          <a:xfrm>
            <a:off x="3450590"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010" name="object 1010"/>
          <p:cNvSpPr/>
          <p:nvPr/>
        </p:nvSpPr>
        <p:spPr>
          <a:xfrm>
            <a:off x="3425190"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011" name="object 1011"/>
          <p:cNvSpPr/>
          <p:nvPr/>
        </p:nvSpPr>
        <p:spPr>
          <a:xfrm>
            <a:off x="3401059"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012" name="object 1012"/>
          <p:cNvSpPr/>
          <p:nvPr/>
        </p:nvSpPr>
        <p:spPr>
          <a:xfrm>
            <a:off x="3375659"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013" name="object 1013"/>
          <p:cNvSpPr/>
          <p:nvPr/>
        </p:nvSpPr>
        <p:spPr>
          <a:xfrm>
            <a:off x="3350259"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014" name="object 1014"/>
          <p:cNvSpPr/>
          <p:nvPr/>
        </p:nvSpPr>
        <p:spPr>
          <a:xfrm>
            <a:off x="3324859"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015" name="object 1015"/>
          <p:cNvSpPr/>
          <p:nvPr/>
        </p:nvSpPr>
        <p:spPr>
          <a:xfrm>
            <a:off x="3299459"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016" name="object 1016"/>
          <p:cNvSpPr/>
          <p:nvPr/>
        </p:nvSpPr>
        <p:spPr>
          <a:xfrm>
            <a:off x="3274059"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017" name="object 1017"/>
          <p:cNvSpPr/>
          <p:nvPr/>
        </p:nvSpPr>
        <p:spPr>
          <a:xfrm>
            <a:off x="3249929" y="5158740"/>
            <a:ext cx="11430" cy="0"/>
          </a:xfrm>
          <a:custGeom>
            <a:avLst/>
            <a:gdLst/>
            <a:ahLst/>
            <a:cxnLst/>
            <a:rect l="l" t="t" r="r" b="b"/>
            <a:pathLst>
              <a:path w="11429">
                <a:moveTo>
                  <a:pt x="11430" y="0"/>
                </a:moveTo>
                <a:lnTo>
                  <a:pt x="0" y="0"/>
                </a:lnTo>
              </a:path>
            </a:pathLst>
          </a:custGeom>
          <a:ln w="12700">
            <a:solidFill>
              <a:srgbClr val="3333FF"/>
            </a:solidFill>
          </a:ln>
        </p:spPr>
        <p:txBody>
          <a:bodyPr wrap="square" lIns="0" tIns="0" rIns="0" bIns="0" rtlCol="0"/>
          <a:lstStyle/>
          <a:p>
            <a:endParaRPr/>
          </a:p>
        </p:txBody>
      </p:sp>
      <p:sp>
        <p:nvSpPr>
          <p:cNvPr id="1018" name="object 1018"/>
          <p:cNvSpPr/>
          <p:nvPr/>
        </p:nvSpPr>
        <p:spPr>
          <a:xfrm>
            <a:off x="3224529"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019" name="object 1019"/>
          <p:cNvSpPr/>
          <p:nvPr/>
        </p:nvSpPr>
        <p:spPr>
          <a:xfrm>
            <a:off x="3199129"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020" name="object 1020"/>
          <p:cNvSpPr/>
          <p:nvPr/>
        </p:nvSpPr>
        <p:spPr>
          <a:xfrm>
            <a:off x="3173729"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021" name="object 1021"/>
          <p:cNvSpPr/>
          <p:nvPr/>
        </p:nvSpPr>
        <p:spPr>
          <a:xfrm>
            <a:off x="3148329"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022" name="object 1022"/>
          <p:cNvSpPr/>
          <p:nvPr/>
        </p:nvSpPr>
        <p:spPr>
          <a:xfrm>
            <a:off x="3122929"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023" name="object 1023"/>
          <p:cNvSpPr/>
          <p:nvPr/>
        </p:nvSpPr>
        <p:spPr>
          <a:xfrm>
            <a:off x="3097529"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024" name="object 1024"/>
          <p:cNvSpPr/>
          <p:nvPr/>
        </p:nvSpPr>
        <p:spPr>
          <a:xfrm>
            <a:off x="3073400"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025" name="object 1025"/>
          <p:cNvSpPr/>
          <p:nvPr/>
        </p:nvSpPr>
        <p:spPr>
          <a:xfrm>
            <a:off x="3048000"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026" name="object 1026"/>
          <p:cNvSpPr/>
          <p:nvPr/>
        </p:nvSpPr>
        <p:spPr>
          <a:xfrm>
            <a:off x="3022600"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027" name="object 1027"/>
          <p:cNvSpPr/>
          <p:nvPr/>
        </p:nvSpPr>
        <p:spPr>
          <a:xfrm>
            <a:off x="2997200"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028" name="object 1028"/>
          <p:cNvSpPr/>
          <p:nvPr/>
        </p:nvSpPr>
        <p:spPr>
          <a:xfrm>
            <a:off x="2971800"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029" name="object 1029"/>
          <p:cNvSpPr/>
          <p:nvPr/>
        </p:nvSpPr>
        <p:spPr>
          <a:xfrm>
            <a:off x="2946400"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030" name="object 1030"/>
          <p:cNvSpPr/>
          <p:nvPr/>
        </p:nvSpPr>
        <p:spPr>
          <a:xfrm>
            <a:off x="2922270"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031" name="object 1031"/>
          <p:cNvSpPr/>
          <p:nvPr/>
        </p:nvSpPr>
        <p:spPr>
          <a:xfrm>
            <a:off x="2896870"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032" name="object 1032"/>
          <p:cNvSpPr/>
          <p:nvPr/>
        </p:nvSpPr>
        <p:spPr>
          <a:xfrm>
            <a:off x="2871470"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033" name="object 1033"/>
          <p:cNvSpPr/>
          <p:nvPr/>
        </p:nvSpPr>
        <p:spPr>
          <a:xfrm>
            <a:off x="2846070"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034" name="object 1034"/>
          <p:cNvSpPr/>
          <p:nvPr/>
        </p:nvSpPr>
        <p:spPr>
          <a:xfrm>
            <a:off x="2820670"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035" name="object 1035"/>
          <p:cNvSpPr/>
          <p:nvPr/>
        </p:nvSpPr>
        <p:spPr>
          <a:xfrm>
            <a:off x="2795270"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036" name="object 1036"/>
          <p:cNvSpPr/>
          <p:nvPr/>
        </p:nvSpPr>
        <p:spPr>
          <a:xfrm>
            <a:off x="2771139" y="5158740"/>
            <a:ext cx="11430" cy="0"/>
          </a:xfrm>
          <a:custGeom>
            <a:avLst/>
            <a:gdLst/>
            <a:ahLst/>
            <a:cxnLst/>
            <a:rect l="l" t="t" r="r" b="b"/>
            <a:pathLst>
              <a:path w="11430">
                <a:moveTo>
                  <a:pt x="11430" y="0"/>
                </a:moveTo>
                <a:lnTo>
                  <a:pt x="0" y="0"/>
                </a:lnTo>
              </a:path>
            </a:pathLst>
          </a:custGeom>
          <a:ln w="12700">
            <a:solidFill>
              <a:srgbClr val="3333FF"/>
            </a:solidFill>
          </a:ln>
        </p:spPr>
        <p:txBody>
          <a:bodyPr wrap="square" lIns="0" tIns="0" rIns="0" bIns="0" rtlCol="0"/>
          <a:lstStyle/>
          <a:p>
            <a:endParaRPr/>
          </a:p>
        </p:txBody>
      </p:sp>
      <p:sp>
        <p:nvSpPr>
          <p:cNvPr id="1037" name="object 1037"/>
          <p:cNvSpPr/>
          <p:nvPr/>
        </p:nvSpPr>
        <p:spPr>
          <a:xfrm>
            <a:off x="2745739"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038" name="object 1038"/>
          <p:cNvSpPr/>
          <p:nvPr/>
        </p:nvSpPr>
        <p:spPr>
          <a:xfrm>
            <a:off x="2720339"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039" name="object 1039"/>
          <p:cNvSpPr/>
          <p:nvPr/>
        </p:nvSpPr>
        <p:spPr>
          <a:xfrm>
            <a:off x="2694939"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040" name="object 1040"/>
          <p:cNvSpPr/>
          <p:nvPr/>
        </p:nvSpPr>
        <p:spPr>
          <a:xfrm>
            <a:off x="2669539"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041" name="object 1041"/>
          <p:cNvSpPr/>
          <p:nvPr/>
        </p:nvSpPr>
        <p:spPr>
          <a:xfrm>
            <a:off x="2644139"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042" name="object 1042"/>
          <p:cNvSpPr/>
          <p:nvPr/>
        </p:nvSpPr>
        <p:spPr>
          <a:xfrm>
            <a:off x="2618739"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043" name="object 1043"/>
          <p:cNvSpPr/>
          <p:nvPr/>
        </p:nvSpPr>
        <p:spPr>
          <a:xfrm>
            <a:off x="2594610"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044" name="object 1044"/>
          <p:cNvSpPr/>
          <p:nvPr/>
        </p:nvSpPr>
        <p:spPr>
          <a:xfrm>
            <a:off x="2569210"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045" name="object 1045"/>
          <p:cNvSpPr/>
          <p:nvPr/>
        </p:nvSpPr>
        <p:spPr>
          <a:xfrm>
            <a:off x="2543810"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046" name="object 1046"/>
          <p:cNvSpPr/>
          <p:nvPr/>
        </p:nvSpPr>
        <p:spPr>
          <a:xfrm>
            <a:off x="2518410"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047" name="object 1047"/>
          <p:cNvSpPr/>
          <p:nvPr/>
        </p:nvSpPr>
        <p:spPr>
          <a:xfrm>
            <a:off x="2493010"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048" name="object 1048"/>
          <p:cNvSpPr/>
          <p:nvPr/>
        </p:nvSpPr>
        <p:spPr>
          <a:xfrm>
            <a:off x="2467610"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049" name="object 1049"/>
          <p:cNvSpPr/>
          <p:nvPr/>
        </p:nvSpPr>
        <p:spPr>
          <a:xfrm>
            <a:off x="2443479"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050" name="object 1050"/>
          <p:cNvSpPr/>
          <p:nvPr/>
        </p:nvSpPr>
        <p:spPr>
          <a:xfrm>
            <a:off x="2418079"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051" name="object 1051"/>
          <p:cNvSpPr/>
          <p:nvPr/>
        </p:nvSpPr>
        <p:spPr>
          <a:xfrm>
            <a:off x="2392679"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052" name="object 1052"/>
          <p:cNvSpPr/>
          <p:nvPr/>
        </p:nvSpPr>
        <p:spPr>
          <a:xfrm>
            <a:off x="2367279"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053" name="object 1053"/>
          <p:cNvSpPr/>
          <p:nvPr/>
        </p:nvSpPr>
        <p:spPr>
          <a:xfrm>
            <a:off x="2341879"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054" name="object 1054"/>
          <p:cNvSpPr/>
          <p:nvPr/>
        </p:nvSpPr>
        <p:spPr>
          <a:xfrm>
            <a:off x="2316479"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055" name="object 1055"/>
          <p:cNvSpPr/>
          <p:nvPr/>
        </p:nvSpPr>
        <p:spPr>
          <a:xfrm>
            <a:off x="2292350" y="5158740"/>
            <a:ext cx="11430" cy="0"/>
          </a:xfrm>
          <a:custGeom>
            <a:avLst/>
            <a:gdLst/>
            <a:ahLst/>
            <a:cxnLst/>
            <a:rect l="l" t="t" r="r" b="b"/>
            <a:pathLst>
              <a:path w="11430">
                <a:moveTo>
                  <a:pt x="11430" y="0"/>
                </a:moveTo>
                <a:lnTo>
                  <a:pt x="0" y="0"/>
                </a:lnTo>
              </a:path>
            </a:pathLst>
          </a:custGeom>
          <a:ln w="12700">
            <a:solidFill>
              <a:srgbClr val="3333FF"/>
            </a:solidFill>
          </a:ln>
        </p:spPr>
        <p:txBody>
          <a:bodyPr wrap="square" lIns="0" tIns="0" rIns="0" bIns="0" rtlCol="0"/>
          <a:lstStyle/>
          <a:p>
            <a:endParaRPr/>
          </a:p>
        </p:txBody>
      </p:sp>
      <p:sp>
        <p:nvSpPr>
          <p:cNvPr id="1056" name="object 1056"/>
          <p:cNvSpPr/>
          <p:nvPr/>
        </p:nvSpPr>
        <p:spPr>
          <a:xfrm>
            <a:off x="2266950"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057" name="object 1057"/>
          <p:cNvSpPr/>
          <p:nvPr/>
        </p:nvSpPr>
        <p:spPr>
          <a:xfrm>
            <a:off x="2241550"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058" name="object 1058"/>
          <p:cNvSpPr/>
          <p:nvPr/>
        </p:nvSpPr>
        <p:spPr>
          <a:xfrm>
            <a:off x="2216150"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059" name="object 1059"/>
          <p:cNvSpPr/>
          <p:nvPr/>
        </p:nvSpPr>
        <p:spPr>
          <a:xfrm>
            <a:off x="2190750"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060" name="object 1060"/>
          <p:cNvSpPr/>
          <p:nvPr/>
        </p:nvSpPr>
        <p:spPr>
          <a:xfrm>
            <a:off x="2165350"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061" name="object 1061"/>
          <p:cNvSpPr/>
          <p:nvPr/>
        </p:nvSpPr>
        <p:spPr>
          <a:xfrm>
            <a:off x="2139950"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062" name="object 1062"/>
          <p:cNvSpPr/>
          <p:nvPr/>
        </p:nvSpPr>
        <p:spPr>
          <a:xfrm>
            <a:off x="2115820"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063" name="object 1063"/>
          <p:cNvSpPr/>
          <p:nvPr/>
        </p:nvSpPr>
        <p:spPr>
          <a:xfrm>
            <a:off x="2090420"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064" name="object 1064"/>
          <p:cNvSpPr/>
          <p:nvPr/>
        </p:nvSpPr>
        <p:spPr>
          <a:xfrm>
            <a:off x="2065020"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065" name="object 1065"/>
          <p:cNvSpPr/>
          <p:nvPr/>
        </p:nvSpPr>
        <p:spPr>
          <a:xfrm>
            <a:off x="2039620"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066" name="object 1066"/>
          <p:cNvSpPr/>
          <p:nvPr/>
        </p:nvSpPr>
        <p:spPr>
          <a:xfrm>
            <a:off x="2014220"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067" name="object 1067"/>
          <p:cNvSpPr/>
          <p:nvPr/>
        </p:nvSpPr>
        <p:spPr>
          <a:xfrm>
            <a:off x="1988820"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068" name="object 1068"/>
          <p:cNvSpPr/>
          <p:nvPr/>
        </p:nvSpPr>
        <p:spPr>
          <a:xfrm>
            <a:off x="1964689"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069" name="object 1069"/>
          <p:cNvSpPr/>
          <p:nvPr/>
        </p:nvSpPr>
        <p:spPr>
          <a:xfrm>
            <a:off x="1939289"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070" name="object 1070"/>
          <p:cNvSpPr/>
          <p:nvPr/>
        </p:nvSpPr>
        <p:spPr>
          <a:xfrm>
            <a:off x="1913889"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071" name="object 1071"/>
          <p:cNvSpPr/>
          <p:nvPr/>
        </p:nvSpPr>
        <p:spPr>
          <a:xfrm>
            <a:off x="1888489"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072" name="object 1072"/>
          <p:cNvSpPr/>
          <p:nvPr/>
        </p:nvSpPr>
        <p:spPr>
          <a:xfrm>
            <a:off x="1863089"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073" name="object 1073"/>
          <p:cNvSpPr/>
          <p:nvPr/>
        </p:nvSpPr>
        <p:spPr>
          <a:xfrm>
            <a:off x="1837689"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074" name="object 1074"/>
          <p:cNvSpPr/>
          <p:nvPr/>
        </p:nvSpPr>
        <p:spPr>
          <a:xfrm>
            <a:off x="1813560" y="5158740"/>
            <a:ext cx="11430" cy="0"/>
          </a:xfrm>
          <a:custGeom>
            <a:avLst/>
            <a:gdLst/>
            <a:ahLst/>
            <a:cxnLst/>
            <a:rect l="l" t="t" r="r" b="b"/>
            <a:pathLst>
              <a:path w="11430">
                <a:moveTo>
                  <a:pt x="11429" y="0"/>
                </a:moveTo>
                <a:lnTo>
                  <a:pt x="0" y="0"/>
                </a:lnTo>
              </a:path>
            </a:pathLst>
          </a:custGeom>
          <a:ln w="12700">
            <a:solidFill>
              <a:srgbClr val="3333FF"/>
            </a:solidFill>
          </a:ln>
        </p:spPr>
        <p:txBody>
          <a:bodyPr wrap="square" lIns="0" tIns="0" rIns="0" bIns="0" rtlCol="0"/>
          <a:lstStyle/>
          <a:p>
            <a:endParaRPr/>
          </a:p>
        </p:txBody>
      </p:sp>
      <p:sp>
        <p:nvSpPr>
          <p:cNvPr id="1075" name="object 1075"/>
          <p:cNvSpPr/>
          <p:nvPr/>
        </p:nvSpPr>
        <p:spPr>
          <a:xfrm>
            <a:off x="1788160"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076" name="object 1076"/>
          <p:cNvSpPr/>
          <p:nvPr/>
        </p:nvSpPr>
        <p:spPr>
          <a:xfrm>
            <a:off x="1762760"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077" name="object 1077"/>
          <p:cNvSpPr/>
          <p:nvPr/>
        </p:nvSpPr>
        <p:spPr>
          <a:xfrm>
            <a:off x="1737360"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078" name="object 1078"/>
          <p:cNvSpPr/>
          <p:nvPr/>
        </p:nvSpPr>
        <p:spPr>
          <a:xfrm>
            <a:off x="1711960"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079" name="object 1079"/>
          <p:cNvSpPr/>
          <p:nvPr/>
        </p:nvSpPr>
        <p:spPr>
          <a:xfrm>
            <a:off x="1686560"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080" name="object 1080"/>
          <p:cNvSpPr/>
          <p:nvPr/>
        </p:nvSpPr>
        <p:spPr>
          <a:xfrm>
            <a:off x="1661160"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081" name="object 1081"/>
          <p:cNvSpPr/>
          <p:nvPr/>
        </p:nvSpPr>
        <p:spPr>
          <a:xfrm>
            <a:off x="1637029"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082" name="object 1082"/>
          <p:cNvSpPr/>
          <p:nvPr/>
        </p:nvSpPr>
        <p:spPr>
          <a:xfrm>
            <a:off x="1611630"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083" name="object 1083"/>
          <p:cNvSpPr/>
          <p:nvPr/>
        </p:nvSpPr>
        <p:spPr>
          <a:xfrm>
            <a:off x="1586230"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084" name="object 1084"/>
          <p:cNvSpPr/>
          <p:nvPr/>
        </p:nvSpPr>
        <p:spPr>
          <a:xfrm>
            <a:off x="1560830"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085" name="object 1085"/>
          <p:cNvSpPr/>
          <p:nvPr/>
        </p:nvSpPr>
        <p:spPr>
          <a:xfrm>
            <a:off x="1535430"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086" name="object 1086"/>
          <p:cNvSpPr/>
          <p:nvPr/>
        </p:nvSpPr>
        <p:spPr>
          <a:xfrm>
            <a:off x="1510030"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087" name="object 1087"/>
          <p:cNvSpPr/>
          <p:nvPr/>
        </p:nvSpPr>
        <p:spPr>
          <a:xfrm>
            <a:off x="1485900" y="5158740"/>
            <a:ext cx="11430" cy="0"/>
          </a:xfrm>
          <a:custGeom>
            <a:avLst/>
            <a:gdLst/>
            <a:ahLst/>
            <a:cxnLst/>
            <a:rect l="l" t="t" r="r" b="b"/>
            <a:pathLst>
              <a:path w="11430">
                <a:moveTo>
                  <a:pt x="11430" y="0"/>
                </a:moveTo>
                <a:lnTo>
                  <a:pt x="0" y="0"/>
                </a:lnTo>
              </a:path>
            </a:pathLst>
          </a:custGeom>
          <a:ln w="12700">
            <a:solidFill>
              <a:srgbClr val="3333FF"/>
            </a:solidFill>
          </a:ln>
        </p:spPr>
        <p:txBody>
          <a:bodyPr wrap="square" lIns="0" tIns="0" rIns="0" bIns="0" rtlCol="0"/>
          <a:lstStyle/>
          <a:p>
            <a:endParaRPr/>
          </a:p>
        </p:txBody>
      </p:sp>
      <p:sp>
        <p:nvSpPr>
          <p:cNvPr id="1088" name="object 1088"/>
          <p:cNvSpPr/>
          <p:nvPr/>
        </p:nvSpPr>
        <p:spPr>
          <a:xfrm>
            <a:off x="1460500"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089" name="object 1089"/>
          <p:cNvSpPr/>
          <p:nvPr/>
        </p:nvSpPr>
        <p:spPr>
          <a:xfrm>
            <a:off x="1435100"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090" name="object 1090"/>
          <p:cNvSpPr/>
          <p:nvPr/>
        </p:nvSpPr>
        <p:spPr>
          <a:xfrm>
            <a:off x="1409700"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091" name="object 1091"/>
          <p:cNvSpPr/>
          <p:nvPr/>
        </p:nvSpPr>
        <p:spPr>
          <a:xfrm>
            <a:off x="1384300"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092" name="object 1092"/>
          <p:cNvSpPr/>
          <p:nvPr/>
        </p:nvSpPr>
        <p:spPr>
          <a:xfrm>
            <a:off x="1358900"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093" name="object 1093"/>
          <p:cNvSpPr/>
          <p:nvPr/>
        </p:nvSpPr>
        <p:spPr>
          <a:xfrm>
            <a:off x="1334769" y="5158740"/>
            <a:ext cx="11430" cy="0"/>
          </a:xfrm>
          <a:custGeom>
            <a:avLst/>
            <a:gdLst/>
            <a:ahLst/>
            <a:cxnLst/>
            <a:rect l="l" t="t" r="r" b="b"/>
            <a:pathLst>
              <a:path w="11430">
                <a:moveTo>
                  <a:pt x="11430" y="0"/>
                </a:moveTo>
                <a:lnTo>
                  <a:pt x="0" y="0"/>
                </a:lnTo>
              </a:path>
            </a:pathLst>
          </a:custGeom>
          <a:ln w="12700">
            <a:solidFill>
              <a:srgbClr val="3333FF"/>
            </a:solidFill>
          </a:ln>
        </p:spPr>
        <p:txBody>
          <a:bodyPr wrap="square" lIns="0" tIns="0" rIns="0" bIns="0" rtlCol="0"/>
          <a:lstStyle/>
          <a:p>
            <a:endParaRPr/>
          </a:p>
        </p:txBody>
      </p:sp>
      <p:sp>
        <p:nvSpPr>
          <p:cNvPr id="1094" name="object 1094"/>
          <p:cNvSpPr/>
          <p:nvPr/>
        </p:nvSpPr>
        <p:spPr>
          <a:xfrm>
            <a:off x="1309369"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095" name="object 1095"/>
          <p:cNvSpPr/>
          <p:nvPr/>
        </p:nvSpPr>
        <p:spPr>
          <a:xfrm>
            <a:off x="1283969"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096" name="object 1096"/>
          <p:cNvSpPr/>
          <p:nvPr/>
        </p:nvSpPr>
        <p:spPr>
          <a:xfrm>
            <a:off x="1258569"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097" name="object 1097"/>
          <p:cNvSpPr/>
          <p:nvPr/>
        </p:nvSpPr>
        <p:spPr>
          <a:xfrm>
            <a:off x="1233169"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098" name="object 1098"/>
          <p:cNvSpPr/>
          <p:nvPr/>
        </p:nvSpPr>
        <p:spPr>
          <a:xfrm>
            <a:off x="1207769"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099" name="object 1099"/>
          <p:cNvSpPr/>
          <p:nvPr/>
        </p:nvSpPr>
        <p:spPr>
          <a:xfrm>
            <a:off x="1182369"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100" name="object 1100"/>
          <p:cNvSpPr/>
          <p:nvPr/>
        </p:nvSpPr>
        <p:spPr>
          <a:xfrm>
            <a:off x="1158239"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101" name="object 1101"/>
          <p:cNvSpPr/>
          <p:nvPr/>
        </p:nvSpPr>
        <p:spPr>
          <a:xfrm>
            <a:off x="1132839"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102" name="object 1102"/>
          <p:cNvSpPr/>
          <p:nvPr/>
        </p:nvSpPr>
        <p:spPr>
          <a:xfrm>
            <a:off x="1107439"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103" name="object 1103"/>
          <p:cNvSpPr/>
          <p:nvPr/>
        </p:nvSpPr>
        <p:spPr>
          <a:xfrm>
            <a:off x="1082039"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104" name="object 1104"/>
          <p:cNvSpPr/>
          <p:nvPr/>
        </p:nvSpPr>
        <p:spPr>
          <a:xfrm>
            <a:off x="1056639"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105" name="object 1105"/>
          <p:cNvSpPr/>
          <p:nvPr/>
        </p:nvSpPr>
        <p:spPr>
          <a:xfrm>
            <a:off x="1031239"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106" name="object 1106"/>
          <p:cNvSpPr/>
          <p:nvPr/>
        </p:nvSpPr>
        <p:spPr>
          <a:xfrm>
            <a:off x="1007110" y="5158740"/>
            <a:ext cx="11430" cy="0"/>
          </a:xfrm>
          <a:custGeom>
            <a:avLst/>
            <a:gdLst/>
            <a:ahLst/>
            <a:cxnLst/>
            <a:rect l="l" t="t" r="r" b="b"/>
            <a:pathLst>
              <a:path w="11430">
                <a:moveTo>
                  <a:pt x="11430" y="0"/>
                </a:moveTo>
                <a:lnTo>
                  <a:pt x="0" y="0"/>
                </a:lnTo>
              </a:path>
            </a:pathLst>
          </a:custGeom>
          <a:ln w="12700">
            <a:solidFill>
              <a:srgbClr val="3333FF"/>
            </a:solidFill>
          </a:ln>
        </p:spPr>
        <p:txBody>
          <a:bodyPr wrap="square" lIns="0" tIns="0" rIns="0" bIns="0" rtlCol="0"/>
          <a:lstStyle/>
          <a:p>
            <a:endParaRPr/>
          </a:p>
        </p:txBody>
      </p:sp>
      <p:sp>
        <p:nvSpPr>
          <p:cNvPr id="1107" name="object 1107"/>
          <p:cNvSpPr/>
          <p:nvPr/>
        </p:nvSpPr>
        <p:spPr>
          <a:xfrm>
            <a:off x="981710"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108" name="object 1108"/>
          <p:cNvSpPr/>
          <p:nvPr/>
        </p:nvSpPr>
        <p:spPr>
          <a:xfrm>
            <a:off x="956310"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109" name="object 1109"/>
          <p:cNvSpPr/>
          <p:nvPr/>
        </p:nvSpPr>
        <p:spPr>
          <a:xfrm>
            <a:off x="930910"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110" name="object 1110"/>
          <p:cNvSpPr/>
          <p:nvPr/>
        </p:nvSpPr>
        <p:spPr>
          <a:xfrm>
            <a:off x="905510"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111" name="object 1111"/>
          <p:cNvSpPr/>
          <p:nvPr/>
        </p:nvSpPr>
        <p:spPr>
          <a:xfrm>
            <a:off x="880110"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112" name="object 1112"/>
          <p:cNvSpPr/>
          <p:nvPr/>
        </p:nvSpPr>
        <p:spPr>
          <a:xfrm>
            <a:off x="855980" y="5158740"/>
            <a:ext cx="11430" cy="0"/>
          </a:xfrm>
          <a:custGeom>
            <a:avLst/>
            <a:gdLst/>
            <a:ahLst/>
            <a:cxnLst/>
            <a:rect l="l" t="t" r="r" b="b"/>
            <a:pathLst>
              <a:path w="11430">
                <a:moveTo>
                  <a:pt x="11429" y="0"/>
                </a:moveTo>
                <a:lnTo>
                  <a:pt x="0" y="0"/>
                </a:lnTo>
              </a:path>
            </a:pathLst>
          </a:custGeom>
          <a:ln w="12700">
            <a:solidFill>
              <a:srgbClr val="3333FF"/>
            </a:solidFill>
          </a:ln>
        </p:spPr>
        <p:txBody>
          <a:bodyPr wrap="square" lIns="0" tIns="0" rIns="0" bIns="0" rtlCol="0"/>
          <a:lstStyle/>
          <a:p>
            <a:endParaRPr/>
          </a:p>
        </p:txBody>
      </p:sp>
      <p:sp>
        <p:nvSpPr>
          <p:cNvPr id="1113" name="object 1113"/>
          <p:cNvSpPr/>
          <p:nvPr/>
        </p:nvSpPr>
        <p:spPr>
          <a:xfrm>
            <a:off x="830580"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114" name="object 1114"/>
          <p:cNvSpPr/>
          <p:nvPr/>
        </p:nvSpPr>
        <p:spPr>
          <a:xfrm>
            <a:off x="805180"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115" name="object 1115"/>
          <p:cNvSpPr/>
          <p:nvPr/>
        </p:nvSpPr>
        <p:spPr>
          <a:xfrm>
            <a:off x="779780"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116" name="object 1116"/>
          <p:cNvSpPr/>
          <p:nvPr/>
        </p:nvSpPr>
        <p:spPr>
          <a:xfrm>
            <a:off x="754380"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117" name="object 1117"/>
          <p:cNvSpPr/>
          <p:nvPr/>
        </p:nvSpPr>
        <p:spPr>
          <a:xfrm>
            <a:off x="728980"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118" name="object 1118"/>
          <p:cNvSpPr/>
          <p:nvPr/>
        </p:nvSpPr>
        <p:spPr>
          <a:xfrm>
            <a:off x="703580"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119" name="object 1119"/>
          <p:cNvSpPr/>
          <p:nvPr/>
        </p:nvSpPr>
        <p:spPr>
          <a:xfrm>
            <a:off x="679450"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120" name="object 1120"/>
          <p:cNvSpPr/>
          <p:nvPr/>
        </p:nvSpPr>
        <p:spPr>
          <a:xfrm>
            <a:off x="670559" y="5142229"/>
            <a:ext cx="0" cy="12700"/>
          </a:xfrm>
          <a:custGeom>
            <a:avLst/>
            <a:gdLst/>
            <a:ahLst/>
            <a:cxnLst/>
            <a:rect l="l" t="t" r="r" b="b"/>
            <a:pathLst>
              <a:path h="12700">
                <a:moveTo>
                  <a:pt x="-6350" y="6350"/>
                </a:moveTo>
                <a:lnTo>
                  <a:pt x="6350" y="6350"/>
                </a:lnTo>
              </a:path>
            </a:pathLst>
          </a:custGeom>
          <a:ln w="12700">
            <a:solidFill>
              <a:srgbClr val="3333FF"/>
            </a:solidFill>
          </a:ln>
        </p:spPr>
        <p:txBody>
          <a:bodyPr wrap="square" lIns="0" tIns="0" rIns="0" bIns="0" rtlCol="0"/>
          <a:lstStyle/>
          <a:p>
            <a:endParaRPr/>
          </a:p>
        </p:txBody>
      </p:sp>
      <p:sp>
        <p:nvSpPr>
          <p:cNvPr id="1121" name="object 1121"/>
          <p:cNvSpPr/>
          <p:nvPr/>
        </p:nvSpPr>
        <p:spPr>
          <a:xfrm>
            <a:off x="670559" y="5116829"/>
            <a:ext cx="0" cy="12700"/>
          </a:xfrm>
          <a:custGeom>
            <a:avLst/>
            <a:gdLst/>
            <a:ahLst/>
            <a:cxnLst/>
            <a:rect l="l" t="t" r="r" b="b"/>
            <a:pathLst>
              <a:path h="12700">
                <a:moveTo>
                  <a:pt x="-6350" y="6350"/>
                </a:moveTo>
                <a:lnTo>
                  <a:pt x="6350" y="6350"/>
                </a:lnTo>
              </a:path>
            </a:pathLst>
          </a:custGeom>
          <a:ln w="12700">
            <a:solidFill>
              <a:srgbClr val="3333FF"/>
            </a:solidFill>
          </a:ln>
        </p:spPr>
        <p:txBody>
          <a:bodyPr wrap="square" lIns="0" tIns="0" rIns="0" bIns="0" rtlCol="0"/>
          <a:lstStyle/>
          <a:p>
            <a:endParaRPr/>
          </a:p>
        </p:txBody>
      </p:sp>
      <p:sp>
        <p:nvSpPr>
          <p:cNvPr id="1122" name="object 1122"/>
          <p:cNvSpPr/>
          <p:nvPr/>
        </p:nvSpPr>
        <p:spPr>
          <a:xfrm>
            <a:off x="670559" y="5092700"/>
            <a:ext cx="0" cy="12700"/>
          </a:xfrm>
          <a:custGeom>
            <a:avLst/>
            <a:gdLst/>
            <a:ahLst/>
            <a:cxnLst/>
            <a:rect l="l" t="t" r="r" b="b"/>
            <a:pathLst>
              <a:path h="12700">
                <a:moveTo>
                  <a:pt x="-6350" y="6350"/>
                </a:moveTo>
                <a:lnTo>
                  <a:pt x="6350" y="6350"/>
                </a:lnTo>
              </a:path>
            </a:pathLst>
          </a:custGeom>
          <a:ln w="12700">
            <a:solidFill>
              <a:srgbClr val="3333FF"/>
            </a:solidFill>
          </a:ln>
        </p:spPr>
        <p:txBody>
          <a:bodyPr wrap="square" lIns="0" tIns="0" rIns="0" bIns="0" rtlCol="0"/>
          <a:lstStyle/>
          <a:p>
            <a:endParaRPr/>
          </a:p>
        </p:txBody>
      </p:sp>
      <p:sp>
        <p:nvSpPr>
          <p:cNvPr id="1123" name="object 1123"/>
          <p:cNvSpPr/>
          <p:nvPr/>
        </p:nvSpPr>
        <p:spPr>
          <a:xfrm>
            <a:off x="670559" y="5067300"/>
            <a:ext cx="0" cy="12700"/>
          </a:xfrm>
          <a:custGeom>
            <a:avLst/>
            <a:gdLst/>
            <a:ahLst/>
            <a:cxnLst/>
            <a:rect l="l" t="t" r="r" b="b"/>
            <a:pathLst>
              <a:path h="12700">
                <a:moveTo>
                  <a:pt x="-6350" y="6350"/>
                </a:moveTo>
                <a:lnTo>
                  <a:pt x="6350" y="6350"/>
                </a:lnTo>
              </a:path>
            </a:pathLst>
          </a:custGeom>
          <a:ln w="12700">
            <a:solidFill>
              <a:srgbClr val="3333FF"/>
            </a:solidFill>
          </a:ln>
        </p:spPr>
        <p:txBody>
          <a:bodyPr wrap="square" lIns="0" tIns="0" rIns="0" bIns="0" rtlCol="0"/>
          <a:lstStyle/>
          <a:p>
            <a:endParaRPr/>
          </a:p>
        </p:txBody>
      </p:sp>
      <p:sp>
        <p:nvSpPr>
          <p:cNvPr id="1124" name="object 1124"/>
          <p:cNvSpPr/>
          <p:nvPr/>
        </p:nvSpPr>
        <p:spPr>
          <a:xfrm>
            <a:off x="670559" y="5041900"/>
            <a:ext cx="0" cy="12700"/>
          </a:xfrm>
          <a:custGeom>
            <a:avLst/>
            <a:gdLst/>
            <a:ahLst/>
            <a:cxnLst/>
            <a:rect l="l" t="t" r="r" b="b"/>
            <a:pathLst>
              <a:path h="12700">
                <a:moveTo>
                  <a:pt x="-6350" y="6350"/>
                </a:moveTo>
                <a:lnTo>
                  <a:pt x="6350" y="6350"/>
                </a:lnTo>
              </a:path>
            </a:pathLst>
          </a:custGeom>
          <a:ln w="12700">
            <a:solidFill>
              <a:srgbClr val="3333FF"/>
            </a:solidFill>
          </a:ln>
        </p:spPr>
        <p:txBody>
          <a:bodyPr wrap="square" lIns="0" tIns="0" rIns="0" bIns="0" rtlCol="0"/>
          <a:lstStyle/>
          <a:p>
            <a:endParaRPr/>
          </a:p>
        </p:txBody>
      </p:sp>
      <p:sp>
        <p:nvSpPr>
          <p:cNvPr id="1125" name="object 1125"/>
          <p:cNvSpPr/>
          <p:nvPr/>
        </p:nvSpPr>
        <p:spPr>
          <a:xfrm>
            <a:off x="670559" y="5016500"/>
            <a:ext cx="0" cy="12700"/>
          </a:xfrm>
          <a:custGeom>
            <a:avLst/>
            <a:gdLst/>
            <a:ahLst/>
            <a:cxnLst/>
            <a:rect l="l" t="t" r="r" b="b"/>
            <a:pathLst>
              <a:path h="12700">
                <a:moveTo>
                  <a:pt x="-6350" y="6350"/>
                </a:moveTo>
                <a:lnTo>
                  <a:pt x="6350" y="6350"/>
                </a:lnTo>
              </a:path>
            </a:pathLst>
          </a:custGeom>
          <a:ln w="12700">
            <a:solidFill>
              <a:srgbClr val="3333FF"/>
            </a:solidFill>
          </a:ln>
        </p:spPr>
        <p:txBody>
          <a:bodyPr wrap="square" lIns="0" tIns="0" rIns="0" bIns="0" rtlCol="0"/>
          <a:lstStyle/>
          <a:p>
            <a:endParaRPr/>
          </a:p>
        </p:txBody>
      </p:sp>
      <p:sp>
        <p:nvSpPr>
          <p:cNvPr id="1126" name="object 1126"/>
          <p:cNvSpPr/>
          <p:nvPr/>
        </p:nvSpPr>
        <p:spPr>
          <a:xfrm>
            <a:off x="670559" y="4991100"/>
            <a:ext cx="0" cy="12700"/>
          </a:xfrm>
          <a:custGeom>
            <a:avLst/>
            <a:gdLst/>
            <a:ahLst/>
            <a:cxnLst/>
            <a:rect l="l" t="t" r="r" b="b"/>
            <a:pathLst>
              <a:path h="12700">
                <a:moveTo>
                  <a:pt x="-6350" y="6350"/>
                </a:moveTo>
                <a:lnTo>
                  <a:pt x="6350" y="6350"/>
                </a:lnTo>
              </a:path>
            </a:pathLst>
          </a:custGeom>
          <a:ln w="12700">
            <a:solidFill>
              <a:srgbClr val="3333FF"/>
            </a:solidFill>
          </a:ln>
        </p:spPr>
        <p:txBody>
          <a:bodyPr wrap="square" lIns="0" tIns="0" rIns="0" bIns="0" rtlCol="0"/>
          <a:lstStyle/>
          <a:p>
            <a:endParaRPr/>
          </a:p>
        </p:txBody>
      </p:sp>
      <p:sp>
        <p:nvSpPr>
          <p:cNvPr id="1127" name="object 1127"/>
          <p:cNvSpPr/>
          <p:nvPr/>
        </p:nvSpPr>
        <p:spPr>
          <a:xfrm>
            <a:off x="670559" y="4965700"/>
            <a:ext cx="0" cy="12700"/>
          </a:xfrm>
          <a:custGeom>
            <a:avLst/>
            <a:gdLst/>
            <a:ahLst/>
            <a:cxnLst/>
            <a:rect l="l" t="t" r="r" b="b"/>
            <a:pathLst>
              <a:path h="12700">
                <a:moveTo>
                  <a:pt x="-6350" y="6350"/>
                </a:moveTo>
                <a:lnTo>
                  <a:pt x="6350" y="6350"/>
                </a:lnTo>
              </a:path>
            </a:pathLst>
          </a:custGeom>
          <a:ln w="12700">
            <a:solidFill>
              <a:srgbClr val="3333FF"/>
            </a:solidFill>
          </a:ln>
        </p:spPr>
        <p:txBody>
          <a:bodyPr wrap="square" lIns="0" tIns="0" rIns="0" bIns="0" rtlCol="0"/>
          <a:lstStyle/>
          <a:p>
            <a:endParaRPr/>
          </a:p>
        </p:txBody>
      </p:sp>
      <p:sp>
        <p:nvSpPr>
          <p:cNvPr id="1128" name="object 1128"/>
          <p:cNvSpPr/>
          <p:nvPr/>
        </p:nvSpPr>
        <p:spPr>
          <a:xfrm>
            <a:off x="670559" y="4941570"/>
            <a:ext cx="0" cy="11430"/>
          </a:xfrm>
          <a:custGeom>
            <a:avLst/>
            <a:gdLst/>
            <a:ahLst/>
            <a:cxnLst/>
            <a:rect l="l" t="t" r="r" b="b"/>
            <a:pathLst>
              <a:path h="11429">
                <a:moveTo>
                  <a:pt x="-6350" y="5714"/>
                </a:moveTo>
                <a:lnTo>
                  <a:pt x="6350" y="5714"/>
                </a:lnTo>
              </a:path>
            </a:pathLst>
          </a:custGeom>
          <a:ln w="11430">
            <a:solidFill>
              <a:srgbClr val="3333FF"/>
            </a:solidFill>
          </a:ln>
        </p:spPr>
        <p:txBody>
          <a:bodyPr wrap="square" lIns="0" tIns="0" rIns="0" bIns="0" rtlCol="0"/>
          <a:lstStyle/>
          <a:p>
            <a:endParaRPr/>
          </a:p>
        </p:txBody>
      </p:sp>
      <p:sp>
        <p:nvSpPr>
          <p:cNvPr id="1129" name="object 1129"/>
          <p:cNvSpPr/>
          <p:nvPr/>
        </p:nvSpPr>
        <p:spPr>
          <a:xfrm>
            <a:off x="670559" y="4916170"/>
            <a:ext cx="0" cy="12700"/>
          </a:xfrm>
          <a:custGeom>
            <a:avLst/>
            <a:gdLst/>
            <a:ahLst/>
            <a:cxnLst/>
            <a:rect l="l" t="t" r="r" b="b"/>
            <a:pathLst>
              <a:path h="12700">
                <a:moveTo>
                  <a:pt x="-6350" y="6349"/>
                </a:moveTo>
                <a:lnTo>
                  <a:pt x="6350" y="6349"/>
                </a:lnTo>
              </a:path>
            </a:pathLst>
          </a:custGeom>
          <a:ln w="12700">
            <a:solidFill>
              <a:srgbClr val="3333FF"/>
            </a:solidFill>
          </a:ln>
        </p:spPr>
        <p:txBody>
          <a:bodyPr wrap="square" lIns="0" tIns="0" rIns="0" bIns="0" rtlCol="0"/>
          <a:lstStyle/>
          <a:p>
            <a:endParaRPr/>
          </a:p>
        </p:txBody>
      </p:sp>
      <p:sp>
        <p:nvSpPr>
          <p:cNvPr id="1130" name="object 1130"/>
          <p:cNvSpPr/>
          <p:nvPr/>
        </p:nvSpPr>
        <p:spPr>
          <a:xfrm>
            <a:off x="670559" y="4890770"/>
            <a:ext cx="0" cy="12700"/>
          </a:xfrm>
          <a:custGeom>
            <a:avLst/>
            <a:gdLst/>
            <a:ahLst/>
            <a:cxnLst/>
            <a:rect l="l" t="t" r="r" b="b"/>
            <a:pathLst>
              <a:path h="12700">
                <a:moveTo>
                  <a:pt x="-6350" y="6349"/>
                </a:moveTo>
                <a:lnTo>
                  <a:pt x="6350" y="6349"/>
                </a:lnTo>
              </a:path>
            </a:pathLst>
          </a:custGeom>
          <a:ln w="12700">
            <a:solidFill>
              <a:srgbClr val="3333FF"/>
            </a:solidFill>
          </a:ln>
        </p:spPr>
        <p:txBody>
          <a:bodyPr wrap="square" lIns="0" tIns="0" rIns="0" bIns="0" rtlCol="0"/>
          <a:lstStyle/>
          <a:p>
            <a:endParaRPr/>
          </a:p>
        </p:txBody>
      </p:sp>
      <p:sp>
        <p:nvSpPr>
          <p:cNvPr id="1131" name="object 1131"/>
          <p:cNvSpPr/>
          <p:nvPr/>
        </p:nvSpPr>
        <p:spPr>
          <a:xfrm>
            <a:off x="670559" y="4865370"/>
            <a:ext cx="0" cy="12700"/>
          </a:xfrm>
          <a:custGeom>
            <a:avLst/>
            <a:gdLst/>
            <a:ahLst/>
            <a:cxnLst/>
            <a:rect l="l" t="t" r="r" b="b"/>
            <a:pathLst>
              <a:path h="12700">
                <a:moveTo>
                  <a:pt x="-6350" y="6349"/>
                </a:moveTo>
                <a:lnTo>
                  <a:pt x="6350" y="6349"/>
                </a:lnTo>
              </a:path>
            </a:pathLst>
          </a:custGeom>
          <a:ln w="12700">
            <a:solidFill>
              <a:srgbClr val="3333FF"/>
            </a:solidFill>
          </a:ln>
        </p:spPr>
        <p:txBody>
          <a:bodyPr wrap="square" lIns="0" tIns="0" rIns="0" bIns="0" rtlCol="0"/>
          <a:lstStyle/>
          <a:p>
            <a:endParaRPr/>
          </a:p>
        </p:txBody>
      </p:sp>
      <p:sp>
        <p:nvSpPr>
          <p:cNvPr id="1132" name="object 1132"/>
          <p:cNvSpPr/>
          <p:nvPr/>
        </p:nvSpPr>
        <p:spPr>
          <a:xfrm>
            <a:off x="670559" y="4839970"/>
            <a:ext cx="0" cy="12700"/>
          </a:xfrm>
          <a:custGeom>
            <a:avLst/>
            <a:gdLst/>
            <a:ahLst/>
            <a:cxnLst/>
            <a:rect l="l" t="t" r="r" b="b"/>
            <a:pathLst>
              <a:path h="12700">
                <a:moveTo>
                  <a:pt x="-6350" y="6349"/>
                </a:moveTo>
                <a:lnTo>
                  <a:pt x="6350" y="6349"/>
                </a:lnTo>
              </a:path>
            </a:pathLst>
          </a:custGeom>
          <a:ln w="12700">
            <a:solidFill>
              <a:srgbClr val="3333FF"/>
            </a:solidFill>
          </a:ln>
        </p:spPr>
        <p:txBody>
          <a:bodyPr wrap="square" lIns="0" tIns="0" rIns="0" bIns="0" rtlCol="0"/>
          <a:lstStyle/>
          <a:p>
            <a:endParaRPr/>
          </a:p>
        </p:txBody>
      </p:sp>
      <p:sp>
        <p:nvSpPr>
          <p:cNvPr id="1133" name="object 1133"/>
          <p:cNvSpPr/>
          <p:nvPr/>
        </p:nvSpPr>
        <p:spPr>
          <a:xfrm>
            <a:off x="670559" y="4814570"/>
            <a:ext cx="0" cy="12700"/>
          </a:xfrm>
          <a:custGeom>
            <a:avLst/>
            <a:gdLst/>
            <a:ahLst/>
            <a:cxnLst/>
            <a:rect l="l" t="t" r="r" b="b"/>
            <a:pathLst>
              <a:path h="12700">
                <a:moveTo>
                  <a:pt x="-6350" y="6349"/>
                </a:moveTo>
                <a:lnTo>
                  <a:pt x="6350" y="6349"/>
                </a:lnTo>
              </a:path>
            </a:pathLst>
          </a:custGeom>
          <a:ln w="12700">
            <a:solidFill>
              <a:srgbClr val="3333FF"/>
            </a:solidFill>
          </a:ln>
        </p:spPr>
        <p:txBody>
          <a:bodyPr wrap="square" lIns="0" tIns="0" rIns="0" bIns="0" rtlCol="0"/>
          <a:lstStyle/>
          <a:p>
            <a:endParaRPr/>
          </a:p>
        </p:txBody>
      </p:sp>
      <p:sp>
        <p:nvSpPr>
          <p:cNvPr id="1134" name="object 1134"/>
          <p:cNvSpPr/>
          <p:nvPr/>
        </p:nvSpPr>
        <p:spPr>
          <a:xfrm>
            <a:off x="670559" y="4789170"/>
            <a:ext cx="0" cy="12700"/>
          </a:xfrm>
          <a:custGeom>
            <a:avLst/>
            <a:gdLst/>
            <a:ahLst/>
            <a:cxnLst/>
            <a:rect l="l" t="t" r="r" b="b"/>
            <a:pathLst>
              <a:path h="12700">
                <a:moveTo>
                  <a:pt x="-6350" y="6349"/>
                </a:moveTo>
                <a:lnTo>
                  <a:pt x="6350" y="6349"/>
                </a:lnTo>
              </a:path>
            </a:pathLst>
          </a:custGeom>
          <a:ln w="12700">
            <a:solidFill>
              <a:srgbClr val="3333FF"/>
            </a:solidFill>
          </a:ln>
        </p:spPr>
        <p:txBody>
          <a:bodyPr wrap="square" lIns="0" tIns="0" rIns="0" bIns="0" rtlCol="0"/>
          <a:lstStyle/>
          <a:p>
            <a:endParaRPr/>
          </a:p>
        </p:txBody>
      </p:sp>
      <p:sp>
        <p:nvSpPr>
          <p:cNvPr id="1135" name="object 1135"/>
          <p:cNvSpPr/>
          <p:nvPr/>
        </p:nvSpPr>
        <p:spPr>
          <a:xfrm>
            <a:off x="670559" y="4765040"/>
            <a:ext cx="0" cy="12700"/>
          </a:xfrm>
          <a:custGeom>
            <a:avLst/>
            <a:gdLst/>
            <a:ahLst/>
            <a:cxnLst/>
            <a:rect l="l" t="t" r="r" b="b"/>
            <a:pathLst>
              <a:path h="12700">
                <a:moveTo>
                  <a:pt x="-6350" y="6350"/>
                </a:moveTo>
                <a:lnTo>
                  <a:pt x="6350" y="6350"/>
                </a:lnTo>
              </a:path>
            </a:pathLst>
          </a:custGeom>
          <a:ln w="12700">
            <a:solidFill>
              <a:srgbClr val="3333FF"/>
            </a:solidFill>
          </a:ln>
        </p:spPr>
        <p:txBody>
          <a:bodyPr wrap="square" lIns="0" tIns="0" rIns="0" bIns="0" rtlCol="0"/>
          <a:lstStyle/>
          <a:p>
            <a:endParaRPr/>
          </a:p>
        </p:txBody>
      </p:sp>
      <p:sp>
        <p:nvSpPr>
          <p:cNvPr id="1136" name="object 1136"/>
          <p:cNvSpPr/>
          <p:nvPr/>
        </p:nvSpPr>
        <p:spPr>
          <a:xfrm>
            <a:off x="670559" y="4739640"/>
            <a:ext cx="0" cy="12700"/>
          </a:xfrm>
          <a:custGeom>
            <a:avLst/>
            <a:gdLst/>
            <a:ahLst/>
            <a:cxnLst/>
            <a:rect l="l" t="t" r="r" b="b"/>
            <a:pathLst>
              <a:path h="12700">
                <a:moveTo>
                  <a:pt x="-6350" y="6350"/>
                </a:moveTo>
                <a:lnTo>
                  <a:pt x="6350" y="6350"/>
                </a:lnTo>
              </a:path>
            </a:pathLst>
          </a:custGeom>
          <a:ln w="12700">
            <a:solidFill>
              <a:srgbClr val="3333FF"/>
            </a:solidFill>
          </a:ln>
        </p:spPr>
        <p:txBody>
          <a:bodyPr wrap="square" lIns="0" tIns="0" rIns="0" bIns="0" rtlCol="0"/>
          <a:lstStyle/>
          <a:p>
            <a:endParaRPr/>
          </a:p>
        </p:txBody>
      </p:sp>
      <p:sp>
        <p:nvSpPr>
          <p:cNvPr id="1137" name="object 1137"/>
          <p:cNvSpPr/>
          <p:nvPr/>
        </p:nvSpPr>
        <p:spPr>
          <a:xfrm>
            <a:off x="670559" y="4714240"/>
            <a:ext cx="0" cy="12700"/>
          </a:xfrm>
          <a:custGeom>
            <a:avLst/>
            <a:gdLst/>
            <a:ahLst/>
            <a:cxnLst/>
            <a:rect l="l" t="t" r="r" b="b"/>
            <a:pathLst>
              <a:path h="12700">
                <a:moveTo>
                  <a:pt x="-6350" y="6350"/>
                </a:moveTo>
                <a:lnTo>
                  <a:pt x="6350" y="6350"/>
                </a:lnTo>
              </a:path>
            </a:pathLst>
          </a:custGeom>
          <a:ln w="12700">
            <a:solidFill>
              <a:srgbClr val="3333FF"/>
            </a:solidFill>
          </a:ln>
        </p:spPr>
        <p:txBody>
          <a:bodyPr wrap="square" lIns="0" tIns="0" rIns="0" bIns="0" rtlCol="0"/>
          <a:lstStyle/>
          <a:p>
            <a:endParaRPr/>
          </a:p>
        </p:txBody>
      </p:sp>
      <p:sp>
        <p:nvSpPr>
          <p:cNvPr id="1138" name="object 1138"/>
          <p:cNvSpPr/>
          <p:nvPr/>
        </p:nvSpPr>
        <p:spPr>
          <a:xfrm>
            <a:off x="670559" y="4688840"/>
            <a:ext cx="0" cy="12700"/>
          </a:xfrm>
          <a:custGeom>
            <a:avLst/>
            <a:gdLst/>
            <a:ahLst/>
            <a:cxnLst/>
            <a:rect l="l" t="t" r="r" b="b"/>
            <a:pathLst>
              <a:path h="12700">
                <a:moveTo>
                  <a:pt x="-6350" y="6350"/>
                </a:moveTo>
                <a:lnTo>
                  <a:pt x="6350" y="6350"/>
                </a:lnTo>
              </a:path>
            </a:pathLst>
          </a:custGeom>
          <a:ln w="12700">
            <a:solidFill>
              <a:srgbClr val="3333FF"/>
            </a:solidFill>
          </a:ln>
        </p:spPr>
        <p:txBody>
          <a:bodyPr wrap="square" lIns="0" tIns="0" rIns="0" bIns="0" rtlCol="0"/>
          <a:lstStyle/>
          <a:p>
            <a:endParaRPr/>
          </a:p>
        </p:txBody>
      </p:sp>
      <p:sp>
        <p:nvSpPr>
          <p:cNvPr id="1139" name="object 1139"/>
          <p:cNvSpPr/>
          <p:nvPr/>
        </p:nvSpPr>
        <p:spPr>
          <a:xfrm>
            <a:off x="670559" y="4663440"/>
            <a:ext cx="0" cy="12700"/>
          </a:xfrm>
          <a:custGeom>
            <a:avLst/>
            <a:gdLst/>
            <a:ahLst/>
            <a:cxnLst/>
            <a:rect l="l" t="t" r="r" b="b"/>
            <a:pathLst>
              <a:path h="12700">
                <a:moveTo>
                  <a:pt x="-6350" y="6350"/>
                </a:moveTo>
                <a:lnTo>
                  <a:pt x="6350" y="6350"/>
                </a:lnTo>
              </a:path>
            </a:pathLst>
          </a:custGeom>
          <a:ln w="12700">
            <a:solidFill>
              <a:srgbClr val="3333FF"/>
            </a:solidFill>
          </a:ln>
        </p:spPr>
        <p:txBody>
          <a:bodyPr wrap="square" lIns="0" tIns="0" rIns="0" bIns="0" rtlCol="0"/>
          <a:lstStyle/>
          <a:p>
            <a:endParaRPr/>
          </a:p>
        </p:txBody>
      </p:sp>
      <p:sp>
        <p:nvSpPr>
          <p:cNvPr id="1140" name="object 1140"/>
          <p:cNvSpPr/>
          <p:nvPr/>
        </p:nvSpPr>
        <p:spPr>
          <a:xfrm>
            <a:off x="670559" y="4638040"/>
            <a:ext cx="0" cy="12700"/>
          </a:xfrm>
          <a:custGeom>
            <a:avLst/>
            <a:gdLst/>
            <a:ahLst/>
            <a:cxnLst/>
            <a:rect l="l" t="t" r="r" b="b"/>
            <a:pathLst>
              <a:path h="12700">
                <a:moveTo>
                  <a:pt x="-6350" y="6350"/>
                </a:moveTo>
                <a:lnTo>
                  <a:pt x="6350" y="6350"/>
                </a:lnTo>
              </a:path>
            </a:pathLst>
          </a:custGeom>
          <a:ln w="12700">
            <a:solidFill>
              <a:srgbClr val="3333FF"/>
            </a:solidFill>
          </a:ln>
        </p:spPr>
        <p:txBody>
          <a:bodyPr wrap="square" lIns="0" tIns="0" rIns="0" bIns="0" rtlCol="0"/>
          <a:lstStyle/>
          <a:p>
            <a:endParaRPr/>
          </a:p>
        </p:txBody>
      </p:sp>
      <p:sp>
        <p:nvSpPr>
          <p:cNvPr id="1141" name="object 1141"/>
          <p:cNvSpPr/>
          <p:nvPr/>
        </p:nvSpPr>
        <p:spPr>
          <a:xfrm>
            <a:off x="670559" y="4613909"/>
            <a:ext cx="0" cy="12700"/>
          </a:xfrm>
          <a:custGeom>
            <a:avLst/>
            <a:gdLst/>
            <a:ahLst/>
            <a:cxnLst/>
            <a:rect l="l" t="t" r="r" b="b"/>
            <a:pathLst>
              <a:path h="12700">
                <a:moveTo>
                  <a:pt x="-6350" y="6350"/>
                </a:moveTo>
                <a:lnTo>
                  <a:pt x="6350" y="6350"/>
                </a:lnTo>
              </a:path>
            </a:pathLst>
          </a:custGeom>
          <a:ln w="12700">
            <a:solidFill>
              <a:srgbClr val="3333FF"/>
            </a:solidFill>
          </a:ln>
        </p:spPr>
        <p:txBody>
          <a:bodyPr wrap="square" lIns="0" tIns="0" rIns="0" bIns="0" rtlCol="0"/>
          <a:lstStyle/>
          <a:p>
            <a:endParaRPr/>
          </a:p>
        </p:txBody>
      </p:sp>
      <p:sp>
        <p:nvSpPr>
          <p:cNvPr id="1142" name="object 1142"/>
          <p:cNvSpPr/>
          <p:nvPr/>
        </p:nvSpPr>
        <p:spPr>
          <a:xfrm>
            <a:off x="670559" y="4588509"/>
            <a:ext cx="0" cy="12700"/>
          </a:xfrm>
          <a:custGeom>
            <a:avLst/>
            <a:gdLst/>
            <a:ahLst/>
            <a:cxnLst/>
            <a:rect l="l" t="t" r="r" b="b"/>
            <a:pathLst>
              <a:path h="12700">
                <a:moveTo>
                  <a:pt x="-6350" y="6350"/>
                </a:moveTo>
                <a:lnTo>
                  <a:pt x="6350" y="6350"/>
                </a:lnTo>
              </a:path>
            </a:pathLst>
          </a:custGeom>
          <a:ln w="12700">
            <a:solidFill>
              <a:srgbClr val="3333FF"/>
            </a:solidFill>
          </a:ln>
        </p:spPr>
        <p:txBody>
          <a:bodyPr wrap="square" lIns="0" tIns="0" rIns="0" bIns="0" rtlCol="0"/>
          <a:lstStyle/>
          <a:p>
            <a:endParaRPr/>
          </a:p>
        </p:txBody>
      </p:sp>
      <p:sp>
        <p:nvSpPr>
          <p:cNvPr id="1143" name="object 1143"/>
          <p:cNvSpPr/>
          <p:nvPr/>
        </p:nvSpPr>
        <p:spPr>
          <a:xfrm>
            <a:off x="670559" y="4563109"/>
            <a:ext cx="0" cy="12700"/>
          </a:xfrm>
          <a:custGeom>
            <a:avLst/>
            <a:gdLst/>
            <a:ahLst/>
            <a:cxnLst/>
            <a:rect l="l" t="t" r="r" b="b"/>
            <a:pathLst>
              <a:path h="12700">
                <a:moveTo>
                  <a:pt x="-6350" y="6350"/>
                </a:moveTo>
                <a:lnTo>
                  <a:pt x="6350" y="6350"/>
                </a:lnTo>
              </a:path>
            </a:pathLst>
          </a:custGeom>
          <a:ln w="12700">
            <a:solidFill>
              <a:srgbClr val="3333FF"/>
            </a:solidFill>
          </a:ln>
        </p:spPr>
        <p:txBody>
          <a:bodyPr wrap="square" lIns="0" tIns="0" rIns="0" bIns="0" rtlCol="0"/>
          <a:lstStyle/>
          <a:p>
            <a:endParaRPr/>
          </a:p>
        </p:txBody>
      </p:sp>
      <p:sp>
        <p:nvSpPr>
          <p:cNvPr id="1144" name="object 1144"/>
          <p:cNvSpPr/>
          <p:nvPr/>
        </p:nvSpPr>
        <p:spPr>
          <a:xfrm>
            <a:off x="670559" y="4537709"/>
            <a:ext cx="0" cy="12700"/>
          </a:xfrm>
          <a:custGeom>
            <a:avLst/>
            <a:gdLst/>
            <a:ahLst/>
            <a:cxnLst/>
            <a:rect l="l" t="t" r="r" b="b"/>
            <a:pathLst>
              <a:path h="12700">
                <a:moveTo>
                  <a:pt x="-6350" y="6350"/>
                </a:moveTo>
                <a:lnTo>
                  <a:pt x="6350" y="6350"/>
                </a:lnTo>
              </a:path>
            </a:pathLst>
          </a:custGeom>
          <a:ln w="12700">
            <a:solidFill>
              <a:srgbClr val="3333FF"/>
            </a:solidFill>
          </a:ln>
        </p:spPr>
        <p:txBody>
          <a:bodyPr wrap="square" lIns="0" tIns="0" rIns="0" bIns="0" rtlCol="0"/>
          <a:lstStyle/>
          <a:p>
            <a:endParaRPr/>
          </a:p>
        </p:txBody>
      </p:sp>
      <p:sp>
        <p:nvSpPr>
          <p:cNvPr id="1145" name="object 1145"/>
          <p:cNvSpPr/>
          <p:nvPr/>
        </p:nvSpPr>
        <p:spPr>
          <a:xfrm>
            <a:off x="670559" y="4516120"/>
            <a:ext cx="2540" cy="8890"/>
          </a:xfrm>
          <a:custGeom>
            <a:avLst/>
            <a:gdLst/>
            <a:ahLst/>
            <a:cxnLst/>
            <a:rect l="l" t="t" r="r" b="b"/>
            <a:pathLst>
              <a:path w="2540" h="8889">
                <a:moveTo>
                  <a:pt x="0" y="8889"/>
                </a:moveTo>
                <a:lnTo>
                  <a:pt x="0" y="0"/>
                </a:lnTo>
                <a:lnTo>
                  <a:pt x="2540" y="0"/>
                </a:lnTo>
              </a:path>
            </a:pathLst>
          </a:custGeom>
          <a:ln w="12699">
            <a:solidFill>
              <a:srgbClr val="3333FF"/>
            </a:solidFill>
          </a:ln>
        </p:spPr>
        <p:txBody>
          <a:bodyPr wrap="square" lIns="0" tIns="0" rIns="0" bIns="0" rtlCol="0"/>
          <a:lstStyle/>
          <a:p>
            <a:endParaRPr/>
          </a:p>
        </p:txBody>
      </p:sp>
      <p:sp>
        <p:nvSpPr>
          <p:cNvPr id="1146" name="object 1146"/>
          <p:cNvSpPr/>
          <p:nvPr/>
        </p:nvSpPr>
        <p:spPr>
          <a:xfrm>
            <a:off x="685800"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147" name="object 1147"/>
          <p:cNvSpPr/>
          <p:nvPr/>
        </p:nvSpPr>
        <p:spPr>
          <a:xfrm>
            <a:off x="711200"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148" name="object 1148"/>
          <p:cNvSpPr/>
          <p:nvPr/>
        </p:nvSpPr>
        <p:spPr>
          <a:xfrm>
            <a:off x="736600"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149" name="object 1149"/>
          <p:cNvSpPr/>
          <p:nvPr/>
        </p:nvSpPr>
        <p:spPr>
          <a:xfrm>
            <a:off x="762000"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150" name="object 1150"/>
          <p:cNvSpPr/>
          <p:nvPr/>
        </p:nvSpPr>
        <p:spPr>
          <a:xfrm>
            <a:off x="787400"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151" name="object 1151"/>
          <p:cNvSpPr/>
          <p:nvPr/>
        </p:nvSpPr>
        <p:spPr>
          <a:xfrm>
            <a:off x="811530"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152" name="object 1152"/>
          <p:cNvSpPr/>
          <p:nvPr/>
        </p:nvSpPr>
        <p:spPr>
          <a:xfrm>
            <a:off x="836930"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153" name="object 1153"/>
          <p:cNvSpPr/>
          <p:nvPr/>
        </p:nvSpPr>
        <p:spPr>
          <a:xfrm>
            <a:off x="862330"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154" name="object 1154"/>
          <p:cNvSpPr/>
          <p:nvPr/>
        </p:nvSpPr>
        <p:spPr>
          <a:xfrm>
            <a:off x="887730"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155" name="object 1155"/>
          <p:cNvSpPr/>
          <p:nvPr/>
        </p:nvSpPr>
        <p:spPr>
          <a:xfrm>
            <a:off x="913130"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156" name="object 1156"/>
          <p:cNvSpPr/>
          <p:nvPr/>
        </p:nvSpPr>
        <p:spPr>
          <a:xfrm>
            <a:off x="938530"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157" name="object 1157"/>
          <p:cNvSpPr/>
          <p:nvPr/>
        </p:nvSpPr>
        <p:spPr>
          <a:xfrm>
            <a:off x="963930" y="4516120"/>
            <a:ext cx="11430" cy="0"/>
          </a:xfrm>
          <a:custGeom>
            <a:avLst/>
            <a:gdLst/>
            <a:ahLst/>
            <a:cxnLst/>
            <a:rect l="l" t="t" r="r" b="b"/>
            <a:pathLst>
              <a:path w="11430">
                <a:moveTo>
                  <a:pt x="0" y="0"/>
                </a:moveTo>
                <a:lnTo>
                  <a:pt x="11429" y="0"/>
                </a:lnTo>
              </a:path>
            </a:pathLst>
          </a:custGeom>
          <a:ln w="12700">
            <a:solidFill>
              <a:srgbClr val="3333FF"/>
            </a:solidFill>
          </a:ln>
        </p:spPr>
        <p:txBody>
          <a:bodyPr wrap="square" lIns="0" tIns="0" rIns="0" bIns="0" rtlCol="0"/>
          <a:lstStyle/>
          <a:p>
            <a:endParaRPr/>
          </a:p>
        </p:txBody>
      </p:sp>
      <p:sp>
        <p:nvSpPr>
          <p:cNvPr id="1158" name="object 1158"/>
          <p:cNvSpPr/>
          <p:nvPr/>
        </p:nvSpPr>
        <p:spPr>
          <a:xfrm>
            <a:off x="988060"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159" name="object 1159"/>
          <p:cNvSpPr/>
          <p:nvPr/>
        </p:nvSpPr>
        <p:spPr>
          <a:xfrm>
            <a:off x="1013460"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160" name="object 1160"/>
          <p:cNvSpPr/>
          <p:nvPr/>
        </p:nvSpPr>
        <p:spPr>
          <a:xfrm>
            <a:off x="1038860"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161" name="object 1161"/>
          <p:cNvSpPr/>
          <p:nvPr/>
        </p:nvSpPr>
        <p:spPr>
          <a:xfrm>
            <a:off x="1064260"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162" name="object 1162"/>
          <p:cNvSpPr/>
          <p:nvPr/>
        </p:nvSpPr>
        <p:spPr>
          <a:xfrm>
            <a:off x="1089660"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163" name="object 1163"/>
          <p:cNvSpPr/>
          <p:nvPr/>
        </p:nvSpPr>
        <p:spPr>
          <a:xfrm>
            <a:off x="1115060"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164" name="object 1164"/>
          <p:cNvSpPr/>
          <p:nvPr/>
        </p:nvSpPr>
        <p:spPr>
          <a:xfrm>
            <a:off x="1139189"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165" name="object 1165"/>
          <p:cNvSpPr/>
          <p:nvPr/>
        </p:nvSpPr>
        <p:spPr>
          <a:xfrm>
            <a:off x="1164589"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166" name="object 1166"/>
          <p:cNvSpPr/>
          <p:nvPr/>
        </p:nvSpPr>
        <p:spPr>
          <a:xfrm>
            <a:off x="1189989"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167" name="object 1167"/>
          <p:cNvSpPr/>
          <p:nvPr/>
        </p:nvSpPr>
        <p:spPr>
          <a:xfrm>
            <a:off x="1215389"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168" name="object 1168"/>
          <p:cNvSpPr/>
          <p:nvPr/>
        </p:nvSpPr>
        <p:spPr>
          <a:xfrm>
            <a:off x="1240789"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169" name="object 1169"/>
          <p:cNvSpPr/>
          <p:nvPr/>
        </p:nvSpPr>
        <p:spPr>
          <a:xfrm>
            <a:off x="1266189"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170" name="object 1170"/>
          <p:cNvSpPr/>
          <p:nvPr/>
        </p:nvSpPr>
        <p:spPr>
          <a:xfrm>
            <a:off x="1291589" y="4516120"/>
            <a:ext cx="11430" cy="0"/>
          </a:xfrm>
          <a:custGeom>
            <a:avLst/>
            <a:gdLst/>
            <a:ahLst/>
            <a:cxnLst/>
            <a:rect l="l" t="t" r="r" b="b"/>
            <a:pathLst>
              <a:path w="11430">
                <a:moveTo>
                  <a:pt x="0" y="0"/>
                </a:moveTo>
                <a:lnTo>
                  <a:pt x="11429" y="0"/>
                </a:lnTo>
              </a:path>
            </a:pathLst>
          </a:custGeom>
          <a:ln w="12700">
            <a:solidFill>
              <a:srgbClr val="3333FF"/>
            </a:solidFill>
          </a:ln>
        </p:spPr>
        <p:txBody>
          <a:bodyPr wrap="square" lIns="0" tIns="0" rIns="0" bIns="0" rtlCol="0"/>
          <a:lstStyle/>
          <a:p>
            <a:endParaRPr/>
          </a:p>
        </p:txBody>
      </p:sp>
      <p:sp>
        <p:nvSpPr>
          <p:cNvPr id="1171" name="object 1171"/>
          <p:cNvSpPr/>
          <p:nvPr/>
        </p:nvSpPr>
        <p:spPr>
          <a:xfrm>
            <a:off x="1315719"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172" name="object 1172"/>
          <p:cNvSpPr/>
          <p:nvPr/>
        </p:nvSpPr>
        <p:spPr>
          <a:xfrm>
            <a:off x="1341119"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173" name="object 1173"/>
          <p:cNvSpPr/>
          <p:nvPr/>
        </p:nvSpPr>
        <p:spPr>
          <a:xfrm>
            <a:off x="1366519"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174" name="object 1174"/>
          <p:cNvSpPr/>
          <p:nvPr/>
        </p:nvSpPr>
        <p:spPr>
          <a:xfrm>
            <a:off x="1391919"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175" name="object 1175"/>
          <p:cNvSpPr/>
          <p:nvPr/>
        </p:nvSpPr>
        <p:spPr>
          <a:xfrm>
            <a:off x="1417319"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176" name="object 1176"/>
          <p:cNvSpPr/>
          <p:nvPr/>
        </p:nvSpPr>
        <p:spPr>
          <a:xfrm>
            <a:off x="1442719" y="4516120"/>
            <a:ext cx="11430" cy="0"/>
          </a:xfrm>
          <a:custGeom>
            <a:avLst/>
            <a:gdLst/>
            <a:ahLst/>
            <a:cxnLst/>
            <a:rect l="l" t="t" r="r" b="b"/>
            <a:pathLst>
              <a:path w="11430">
                <a:moveTo>
                  <a:pt x="0" y="0"/>
                </a:moveTo>
                <a:lnTo>
                  <a:pt x="11430" y="0"/>
                </a:lnTo>
              </a:path>
            </a:pathLst>
          </a:custGeom>
          <a:ln w="12700">
            <a:solidFill>
              <a:srgbClr val="3333FF"/>
            </a:solidFill>
          </a:ln>
        </p:spPr>
        <p:txBody>
          <a:bodyPr wrap="square" lIns="0" tIns="0" rIns="0" bIns="0" rtlCol="0"/>
          <a:lstStyle/>
          <a:p>
            <a:endParaRPr/>
          </a:p>
        </p:txBody>
      </p:sp>
      <p:sp>
        <p:nvSpPr>
          <p:cNvPr id="1177" name="object 1177"/>
          <p:cNvSpPr/>
          <p:nvPr/>
        </p:nvSpPr>
        <p:spPr>
          <a:xfrm>
            <a:off x="1466850"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178" name="object 1178"/>
          <p:cNvSpPr/>
          <p:nvPr/>
        </p:nvSpPr>
        <p:spPr>
          <a:xfrm>
            <a:off x="1492250"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179" name="object 1179"/>
          <p:cNvSpPr/>
          <p:nvPr/>
        </p:nvSpPr>
        <p:spPr>
          <a:xfrm>
            <a:off x="1517650"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180" name="object 1180"/>
          <p:cNvSpPr/>
          <p:nvPr/>
        </p:nvSpPr>
        <p:spPr>
          <a:xfrm>
            <a:off x="1543050"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181" name="object 1181"/>
          <p:cNvSpPr/>
          <p:nvPr/>
        </p:nvSpPr>
        <p:spPr>
          <a:xfrm>
            <a:off x="1568450"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182" name="object 1182"/>
          <p:cNvSpPr/>
          <p:nvPr/>
        </p:nvSpPr>
        <p:spPr>
          <a:xfrm>
            <a:off x="1593850"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183" name="object 1183"/>
          <p:cNvSpPr/>
          <p:nvPr/>
        </p:nvSpPr>
        <p:spPr>
          <a:xfrm>
            <a:off x="1617980"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184" name="object 1184"/>
          <p:cNvSpPr/>
          <p:nvPr/>
        </p:nvSpPr>
        <p:spPr>
          <a:xfrm>
            <a:off x="1643379"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185" name="object 1185"/>
          <p:cNvSpPr/>
          <p:nvPr/>
        </p:nvSpPr>
        <p:spPr>
          <a:xfrm>
            <a:off x="1668779"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186" name="object 1186"/>
          <p:cNvSpPr/>
          <p:nvPr/>
        </p:nvSpPr>
        <p:spPr>
          <a:xfrm>
            <a:off x="1694179"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187" name="object 1187"/>
          <p:cNvSpPr/>
          <p:nvPr/>
        </p:nvSpPr>
        <p:spPr>
          <a:xfrm>
            <a:off x="1719579"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188" name="object 1188"/>
          <p:cNvSpPr/>
          <p:nvPr/>
        </p:nvSpPr>
        <p:spPr>
          <a:xfrm>
            <a:off x="1744979"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189" name="object 1189"/>
          <p:cNvSpPr/>
          <p:nvPr/>
        </p:nvSpPr>
        <p:spPr>
          <a:xfrm>
            <a:off x="1770379" y="4516120"/>
            <a:ext cx="11430" cy="0"/>
          </a:xfrm>
          <a:custGeom>
            <a:avLst/>
            <a:gdLst/>
            <a:ahLst/>
            <a:cxnLst/>
            <a:rect l="l" t="t" r="r" b="b"/>
            <a:pathLst>
              <a:path w="11430">
                <a:moveTo>
                  <a:pt x="0" y="0"/>
                </a:moveTo>
                <a:lnTo>
                  <a:pt x="11430" y="0"/>
                </a:lnTo>
              </a:path>
            </a:pathLst>
          </a:custGeom>
          <a:ln w="12700">
            <a:solidFill>
              <a:srgbClr val="3333FF"/>
            </a:solidFill>
          </a:ln>
        </p:spPr>
        <p:txBody>
          <a:bodyPr wrap="square" lIns="0" tIns="0" rIns="0" bIns="0" rtlCol="0"/>
          <a:lstStyle/>
          <a:p>
            <a:endParaRPr/>
          </a:p>
        </p:txBody>
      </p:sp>
      <p:sp>
        <p:nvSpPr>
          <p:cNvPr id="1190" name="object 1190"/>
          <p:cNvSpPr/>
          <p:nvPr/>
        </p:nvSpPr>
        <p:spPr>
          <a:xfrm>
            <a:off x="1794510"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191" name="object 1191"/>
          <p:cNvSpPr/>
          <p:nvPr/>
        </p:nvSpPr>
        <p:spPr>
          <a:xfrm>
            <a:off x="1819910"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192" name="object 1192"/>
          <p:cNvSpPr/>
          <p:nvPr/>
        </p:nvSpPr>
        <p:spPr>
          <a:xfrm>
            <a:off x="1845310"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193" name="object 1193"/>
          <p:cNvSpPr/>
          <p:nvPr/>
        </p:nvSpPr>
        <p:spPr>
          <a:xfrm>
            <a:off x="1870710"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194" name="object 1194"/>
          <p:cNvSpPr/>
          <p:nvPr/>
        </p:nvSpPr>
        <p:spPr>
          <a:xfrm>
            <a:off x="1896110"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195" name="object 1195"/>
          <p:cNvSpPr/>
          <p:nvPr/>
        </p:nvSpPr>
        <p:spPr>
          <a:xfrm>
            <a:off x="1921510" y="4516120"/>
            <a:ext cx="11430" cy="0"/>
          </a:xfrm>
          <a:custGeom>
            <a:avLst/>
            <a:gdLst/>
            <a:ahLst/>
            <a:cxnLst/>
            <a:rect l="l" t="t" r="r" b="b"/>
            <a:pathLst>
              <a:path w="11430">
                <a:moveTo>
                  <a:pt x="0" y="0"/>
                </a:moveTo>
                <a:lnTo>
                  <a:pt x="11429" y="0"/>
                </a:lnTo>
              </a:path>
            </a:pathLst>
          </a:custGeom>
          <a:ln w="12700">
            <a:solidFill>
              <a:srgbClr val="3333FF"/>
            </a:solidFill>
          </a:ln>
        </p:spPr>
        <p:txBody>
          <a:bodyPr wrap="square" lIns="0" tIns="0" rIns="0" bIns="0" rtlCol="0"/>
          <a:lstStyle/>
          <a:p>
            <a:endParaRPr/>
          </a:p>
        </p:txBody>
      </p:sp>
      <p:sp>
        <p:nvSpPr>
          <p:cNvPr id="1196" name="object 1196"/>
          <p:cNvSpPr/>
          <p:nvPr/>
        </p:nvSpPr>
        <p:spPr>
          <a:xfrm>
            <a:off x="1945639"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197" name="object 1197"/>
          <p:cNvSpPr/>
          <p:nvPr/>
        </p:nvSpPr>
        <p:spPr>
          <a:xfrm>
            <a:off x="1971039"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198" name="object 1198"/>
          <p:cNvSpPr/>
          <p:nvPr/>
        </p:nvSpPr>
        <p:spPr>
          <a:xfrm>
            <a:off x="1996439"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199" name="object 1199"/>
          <p:cNvSpPr/>
          <p:nvPr/>
        </p:nvSpPr>
        <p:spPr>
          <a:xfrm>
            <a:off x="2021839"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200" name="object 1200"/>
          <p:cNvSpPr/>
          <p:nvPr/>
        </p:nvSpPr>
        <p:spPr>
          <a:xfrm>
            <a:off x="2047239"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201" name="object 1201"/>
          <p:cNvSpPr/>
          <p:nvPr/>
        </p:nvSpPr>
        <p:spPr>
          <a:xfrm>
            <a:off x="2072639"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202" name="object 1202"/>
          <p:cNvSpPr/>
          <p:nvPr/>
        </p:nvSpPr>
        <p:spPr>
          <a:xfrm>
            <a:off x="2096770"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203" name="object 1203"/>
          <p:cNvSpPr/>
          <p:nvPr/>
        </p:nvSpPr>
        <p:spPr>
          <a:xfrm>
            <a:off x="2122170"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204" name="object 1204"/>
          <p:cNvSpPr/>
          <p:nvPr/>
        </p:nvSpPr>
        <p:spPr>
          <a:xfrm>
            <a:off x="2147570"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205" name="object 1205"/>
          <p:cNvSpPr/>
          <p:nvPr/>
        </p:nvSpPr>
        <p:spPr>
          <a:xfrm>
            <a:off x="2172970"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206" name="object 1206"/>
          <p:cNvSpPr/>
          <p:nvPr/>
        </p:nvSpPr>
        <p:spPr>
          <a:xfrm>
            <a:off x="2198370"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207" name="object 1207"/>
          <p:cNvSpPr/>
          <p:nvPr/>
        </p:nvSpPr>
        <p:spPr>
          <a:xfrm>
            <a:off x="2223770"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208" name="object 1208"/>
          <p:cNvSpPr/>
          <p:nvPr/>
        </p:nvSpPr>
        <p:spPr>
          <a:xfrm>
            <a:off x="2249170" y="4516120"/>
            <a:ext cx="11430" cy="0"/>
          </a:xfrm>
          <a:custGeom>
            <a:avLst/>
            <a:gdLst/>
            <a:ahLst/>
            <a:cxnLst/>
            <a:rect l="l" t="t" r="r" b="b"/>
            <a:pathLst>
              <a:path w="11430">
                <a:moveTo>
                  <a:pt x="0" y="0"/>
                </a:moveTo>
                <a:lnTo>
                  <a:pt x="11430" y="0"/>
                </a:lnTo>
              </a:path>
            </a:pathLst>
          </a:custGeom>
          <a:ln w="12700">
            <a:solidFill>
              <a:srgbClr val="3333FF"/>
            </a:solidFill>
          </a:ln>
        </p:spPr>
        <p:txBody>
          <a:bodyPr wrap="square" lIns="0" tIns="0" rIns="0" bIns="0" rtlCol="0"/>
          <a:lstStyle/>
          <a:p>
            <a:endParaRPr/>
          </a:p>
        </p:txBody>
      </p:sp>
      <p:sp>
        <p:nvSpPr>
          <p:cNvPr id="1209" name="object 1209"/>
          <p:cNvSpPr/>
          <p:nvPr/>
        </p:nvSpPr>
        <p:spPr>
          <a:xfrm>
            <a:off x="2273300"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210" name="object 1210"/>
          <p:cNvSpPr/>
          <p:nvPr/>
        </p:nvSpPr>
        <p:spPr>
          <a:xfrm>
            <a:off x="2298700"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211" name="object 1211"/>
          <p:cNvSpPr/>
          <p:nvPr/>
        </p:nvSpPr>
        <p:spPr>
          <a:xfrm>
            <a:off x="2324100"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212" name="object 1212"/>
          <p:cNvSpPr/>
          <p:nvPr/>
        </p:nvSpPr>
        <p:spPr>
          <a:xfrm>
            <a:off x="2349500"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213" name="object 1213"/>
          <p:cNvSpPr/>
          <p:nvPr/>
        </p:nvSpPr>
        <p:spPr>
          <a:xfrm>
            <a:off x="2374900"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214" name="object 1214"/>
          <p:cNvSpPr/>
          <p:nvPr/>
        </p:nvSpPr>
        <p:spPr>
          <a:xfrm>
            <a:off x="2400300" y="4516120"/>
            <a:ext cx="11430" cy="0"/>
          </a:xfrm>
          <a:custGeom>
            <a:avLst/>
            <a:gdLst/>
            <a:ahLst/>
            <a:cxnLst/>
            <a:rect l="l" t="t" r="r" b="b"/>
            <a:pathLst>
              <a:path w="11430">
                <a:moveTo>
                  <a:pt x="0" y="0"/>
                </a:moveTo>
                <a:lnTo>
                  <a:pt x="11430" y="0"/>
                </a:lnTo>
              </a:path>
            </a:pathLst>
          </a:custGeom>
          <a:ln w="12700">
            <a:solidFill>
              <a:srgbClr val="3333FF"/>
            </a:solidFill>
          </a:ln>
        </p:spPr>
        <p:txBody>
          <a:bodyPr wrap="square" lIns="0" tIns="0" rIns="0" bIns="0" rtlCol="0"/>
          <a:lstStyle/>
          <a:p>
            <a:endParaRPr/>
          </a:p>
        </p:txBody>
      </p:sp>
      <p:sp>
        <p:nvSpPr>
          <p:cNvPr id="1215" name="object 1215"/>
          <p:cNvSpPr/>
          <p:nvPr/>
        </p:nvSpPr>
        <p:spPr>
          <a:xfrm>
            <a:off x="2424429"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216" name="object 1216"/>
          <p:cNvSpPr/>
          <p:nvPr/>
        </p:nvSpPr>
        <p:spPr>
          <a:xfrm>
            <a:off x="2449829"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217" name="object 1217"/>
          <p:cNvSpPr/>
          <p:nvPr/>
        </p:nvSpPr>
        <p:spPr>
          <a:xfrm>
            <a:off x="2475229"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218" name="object 1218"/>
          <p:cNvSpPr/>
          <p:nvPr/>
        </p:nvSpPr>
        <p:spPr>
          <a:xfrm>
            <a:off x="2500629"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219" name="object 1219"/>
          <p:cNvSpPr/>
          <p:nvPr/>
        </p:nvSpPr>
        <p:spPr>
          <a:xfrm>
            <a:off x="2526029"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220" name="object 1220"/>
          <p:cNvSpPr/>
          <p:nvPr/>
        </p:nvSpPr>
        <p:spPr>
          <a:xfrm>
            <a:off x="2551429"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221" name="object 1221"/>
          <p:cNvSpPr/>
          <p:nvPr/>
        </p:nvSpPr>
        <p:spPr>
          <a:xfrm>
            <a:off x="2575560"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222" name="object 1222"/>
          <p:cNvSpPr/>
          <p:nvPr/>
        </p:nvSpPr>
        <p:spPr>
          <a:xfrm>
            <a:off x="2600960"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223" name="object 1223"/>
          <p:cNvSpPr/>
          <p:nvPr/>
        </p:nvSpPr>
        <p:spPr>
          <a:xfrm>
            <a:off x="2626360"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224" name="object 1224"/>
          <p:cNvSpPr/>
          <p:nvPr/>
        </p:nvSpPr>
        <p:spPr>
          <a:xfrm>
            <a:off x="2651760"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225" name="object 1225"/>
          <p:cNvSpPr/>
          <p:nvPr/>
        </p:nvSpPr>
        <p:spPr>
          <a:xfrm>
            <a:off x="2677160"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226" name="object 1226"/>
          <p:cNvSpPr/>
          <p:nvPr/>
        </p:nvSpPr>
        <p:spPr>
          <a:xfrm>
            <a:off x="2702560"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227" name="object 1227"/>
          <p:cNvSpPr/>
          <p:nvPr/>
        </p:nvSpPr>
        <p:spPr>
          <a:xfrm>
            <a:off x="2727960" y="4516120"/>
            <a:ext cx="11430" cy="0"/>
          </a:xfrm>
          <a:custGeom>
            <a:avLst/>
            <a:gdLst/>
            <a:ahLst/>
            <a:cxnLst/>
            <a:rect l="l" t="t" r="r" b="b"/>
            <a:pathLst>
              <a:path w="11430">
                <a:moveTo>
                  <a:pt x="0" y="0"/>
                </a:moveTo>
                <a:lnTo>
                  <a:pt x="11429" y="0"/>
                </a:lnTo>
              </a:path>
            </a:pathLst>
          </a:custGeom>
          <a:ln w="12700">
            <a:solidFill>
              <a:srgbClr val="3333FF"/>
            </a:solidFill>
          </a:ln>
        </p:spPr>
        <p:txBody>
          <a:bodyPr wrap="square" lIns="0" tIns="0" rIns="0" bIns="0" rtlCol="0"/>
          <a:lstStyle/>
          <a:p>
            <a:endParaRPr/>
          </a:p>
        </p:txBody>
      </p:sp>
      <p:sp>
        <p:nvSpPr>
          <p:cNvPr id="1228" name="object 1228"/>
          <p:cNvSpPr/>
          <p:nvPr/>
        </p:nvSpPr>
        <p:spPr>
          <a:xfrm>
            <a:off x="2752089"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229" name="object 1229"/>
          <p:cNvSpPr/>
          <p:nvPr/>
        </p:nvSpPr>
        <p:spPr>
          <a:xfrm>
            <a:off x="2777489"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230" name="object 1230"/>
          <p:cNvSpPr/>
          <p:nvPr/>
        </p:nvSpPr>
        <p:spPr>
          <a:xfrm>
            <a:off x="2802889"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231" name="object 1231"/>
          <p:cNvSpPr/>
          <p:nvPr/>
        </p:nvSpPr>
        <p:spPr>
          <a:xfrm>
            <a:off x="2828289"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232" name="object 1232"/>
          <p:cNvSpPr/>
          <p:nvPr/>
        </p:nvSpPr>
        <p:spPr>
          <a:xfrm>
            <a:off x="2853689"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233" name="object 1233"/>
          <p:cNvSpPr/>
          <p:nvPr/>
        </p:nvSpPr>
        <p:spPr>
          <a:xfrm>
            <a:off x="2879089"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234" name="object 1234"/>
          <p:cNvSpPr/>
          <p:nvPr/>
        </p:nvSpPr>
        <p:spPr>
          <a:xfrm>
            <a:off x="2903220"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235" name="object 1235"/>
          <p:cNvSpPr/>
          <p:nvPr/>
        </p:nvSpPr>
        <p:spPr>
          <a:xfrm>
            <a:off x="2928620"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236" name="object 1236"/>
          <p:cNvSpPr/>
          <p:nvPr/>
        </p:nvSpPr>
        <p:spPr>
          <a:xfrm>
            <a:off x="2954020"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237" name="object 1237"/>
          <p:cNvSpPr/>
          <p:nvPr/>
        </p:nvSpPr>
        <p:spPr>
          <a:xfrm>
            <a:off x="2979420"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238" name="object 1238"/>
          <p:cNvSpPr/>
          <p:nvPr/>
        </p:nvSpPr>
        <p:spPr>
          <a:xfrm>
            <a:off x="3004820"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239" name="object 1239"/>
          <p:cNvSpPr/>
          <p:nvPr/>
        </p:nvSpPr>
        <p:spPr>
          <a:xfrm>
            <a:off x="3030220"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240" name="object 1240"/>
          <p:cNvSpPr/>
          <p:nvPr/>
        </p:nvSpPr>
        <p:spPr>
          <a:xfrm>
            <a:off x="3054350"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241" name="object 1241"/>
          <p:cNvSpPr/>
          <p:nvPr/>
        </p:nvSpPr>
        <p:spPr>
          <a:xfrm>
            <a:off x="3079750"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242" name="object 1242"/>
          <p:cNvSpPr/>
          <p:nvPr/>
        </p:nvSpPr>
        <p:spPr>
          <a:xfrm>
            <a:off x="3105150"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243" name="object 1243"/>
          <p:cNvSpPr/>
          <p:nvPr/>
        </p:nvSpPr>
        <p:spPr>
          <a:xfrm>
            <a:off x="3130550"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244" name="object 1244"/>
          <p:cNvSpPr/>
          <p:nvPr/>
        </p:nvSpPr>
        <p:spPr>
          <a:xfrm>
            <a:off x="3155950"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245" name="object 1245"/>
          <p:cNvSpPr/>
          <p:nvPr/>
        </p:nvSpPr>
        <p:spPr>
          <a:xfrm>
            <a:off x="3181350"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246" name="object 1246"/>
          <p:cNvSpPr/>
          <p:nvPr/>
        </p:nvSpPr>
        <p:spPr>
          <a:xfrm>
            <a:off x="3206750" y="4516120"/>
            <a:ext cx="11430" cy="0"/>
          </a:xfrm>
          <a:custGeom>
            <a:avLst/>
            <a:gdLst/>
            <a:ahLst/>
            <a:cxnLst/>
            <a:rect l="l" t="t" r="r" b="b"/>
            <a:pathLst>
              <a:path w="11430">
                <a:moveTo>
                  <a:pt x="0" y="0"/>
                </a:moveTo>
                <a:lnTo>
                  <a:pt x="11430" y="0"/>
                </a:lnTo>
              </a:path>
            </a:pathLst>
          </a:custGeom>
          <a:ln w="12700">
            <a:solidFill>
              <a:srgbClr val="3333FF"/>
            </a:solidFill>
          </a:ln>
        </p:spPr>
        <p:txBody>
          <a:bodyPr wrap="square" lIns="0" tIns="0" rIns="0" bIns="0" rtlCol="0"/>
          <a:lstStyle/>
          <a:p>
            <a:endParaRPr/>
          </a:p>
        </p:txBody>
      </p:sp>
      <p:sp>
        <p:nvSpPr>
          <p:cNvPr id="1247" name="object 1247"/>
          <p:cNvSpPr/>
          <p:nvPr/>
        </p:nvSpPr>
        <p:spPr>
          <a:xfrm>
            <a:off x="3230879"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248" name="object 1248"/>
          <p:cNvSpPr/>
          <p:nvPr/>
        </p:nvSpPr>
        <p:spPr>
          <a:xfrm>
            <a:off x="3256279"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249" name="object 1249"/>
          <p:cNvSpPr/>
          <p:nvPr/>
        </p:nvSpPr>
        <p:spPr>
          <a:xfrm>
            <a:off x="3281679"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250" name="object 1250"/>
          <p:cNvSpPr/>
          <p:nvPr/>
        </p:nvSpPr>
        <p:spPr>
          <a:xfrm>
            <a:off x="3307079"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251" name="object 1251"/>
          <p:cNvSpPr/>
          <p:nvPr/>
        </p:nvSpPr>
        <p:spPr>
          <a:xfrm>
            <a:off x="3332479"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252" name="object 1252"/>
          <p:cNvSpPr/>
          <p:nvPr/>
        </p:nvSpPr>
        <p:spPr>
          <a:xfrm>
            <a:off x="3357879"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253" name="object 1253"/>
          <p:cNvSpPr/>
          <p:nvPr/>
        </p:nvSpPr>
        <p:spPr>
          <a:xfrm>
            <a:off x="3382009"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254" name="object 1254"/>
          <p:cNvSpPr/>
          <p:nvPr/>
        </p:nvSpPr>
        <p:spPr>
          <a:xfrm>
            <a:off x="3407409"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255" name="object 1255"/>
          <p:cNvSpPr/>
          <p:nvPr/>
        </p:nvSpPr>
        <p:spPr>
          <a:xfrm>
            <a:off x="3432809"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256" name="object 1256"/>
          <p:cNvSpPr/>
          <p:nvPr/>
        </p:nvSpPr>
        <p:spPr>
          <a:xfrm>
            <a:off x="3458209"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257" name="object 1257"/>
          <p:cNvSpPr/>
          <p:nvPr/>
        </p:nvSpPr>
        <p:spPr>
          <a:xfrm>
            <a:off x="3483609"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258" name="object 1258"/>
          <p:cNvSpPr/>
          <p:nvPr/>
        </p:nvSpPr>
        <p:spPr>
          <a:xfrm>
            <a:off x="3509009"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259" name="object 1259"/>
          <p:cNvSpPr/>
          <p:nvPr/>
        </p:nvSpPr>
        <p:spPr>
          <a:xfrm>
            <a:off x="3533140"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260" name="object 1260"/>
          <p:cNvSpPr/>
          <p:nvPr/>
        </p:nvSpPr>
        <p:spPr>
          <a:xfrm>
            <a:off x="3558540"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261" name="object 1261"/>
          <p:cNvSpPr/>
          <p:nvPr/>
        </p:nvSpPr>
        <p:spPr>
          <a:xfrm>
            <a:off x="3583940"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262" name="object 1262"/>
          <p:cNvSpPr/>
          <p:nvPr/>
        </p:nvSpPr>
        <p:spPr>
          <a:xfrm>
            <a:off x="3609340"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263" name="object 1263"/>
          <p:cNvSpPr/>
          <p:nvPr/>
        </p:nvSpPr>
        <p:spPr>
          <a:xfrm>
            <a:off x="3634740"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264" name="object 1264"/>
          <p:cNvSpPr/>
          <p:nvPr/>
        </p:nvSpPr>
        <p:spPr>
          <a:xfrm>
            <a:off x="3660140"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265" name="object 1265"/>
          <p:cNvSpPr/>
          <p:nvPr/>
        </p:nvSpPr>
        <p:spPr>
          <a:xfrm>
            <a:off x="3685540" y="4516120"/>
            <a:ext cx="11430" cy="0"/>
          </a:xfrm>
          <a:custGeom>
            <a:avLst/>
            <a:gdLst/>
            <a:ahLst/>
            <a:cxnLst/>
            <a:rect l="l" t="t" r="r" b="b"/>
            <a:pathLst>
              <a:path w="11429">
                <a:moveTo>
                  <a:pt x="0" y="0"/>
                </a:moveTo>
                <a:lnTo>
                  <a:pt x="11430" y="0"/>
                </a:lnTo>
              </a:path>
            </a:pathLst>
          </a:custGeom>
          <a:ln w="12700">
            <a:solidFill>
              <a:srgbClr val="3333FF"/>
            </a:solidFill>
          </a:ln>
        </p:spPr>
        <p:txBody>
          <a:bodyPr wrap="square" lIns="0" tIns="0" rIns="0" bIns="0" rtlCol="0"/>
          <a:lstStyle/>
          <a:p>
            <a:endParaRPr/>
          </a:p>
        </p:txBody>
      </p:sp>
      <p:sp>
        <p:nvSpPr>
          <p:cNvPr id="1266" name="object 1266"/>
          <p:cNvSpPr/>
          <p:nvPr/>
        </p:nvSpPr>
        <p:spPr>
          <a:xfrm>
            <a:off x="3709670"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267" name="object 1267"/>
          <p:cNvSpPr/>
          <p:nvPr/>
        </p:nvSpPr>
        <p:spPr>
          <a:xfrm>
            <a:off x="3735070"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268" name="object 1268"/>
          <p:cNvSpPr/>
          <p:nvPr/>
        </p:nvSpPr>
        <p:spPr>
          <a:xfrm>
            <a:off x="3760470"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269" name="object 1269"/>
          <p:cNvSpPr/>
          <p:nvPr/>
        </p:nvSpPr>
        <p:spPr>
          <a:xfrm>
            <a:off x="3785870"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270" name="object 1270"/>
          <p:cNvSpPr/>
          <p:nvPr/>
        </p:nvSpPr>
        <p:spPr>
          <a:xfrm>
            <a:off x="3811270"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271" name="object 1271"/>
          <p:cNvSpPr/>
          <p:nvPr/>
        </p:nvSpPr>
        <p:spPr>
          <a:xfrm>
            <a:off x="3836670"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272" name="object 1272"/>
          <p:cNvSpPr/>
          <p:nvPr/>
        </p:nvSpPr>
        <p:spPr>
          <a:xfrm>
            <a:off x="3860800"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273" name="object 1273"/>
          <p:cNvSpPr/>
          <p:nvPr/>
        </p:nvSpPr>
        <p:spPr>
          <a:xfrm>
            <a:off x="3886200"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274" name="object 1274"/>
          <p:cNvSpPr/>
          <p:nvPr/>
        </p:nvSpPr>
        <p:spPr>
          <a:xfrm>
            <a:off x="3911600"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275" name="object 1275"/>
          <p:cNvSpPr/>
          <p:nvPr/>
        </p:nvSpPr>
        <p:spPr>
          <a:xfrm>
            <a:off x="3937000"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276" name="object 1276"/>
          <p:cNvSpPr/>
          <p:nvPr/>
        </p:nvSpPr>
        <p:spPr>
          <a:xfrm>
            <a:off x="3962400"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277" name="object 1277"/>
          <p:cNvSpPr/>
          <p:nvPr/>
        </p:nvSpPr>
        <p:spPr>
          <a:xfrm>
            <a:off x="3987800"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278" name="object 1278"/>
          <p:cNvSpPr/>
          <p:nvPr/>
        </p:nvSpPr>
        <p:spPr>
          <a:xfrm>
            <a:off x="4011929"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279" name="object 1279"/>
          <p:cNvSpPr/>
          <p:nvPr/>
        </p:nvSpPr>
        <p:spPr>
          <a:xfrm>
            <a:off x="4037329"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280" name="object 1280"/>
          <p:cNvSpPr/>
          <p:nvPr/>
        </p:nvSpPr>
        <p:spPr>
          <a:xfrm>
            <a:off x="4062729"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281" name="object 1281"/>
          <p:cNvSpPr/>
          <p:nvPr/>
        </p:nvSpPr>
        <p:spPr>
          <a:xfrm>
            <a:off x="4088129"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282" name="object 1282"/>
          <p:cNvSpPr/>
          <p:nvPr/>
        </p:nvSpPr>
        <p:spPr>
          <a:xfrm>
            <a:off x="4113529"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283" name="object 1283"/>
          <p:cNvSpPr/>
          <p:nvPr/>
        </p:nvSpPr>
        <p:spPr>
          <a:xfrm>
            <a:off x="4138929"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284" name="object 1284"/>
          <p:cNvSpPr/>
          <p:nvPr/>
        </p:nvSpPr>
        <p:spPr>
          <a:xfrm>
            <a:off x="4164329" y="4516120"/>
            <a:ext cx="11430" cy="0"/>
          </a:xfrm>
          <a:custGeom>
            <a:avLst/>
            <a:gdLst/>
            <a:ahLst/>
            <a:cxnLst/>
            <a:rect l="l" t="t" r="r" b="b"/>
            <a:pathLst>
              <a:path w="11429">
                <a:moveTo>
                  <a:pt x="0" y="0"/>
                </a:moveTo>
                <a:lnTo>
                  <a:pt x="11430" y="0"/>
                </a:lnTo>
              </a:path>
            </a:pathLst>
          </a:custGeom>
          <a:ln w="12700">
            <a:solidFill>
              <a:srgbClr val="3333FF"/>
            </a:solidFill>
          </a:ln>
        </p:spPr>
        <p:txBody>
          <a:bodyPr wrap="square" lIns="0" tIns="0" rIns="0" bIns="0" rtlCol="0"/>
          <a:lstStyle/>
          <a:p>
            <a:endParaRPr/>
          </a:p>
        </p:txBody>
      </p:sp>
      <p:sp>
        <p:nvSpPr>
          <p:cNvPr id="1285" name="object 1285"/>
          <p:cNvSpPr/>
          <p:nvPr/>
        </p:nvSpPr>
        <p:spPr>
          <a:xfrm>
            <a:off x="4188459"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286" name="object 1286"/>
          <p:cNvSpPr/>
          <p:nvPr/>
        </p:nvSpPr>
        <p:spPr>
          <a:xfrm>
            <a:off x="4213859"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287" name="object 1287"/>
          <p:cNvSpPr/>
          <p:nvPr/>
        </p:nvSpPr>
        <p:spPr>
          <a:xfrm>
            <a:off x="4239259"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288" name="object 1288"/>
          <p:cNvSpPr/>
          <p:nvPr/>
        </p:nvSpPr>
        <p:spPr>
          <a:xfrm>
            <a:off x="4264659"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289" name="object 1289"/>
          <p:cNvSpPr/>
          <p:nvPr/>
        </p:nvSpPr>
        <p:spPr>
          <a:xfrm>
            <a:off x="4290059"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290" name="object 1290"/>
          <p:cNvSpPr/>
          <p:nvPr/>
        </p:nvSpPr>
        <p:spPr>
          <a:xfrm>
            <a:off x="4315459"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291" name="object 1291"/>
          <p:cNvSpPr/>
          <p:nvPr/>
        </p:nvSpPr>
        <p:spPr>
          <a:xfrm>
            <a:off x="4339590"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292" name="object 1292"/>
          <p:cNvSpPr/>
          <p:nvPr/>
        </p:nvSpPr>
        <p:spPr>
          <a:xfrm>
            <a:off x="4364990"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293" name="object 1293"/>
          <p:cNvSpPr/>
          <p:nvPr/>
        </p:nvSpPr>
        <p:spPr>
          <a:xfrm>
            <a:off x="4390390"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294" name="object 1294"/>
          <p:cNvSpPr/>
          <p:nvPr/>
        </p:nvSpPr>
        <p:spPr>
          <a:xfrm>
            <a:off x="4415790"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295" name="object 1295"/>
          <p:cNvSpPr/>
          <p:nvPr/>
        </p:nvSpPr>
        <p:spPr>
          <a:xfrm>
            <a:off x="4441190"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296" name="object 1296"/>
          <p:cNvSpPr/>
          <p:nvPr/>
        </p:nvSpPr>
        <p:spPr>
          <a:xfrm>
            <a:off x="4466590"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297" name="object 1297"/>
          <p:cNvSpPr/>
          <p:nvPr/>
        </p:nvSpPr>
        <p:spPr>
          <a:xfrm>
            <a:off x="4491990" y="4516120"/>
            <a:ext cx="11430" cy="0"/>
          </a:xfrm>
          <a:custGeom>
            <a:avLst/>
            <a:gdLst/>
            <a:ahLst/>
            <a:cxnLst/>
            <a:rect l="l" t="t" r="r" b="b"/>
            <a:pathLst>
              <a:path w="11429">
                <a:moveTo>
                  <a:pt x="0" y="0"/>
                </a:moveTo>
                <a:lnTo>
                  <a:pt x="11430" y="0"/>
                </a:lnTo>
              </a:path>
            </a:pathLst>
          </a:custGeom>
          <a:ln w="12700">
            <a:solidFill>
              <a:srgbClr val="3333FF"/>
            </a:solidFill>
          </a:ln>
        </p:spPr>
        <p:txBody>
          <a:bodyPr wrap="square" lIns="0" tIns="0" rIns="0" bIns="0" rtlCol="0"/>
          <a:lstStyle/>
          <a:p>
            <a:endParaRPr/>
          </a:p>
        </p:txBody>
      </p:sp>
      <p:sp>
        <p:nvSpPr>
          <p:cNvPr id="1298" name="object 1298"/>
          <p:cNvSpPr/>
          <p:nvPr/>
        </p:nvSpPr>
        <p:spPr>
          <a:xfrm>
            <a:off x="4516120"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299" name="object 1299"/>
          <p:cNvSpPr/>
          <p:nvPr/>
        </p:nvSpPr>
        <p:spPr>
          <a:xfrm>
            <a:off x="4541520"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300" name="object 1300"/>
          <p:cNvSpPr/>
          <p:nvPr/>
        </p:nvSpPr>
        <p:spPr>
          <a:xfrm>
            <a:off x="4566920"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301" name="object 1301"/>
          <p:cNvSpPr/>
          <p:nvPr/>
        </p:nvSpPr>
        <p:spPr>
          <a:xfrm>
            <a:off x="4592320"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302" name="object 1302"/>
          <p:cNvSpPr/>
          <p:nvPr/>
        </p:nvSpPr>
        <p:spPr>
          <a:xfrm>
            <a:off x="4617720"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303" name="object 1303"/>
          <p:cNvSpPr/>
          <p:nvPr/>
        </p:nvSpPr>
        <p:spPr>
          <a:xfrm>
            <a:off x="4643120" y="4516120"/>
            <a:ext cx="11430" cy="0"/>
          </a:xfrm>
          <a:custGeom>
            <a:avLst/>
            <a:gdLst/>
            <a:ahLst/>
            <a:cxnLst/>
            <a:rect l="l" t="t" r="r" b="b"/>
            <a:pathLst>
              <a:path w="11429">
                <a:moveTo>
                  <a:pt x="0" y="0"/>
                </a:moveTo>
                <a:lnTo>
                  <a:pt x="11429" y="0"/>
                </a:lnTo>
              </a:path>
            </a:pathLst>
          </a:custGeom>
          <a:ln w="12700">
            <a:solidFill>
              <a:srgbClr val="3333FF"/>
            </a:solidFill>
          </a:ln>
        </p:spPr>
        <p:txBody>
          <a:bodyPr wrap="square" lIns="0" tIns="0" rIns="0" bIns="0" rtlCol="0"/>
          <a:lstStyle/>
          <a:p>
            <a:endParaRPr/>
          </a:p>
        </p:txBody>
      </p:sp>
      <p:sp>
        <p:nvSpPr>
          <p:cNvPr id="1304" name="object 1304"/>
          <p:cNvSpPr/>
          <p:nvPr/>
        </p:nvSpPr>
        <p:spPr>
          <a:xfrm>
            <a:off x="4667250"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305" name="object 1305"/>
          <p:cNvSpPr/>
          <p:nvPr/>
        </p:nvSpPr>
        <p:spPr>
          <a:xfrm>
            <a:off x="4692650"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306" name="object 1306"/>
          <p:cNvSpPr/>
          <p:nvPr/>
        </p:nvSpPr>
        <p:spPr>
          <a:xfrm>
            <a:off x="4718050"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307" name="object 1307"/>
          <p:cNvSpPr/>
          <p:nvPr/>
        </p:nvSpPr>
        <p:spPr>
          <a:xfrm>
            <a:off x="4743450"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308" name="object 1308"/>
          <p:cNvSpPr/>
          <p:nvPr/>
        </p:nvSpPr>
        <p:spPr>
          <a:xfrm>
            <a:off x="4768850"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309" name="object 1309"/>
          <p:cNvSpPr/>
          <p:nvPr/>
        </p:nvSpPr>
        <p:spPr>
          <a:xfrm>
            <a:off x="4794250"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310" name="object 1310"/>
          <p:cNvSpPr/>
          <p:nvPr/>
        </p:nvSpPr>
        <p:spPr>
          <a:xfrm>
            <a:off x="4818379"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311" name="object 1311"/>
          <p:cNvSpPr/>
          <p:nvPr/>
        </p:nvSpPr>
        <p:spPr>
          <a:xfrm>
            <a:off x="4843779"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312" name="object 1312"/>
          <p:cNvSpPr/>
          <p:nvPr/>
        </p:nvSpPr>
        <p:spPr>
          <a:xfrm>
            <a:off x="4869179"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313" name="object 1313"/>
          <p:cNvSpPr/>
          <p:nvPr/>
        </p:nvSpPr>
        <p:spPr>
          <a:xfrm>
            <a:off x="4894579"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314" name="object 1314"/>
          <p:cNvSpPr/>
          <p:nvPr/>
        </p:nvSpPr>
        <p:spPr>
          <a:xfrm>
            <a:off x="4919979"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315" name="object 1315"/>
          <p:cNvSpPr/>
          <p:nvPr/>
        </p:nvSpPr>
        <p:spPr>
          <a:xfrm>
            <a:off x="4945379"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316" name="object 1316"/>
          <p:cNvSpPr/>
          <p:nvPr/>
        </p:nvSpPr>
        <p:spPr>
          <a:xfrm>
            <a:off x="4970779" y="4516120"/>
            <a:ext cx="11430" cy="0"/>
          </a:xfrm>
          <a:custGeom>
            <a:avLst/>
            <a:gdLst/>
            <a:ahLst/>
            <a:cxnLst/>
            <a:rect l="l" t="t" r="r" b="b"/>
            <a:pathLst>
              <a:path w="11429">
                <a:moveTo>
                  <a:pt x="0" y="0"/>
                </a:moveTo>
                <a:lnTo>
                  <a:pt x="11430" y="0"/>
                </a:lnTo>
              </a:path>
            </a:pathLst>
          </a:custGeom>
          <a:ln w="12700">
            <a:solidFill>
              <a:srgbClr val="3333FF"/>
            </a:solidFill>
          </a:ln>
        </p:spPr>
        <p:txBody>
          <a:bodyPr wrap="square" lIns="0" tIns="0" rIns="0" bIns="0" rtlCol="0"/>
          <a:lstStyle/>
          <a:p>
            <a:endParaRPr/>
          </a:p>
        </p:txBody>
      </p:sp>
      <p:sp>
        <p:nvSpPr>
          <p:cNvPr id="1317" name="object 1317"/>
          <p:cNvSpPr/>
          <p:nvPr/>
        </p:nvSpPr>
        <p:spPr>
          <a:xfrm>
            <a:off x="4994909"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318" name="object 1318"/>
          <p:cNvSpPr/>
          <p:nvPr/>
        </p:nvSpPr>
        <p:spPr>
          <a:xfrm>
            <a:off x="5020309"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319" name="object 1319"/>
          <p:cNvSpPr/>
          <p:nvPr/>
        </p:nvSpPr>
        <p:spPr>
          <a:xfrm>
            <a:off x="5045709"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320" name="object 1320"/>
          <p:cNvSpPr/>
          <p:nvPr/>
        </p:nvSpPr>
        <p:spPr>
          <a:xfrm>
            <a:off x="5071109"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321" name="object 1321"/>
          <p:cNvSpPr/>
          <p:nvPr/>
        </p:nvSpPr>
        <p:spPr>
          <a:xfrm>
            <a:off x="5096509"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322" name="object 1322"/>
          <p:cNvSpPr/>
          <p:nvPr/>
        </p:nvSpPr>
        <p:spPr>
          <a:xfrm>
            <a:off x="5121909" y="4516120"/>
            <a:ext cx="11430" cy="0"/>
          </a:xfrm>
          <a:custGeom>
            <a:avLst/>
            <a:gdLst/>
            <a:ahLst/>
            <a:cxnLst/>
            <a:rect l="l" t="t" r="r" b="b"/>
            <a:pathLst>
              <a:path w="11429">
                <a:moveTo>
                  <a:pt x="0" y="0"/>
                </a:moveTo>
                <a:lnTo>
                  <a:pt x="11429" y="0"/>
                </a:lnTo>
              </a:path>
            </a:pathLst>
          </a:custGeom>
          <a:ln w="12700">
            <a:solidFill>
              <a:srgbClr val="3333FF"/>
            </a:solidFill>
          </a:ln>
        </p:spPr>
        <p:txBody>
          <a:bodyPr wrap="square" lIns="0" tIns="0" rIns="0" bIns="0" rtlCol="0"/>
          <a:lstStyle/>
          <a:p>
            <a:endParaRPr/>
          </a:p>
        </p:txBody>
      </p:sp>
      <p:sp>
        <p:nvSpPr>
          <p:cNvPr id="1323" name="object 1323"/>
          <p:cNvSpPr/>
          <p:nvPr/>
        </p:nvSpPr>
        <p:spPr>
          <a:xfrm>
            <a:off x="5146040"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324" name="object 1324"/>
          <p:cNvSpPr/>
          <p:nvPr/>
        </p:nvSpPr>
        <p:spPr>
          <a:xfrm>
            <a:off x="5171440"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325" name="object 1325"/>
          <p:cNvSpPr/>
          <p:nvPr/>
        </p:nvSpPr>
        <p:spPr>
          <a:xfrm>
            <a:off x="5196840"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326" name="object 1326"/>
          <p:cNvSpPr/>
          <p:nvPr/>
        </p:nvSpPr>
        <p:spPr>
          <a:xfrm>
            <a:off x="5222240"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327" name="object 1327"/>
          <p:cNvSpPr/>
          <p:nvPr/>
        </p:nvSpPr>
        <p:spPr>
          <a:xfrm>
            <a:off x="5247640"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328" name="object 1328"/>
          <p:cNvSpPr/>
          <p:nvPr/>
        </p:nvSpPr>
        <p:spPr>
          <a:xfrm>
            <a:off x="5273040"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329" name="object 1329"/>
          <p:cNvSpPr/>
          <p:nvPr/>
        </p:nvSpPr>
        <p:spPr>
          <a:xfrm>
            <a:off x="5297170"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330" name="object 1330"/>
          <p:cNvSpPr/>
          <p:nvPr/>
        </p:nvSpPr>
        <p:spPr>
          <a:xfrm>
            <a:off x="5322570"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331" name="object 1331"/>
          <p:cNvSpPr/>
          <p:nvPr/>
        </p:nvSpPr>
        <p:spPr>
          <a:xfrm>
            <a:off x="5347970"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332" name="object 1332"/>
          <p:cNvSpPr/>
          <p:nvPr/>
        </p:nvSpPr>
        <p:spPr>
          <a:xfrm>
            <a:off x="5373370"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333" name="object 1333"/>
          <p:cNvSpPr/>
          <p:nvPr/>
        </p:nvSpPr>
        <p:spPr>
          <a:xfrm>
            <a:off x="5398770"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334" name="object 1334"/>
          <p:cNvSpPr/>
          <p:nvPr/>
        </p:nvSpPr>
        <p:spPr>
          <a:xfrm>
            <a:off x="5424170"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335" name="object 1335"/>
          <p:cNvSpPr/>
          <p:nvPr/>
        </p:nvSpPr>
        <p:spPr>
          <a:xfrm>
            <a:off x="5449570" y="4516120"/>
            <a:ext cx="11430" cy="0"/>
          </a:xfrm>
          <a:custGeom>
            <a:avLst/>
            <a:gdLst/>
            <a:ahLst/>
            <a:cxnLst/>
            <a:rect l="l" t="t" r="r" b="b"/>
            <a:pathLst>
              <a:path w="11429">
                <a:moveTo>
                  <a:pt x="0" y="0"/>
                </a:moveTo>
                <a:lnTo>
                  <a:pt x="11429" y="0"/>
                </a:lnTo>
              </a:path>
            </a:pathLst>
          </a:custGeom>
          <a:ln w="12700">
            <a:solidFill>
              <a:srgbClr val="3333FF"/>
            </a:solidFill>
          </a:ln>
        </p:spPr>
        <p:txBody>
          <a:bodyPr wrap="square" lIns="0" tIns="0" rIns="0" bIns="0" rtlCol="0"/>
          <a:lstStyle/>
          <a:p>
            <a:endParaRPr/>
          </a:p>
        </p:txBody>
      </p:sp>
      <p:sp>
        <p:nvSpPr>
          <p:cNvPr id="1336" name="object 1336"/>
          <p:cNvSpPr/>
          <p:nvPr/>
        </p:nvSpPr>
        <p:spPr>
          <a:xfrm>
            <a:off x="5473700"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337" name="object 1337"/>
          <p:cNvSpPr/>
          <p:nvPr/>
        </p:nvSpPr>
        <p:spPr>
          <a:xfrm>
            <a:off x="5499100"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338" name="object 1338"/>
          <p:cNvSpPr/>
          <p:nvPr/>
        </p:nvSpPr>
        <p:spPr>
          <a:xfrm>
            <a:off x="5524500"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339" name="object 1339"/>
          <p:cNvSpPr/>
          <p:nvPr/>
        </p:nvSpPr>
        <p:spPr>
          <a:xfrm>
            <a:off x="5549900"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340" name="object 1340"/>
          <p:cNvSpPr/>
          <p:nvPr/>
        </p:nvSpPr>
        <p:spPr>
          <a:xfrm>
            <a:off x="5575300"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341" name="object 1341"/>
          <p:cNvSpPr/>
          <p:nvPr/>
        </p:nvSpPr>
        <p:spPr>
          <a:xfrm>
            <a:off x="5600700" y="4516120"/>
            <a:ext cx="11430" cy="0"/>
          </a:xfrm>
          <a:custGeom>
            <a:avLst/>
            <a:gdLst/>
            <a:ahLst/>
            <a:cxnLst/>
            <a:rect l="l" t="t" r="r" b="b"/>
            <a:pathLst>
              <a:path w="11429">
                <a:moveTo>
                  <a:pt x="0" y="0"/>
                </a:moveTo>
                <a:lnTo>
                  <a:pt x="11429" y="0"/>
                </a:lnTo>
              </a:path>
            </a:pathLst>
          </a:custGeom>
          <a:ln w="12700">
            <a:solidFill>
              <a:srgbClr val="3333FF"/>
            </a:solidFill>
          </a:ln>
        </p:spPr>
        <p:txBody>
          <a:bodyPr wrap="square" lIns="0" tIns="0" rIns="0" bIns="0" rtlCol="0"/>
          <a:lstStyle/>
          <a:p>
            <a:endParaRPr/>
          </a:p>
        </p:txBody>
      </p:sp>
      <p:sp>
        <p:nvSpPr>
          <p:cNvPr id="1342" name="object 1342"/>
          <p:cNvSpPr/>
          <p:nvPr/>
        </p:nvSpPr>
        <p:spPr>
          <a:xfrm>
            <a:off x="5624829"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343" name="object 1343"/>
          <p:cNvSpPr/>
          <p:nvPr/>
        </p:nvSpPr>
        <p:spPr>
          <a:xfrm>
            <a:off x="5650229"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344" name="object 1344"/>
          <p:cNvSpPr/>
          <p:nvPr/>
        </p:nvSpPr>
        <p:spPr>
          <a:xfrm>
            <a:off x="5675629"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345" name="object 1345"/>
          <p:cNvSpPr/>
          <p:nvPr/>
        </p:nvSpPr>
        <p:spPr>
          <a:xfrm>
            <a:off x="5701029"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346" name="object 1346"/>
          <p:cNvSpPr/>
          <p:nvPr/>
        </p:nvSpPr>
        <p:spPr>
          <a:xfrm>
            <a:off x="5726429"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347" name="object 1347"/>
          <p:cNvSpPr/>
          <p:nvPr/>
        </p:nvSpPr>
        <p:spPr>
          <a:xfrm>
            <a:off x="5751829"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348" name="object 1348"/>
          <p:cNvSpPr/>
          <p:nvPr/>
        </p:nvSpPr>
        <p:spPr>
          <a:xfrm>
            <a:off x="5775959"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349" name="object 1349"/>
          <p:cNvSpPr/>
          <p:nvPr/>
        </p:nvSpPr>
        <p:spPr>
          <a:xfrm>
            <a:off x="5801359"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350" name="object 1350"/>
          <p:cNvSpPr/>
          <p:nvPr/>
        </p:nvSpPr>
        <p:spPr>
          <a:xfrm>
            <a:off x="5826759"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351" name="object 1351"/>
          <p:cNvSpPr/>
          <p:nvPr/>
        </p:nvSpPr>
        <p:spPr>
          <a:xfrm>
            <a:off x="5852159"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352" name="object 1352"/>
          <p:cNvSpPr/>
          <p:nvPr/>
        </p:nvSpPr>
        <p:spPr>
          <a:xfrm>
            <a:off x="5877559"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353" name="object 1353"/>
          <p:cNvSpPr/>
          <p:nvPr/>
        </p:nvSpPr>
        <p:spPr>
          <a:xfrm>
            <a:off x="5902959"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354" name="object 1354"/>
          <p:cNvSpPr/>
          <p:nvPr/>
        </p:nvSpPr>
        <p:spPr>
          <a:xfrm>
            <a:off x="5928359" y="4516120"/>
            <a:ext cx="11430" cy="0"/>
          </a:xfrm>
          <a:custGeom>
            <a:avLst/>
            <a:gdLst/>
            <a:ahLst/>
            <a:cxnLst/>
            <a:rect l="l" t="t" r="r" b="b"/>
            <a:pathLst>
              <a:path w="11429">
                <a:moveTo>
                  <a:pt x="0" y="0"/>
                </a:moveTo>
                <a:lnTo>
                  <a:pt x="11429" y="0"/>
                </a:lnTo>
              </a:path>
            </a:pathLst>
          </a:custGeom>
          <a:ln w="12700">
            <a:solidFill>
              <a:srgbClr val="3333FF"/>
            </a:solidFill>
          </a:ln>
        </p:spPr>
        <p:txBody>
          <a:bodyPr wrap="square" lIns="0" tIns="0" rIns="0" bIns="0" rtlCol="0"/>
          <a:lstStyle/>
          <a:p>
            <a:endParaRPr/>
          </a:p>
        </p:txBody>
      </p:sp>
      <p:sp>
        <p:nvSpPr>
          <p:cNvPr id="1355" name="object 1355"/>
          <p:cNvSpPr/>
          <p:nvPr/>
        </p:nvSpPr>
        <p:spPr>
          <a:xfrm>
            <a:off x="5952490"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356" name="object 1356"/>
          <p:cNvSpPr/>
          <p:nvPr/>
        </p:nvSpPr>
        <p:spPr>
          <a:xfrm>
            <a:off x="5977890"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357" name="object 1357"/>
          <p:cNvSpPr/>
          <p:nvPr/>
        </p:nvSpPr>
        <p:spPr>
          <a:xfrm>
            <a:off x="6003290"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358" name="object 1358"/>
          <p:cNvSpPr/>
          <p:nvPr/>
        </p:nvSpPr>
        <p:spPr>
          <a:xfrm>
            <a:off x="6028690"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359" name="object 1359"/>
          <p:cNvSpPr/>
          <p:nvPr/>
        </p:nvSpPr>
        <p:spPr>
          <a:xfrm>
            <a:off x="6054090"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360" name="object 1360"/>
          <p:cNvSpPr/>
          <p:nvPr/>
        </p:nvSpPr>
        <p:spPr>
          <a:xfrm>
            <a:off x="6079490"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361" name="object 1361"/>
          <p:cNvSpPr/>
          <p:nvPr/>
        </p:nvSpPr>
        <p:spPr>
          <a:xfrm>
            <a:off x="6103620"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362" name="object 1362"/>
          <p:cNvSpPr/>
          <p:nvPr/>
        </p:nvSpPr>
        <p:spPr>
          <a:xfrm>
            <a:off x="6129020"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363" name="object 1363"/>
          <p:cNvSpPr/>
          <p:nvPr/>
        </p:nvSpPr>
        <p:spPr>
          <a:xfrm>
            <a:off x="6154420"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364" name="object 1364"/>
          <p:cNvSpPr/>
          <p:nvPr/>
        </p:nvSpPr>
        <p:spPr>
          <a:xfrm>
            <a:off x="6179820"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365" name="object 1365"/>
          <p:cNvSpPr/>
          <p:nvPr/>
        </p:nvSpPr>
        <p:spPr>
          <a:xfrm>
            <a:off x="6205220"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366" name="object 1366"/>
          <p:cNvSpPr/>
          <p:nvPr/>
        </p:nvSpPr>
        <p:spPr>
          <a:xfrm>
            <a:off x="6230620"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367" name="object 1367"/>
          <p:cNvSpPr/>
          <p:nvPr/>
        </p:nvSpPr>
        <p:spPr>
          <a:xfrm>
            <a:off x="6254750"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368" name="object 1368"/>
          <p:cNvSpPr/>
          <p:nvPr/>
        </p:nvSpPr>
        <p:spPr>
          <a:xfrm>
            <a:off x="6280150"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369" name="object 1369"/>
          <p:cNvSpPr/>
          <p:nvPr/>
        </p:nvSpPr>
        <p:spPr>
          <a:xfrm>
            <a:off x="6305550"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370" name="object 1370"/>
          <p:cNvSpPr/>
          <p:nvPr/>
        </p:nvSpPr>
        <p:spPr>
          <a:xfrm>
            <a:off x="6330950"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371" name="object 1371"/>
          <p:cNvSpPr/>
          <p:nvPr/>
        </p:nvSpPr>
        <p:spPr>
          <a:xfrm>
            <a:off x="6356350"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372" name="object 1372"/>
          <p:cNvSpPr/>
          <p:nvPr/>
        </p:nvSpPr>
        <p:spPr>
          <a:xfrm>
            <a:off x="6381750"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373" name="object 1373"/>
          <p:cNvSpPr/>
          <p:nvPr/>
        </p:nvSpPr>
        <p:spPr>
          <a:xfrm>
            <a:off x="6407150" y="4516120"/>
            <a:ext cx="11430" cy="0"/>
          </a:xfrm>
          <a:custGeom>
            <a:avLst/>
            <a:gdLst/>
            <a:ahLst/>
            <a:cxnLst/>
            <a:rect l="l" t="t" r="r" b="b"/>
            <a:pathLst>
              <a:path w="11429">
                <a:moveTo>
                  <a:pt x="0" y="0"/>
                </a:moveTo>
                <a:lnTo>
                  <a:pt x="11429" y="0"/>
                </a:lnTo>
              </a:path>
            </a:pathLst>
          </a:custGeom>
          <a:ln w="12700">
            <a:solidFill>
              <a:srgbClr val="3333FF"/>
            </a:solidFill>
          </a:ln>
        </p:spPr>
        <p:txBody>
          <a:bodyPr wrap="square" lIns="0" tIns="0" rIns="0" bIns="0" rtlCol="0"/>
          <a:lstStyle/>
          <a:p>
            <a:endParaRPr/>
          </a:p>
        </p:txBody>
      </p:sp>
      <p:sp>
        <p:nvSpPr>
          <p:cNvPr id="1374" name="object 1374"/>
          <p:cNvSpPr/>
          <p:nvPr/>
        </p:nvSpPr>
        <p:spPr>
          <a:xfrm>
            <a:off x="6431279"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375" name="object 1375"/>
          <p:cNvSpPr/>
          <p:nvPr/>
        </p:nvSpPr>
        <p:spPr>
          <a:xfrm>
            <a:off x="6456679"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376" name="object 1376"/>
          <p:cNvSpPr/>
          <p:nvPr/>
        </p:nvSpPr>
        <p:spPr>
          <a:xfrm>
            <a:off x="6482079"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377" name="object 1377"/>
          <p:cNvSpPr/>
          <p:nvPr/>
        </p:nvSpPr>
        <p:spPr>
          <a:xfrm>
            <a:off x="6507480"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378" name="object 1378"/>
          <p:cNvSpPr/>
          <p:nvPr/>
        </p:nvSpPr>
        <p:spPr>
          <a:xfrm>
            <a:off x="6532880"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379" name="object 1379"/>
          <p:cNvSpPr/>
          <p:nvPr/>
        </p:nvSpPr>
        <p:spPr>
          <a:xfrm>
            <a:off x="6558280"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380" name="object 1380"/>
          <p:cNvSpPr/>
          <p:nvPr/>
        </p:nvSpPr>
        <p:spPr>
          <a:xfrm>
            <a:off x="6582409"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381" name="object 1381"/>
          <p:cNvSpPr/>
          <p:nvPr/>
        </p:nvSpPr>
        <p:spPr>
          <a:xfrm>
            <a:off x="6607809"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382" name="object 1382"/>
          <p:cNvSpPr/>
          <p:nvPr/>
        </p:nvSpPr>
        <p:spPr>
          <a:xfrm>
            <a:off x="6633209"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383" name="object 1383"/>
          <p:cNvSpPr/>
          <p:nvPr/>
        </p:nvSpPr>
        <p:spPr>
          <a:xfrm>
            <a:off x="6658609"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384" name="object 1384"/>
          <p:cNvSpPr/>
          <p:nvPr/>
        </p:nvSpPr>
        <p:spPr>
          <a:xfrm>
            <a:off x="6684009"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385" name="object 1385"/>
          <p:cNvSpPr/>
          <p:nvPr/>
        </p:nvSpPr>
        <p:spPr>
          <a:xfrm>
            <a:off x="6709409"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386" name="object 1386"/>
          <p:cNvSpPr/>
          <p:nvPr/>
        </p:nvSpPr>
        <p:spPr>
          <a:xfrm>
            <a:off x="6733540"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387" name="object 1387"/>
          <p:cNvSpPr/>
          <p:nvPr/>
        </p:nvSpPr>
        <p:spPr>
          <a:xfrm>
            <a:off x="6758940"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388" name="object 1388"/>
          <p:cNvSpPr/>
          <p:nvPr/>
        </p:nvSpPr>
        <p:spPr>
          <a:xfrm>
            <a:off x="6784340"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389" name="object 1389"/>
          <p:cNvSpPr/>
          <p:nvPr/>
        </p:nvSpPr>
        <p:spPr>
          <a:xfrm>
            <a:off x="6809740"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390" name="object 1390"/>
          <p:cNvSpPr/>
          <p:nvPr/>
        </p:nvSpPr>
        <p:spPr>
          <a:xfrm>
            <a:off x="6835140"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391" name="object 1391"/>
          <p:cNvSpPr/>
          <p:nvPr/>
        </p:nvSpPr>
        <p:spPr>
          <a:xfrm>
            <a:off x="6860540"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392" name="object 1392"/>
          <p:cNvSpPr/>
          <p:nvPr/>
        </p:nvSpPr>
        <p:spPr>
          <a:xfrm>
            <a:off x="6885940" y="4516120"/>
            <a:ext cx="11430" cy="0"/>
          </a:xfrm>
          <a:custGeom>
            <a:avLst/>
            <a:gdLst/>
            <a:ahLst/>
            <a:cxnLst/>
            <a:rect l="l" t="t" r="r" b="b"/>
            <a:pathLst>
              <a:path w="11429">
                <a:moveTo>
                  <a:pt x="0" y="0"/>
                </a:moveTo>
                <a:lnTo>
                  <a:pt x="11429" y="0"/>
                </a:lnTo>
              </a:path>
            </a:pathLst>
          </a:custGeom>
          <a:ln w="12700">
            <a:solidFill>
              <a:srgbClr val="3333FF"/>
            </a:solidFill>
          </a:ln>
        </p:spPr>
        <p:txBody>
          <a:bodyPr wrap="square" lIns="0" tIns="0" rIns="0" bIns="0" rtlCol="0"/>
          <a:lstStyle/>
          <a:p>
            <a:endParaRPr/>
          </a:p>
        </p:txBody>
      </p:sp>
      <p:sp>
        <p:nvSpPr>
          <p:cNvPr id="1393" name="object 1393"/>
          <p:cNvSpPr/>
          <p:nvPr/>
        </p:nvSpPr>
        <p:spPr>
          <a:xfrm>
            <a:off x="6910069"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394" name="object 1394"/>
          <p:cNvSpPr/>
          <p:nvPr/>
        </p:nvSpPr>
        <p:spPr>
          <a:xfrm>
            <a:off x="6935469"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395" name="object 1395"/>
          <p:cNvSpPr/>
          <p:nvPr/>
        </p:nvSpPr>
        <p:spPr>
          <a:xfrm>
            <a:off x="6960869"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396" name="object 1396"/>
          <p:cNvSpPr/>
          <p:nvPr/>
        </p:nvSpPr>
        <p:spPr>
          <a:xfrm>
            <a:off x="6986269"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397" name="object 1397"/>
          <p:cNvSpPr/>
          <p:nvPr/>
        </p:nvSpPr>
        <p:spPr>
          <a:xfrm>
            <a:off x="7011669"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398" name="object 1398"/>
          <p:cNvSpPr/>
          <p:nvPr/>
        </p:nvSpPr>
        <p:spPr>
          <a:xfrm>
            <a:off x="7037069"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399" name="object 1399"/>
          <p:cNvSpPr/>
          <p:nvPr/>
        </p:nvSpPr>
        <p:spPr>
          <a:xfrm>
            <a:off x="7061200"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400" name="object 1400"/>
          <p:cNvSpPr/>
          <p:nvPr/>
        </p:nvSpPr>
        <p:spPr>
          <a:xfrm>
            <a:off x="7086600"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401" name="object 1401"/>
          <p:cNvSpPr/>
          <p:nvPr/>
        </p:nvSpPr>
        <p:spPr>
          <a:xfrm>
            <a:off x="7112000"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402" name="object 1402"/>
          <p:cNvSpPr/>
          <p:nvPr/>
        </p:nvSpPr>
        <p:spPr>
          <a:xfrm>
            <a:off x="7137400"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403" name="object 1403"/>
          <p:cNvSpPr/>
          <p:nvPr/>
        </p:nvSpPr>
        <p:spPr>
          <a:xfrm>
            <a:off x="7162800"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404" name="object 1404"/>
          <p:cNvSpPr/>
          <p:nvPr/>
        </p:nvSpPr>
        <p:spPr>
          <a:xfrm>
            <a:off x="7188200"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405" name="object 1405"/>
          <p:cNvSpPr/>
          <p:nvPr/>
        </p:nvSpPr>
        <p:spPr>
          <a:xfrm>
            <a:off x="7212330"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406" name="object 1406"/>
          <p:cNvSpPr/>
          <p:nvPr/>
        </p:nvSpPr>
        <p:spPr>
          <a:xfrm>
            <a:off x="7237730"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407" name="object 1407"/>
          <p:cNvSpPr/>
          <p:nvPr/>
        </p:nvSpPr>
        <p:spPr>
          <a:xfrm>
            <a:off x="7263130"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408" name="object 1408"/>
          <p:cNvSpPr/>
          <p:nvPr/>
        </p:nvSpPr>
        <p:spPr>
          <a:xfrm>
            <a:off x="7288530"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409" name="object 1409"/>
          <p:cNvSpPr/>
          <p:nvPr/>
        </p:nvSpPr>
        <p:spPr>
          <a:xfrm>
            <a:off x="7313930"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410" name="object 1410"/>
          <p:cNvSpPr/>
          <p:nvPr/>
        </p:nvSpPr>
        <p:spPr>
          <a:xfrm>
            <a:off x="7339330"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411" name="object 1411"/>
          <p:cNvSpPr/>
          <p:nvPr/>
        </p:nvSpPr>
        <p:spPr>
          <a:xfrm>
            <a:off x="7364730" y="4516120"/>
            <a:ext cx="11430" cy="0"/>
          </a:xfrm>
          <a:custGeom>
            <a:avLst/>
            <a:gdLst/>
            <a:ahLst/>
            <a:cxnLst/>
            <a:rect l="l" t="t" r="r" b="b"/>
            <a:pathLst>
              <a:path w="11429">
                <a:moveTo>
                  <a:pt x="0" y="0"/>
                </a:moveTo>
                <a:lnTo>
                  <a:pt x="11429" y="0"/>
                </a:lnTo>
              </a:path>
            </a:pathLst>
          </a:custGeom>
          <a:ln w="12700">
            <a:solidFill>
              <a:srgbClr val="3333FF"/>
            </a:solidFill>
          </a:ln>
        </p:spPr>
        <p:txBody>
          <a:bodyPr wrap="square" lIns="0" tIns="0" rIns="0" bIns="0" rtlCol="0"/>
          <a:lstStyle/>
          <a:p>
            <a:endParaRPr/>
          </a:p>
        </p:txBody>
      </p:sp>
      <p:sp>
        <p:nvSpPr>
          <p:cNvPr id="1412" name="object 1412"/>
          <p:cNvSpPr/>
          <p:nvPr/>
        </p:nvSpPr>
        <p:spPr>
          <a:xfrm>
            <a:off x="7388859"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413" name="object 1413"/>
          <p:cNvSpPr/>
          <p:nvPr/>
        </p:nvSpPr>
        <p:spPr>
          <a:xfrm>
            <a:off x="7414259"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414" name="object 1414"/>
          <p:cNvSpPr/>
          <p:nvPr/>
        </p:nvSpPr>
        <p:spPr>
          <a:xfrm>
            <a:off x="7439659"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415" name="object 1415"/>
          <p:cNvSpPr/>
          <p:nvPr/>
        </p:nvSpPr>
        <p:spPr>
          <a:xfrm>
            <a:off x="7465059"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416" name="object 1416"/>
          <p:cNvSpPr/>
          <p:nvPr/>
        </p:nvSpPr>
        <p:spPr>
          <a:xfrm>
            <a:off x="7490459"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417" name="object 1417"/>
          <p:cNvSpPr/>
          <p:nvPr/>
        </p:nvSpPr>
        <p:spPr>
          <a:xfrm>
            <a:off x="7515859"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418" name="object 1418"/>
          <p:cNvSpPr/>
          <p:nvPr/>
        </p:nvSpPr>
        <p:spPr>
          <a:xfrm>
            <a:off x="7539990"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419" name="object 1419"/>
          <p:cNvSpPr/>
          <p:nvPr/>
        </p:nvSpPr>
        <p:spPr>
          <a:xfrm>
            <a:off x="7565390"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420" name="object 1420"/>
          <p:cNvSpPr/>
          <p:nvPr/>
        </p:nvSpPr>
        <p:spPr>
          <a:xfrm>
            <a:off x="7590790"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421" name="object 1421"/>
          <p:cNvSpPr/>
          <p:nvPr/>
        </p:nvSpPr>
        <p:spPr>
          <a:xfrm>
            <a:off x="7616190"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422" name="object 1422"/>
          <p:cNvSpPr/>
          <p:nvPr/>
        </p:nvSpPr>
        <p:spPr>
          <a:xfrm>
            <a:off x="7641590"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423" name="object 1423"/>
          <p:cNvSpPr/>
          <p:nvPr/>
        </p:nvSpPr>
        <p:spPr>
          <a:xfrm>
            <a:off x="7666990"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424" name="object 1424"/>
          <p:cNvSpPr/>
          <p:nvPr/>
        </p:nvSpPr>
        <p:spPr>
          <a:xfrm>
            <a:off x="7692390" y="4516120"/>
            <a:ext cx="11430" cy="0"/>
          </a:xfrm>
          <a:custGeom>
            <a:avLst/>
            <a:gdLst/>
            <a:ahLst/>
            <a:cxnLst/>
            <a:rect l="l" t="t" r="r" b="b"/>
            <a:pathLst>
              <a:path w="11429">
                <a:moveTo>
                  <a:pt x="0" y="0"/>
                </a:moveTo>
                <a:lnTo>
                  <a:pt x="11429" y="0"/>
                </a:lnTo>
              </a:path>
            </a:pathLst>
          </a:custGeom>
          <a:ln w="12700">
            <a:solidFill>
              <a:srgbClr val="3333FF"/>
            </a:solidFill>
          </a:ln>
        </p:spPr>
        <p:txBody>
          <a:bodyPr wrap="square" lIns="0" tIns="0" rIns="0" bIns="0" rtlCol="0"/>
          <a:lstStyle/>
          <a:p>
            <a:endParaRPr/>
          </a:p>
        </p:txBody>
      </p:sp>
      <p:sp>
        <p:nvSpPr>
          <p:cNvPr id="1425" name="object 1425"/>
          <p:cNvSpPr/>
          <p:nvPr/>
        </p:nvSpPr>
        <p:spPr>
          <a:xfrm>
            <a:off x="7716519"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426" name="object 1426"/>
          <p:cNvSpPr/>
          <p:nvPr/>
        </p:nvSpPr>
        <p:spPr>
          <a:xfrm>
            <a:off x="7741919"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427" name="object 1427"/>
          <p:cNvSpPr/>
          <p:nvPr/>
        </p:nvSpPr>
        <p:spPr>
          <a:xfrm>
            <a:off x="7767319"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428" name="object 1428"/>
          <p:cNvSpPr/>
          <p:nvPr/>
        </p:nvSpPr>
        <p:spPr>
          <a:xfrm>
            <a:off x="7792719"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429" name="object 1429"/>
          <p:cNvSpPr/>
          <p:nvPr/>
        </p:nvSpPr>
        <p:spPr>
          <a:xfrm>
            <a:off x="7818119"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430" name="object 1430"/>
          <p:cNvSpPr/>
          <p:nvPr/>
        </p:nvSpPr>
        <p:spPr>
          <a:xfrm>
            <a:off x="7843519" y="4516120"/>
            <a:ext cx="11430" cy="0"/>
          </a:xfrm>
          <a:custGeom>
            <a:avLst/>
            <a:gdLst/>
            <a:ahLst/>
            <a:cxnLst/>
            <a:rect l="l" t="t" r="r" b="b"/>
            <a:pathLst>
              <a:path w="11429">
                <a:moveTo>
                  <a:pt x="0" y="0"/>
                </a:moveTo>
                <a:lnTo>
                  <a:pt x="11429" y="0"/>
                </a:lnTo>
              </a:path>
            </a:pathLst>
          </a:custGeom>
          <a:ln w="12700">
            <a:solidFill>
              <a:srgbClr val="3333FF"/>
            </a:solidFill>
          </a:ln>
        </p:spPr>
        <p:txBody>
          <a:bodyPr wrap="square" lIns="0" tIns="0" rIns="0" bIns="0" rtlCol="0"/>
          <a:lstStyle/>
          <a:p>
            <a:endParaRPr/>
          </a:p>
        </p:txBody>
      </p:sp>
      <p:sp>
        <p:nvSpPr>
          <p:cNvPr id="1431" name="object 1431"/>
          <p:cNvSpPr/>
          <p:nvPr/>
        </p:nvSpPr>
        <p:spPr>
          <a:xfrm>
            <a:off x="7867650"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432" name="object 1432"/>
          <p:cNvSpPr/>
          <p:nvPr/>
        </p:nvSpPr>
        <p:spPr>
          <a:xfrm>
            <a:off x="7893050"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433" name="object 1433"/>
          <p:cNvSpPr/>
          <p:nvPr/>
        </p:nvSpPr>
        <p:spPr>
          <a:xfrm>
            <a:off x="7918450"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434" name="object 1434"/>
          <p:cNvSpPr/>
          <p:nvPr/>
        </p:nvSpPr>
        <p:spPr>
          <a:xfrm>
            <a:off x="7943850"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435" name="object 1435"/>
          <p:cNvSpPr/>
          <p:nvPr/>
        </p:nvSpPr>
        <p:spPr>
          <a:xfrm>
            <a:off x="7969250"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436" name="object 1436"/>
          <p:cNvSpPr/>
          <p:nvPr/>
        </p:nvSpPr>
        <p:spPr>
          <a:xfrm>
            <a:off x="7994650"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437" name="object 1437"/>
          <p:cNvSpPr/>
          <p:nvPr/>
        </p:nvSpPr>
        <p:spPr>
          <a:xfrm>
            <a:off x="8018780"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438" name="object 1438"/>
          <p:cNvSpPr/>
          <p:nvPr/>
        </p:nvSpPr>
        <p:spPr>
          <a:xfrm>
            <a:off x="8044180"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439" name="object 1439"/>
          <p:cNvSpPr/>
          <p:nvPr/>
        </p:nvSpPr>
        <p:spPr>
          <a:xfrm>
            <a:off x="8069580"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440" name="object 1440"/>
          <p:cNvSpPr/>
          <p:nvPr/>
        </p:nvSpPr>
        <p:spPr>
          <a:xfrm>
            <a:off x="8094980"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441" name="object 1441"/>
          <p:cNvSpPr/>
          <p:nvPr/>
        </p:nvSpPr>
        <p:spPr>
          <a:xfrm>
            <a:off x="8120380"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442" name="object 1442"/>
          <p:cNvSpPr/>
          <p:nvPr/>
        </p:nvSpPr>
        <p:spPr>
          <a:xfrm>
            <a:off x="8145780"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443" name="object 1443"/>
          <p:cNvSpPr/>
          <p:nvPr/>
        </p:nvSpPr>
        <p:spPr>
          <a:xfrm>
            <a:off x="8171180" y="4516120"/>
            <a:ext cx="11430" cy="0"/>
          </a:xfrm>
          <a:custGeom>
            <a:avLst/>
            <a:gdLst/>
            <a:ahLst/>
            <a:cxnLst/>
            <a:rect l="l" t="t" r="r" b="b"/>
            <a:pathLst>
              <a:path w="11429">
                <a:moveTo>
                  <a:pt x="0" y="0"/>
                </a:moveTo>
                <a:lnTo>
                  <a:pt x="11429" y="0"/>
                </a:lnTo>
              </a:path>
            </a:pathLst>
          </a:custGeom>
          <a:ln w="12700">
            <a:solidFill>
              <a:srgbClr val="3333FF"/>
            </a:solidFill>
          </a:ln>
        </p:spPr>
        <p:txBody>
          <a:bodyPr wrap="square" lIns="0" tIns="0" rIns="0" bIns="0" rtlCol="0"/>
          <a:lstStyle/>
          <a:p>
            <a:endParaRPr/>
          </a:p>
        </p:txBody>
      </p:sp>
      <p:sp>
        <p:nvSpPr>
          <p:cNvPr id="1444" name="object 1444"/>
          <p:cNvSpPr/>
          <p:nvPr/>
        </p:nvSpPr>
        <p:spPr>
          <a:xfrm>
            <a:off x="8195309"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445" name="object 1445"/>
          <p:cNvSpPr/>
          <p:nvPr/>
        </p:nvSpPr>
        <p:spPr>
          <a:xfrm>
            <a:off x="8220709"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446" name="object 1446"/>
          <p:cNvSpPr/>
          <p:nvPr/>
        </p:nvSpPr>
        <p:spPr>
          <a:xfrm>
            <a:off x="8246109"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447" name="object 1447"/>
          <p:cNvSpPr/>
          <p:nvPr/>
        </p:nvSpPr>
        <p:spPr>
          <a:xfrm>
            <a:off x="8271509"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448" name="object 1448"/>
          <p:cNvSpPr/>
          <p:nvPr/>
        </p:nvSpPr>
        <p:spPr>
          <a:xfrm>
            <a:off x="8296909"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449" name="object 1449"/>
          <p:cNvSpPr/>
          <p:nvPr/>
        </p:nvSpPr>
        <p:spPr>
          <a:xfrm>
            <a:off x="8322309" y="4516120"/>
            <a:ext cx="11430" cy="0"/>
          </a:xfrm>
          <a:custGeom>
            <a:avLst/>
            <a:gdLst/>
            <a:ahLst/>
            <a:cxnLst/>
            <a:rect l="l" t="t" r="r" b="b"/>
            <a:pathLst>
              <a:path w="11429">
                <a:moveTo>
                  <a:pt x="0" y="0"/>
                </a:moveTo>
                <a:lnTo>
                  <a:pt x="11430" y="0"/>
                </a:lnTo>
              </a:path>
            </a:pathLst>
          </a:custGeom>
          <a:ln w="12700">
            <a:solidFill>
              <a:srgbClr val="3333FF"/>
            </a:solidFill>
          </a:ln>
        </p:spPr>
        <p:txBody>
          <a:bodyPr wrap="square" lIns="0" tIns="0" rIns="0" bIns="0" rtlCol="0"/>
          <a:lstStyle/>
          <a:p>
            <a:endParaRPr/>
          </a:p>
        </p:txBody>
      </p:sp>
      <p:sp>
        <p:nvSpPr>
          <p:cNvPr id="1450" name="object 1450"/>
          <p:cNvSpPr/>
          <p:nvPr/>
        </p:nvSpPr>
        <p:spPr>
          <a:xfrm>
            <a:off x="8346440"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451" name="object 1451"/>
          <p:cNvSpPr/>
          <p:nvPr/>
        </p:nvSpPr>
        <p:spPr>
          <a:xfrm>
            <a:off x="8371840"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452" name="object 1452"/>
          <p:cNvSpPr/>
          <p:nvPr/>
        </p:nvSpPr>
        <p:spPr>
          <a:xfrm>
            <a:off x="8397240"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453" name="object 1453"/>
          <p:cNvSpPr/>
          <p:nvPr/>
        </p:nvSpPr>
        <p:spPr>
          <a:xfrm>
            <a:off x="8422640"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454" name="object 1454"/>
          <p:cNvSpPr/>
          <p:nvPr/>
        </p:nvSpPr>
        <p:spPr>
          <a:xfrm>
            <a:off x="8448040"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455" name="object 1455"/>
          <p:cNvSpPr/>
          <p:nvPr/>
        </p:nvSpPr>
        <p:spPr>
          <a:xfrm>
            <a:off x="8473440"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456" name="object 1456"/>
          <p:cNvSpPr/>
          <p:nvPr/>
        </p:nvSpPr>
        <p:spPr>
          <a:xfrm>
            <a:off x="8497569"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457" name="object 1457"/>
          <p:cNvSpPr/>
          <p:nvPr/>
        </p:nvSpPr>
        <p:spPr>
          <a:xfrm>
            <a:off x="8522969"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458" name="object 1458"/>
          <p:cNvSpPr/>
          <p:nvPr/>
        </p:nvSpPr>
        <p:spPr>
          <a:xfrm>
            <a:off x="8548369"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459" name="object 1459"/>
          <p:cNvSpPr/>
          <p:nvPr/>
        </p:nvSpPr>
        <p:spPr>
          <a:xfrm>
            <a:off x="8573769"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460" name="object 1460"/>
          <p:cNvSpPr/>
          <p:nvPr/>
        </p:nvSpPr>
        <p:spPr>
          <a:xfrm>
            <a:off x="8599169"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461" name="object 1461"/>
          <p:cNvSpPr/>
          <p:nvPr/>
        </p:nvSpPr>
        <p:spPr>
          <a:xfrm>
            <a:off x="8624569"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462" name="object 1462"/>
          <p:cNvSpPr/>
          <p:nvPr/>
        </p:nvSpPr>
        <p:spPr>
          <a:xfrm>
            <a:off x="8649969" y="4516120"/>
            <a:ext cx="11430" cy="0"/>
          </a:xfrm>
          <a:custGeom>
            <a:avLst/>
            <a:gdLst/>
            <a:ahLst/>
            <a:cxnLst/>
            <a:rect l="l" t="t" r="r" b="b"/>
            <a:pathLst>
              <a:path w="11429">
                <a:moveTo>
                  <a:pt x="0" y="0"/>
                </a:moveTo>
                <a:lnTo>
                  <a:pt x="11429" y="0"/>
                </a:lnTo>
              </a:path>
            </a:pathLst>
          </a:custGeom>
          <a:ln w="12700">
            <a:solidFill>
              <a:srgbClr val="3333FF"/>
            </a:solidFill>
          </a:ln>
        </p:spPr>
        <p:txBody>
          <a:bodyPr wrap="square" lIns="0" tIns="0" rIns="0" bIns="0" rtlCol="0"/>
          <a:lstStyle/>
          <a:p>
            <a:endParaRPr/>
          </a:p>
        </p:txBody>
      </p:sp>
      <p:sp>
        <p:nvSpPr>
          <p:cNvPr id="1463" name="object 1463"/>
          <p:cNvSpPr/>
          <p:nvPr/>
        </p:nvSpPr>
        <p:spPr>
          <a:xfrm>
            <a:off x="8674100"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464" name="object 1464"/>
          <p:cNvSpPr/>
          <p:nvPr/>
        </p:nvSpPr>
        <p:spPr>
          <a:xfrm>
            <a:off x="8699500"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465" name="object 1465"/>
          <p:cNvSpPr/>
          <p:nvPr/>
        </p:nvSpPr>
        <p:spPr>
          <a:xfrm>
            <a:off x="8724900"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466" name="object 1466"/>
          <p:cNvSpPr/>
          <p:nvPr/>
        </p:nvSpPr>
        <p:spPr>
          <a:xfrm>
            <a:off x="8750300"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467" name="object 1467"/>
          <p:cNvSpPr/>
          <p:nvPr/>
        </p:nvSpPr>
        <p:spPr>
          <a:xfrm>
            <a:off x="8775700"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468" name="object 1468"/>
          <p:cNvSpPr/>
          <p:nvPr/>
        </p:nvSpPr>
        <p:spPr>
          <a:xfrm>
            <a:off x="8801100" y="4516120"/>
            <a:ext cx="11430" cy="0"/>
          </a:xfrm>
          <a:custGeom>
            <a:avLst/>
            <a:gdLst/>
            <a:ahLst/>
            <a:cxnLst/>
            <a:rect l="l" t="t" r="r" b="b"/>
            <a:pathLst>
              <a:path w="11429">
                <a:moveTo>
                  <a:pt x="0" y="0"/>
                </a:moveTo>
                <a:lnTo>
                  <a:pt x="11429" y="0"/>
                </a:lnTo>
              </a:path>
            </a:pathLst>
          </a:custGeom>
          <a:ln w="12700">
            <a:solidFill>
              <a:srgbClr val="3333FF"/>
            </a:solidFill>
          </a:ln>
        </p:spPr>
        <p:txBody>
          <a:bodyPr wrap="square" lIns="0" tIns="0" rIns="0" bIns="0" rtlCol="0"/>
          <a:lstStyle/>
          <a:p>
            <a:endParaRPr/>
          </a:p>
        </p:txBody>
      </p:sp>
      <p:sp>
        <p:nvSpPr>
          <p:cNvPr id="1469" name="object 1469"/>
          <p:cNvSpPr/>
          <p:nvPr/>
        </p:nvSpPr>
        <p:spPr>
          <a:xfrm>
            <a:off x="8825230"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470" name="object 1470"/>
          <p:cNvSpPr/>
          <p:nvPr/>
        </p:nvSpPr>
        <p:spPr>
          <a:xfrm>
            <a:off x="8850630"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471" name="object 1471"/>
          <p:cNvSpPr/>
          <p:nvPr/>
        </p:nvSpPr>
        <p:spPr>
          <a:xfrm>
            <a:off x="8876030"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472" name="object 1472"/>
          <p:cNvSpPr/>
          <p:nvPr/>
        </p:nvSpPr>
        <p:spPr>
          <a:xfrm>
            <a:off x="8901430"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473" name="object 1473"/>
          <p:cNvSpPr/>
          <p:nvPr/>
        </p:nvSpPr>
        <p:spPr>
          <a:xfrm>
            <a:off x="8926830"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474" name="object 1474"/>
          <p:cNvSpPr/>
          <p:nvPr/>
        </p:nvSpPr>
        <p:spPr>
          <a:xfrm>
            <a:off x="8952230" y="4516120"/>
            <a:ext cx="12700" cy="0"/>
          </a:xfrm>
          <a:custGeom>
            <a:avLst/>
            <a:gdLst/>
            <a:ahLst/>
            <a:cxnLst/>
            <a:rect l="l" t="t" r="r" b="b"/>
            <a:pathLst>
              <a:path w="12700">
                <a:moveTo>
                  <a:pt x="0" y="0"/>
                </a:moveTo>
                <a:lnTo>
                  <a:pt x="12700" y="0"/>
                </a:lnTo>
              </a:path>
            </a:pathLst>
          </a:custGeom>
          <a:ln w="12700">
            <a:solidFill>
              <a:srgbClr val="3333FF"/>
            </a:solidFill>
          </a:ln>
        </p:spPr>
        <p:txBody>
          <a:bodyPr wrap="square" lIns="0" tIns="0" rIns="0" bIns="0" rtlCol="0"/>
          <a:lstStyle/>
          <a:p>
            <a:endParaRPr/>
          </a:p>
        </p:txBody>
      </p:sp>
      <p:sp>
        <p:nvSpPr>
          <p:cNvPr id="1475" name="object 1475"/>
          <p:cNvSpPr/>
          <p:nvPr/>
        </p:nvSpPr>
        <p:spPr>
          <a:xfrm>
            <a:off x="8976359" y="4516120"/>
            <a:ext cx="2540" cy="11430"/>
          </a:xfrm>
          <a:custGeom>
            <a:avLst/>
            <a:gdLst/>
            <a:ahLst/>
            <a:cxnLst/>
            <a:rect l="l" t="t" r="r" b="b"/>
            <a:pathLst>
              <a:path w="2540" h="11429">
                <a:moveTo>
                  <a:pt x="0" y="0"/>
                </a:moveTo>
                <a:lnTo>
                  <a:pt x="2540" y="0"/>
                </a:lnTo>
                <a:lnTo>
                  <a:pt x="2540" y="11429"/>
                </a:lnTo>
              </a:path>
            </a:pathLst>
          </a:custGeom>
          <a:ln w="12699">
            <a:solidFill>
              <a:srgbClr val="3333FF"/>
            </a:solidFill>
          </a:ln>
        </p:spPr>
        <p:txBody>
          <a:bodyPr wrap="square" lIns="0" tIns="0" rIns="0" bIns="0" rtlCol="0"/>
          <a:lstStyle/>
          <a:p>
            <a:endParaRPr/>
          </a:p>
        </p:txBody>
      </p:sp>
      <p:sp>
        <p:nvSpPr>
          <p:cNvPr id="1476" name="object 1476"/>
          <p:cNvSpPr/>
          <p:nvPr/>
        </p:nvSpPr>
        <p:spPr>
          <a:xfrm>
            <a:off x="8978900" y="4538979"/>
            <a:ext cx="0" cy="12700"/>
          </a:xfrm>
          <a:custGeom>
            <a:avLst/>
            <a:gdLst/>
            <a:ahLst/>
            <a:cxnLst/>
            <a:rect l="l" t="t" r="r" b="b"/>
            <a:pathLst>
              <a:path h="12700">
                <a:moveTo>
                  <a:pt x="-6350" y="6350"/>
                </a:moveTo>
                <a:lnTo>
                  <a:pt x="6350" y="6350"/>
                </a:lnTo>
              </a:path>
            </a:pathLst>
          </a:custGeom>
          <a:ln w="12700">
            <a:solidFill>
              <a:srgbClr val="3333FF"/>
            </a:solidFill>
          </a:ln>
        </p:spPr>
        <p:txBody>
          <a:bodyPr wrap="square" lIns="0" tIns="0" rIns="0" bIns="0" rtlCol="0"/>
          <a:lstStyle/>
          <a:p>
            <a:endParaRPr/>
          </a:p>
        </p:txBody>
      </p:sp>
      <p:sp>
        <p:nvSpPr>
          <p:cNvPr id="1477" name="object 1477"/>
          <p:cNvSpPr/>
          <p:nvPr/>
        </p:nvSpPr>
        <p:spPr>
          <a:xfrm>
            <a:off x="8978900" y="4564379"/>
            <a:ext cx="0" cy="12700"/>
          </a:xfrm>
          <a:custGeom>
            <a:avLst/>
            <a:gdLst/>
            <a:ahLst/>
            <a:cxnLst/>
            <a:rect l="l" t="t" r="r" b="b"/>
            <a:pathLst>
              <a:path h="12700">
                <a:moveTo>
                  <a:pt x="-6350" y="6350"/>
                </a:moveTo>
                <a:lnTo>
                  <a:pt x="6350" y="6350"/>
                </a:lnTo>
              </a:path>
            </a:pathLst>
          </a:custGeom>
          <a:ln w="12700">
            <a:solidFill>
              <a:srgbClr val="3333FF"/>
            </a:solidFill>
          </a:ln>
        </p:spPr>
        <p:txBody>
          <a:bodyPr wrap="square" lIns="0" tIns="0" rIns="0" bIns="0" rtlCol="0"/>
          <a:lstStyle/>
          <a:p>
            <a:endParaRPr/>
          </a:p>
        </p:txBody>
      </p:sp>
      <p:sp>
        <p:nvSpPr>
          <p:cNvPr id="1478" name="object 1478"/>
          <p:cNvSpPr/>
          <p:nvPr/>
        </p:nvSpPr>
        <p:spPr>
          <a:xfrm>
            <a:off x="8978900" y="4589779"/>
            <a:ext cx="0" cy="12700"/>
          </a:xfrm>
          <a:custGeom>
            <a:avLst/>
            <a:gdLst/>
            <a:ahLst/>
            <a:cxnLst/>
            <a:rect l="l" t="t" r="r" b="b"/>
            <a:pathLst>
              <a:path h="12700">
                <a:moveTo>
                  <a:pt x="-6350" y="6350"/>
                </a:moveTo>
                <a:lnTo>
                  <a:pt x="6350" y="6350"/>
                </a:lnTo>
              </a:path>
            </a:pathLst>
          </a:custGeom>
          <a:ln w="12700">
            <a:solidFill>
              <a:srgbClr val="3333FF"/>
            </a:solidFill>
          </a:ln>
        </p:spPr>
        <p:txBody>
          <a:bodyPr wrap="square" lIns="0" tIns="0" rIns="0" bIns="0" rtlCol="0"/>
          <a:lstStyle/>
          <a:p>
            <a:endParaRPr/>
          </a:p>
        </p:txBody>
      </p:sp>
      <p:sp>
        <p:nvSpPr>
          <p:cNvPr id="1479" name="object 1479"/>
          <p:cNvSpPr/>
          <p:nvPr/>
        </p:nvSpPr>
        <p:spPr>
          <a:xfrm>
            <a:off x="8978900" y="4615179"/>
            <a:ext cx="0" cy="12700"/>
          </a:xfrm>
          <a:custGeom>
            <a:avLst/>
            <a:gdLst/>
            <a:ahLst/>
            <a:cxnLst/>
            <a:rect l="l" t="t" r="r" b="b"/>
            <a:pathLst>
              <a:path h="12700">
                <a:moveTo>
                  <a:pt x="-6350" y="6350"/>
                </a:moveTo>
                <a:lnTo>
                  <a:pt x="6350" y="6350"/>
                </a:lnTo>
              </a:path>
            </a:pathLst>
          </a:custGeom>
          <a:ln w="12700">
            <a:solidFill>
              <a:srgbClr val="3333FF"/>
            </a:solidFill>
          </a:ln>
        </p:spPr>
        <p:txBody>
          <a:bodyPr wrap="square" lIns="0" tIns="0" rIns="0" bIns="0" rtlCol="0"/>
          <a:lstStyle/>
          <a:p>
            <a:endParaRPr/>
          </a:p>
        </p:txBody>
      </p:sp>
      <p:sp>
        <p:nvSpPr>
          <p:cNvPr id="1480" name="object 1480"/>
          <p:cNvSpPr/>
          <p:nvPr/>
        </p:nvSpPr>
        <p:spPr>
          <a:xfrm>
            <a:off x="8978900" y="4640579"/>
            <a:ext cx="0" cy="12700"/>
          </a:xfrm>
          <a:custGeom>
            <a:avLst/>
            <a:gdLst/>
            <a:ahLst/>
            <a:cxnLst/>
            <a:rect l="l" t="t" r="r" b="b"/>
            <a:pathLst>
              <a:path h="12700">
                <a:moveTo>
                  <a:pt x="-6350" y="6350"/>
                </a:moveTo>
                <a:lnTo>
                  <a:pt x="6350" y="6350"/>
                </a:lnTo>
              </a:path>
            </a:pathLst>
          </a:custGeom>
          <a:ln w="12700">
            <a:solidFill>
              <a:srgbClr val="3333FF"/>
            </a:solidFill>
          </a:ln>
        </p:spPr>
        <p:txBody>
          <a:bodyPr wrap="square" lIns="0" tIns="0" rIns="0" bIns="0" rtlCol="0"/>
          <a:lstStyle/>
          <a:p>
            <a:endParaRPr/>
          </a:p>
        </p:txBody>
      </p:sp>
      <p:sp>
        <p:nvSpPr>
          <p:cNvPr id="1481" name="object 1481"/>
          <p:cNvSpPr/>
          <p:nvPr/>
        </p:nvSpPr>
        <p:spPr>
          <a:xfrm>
            <a:off x="8978900" y="4665979"/>
            <a:ext cx="0" cy="12700"/>
          </a:xfrm>
          <a:custGeom>
            <a:avLst/>
            <a:gdLst/>
            <a:ahLst/>
            <a:cxnLst/>
            <a:rect l="l" t="t" r="r" b="b"/>
            <a:pathLst>
              <a:path h="12700">
                <a:moveTo>
                  <a:pt x="-6350" y="6350"/>
                </a:moveTo>
                <a:lnTo>
                  <a:pt x="6350" y="6350"/>
                </a:lnTo>
              </a:path>
            </a:pathLst>
          </a:custGeom>
          <a:ln w="12700">
            <a:solidFill>
              <a:srgbClr val="3333FF"/>
            </a:solidFill>
          </a:ln>
        </p:spPr>
        <p:txBody>
          <a:bodyPr wrap="square" lIns="0" tIns="0" rIns="0" bIns="0" rtlCol="0"/>
          <a:lstStyle/>
          <a:p>
            <a:endParaRPr/>
          </a:p>
        </p:txBody>
      </p:sp>
      <p:sp>
        <p:nvSpPr>
          <p:cNvPr id="1482" name="object 1482"/>
          <p:cNvSpPr/>
          <p:nvPr/>
        </p:nvSpPr>
        <p:spPr>
          <a:xfrm>
            <a:off x="8978900" y="4691379"/>
            <a:ext cx="0" cy="11430"/>
          </a:xfrm>
          <a:custGeom>
            <a:avLst/>
            <a:gdLst/>
            <a:ahLst/>
            <a:cxnLst/>
            <a:rect l="l" t="t" r="r" b="b"/>
            <a:pathLst>
              <a:path h="11429">
                <a:moveTo>
                  <a:pt x="-6350" y="5715"/>
                </a:moveTo>
                <a:lnTo>
                  <a:pt x="6350" y="5715"/>
                </a:lnTo>
              </a:path>
            </a:pathLst>
          </a:custGeom>
          <a:ln w="11430">
            <a:solidFill>
              <a:srgbClr val="3333FF"/>
            </a:solidFill>
          </a:ln>
        </p:spPr>
        <p:txBody>
          <a:bodyPr wrap="square" lIns="0" tIns="0" rIns="0" bIns="0" rtlCol="0"/>
          <a:lstStyle/>
          <a:p>
            <a:endParaRPr/>
          </a:p>
        </p:txBody>
      </p:sp>
      <p:sp>
        <p:nvSpPr>
          <p:cNvPr id="1483" name="object 1483"/>
          <p:cNvSpPr/>
          <p:nvPr/>
        </p:nvSpPr>
        <p:spPr>
          <a:xfrm>
            <a:off x="8978900" y="4715509"/>
            <a:ext cx="0" cy="12700"/>
          </a:xfrm>
          <a:custGeom>
            <a:avLst/>
            <a:gdLst/>
            <a:ahLst/>
            <a:cxnLst/>
            <a:rect l="l" t="t" r="r" b="b"/>
            <a:pathLst>
              <a:path h="12700">
                <a:moveTo>
                  <a:pt x="-6350" y="6350"/>
                </a:moveTo>
                <a:lnTo>
                  <a:pt x="6350" y="6350"/>
                </a:lnTo>
              </a:path>
            </a:pathLst>
          </a:custGeom>
          <a:ln w="12700">
            <a:solidFill>
              <a:srgbClr val="3333FF"/>
            </a:solidFill>
          </a:ln>
        </p:spPr>
        <p:txBody>
          <a:bodyPr wrap="square" lIns="0" tIns="0" rIns="0" bIns="0" rtlCol="0"/>
          <a:lstStyle/>
          <a:p>
            <a:endParaRPr/>
          </a:p>
        </p:txBody>
      </p:sp>
      <p:sp>
        <p:nvSpPr>
          <p:cNvPr id="1484" name="object 1484"/>
          <p:cNvSpPr/>
          <p:nvPr/>
        </p:nvSpPr>
        <p:spPr>
          <a:xfrm>
            <a:off x="8978900" y="4740909"/>
            <a:ext cx="0" cy="12700"/>
          </a:xfrm>
          <a:custGeom>
            <a:avLst/>
            <a:gdLst/>
            <a:ahLst/>
            <a:cxnLst/>
            <a:rect l="l" t="t" r="r" b="b"/>
            <a:pathLst>
              <a:path h="12700">
                <a:moveTo>
                  <a:pt x="-6350" y="6350"/>
                </a:moveTo>
                <a:lnTo>
                  <a:pt x="6350" y="6350"/>
                </a:lnTo>
              </a:path>
            </a:pathLst>
          </a:custGeom>
          <a:ln w="12700">
            <a:solidFill>
              <a:srgbClr val="3333FF"/>
            </a:solidFill>
          </a:ln>
        </p:spPr>
        <p:txBody>
          <a:bodyPr wrap="square" lIns="0" tIns="0" rIns="0" bIns="0" rtlCol="0"/>
          <a:lstStyle/>
          <a:p>
            <a:endParaRPr/>
          </a:p>
        </p:txBody>
      </p:sp>
      <p:sp>
        <p:nvSpPr>
          <p:cNvPr id="1485" name="object 1485"/>
          <p:cNvSpPr/>
          <p:nvPr/>
        </p:nvSpPr>
        <p:spPr>
          <a:xfrm>
            <a:off x="8978900" y="4766309"/>
            <a:ext cx="0" cy="12700"/>
          </a:xfrm>
          <a:custGeom>
            <a:avLst/>
            <a:gdLst/>
            <a:ahLst/>
            <a:cxnLst/>
            <a:rect l="l" t="t" r="r" b="b"/>
            <a:pathLst>
              <a:path h="12700">
                <a:moveTo>
                  <a:pt x="-6350" y="6350"/>
                </a:moveTo>
                <a:lnTo>
                  <a:pt x="6350" y="6350"/>
                </a:lnTo>
              </a:path>
            </a:pathLst>
          </a:custGeom>
          <a:ln w="12700">
            <a:solidFill>
              <a:srgbClr val="3333FF"/>
            </a:solidFill>
          </a:ln>
        </p:spPr>
        <p:txBody>
          <a:bodyPr wrap="square" lIns="0" tIns="0" rIns="0" bIns="0" rtlCol="0"/>
          <a:lstStyle/>
          <a:p>
            <a:endParaRPr/>
          </a:p>
        </p:txBody>
      </p:sp>
      <p:sp>
        <p:nvSpPr>
          <p:cNvPr id="1486" name="object 1486"/>
          <p:cNvSpPr/>
          <p:nvPr/>
        </p:nvSpPr>
        <p:spPr>
          <a:xfrm>
            <a:off x="8978900" y="4791709"/>
            <a:ext cx="0" cy="12700"/>
          </a:xfrm>
          <a:custGeom>
            <a:avLst/>
            <a:gdLst/>
            <a:ahLst/>
            <a:cxnLst/>
            <a:rect l="l" t="t" r="r" b="b"/>
            <a:pathLst>
              <a:path h="12700">
                <a:moveTo>
                  <a:pt x="-6350" y="6350"/>
                </a:moveTo>
                <a:lnTo>
                  <a:pt x="6350" y="6350"/>
                </a:lnTo>
              </a:path>
            </a:pathLst>
          </a:custGeom>
          <a:ln w="12700">
            <a:solidFill>
              <a:srgbClr val="3333FF"/>
            </a:solidFill>
          </a:ln>
        </p:spPr>
        <p:txBody>
          <a:bodyPr wrap="square" lIns="0" tIns="0" rIns="0" bIns="0" rtlCol="0"/>
          <a:lstStyle/>
          <a:p>
            <a:endParaRPr/>
          </a:p>
        </p:txBody>
      </p:sp>
      <p:sp>
        <p:nvSpPr>
          <p:cNvPr id="1487" name="object 1487"/>
          <p:cNvSpPr/>
          <p:nvPr/>
        </p:nvSpPr>
        <p:spPr>
          <a:xfrm>
            <a:off x="8978900" y="4817109"/>
            <a:ext cx="0" cy="12700"/>
          </a:xfrm>
          <a:custGeom>
            <a:avLst/>
            <a:gdLst/>
            <a:ahLst/>
            <a:cxnLst/>
            <a:rect l="l" t="t" r="r" b="b"/>
            <a:pathLst>
              <a:path h="12700">
                <a:moveTo>
                  <a:pt x="-6350" y="6350"/>
                </a:moveTo>
                <a:lnTo>
                  <a:pt x="6350" y="6350"/>
                </a:lnTo>
              </a:path>
            </a:pathLst>
          </a:custGeom>
          <a:ln w="12700">
            <a:solidFill>
              <a:srgbClr val="3333FF"/>
            </a:solidFill>
          </a:ln>
        </p:spPr>
        <p:txBody>
          <a:bodyPr wrap="square" lIns="0" tIns="0" rIns="0" bIns="0" rtlCol="0"/>
          <a:lstStyle/>
          <a:p>
            <a:endParaRPr/>
          </a:p>
        </p:txBody>
      </p:sp>
      <p:sp>
        <p:nvSpPr>
          <p:cNvPr id="1488" name="object 1488"/>
          <p:cNvSpPr/>
          <p:nvPr/>
        </p:nvSpPr>
        <p:spPr>
          <a:xfrm>
            <a:off x="8978900" y="4842509"/>
            <a:ext cx="0" cy="12700"/>
          </a:xfrm>
          <a:custGeom>
            <a:avLst/>
            <a:gdLst/>
            <a:ahLst/>
            <a:cxnLst/>
            <a:rect l="l" t="t" r="r" b="b"/>
            <a:pathLst>
              <a:path h="12700">
                <a:moveTo>
                  <a:pt x="-6350" y="6350"/>
                </a:moveTo>
                <a:lnTo>
                  <a:pt x="6350" y="6350"/>
                </a:lnTo>
              </a:path>
            </a:pathLst>
          </a:custGeom>
          <a:ln w="12700">
            <a:solidFill>
              <a:srgbClr val="3333FF"/>
            </a:solidFill>
          </a:ln>
        </p:spPr>
        <p:txBody>
          <a:bodyPr wrap="square" lIns="0" tIns="0" rIns="0" bIns="0" rtlCol="0"/>
          <a:lstStyle/>
          <a:p>
            <a:endParaRPr/>
          </a:p>
        </p:txBody>
      </p:sp>
      <p:sp>
        <p:nvSpPr>
          <p:cNvPr id="1489" name="object 1489"/>
          <p:cNvSpPr/>
          <p:nvPr/>
        </p:nvSpPr>
        <p:spPr>
          <a:xfrm>
            <a:off x="8978900" y="4866640"/>
            <a:ext cx="0" cy="12700"/>
          </a:xfrm>
          <a:custGeom>
            <a:avLst/>
            <a:gdLst/>
            <a:ahLst/>
            <a:cxnLst/>
            <a:rect l="l" t="t" r="r" b="b"/>
            <a:pathLst>
              <a:path h="12700">
                <a:moveTo>
                  <a:pt x="-6350" y="6350"/>
                </a:moveTo>
                <a:lnTo>
                  <a:pt x="6350" y="6350"/>
                </a:lnTo>
              </a:path>
            </a:pathLst>
          </a:custGeom>
          <a:ln w="12700">
            <a:solidFill>
              <a:srgbClr val="3333FF"/>
            </a:solidFill>
          </a:ln>
        </p:spPr>
        <p:txBody>
          <a:bodyPr wrap="square" lIns="0" tIns="0" rIns="0" bIns="0" rtlCol="0"/>
          <a:lstStyle/>
          <a:p>
            <a:endParaRPr/>
          </a:p>
        </p:txBody>
      </p:sp>
      <p:sp>
        <p:nvSpPr>
          <p:cNvPr id="1490" name="object 1490"/>
          <p:cNvSpPr/>
          <p:nvPr/>
        </p:nvSpPr>
        <p:spPr>
          <a:xfrm>
            <a:off x="8978900" y="4892040"/>
            <a:ext cx="0" cy="12700"/>
          </a:xfrm>
          <a:custGeom>
            <a:avLst/>
            <a:gdLst/>
            <a:ahLst/>
            <a:cxnLst/>
            <a:rect l="l" t="t" r="r" b="b"/>
            <a:pathLst>
              <a:path h="12700">
                <a:moveTo>
                  <a:pt x="-6350" y="6350"/>
                </a:moveTo>
                <a:lnTo>
                  <a:pt x="6350" y="6350"/>
                </a:lnTo>
              </a:path>
            </a:pathLst>
          </a:custGeom>
          <a:ln w="12700">
            <a:solidFill>
              <a:srgbClr val="3333FF"/>
            </a:solidFill>
          </a:ln>
        </p:spPr>
        <p:txBody>
          <a:bodyPr wrap="square" lIns="0" tIns="0" rIns="0" bIns="0" rtlCol="0"/>
          <a:lstStyle/>
          <a:p>
            <a:endParaRPr/>
          </a:p>
        </p:txBody>
      </p:sp>
      <p:sp>
        <p:nvSpPr>
          <p:cNvPr id="1491" name="object 1491"/>
          <p:cNvSpPr/>
          <p:nvPr/>
        </p:nvSpPr>
        <p:spPr>
          <a:xfrm>
            <a:off x="8978900" y="4917440"/>
            <a:ext cx="0" cy="12700"/>
          </a:xfrm>
          <a:custGeom>
            <a:avLst/>
            <a:gdLst/>
            <a:ahLst/>
            <a:cxnLst/>
            <a:rect l="l" t="t" r="r" b="b"/>
            <a:pathLst>
              <a:path h="12700">
                <a:moveTo>
                  <a:pt x="-6350" y="6350"/>
                </a:moveTo>
                <a:lnTo>
                  <a:pt x="6350" y="6350"/>
                </a:lnTo>
              </a:path>
            </a:pathLst>
          </a:custGeom>
          <a:ln w="12700">
            <a:solidFill>
              <a:srgbClr val="3333FF"/>
            </a:solidFill>
          </a:ln>
        </p:spPr>
        <p:txBody>
          <a:bodyPr wrap="square" lIns="0" tIns="0" rIns="0" bIns="0" rtlCol="0"/>
          <a:lstStyle/>
          <a:p>
            <a:endParaRPr/>
          </a:p>
        </p:txBody>
      </p:sp>
      <p:sp>
        <p:nvSpPr>
          <p:cNvPr id="1492" name="object 1492"/>
          <p:cNvSpPr/>
          <p:nvPr/>
        </p:nvSpPr>
        <p:spPr>
          <a:xfrm>
            <a:off x="8978900" y="4942840"/>
            <a:ext cx="0" cy="12700"/>
          </a:xfrm>
          <a:custGeom>
            <a:avLst/>
            <a:gdLst/>
            <a:ahLst/>
            <a:cxnLst/>
            <a:rect l="l" t="t" r="r" b="b"/>
            <a:pathLst>
              <a:path h="12700">
                <a:moveTo>
                  <a:pt x="-6350" y="6350"/>
                </a:moveTo>
                <a:lnTo>
                  <a:pt x="6350" y="6350"/>
                </a:lnTo>
              </a:path>
            </a:pathLst>
          </a:custGeom>
          <a:ln w="12700">
            <a:solidFill>
              <a:srgbClr val="3333FF"/>
            </a:solidFill>
          </a:ln>
        </p:spPr>
        <p:txBody>
          <a:bodyPr wrap="square" lIns="0" tIns="0" rIns="0" bIns="0" rtlCol="0"/>
          <a:lstStyle/>
          <a:p>
            <a:endParaRPr/>
          </a:p>
        </p:txBody>
      </p:sp>
      <p:sp>
        <p:nvSpPr>
          <p:cNvPr id="1493" name="object 1493"/>
          <p:cNvSpPr/>
          <p:nvPr/>
        </p:nvSpPr>
        <p:spPr>
          <a:xfrm>
            <a:off x="8978900" y="4968240"/>
            <a:ext cx="0" cy="12700"/>
          </a:xfrm>
          <a:custGeom>
            <a:avLst/>
            <a:gdLst/>
            <a:ahLst/>
            <a:cxnLst/>
            <a:rect l="l" t="t" r="r" b="b"/>
            <a:pathLst>
              <a:path h="12700">
                <a:moveTo>
                  <a:pt x="-6350" y="6350"/>
                </a:moveTo>
                <a:lnTo>
                  <a:pt x="6350" y="6350"/>
                </a:lnTo>
              </a:path>
            </a:pathLst>
          </a:custGeom>
          <a:ln w="12700">
            <a:solidFill>
              <a:srgbClr val="3333FF"/>
            </a:solidFill>
          </a:ln>
        </p:spPr>
        <p:txBody>
          <a:bodyPr wrap="square" lIns="0" tIns="0" rIns="0" bIns="0" rtlCol="0"/>
          <a:lstStyle/>
          <a:p>
            <a:endParaRPr/>
          </a:p>
        </p:txBody>
      </p:sp>
      <p:sp>
        <p:nvSpPr>
          <p:cNvPr id="1494" name="object 1494"/>
          <p:cNvSpPr/>
          <p:nvPr/>
        </p:nvSpPr>
        <p:spPr>
          <a:xfrm>
            <a:off x="8978900" y="4993640"/>
            <a:ext cx="0" cy="12700"/>
          </a:xfrm>
          <a:custGeom>
            <a:avLst/>
            <a:gdLst/>
            <a:ahLst/>
            <a:cxnLst/>
            <a:rect l="l" t="t" r="r" b="b"/>
            <a:pathLst>
              <a:path h="12700">
                <a:moveTo>
                  <a:pt x="-6350" y="6350"/>
                </a:moveTo>
                <a:lnTo>
                  <a:pt x="6350" y="6350"/>
                </a:lnTo>
              </a:path>
            </a:pathLst>
          </a:custGeom>
          <a:ln w="12700">
            <a:solidFill>
              <a:srgbClr val="3333FF"/>
            </a:solidFill>
          </a:ln>
        </p:spPr>
        <p:txBody>
          <a:bodyPr wrap="square" lIns="0" tIns="0" rIns="0" bIns="0" rtlCol="0"/>
          <a:lstStyle/>
          <a:p>
            <a:endParaRPr/>
          </a:p>
        </p:txBody>
      </p:sp>
      <p:sp>
        <p:nvSpPr>
          <p:cNvPr id="1495" name="object 1495"/>
          <p:cNvSpPr/>
          <p:nvPr/>
        </p:nvSpPr>
        <p:spPr>
          <a:xfrm>
            <a:off x="8978900" y="5017770"/>
            <a:ext cx="0" cy="12700"/>
          </a:xfrm>
          <a:custGeom>
            <a:avLst/>
            <a:gdLst/>
            <a:ahLst/>
            <a:cxnLst/>
            <a:rect l="l" t="t" r="r" b="b"/>
            <a:pathLst>
              <a:path h="12700">
                <a:moveTo>
                  <a:pt x="-6350" y="6349"/>
                </a:moveTo>
                <a:lnTo>
                  <a:pt x="6350" y="6349"/>
                </a:lnTo>
              </a:path>
            </a:pathLst>
          </a:custGeom>
          <a:ln w="12700">
            <a:solidFill>
              <a:srgbClr val="3333FF"/>
            </a:solidFill>
          </a:ln>
        </p:spPr>
        <p:txBody>
          <a:bodyPr wrap="square" lIns="0" tIns="0" rIns="0" bIns="0" rtlCol="0"/>
          <a:lstStyle/>
          <a:p>
            <a:endParaRPr/>
          </a:p>
        </p:txBody>
      </p:sp>
      <p:sp>
        <p:nvSpPr>
          <p:cNvPr id="1496" name="object 1496"/>
          <p:cNvSpPr/>
          <p:nvPr/>
        </p:nvSpPr>
        <p:spPr>
          <a:xfrm>
            <a:off x="8978900" y="5043170"/>
            <a:ext cx="0" cy="12700"/>
          </a:xfrm>
          <a:custGeom>
            <a:avLst/>
            <a:gdLst/>
            <a:ahLst/>
            <a:cxnLst/>
            <a:rect l="l" t="t" r="r" b="b"/>
            <a:pathLst>
              <a:path h="12700">
                <a:moveTo>
                  <a:pt x="-6350" y="6349"/>
                </a:moveTo>
                <a:lnTo>
                  <a:pt x="6350" y="6349"/>
                </a:lnTo>
              </a:path>
            </a:pathLst>
          </a:custGeom>
          <a:ln w="12700">
            <a:solidFill>
              <a:srgbClr val="3333FF"/>
            </a:solidFill>
          </a:ln>
        </p:spPr>
        <p:txBody>
          <a:bodyPr wrap="square" lIns="0" tIns="0" rIns="0" bIns="0" rtlCol="0"/>
          <a:lstStyle/>
          <a:p>
            <a:endParaRPr/>
          </a:p>
        </p:txBody>
      </p:sp>
      <p:sp>
        <p:nvSpPr>
          <p:cNvPr id="1497" name="object 1497"/>
          <p:cNvSpPr/>
          <p:nvPr/>
        </p:nvSpPr>
        <p:spPr>
          <a:xfrm>
            <a:off x="8978900" y="5068570"/>
            <a:ext cx="0" cy="12700"/>
          </a:xfrm>
          <a:custGeom>
            <a:avLst/>
            <a:gdLst/>
            <a:ahLst/>
            <a:cxnLst/>
            <a:rect l="l" t="t" r="r" b="b"/>
            <a:pathLst>
              <a:path h="12700">
                <a:moveTo>
                  <a:pt x="-6350" y="6349"/>
                </a:moveTo>
                <a:lnTo>
                  <a:pt x="6350" y="6349"/>
                </a:lnTo>
              </a:path>
            </a:pathLst>
          </a:custGeom>
          <a:ln w="12700">
            <a:solidFill>
              <a:srgbClr val="3333FF"/>
            </a:solidFill>
          </a:ln>
        </p:spPr>
        <p:txBody>
          <a:bodyPr wrap="square" lIns="0" tIns="0" rIns="0" bIns="0" rtlCol="0"/>
          <a:lstStyle/>
          <a:p>
            <a:endParaRPr/>
          </a:p>
        </p:txBody>
      </p:sp>
      <p:sp>
        <p:nvSpPr>
          <p:cNvPr id="1498" name="object 1498"/>
          <p:cNvSpPr/>
          <p:nvPr/>
        </p:nvSpPr>
        <p:spPr>
          <a:xfrm>
            <a:off x="8978900" y="5093970"/>
            <a:ext cx="0" cy="12700"/>
          </a:xfrm>
          <a:custGeom>
            <a:avLst/>
            <a:gdLst/>
            <a:ahLst/>
            <a:cxnLst/>
            <a:rect l="l" t="t" r="r" b="b"/>
            <a:pathLst>
              <a:path h="12700">
                <a:moveTo>
                  <a:pt x="-6350" y="6349"/>
                </a:moveTo>
                <a:lnTo>
                  <a:pt x="6350" y="6349"/>
                </a:lnTo>
              </a:path>
            </a:pathLst>
          </a:custGeom>
          <a:ln w="12700">
            <a:solidFill>
              <a:srgbClr val="3333FF"/>
            </a:solidFill>
          </a:ln>
        </p:spPr>
        <p:txBody>
          <a:bodyPr wrap="square" lIns="0" tIns="0" rIns="0" bIns="0" rtlCol="0"/>
          <a:lstStyle/>
          <a:p>
            <a:endParaRPr/>
          </a:p>
        </p:txBody>
      </p:sp>
      <p:sp>
        <p:nvSpPr>
          <p:cNvPr id="1499" name="object 1499"/>
          <p:cNvSpPr/>
          <p:nvPr/>
        </p:nvSpPr>
        <p:spPr>
          <a:xfrm>
            <a:off x="8978900" y="5119370"/>
            <a:ext cx="0" cy="12700"/>
          </a:xfrm>
          <a:custGeom>
            <a:avLst/>
            <a:gdLst/>
            <a:ahLst/>
            <a:cxnLst/>
            <a:rect l="l" t="t" r="r" b="b"/>
            <a:pathLst>
              <a:path h="12700">
                <a:moveTo>
                  <a:pt x="-6350" y="6349"/>
                </a:moveTo>
                <a:lnTo>
                  <a:pt x="6350" y="6349"/>
                </a:lnTo>
              </a:path>
            </a:pathLst>
          </a:custGeom>
          <a:ln w="12700">
            <a:solidFill>
              <a:srgbClr val="3333FF"/>
            </a:solidFill>
          </a:ln>
        </p:spPr>
        <p:txBody>
          <a:bodyPr wrap="square" lIns="0" tIns="0" rIns="0" bIns="0" rtlCol="0"/>
          <a:lstStyle/>
          <a:p>
            <a:endParaRPr/>
          </a:p>
        </p:txBody>
      </p:sp>
      <p:sp>
        <p:nvSpPr>
          <p:cNvPr id="1500" name="object 1500"/>
          <p:cNvSpPr/>
          <p:nvPr/>
        </p:nvSpPr>
        <p:spPr>
          <a:xfrm>
            <a:off x="8978900" y="5144770"/>
            <a:ext cx="0" cy="12700"/>
          </a:xfrm>
          <a:custGeom>
            <a:avLst/>
            <a:gdLst/>
            <a:ahLst/>
            <a:cxnLst/>
            <a:rect l="l" t="t" r="r" b="b"/>
            <a:pathLst>
              <a:path h="12700">
                <a:moveTo>
                  <a:pt x="-6350" y="6349"/>
                </a:moveTo>
                <a:lnTo>
                  <a:pt x="6350" y="6349"/>
                </a:lnTo>
              </a:path>
            </a:pathLst>
          </a:custGeom>
          <a:ln w="12700">
            <a:solidFill>
              <a:srgbClr val="3333FF"/>
            </a:solidFill>
          </a:ln>
        </p:spPr>
        <p:txBody>
          <a:bodyPr wrap="square" lIns="0" tIns="0" rIns="0" bIns="0" rtlCol="0"/>
          <a:lstStyle/>
          <a:p>
            <a:endParaRPr/>
          </a:p>
        </p:txBody>
      </p:sp>
      <p:sp>
        <p:nvSpPr>
          <p:cNvPr id="1501" name="object 1501"/>
          <p:cNvSpPr/>
          <p:nvPr/>
        </p:nvSpPr>
        <p:spPr>
          <a:xfrm>
            <a:off x="8954769"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502" name="object 1502"/>
          <p:cNvSpPr/>
          <p:nvPr/>
        </p:nvSpPr>
        <p:spPr>
          <a:xfrm>
            <a:off x="8930640"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503" name="object 1503"/>
          <p:cNvSpPr/>
          <p:nvPr/>
        </p:nvSpPr>
        <p:spPr>
          <a:xfrm>
            <a:off x="8905240"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504" name="object 1504"/>
          <p:cNvSpPr/>
          <p:nvPr/>
        </p:nvSpPr>
        <p:spPr>
          <a:xfrm>
            <a:off x="8879840"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505" name="object 1505"/>
          <p:cNvSpPr/>
          <p:nvPr/>
        </p:nvSpPr>
        <p:spPr>
          <a:xfrm>
            <a:off x="8854440"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506" name="object 1506"/>
          <p:cNvSpPr/>
          <p:nvPr/>
        </p:nvSpPr>
        <p:spPr>
          <a:xfrm>
            <a:off x="8829040"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507" name="object 1507"/>
          <p:cNvSpPr/>
          <p:nvPr/>
        </p:nvSpPr>
        <p:spPr>
          <a:xfrm>
            <a:off x="8803640"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508" name="object 1508"/>
          <p:cNvSpPr/>
          <p:nvPr/>
        </p:nvSpPr>
        <p:spPr>
          <a:xfrm>
            <a:off x="8779509" y="5158740"/>
            <a:ext cx="11430" cy="0"/>
          </a:xfrm>
          <a:custGeom>
            <a:avLst/>
            <a:gdLst/>
            <a:ahLst/>
            <a:cxnLst/>
            <a:rect l="l" t="t" r="r" b="b"/>
            <a:pathLst>
              <a:path w="11429">
                <a:moveTo>
                  <a:pt x="11430" y="0"/>
                </a:moveTo>
                <a:lnTo>
                  <a:pt x="0" y="0"/>
                </a:lnTo>
              </a:path>
            </a:pathLst>
          </a:custGeom>
          <a:ln w="12700">
            <a:solidFill>
              <a:srgbClr val="3333FF"/>
            </a:solidFill>
          </a:ln>
        </p:spPr>
        <p:txBody>
          <a:bodyPr wrap="square" lIns="0" tIns="0" rIns="0" bIns="0" rtlCol="0"/>
          <a:lstStyle/>
          <a:p>
            <a:endParaRPr/>
          </a:p>
        </p:txBody>
      </p:sp>
      <p:sp>
        <p:nvSpPr>
          <p:cNvPr id="1509" name="object 1509"/>
          <p:cNvSpPr/>
          <p:nvPr/>
        </p:nvSpPr>
        <p:spPr>
          <a:xfrm>
            <a:off x="8754109"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510" name="object 1510"/>
          <p:cNvSpPr/>
          <p:nvPr/>
        </p:nvSpPr>
        <p:spPr>
          <a:xfrm>
            <a:off x="8728709"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511" name="object 1511"/>
          <p:cNvSpPr/>
          <p:nvPr/>
        </p:nvSpPr>
        <p:spPr>
          <a:xfrm>
            <a:off x="8703309"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512" name="object 1512"/>
          <p:cNvSpPr/>
          <p:nvPr/>
        </p:nvSpPr>
        <p:spPr>
          <a:xfrm>
            <a:off x="8677909"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513" name="object 1513"/>
          <p:cNvSpPr/>
          <p:nvPr/>
        </p:nvSpPr>
        <p:spPr>
          <a:xfrm>
            <a:off x="8652509"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514" name="object 1514"/>
          <p:cNvSpPr/>
          <p:nvPr/>
        </p:nvSpPr>
        <p:spPr>
          <a:xfrm>
            <a:off x="8628380" y="5158740"/>
            <a:ext cx="11430" cy="0"/>
          </a:xfrm>
          <a:custGeom>
            <a:avLst/>
            <a:gdLst/>
            <a:ahLst/>
            <a:cxnLst/>
            <a:rect l="l" t="t" r="r" b="b"/>
            <a:pathLst>
              <a:path w="11429">
                <a:moveTo>
                  <a:pt x="11429" y="0"/>
                </a:moveTo>
                <a:lnTo>
                  <a:pt x="0" y="0"/>
                </a:lnTo>
              </a:path>
            </a:pathLst>
          </a:custGeom>
          <a:ln w="12700">
            <a:solidFill>
              <a:srgbClr val="3333FF"/>
            </a:solidFill>
          </a:ln>
        </p:spPr>
        <p:txBody>
          <a:bodyPr wrap="square" lIns="0" tIns="0" rIns="0" bIns="0" rtlCol="0"/>
          <a:lstStyle/>
          <a:p>
            <a:endParaRPr/>
          </a:p>
        </p:txBody>
      </p:sp>
      <p:sp>
        <p:nvSpPr>
          <p:cNvPr id="1515" name="object 1515"/>
          <p:cNvSpPr/>
          <p:nvPr/>
        </p:nvSpPr>
        <p:spPr>
          <a:xfrm>
            <a:off x="8602980"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516" name="object 1516"/>
          <p:cNvSpPr/>
          <p:nvPr/>
        </p:nvSpPr>
        <p:spPr>
          <a:xfrm>
            <a:off x="8577580"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517" name="object 1517"/>
          <p:cNvSpPr/>
          <p:nvPr/>
        </p:nvSpPr>
        <p:spPr>
          <a:xfrm>
            <a:off x="8552180"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518" name="object 1518"/>
          <p:cNvSpPr/>
          <p:nvPr/>
        </p:nvSpPr>
        <p:spPr>
          <a:xfrm>
            <a:off x="8526780"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519" name="object 1519"/>
          <p:cNvSpPr/>
          <p:nvPr/>
        </p:nvSpPr>
        <p:spPr>
          <a:xfrm>
            <a:off x="8501380"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520" name="object 1520"/>
          <p:cNvSpPr/>
          <p:nvPr/>
        </p:nvSpPr>
        <p:spPr>
          <a:xfrm>
            <a:off x="8475980"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521" name="object 1521"/>
          <p:cNvSpPr/>
          <p:nvPr/>
        </p:nvSpPr>
        <p:spPr>
          <a:xfrm>
            <a:off x="8451850"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522" name="object 1522"/>
          <p:cNvSpPr/>
          <p:nvPr/>
        </p:nvSpPr>
        <p:spPr>
          <a:xfrm>
            <a:off x="8426450"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523" name="object 1523"/>
          <p:cNvSpPr/>
          <p:nvPr/>
        </p:nvSpPr>
        <p:spPr>
          <a:xfrm>
            <a:off x="8401050"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524" name="object 1524"/>
          <p:cNvSpPr/>
          <p:nvPr/>
        </p:nvSpPr>
        <p:spPr>
          <a:xfrm>
            <a:off x="8375650"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525" name="object 1525"/>
          <p:cNvSpPr/>
          <p:nvPr/>
        </p:nvSpPr>
        <p:spPr>
          <a:xfrm>
            <a:off x="8350250"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526" name="object 1526"/>
          <p:cNvSpPr/>
          <p:nvPr/>
        </p:nvSpPr>
        <p:spPr>
          <a:xfrm>
            <a:off x="8324850"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527" name="object 1527"/>
          <p:cNvSpPr/>
          <p:nvPr/>
        </p:nvSpPr>
        <p:spPr>
          <a:xfrm>
            <a:off x="8300719" y="5158740"/>
            <a:ext cx="11430" cy="0"/>
          </a:xfrm>
          <a:custGeom>
            <a:avLst/>
            <a:gdLst/>
            <a:ahLst/>
            <a:cxnLst/>
            <a:rect l="l" t="t" r="r" b="b"/>
            <a:pathLst>
              <a:path w="11429">
                <a:moveTo>
                  <a:pt x="11429" y="0"/>
                </a:moveTo>
                <a:lnTo>
                  <a:pt x="0" y="0"/>
                </a:lnTo>
              </a:path>
            </a:pathLst>
          </a:custGeom>
          <a:ln w="12700">
            <a:solidFill>
              <a:srgbClr val="3333FF"/>
            </a:solidFill>
          </a:ln>
        </p:spPr>
        <p:txBody>
          <a:bodyPr wrap="square" lIns="0" tIns="0" rIns="0" bIns="0" rtlCol="0"/>
          <a:lstStyle/>
          <a:p>
            <a:endParaRPr/>
          </a:p>
        </p:txBody>
      </p:sp>
      <p:sp>
        <p:nvSpPr>
          <p:cNvPr id="1528" name="object 1528"/>
          <p:cNvSpPr/>
          <p:nvPr/>
        </p:nvSpPr>
        <p:spPr>
          <a:xfrm>
            <a:off x="8275319"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529" name="object 1529"/>
          <p:cNvSpPr/>
          <p:nvPr/>
        </p:nvSpPr>
        <p:spPr>
          <a:xfrm>
            <a:off x="8249919"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530" name="object 1530"/>
          <p:cNvSpPr/>
          <p:nvPr/>
        </p:nvSpPr>
        <p:spPr>
          <a:xfrm>
            <a:off x="8224519"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531" name="object 1531"/>
          <p:cNvSpPr/>
          <p:nvPr/>
        </p:nvSpPr>
        <p:spPr>
          <a:xfrm>
            <a:off x="8199119"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532" name="object 1532"/>
          <p:cNvSpPr/>
          <p:nvPr/>
        </p:nvSpPr>
        <p:spPr>
          <a:xfrm>
            <a:off x="8173719"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533" name="object 1533"/>
          <p:cNvSpPr/>
          <p:nvPr/>
        </p:nvSpPr>
        <p:spPr>
          <a:xfrm>
            <a:off x="8149590" y="5158740"/>
            <a:ext cx="11430" cy="0"/>
          </a:xfrm>
          <a:custGeom>
            <a:avLst/>
            <a:gdLst/>
            <a:ahLst/>
            <a:cxnLst/>
            <a:rect l="l" t="t" r="r" b="b"/>
            <a:pathLst>
              <a:path w="11429">
                <a:moveTo>
                  <a:pt x="11429" y="0"/>
                </a:moveTo>
                <a:lnTo>
                  <a:pt x="0" y="0"/>
                </a:lnTo>
              </a:path>
            </a:pathLst>
          </a:custGeom>
          <a:ln w="12700">
            <a:solidFill>
              <a:srgbClr val="3333FF"/>
            </a:solidFill>
          </a:ln>
        </p:spPr>
        <p:txBody>
          <a:bodyPr wrap="square" lIns="0" tIns="0" rIns="0" bIns="0" rtlCol="0"/>
          <a:lstStyle/>
          <a:p>
            <a:endParaRPr/>
          </a:p>
        </p:txBody>
      </p:sp>
      <p:sp>
        <p:nvSpPr>
          <p:cNvPr id="1534" name="object 1534"/>
          <p:cNvSpPr/>
          <p:nvPr/>
        </p:nvSpPr>
        <p:spPr>
          <a:xfrm>
            <a:off x="8124190"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535" name="object 1535"/>
          <p:cNvSpPr/>
          <p:nvPr/>
        </p:nvSpPr>
        <p:spPr>
          <a:xfrm>
            <a:off x="8098790"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536" name="object 1536"/>
          <p:cNvSpPr/>
          <p:nvPr/>
        </p:nvSpPr>
        <p:spPr>
          <a:xfrm>
            <a:off x="8073390"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537" name="object 1537"/>
          <p:cNvSpPr/>
          <p:nvPr/>
        </p:nvSpPr>
        <p:spPr>
          <a:xfrm>
            <a:off x="8047990"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538" name="object 1538"/>
          <p:cNvSpPr/>
          <p:nvPr/>
        </p:nvSpPr>
        <p:spPr>
          <a:xfrm>
            <a:off x="8022590"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539" name="object 1539"/>
          <p:cNvSpPr/>
          <p:nvPr/>
        </p:nvSpPr>
        <p:spPr>
          <a:xfrm>
            <a:off x="7997190"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540" name="object 1540"/>
          <p:cNvSpPr/>
          <p:nvPr/>
        </p:nvSpPr>
        <p:spPr>
          <a:xfrm>
            <a:off x="7973059"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541" name="object 1541"/>
          <p:cNvSpPr/>
          <p:nvPr/>
        </p:nvSpPr>
        <p:spPr>
          <a:xfrm>
            <a:off x="7947659"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542" name="object 1542"/>
          <p:cNvSpPr/>
          <p:nvPr/>
        </p:nvSpPr>
        <p:spPr>
          <a:xfrm>
            <a:off x="7922259"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543" name="object 1543"/>
          <p:cNvSpPr/>
          <p:nvPr/>
        </p:nvSpPr>
        <p:spPr>
          <a:xfrm>
            <a:off x="7896859"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544" name="object 1544"/>
          <p:cNvSpPr/>
          <p:nvPr/>
        </p:nvSpPr>
        <p:spPr>
          <a:xfrm>
            <a:off x="7871459"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545" name="object 1545"/>
          <p:cNvSpPr/>
          <p:nvPr/>
        </p:nvSpPr>
        <p:spPr>
          <a:xfrm>
            <a:off x="7846059"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546" name="object 1546"/>
          <p:cNvSpPr/>
          <p:nvPr/>
        </p:nvSpPr>
        <p:spPr>
          <a:xfrm>
            <a:off x="7821930" y="5158740"/>
            <a:ext cx="11430" cy="0"/>
          </a:xfrm>
          <a:custGeom>
            <a:avLst/>
            <a:gdLst/>
            <a:ahLst/>
            <a:cxnLst/>
            <a:rect l="l" t="t" r="r" b="b"/>
            <a:pathLst>
              <a:path w="11429">
                <a:moveTo>
                  <a:pt x="11429" y="0"/>
                </a:moveTo>
                <a:lnTo>
                  <a:pt x="0" y="0"/>
                </a:lnTo>
              </a:path>
            </a:pathLst>
          </a:custGeom>
          <a:ln w="12700">
            <a:solidFill>
              <a:srgbClr val="3333FF"/>
            </a:solidFill>
          </a:ln>
        </p:spPr>
        <p:txBody>
          <a:bodyPr wrap="square" lIns="0" tIns="0" rIns="0" bIns="0" rtlCol="0"/>
          <a:lstStyle/>
          <a:p>
            <a:endParaRPr/>
          </a:p>
        </p:txBody>
      </p:sp>
      <p:sp>
        <p:nvSpPr>
          <p:cNvPr id="1547" name="object 1547"/>
          <p:cNvSpPr/>
          <p:nvPr/>
        </p:nvSpPr>
        <p:spPr>
          <a:xfrm>
            <a:off x="7796530"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548" name="object 1548"/>
          <p:cNvSpPr/>
          <p:nvPr/>
        </p:nvSpPr>
        <p:spPr>
          <a:xfrm>
            <a:off x="7771130"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549" name="object 1549"/>
          <p:cNvSpPr/>
          <p:nvPr/>
        </p:nvSpPr>
        <p:spPr>
          <a:xfrm>
            <a:off x="7745730"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550" name="object 1550"/>
          <p:cNvSpPr/>
          <p:nvPr/>
        </p:nvSpPr>
        <p:spPr>
          <a:xfrm>
            <a:off x="7720330"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551" name="object 1551"/>
          <p:cNvSpPr/>
          <p:nvPr/>
        </p:nvSpPr>
        <p:spPr>
          <a:xfrm>
            <a:off x="7694930"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552" name="object 1552"/>
          <p:cNvSpPr/>
          <p:nvPr/>
        </p:nvSpPr>
        <p:spPr>
          <a:xfrm>
            <a:off x="7669530"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553" name="object 1553"/>
          <p:cNvSpPr/>
          <p:nvPr/>
        </p:nvSpPr>
        <p:spPr>
          <a:xfrm>
            <a:off x="7645400"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554" name="object 1554"/>
          <p:cNvSpPr/>
          <p:nvPr/>
        </p:nvSpPr>
        <p:spPr>
          <a:xfrm>
            <a:off x="7620000"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555" name="object 1555"/>
          <p:cNvSpPr/>
          <p:nvPr/>
        </p:nvSpPr>
        <p:spPr>
          <a:xfrm>
            <a:off x="7594600"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556" name="object 1556"/>
          <p:cNvSpPr/>
          <p:nvPr/>
        </p:nvSpPr>
        <p:spPr>
          <a:xfrm>
            <a:off x="7569200"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557" name="object 1557"/>
          <p:cNvSpPr/>
          <p:nvPr/>
        </p:nvSpPr>
        <p:spPr>
          <a:xfrm>
            <a:off x="7543800"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558" name="object 1558"/>
          <p:cNvSpPr/>
          <p:nvPr/>
        </p:nvSpPr>
        <p:spPr>
          <a:xfrm>
            <a:off x="7518400"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559" name="object 1559"/>
          <p:cNvSpPr/>
          <p:nvPr/>
        </p:nvSpPr>
        <p:spPr>
          <a:xfrm>
            <a:off x="7494269"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560" name="object 1560"/>
          <p:cNvSpPr/>
          <p:nvPr/>
        </p:nvSpPr>
        <p:spPr>
          <a:xfrm>
            <a:off x="7468869"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561" name="object 1561"/>
          <p:cNvSpPr/>
          <p:nvPr/>
        </p:nvSpPr>
        <p:spPr>
          <a:xfrm>
            <a:off x="7443469"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562" name="object 1562"/>
          <p:cNvSpPr/>
          <p:nvPr/>
        </p:nvSpPr>
        <p:spPr>
          <a:xfrm>
            <a:off x="7418069"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563" name="object 1563"/>
          <p:cNvSpPr/>
          <p:nvPr/>
        </p:nvSpPr>
        <p:spPr>
          <a:xfrm>
            <a:off x="7392669"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564" name="object 1564"/>
          <p:cNvSpPr/>
          <p:nvPr/>
        </p:nvSpPr>
        <p:spPr>
          <a:xfrm>
            <a:off x="7367269"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565" name="object 1565"/>
          <p:cNvSpPr/>
          <p:nvPr/>
        </p:nvSpPr>
        <p:spPr>
          <a:xfrm>
            <a:off x="7343140" y="5158740"/>
            <a:ext cx="11430" cy="0"/>
          </a:xfrm>
          <a:custGeom>
            <a:avLst/>
            <a:gdLst/>
            <a:ahLst/>
            <a:cxnLst/>
            <a:rect l="l" t="t" r="r" b="b"/>
            <a:pathLst>
              <a:path w="11429">
                <a:moveTo>
                  <a:pt x="11429" y="0"/>
                </a:moveTo>
                <a:lnTo>
                  <a:pt x="0" y="0"/>
                </a:lnTo>
              </a:path>
            </a:pathLst>
          </a:custGeom>
          <a:ln w="12700">
            <a:solidFill>
              <a:srgbClr val="3333FF"/>
            </a:solidFill>
          </a:ln>
        </p:spPr>
        <p:txBody>
          <a:bodyPr wrap="square" lIns="0" tIns="0" rIns="0" bIns="0" rtlCol="0"/>
          <a:lstStyle/>
          <a:p>
            <a:endParaRPr/>
          </a:p>
        </p:txBody>
      </p:sp>
      <p:sp>
        <p:nvSpPr>
          <p:cNvPr id="1566" name="object 1566"/>
          <p:cNvSpPr/>
          <p:nvPr/>
        </p:nvSpPr>
        <p:spPr>
          <a:xfrm>
            <a:off x="7317740"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567" name="object 1567"/>
          <p:cNvSpPr/>
          <p:nvPr/>
        </p:nvSpPr>
        <p:spPr>
          <a:xfrm>
            <a:off x="7292340"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568" name="object 1568"/>
          <p:cNvSpPr/>
          <p:nvPr/>
        </p:nvSpPr>
        <p:spPr>
          <a:xfrm>
            <a:off x="7266940"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569" name="object 1569"/>
          <p:cNvSpPr/>
          <p:nvPr/>
        </p:nvSpPr>
        <p:spPr>
          <a:xfrm>
            <a:off x="7241540"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570" name="object 1570"/>
          <p:cNvSpPr/>
          <p:nvPr/>
        </p:nvSpPr>
        <p:spPr>
          <a:xfrm>
            <a:off x="7216140"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571" name="object 1571"/>
          <p:cNvSpPr/>
          <p:nvPr/>
        </p:nvSpPr>
        <p:spPr>
          <a:xfrm>
            <a:off x="7190740"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572" name="object 1572"/>
          <p:cNvSpPr/>
          <p:nvPr/>
        </p:nvSpPr>
        <p:spPr>
          <a:xfrm>
            <a:off x="7166609"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573" name="object 1573"/>
          <p:cNvSpPr/>
          <p:nvPr/>
        </p:nvSpPr>
        <p:spPr>
          <a:xfrm>
            <a:off x="7141209"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574" name="object 1574"/>
          <p:cNvSpPr/>
          <p:nvPr/>
        </p:nvSpPr>
        <p:spPr>
          <a:xfrm>
            <a:off x="7115809"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575" name="object 1575"/>
          <p:cNvSpPr/>
          <p:nvPr/>
        </p:nvSpPr>
        <p:spPr>
          <a:xfrm>
            <a:off x="7090409"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576" name="object 1576"/>
          <p:cNvSpPr/>
          <p:nvPr/>
        </p:nvSpPr>
        <p:spPr>
          <a:xfrm>
            <a:off x="7065009"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577" name="object 1577"/>
          <p:cNvSpPr/>
          <p:nvPr/>
        </p:nvSpPr>
        <p:spPr>
          <a:xfrm>
            <a:off x="7039609"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578" name="object 1578"/>
          <p:cNvSpPr/>
          <p:nvPr/>
        </p:nvSpPr>
        <p:spPr>
          <a:xfrm>
            <a:off x="7015480"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579" name="object 1579"/>
          <p:cNvSpPr/>
          <p:nvPr/>
        </p:nvSpPr>
        <p:spPr>
          <a:xfrm>
            <a:off x="6990080"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580" name="object 1580"/>
          <p:cNvSpPr/>
          <p:nvPr/>
        </p:nvSpPr>
        <p:spPr>
          <a:xfrm>
            <a:off x="6964680"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581" name="object 1581"/>
          <p:cNvSpPr/>
          <p:nvPr/>
        </p:nvSpPr>
        <p:spPr>
          <a:xfrm>
            <a:off x="6939280"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582" name="object 1582"/>
          <p:cNvSpPr/>
          <p:nvPr/>
        </p:nvSpPr>
        <p:spPr>
          <a:xfrm>
            <a:off x="6913880"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583" name="object 1583"/>
          <p:cNvSpPr/>
          <p:nvPr/>
        </p:nvSpPr>
        <p:spPr>
          <a:xfrm>
            <a:off x="6888480"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584" name="object 1584"/>
          <p:cNvSpPr/>
          <p:nvPr/>
        </p:nvSpPr>
        <p:spPr>
          <a:xfrm>
            <a:off x="6864350" y="5158740"/>
            <a:ext cx="11430" cy="0"/>
          </a:xfrm>
          <a:custGeom>
            <a:avLst/>
            <a:gdLst/>
            <a:ahLst/>
            <a:cxnLst/>
            <a:rect l="l" t="t" r="r" b="b"/>
            <a:pathLst>
              <a:path w="11429">
                <a:moveTo>
                  <a:pt x="11429" y="0"/>
                </a:moveTo>
                <a:lnTo>
                  <a:pt x="0" y="0"/>
                </a:lnTo>
              </a:path>
            </a:pathLst>
          </a:custGeom>
          <a:ln w="12700">
            <a:solidFill>
              <a:srgbClr val="3333FF"/>
            </a:solidFill>
          </a:ln>
        </p:spPr>
        <p:txBody>
          <a:bodyPr wrap="square" lIns="0" tIns="0" rIns="0" bIns="0" rtlCol="0"/>
          <a:lstStyle/>
          <a:p>
            <a:endParaRPr/>
          </a:p>
        </p:txBody>
      </p:sp>
      <p:sp>
        <p:nvSpPr>
          <p:cNvPr id="1585" name="object 1585"/>
          <p:cNvSpPr/>
          <p:nvPr/>
        </p:nvSpPr>
        <p:spPr>
          <a:xfrm>
            <a:off x="6838950"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586" name="object 1586"/>
          <p:cNvSpPr/>
          <p:nvPr/>
        </p:nvSpPr>
        <p:spPr>
          <a:xfrm>
            <a:off x="6813550"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587" name="object 1587"/>
          <p:cNvSpPr/>
          <p:nvPr/>
        </p:nvSpPr>
        <p:spPr>
          <a:xfrm>
            <a:off x="6788150"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588" name="object 1588"/>
          <p:cNvSpPr/>
          <p:nvPr/>
        </p:nvSpPr>
        <p:spPr>
          <a:xfrm>
            <a:off x="6762750"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589" name="object 1589"/>
          <p:cNvSpPr/>
          <p:nvPr/>
        </p:nvSpPr>
        <p:spPr>
          <a:xfrm>
            <a:off x="6737350"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590" name="object 1590"/>
          <p:cNvSpPr/>
          <p:nvPr/>
        </p:nvSpPr>
        <p:spPr>
          <a:xfrm>
            <a:off x="6711950"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591" name="object 1591"/>
          <p:cNvSpPr/>
          <p:nvPr/>
        </p:nvSpPr>
        <p:spPr>
          <a:xfrm>
            <a:off x="6687819"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592" name="object 1592"/>
          <p:cNvSpPr/>
          <p:nvPr/>
        </p:nvSpPr>
        <p:spPr>
          <a:xfrm>
            <a:off x="6662419"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593" name="object 1593"/>
          <p:cNvSpPr/>
          <p:nvPr/>
        </p:nvSpPr>
        <p:spPr>
          <a:xfrm>
            <a:off x="6637019"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594" name="object 1594"/>
          <p:cNvSpPr/>
          <p:nvPr/>
        </p:nvSpPr>
        <p:spPr>
          <a:xfrm>
            <a:off x="6611619"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595" name="object 1595"/>
          <p:cNvSpPr/>
          <p:nvPr/>
        </p:nvSpPr>
        <p:spPr>
          <a:xfrm>
            <a:off x="6586219"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596" name="object 1596"/>
          <p:cNvSpPr/>
          <p:nvPr/>
        </p:nvSpPr>
        <p:spPr>
          <a:xfrm>
            <a:off x="6560819"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597" name="object 1597"/>
          <p:cNvSpPr/>
          <p:nvPr/>
        </p:nvSpPr>
        <p:spPr>
          <a:xfrm>
            <a:off x="6536690"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598" name="object 1598"/>
          <p:cNvSpPr/>
          <p:nvPr/>
        </p:nvSpPr>
        <p:spPr>
          <a:xfrm>
            <a:off x="6511290"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599" name="object 1599"/>
          <p:cNvSpPr/>
          <p:nvPr/>
        </p:nvSpPr>
        <p:spPr>
          <a:xfrm>
            <a:off x="6485890"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600" name="object 1600"/>
          <p:cNvSpPr/>
          <p:nvPr/>
        </p:nvSpPr>
        <p:spPr>
          <a:xfrm>
            <a:off x="6460490"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601" name="object 1601"/>
          <p:cNvSpPr/>
          <p:nvPr/>
        </p:nvSpPr>
        <p:spPr>
          <a:xfrm>
            <a:off x="6435090"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602" name="object 1602"/>
          <p:cNvSpPr/>
          <p:nvPr/>
        </p:nvSpPr>
        <p:spPr>
          <a:xfrm>
            <a:off x="6409690"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603" name="object 1603"/>
          <p:cNvSpPr/>
          <p:nvPr/>
        </p:nvSpPr>
        <p:spPr>
          <a:xfrm>
            <a:off x="6385559" y="5158740"/>
            <a:ext cx="11430" cy="0"/>
          </a:xfrm>
          <a:custGeom>
            <a:avLst/>
            <a:gdLst/>
            <a:ahLst/>
            <a:cxnLst/>
            <a:rect l="l" t="t" r="r" b="b"/>
            <a:pathLst>
              <a:path w="11429">
                <a:moveTo>
                  <a:pt x="11429" y="0"/>
                </a:moveTo>
                <a:lnTo>
                  <a:pt x="0" y="0"/>
                </a:lnTo>
              </a:path>
            </a:pathLst>
          </a:custGeom>
          <a:ln w="12700">
            <a:solidFill>
              <a:srgbClr val="3333FF"/>
            </a:solidFill>
          </a:ln>
        </p:spPr>
        <p:txBody>
          <a:bodyPr wrap="square" lIns="0" tIns="0" rIns="0" bIns="0" rtlCol="0"/>
          <a:lstStyle/>
          <a:p>
            <a:endParaRPr/>
          </a:p>
        </p:txBody>
      </p:sp>
      <p:sp>
        <p:nvSpPr>
          <p:cNvPr id="1604" name="object 1604"/>
          <p:cNvSpPr/>
          <p:nvPr/>
        </p:nvSpPr>
        <p:spPr>
          <a:xfrm>
            <a:off x="6360159"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605" name="object 1605"/>
          <p:cNvSpPr/>
          <p:nvPr/>
        </p:nvSpPr>
        <p:spPr>
          <a:xfrm>
            <a:off x="6334759"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606" name="object 1606"/>
          <p:cNvSpPr/>
          <p:nvPr/>
        </p:nvSpPr>
        <p:spPr>
          <a:xfrm>
            <a:off x="6309359"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607" name="object 1607"/>
          <p:cNvSpPr/>
          <p:nvPr/>
        </p:nvSpPr>
        <p:spPr>
          <a:xfrm>
            <a:off x="6283959"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608" name="object 1608"/>
          <p:cNvSpPr/>
          <p:nvPr/>
        </p:nvSpPr>
        <p:spPr>
          <a:xfrm>
            <a:off x="6258559"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609" name="object 1609"/>
          <p:cNvSpPr/>
          <p:nvPr/>
        </p:nvSpPr>
        <p:spPr>
          <a:xfrm>
            <a:off x="6233159"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610" name="object 1610"/>
          <p:cNvSpPr/>
          <p:nvPr/>
        </p:nvSpPr>
        <p:spPr>
          <a:xfrm>
            <a:off x="6209029"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611" name="object 1611"/>
          <p:cNvSpPr/>
          <p:nvPr/>
        </p:nvSpPr>
        <p:spPr>
          <a:xfrm>
            <a:off x="6183629"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612" name="object 1612"/>
          <p:cNvSpPr/>
          <p:nvPr/>
        </p:nvSpPr>
        <p:spPr>
          <a:xfrm>
            <a:off x="6158229"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613" name="object 1613"/>
          <p:cNvSpPr/>
          <p:nvPr/>
        </p:nvSpPr>
        <p:spPr>
          <a:xfrm>
            <a:off x="6132829"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614" name="object 1614"/>
          <p:cNvSpPr/>
          <p:nvPr/>
        </p:nvSpPr>
        <p:spPr>
          <a:xfrm>
            <a:off x="6107429"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615" name="object 1615"/>
          <p:cNvSpPr/>
          <p:nvPr/>
        </p:nvSpPr>
        <p:spPr>
          <a:xfrm>
            <a:off x="6082029"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616" name="object 1616"/>
          <p:cNvSpPr/>
          <p:nvPr/>
        </p:nvSpPr>
        <p:spPr>
          <a:xfrm>
            <a:off x="6057900" y="5158740"/>
            <a:ext cx="11430" cy="0"/>
          </a:xfrm>
          <a:custGeom>
            <a:avLst/>
            <a:gdLst/>
            <a:ahLst/>
            <a:cxnLst/>
            <a:rect l="l" t="t" r="r" b="b"/>
            <a:pathLst>
              <a:path w="11429">
                <a:moveTo>
                  <a:pt x="11429" y="0"/>
                </a:moveTo>
                <a:lnTo>
                  <a:pt x="0" y="0"/>
                </a:lnTo>
              </a:path>
            </a:pathLst>
          </a:custGeom>
          <a:ln w="12700">
            <a:solidFill>
              <a:srgbClr val="3333FF"/>
            </a:solidFill>
          </a:ln>
        </p:spPr>
        <p:txBody>
          <a:bodyPr wrap="square" lIns="0" tIns="0" rIns="0" bIns="0" rtlCol="0"/>
          <a:lstStyle/>
          <a:p>
            <a:endParaRPr/>
          </a:p>
        </p:txBody>
      </p:sp>
      <p:sp>
        <p:nvSpPr>
          <p:cNvPr id="1617" name="object 1617"/>
          <p:cNvSpPr/>
          <p:nvPr/>
        </p:nvSpPr>
        <p:spPr>
          <a:xfrm>
            <a:off x="6032500"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618" name="object 1618"/>
          <p:cNvSpPr/>
          <p:nvPr/>
        </p:nvSpPr>
        <p:spPr>
          <a:xfrm>
            <a:off x="6007100"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619" name="object 1619"/>
          <p:cNvSpPr/>
          <p:nvPr/>
        </p:nvSpPr>
        <p:spPr>
          <a:xfrm>
            <a:off x="5981700"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620" name="object 1620"/>
          <p:cNvSpPr/>
          <p:nvPr/>
        </p:nvSpPr>
        <p:spPr>
          <a:xfrm>
            <a:off x="5956300"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621" name="object 1621"/>
          <p:cNvSpPr/>
          <p:nvPr/>
        </p:nvSpPr>
        <p:spPr>
          <a:xfrm>
            <a:off x="5930900"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622" name="object 1622"/>
          <p:cNvSpPr/>
          <p:nvPr/>
        </p:nvSpPr>
        <p:spPr>
          <a:xfrm>
            <a:off x="5906770" y="5158740"/>
            <a:ext cx="11430" cy="0"/>
          </a:xfrm>
          <a:custGeom>
            <a:avLst/>
            <a:gdLst/>
            <a:ahLst/>
            <a:cxnLst/>
            <a:rect l="l" t="t" r="r" b="b"/>
            <a:pathLst>
              <a:path w="11429">
                <a:moveTo>
                  <a:pt x="11429" y="0"/>
                </a:moveTo>
                <a:lnTo>
                  <a:pt x="0" y="0"/>
                </a:lnTo>
              </a:path>
            </a:pathLst>
          </a:custGeom>
          <a:ln w="12700">
            <a:solidFill>
              <a:srgbClr val="3333FF"/>
            </a:solidFill>
          </a:ln>
        </p:spPr>
        <p:txBody>
          <a:bodyPr wrap="square" lIns="0" tIns="0" rIns="0" bIns="0" rtlCol="0"/>
          <a:lstStyle/>
          <a:p>
            <a:endParaRPr/>
          </a:p>
        </p:txBody>
      </p:sp>
      <p:sp>
        <p:nvSpPr>
          <p:cNvPr id="1623" name="object 1623"/>
          <p:cNvSpPr/>
          <p:nvPr/>
        </p:nvSpPr>
        <p:spPr>
          <a:xfrm>
            <a:off x="5881370"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624" name="object 1624"/>
          <p:cNvSpPr/>
          <p:nvPr/>
        </p:nvSpPr>
        <p:spPr>
          <a:xfrm>
            <a:off x="5855970"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625" name="object 1625"/>
          <p:cNvSpPr/>
          <p:nvPr/>
        </p:nvSpPr>
        <p:spPr>
          <a:xfrm>
            <a:off x="5830570"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626" name="object 1626"/>
          <p:cNvSpPr/>
          <p:nvPr/>
        </p:nvSpPr>
        <p:spPr>
          <a:xfrm>
            <a:off x="5805170"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627" name="object 1627"/>
          <p:cNvSpPr/>
          <p:nvPr/>
        </p:nvSpPr>
        <p:spPr>
          <a:xfrm>
            <a:off x="5779770"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628" name="object 1628"/>
          <p:cNvSpPr/>
          <p:nvPr/>
        </p:nvSpPr>
        <p:spPr>
          <a:xfrm>
            <a:off x="5754370"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629" name="object 1629"/>
          <p:cNvSpPr/>
          <p:nvPr/>
        </p:nvSpPr>
        <p:spPr>
          <a:xfrm>
            <a:off x="5730240"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630" name="object 1630"/>
          <p:cNvSpPr/>
          <p:nvPr/>
        </p:nvSpPr>
        <p:spPr>
          <a:xfrm>
            <a:off x="5704840"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631" name="object 1631"/>
          <p:cNvSpPr/>
          <p:nvPr/>
        </p:nvSpPr>
        <p:spPr>
          <a:xfrm>
            <a:off x="5679440"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632" name="object 1632"/>
          <p:cNvSpPr/>
          <p:nvPr/>
        </p:nvSpPr>
        <p:spPr>
          <a:xfrm>
            <a:off x="5654040"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633" name="object 1633"/>
          <p:cNvSpPr/>
          <p:nvPr/>
        </p:nvSpPr>
        <p:spPr>
          <a:xfrm>
            <a:off x="5628640"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634" name="object 1634"/>
          <p:cNvSpPr/>
          <p:nvPr/>
        </p:nvSpPr>
        <p:spPr>
          <a:xfrm>
            <a:off x="5603240"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635" name="object 1635"/>
          <p:cNvSpPr/>
          <p:nvPr/>
        </p:nvSpPr>
        <p:spPr>
          <a:xfrm>
            <a:off x="5579109" y="5158740"/>
            <a:ext cx="11430" cy="0"/>
          </a:xfrm>
          <a:custGeom>
            <a:avLst/>
            <a:gdLst/>
            <a:ahLst/>
            <a:cxnLst/>
            <a:rect l="l" t="t" r="r" b="b"/>
            <a:pathLst>
              <a:path w="11429">
                <a:moveTo>
                  <a:pt x="11429" y="0"/>
                </a:moveTo>
                <a:lnTo>
                  <a:pt x="0" y="0"/>
                </a:lnTo>
              </a:path>
            </a:pathLst>
          </a:custGeom>
          <a:ln w="12700">
            <a:solidFill>
              <a:srgbClr val="3333FF"/>
            </a:solidFill>
          </a:ln>
        </p:spPr>
        <p:txBody>
          <a:bodyPr wrap="square" lIns="0" tIns="0" rIns="0" bIns="0" rtlCol="0"/>
          <a:lstStyle/>
          <a:p>
            <a:endParaRPr/>
          </a:p>
        </p:txBody>
      </p:sp>
      <p:sp>
        <p:nvSpPr>
          <p:cNvPr id="1636" name="object 1636"/>
          <p:cNvSpPr/>
          <p:nvPr/>
        </p:nvSpPr>
        <p:spPr>
          <a:xfrm>
            <a:off x="5553709"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637" name="object 1637"/>
          <p:cNvSpPr/>
          <p:nvPr/>
        </p:nvSpPr>
        <p:spPr>
          <a:xfrm>
            <a:off x="5528309"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638" name="object 1638"/>
          <p:cNvSpPr/>
          <p:nvPr/>
        </p:nvSpPr>
        <p:spPr>
          <a:xfrm>
            <a:off x="5502909"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639" name="object 1639"/>
          <p:cNvSpPr/>
          <p:nvPr/>
        </p:nvSpPr>
        <p:spPr>
          <a:xfrm>
            <a:off x="5477509"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640" name="object 1640"/>
          <p:cNvSpPr/>
          <p:nvPr/>
        </p:nvSpPr>
        <p:spPr>
          <a:xfrm>
            <a:off x="5452109"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641" name="object 1641"/>
          <p:cNvSpPr/>
          <p:nvPr/>
        </p:nvSpPr>
        <p:spPr>
          <a:xfrm>
            <a:off x="5427979" y="5158740"/>
            <a:ext cx="11430" cy="0"/>
          </a:xfrm>
          <a:custGeom>
            <a:avLst/>
            <a:gdLst/>
            <a:ahLst/>
            <a:cxnLst/>
            <a:rect l="l" t="t" r="r" b="b"/>
            <a:pathLst>
              <a:path w="11429">
                <a:moveTo>
                  <a:pt x="11430" y="0"/>
                </a:moveTo>
                <a:lnTo>
                  <a:pt x="0" y="0"/>
                </a:lnTo>
              </a:path>
            </a:pathLst>
          </a:custGeom>
          <a:ln w="12700">
            <a:solidFill>
              <a:srgbClr val="3333FF"/>
            </a:solidFill>
          </a:ln>
        </p:spPr>
        <p:txBody>
          <a:bodyPr wrap="square" lIns="0" tIns="0" rIns="0" bIns="0" rtlCol="0"/>
          <a:lstStyle/>
          <a:p>
            <a:endParaRPr/>
          </a:p>
        </p:txBody>
      </p:sp>
      <p:sp>
        <p:nvSpPr>
          <p:cNvPr id="1642" name="object 1642"/>
          <p:cNvSpPr/>
          <p:nvPr/>
        </p:nvSpPr>
        <p:spPr>
          <a:xfrm>
            <a:off x="5402579"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643" name="object 1643"/>
          <p:cNvSpPr/>
          <p:nvPr/>
        </p:nvSpPr>
        <p:spPr>
          <a:xfrm>
            <a:off x="5377179"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644" name="object 1644"/>
          <p:cNvSpPr/>
          <p:nvPr/>
        </p:nvSpPr>
        <p:spPr>
          <a:xfrm>
            <a:off x="5351779"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645" name="object 1645"/>
          <p:cNvSpPr/>
          <p:nvPr/>
        </p:nvSpPr>
        <p:spPr>
          <a:xfrm>
            <a:off x="5326379"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646" name="object 1646"/>
          <p:cNvSpPr/>
          <p:nvPr/>
        </p:nvSpPr>
        <p:spPr>
          <a:xfrm>
            <a:off x="5300979"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647" name="object 1647"/>
          <p:cNvSpPr/>
          <p:nvPr/>
        </p:nvSpPr>
        <p:spPr>
          <a:xfrm>
            <a:off x="5275579"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648" name="object 1648"/>
          <p:cNvSpPr/>
          <p:nvPr/>
        </p:nvSpPr>
        <p:spPr>
          <a:xfrm>
            <a:off x="5251450"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649" name="object 1649"/>
          <p:cNvSpPr/>
          <p:nvPr/>
        </p:nvSpPr>
        <p:spPr>
          <a:xfrm>
            <a:off x="5226050"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650" name="object 1650"/>
          <p:cNvSpPr/>
          <p:nvPr/>
        </p:nvSpPr>
        <p:spPr>
          <a:xfrm>
            <a:off x="5200650"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651" name="object 1651"/>
          <p:cNvSpPr/>
          <p:nvPr/>
        </p:nvSpPr>
        <p:spPr>
          <a:xfrm>
            <a:off x="5175250"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652" name="object 1652"/>
          <p:cNvSpPr/>
          <p:nvPr/>
        </p:nvSpPr>
        <p:spPr>
          <a:xfrm>
            <a:off x="5149850"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653" name="object 1653"/>
          <p:cNvSpPr/>
          <p:nvPr/>
        </p:nvSpPr>
        <p:spPr>
          <a:xfrm>
            <a:off x="5124450"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654" name="object 1654"/>
          <p:cNvSpPr/>
          <p:nvPr/>
        </p:nvSpPr>
        <p:spPr>
          <a:xfrm>
            <a:off x="5100320" y="5158740"/>
            <a:ext cx="11430" cy="0"/>
          </a:xfrm>
          <a:custGeom>
            <a:avLst/>
            <a:gdLst/>
            <a:ahLst/>
            <a:cxnLst/>
            <a:rect l="l" t="t" r="r" b="b"/>
            <a:pathLst>
              <a:path w="11429">
                <a:moveTo>
                  <a:pt x="11429" y="0"/>
                </a:moveTo>
                <a:lnTo>
                  <a:pt x="0" y="0"/>
                </a:lnTo>
              </a:path>
            </a:pathLst>
          </a:custGeom>
          <a:ln w="12700">
            <a:solidFill>
              <a:srgbClr val="3333FF"/>
            </a:solidFill>
          </a:ln>
        </p:spPr>
        <p:txBody>
          <a:bodyPr wrap="square" lIns="0" tIns="0" rIns="0" bIns="0" rtlCol="0"/>
          <a:lstStyle/>
          <a:p>
            <a:endParaRPr/>
          </a:p>
        </p:txBody>
      </p:sp>
      <p:sp>
        <p:nvSpPr>
          <p:cNvPr id="1655" name="object 1655"/>
          <p:cNvSpPr/>
          <p:nvPr/>
        </p:nvSpPr>
        <p:spPr>
          <a:xfrm>
            <a:off x="5074920"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656" name="object 1656"/>
          <p:cNvSpPr/>
          <p:nvPr/>
        </p:nvSpPr>
        <p:spPr>
          <a:xfrm>
            <a:off x="5049520"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657" name="object 1657"/>
          <p:cNvSpPr/>
          <p:nvPr/>
        </p:nvSpPr>
        <p:spPr>
          <a:xfrm>
            <a:off x="5024120"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658" name="object 1658"/>
          <p:cNvSpPr/>
          <p:nvPr/>
        </p:nvSpPr>
        <p:spPr>
          <a:xfrm>
            <a:off x="4998720"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659" name="object 1659"/>
          <p:cNvSpPr/>
          <p:nvPr/>
        </p:nvSpPr>
        <p:spPr>
          <a:xfrm>
            <a:off x="4973320"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660" name="object 1660"/>
          <p:cNvSpPr/>
          <p:nvPr/>
        </p:nvSpPr>
        <p:spPr>
          <a:xfrm>
            <a:off x="4949190" y="5158740"/>
            <a:ext cx="11430" cy="0"/>
          </a:xfrm>
          <a:custGeom>
            <a:avLst/>
            <a:gdLst/>
            <a:ahLst/>
            <a:cxnLst/>
            <a:rect l="l" t="t" r="r" b="b"/>
            <a:pathLst>
              <a:path w="11429">
                <a:moveTo>
                  <a:pt x="11430" y="0"/>
                </a:moveTo>
                <a:lnTo>
                  <a:pt x="0" y="0"/>
                </a:lnTo>
              </a:path>
            </a:pathLst>
          </a:custGeom>
          <a:ln w="12700">
            <a:solidFill>
              <a:srgbClr val="3333FF"/>
            </a:solidFill>
          </a:ln>
        </p:spPr>
        <p:txBody>
          <a:bodyPr wrap="square" lIns="0" tIns="0" rIns="0" bIns="0" rtlCol="0"/>
          <a:lstStyle/>
          <a:p>
            <a:endParaRPr/>
          </a:p>
        </p:txBody>
      </p:sp>
      <p:sp>
        <p:nvSpPr>
          <p:cNvPr id="1661" name="object 1661"/>
          <p:cNvSpPr/>
          <p:nvPr/>
        </p:nvSpPr>
        <p:spPr>
          <a:xfrm>
            <a:off x="4923790"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662" name="object 1662"/>
          <p:cNvSpPr/>
          <p:nvPr/>
        </p:nvSpPr>
        <p:spPr>
          <a:xfrm>
            <a:off x="4898390"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663" name="object 1663"/>
          <p:cNvSpPr/>
          <p:nvPr/>
        </p:nvSpPr>
        <p:spPr>
          <a:xfrm>
            <a:off x="4872990"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664" name="object 1664"/>
          <p:cNvSpPr/>
          <p:nvPr/>
        </p:nvSpPr>
        <p:spPr>
          <a:xfrm>
            <a:off x="4847590" y="5158740"/>
            <a:ext cx="12700" cy="0"/>
          </a:xfrm>
          <a:custGeom>
            <a:avLst/>
            <a:gdLst/>
            <a:ahLst/>
            <a:cxnLst/>
            <a:rect l="l" t="t" r="r" b="b"/>
            <a:pathLst>
              <a:path w="12700">
                <a:moveTo>
                  <a:pt x="12700" y="0"/>
                </a:moveTo>
                <a:lnTo>
                  <a:pt x="0" y="0"/>
                </a:lnTo>
              </a:path>
            </a:pathLst>
          </a:custGeom>
          <a:ln w="12700">
            <a:solidFill>
              <a:srgbClr val="3333FF"/>
            </a:solidFill>
          </a:ln>
        </p:spPr>
        <p:txBody>
          <a:bodyPr wrap="square" lIns="0" tIns="0" rIns="0" bIns="0" rtlCol="0"/>
          <a:lstStyle/>
          <a:p>
            <a:endParaRPr/>
          </a:p>
        </p:txBody>
      </p:sp>
      <p:sp>
        <p:nvSpPr>
          <p:cNvPr id="1665" name="object 1665"/>
          <p:cNvSpPr txBox="1"/>
          <p:nvPr/>
        </p:nvSpPr>
        <p:spPr>
          <a:xfrm>
            <a:off x="1239519" y="4550409"/>
            <a:ext cx="7169784" cy="574040"/>
          </a:xfrm>
          <a:prstGeom prst="rect">
            <a:avLst/>
          </a:prstGeom>
        </p:spPr>
        <p:txBody>
          <a:bodyPr vert="horz" wrap="square" lIns="0" tIns="12700" rIns="0" bIns="0" rtlCol="0">
            <a:spAutoFit/>
          </a:bodyPr>
          <a:lstStyle/>
          <a:p>
            <a:pPr marL="1620520" marR="5080" indent="-1607820">
              <a:lnSpc>
                <a:spcPct val="100000"/>
              </a:lnSpc>
              <a:spcBef>
                <a:spcPts val="100"/>
              </a:spcBef>
            </a:pPr>
            <a:r>
              <a:rPr sz="1800" spc="-5" dirty="0">
                <a:latin typeface="Times New Roman" pitchFamily="18" charset="0"/>
                <a:cs typeface="Times New Roman" pitchFamily="18" charset="0"/>
              </a:rPr>
              <a:t>Заклади ресторанного господарства, </a:t>
            </a:r>
            <a:r>
              <a:rPr sz="1800" b="1" spc="-25" dirty="0">
                <a:solidFill>
                  <a:srgbClr val="FF0000"/>
                </a:solidFill>
                <a:latin typeface="Times New Roman" pitchFamily="18" charset="0"/>
                <a:cs typeface="Times New Roman" pitchFamily="18" charset="0"/>
              </a:rPr>
              <a:t>що </a:t>
            </a:r>
            <a:r>
              <a:rPr sz="1800" b="1" spc="-10" dirty="0">
                <a:solidFill>
                  <a:srgbClr val="FF0000"/>
                </a:solidFill>
                <a:latin typeface="Times New Roman" pitchFamily="18" charset="0"/>
                <a:cs typeface="Times New Roman" pitchFamily="18" charset="0"/>
              </a:rPr>
              <a:t>працюють </a:t>
            </a:r>
            <a:r>
              <a:rPr sz="1800" b="1" dirty="0">
                <a:solidFill>
                  <a:srgbClr val="FF0000"/>
                </a:solidFill>
                <a:latin typeface="Times New Roman" pitchFamily="18" charset="0"/>
                <a:cs typeface="Times New Roman" pitchFamily="18" charset="0"/>
              </a:rPr>
              <a:t>на </a:t>
            </a:r>
            <a:r>
              <a:rPr sz="1800" b="1" spc="-5" dirty="0">
                <a:solidFill>
                  <a:srgbClr val="FF0000"/>
                </a:solidFill>
                <a:latin typeface="Times New Roman" pitchFamily="18" charset="0"/>
                <a:cs typeface="Times New Roman" pitchFamily="18" charset="0"/>
              </a:rPr>
              <a:t>сировині </a:t>
            </a:r>
            <a:r>
              <a:rPr sz="1800" b="1" dirty="0">
                <a:solidFill>
                  <a:srgbClr val="FF0000"/>
                </a:solidFill>
                <a:latin typeface="Times New Roman" pitchFamily="18" charset="0"/>
                <a:cs typeface="Times New Roman" pitchFamily="18" charset="0"/>
              </a:rPr>
              <a:t>і  </a:t>
            </a:r>
            <a:r>
              <a:rPr sz="1800" b="1" spc="-10" dirty="0">
                <a:solidFill>
                  <a:srgbClr val="FF0000"/>
                </a:solidFill>
                <a:latin typeface="Times New Roman" pitchFamily="18" charset="0"/>
                <a:cs typeface="Times New Roman" pitchFamily="18" charset="0"/>
              </a:rPr>
              <a:t>напівфабрикатах, </a:t>
            </a:r>
            <a:r>
              <a:rPr sz="1800" spc="-5" dirty="0">
                <a:latin typeface="Times New Roman" pitchFamily="18" charset="0"/>
                <a:cs typeface="Times New Roman" pitchFamily="18" charset="0"/>
              </a:rPr>
              <a:t>містять такі</a:t>
            </a:r>
            <a:r>
              <a:rPr sz="1800" spc="5" dirty="0">
                <a:latin typeface="Times New Roman" pitchFamily="18" charset="0"/>
                <a:cs typeface="Times New Roman" pitchFamily="18" charset="0"/>
              </a:rPr>
              <a:t> </a:t>
            </a:r>
            <a:r>
              <a:rPr sz="1800" spc="-10" dirty="0">
                <a:latin typeface="Times New Roman" pitchFamily="18" charset="0"/>
                <a:cs typeface="Times New Roman" pitchFamily="18" charset="0"/>
              </a:rPr>
              <a:t>цехи:</a:t>
            </a:r>
            <a:endParaRPr sz="1800">
              <a:latin typeface="Times New Roman" pitchFamily="18" charset="0"/>
              <a:cs typeface="Times New Roman" pitchFamily="18" charset="0"/>
            </a:endParaRPr>
          </a:p>
        </p:txBody>
      </p:sp>
      <p:sp>
        <p:nvSpPr>
          <p:cNvPr id="1666" name="object 1666"/>
          <p:cNvSpPr/>
          <p:nvPr/>
        </p:nvSpPr>
        <p:spPr>
          <a:xfrm>
            <a:off x="1960879" y="5695950"/>
            <a:ext cx="29209" cy="0"/>
          </a:xfrm>
          <a:custGeom>
            <a:avLst/>
            <a:gdLst/>
            <a:ahLst/>
            <a:cxnLst/>
            <a:rect l="l" t="t" r="r" b="b"/>
            <a:pathLst>
              <a:path w="29210">
                <a:moveTo>
                  <a:pt x="29209" y="0"/>
                </a:moveTo>
                <a:lnTo>
                  <a:pt x="21589" y="0"/>
                </a:lnTo>
                <a:lnTo>
                  <a:pt x="0" y="0"/>
                </a:lnTo>
              </a:path>
            </a:pathLst>
          </a:custGeom>
          <a:ln w="22860">
            <a:solidFill>
              <a:srgbClr val="001F5F"/>
            </a:solidFill>
          </a:ln>
        </p:spPr>
        <p:txBody>
          <a:bodyPr wrap="square" lIns="0" tIns="0" rIns="0" bIns="0" rtlCol="0"/>
          <a:lstStyle/>
          <a:p>
            <a:endParaRPr/>
          </a:p>
        </p:txBody>
      </p:sp>
      <p:sp>
        <p:nvSpPr>
          <p:cNvPr id="1667" name="object 1667"/>
          <p:cNvSpPr/>
          <p:nvPr/>
        </p:nvSpPr>
        <p:spPr>
          <a:xfrm>
            <a:off x="1916429" y="5695950"/>
            <a:ext cx="21590" cy="0"/>
          </a:xfrm>
          <a:custGeom>
            <a:avLst/>
            <a:gdLst/>
            <a:ahLst/>
            <a:cxnLst/>
            <a:rect l="l" t="t" r="r" b="b"/>
            <a:pathLst>
              <a:path w="21589">
                <a:moveTo>
                  <a:pt x="21589" y="0"/>
                </a:moveTo>
                <a:lnTo>
                  <a:pt x="0" y="0"/>
                </a:lnTo>
              </a:path>
            </a:pathLst>
          </a:custGeom>
          <a:ln w="22860">
            <a:solidFill>
              <a:srgbClr val="001F5F"/>
            </a:solidFill>
          </a:ln>
        </p:spPr>
        <p:txBody>
          <a:bodyPr wrap="square" lIns="0" tIns="0" rIns="0" bIns="0" rtlCol="0"/>
          <a:lstStyle/>
          <a:p>
            <a:endParaRPr/>
          </a:p>
        </p:txBody>
      </p:sp>
      <p:sp>
        <p:nvSpPr>
          <p:cNvPr id="1668" name="object 1668"/>
          <p:cNvSpPr/>
          <p:nvPr/>
        </p:nvSpPr>
        <p:spPr>
          <a:xfrm>
            <a:off x="1873250" y="5695950"/>
            <a:ext cx="21590" cy="0"/>
          </a:xfrm>
          <a:custGeom>
            <a:avLst/>
            <a:gdLst/>
            <a:ahLst/>
            <a:cxnLst/>
            <a:rect l="l" t="t" r="r" b="b"/>
            <a:pathLst>
              <a:path w="21589">
                <a:moveTo>
                  <a:pt x="21589" y="0"/>
                </a:moveTo>
                <a:lnTo>
                  <a:pt x="0" y="0"/>
                </a:lnTo>
              </a:path>
            </a:pathLst>
          </a:custGeom>
          <a:ln w="22860">
            <a:solidFill>
              <a:srgbClr val="001F5F"/>
            </a:solidFill>
          </a:ln>
        </p:spPr>
        <p:txBody>
          <a:bodyPr wrap="square" lIns="0" tIns="0" rIns="0" bIns="0" rtlCol="0"/>
          <a:lstStyle/>
          <a:p>
            <a:endParaRPr/>
          </a:p>
        </p:txBody>
      </p:sp>
      <p:sp>
        <p:nvSpPr>
          <p:cNvPr id="1669" name="object 1669"/>
          <p:cNvSpPr/>
          <p:nvPr/>
        </p:nvSpPr>
        <p:spPr>
          <a:xfrm>
            <a:off x="1828800" y="5695950"/>
            <a:ext cx="21590" cy="0"/>
          </a:xfrm>
          <a:custGeom>
            <a:avLst/>
            <a:gdLst/>
            <a:ahLst/>
            <a:cxnLst/>
            <a:rect l="l" t="t" r="r" b="b"/>
            <a:pathLst>
              <a:path w="21589">
                <a:moveTo>
                  <a:pt x="21589" y="0"/>
                </a:moveTo>
                <a:lnTo>
                  <a:pt x="0" y="0"/>
                </a:lnTo>
              </a:path>
            </a:pathLst>
          </a:custGeom>
          <a:ln w="22860">
            <a:solidFill>
              <a:srgbClr val="001F5F"/>
            </a:solidFill>
          </a:ln>
        </p:spPr>
        <p:txBody>
          <a:bodyPr wrap="square" lIns="0" tIns="0" rIns="0" bIns="0" rtlCol="0"/>
          <a:lstStyle/>
          <a:p>
            <a:endParaRPr/>
          </a:p>
        </p:txBody>
      </p:sp>
      <p:sp>
        <p:nvSpPr>
          <p:cNvPr id="1670" name="object 1670"/>
          <p:cNvSpPr/>
          <p:nvPr/>
        </p:nvSpPr>
        <p:spPr>
          <a:xfrm>
            <a:off x="1784350" y="5695950"/>
            <a:ext cx="22860" cy="0"/>
          </a:xfrm>
          <a:custGeom>
            <a:avLst/>
            <a:gdLst/>
            <a:ahLst/>
            <a:cxnLst/>
            <a:rect l="l" t="t" r="r" b="b"/>
            <a:pathLst>
              <a:path w="22860">
                <a:moveTo>
                  <a:pt x="22860" y="0"/>
                </a:moveTo>
                <a:lnTo>
                  <a:pt x="0" y="0"/>
                </a:lnTo>
              </a:path>
            </a:pathLst>
          </a:custGeom>
          <a:ln w="22860">
            <a:solidFill>
              <a:srgbClr val="001F5F"/>
            </a:solidFill>
          </a:ln>
        </p:spPr>
        <p:txBody>
          <a:bodyPr wrap="square" lIns="0" tIns="0" rIns="0" bIns="0" rtlCol="0"/>
          <a:lstStyle/>
          <a:p>
            <a:endParaRPr/>
          </a:p>
        </p:txBody>
      </p:sp>
      <p:sp>
        <p:nvSpPr>
          <p:cNvPr id="1671" name="object 1671"/>
          <p:cNvSpPr/>
          <p:nvPr/>
        </p:nvSpPr>
        <p:spPr>
          <a:xfrm>
            <a:off x="1741170" y="5695950"/>
            <a:ext cx="21590" cy="0"/>
          </a:xfrm>
          <a:custGeom>
            <a:avLst/>
            <a:gdLst/>
            <a:ahLst/>
            <a:cxnLst/>
            <a:rect l="l" t="t" r="r" b="b"/>
            <a:pathLst>
              <a:path w="21589">
                <a:moveTo>
                  <a:pt x="21590" y="0"/>
                </a:moveTo>
                <a:lnTo>
                  <a:pt x="0" y="0"/>
                </a:lnTo>
              </a:path>
            </a:pathLst>
          </a:custGeom>
          <a:ln w="22860">
            <a:solidFill>
              <a:srgbClr val="001F5F"/>
            </a:solidFill>
          </a:ln>
        </p:spPr>
        <p:txBody>
          <a:bodyPr wrap="square" lIns="0" tIns="0" rIns="0" bIns="0" rtlCol="0"/>
          <a:lstStyle/>
          <a:p>
            <a:endParaRPr/>
          </a:p>
        </p:txBody>
      </p:sp>
      <p:sp>
        <p:nvSpPr>
          <p:cNvPr id="1672" name="object 1672"/>
          <p:cNvSpPr/>
          <p:nvPr/>
        </p:nvSpPr>
        <p:spPr>
          <a:xfrm>
            <a:off x="1696720" y="5695950"/>
            <a:ext cx="22860" cy="0"/>
          </a:xfrm>
          <a:custGeom>
            <a:avLst/>
            <a:gdLst/>
            <a:ahLst/>
            <a:cxnLst/>
            <a:rect l="l" t="t" r="r" b="b"/>
            <a:pathLst>
              <a:path w="22860">
                <a:moveTo>
                  <a:pt x="22860" y="0"/>
                </a:moveTo>
                <a:lnTo>
                  <a:pt x="0" y="0"/>
                </a:lnTo>
              </a:path>
            </a:pathLst>
          </a:custGeom>
          <a:ln w="22860">
            <a:solidFill>
              <a:srgbClr val="001F5F"/>
            </a:solidFill>
          </a:ln>
        </p:spPr>
        <p:txBody>
          <a:bodyPr wrap="square" lIns="0" tIns="0" rIns="0" bIns="0" rtlCol="0"/>
          <a:lstStyle/>
          <a:p>
            <a:endParaRPr/>
          </a:p>
        </p:txBody>
      </p:sp>
      <p:sp>
        <p:nvSpPr>
          <p:cNvPr id="1673" name="object 1673"/>
          <p:cNvSpPr/>
          <p:nvPr/>
        </p:nvSpPr>
        <p:spPr>
          <a:xfrm>
            <a:off x="1653539" y="5695950"/>
            <a:ext cx="21590" cy="0"/>
          </a:xfrm>
          <a:custGeom>
            <a:avLst/>
            <a:gdLst/>
            <a:ahLst/>
            <a:cxnLst/>
            <a:rect l="l" t="t" r="r" b="b"/>
            <a:pathLst>
              <a:path w="21589">
                <a:moveTo>
                  <a:pt x="21590" y="0"/>
                </a:moveTo>
                <a:lnTo>
                  <a:pt x="0" y="0"/>
                </a:lnTo>
              </a:path>
            </a:pathLst>
          </a:custGeom>
          <a:ln w="22860">
            <a:solidFill>
              <a:srgbClr val="001F5F"/>
            </a:solidFill>
          </a:ln>
        </p:spPr>
        <p:txBody>
          <a:bodyPr wrap="square" lIns="0" tIns="0" rIns="0" bIns="0" rtlCol="0"/>
          <a:lstStyle/>
          <a:p>
            <a:endParaRPr/>
          </a:p>
        </p:txBody>
      </p:sp>
      <p:sp>
        <p:nvSpPr>
          <p:cNvPr id="1674" name="object 1674"/>
          <p:cNvSpPr/>
          <p:nvPr/>
        </p:nvSpPr>
        <p:spPr>
          <a:xfrm>
            <a:off x="1609089" y="5695950"/>
            <a:ext cx="21590" cy="0"/>
          </a:xfrm>
          <a:custGeom>
            <a:avLst/>
            <a:gdLst/>
            <a:ahLst/>
            <a:cxnLst/>
            <a:rect l="l" t="t" r="r" b="b"/>
            <a:pathLst>
              <a:path w="21589">
                <a:moveTo>
                  <a:pt x="21590" y="0"/>
                </a:moveTo>
                <a:lnTo>
                  <a:pt x="0" y="0"/>
                </a:lnTo>
              </a:path>
            </a:pathLst>
          </a:custGeom>
          <a:ln w="22860">
            <a:solidFill>
              <a:srgbClr val="001F5F"/>
            </a:solidFill>
          </a:ln>
        </p:spPr>
        <p:txBody>
          <a:bodyPr wrap="square" lIns="0" tIns="0" rIns="0" bIns="0" rtlCol="0"/>
          <a:lstStyle/>
          <a:p>
            <a:endParaRPr/>
          </a:p>
        </p:txBody>
      </p:sp>
      <p:sp>
        <p:nvSpPr>
          <p:cNvPr id="1675" name="object 1675"/>
          <p:cNvSpPr/>
          <p:nvPr/>
        </p:nvSpPr>
        <p:spPr>
          <a:xfrm>
            <a:off x="1565910" y="5695950"/>
            <a:ext cx="21590" cy="0"/>
          </a:xfrm>
          <a:custGeom>
            <a:avLst/>
            <a:gdLst/>
            <a:ahLst/>
            <a:cxnLst/>
            <a:rect l="l" t="t" r="r" b="b"/>
            <a:pathLst>
              <a:path w="21590">
                <a:moveTo>
                  <a:pt x="21590" y="0"/>
                </a:moveTo>
                <a:lnTo>
                  <a:pt x="0" y="0"/>
                </a:lnTo>
              </a:path>
            </a:pathLst>
          </a:custGeom>
          <a:ln w="22860">
            <a:solidFill>
              <a:srgbClr val="001F5F"/>
            </a:solidFill>
          </a:ln>
        </p:spPr>
        <p:txBody>
          <a:bodyPr wrap="square" lIns="0" tIns="0" rIns="0" bIns="0" rtlCol="0"/>
          <a:lstStyle/>
          <a:p>
            <a:endParaRPr/>
          </a:p>
        </p:txBody>
      </p:sp>
      <p:sp>
        <p:nvSpPr>
          <p:cNvPr id="1676" name="object 1676"/>
          <p:cNvSpPr/>
          <p:nvPr/>
        </p:nvSpPr>
        <p:spPr>
          <a:xfrm>
            <a:off x="1521460" y="5695950"/>
            <a:ext cx="21590" cy="0"/>
          </a:xfrm>
          <a:custGeom>
            <a:avLst/>
            <a:gdLst/>
            <a:ahLst/>
            <a:cxnLst/>
            <a:rect l="l" t="t" r="r" b="b"/>
            <a:pathLst>
              <a:path w="21590">
                <a:moveTo>
                  <a:pt x="21590" y="0"/>
                </a:moveTo>
                <a:lnTo>
                  <a:pt x="0" y="0"/>
                </a:lnTo>
              </a:path>
            </a:pathLst>
          </a:custGeom>
          <a:ln w="22860">
            <a:solidFill>
              <a:srgbClr val="001F5F"/>
            </a:solidFill>
          </a:ln>
        </p:spPr>
        <p:txBody>
          <a:bodyPr wrap="square" lIns="0" tIns="0" rIns="0" bIns="0" rtlCol="0"/>
          <a:lstStyle/>
          <a:p>
            <a:endParaRPr/>
          </a:p>
        </p:txBody>
      </p:sp>
      <p:sp>
        <p:nvSpPr>
          <p:cNvPr id="1677" name="object 1677"/>
          <p:cNvSpPr/>
          <p:nvPr/>
        </p:nvSpPr>
        <p:spPr>
          <a:xfrm>
            <a:off x="1477010" y="5695950"/>
            <a:ext cx="22860" cy="0"/>
          </a:xfrm>
          <a:custGeom>
            <a:avLst/>
            <a:gdLst/>
            <a:ahLst/>
            <a:cxnLst/>
            <a:rect l="l" t="t" r="r" b="b"/>
            <a:pathLst>
              <a:path w="22859">
                <a:moveTo>
                  <a:pt x="22859" y="0"/>
                </a:moveTo>
                <a:lnTo>
                  <a:pt x="0" y="0"/>
                </a:lnTo>
              </a:path>
            </a:pathLst>
          </a:custGeom>
          <a:ln w="22860">
            <a:solidFill>
              <a:srgbClr val="001F5F"/>
            </a:solidFill>
          </a:ln>
        </p:spPr>
        <p:txBody>
          <a:bodyPr wrap="square" lIns="0" tIns="0" rIns="0" bIns="0" rtlCol="0"/>
          <a:lstStyle/>
          <a:p>
            <a:endParaRPr/>
          </a:p>
        </p:txBody>
      </p:sp>
      <p:sp>
        <p:nvSpPr>
          <p:cNvPr id="1678" name="object 1678"/>
          <p:cNvSpPr/>
          <p:nvPr/>
        </p:nvSpPr>
        <p:spPr>
          <a:xfrm>
            <a:off x="1433830" y="5695950"/>
            <a:ext cx="21590" cy="0"/>
          </a:xfrm>
          <a:custGeom>
            <a:avLst/>
            <a:gdLst/>
            <a:ahLst/>
            <a:cxnLst/>
            <a:rect l="l" t="t" r="r" b="b"/>
            <a:pathLst>
              <a:path w="21590">
                <a:moveTo>
                  <a:pt x="21589" y="0"/>
                </a:moveTo>
                <a:lnTo>
                  <a:pt x="0" y="0"/>
                </a:lnTo>
              </a:path>
            </a:pathLst>
          </a:custGeom>
          <a:ln w="22860">
            <a:solidFill>
              <a:srgbClr val="001F5F"/>
            </a:solidFill>
          </a:ln>
        </p:spPr>
        <p:txBody>
          <a:bodyPr wrap="square" lIns="0" tIns="0" rIns="0" bIns="0" rtlCol="0"/>
          <a:lstStyle/>
          <a:p>
            <a:endParaRPr/>
          </a:p>
        </p:txBody>
      </p:sp>
      <p:sp>
        <p:nvSpPr>
          <p:cNvPr id="1679" name="object 1679"/>
          <p:cNvSpPr/>
          <p:nvPr/>
        </p:nvSpPr>
        <p:spPr>
          <a:xfrm>
            <a:off x="1389380" y="5695950"/>
            <a:ext cx="21590" cy="0"/>
          </a:xfrm>
          <a:custGeom>
            <a:avLst/>
            <a:gdLst/>
            <a:ahLst/>
            <a:cxnLst/>
            <a:rect l="l" t="t" r="r" b="b"/>
            <a:pathLst>
              <a:path w="21590">
                <a:moveTo>
                  <a:pt x="21589" y="0"/>
                </a:moveTo>
                <a:lnTo>
                  <a:pt x="0" y="0"/>
                </a:lnTo>
              </a:path>
            </a:pathLst>
          </a:custGeom>
          <a:ln w="22860">
            <a:solidFill>
              <a:srgbClr val="001F5F"/>
            </a:solidFill>
          </a:ln>
        </p:spPr>
        <p:txBody>
          <a:bodyPr wrap="square" lIns="0" tIns="0" rIns="0" bIns="0" rtlCol="0"/>
          <a:lstStyle/>
          <a:p>
            <a:endParaRPr/>
          </a:p>
        </p:txBody>
      </p:sp>
      <p:sp>
        <p:nvSpPr>
          <p:cNvPr id="1680" name="object 1680"/>
          <p:cNvSpPr/>
          <p:nvPr/>
        </p:nvSpPr>
        <p:spPr>
          <a:xfrm>
            <a:off x="1346200" y="5695950"/>
            <a:ext cx="21590" cy="0"/>
          </a:xfrm>
          <a:custGeom>
            <a:avLst/>
            <a:gdLst/>
            <a:ahLst/>
            <a:cxnLst/>
            <a:rect l="l" t="t" r="r" b="b"/>
            <a:pathLst>
              <a:path w="21590">
                <a:moveTo>
                  <a:pt x="21590" y="0"/>
                </a:moveTo>
                <a:lnTo>
                  <a:pt x="0" y="0"/>
                </a:lnTo>
              </a:path>
            </a:pathLst>
          </a:custGeom>
          <a:ln w="22860">
            <a:solidFill>
              <a:srgbClr val="001F5F"/>
            </a:solidFill>
          </a:ln>
        </p:spPr>
        <p:txBody>
          <a:bodyPr wrap="square" lIns="0" tIns="0" rIns="0" bIns="0" rtlCol="0"/>
          <a:lstStyle/>
          <a:p>
            <a:endParaRPr/>
          </a:p>
        </p:txBody>
      </p:sp>
      <p:sp>
        <p:nvSpPr>
          <p:cNvPr id="1681" name="object 1681"/>
          <p:cNvSpPr/>
          <p:nvPr/>
        </p:nvSpPr>
        <p:spPr>
          <a:xfrm>
            <a:off x="1301750" y="5695950"/>
            <a:ext cx="21590" cy="0"/>
          </a:xfrm>
          <a:custGeom>
            <a:avLst/>
            <a:gdLst/>
            <a:ahLst/>
            <a:cxnLst/>
            <a:rect l="l" t="t" r="r" b="b"/>
            <a:pathLst>
              <a:path w="21590">
                <a:moveTo>
                  <a:pt x="21590" y="0"/>
                </a:moveTo>
                <a:lnTo>
                  <a:pt x="0" y="0"/>
                </a:lnTo>
              </a:path>
            </a:pathLst>
          </a:custGeom>
          <a:ln w="22860">
            <a:solidFill>
              <a:srgbClr val="001F5F"/>
            </a:solidFill>
          </a:ln>
        </p:spPr>
        <p:txBody>
          <a:bodyPr wrap="square" lIns="0" tIns="0" rIns="0" bIns="0" rtlCol="0"/>
          <a:lstStyle/>
          <a:p>
            <a:endParaRPr/>
          </a:p>
        </p:txBody>
      </p:sp>
      <p:sp>
        <p:nvSpPr>
          <p:cNvPr id="1682" name="object 1682"/>
          <p:cNvSpPr/>
          <p:nvPr/>
        </p:nvSpPr>
        <p:spPr>
          <a:xfrm>
            <a:off x="1257300" y="5695950"/>
            <a:ext cx="22860" cy="0"/>
          </a:xfrm>
          <a:custGeom>
            <a:avLst/>
            <a:gdLst/>
            <a:ahLst/>
            <a:cxnLst/>
            <a:rect l="l" t="t" r="r" b="b"/>
            <a:pathLst>
              <a:path w="22859">
                <a:moveTo>
                  <a:pt x="22859" y="0"/>
                </a:moveTo>
                <a:lnTo>
                  <a:pt x="0" y="0"/>
                </a:lnTo>
              </a:path>
            </a:pathLst>
          </a:custGeom>
          <a:ln w="22860">
            <a:solidFill>
              <a:srgbClr val="001F5F"/>
            </a:solidFill>
          </a:ln>
        </p:spPr>
        <p:txBody>
          <a:bodyPr wrap="square" lIns="0" tIns="0" rIns="0" bIns="0" rtlCol="0"/>
          <a:lstStyle/>
          <a:p>
            <a:endParaRPr/>
          </a:p>
        </p:txBody>
      </p:sp>
      <p:sp>
        <p:nvSpPr>
          <p:cNvPr id="1683" name="object 1683"/>
          <p:cNvSpPr/>
          <p:nvPr/>
        </p:nvSpPr>
        <p:spPr>
          <a:xfrm>
            <a:off x="1214119" y="5695950"/>
            <a:ext cx="21590" cy="0"/>
          </a:xfrm>
          <a:custGeom>
            <a:avLst/>
            <a:gdLst/>
            <a:ahLst/>
            <a:cxnLst/>
            <a:rect l="l" t="t" r="r" b="b"/>
            <a:pathLst>
              <a:path w="21590">
                <a:moveTo>
                  <a:pt x="21590" y="0"/>
                </a:moveTo>
                <a:lnTo>
                  <a:pt x="0" y="0"/>
                </a:lnTo>
              </a:path>
            </a:pathLst>
          </a:custGeom>
          <a:ln w="22860">
            <a:solidFill>
              <a:srgbClr val="001F5F"/>
            </a:solidFill>
          </a:ln>
        </p:spPr>
        <p:txBody>
          <a:bodyPr wrap="square" lIns="0" tIns="0" rIns="0" bIns="0" rtlCol="0"/>
          <a:lstStyle/>
          <a:p>
            <a:endParaRPr/>
          </a:p>
        </p:txBody>
      </p:sp>
      <p:sp>
        <p:nvSpPr>
          <p:cNvPr id="1684" name="object 1684"/>
          <p:cNvSpPr/>
          <p:nvPr/>
        </p:nvSpPr>
        <p:spPr>
          <a:xfrm>
            <a:off x="1169669" y="5695950"/>
            <a:ext cx="22860" cy="0"/>
          </a:xfrm>
          <a:custGeom>
            <a:avLst/>
            <a:gdLst/>
            <a:ahLst/>
            <a:cxnLst/>
            <a:rect l="l" t="t" r="r" b="b"/>
            <a:pathLst>
              <a:path w="22859">
                <a:moveTo>
                  <a:pt x="22860" y="0"/>
                </a:moveTo>
                <a:lnTo>
                  <a:pt x="0" y="0"/>
                </a:lnTo>
              </a:path>
            </a:pathLst>
          </a:custGeom>
          <a:ln w="22860">
            <a:solidFill>
              <a:srgbClr val="001F5F"/>
            </a:solidFill>
          </a:ln>
        </p:spPr>
        <p:txBody>
          <a:bodyPr wrap="square" lIns="0" tIns="0" rIns="0" bIns="0" rtlCol="0"/>
          <a:lstStyle/>
          <a:p>
            <a:endParaRPr/>
          </a:p>
        </p:txBody>
      </p:sp>
      <p:sp>
        <p:nvSpPr>
          <p:cNvPr id="1685" name="object 1685"/>
          <p:cNvSpPr/>
          <p:nvPr/>
        </p:nvSpPr>
        <p:spPr>
          <a:xfrm>
            <a:off x="1126489" y="5695950"/>
            <a:ext cx="21590" cy="0"/>
          </a:xfrm>
          <a:custGeom>
            <a:avLst/>
            <a:gdLst/>
            <a:ahLst/>
            <a:cxnLst/>
            <a:rect l="l" t="t" r="r" b="b"/>
            <a:pathLst>
              <a:path w="21590">
                <a:moveTo>
                  <a:pt x="21590" y="0"/>
                </a:moveTo>
                <a:lnTo>
                  <a:pt x="0" y="0"/>
                </a:lnTo>
              </a:path>
            </a:pathLst>
          </a:custGeom>
          <a:ln w="22860">
            <a:solidFill>
              <a:srgbClr val="001F5F"/>
            </a:solidFill>
          </a:ln>
        </p:spPr>
        <p:txBody>
          <a:bodyPr wrap="square" lIns="0" tIns="0" rIns="0" bIns="0" rtlCol="0"/>
          <a:lstStyle/>
          <a:p>
            <a:endParaRPr/>
          </a:p>
        </p:txBody>
      </p:sp>
      <p:sp>
        <p:nvSpPr>
          <p:cNvPr id="1686" name="object 1686"/>
          <p:cNvSpPr/>
          <p:nvPr/>
        </p:nvSpPr>
        <p:spPr>
          <a:xfrm>
            <a:off x="1082039" y="5695950"/>
            <a:ext cx="21590" cy="0"/>
          </a:xfrm>
          <a:custGeom>
            <a:avLst/>
            <a:gdLst/>
            <a:ahLst/>
            <a:cxnLst/>
            <a:rect l="l" t="t" r="r" b="b"/>
            <a:pathLst>
              <a:path w="21590">
                <a:moveTo>
                  <a:pt x="21590" y="0"/>
                </a:moveTo>
                <a:lnTo>
                  <a:pt x="0" y="0"/>
                </a:lnTo>
              </a:path>
            </a:pathLst>
          </a:custGeom>
          <a:ln w="22860">
            <a:solidFill>
              <a:srgbClr val="001F5F"/>
            </a:solidFill>
          </a:ln>
        </p:spPr>
        <p:txBody>
          <a:bodyPr wrap="square" lIns="0" tIns="0" rIns="0" bIns="0" rtlCol="0"/>
          <a:lstStyle/>
          <a:p>
            <a:endParaRPr/>
          </a:p>
        </p:txBody>
      </p:sp>
      <p:sp>
        <p:nvSpPr>
          <p:cNvPr id="1687" name="object 1687"/>
          <p:cNvSpPr/>
          <p:nvPr/>
        </p:nvSpPr>
        <p:spPr>
          <a:xfrm>
            <a:off x="1038860" y="5695950"/>
            <a:ext cx="21590" cy="0"/>
          </a:xfrm>
          <a:custGeom>
            <a:avLst/>
            <a:gdLst/>
            <a:ahLst/>
            <a:cxnLst/>
            <a:rect l="l" t="t" r="r" b="b"/>
            <a:pathLst>
              <a:path w="21590">
                <a:moveTo>
                  <a:pt x="21590" y="0"/>
                </a:moveTo>
                <a:lnTo>
                  <a:pt x="0" y="0"/>
                </a:lnTo>
              </a:path>
            </a:pathLst>
          </a:custGeom>
          <a:ln w="22860">
            <a:solidFill>
              <a:srgbClr val="001F5F"/>
            </a:solidFill>
          </a:ln>
        </p:spPr>
        <p:txBody>
          <a:bodyPr wrap="square" lIns="0" tIns="0" rIns="0" bIns="0" rtlCol="0"/>
          <a:lstStyle/>
          <a:p>
            <a:endParaRPr/>
          </a:p>
        </p:txBody>
      </p:sp>
      <p:sp>
        <p:nvSpPr>
          <p:cNvPr id="1688" name="object 1688"/>
          <p:cNvSpPr/>
          <p:nvPr/>
        </p:nvSpPr>
        <p:spPr>
          <a:xfrm>
            <a:off x="994410" y="5695950"/>
            <a:ext cx="21590" cy="0"/>
          </a:xfrm>
          <a:custGeom>
            <a:avLst/>
            <a:gdLst/>
            <a:ahLst/>
            <a:cxnLst/>
            <a:rect l="l" t="t" r="r" b="b"/>
            <a:pathLst>
              <a:path w="21590">
                <a:moveTo>
                  <a:pt x="21590" y="0"/>
                </a:moveTo>
                <a:lnTo>
                  <a:pt x="0" y="0"/>
                </a:lnTo>
              </a:path>
            </a:pathLst>
          </a:custGeom>
          <a:ln w="22860">
            <a:solidFill>
              <a:srgbClr val="001F5F"/>
            </a:solidFill>
          </a:ln>
        </p:spPr>
        <p:txBody>
          <a:bodyPr wrap="square" lIns="0" tIns="0" rIns="0" bIns="0" rtlCol="0"/>
          <a:lstStyle/>
          <a:p>
            <a:endParaRPr/>
          </a:p>
        </p:txBody>
      </p:sp>
      <p:sp>
        <p:nvSpPr>
          <p:cNvPr id="1689" name="object 1689"/>
          <p:cNvSpPr/>
          <p:nvPr/>
        </p:nvSpPr>
        <p:spPr>
          <a:xfrm>
            <a:off x="949960" y="5695950"/>
            <a:ext cx="22860" cy="0"/>
          </a:xfrm>
          <a:custGeom>
            <a:avLst/>
            <a:gdLst/>
            <a:ahLst/>
            <a:cxnLst/>
            <a:rect l="l" t="t" r="r" b="b"/>
            <a:pathLst>
              <a:path w="22859">
                <a:moveTo>
                  <a:pt x="22859" y="0"/>
                </a:moveTo>
                <a:lnTo>
                  <a:pt x="0" y="0"/>
                </a:lnTo>
              </a:path>
            </a:pathLst>
          </a:custGeom>
          <a:ln w="22860">
            <a:solidFill>
              <a:srgbClr val="001F5F"/>
            </a:solidFill>
          </a:ln>
        </p:spPr>
        <p:txBody>
          <a:bodyPr wrap="square" lIns="0" tIns="0" rIns="0" bIns="0" rtlCol="0"/>
          <a:lstStyle/>
          <a:p>
            <a:endParaRPr/>
          </a:p>
        </p:txBody>
      </p:sp>
      <p:sp>
        <p:nvSpPr>
          <p:cNvPr id="1690" name="object 1690"/>
          <p:cNvSpPr/>
          <p:nvPr/>
        </p:nvSpPr>
        <p:spPr>
          <a:xfrm>
            <a:off x="906780" y="5695950"/>
            <a:ext cx="21590" cy="0"/>
          </a:xfrm>
          <a:custGeom>
            <a:avLst/>
            <a:gdLst/>
            <a:ahLst/>
            <a:cxnLst/>
            <a:rect l="l" t="t" r="r" b="b"/>
            <a:pathLst>
              <a:path w="21590">
                <a:moveTo>
                  <a:pt x="21589" y="0"/>
                </a:moveTo>
                <a:lnTo>
                  <a:pt x="0" y="0"/>
                </a:lnTo>
              </a:path>
            </a:pathLst>
          </a:custGeom>
          <a:ln w="22860">
            <a:solidFill>
              <a:srgbClr val="001F5F"/>
            </a:solidFill>
          </a:ln>
        </p:spPr>
        <p:txBody>
          <a:bodyPr wrap="square" lIns="0" tIns="0" rIns="0" bIns="0" rtlCol="0"/>
          <a:lstStyle/>
          <a:p>
            <a:endParaRPr/>
          </a:p>
        </p:txBody>
      </p:sp>
      <p:sp>
        <p:nvSpPr>
          <p:cNvPr id="1691" name="object 1691"/>
          <p:cNvSpPr/>
          <p:nvPr/>
        </p:nvSpPr>
        <p:spPr>
          <a:xfrm>
            <a:off x="862330" y="5695950"/>
            <a:ext cx="21590" cy="0"/>
          </a:xfrm>
          <a:custGeom>
            <a:avLst/>
            <a:gdLst/>
            <a:ahLst/>
            <a:cxnLst/>
            <a:rect l="l" t="t" r="r" b="b"/>
            <a:pathLst>
              <a:path w="21590">
                <a:moveTo>
                  <a:pt x="21589" y="0"/>
                </a:moveTo>
                <a:lnTo>
                  <a:pt x="0" y="0"/>
                </a:lnTo>
              </a:path>
            </a:pathLst>
          </a:custGeom>
          <a:ln w="22860">
            <a:solidFill>
              <a:srgbClr val="001F5F"/>
            </a:solidFill>
          </a:ln>
        </p:spPr>
        <p:txBody>
          <a:bodyPr wrap="square" lIns="0" tIns="0" rIns="0" bIns="0" rtlCol="0"/>
          <a:lstStyle/>
          <a:p>
            <a:endParaRPr/>
          </a:p>
        </p:txBody>
      </p:sp>
      <p:sp>
        <p:nvSpPr>
          <p:cNvPr id="1692" name="object 1692"/>
          <p:cNvSpPr/>
          <p:nvPr/>
        </p:nvSpPr>
        <p:spPr>
          <a:xfrm>
            <a:off x="819150" y="5695950"/>
            <a:ext cx="21590" cy="0"/>
          </a:xfrm>
          <a:custGeom>
            <a:avLst/>
            <a:gdLst/>
            <a:ahLst/>
            <a:cxnLst/>
            <a:rect l="l" t="t" r="r" b="b"/>
            <a:pathLst>
              <a:path w="21590">
                <a:moveTo>
                  <a:pt x="21590" y="0"/>
                </a:moveTo>
                <a:lnTo>
                  <a:pt x="0" y="0"/>
                </a:lnTo>
              </a:path>
            </a:pathLst>
          </a:custGeom>
          <a:ln w="22860">
            <a:solidFill>
              <a:srgbClr val="001F5F"/>
            </a:solidFill>
          </a:ln>
        </p:spPr>
        <p:txBody>
          <a:bodyPr wrap="square" lIns="0" tIns="0" rIns="0" bIns="0" rtlCol="0"/>
          <a:lstStyle/>
          <a:p>
            <a:endParaRPr/>
          </a:p>
        </p:txBody>
      </p:sp>
      <p:sp>
        <p:nvSpPr>
          <p:cNvPr id="1693" name="object 1693"/>
          <p:cNvSpPr/>
          <p:nvPr/>
        </p:nvSpPr>
        <p:spPr>
          <a:xfrm>
            <a:off x="774700" y="5695950"/>
            <a:ext cx="21590" cy="0"/>
          </a:xfrm>
          <a:custGeom>
            <a:avLst/>
            <a:gdLst/>
            <a:ahLst/>
            <a:cxnLst/>
            <a:rect l="l" t="t" r="r" b="b"/>
            <a:pathLst>
              <a:path w="21590">
                <a:moveTo>
                  <a:pt x="21590" y="0"/>
                </a:moveTo>
                <a:lnTo>
                  <a:pt x="0" y="0"/>
                </a:lnTo>
              </a:path>
            </a:pathLst>
          </a:custGeom>
          <a:ln w="22860">
            <a:solidFill>
              <a:srgbClr val="001F5F"/>
            </a:solidFill>
          </a:ln>
        </p:spPr>
        <p:txBody>
          <a:bodyPr wrap="square" lIns="0" tIns="0" rIns="0" bIns="0" rtlCol="0"/>
          <a:lstStyle/>
          <a:p>
            <a:endParaRPr/>
          </a:p>
        </p:txBody>
      </p:sp>
      <p:sp>
        <p:nvSpPr>
          <p:cNvPr id="1694" name="object 1694"/>
          <p:cNvSpPr/>
          <p:nvPr/>
        </p:nvSpPr>
        <p:spPr>
          <a:xfrm>
            <a:off x="730250" y="5695950"/>
            <a:ext cx="22860" cy="0"/>
          </a:xfrm>
          <a:custGeom>
            <a:avLst/>
            <a:gdLst/>
            <a:ahLst/>
            <a:cxnLst/>
            <a:rect l="l" t="t" r="r" b="b"/>
            <a:pathLst>
              <a:path w="22859">
                <a:moveTo>
                  <a:pt x="22859" y="0"/>
                </a:moveTo>
                <a:lnTo>
                  <a:pt x="0" y="0"/>
                </a:lnTo>
              </a:path>
            </a:pathLst>
          </a:custGeom>
          <a:ln w="22860">
            <a:solidFill>
              <a:srgbClr val="001F5F"/>
            </a:solidFill>
          </a:ln>
        </p:spPr>
        <p:txBody>
          <a:bodyPr wrap="square" lIns="0" tIns="0" rIns="0" bIns="0" rtlCol="0"/>
          <a:lstStyle/>
          <a:p>
            <a:endParaRPr/>
          </a:p>
        </p:txBody>
      </p:sp>
      <p:sp>
        <p:nvSpPr>
          <p:cNvPr id="1695" name="object 1695"/>
          <p:cNvSpPr/>
          <p:nvPr/>
        </p:nvSpPr>
        <p:spPr>
          <a:xfrm>
            <a:off x="693419" y="5689600"/>
            <a:ext cx="15240" cy="6350"/>
          </a:xfrm>
          <a:custGeom>
            <a:avLst/>
            <a:gdLst/>
            <a:ahLst/>
            <a:cxnLst/>
            <a:rect l="l" t="t" r="r" b="b"/>
            <a:pathLst>
              <a:path w="15240" h="6350">
                <a:moveTo>
                  <a:pt x="15239" y="6350"/>
                </a:moveTo>
                <a:lnTo>
                  <a:pt x="0" y="6350"/>
                </a:lnTo>
                <a:lnTo>
                  <a:pt x="0" y="0"/>
                </a:lnTo>
              </a:path>
            </a:pathLst>
          </a:custGeom>
          <a:ln w="22860">
            <a:solidFill>
              <a:srgbClr val="001F5F"/>
            </a:solidFill>
          </a:ln>
        </p:spPr>
        <p:txBody>
          <a:bodyPr wrap="square" lIns="0" tIns="0" rIns="0" bIns="0" rtlCol="0"/>
          <a:lstStyle/>
          <a:p>
            <a:endParaRPr/>
          </a:p>
        </p:txBody>
      </p:sp>
      <p:sp>
        <p:nvSpPr>
          <p:cNvPr id="1696" name="object 1696"/>
          <p:cNvSpPr/>
          <p:nvPr/>
        </p:nvSpPr>
        <p:spPr>
          <a:xfrm>
            <a:off x="693419" y="5645150"/>
            <a:ext cx="0" cy="21590"/>
          </a:xfrm>
          <a:custGeom>
            <a:avLst/>
            <a:gdLst/>
            <a:ahLst/>
            <a:cxnLst/>
            <a:rect l="l" t="t" r="r" b="b"/>
            <a:pathLst>
              <a:path h="21589">
                <a:moveTo>
                  <a:pt x="-11429" y="10794"/>
                </a:moveTo>
                <a:lnTo>
                  <a:pt x="11429" y="10794"/>
                </a:lnTo>
              </a:path>
            </a:pathLst>
          </a:custGeom>
          <a:ln w="21590">
            <a:solidFill>
              <a:srgbClr val="001F5F"/>
            </a:solidFill>
          </a:ln>
        </p:spPr>
        <p:txBody>
          <a:bodyPr wrap="square" lIns="0" tIns="0" rIns="0" bIns="0" rtlCol="0"/>
          <a:lstStyle/>
          <a:p>
            <a:endParaRPr/>
          </a:p>
        </p:txBody>
      </p:sp>
      <p:sp>
        <p:nvSpPr>
          <p:cNvPr id="1697" name="object 1697"/>
          <p:cNvSpPr/>
          <p:nvPr/>
        </p:nvSpPr>
        <p:spPr>
          <a:xfrm>
            <a:off x="693419" y="5600700"/>
            <a:ext cx="0" cy="22860"/>
          </a:xfrm>
          <a:custGeom>
            <a:avLst/>
            <a:gdLst/>
            <a:ahLst/>
            <a:cxnLst/>
            <a:rect l="l" t="t" r="r" b="b"/>
            <a:pathLst>
              <a:path h="22860">
                <a:moveTo>
                  <a:pt x="-11429" y="11430"/>
                </a:moveTo>
                <a:lnTo>
                  <a:pt x="11429" y="11430"/>
                </a:lnTo>
              </a:path>
            </a:pathLst>
          </a:custGeom>
          <a:ln w="22859">
            <a:solidFill>
              <a:srgbClr val="001F5F"/>
            </a:solidFill>
          </a:ln>
        </p:spPr>
        <p:txBody>
          <a:bodyPr wrap="square" lIns="0" tIns="0" rIns="0" bIns="0" rtlCol="0"/>
          <a:lstStyle/>
          <a:p>
            <a:endParaRPr/>
          </a:p>
        </p:txBody>
      </p:sp>
      <p:sp>
        <p:nvSpPr>
          <p:cNvPr id="1698" name="object 1698"/>
          <p:cNvSpPr/>
          <p:nvPr/>
        </p:nvSpPr>
        <p:spPr>
          <a:xfrm>
            <a:off x="693419" y="5557520"/>
            <a:ext cx="0" cy="21590"/>
          </a:xfrm>
          <a:custGeom>
            <a:avLst/>
            <a:gdLst/>
            <a:ahLst/>
            <a:cxnLst/>
            <a:rect l="l" t="t" r="r" b="b"/>
            <a:pathLst>
              <a:path h="21589">
                <a:moveTo>
                  <a:pt x="-11429" y="10794"/>
                </a:moveTo>
                <a:lnTo>
                  <a:pt x="11429" y="10794"/>
                </a:lnTo>
              </a:path>
            </a:pathLst>
          </a:custGeom>
          <a:ln w="21590">
            <a:solidFill>
              <a:srgbClr val="001F5F"/>
            </a:solidFill>
          </a:ln>
        </p:spPr>
        <p:txBody>
          <a:bodyPr wrap="square" lIns="0" tIns="0" rIns="0" bIns="0" rtlCol="0"/>
          <a:lstStyle/>
          <a:p>
            <a:endParaRPr/>
          </a:p>
        </p:txBody>
      </p:sp>
      <p:sp>
        <p:nvSpPr>
          <p:cNvPr id="1699" name="object 1699"/>
          <p:cNvSpPr/>
          <p:nvPr/>
        </p:nvSpPr>
        <p:spPr>
          <a:xfrm>
            <a:off x="693419" y="5513070"/>
            <a:ext cx="0" cy="22860"/>
          </a:xfrm>
          <a:custGeom>
            <a:avLst/>
            <a:gdLst/>
            <a:ahLst/>
            <a:cxnLst/>
            <a:rect l="l" t="t" r="r" b="b"/>
            <a:pathLst>
              <a:path h="22860">
                <a:moveTo>
                  <a:pt x="-11429" y="11429"/>
                </a:moveTo>
                <a:lnTo>
                  <a:pt x="11429" y="11429"/>
                </a:lnTo>
              </a:path>
            </a:pathLst>
          </a:custGeom>
          <a:ln w="22860">
            <a:solidFill>
              <a:srgbClr val="001F5F"/>
            </a:solidFill>
          </a:ln>
        </p:spPr>
        <p:txBody>
          <a:bodyPr wrap="square" lIns="0" tIns="0" rIns="0" bIns="0" rtlCol="0"/>
          <a:lstStyle/>
          <a:p>
            <a:endParaRPr/>
          </a:p>
        </p:txBody>
      </p:sp>
      <p:sp>
        <p:nvSpPr>
          <p:cNvPr id="1700" name="object 1700"/>
          <p:cNvSpPr/>
          <p:nvPr/>
        </p:nvSpPr>
        <p:spPr>
          <a:xfrm>
            <a:off x="693419" y="5469890"/>
            <a:ext cx="0" cy="21590"/>
          </a:xfrm>
          <a:custGeom>
            <a:avLst/>
            <a:gdLst/>
            <a:ahLst/>
            <a:cxnLst/>
            <a:rect l="l" t="t" r="r" b="b"/>
            <a:pathLst>
              <a:path h="21589">
                <a:moveTo>
                  <a:pt x="-11429" y="10795"/>
                </a:moveTo>
                <a:lnTo>
                  <a:pt x="11429" y="10795"/>
                </a:lnTo>
              </a:path>
            </a:pathLst>
          </a:custGeom>
          <a:ln w="21590">
            <a:solidFill>
              <a:srgbClr val="001F5F"/>
            </a:solidFill>
          </a:ln>
        </p:spPr>
        <p:txBody>
          <a:bodyPr wrap="square" lIns="0" tIns="0" rIns="0" bIns="0" rtlCol="0"/>
          <a:lstStyle/>
          <a:p>
            <a:endParaRPr/>
          </a:p>
        </p:txBody>
      </p:sp>
      <p:sp>
        <p:nvSpPr>
          <p:cNvPr id="1701" name="object 1701"/>
          <p:cNvSpPr/>
          <p:nvPr/>
        </p:nvSpPr>
        <p:spPr>
          <a:xfrm>
            <a:off x="693419" y="5425440"/>
            <a:ext cx="0" cy="21590"/>
          </a:xfrm>
          <a:custGeom>
            <a:avLst/>
            <a:gdLst/>
            <a:ahLst/>
            <a:cxnLst/>
            <a:rect l="l" t="t" r="r" b="b"/>
            <a:pathLst>
              <a:path h="21589">
                <a:moveTo>
                  <a:pt x="-11429" y="10795"/>
                </a:moveTo>
                <a:lnTo>
                  <a:pt x="11429" y="10795"/>
                </a:lnTo>
              </a:path>
            </a:pathLst>
          </a:custGeom>
          <a:ln w="21590">
            <a:solidFill>
              <a:srgbClr val="001F5F"/>
            </a:solidFill>
          </a:ln>
        </p:spPr>
        <p:txBody>
          <a:bodyPr wrap="square" lIns="0" tIns="0" rIns="0" bIns="0" rtlCol="0"/>
          <a:lstStyle/>
          <a:p>
            <a:endParaRPr/>
          </a:p>
        </p:txBody>
      </p:sp>
      <p:sp>
        <p:nvSpPr>
          <p:cNvPr id="1702" name="object 1702"/>
          <p:cNvSpPr/>
          <p:nvPr/>
        </p:nvSpPr>
        <p:spPr>
          <a:xfrm>
            <a:off x="693419" y="5382259"/>
            <a:ext cx="0" cy="21590"/>
          </a:xfrm>
          <a:custGeom>
            <a:avLst/>
            <a:gdLst/>
            <a:ahLst/>
            <a:cxnLst/>
            <a:rect l="l" t="t" r="r" b="b"/>
            <a:pathLst>
              <a:path h="21589">
                <a:moveTo>
                  <a:pt x="-11429" y="10794"/>
                </a:moveTo>
                <a:lnTo>
                  <a:pt x="11429" y="10794"/>
                </a:lnTo>
              </a:path>
            </a:pathLst>
          </a:custGeom>
          <a:ln w="21590">
            <a:solidFill>
              <a:srgbClr val="001F5F"/>
            </a:solidFill>
          </a:ln>
        </p:spPr>
        <p:txBody>
          <a:bodyPr wrap="square" lIns="0" tIns="0" rIns="0" bIns="0" rtlCol="0"/>
          <a:lstStyle/>
          <a:p>
            <a:endParaRPr/>
          </a:p>
        </p:txBody>
      </p:sp>
      <p:sp>
        <p:nvSpPr>
          <p:cNvPr id="1703" name="object 1703"/>
          <p:cNvSpPr/>
          <p:nvPr/>
        </p:nvSpPr>
        <p:spPr>
          <a:xfrm>
            <a:off x="693419" y="5337809"/>
            <a:ext cx="0" cy="21590"/>
          </a:xfrm>
          <a:custGeom>
            <a:avLst/>
            <a:gdLst/>
            <a:ahLst/>
            <a:cxnLst/>
            <a:rect l="l" t="t" r="r" b="b"/>
            <a:pathLst>
              <a:path h="21589">
                <a:moveTo>
                  <a:pt x="-11429" y="10794"/>
                </a:moveTo>
                <a:lnTo>
                  <a:pt x="11429" y="10794"/>
                </a:lnTo>
              </a:path>
            </a:pathLst>
          </a:custGeom>
          <a:ln w="21590">
            <a:solidFill>
              <a:srgbClr val="001F5F"/>
            </a:solidFill>
          </a:ln>
        </p:spPr>
        <p:txBody>
          <a:bodyPr wrap="square" lIns="0" tIns="0" rIns="0" bIns="0" rtlCol="0"/>
          <a:lstStyle/>
          <a:p>
            <a:endParaRPr/>
          </a:p>
        </p:txBody>
      </p:sp>
      <p:sp>
        <p:nvSpPr>
          <p:cNvPr id="1704" name="object 1704"/>
          <p:cNvSpPr/>
          <p:nvPr/>
        </p:nvSpPr>
        <p:spPr>
          <a:xfrm>
            <a:off x="704850" y="5327650"/>
            <a:ext cx="22860" cy="0"/>
          </a:xfrm>
          <a:custGeom>
            <a:avLst/>
            <a:gdLst/>
            <a:ahLst/>
            <a:cxnLst/>
            <a:rect l="l" t="t" r="r" b="b"/>
            <a:pathLst>
              <a:path w="22859">
                <a:moveTo>
                  <a:pt x="0" y="0"/>
                </a:moveTo>
                <a:lnTo>
                  <a:pt x="22859" y="0"/>
                </a:lnTo>
              </a:path>
            </a:pathLst>
          </a:custGeom>
          <a:ln w="22860">
            <a:solidFill>
              <a:srgbClr val="001F5F"/>
            </a:solidFill>
          </a:ln>
        </p:spPr>
        <p:txBody>
          <a:bodyPr wrap="square" lIns="0" tIns="0" rIns="0" bIns="0" rtlCol="0"/>
          <a:lstStyle/>
          <a:p>
            <a:endParaRPr/>
          </a:p>
        </p:txBody>
      </p:sp>
      <p:sp>
        <p:nvSpPr>
          <p:cNvPr id="1705" name="object 1705"/>
          <p:cNvSpPr/>
          <p:nvPr/>
        </p:nvSpPr>
        <p:spPr>
          <a:xfrm>
            <a:off x="749300" y="5327650"/>
            <a:ext cx="21590" cy="0"/>
          </a:xfrm>
          <a:custGeom>
            <a:avLst/>
            <a:gdLst/>
            <a:ahLst/>
            <a:cxnLst/>
            <a:rect l="l" t="t" r="r" b="b"/>
            <a:pathLst>
              <a:path w="21590">
                <a:moveTo>
                  <a:pt x="0" y="0"/>
                </a:moveTo>
                <a:lnTo>
                  <a:pt x="21590" y="0"/>
                </a:lnTo>
              </a:path>
            </a:pathLst>
          </a:custGeom>
          <a:ln w="22860">
            <a:solidFill>
              <a:srgbClr val="001F5F"/>
            </a:solidFill>
          </a:ln>
        </p:spPr>
        <p:txBody>
          <a:bodyPr wrap="square" lIns="0" tIns="0" rIns="0" bIns="0" rtlCol="0"/>
          <a:lstStyle/>
          <a:p>
            <a:endParaRPr/>
          </a:p>
        </p:txBody>
      </p:sp>
      <p:sp>
        <p:nvSpPr>
          <p:cNvPr id="1706" name="object 1706"/>
          <p:cNvSpPr/>
          <p:nvPr/>
        </p:nvSpPr>
        <p:spPr>
          <a:xfrm>
            <a:off x="792480" y="5327650"/>
            <a:ext cx="22860" cy="0"/>
          </a:xfrm>
          <a:custGeom>
            <a:avLst/>
            <a:gdLst/>
            <a:ahLst/>
            <a:cxnLst/>
            <a:rect l="l" t="t" r="r" b="b"/>
            <a:pathLst>
              <a:path w="22859">
                <a:moveTo>
                  <a:pt x="0" y="0"/>
                </a:moveTo>
                <a:lnTo>
                  <a:pt x="22860" y="0"/>
                </a:lnTo>
              </a:path>
            </a:pathLst>
          </a:custGeom>
          <a:ln w="22860">
            <a:solidFill>
              <a:srgbClr val="001F5F"/>
            </a:solidFill>
          </a:ln>
        </p:spPr>
        <p:txBody>
          <a:bodyPr wrap="square" lIns="0" tIns="0" rIns="0" bIns="0" rtlCol="0"/>
          <a:lstStyle/>
          <a:p>
            <a:endParaRPr/>
          </a:p>
        </p:txBody>
      </p:sp>
      <p:sp>
        <p:nvSpPr>
          <p:cNvPr id="1707" name="object 1707"/>
          <p:cNvSpPr/>
          <p:nvPr/>
        </p:nvSpPr>
        <p:spPr>
          <a:xfrm>
            <a:off x="836930" y="5327650"/>
            <a:ext cx="21590" cy="0"/>
          </a:xfrm>
          <a:custGeom>
            <a:avLst/>
            <a:gdLst/>
            <a:ahLst/>
            <a:cxnLst/>
            <a:rect l="l" t="t" r="r" b="b"/>
            <a:pathLst>
              <a:path w="21590">
                <a:moveTo>
                  <a:pt x="0" y="0"/>
                </a:moveTo>
                <a:lnTo>
                  <a:pt x="21589" y="0"/>
                </a:lnTo>
              </a:path>
            </a:pathLst>
          </a:custGeom>
          <a:ln w="22860">
            <a:solidFill>
              <a:srgbClr val="001F5F"/>
            </a:solidFill>
          </a:ln>
        </p:spPr>
        <p:txBody>
          <a:bodyPr wrap="square" lIns="0" tIns="0" rIns="0" bIns="0" rtlCol="0"/>
          <a:lstStyle/>
          <a:p>
            <a:endParaRPr/>
          </a:p>
        </p:txBody>
      </p:sp>
      <p:sp>
        <p:nvSpPr>
          <p:cNvPr id="1708" name="object 1708"/>
          <p:cNvSpPr/>
          <p:nvPr/>
        </p:nvSpPr>
        <p:spPr>
          <a:xfrm>
            <a:off x="881380" y="5327650"/>
            <a:ext cx="21590" cy="0"/>
          </a:xfrm>
          <a:custGeom>
            <a:avLst/>
            <a:gdLst/>
            <a:ahLst/>
            <a:cxnLst/>
            <a:rect l="l" t="t" r="r" b="b"/>
            <a:pathLst>
              <a:path w="21590">
                <a:moveTo>
                  <a:pt x="0" y="0"/>
                </a:moveTo>
                <a:lnTo>
                  <a:pt x="21589" y="0"/>
                </a:lnTo>
              </a:path>
            </a:pathLst>
          </a:custGeom>
          <a:ln w="22860">
            <a:solidFill>
              <a:srgbClr val="001F5F"/>
            </a:solidFill>
          </a:ln>
        </p:spPr>
        <p:txBody>
          <a:bodyPr wrap="square" lIns="0" tIns="0" rIns="0" bIns="0" rtlCol="0"/>
          <a:lstStyle/>
          <a:p>
            <a:endParaRPr/>
          </a:p>
        </p:txBody>
      </p:sp>
      <p:sp>
        <p:nvSpPr>
          <p:cNvPr id="1709" name="object 1709"/>
          <p:cNvSpPr/>
          <p:nvPr/>
        </p:nvSpPr>
        <p:spPr>
          <a:xfrm>
            <a:off x="924560" y="5327650"/>
            <a:ext cx="22860" cy="0"/>
          </a:xfrm>
          <a:custGeom>
            <a:avLst/>
            <a:gdLst/>
            <a:ahLst/>
            <a:cxnLst/>
            <a:rect l="l" t="t" r="r" b="b"/>
            <a:pathLst>
              <a:path w="22859">
                <a:moveTo>
                  <a:pt x="0" y="0"/>
                </a:moveTo>
                <a:lnTo>
                  <a:pt x="22859" y="0"/>
                </a:lnTo>
              </a:path>
            </a:pathLst>
          </a:custGeom>
          <a:ln w="22860">
            <a:solidFill>
              <a:srgbClr val="001F5F"/>
            </a:solidFill>
          </a:ln>
        </p:spPr>
        <p:txBody>
          <a:bodyPr wrap="square" lIns="0" tIns="0" rIns="0" bIns="0" rtlCol="0"/>
          <a:lstStyle/>
          <a:p>
            <a:endParaRPr/>
          </a:p>
        </p:txBody>
      </p:sp>
      <p:sp>
        <p:nvSpPr>
          <p:cNvPr id="1710" name="object 1710"/>
          <p:cNvSpPr/>
          <p:nvPr/>
        </p:nvSpPr>
        <p:spPr>
          <a:xfrm>
            <a:off x="969010" y="5327650"/>
            <a:ext cx="21590" cy="0"/>
          </a:xfrm>
          <a:custGeom>
            <a:avLst/>
            <a:gdLst/>
            <a:ahLst/>
            <a:cxnLst/>
            <a:rect l="l" t="t" r="r" b="b"/>
            <a:pathLst>
              <a:path w="21590">
                <a:moveTo>
                  <a:pt x="0" y="0"/>
                </a:moveTo>
                <a:lnTo>
                  <a:pt x="21590" y="0"/>
                </a:lnTo>
              </a:path>
            </a:pathLst>
          </a:custGeom>
          <a:ln w="22860">
            <a:solidFill>
              <a:srgbClr val="001F5F"/>
            </a:solidFill>
          </a:ln>
        </p:spPr>
        <p:txBody>
          <a:bodyPr wrap="square" lIns="0" tIns="0" rIns="0" bIns="0" rtlCol="0"/>
          <a:lstStyle/>
          <a:p>
            <a:endParaRPr/>
          </a:p>
        </p:txBody>
      </p:sp>
      <p:sp>
        <p:nvSpPr>
          <p:cNvPr id="1711" name="object 1711"/>
          <p:cNvSpPr/>
          <p:nvPr/>
        </p:nvSpPr>
        <p:spPr>
          <a:xfrm>
            <a:off x="1012189" y="5327650"/>
            <a:ext cx="22860" cy="0"/>
          </a:xfrm>
          <a:custGeom>
            <a:avLst/>
            <a:gdLst/>
            <a:ahLst/>
            <a:cxnLst/>
            <a:rect l="l" t="t" r="r" b="b"/>
            <a:pathLst>
              <a:path w="22859">
                <a:moveTo>
                  <a:pt x="0" y="0"/>
                </a:moveTo>
                <a:lnTo>
                  <a:pt x="22859" y="0"/>
                </a:lnTo>
              </a:path>
            </a:pathLst>
          </a:custGeom>
          <a:ln w="22860">
            <a:solidFill>
              <a:srgbClr val="001F5F"/>
            </a:solidFill>
          </a:ln>
        </p:spPr>
        <p:txBody>
          <a:bodyPr wrap="square" lIns="0" tIns="0" rIns="0" bIns="0" rtlCol="0"/>
          <a:lstStyle/>
          <a:p>
            <a:endParaRPr/>
          </a:p>
        </p:txBody>
      </p:sp>
      <p:sp>
        <p:nvSpPr>
          <p:cNvPr id="1712" name="object 1712"/>
          <p:cNvSpPr/>
          <p:nvPr/>
        </p:nvSpPr>
        <p:spPr>
          <a:xfrm>
            <a:off x="1056639" y="5327650"/>
            <a:ext cx="21590" cy="0"/>
          </a:xfrm>
          <a:custGeom>
            <a:avLst/>
            <a:gdLst/>
            <a:ahLst/>
            <a:cxnLst/>
            <a:rect l="l" t="t" r="r" b="b"/>
            <a:pathLst>
              <a:path w="21590">
                <a:moveTo>
                  <a:pt x="0" y="0"/>
                </a:moveTo>
                <a:lnTo>
                  <a:pt x="21590" y="0"/>
                </a:lnTo>
              </a:path>
            </a:pathLst>
          </a:custGeom>
          <a:ln w="22860">
            <a:solidFill>
              <a:srgbClr val="001F5F"/>
            </a:solidFill>
          </a:ln>
        </p:spPr>
        <p:txBody>
          <a:bodyPr wrap="square" lIns="0" tIns="0" rIns="0" bIns="0" rtlCol="0"/>
          <a:lstStyle/>
          <a:p>
            <a:endParaRPr/>
          </a:p>
        </p:txBody>
      </p:sp>
      <p:sp>
        <p:nvSpPr>
          <p:cNvPr id="1713" name="object 1713"/>
          <p:cNvSpPr/>
          <p:nvPr/>
        </p:nvSpPr>
        <p:spPr>
          <a:xfrm>
            <a:off x="1101089" y="5327650"/>
            <a:ext cx="21590" cy="0"/>
          </a:xfrm>
          <a:custGeom>
            <a:avLst/>
            <a:gdLst/>
            <a:ahLst/>
            <a:cxnLst/>
            <a:rect l="l" t="t" r="r" b="b"/>
            <a:pathLst>
              <a:path w="21590">
                <a:moveTo>
                  <a:pt x="0" y="0"/>
                </a:moveTo>
                <a:lnTo>
                  <a:pt x="21590" y="0"/>
                </a:lnTo>
              </a:path>
            </a:pathLst>
          </a:custGeom>
          <a:ln w="22860">
            <a:solidFill>
              <a:srgbClr val="001F5F"/>
            </a:solidFill>
          </a:ln>
        </p:spPr>
        <p:txBody>
          <a:bodyPr wrap="square" lIns="0" tIns="0" rIns="0" bIns="0" rtlCol="0"/>
          <a:lstStyle/>
          <a:p>
            <a:endParaRPr/>
          </a:p>
        </p:txBody>
      </p:sp>
      <p:sp>
        <p:nvSpPr>
          <p:cNvPr id="1714" name="object 1714"/>
          <p:cNvSpPr/>
          <p:nvPr/>
        </p:nvSpPr>
        <p:spPr>
          <a:xfrm>
            <a:off x="1144269" y="5327650"/>
            <a:ext cx="21590" cy="0"/>
          </a:xfrm>
          <a:custGeom>
            <a:avLst/>
            <a:gdLst/>
            <a:ahLst/>
            <a:cxnLst/>
            <a:rect l="l" t="t" r="r" b="b"/>
            <a:pathLst>
              <a:path w="21590">
                <a:moveTo>
                  <a:pt x="0" y="0"/>
                </a:moveTo>
                <a:lnTo>
                  <a:pt x="21590" y="0"/>
                </a:lnTo>
              </a:path>
            </a:pathLst>
          </a:custGeom>
          <a:ln w="22860">
            <a:solidFill>
              <a:srgbClr val="001F5F"/>
            </a:solidFill>
          </a:ln>
        </p:spPr>
        <p:txBody>
          <a:bodyPr wrap="square" lIns="0" tIns="0" rIns="0" bIns="0" rtlCol="0"/>
          <a:lstStyle/>
          <a:p>
            <a:endParaRPr/>
          </a:p>
        </p:txBody>
      </p:sp>
      <p:sp>
        <p:nvSpPr>
          <p:cNvPr id="1715" name="object 1715"/>
          <p:cNvSpPr/>
          <p:nvPr/>
        </p:nvSpPr>
        <p:spPr>
          <a:xfrm>
            <a:off x="1188719" y="5327650"/>
            <a:ext cx="21590" cy="0"/>
          </a:xfrm>
          <a:custGeom>
            <a:avLst/>
            <a:gdLst/>
            <a:ahLst/>
            <a:cxnLst/>
            <a:rect l="l" t="t" r="r" b="b"/>
            <a:pathLst>
              <a:path w="21590">
                <a:moveTo>
                  <a:pt x="0" y="0"/>
                </a:moveTo>
                <a:lnTo>
                  <a:pt x="21590" y="0"/>
                </a:lnTo>
              </a:path>
            </a:pathLst>
          </a:custGeom>
          <a:ln w="22860">
            <a:solidFill>
              <a:srgbClr val="001F5F"/>
            </a:solidFill>
          </a:ln>
        </p:spPr>
        <p:txBody>
          <a:bodyPr wrap="square" lIns="0" tIns="0" rIns="0" bIns="0" rtlCol="0"/>
          <a:lstStyle/>
          <a:p>
            <a:endParaRPr/>
          </a:p>
        </p:txBody>
      </p:sp>
      <p:sp>
        <p:nvSpPr>
          <p:cNvPr id="1716" name="object 1716"/>
          <p:cNvSpPr/>
          <p:nvPr/>
        </p:nvSpPr>
        <p:spPr>
          <a:xfrm>
            <a:off x="1231900" y="5327650"/>
            <a:ext cx="22860" cy="0"/>
          </a:xfrm>
          <a:custGeom>
            <a:avLst/>
            <a:gdLst/>
            <a:ahLst/>
            <a:cxnLst/>
            <a:rect l="l" t="t" r="r" b="b"/>
            <a:pathLst>
              <a:path w="22859">
                <a:moveTo>
                  <a:pt x="0" y="0"/>
                </a:moveTo>
                <a:lnTo>
                  <a:pt x="22859" y="0"/>
                </a:lnTo>
              </a:path>
            </a:pathLst>
          </a:custGeom>
          <a:ln w="22860">
            <a:solidFill>
              <a:srgbClr val="001F5F"/>
            </a:solidFill>
          </a:ln>
        </p:spPr>
        <p:txBody>
          <a:bodyPr wrap="square" lIns="0" tIns="0" rIns="0" bIns="0" rtlCol="0"/>
          <a:lstStyle/>
          <a:p>
            <a:endParaRPr/>
          </a:p>
        </p:txBody>
      </p:sp>
      <p:sp>
        <p:nvSpPr>
          <p:cNvPr id="1717" name="object 1717"/>
          <p:cNvSpPr/>
          <p:nvPr/>
        </p:nvSpPr>
        <p:spPr>
          <a:xfrm>
            <a:off x="1276350" y="5327650"/>
            <a:ext cx="21590" cy="0"/>
          </a:xfrm>
          <a:custGeom>
            <a:avLst/>
            <a:gdLst/>
            <a:ahLst/>
            <a:cxnLst/>
            <a:rect l="l" t="t" r="r" b="b"/>
            <a:pathLst>
              <a:path w="21590">
                <a:moveTo>
                  <a:pt x="0" y="0"/>
                </a:moveTo>
                <a:lnTo>
                  <a:pt x="21590" y="0"/>
                </a:lnTo>
              </a:path>
            </a:pathLst>
          </a:custGeom>
          <a:ln w="22860">
            <a:solidFill>
              <a:srgbClr val="001F5F"/>
            </a:solidFill>
          </a:ln>
        </p:spPr>
        <p:txBody>
          <a:bodyPr wrap="square" lIns="0" tIns="0" rIns="0" bIns="0" rtlCol="0"/>
          <a:lstStyle/>
          <a:p>
            <a:endParaRPr/>
          </a:p>
        </p:txBody>
      </p:sp>
      <p:sp>
        <p:nvSpPr>
          <p:cNvPr id="1718" name="object 1718"/>
          <p:cNvSpPr/>
          <p:nvPr/>
        </p:nvSpPr>
        <p:spPr>
          <a:xfrm>
            <a:off x="1319530" y="5327650"/>
            <a:ext cx="22860" cy="0"/>
          </a:xfrm>
          <a:custGeom>
            <a:avLst/>
            <a:gdLst/>
            <a:ahLst/>
            <a:cxnLst/>
            <a:rect l="l" t="t" r="r" b="b"/>
            <a:pathLst>
              <a:path w="22859">
                <a:moveTo>
                  <a:pt x="0" y="0"/>
                </a:moveTo>
                <a:lnTo>
                  <a:pt x="22859" y="0"/>
                </a:lnTo>
              </a:path>
            </a:pathLst>
          </a:custGeom>
          <a:ln w="22860">
            <a:solidFill>
              <a:srgbClr val="001F5F"/>
            </a:solidFill>
          </a:ln>
        </p:spPr>
        <p:txBody>
          <a:bodyPr wrap="square" lIns="0" tIns="0" rIns="0" bIns="0" rtlCol="0"/>
          <a:lstStyle/>
          <a:p>
            <a:endParaRPr/>
          </a:p>
        </p:txBody>
      </p:sp>
      <p:sp>
        <p:nvSpPr>
          <p:cNvPr id="1719" name="object 1719"/>
          <p:cNvSpPr/>
          <p:nvPr/>
        </p:nvSpPr>
        <p:spPr>
          <a:xfrm>
            <a:off x="1363980" y="5327650"/>
            <a:ext cx="21590" cy="0"/>
          </a:xfrm>
          <a:custGeom>
            <a:avLst/>
            <a:gdLst/>
            <a:ahLst/>
            <a:cxnLst/>
            <a:rect l="l" t="t" r="r" b="b"/>
            <a:pathLst>
              <a:path w="21590">
                <a:moveTo>
                  <a:pt x="0" y="0"/>
                </a:moveTo>
                <a:lnTo>
                  <a:pt x="21589" y="0"/>
                </a:lnTo>
              </a:path>
            </a:pathLst>
          </a:custGeom>
          <a:ln w="22860">
            <a:solidFill>
              <a:srgbClr val="001F5F"/>
            </a:solidFill>
          </a:ln>
        </p:spPr>
        <p:txBody>
          <a:bodyPr wrap="square" lIns="0" tIns="0" rIns="0" bIns="0" rtlCol="0"/>
          <a:lstStyle/>
          <a:p>
            <a:endParaRPr/>
          </a:p>
        </p:txBody>
      </p:sp>
      <p:sp>
        <p:nvSpPr>
          <p:cNvPr id="1720" name="object 1720"/>
          <p:cNvSpPr/>
          <p:nvPr/>
        </p:nvSpPr>
        <p:spPr>
          <a:xfrm>
            <a:off x="1408430" y="5327650"/>
            <a:ext cx="21590" cy="0"/>
          </a:xfrm>
          <a:custGeom>
            <a:avLst/>
            <a:gdLst/>
            <a:ahLst/>
            <a:cxnLst/>
            <a:rect l="l" t="t" r="r" b="b"/>
            <a:pathLst>
              <a:path w="21590">
                <a:moveTo>
                  <a:pt x="0" y="0"/>
                </a:moveTo>
                <a:lnTo>
                  <a:pt x="21589" y="0"/>
                </a:lnTo>
              </a:path>
            </a:pathLst>
          </a:custGeom>
          <a:ln w="22860">
            <a:solidFill>
              <a:srgbClr val="001F5F"/>
            </a:solidFill>
          </a:ln>
        </p:spPr>
        <p:txBody>
          <a:bodyPr wrap="square" lIns="0" tIns="0" rIns="0" bIns="0" rtlCol="0"/>
          <a:lstStyle/>
          <a:p>
            <a:endParaRPr/>
          </a:p>
        </p:txBody>
      </p:sp>
      <p:sp>
        <p:nvSpPr>
          <p:cNvPr id="1721" name="object 1721"/>
          <p:cNvSpPr/>
          <p:nvPr/>
        </p:nvSpPr>
        <p:spPr>
          <a:xfrm>
            <a:off x="1451610" y="5327650"/>
            <a:ext cx="22860" cy="0"/>
          </a:xfrm>
          <a:custGeom>
            <a:avLst/>
            <a:gdLst/>
            <a:ahLst/>
            <a:cxnLst/>
            <a:rect l="l" t="t" r="r" b="b"/>
            <a:pathLst>
              <a:path w="22859">
                <a:moveTo>
                  <a:pt x="0" y="0"/>
                </a:moveTo>
                <a:lnTo>
                  <a:pt x="22859" y="0"/>
                </a:lnTo>
              </a:path>
            </a:pathLst>
          </a:custGeom>
          <a:ln w="22860">
            <a:solidFill>
              <a:srgbClr val="001F5F"/>
            </a:solidFill>
          </a:ln>
        </p:spPr>
        <p:txBody>
          <a:bodyPr wrap="square" lIns="0" tIns="0" rIns="0" bIns="0" rtlCol="0"/>
          <a:lstStyle/>
          <a:p>
            <a:endParaRPr/>
          </a:p>
        </p:txBody>
      </p:sp>
      <p:sp>
        <p:nvSpPr>
          <p:cNvPr id="1722" name="object 1722"/>
          <p:cNvSpPr/>
          <p:nvPr/>
        </p:nvSpPr>
        <p:spPr>
          <a:xfrm>
            <a:off x="1496060" y="5327650"/>
            <a:ext cx="21590" cy="0"/>
          </a:xfrm>
          <a:custGeom>
            <a:avLst/>
            <a:gdLst/>
            <a:ahLst/>
            <a:cxnLst/>
            <a:rect l="l" t="t" r="r" b="b"/>
            <a:pathLst>
              <a:path w="21590">
                <a:moveTo>
                  <a:pt x="0" y="0"/>
                </a:moveTo>
                <a:lnTo>
                  <a:pt x="21590" y="0"/>
                </a:lnTo>
              </a:path>
            </a:pathLst>
          </a:custGeom>
          <a:ln w="22860">
            <a:solidFill>
              <a:srgbClr val="001F5F"/>
            </a:solidFill>
          </a:ln>
        </p:spPr>
        <p:txBody>
          <a:bodyPr wrap="square" lIns="0" tIns="0" rIns="0" bIns="0" rtlCol="0"/>
          <a:lstStyle/>
          <a:p>
            <a:endParaRPr/>
          </a:p>
        </p:txBody>
      </p:sp>
      <p:sp>
        <p:nvSpPr>
          <p:cNvPr id="1723" name="object 1723"/>
          <p:cNvSpPr/>
          <p:nvPr/>
        </p:nvSpPr>
        <p:spPr>
          <a:xfrm>
            <a:off x="1539239" y="5327650"/>
            <a:ext cx="22860" cy="0"/>
          </a:xfrm>
          <a:custGeom>
            <a:avLst/>
            <a:gdLst/>
            <a:ahLst/>
            <a:cxnLst/>
            <a:rect l="l" t="t" r="r" b="b"/>
            <a:pathLst>
              <a:path w="22859">
                <a:moveTo>
                  <a:pt x="0" y="0"/>
                </a:moveTo>
                <a:lnTo>
                  <a:pt x="22859" y="0"/>
                </a:lnTo>
              </a:path>
            </a:pathLst>
          </a:custGeom>
          <a:ln w="22860">
            <a:solidFill>
              <a:srgbClr val="001F5F"/>
            </a:solidFill>
          </a:ln>
        </p:spPr>
        <p:txBody>
          <a:bodyPr wrap="square" lIns="0" tIns="0" rIns="0" bIns="0" rtlCol="0"/>
          <a:lstStyle/>
          <a:p>
            <a:endParaRPr/>
          </a:p>
        </p:txBody>
      </p:sp>
      <p:sp>
        <p:nvSpPr>
          <p:cNvPr id="1724" name="object 1724"/>
          <p:cNvSpPr/>
          <p:nvPr/>
        </p:nvSpPr>
        <p:spPr>
          <a:xfrm>
            <a:off x="1583689" y="5327650"/>
            <a:ext cx="21590" cy="0"/>
          </a:xfrm>
          <a:custGeom>
            <a:avLst/>
            <a:gdLst/>
            <a:ahLst/>
            <a:cxnLst/>
            <a:rect l="l" t="t" r="r" b="b"/>
            <a:pathLst>
              <a:path w="21590">
                <a:moveTo>
                  <a:pt x="0" y="0"/>
                </a:moveTo>
                <a:lnTo>
                  <a:pt x="21590" y="0"/>
                </a:lnTo>
              </a:path>
            </a:pathLst>
          </a:custGeom>
          <a:ln w="22860">
            <a:solidFill>
              <a:srgbClr val="001F5F"/>
            </a:solidFill>
          </a:ln>
        </p:spPr>
        <p:txBody>
          <a:bodyPr wrap="square" lIns="0" tIns="0" rIns="0" bIns="0" rtlCol="0"/>
          <a:lstStyle/>
          <a:p>
            <a:endParaRPr/>
          </a:p>
        </p:txBody>
      </p:sp>
      <p:sp>
        <p:nvSpPr>
          <p:cNvPr id="1725" name="object 1725"/>
          <p:cNvSpPr/>
          <p:nvPr/>
        </p:nvSpPr>
        <p:spPr>
          <a:xfrm>
            <a:off x="1628139" y="5327650"/>
            <a:ext cx="21590" cy="0"/>
          </a:xfrm>
          <a:custGeom>
            <a:avLst/>
            <a:gdLst/>
            <a:ahLst/>
            <a:cxnLst/>
            <a:rect l="l" t="t" r="r" b="b"/>
            <a:pathLst>
              <a:path w="21589">
                <a:moveTo>
                  <a:pt x="0" y="0"/>
                </a:moveTo>
                <a:lnTo>
                  <a:pt x="21590" y="0"/>
                </a:lnTo>
              </a:path>
            </a:pathLst>
          </a:custGeom>
          <a:ln w="22860">
            <a:solidFill>
              <a:srgbClr val="001F5F"/>
            </a:solidFill>
          </a:ln>
        </p:spPr>
        <p:txBody>
          <a:bodyPr wrap="square" lIns="0" tIns="0" rIns="0" bIns="0" rtlCol="0"/>
          <a:lstStyle/>
          <a:p>
            <a:endParaRPr/>
          </a:p>
        </p:txBody>
      </p:sp>
      <p:sp>
        <p:nvSpPr>
          <p:cNvPr id="1726" name="object 1726"/>
          <p:cNvSpPr/>
          <p:nvPr/>
        </p:nvSpPr>
        <p:spPr>
          <a:xfrm>
            <a:off x="1671320" y="5327650"/>
            <a:ext cx="21590" cy="0"/>
          </a:xfrm>
          <a:custGeom>
            <a:avLst/>
            <a:gdLst/>
            <a:ahLst/>
            <a:cxnLst/>
            <a:rect l="l" t="t" r="r" b="b"/>
            <a:pathLst>
              <a:path w="21589">
                <a:moveTo>
                  <a:pt x="0" y="0"/>
                </a:moveTo>
                <a:lnTo>
                  <a:pt x="21590" y="0"/>
                </a:lnTo>
              </a:path>
            </a:pathLst>
          </a:custGeom>
          <a:ln w="22860">
            <a:solidFill>
              <a:srgbClr val="001F5F"/>
            </a:solidFill>
          </a:ln>
        </p:spPr>
        <p:txBody>
          <a:bodyPr wrap="square" lIns="0" tIns="0" rIns="0" bIns="0" rtlCol="0"/>
          <a:lstStyle/>
          <a:p>
            <a:endParaRPr/>
          </a:p>
        </p:txBody>
      </p:sp>
      <p:sp>
        <p:nvSpPr>
          <p:cNvPr id="1727" name="object 1727"/>
          <p:cNvSpPr/>
          <p:nvPr/>
        </p:nvSpPr>
        <p:spPr>
          <a:xfrm>
            <a:off x="1715770" y="5327650"/>
            <a:ext cx="21590" cy="0"/>
          </a:xfrm>
          <a:custGeom>
            <a:avLst/>
            <a:gdLst/>
            <a:ahLst/>
            <a:cxnLst/>
            <a:rect l="l" t="t" r="r" b="b"/>
            <a:pathLst>
              <a:path w="21589">
                <a:moveTo>
                  <a:pt x="0" y="0"/>
                </a:moveTo>
                <a:lnTo>
                  <a:pt x="21590" y="0"/>
                </a:lnTo>
              </a:path>
            </a:pathLst>
          </a:custGeom>
          <a:ln w="22860">
            <a:solidFill>
              <a:srgbClr val="001F5F"/>
            </a:solidFill>
          </a:ln>
        </p:spPr>
        <p:txBody>
          <a:bodyPr wrap="square" lIns="0" tIns="0" rIns="0" bIns="0" rtlCol="0"/>
          <a:lstStyle/>
          <a:p>
            <a:endParaRPr/>
          </a:p>
        </p:txBody>
      </p:sp>
      <p:sp>
        <p:nvSpPr>
          <p:cNvPr id="1728" name="object 1728"/>
          <p:cNvSpPr/>
          <p:nvPr/>
        </p:nvSpPr>
        <p:spPr>
          <a:xfrm>
            <a:off x="1758950" y="5327650"/>
            <a:ext cx="22860" cy="0"/>
          </a:xfrm>
          <a:custGeom>
            <a:avLst/>
            <a:gdLst/>
            <a:ahLst/>
            <a:cxnLst/>
            <a:rect l="l" t="t" r="r" b="b"/>
            <a:pathLst>
              <a:path w="22860">
                <a:moveTo>
                  <a:pt x="0" y="0"/>
                </a:moveTo>
                <a:lnTo>
                  <a:pt x="22860" y="0"/>
                </a:lnTo>
              </a:path>
            </a:pathLst>
          </a:custGeom>
          <a:ln w="22860">
            <a:solidFill>
              <a:srgbClr val="001F5F"/>
            </a:solidFill>
          </a:ln>
        </p:spPr>
        <p:txBody>
          <a:bodyPr wrap="square" lIns="0" tIns="0" rIns="0" bIns="0" rtlCol="0"/>
          <a:lstStyle/>
          <a:p>
            <a:endParaRPr/>
          </a:p>
        </p:txBody>
      </p:sp>
      <p:sp>
        <p:nvSpPr>
          <p:cNvPr id="1729" name="object 1729"/>
          <p:cNvSpPr/>
          <p:nvPr/>
        </p:nvSpPr>
        <p:spPr>
          <a:xfrm>
            <a:off x="1803400" y="5327650"/>
            <a:ext cx="21590" cy="0"/>
          </a:xfrm>
          <a:custGeom>
            <a:avLst/>
            <a:gdLst/>
            <a:ahLst/>
            <a:cxnLst/>
            <a:rect l="l" t="t" r="r" b="b"/>
            <a:pathLst>
              <a:path w="21589">
                <a:moveTo>
                  <a:pt x="0" y="0"/>
                </a:moveTo>
                <a:lnTo>
                  <a:pt x="21589" y="0"/>
                </a:lnTo>
              </a:path>
            </a:pathLst>
          </a:custGeom>
          <a:ln w="22860">
            <a:solidFill>
              <a:srgbClr val="001F5F"/>
            </a:solidFill>
          </a:ln>
        </p:spPr>
        <p:txBody>
          <a:bodyPr wrap="square" lIns="0" tIns="0" rIns="0" bIns="0" rtlCol="0"/>
          <a:lstStyle/>
          <a:p>
            <a:endParaRPr/>
          </a:p>
        </p:txBody>
      </p:sp>
      <p:sp>
        <p:nvSpPr>
          <p:cNvPr id="1730" name="object 1730"/>
          <p:cNvSpPr/>
          <p:nvPr/>
        </p:nvSpPr>
        <p:spPr>
          <a:xfrm>
            <a:off x="1846579" y="5327650"/>
            <a:ext cx="22860" cy="0"/>
          </a:xfrm>
          <a:custGeom>
            <a:avLst/>
            <a:gdLst/>
            <a:ahLst/>
            <a:cxnLst/>
            <a:rect l="l" t="t" r="r" b="b"/>
            <a:pathLst>
              <a:path w="22860">
                <a:moveTo>
                  <a:pt x="0" y="0"/>
                </a:moveTo>
                <a:lnTo>
                  <a:pt x="22859" y="0"/>
                </a:lnTo>
              </a:path>
            </a:pathLst>
          </a:custGeom>
          <a:ln w="22860">
            <a:solidFill>
              <a:srgbClr val="001F5F"/>
            </a:solidFill>
          </a:ln>
        </p:spPr>
        <p:txBody>
          <a:bodyPr wrap="square" lIns="0" tIns="0" rIns="0" bIns="0" rtlCol="0"/>
          <a:lstStyle/>
          <a:p>
            <a:endParaRPr/>
          </a:p>
        </p:txBody>
      </p:sp>
      <p:sp>
        <p:nvSpPr>
          <p:cNvPr id="1731" name="object 1731"/>
          <p:cNvSpPr/>
          <p:nvPr/>
        </p:nvSpPr>
        <p:spPr>
          <a:xfrm>
            <a:off x="1891029" y="5327650"/>
            <a:ext cx="21590" cy="0"/>
          </a:xfrm>
          <a:custGeom>
            <a:avLst/>
            <a:gdLst/>
            <a:ahLst/>
            <a:cxnLst/>
            <a:rect l="l" t="t" r="r" b="b"/>
            <a:pathLst>
              <a:path w="21589">
                <a:moveTo>
                  <a:pt x="0" y="0"/>
                </a:moveTo>
                <a:lnTo>
                  <a:pt x="21589" y="0"/>
                </a:lnTo>
              </a:path>
            </a:pathLst>
          </a:custGeom>
          <a:ln w="22860">
            <a:solidFill>
              <a:srgbClr val="001F5F"/>
            </a:solidFill>
          </a:ln>
        </p:spPr>
        <p:txBody>
          <a:bodyPr wrap="square" lIns="0" tIns="0" rIns="0" bIns="0" rtlCol="0"/>
          <a:lstStyle/>
          <a:p>
            <a:endParaRPr/>
          </a:p>
        </p:txBody>
      </p:sp>
      <p:sp>
        <p:nvSpPr>
          <p:cNvPr id="1732" name="object 1732"/>
          <p:cNvSpPr/>
          <p:nvPr/>
        </p:nvSpPr>
        <p:spPr>
          <a:xfrm>
            <a:off x="1935479" y="5327650"/>
            <a:ext cx="21590" cy="0"/>
          </a:xfrm>
          <a:custGeom>
            <a:avLst/>
            <a:gdLst/>
            <a:ahLst/>
            <a:cxnLst/>
            <a:rect l="l" t="t" r="r" b="b"/>
            <a:pathLst>
              <a:path w="21589">
                <a:moveTo>
                  <a:pt x="0" y="0"/>
                </a:moveTo>
                <a:lnTo>
                  <a:pt x="21589" y="0"/>
                </a:lnTo>
              </a:path>
            </a:pathLst>
          </a:custGeom>
          <a:ln w="22860">
            <a:solidFill>
              <a:srgbClr val="001F5F"/>
            </a:solidFill>
          </a:ln>
        </p:spPr>
        <p:txBody>
          <a:bodyPr wrap="square" lIns="0" tIns="0" rIns="0" bIns="0" rtlCol="0"/>
          <a:lstStyle/>
          <a:p>
            <a:endParaRPr/>
          </a:p>
        </p:txBody>
      </p:sp>
      <p:sp>
        <p:nvSpPr>
          <p:cNvPr id="1733" name="object 1733"/>
          <p:cNvSpPr/>
          <p:nvPr/>
        </p:nvSpPr>
        <p:spPr>
          <a:xfrm>
            <a:off x="1978660" y="5327650"/>
            <a:ext cx="21590" cy="0"/>
          </a:xfrm>
          <a:custGeom>
            <a:avLst/>
            <a:gdLst/>
            <a:ahLst/>
            <a:cxnLst/>
            <a:rect l="l" t="t" r="r" b="b"/>
            <a:pathLst>
              <a:path w="21589">
                <a:moveTo>
                  <a:pt x="0" y="0"/>
                </a:moveTo>
                <a:lnTo>
                  <a:pt x="21589" y="0"/>
                </a:lnTo>
              </a:path>
            </a:pathLst>
          </a:custGeom>
          <a:ln w="22860">
            <a:solidFill>
              <a:srgbClr val="001F5F"/>
            </a:solidFill>
          </a:ln>
        </p:spPr>
        <p:txBody>
          <a:bodyPr wrap="square" lIns="0" tIns="0" rIns="0" bIns="0" rtlCol="0"/>
          <a:lstStyle/>
          <a:p>
            <a:endParaRPr/>
          </a:p>
        </p:txBody>
      </p:sp>
      <p:sp>
        <p:nvSpPr>
          <p:cNvPr id="1734" name="object 1734"/>
          <p:cNvSpPr/>
          <p:nvPr/>
        </p:nvSpPr>
        <p:spPr>
          <a:xfrm>
            <a:off x="2023110" y="5327650"/>
            <a:ext cx="21590" cy="0"/>
          </a:xfrm>
          <a:custGeom>
            <a:avLst/>
            <a:gdLst/>
            <a:ahLst/>
            <a:cxnLst/>
            <a:rect l="l" t="t" r="r" b="b"/>
            <a:pathLst>
              <a:path w="21589">
                <a:moveTo>
                  <a:pt x="0" y="0"/>
                </a:moveTo>
                <a:lnTo>
                  <a:pt x="21589" y="0"/>
                </a:lnTo>
              </a:path>
            </a:pathLst>
          </a:custGeom>
          <a:ln w="22860">
            <a:solidFill>
              <a:srgbClr val="001F5F"/>
            </a:solidFill>
          </a:ln>
        </p:spPr>
        <p:txBody>
          <a:bodyPr wrap="square" lIns="0" tIns="0" rIns="0" bIns="0" rtlCol="0"/>
          <a:lstStyle/>
          <a:p>
            <a:endParaRPr/>
          </a:p>
        </p:txBody>
      </p:sp>
      <p:sp>
        <p:nvSpPr>
          <p:cNvPr id="1735" name="object 1735"/>
          <p:cNvSpPr/>
          <p:nvPr/>
        </p:nvSpPr>
        <p:spPr>
          <a:xfrm>
            <a:off x="2066289" y="5327650"/>
            <a:ext cx="22860" cy="0"/>
          </a:xfrm>
          <a:custGeom>
            <a:avLst/>
            <a:gdLst/>
            <a:ahLst/>
            <a:cxnLst/>
            <a:rect l="l" t="t" r="r" b="b"/>
            <a:pathLst>
              <a:path w="22860">
                <a:moveTo>
                  <a:pt x="0" y="0"/>
                </a:moveTo>
                <a:lnTo>
                  <a:pt x="22860" y="0"/>
                </a:lnTo>
              </a:path>
            </a:pathLst>
          </a:custGeom>
          <a:ln w="22860">
            <a:solidFill>
              <a:srgbClr val="001F5F"/>
            </a:solidFill>
          </a:ln>
        </p:spPr>
        <p:txBody>
          <a:bodyPr wrap="square" lIns="0" tIns="0" rIns="0" bIns="0" rtlCol="0"/>
          <a:lstStyle/>
          <a:p>
            <a:endParaRPr/>
          </a:p>
        </p:txBody>
      </p:sp>
      <p:sp>
        <p:nvSpPr>
          <p:cNvPr id="1736" name="object 1736"/>
          <p:cNvSpPr/>
          <p:nvPr/>
        </p:nvSpPr>
        <p:spPr>
          <a:xfrm>
            <a:off x="2110739" y="5327650"/>
            <a:ext cx="21590" cy="0"/>
          </a:xfrm>
          <a:custGeom>
            <a:avLst/>
            <a:gdLst/>
            <a:ahLst/>
            <a:cxnLst/>
            <a:rect l="l" t="t" r="r" b="b"/>
            <a:pathLst>
              <a:path w="21589">
                <a:moveTo>
                  <a:pt x="0" y="0"/>
                </a:moveTo>
                <a:lnTo>
                  <a:pt x="21590" y="0"/>
                </a:lnTo>
              </a:path>
            </a:pathLst>
          </a:custGeom>
          <a:ln w="22860">
            <a:solidFill>
              <a:srgbClr val="001F5F"/>
            </a:solidFill>
          </a:ln>
        </p:spPr>
        <p:txBody>
          <a:bodyPr wrap="square" lIns="0" tIns="0" rIns="0" bIns="0" rtlCol="0"/>
          <a:lstStyle/>
          <a:p>
            <a:endParaRPr/>
          </a:p>
        </p:txBody>
      </p:sp>
      <p:sp>
        <p:nvSpPr>
          <p:cNvPr id="1737" name="object 1737"/>
          <p:cNvSpPr/>
          <p:nvPr/>
        </p:nvSpPr>
        <p:spPr>
          <a:xfrm>
            <a:off x="2155189" y="5327650"/>
            <a:ext cx="21590" cy="0"/>
          </a:xfrm>
          <a:custGeom>
            <a:avLst/>
            <a:gdLst/>
            <a:ahLst/>
            <a:cxnLst/>
            <a:rect l="l" t="t" r="r" b="b"/>
            <a:pathLst>
              <a:path w="21589">
                <a:moveTo>
                  <a:pt x="0" y="0"/>
                </a:moveTo>
                <a:lnTo>
                  <a:pt x="21590" y="0"/>
                </a:lnTo>
              </a:path>
            </a:pathLst>
          </a:custGeom>
          <a:ln w="22860">
            <a:solidFill>
              <a:srgbClr val="001F5F"/>
            </a:solidFill>
          </a:ln>
        </p:spPr>
        <p:txBody>
          <a:bodyPr wrap="square" lIns="0" tIns="0" rIns="0" bIns="0" rtlCol="0"/>
          <a:lstStyle/>
          <a:p>
            <a:endParaRPr/>
          </a:p>
        </p:txBody>
      </p:sp>
      <p:sp>
        <p:nvSpPr>
          <p:cNvPr id="1738" name="object 1738"/>
          <p:cNvSpPr/>
          <p:nvPr/>
        </p:nvSpPr>
        <p:spPr>
          <a:xfrm>
            <a:off x="2198370" y="5327650"/>
            <a:ext cx="21590" cy="0"/>
          </a:xfrm>
          <a:custGeom>
            <a:avLst/>
            <a:gdLst/>
            <a:ahLst/>
            <a:cxnLst/>
            <a:rect l="l" t="t" r="r" b="b"/>
            <a:pathLst>
              <a:path w="21589">
                <a:moveTo>
                  <a:pt x="0" y="0"/>
                </a:moveTo>
                <a:lnTo>
                  <a:pt x="21590" y="0"/>
                </a:lnTo>
              </a:path>
            </a:pathLst>
          </a:custGeom>
          <a:ln w="22860">
            <a:solidFill>
              <a:srgbClr val="001F5F"/>
            </a:solidFill>
          </a:ln>
        </p:spPr>
        <p:txBody>
          <a:bodyPr wrap="square" lIns="0" tIns="0" rIns="0" bIns="0" rtlCol="0"/>
          <a:lstStyle/>
          <a:p>
            <a:endParaRPr/>
          </a:p>
        </p:txBody>
      </p:sp>
      <p:sp>
        <p:nvSpPr>
          <p:cNvPr id="1739" name="object 1739"/>
          <p:cNvSpPr/>
          <p:nvPr/>
        </p:nvSpPr>
        <p:spPr>
          <a:xfrm>
            <a:off x="2242820" y="5327650"/>
            <a:ext cx="21590" cy="0"/>
          </a:xfrm>
          <a:custGeom>
            <a:avLst/>
            <a:gdLst/>
            <a:ahLst/>
            <a:cxnLst/>
            <a:rect l="l" t="t" r="r" b="b"/>
            <a:pathLst>
              <a:path w="21589">
                <a:moveTo>
                  <a:pt x="0" y="0"/>
                </a:moveTo>
                <a:lnTo>
                  <a:pt x="21590" y="0"/>
                </a:lnTo>
              </a:path>
            </a:pathLst>
          </a:custGeom>
          <a:ln w="22860">
            <a:solidFill>
              <a:srgbClr val="001F5F"/>
            </a:solidFill>
          </a:ln>
        </p:spPr>
        <p:txBody>
          <a:bodyPr wrap="square" lIns="0" tIns="0" rIns="0" bIns="0" rtlCol="0"/>
          <a:lstStyle/>
          <a:p>
            <a:endParaRPr/>
          </a:p>
        </p:txBody>
      </p:sp>
      <p:sp>
        <p:nvSpPr>
          <p:cNvPr id="1740" name="object 1740"/>
          <p:cNvSpPr/>
          <p:nvPr/>
        </p:nvSpPr>
        <p:spPr>
          <a:xfrm>
            <a:off x="2286000" y="5327650"/>
            <a:ext cx="22860" cy="0"/>
          </a:xfrm>
          <a:custGeom>
            <a:avLst/>
            <a:gdLst/>
            <a:ahLst/>
            <a:cxnLst/>
            <a:rect l="l" t="t" r="r" b="b"/>
            <a:pathLst>
              <a:path w="22860">
                <a:moveTo>
                  <a:pt x="0" y="0"/>
                </a:moveTo>
                <a:lnTo>
                  <a:pt x="22860" y="0"/>
                </a:lnTo>
              </a:path>
            </a:pathLst>
          </a:custGeom>
          <a:ln w="22860">
            <a:solidFill>
              <a:srgbClr val="001F5F"/>
            </a:solidFill>
          </a:ln>
        </p:spPr>
        <p:txBody>
          <a:bodyPr wrap="square" lIns="0" tIns="0" rIns="0" bIns="0" rtlCol="0"/>
          <a:lstStyle/>
          <a:p>
            <a:endParaRPr/>
          </a:p>
        </p:txBody>
      </p:sp>
      <p:sp>
        <p:nvSpPr>
          <p:cNvPr id="1741" name="object 1741"/>
          <p:cNvSpPr/>
          <p:nvPr/>
        </p:nvSpPr>
        <p:spPr>
          <a:xfrm>
            <a:off x="2330450" y="5327650"/>
            <a:ext cx="21590" cy="0"/>
          </a:xfrm>
          <a:custGeom>
            <a:avLst/>
            <a:gdLst/>
            <a:ahLst/>
            <a:cxnLst/>
            <a:rect l="l" t="t" r="r" b="b"/>
            <a:pathLst>
              <a:path w="21589">
                <a:moveTo>
                  <a:pt x="0" y="0"/>
                </a:moveTo>
                <a:lnTo>
                  <a:pt x="21589" y="0"/>
                </a:lnTo>
              </a:path>
            </a:pathLst>
          </a:custGeom>
          <a:ln w="22860">
            <a:solidFill>
              <a:srgbClr val="001F5F"/>
            </a:solidFill>
          </a:ln>
        </p:spPr>
        <p:txBody>
          <a:bodyPr wrap="square" lIns="0" tIns="0" rIns="0" bIns="0" rtlCol="0"/>
          <a:lstStyle/>
          <a:p>
            <a:endParaRPr/>
          </a:p>
        </p:txBody>
      </p:sp>
      <p:sp>
        <p:nvSpPr>
          <p:cNvPr id="1742" name="object 1742"/>
          <p:cNvSpPr/>
          <p:nvPr/>
        </p:nvSpPr>
        <p:spPr>
          <a:xfrm>
            <a:off x="2373629" y="5327650"/>
            <a:ext cx="22860" cy="0"/>
          </a:xfrm>
          <a:custGeom>
            <a:avLst/>
            <a:gdLst/>
            <a:ahLst/>
            <a:cxnLst/>
            <a:rect l="l" t="t" r="r" b="b"/>
            <a:pathLst>
              <a:path w="22860">
                <a:moveTo>
                  <a:pt x="0" y="0"/>
                </a:moveTo>
                <a:lnTo>
                  <a:pt x="22859" y="0"/>
                </a:lnTo>
              </a:path>
            </a:pathLst>
          </a:custGeom>
          <a:ln w="22860">
            <a:solidFill>
              <a:srgbClr val="001F5F"/>
            </a:solidFill>
          </a:ln>
        </p:spPr>
        <p:txBody>
          <a:bodyPr wrap="square" lIns="0" tIns="0" rIns="0" bIns="0" rtlCol="0"/>
          <a:lstStyle/>
          <a:p>
            <a:endParaRPr/>
          </a:p>
        </p:txBody>
      </p:sp>
      <p:sp>
        <p:nvSpPr>
          <p:cNvPr id="1743" name="object 1743"/>
          <p:cNvSpPr/>
          <p:nvPr/>
        </p:nvSpPr>
        <p:spPr>
          <a:xfrm>
            <a:off x="2418079" y="5327650"/>
            <a:ext cx="21590" cy="0"/>
          </a:xfrm>
          <a:custGeom>
            <a:avLst/>
            <a:gdLst/>
            <a:ahLst/>
            <a:cxnLst/>
            <a:rect l="l" t="t" r="r" b="b"/>
            <a:pathLst>
              <a:path w="21589">
                <a:moveTo>
                  <a:pt x="0" y="0"/>
                </a:moveTo>
                <a:lnTo>
                  <a:pt x="21589" y="0"/>
                </a:lnTo>
              </a:path>
            </a:pathLst>
          </a:custGeom>
          <a:ln w="22860">
            <a:solidFill>
              <a:srgbClr val="001F5F"/>
            </a:solidFill>
          </a:ln>
        </p:spPr>
        <p:txBody>
          <a:bodyPr wrap="square" lIns="0" tIns="0" rIns="0" bIns="0" rtlCol="0"/>
          <a:lstStyle/>
          <a:p>
            <a:endParaRPr/>
          </a:p>
        </p:txBody>
      </p:sp>
      <p:sp>
        <p:nvSpPr>
          <p:cNvPr id="1744" name="object 1744"/>
          <p:cNvSpPr/>
          <p:nvPr/>
        </p:nvSpPr>
        <p:spPr>
          <a:xfrm>
            <a:off x="2462529" y="5327650"/>
            <a:ext cx="21590" cy="0"/>
          </a:xfrm>
          <a:custGeom>
            <a:avLst/>
            <a:gdLst/>
            <a:ahLst/>
            <a:cxnLst/>
            <a:rect l="l" t="t" r="r" b="b"/>
            <a:pathLst>
              <a:path w="21589">
                <a:moveTo>
                  <a:pt x="0" y="0"/>
                </a:moveTo>
                <a:lnTo>
                  <a:pt x="21589" y="0"/>
                </a:lnTo>
              </a:path>
            </a:pathLst>
          </a:custGeom>
          <a:ln w="22860">
            <a:solidFill>
              <a:srgbClr val="001F5F"/>
            </a:solidFill>
          </a:ln>
        </p:spPr>
        <p:txBody>
          <a:bodyPr wrap="square" lIns="0" tIns="0" rIns="0" bIns="0" rtlCol="0"/>
          <a:lstStyle/>
          <a:p>
            <a:endParaRPr/>
          </a:p>
        </p:txBody>
      </p:sp>
      <p:sp>
        <p:nvSpPr>
          <p:cNvPr id="1745" name="object 1745"/>
          <p:cNvSpPr/>
          <p:nvPr/>
        </p:nvSpPr>
        <p:spPr>
          <a:xfrm>
            <a:off x="2505710" y="5327650"/>
            <a:ext cx="21590" cy="0"/>
          </a:xfrm>
          <a:custGeom>
            <a:avLst/>
            <a:gdLst/>
            <a:ahLst/>
            <a:cxnLst/>
            <a:rect l="l" t="t" r="r" b="b"/>
            <a:pathLst>
              <a:path w="21589">
                <a:moveTo>
                  <a:pt x="0" y="0"/>
                </a:moveTo>
                <a:lnTo>
                  <a:pt x="21589" y="0"/>
                </a:lnTo>
              </a:path>
            </a:pathLst>
          </a:custGeom>
          <a:ln w="22860">
            <a:solidFill>
              <a:srgbClr val="001F5F"/>
            </a:solidFill>
          </a:ln>
        </p:spPr>
        <p:txBody>
          <a:bodyPr wrap="square" lIns="0" tIns="0" rIns="0" bIns="0" rtlCol="0"/>
          <a:lstStyle/>
          <a:p>
            <a:endParaRPr/>
          </a:p>
        </p:txBody>
      </p:sp>
      <p:sp>
        <p:nvSpPr>
          <p:cNvPr id="1746" name="object 1746"/>
          <p:cNvSpPr/>
          <p:nvPr/>
        </p:nvSpPr>
        <p:spPr>
          <a:xfrm>
            <a:off x="2550160" y="5327650"/>
            <a:ext cx="21590" cy="0"/>
          </a:xfrm>
          <a:custGeom>
            <a:avLst/>
            <a:gdLst/>
            <a:ahLst/>
            <a:cxnLst/>
            <a:rect l="l" t="t" r="r" b="b"/>
            <a:pathLst>
              <a:path w="21589">
                <a:moveTo>
                  <a:pt x="0" y="0"/>
                </a:moveTo>
                <a:lnTo>
                  <a:pt x="21589" y="0"/>
                </a:lnTo>
              </a:path>
            </a:pathLst>
          </a:custGeom>
          <a:ln w="22860">
            <a:solidFill>
              <a:srgbClr val="001F5F"/>
            </a:solidFill>
          </a:ln>
        </p:spPr>
        <p:txBody>
          <a:bodyPr wrap="square" lIns="0" tIns="0" rIns="0" bIns="0" rtlCol="0"/>
          <a:lstStyle/>
          <a:p>
            <a:endParaRPr/>
          </a:p>
        </p:txBody>
      </p:sp>
      <p:sp>
        <p:nvSpPr>
          <p:cNvPr id="1747" name="object 1747"/>
          <p:cNvSpPr/>
          <p:nvPr/>
        </p:nvSpPr>
        <p:spPr>
          <a:xfrm>
            <a:off x="2593339" y="5327650"/>
            <a:ext cx="22860" cy="0"/>
          </a:xfrm>
          <a:custGeom>
            <a:avLst/>
            <a:gdLst/>
            <a:ahLst/>
            <a:cxnLst/>
            <a:rect l="l" t="t" r="r" b="b"/>
            <a:pathLst>
              <a:path w="22860">
                <a:moveTo>
                  <a:pt x="0" y="0"/>
                </a:moveTo>
                <a:lnTo>
                  <a:pt x="22860" y="0"/>
                </a:lnTo>
              </a:path>
            </a:pathLst>
          </a:custGeom>
          <a:ln w="22860">
            <a:solidFill>
              <a:srgbClr val="001F5F"/>
            </a:solidFill>
          </a:ln>
        </p:spPr>
        <p:txBody>
          <a:bodyPr wrap="square" lIns="0" tIns="0" rIns="0" bIns="0" rtlCol="0"/>
          <a:lstStyle/>
          <a:p>
            <a:endParaRPr/>
          </a:p>
        </p:txBody>
      </p:sp>
      <p:sp>
        <p:nvSpPr>
          <p:cNvPr id="1748" name="object 1748"/>
          <p:cNvSpPr/>
          <p:nvPr/>
        </p:nvSpPr>
        <p:spPr>
          <a:xfrm>
            <a:off x="2637789" y="5327650"/>
            <a:ext cx="21590" cy="0"/>
          </a:xfrm>
          <a:custGeom>
            <a:avLst/>
            <a:gdLst/>
            <a:ahLst/>
            <a:cxnLst/>
            <a:rect l="l" t="t" r="r" b="b"/>
            <a:pathLst>
              <a:path w="21589">
                <a:moveTo>
                  <a:pt x="0" y="0"/>
                </a:moveTo>
                <a:lnTo>
                  <a:pt x="21590" y="0"/>
                </a:lnTo>
              </a:path>
            </a:pathLst>
          </a:custGeom>
          <a:ln w="22860">
            <a:solidFill>
              <a:srgbClr val="001F5F"/>
            </a:solidFill>
          </a:ln>
        </p:spPr>
        <p:txBody>
          <a:bodyPr wrap="square" lIns="0" tIns="0" rIns="0" bIns="0" rtlCol="0"/>
          <a:lstStyle/>
          <a:p>
            <a:endParaRPr/>
          </a:p>
        </p:txBody>
      </p:sp>
      <p:sp>
        <p:nvSpPr>
          <p:cNvPr id="1749" name="object 1749"/>
          <p:cNvSpPr/>
          <p:nvPr/>
        </p:nvSpPr>
        <p:spPr>
          <a:xfrm>
            <a:off x="2682239" y="5327650"/>
            <a:ext cx="21590" cy="0"/>
          </a:xfrm>
          <a:custGeom>
            <a:avLst/>
            <a:gdLst/>
            <a:ahLst/>
            <a:cxnLst/>
            <a:rect l="l" t="t" r="r" b="b"/>
            <a:pathLst>
              <a:path w="21589">
                <a:moveTo>
                  <a:pt x="0" y="0"/>
                </a:moveTo>
                <a:lnTo>
                  <a:pt x="21590" y="0"/>
                </a:lnTo>
              </a:path>
            </a:pathLst>
          </a:custGeom>
          <a:ln w="22860">
            <a:solidFill>
              <a:srgbClr val="001F5F"/>
            </a:solidFill>
          </a:ln>
        </p:spPr>
        <p:txBody>
          <a:bodyPr wrap="square" lIns="0" tIns="0" rIns="0" bIns="0" rtlCol="0"/>
          <a:lstStyle/>
          <a:p>
            <a:endParaRPr/>
          </a:p>
        </p:txBody>
      </p:sp>
      <p:sp>
        <p:nvSpPr>
          <p:cNvPr id="1750" name="object 1750"/>
          <p:cNvSpPr/>
          <p:nvPr/>
        </p:nvSpPr>
        <p:spPr>
          <a:xfrm>
            <a:off x="2725420" y="5327650"/>
            <a:ext cx="21590" cy="0"/>
          </a:xfrm>
          <a:custGeom>
            <a:avLst/>
            <a:gdLst/>
            <a:ahLst/>
            <a:cxnLst/>
            <a:rect l="l" t="t" r="r" b="b"/>
            <a:pathLst>
              <a:path w="21589">
                <a:moveTo>
                  <a:pt x="0" y="0"/>
                </a:moveTo>
                <a:lnTo>
                  <a:pt x="21590" y="0"/>
                </a:lnTo>
              </a:path>
            </a:pathLst>
          </a:custGeom>
          <a:ln w="22860">
            <a:solidFill>
              <a:srgbClr val="001F5F"/>
            </a:solidFill>
          </a:ln>
        </p:spPr>
        <p:txBody>
          <a:bodyPr wrap="square" lIns="0" tIns="0" rIns="0" bIns="0" rtlCol="0"/>
          <a:lstStyle/>
          <a:p>
            <a:endParaRPr/>
          </a:p>
        </p:txBody>
      </p:sp>
      <p:sp>
        <p:nvSpPr>
          <p:cNvPr id="1751" name="object 1751"/>
          <p:cNvSpPr/>
          <p:nvPr/>
        </p:nvSpPr>
        <p:spPr>
          <a:xfrm>
            <a:off x="2769870" y="5327650"/>
            <a:ext cx="21590" cy="0"/>
          </a:xfrm>
          <a:custGeom>
            <a:avLst/>
            <a:gdLst/>
            <a:ahLst/>
            <a:cxnLst/>
            <a:rect l="l" t="t" r="r" b="b"/>
            <a:pathLst>
              <a:path w="21589">
                <a:moveTo>
                  <a:pt x="0" y="0"/>
                </a:moveTo>
                <a:lnTo>
                  <a:pt x="21590" y="0"/>
                </a:lnTo>
              </a:path>
            </a:pathLst>
          </a:custGeom>
          <a:ln w="22860">
            <a:solidFill>
              <a:srgbClr val="001F5F"/>
            </a:solidFill>
          </a:ln>
        </p:spPr>
        <p:txBody>
          <a:bodyPr wrap="square" lIns="0" tIns="0" rIns="0" bIns="0" rtlCol="0"/>
          <a:lstStyle/>
          <a:p>
            <a:endParaRPr/>
          </a:p>
        </p:txBody>
      </p:sp>
      <p:sp>
        <p:nvSpPr>
          <p:cNvPr id="1752" name="object 1752"/>
          <p:cNvSpPr/>
          <p:nvPr/>
        </p:nvSpPr>
        <p:spPr>
          <a:xfrm>
            <a:off x="2813050" y="5327650"/>
            <a:ext cx="22860" cy="0"/>
          </a:xfrm>
          <a:custGeom>
            <a:avLst/>
            <a:gdLst/>
            <a:ahLst/>
            <a:cxnLst/>
            <a:rect l="l" t="t" r="r" b="b"/>
            <a:pathLst>
              <a:path w="22860">
                <a:moveTo>
                  <a:pt x="0" y="0"/>
                </a:moveTo>
                <a:lnTo>
                  <a:pt x="22860" y="0"/>
                </a:lnTo>
              </a:path>
            </a:pathLst>
          </a:custGeom>
          <a:ln w="22860">
            <a:solidFill>
              <a:srgbClr val="001F5F"/>
            </a:solidFill>
          </a:ln>
        </p:spPr>
        <p:txBody>
          <a:bodyPr wrap="square" lIns="0" tIns="0" rIns="0" bIns="0" rtlCol="0"/>
          <a:lstStyle/>
          <a:p>
            <a:endParaRPr/>
          </a:p>
        </p:txBody>
      </p:sp>
      <p:sp>
        <p:nvSpPr>
          <p:cNvPr id="1753" name="object 1753"/>
          <p:cNvSpPr/>
          <p:nvPr/>
        </p:nvSpPr>
        <p:spPr>
          <a:xfrm>
            <a:off x="2857500" y="5327650"/>
            <a:ext cx="21590" cy="0"/>
          </a:xfrm>
          <a:custGeom>
            <a:avLst/>
            <a:gdLst/>
            <a:ahLst/>
            <a:cxnLst/>
            <a:rect l="l" t="t" r="r" b="b"/>
            <a:pathLst>
              <a:path w="21589">
                <a:moveTo>
                  <a:pt x="0" y="0"/>
                </a:moveTo>
                <a:lnTo>
                  <a:pt x="21589" y="0"/>
                </a:lnTo>
              </a:path>
            </a:pathLst>
          </a:custGeom>
          <a:ln w="22860">
            <a:solidFill>
              <a:srgbClr val="001F5F"/>
            </a:solidFill>
          </a:ln>
        </p:spPr>
        <p:txBody>
          <a:bodyPr wrap="square" lIns="0" tIns="0" rIns="0" bIns="0" rtlCol="0"/>
          <a:lstStyle/>
          <a:p>
            <a:endParaRPr/>
          </a:p>
        </p:txBody>
      </p:sp>
      <p:sp>
        <p:nvSpPr>
          <p:cNvPr id="1754" name="object 1754"/>
          <p:cNvSpPr/>
          <p:nvPr/>
        </p:nvSpPr>
        <p:spPr>
          <a:xfrm>
            <a:off x="2900679" y="5327650"/>
            <a:ext cx="22860" cy="0"/>
          </a:xfrm>
          <a:custGeom>
            <a:avLst/>
            <a:gdLst/>
            <a:ahLst/>
            <a:cxnLst/>
            <a:rect l="l" t="t" r="r" b="b"/>
            <a:pathLst>
              <a:path w="22860">
                <a:moveTo>
                  <a:pt x="0" y="0"/>
                </a:moveTo>
                <a:lnTo>
                  <a:pt x="22859" y="0"/>
                </a:lnTo>
              </a:path>
            </a:pathLst>
          </a:custGeom>
          <a:ln w="22860">
            <a:solidFill>
              <a:srgbClr val="001F5F"/>
            </a:solidFill>
          </a:ln>
        </p:spPr>
        <p:txBody>
          <a:bodyPr wrap="square" lIns="0" tIns="0" rIns="0" bIns="0" rtlCol="0"/>
          <a:lstStyle/>
          <a:p>
            <a:endParaRPr/>
          </a:p>
        </p:txBody>
      </p:sp>
      <p:sp>
        <p:nvSpPr>
          <p:cNvPr id="1755" name="object 1755"/>
          <p:cNvSpPr/>
          <p:nvPr/>
        </p:nvSpPr>
        <p:spPr>
          <a:xfrm>
            <a:off x="2945129" y="5327650"/>
            <a:ext cx="21590" cy="0"/>
          </a:xfrm>
          <a:custGeom>
            <a:avLst/>
            <a:gdLst/>
            <a:ahLst/>
            <a:cxnLst/>
            <a:rect l="l" t="t" r="r" b="b"/>
            <a:pathLst>
              <a:path w="21589">
                <a:moveTo>
                  <a:pt x="0" y="0"/>
                </a:moveTo>
                <a:lnTo>
                  <a:pt x="21589" y="0"/>
                </a:lnTo>
              </a:path>
            </a:pathLst>
          </a:custGeom>
          <a:ln w="22860">
            <a:solidFill>
              <a:srgbClr val="001F5F"/>
            </a:solidFill>
          </a:ln>
        </p:spPr>
        <p:txBody>
          <a:bodyPr wrap="square" lIns="0" tIns="0" rIns="0" bIns="0" rtlCol="0"/>
          <a:lstStyle/>
          <a:p>
            <a:endParaRPr/>
          </a:p>
        </p:txBody>
      </p:sp>
      <p:sp>
        <p:nvSpPr>
          <p:cNvPr id="1756" name="object 1756"/>
          <p:cNvSpPr/>
          <p:nvPr/>
        </p:nvSpPr>
        <p:spPr>
          <a:xfrm>
            <a:off x="2989579" y="5327650"/>
            <a:ext cx="21590" cy="0"/>
          </a:xfrm>
          <a:custGeom>
            <a:avLst/>
            <a:gdLst/>
            <a:ahLst/>
            <a:cxnLst/>
            <a:rect l="l" t="t" r="r" b="b"/>
            <a:pathLst>
              <a:path w="21589">
                <a:moveTo>
                  <a:pt x="0" y="0"/>
                </a:moveTo>
                <a:lnTo>
                  <a:pt x="21589" y="0"/>
                </a:lnTo>
              </a:path>
            </a:pathLst>
          </a:custGeom>
          <a:ln w="22860">
            <a:solidFill>
              <a:srgbClr val="001F5F"/>
            </a:solidFill>
          </a:ln>
        </p:spPr>
        <p:txBody>
          <a:bodyPr wrap="square" lIns="0" tIns="0" rIns="0" bIns="0" rtlCol="0"/>
          <a:lstStyle/>
          <a:p>
            <a:endParaRPr/>
          </a:p>
        </p:txBody>
      </p:sp>
      <p:sp>
        <p:nvSpPr>
          <p:cNvPr id="1757" name="object 1757"/>
          <p:cNvSpPr/>
          <p:nvPr/>
        </p:nvSpPr>
        <p:spPr>
          <a:xfrm>
            <a:off x="3032760" y="5327650"/>
            <a:ext cx="21590" cy="0"/>
          </a:xfrm>
          <a:custGeom>
            <a:avLst/>
            <a:gdLst/>
            <a:ahLst/>
            <a:cxnLst/>
            <a:rect l="l" t="t" r="r" b="b"/>
            <a:pathLst>
              <a:path w="21589">
                <a:moveTo>
                  <a:pt x="0" y="0"/>
                </a:moveTo>
                <a:lnTo>
                  <a:pt x="21589" y="0"/>
                </a:lnTo>
              </a:path>
            </a:pathLst>
          </a:custGeom>
          <a:ln w="22860">
            <a:solidFill>
              <a:srgbClr val="001F5F"/>
            </a:solidFill>
          </a:ln>
        </p:spPr>
        <p:txBody>
          <a:bodyPr wrap="square" lIns="0" tIns="0" rIns="0" bIns="0" rtlCol="0"/>
          <a:lstStyle/>
          <a:p>
            <a:endParaRPr/>
          </a:p>
        </p:txBody>
      </p:sp>
      <p:sp>
        <p:nvSpPr>
          <p:cNvPr id="1758" name="object 1758"/>
          <p:cNvSpPr/>
          <p:nvPr/>
        </p:nvSpPr>
        <p:spPr>
          <a:xfrm>
            <a:off x="3077210" y="5327650"/>
            <a:ext cx="21590" cy="0"/>
          </a:xfrm>
          <a:custGeom>
            <a:avLst/>
            <a:gdLst/>
            <a:ahLst/>
            <a:cxnLst/>
            <a:rect l="l" t="t" r="r" b="b"/>
            <a:pathLst>
              <a:path w="21589">
                <a:moveTo>
                  <a:pt x="0" y="0"/>
                </a:moveTo>
                <a:lnTo>
                  <a:pt x="21589" y="0"/>
                </a:lnTo>
              </a:path>
            </a:pathLst>
          </a:custGeom>
          <a:ln w="22860">
            <a:solidFill>
              <a:srgbClr val="001F5F"/>
            </a:solidFill>
          </a:ln>
        </p:spPr>
        <p:txBody>
          <a:bodyPr wrap="square" lIns="0" tIns="0" rIns="0" bIns="0" rtlCol="0"/>
          <a:lstStyle/>
          <a:p>
            <a:endParaRPr/>
          </a:p>
        </p:txBody>
      </p:sp>
      <p:sp>
        <p:nvSpPr>
          <p:cNvPr id="1759" name="object 1759"/>
          <p:cNvSpPr/>
          <p:nvPr/>
        </p:nvSpPr>
        <p:spPr>
          <a:xfrm>
            <a:off x="3120389" y="5327650"/>
            <a:ext cx="22860" cy="0"/>
          </a:xfrm>
          <a:custGeom>
            <a:avLst/>
            <a:gdLst/>
            <a:ahLst/>
            <a:cxnLst/>
            <a:rect l="l" t="t" r="r" b="b"/>
            <a:pathLst>
              <a:path w="22860">
                <a:moveTo>
                  <a:pt x="0" y="0"/>
                </a:moveTo>
                <a:lnTo>
                  <a:pt x="22860" y="0"/>
                </a:lnTo>
              </a:path>
            </a:pathLst>
          </a:custGeom>
          <a:ln w="22860">
            <a:solidFill>
              <a:srgbClr val="001F5F"/>
            </a:solidFill>
          </a:ln>
        </p:spPr>
        <p:txBody>
          <a:bodyPr wrap="square" lIns="0" tIns="0" rIns="0" bIns="0" rtlCol="0"/>
          <a:lstStyle/>
          <a:p>
            <a:endParaRPr/>
          </a:p>
        </p:txBody>
      </p:sp>
      <p:sp>
        <p:nvSpPr>
          <p:cNvPr id="1760" name="object 1760"/>
          <p:cNvSpPr/>
          <p:nvPr/>
        </p:nvSpPr>
        <p:spPr>
          <a:xfrm>
            <a:off x="3164839" y="5327650"/>
            <a:ext cx="21590" cy="0"/>
          </a:xfrm>
          <a:custGeom>
            <a:avLst/>
            <a:gdLst/>
            <a:ahLst/>
            <a:cxnLst/>
            <a:rect l="l" t="t" r="r" b="b"/>
            <a:pathLst>
              <a:path w="21589">
                <a:moveTo>
                  <a:pt x="0" y="0"/>
                </a:moveTo>
                <a:lnTo>
                  <a:pt x="21590" y="0"/>
                </a:lnTo>
              </a:path>
            </a:pathLst>
          </a:custGeom>
          <a:ln w="22860">
            <a:solidFill>
              <a:srgbClr val="001F5F"/>
            </a:solidFill>
          </a:ln>
        </p:spPr>
        <p:txBody>
          <a:bodyPr wrap="square" lIns="0" tIns="0" rIns="0" bIns="0" rtlCol="0"/>
          <a:lstStyle/>
          <a:p>
            <a:endParaRPr/>
          </a:p>
        </p:txBody>
      </p:sp>
      <p:sp>
        <p:nvSpPr>
          <p:cNvPr id="1761" name="object 1761"/>
          <p:cNvSpPr/>
          <p:nvPr/>
        </p:nvSpPr>
        <p:spPr>
          <a:xfrm>
            <a:off x="3209289" y="5327650"/>
            <a:ext cx="21590" cy="0"/>
          </a:xfrm>
          <a:custGeom>
            <a:avLst/>
            <a:gdLst/>
            <a:ahLst/>
            <a:cxnLst/>
            <a:rect l="l" t="t" r="r" b="b"/>
            <a:pathLst>
              <a:path w="21589">
                <a:moveTo>
                  <a:pt x="0" y="0"/>
                </a:moveTo>
                <a:lnTo>
                  <a:pt x="21590" y="0"/>
                </a:lnTo>
              </a:path>
            </a:pathLst>
          </a:custGeom>
          <a:ln w="22860">
            <a:solidFill>
              <a:srgbClr val="001F5F"/>
            </a:solidFill>
          </a:ln>
        </p:spPr>
        <p:txBody>
          <a:bodyPr wrap="square" lIns="0" tIns="0" rIns="0" bIns="0" rtlCol="0"/>
          <a:lstStyle/>
          <a:p>
            <a:endParaRPr/>
          </a:p>
        </p:txBody>
      </p:sp>
      <p:sp>
        <p:nvSpPr>
          <p:cNvPr id="1762" name="object 1762"/>
          <p:cNvSpPr/>
          <p:nvPr/>
        </p:nvSpPr>
        <p:spPr>
          <a:xfrm>
            <a:off x="3252470" y="5327650"/>
            <a:ext cx="19050" cy="2540"/>
          </a:xfrm>
          <a:custGeom>
            <a:avLst/>
            <a:gdLst/>
            <a:ahLst/>
            <a:cxnLst/>
            <a:rect l="l" t="t" r="r" b="b"/>
            <a:pathLst>
              <a:path w="19050" h="2539">
                <a:moveTo>
                  <a:pt x="0" y="0"/>
                </a:moveTo>
                <a:lnTo>
                  <a:pt x="19050" y="0"/>
                </a:lnTo>
                <a:lnTo>
                  <a:pt x="19050" y="2540"/>
                </a:lnTo>
              </a:path>
            </a:pathLst>
          </a:custGeom>
          <a:ln w="22860">
            <a:solidFill>
              <a:srgbClr val="001F5F"/>
            </a:solidFill>
          </a:ln>
        </p:spPr>
        <p:txBody>
          <a:bodyPr wrap="square" lIns="0" tIns="0" rIns="0" bIns="0" rtlCol="0"/>
          <a:lstStyle/>
          <a:p>
            <a:endParaRPr/>
          </a:p>
        </p:txBody>
      </p:sp>
      <p:sp>
        <p:nvSpPr>
          <p:cNvPr id="1763" name="object 1763"/>
          <p:cNvSpPr/>
          <p:nvPr/>
        </p:nvSpPr>
        <p:spPr>
          <a:xfrm>
            <a:off x="3271520" y="5353050"/>
            <a:ext cx="0" cy="21590"/>
          </a:xfrm>
          <a:custGeom>
            <a:avLst/>
            <a:gdLst/>
            <a:ahLst/>
            <a:cxnLst/>
            <a:rect l="l" t="t" r="r" b="b"/>
            <a:pathLst>
              <a:path h="21589">
                <a:moveTo>
                  <a:pt x="-11429" y="10794"/>
                </a:moveTo>
                <a:lnTo>
                  <a:pt x="11429" y="10794"/>
                </a:lnTo>
              </a:path>
            </a:pathLst>
          </a:custGeom>
          <a:ln w="21590">
            <a:solidFill>
              <a:srgbClr val="001F5F"/>
            </a:solidFill>
          </a:ln>
        </p:spPr>
        <p:txBody>
          <a:bodyPr wrap="square" lIns="0" tIns="0" rIns="0" bIns="0" rtlCol="0"/>
          <a:lstStyle/>
          <a:p>
            <a:endParaRPr/>
          </a:p>
        </p:txBody>
      </p:sp>
      <p:sp>
        <p:nvSpPr>
          <p:cNvPr id="1764" name="object 1764"/>
          <p:cNvSpPr/>
          <p:nvPr/>
        </p:nvSpPr>
        <p:spPr>
          <a:xfrm>
            <a:off x="3271520" y="5396229"/>
            <a:ext cx="0" cy="21590"/>
          </a:xfrm>
          <a:custGeom>
            <a:avLst/>
            <a:gdLst/>
            <a:ahLst/>
            <a:cxnLst/>
            <a:rect l="l" t="t" r="r" b="b"/>
            <a:pathLst>
              <a:path h="21589">
                <a:moveTo>
                  <a:pt x="-11429" y="10795"/>
                </a:moveTo>
                <a:lnTo>
                  <a:pt x="11429" y="10795"/>
                </a:lnTo>
              </a:path>
            </a:pathLst>
          </a:custGeom>
          <a:ln w="21589">
            <a:solidFill>
              <a:srgbClr val="001F5F"/>
            </a:solidFill>
          </a:ln>
        </p:spPr>
        <p:txBody>
          <a:bodyPr wrap="square" lIns="0" tIns="0" rIns="0" bIns="0" rtlCol="0"/>
          <a:lstStyle/>
          <a:p>
            <a:endParaRPr/>
          </a:p>
        </p:txBody>
      </p:sp>
      <p:sp>
        <p:nvSpPr>
          <p:cNvPr id="1765" name="object 1765"/>
          <p:cNvSpPr/>
          <p:nvPr/>
        </p:nvSpPr>
        <p:spPr>
          <a:xfrm>
            <a:off x="3271520" y="5440679"/>
            <a:ext cx="0" cy="21590"/>
          </a:xfrm>
          <a:custGeom>
            <a:avLst/>
            <a:gdLst/>
            <a:ahLst/>
            <a:cxnLst/>
            <a:rect l="l" t="t" r="r" b="b"/>
            <a:pathLst>
              <a:path h="21589">
                <a:moveTo>
                  <a:pt x="-11429" y="10795"/>
                </a:moveTo>
                <a:lnTo>
                  <a:pt x="11429" y="10795"/>
                </a:lnTo>
              </a:path>
            </a:pathLst>
          </a:custGeom>
          <a:ln w="21589">
            <a:solidFill>
              <a:srgbClr val="001F5F"/>
            </a:solidFill>
          </a:ln>
        </p:spPr>
        <p:txBody>
          <a:bodyPr wrap="square" lIns="0" tIns="0" rIns="0" bIns="0" rtlCol="0"/>
          <a:lstStyle/>
          <a:p>
            <a:endParaRPr/>
          </a:p>
        </p:txBody>
      </p:sp>
      <p:sp>
        <p:nvSpPr>
          <p:cNvPr id="1766" name="object 1766"/>
          <p:cNvSpPr/>
          <p:nvPr/>
        </p:nvSpPr>
        <p:spPr>
          <a:xfrm>
            <a:off x="3271520" y="5483859"/>
            <a:ext cx="0" cy="22860"/>
          </a:xfrm>
          <a:custGeom>
            <a:avLst/>
            <a:gdLst/>
            <a:ahLst/>
            <a:cxnLst/>
            <a:rect l="l" t="t" r="r" b="b"/>
            <a:pathLst>
              <a:path h="22860">
                <a:moveTo>
                  <a:pt x="-11429" y="11429"/>
                </a:moveTo>
                <a:lnTo>
                  <a:pt x="11429" y="11429"/>
                </a:lnTo>
              </a:path>
            </a:pathLst>
          </a:custGeom>
          <a:ln w="22859">
            <a:solidFill>
              <a:srgbClr val="001F5F"/>
            </a:solidFill>
          </a:ln>
        </p:spPr>
        <p:txBody>
          <a:bodyPr wrap="square" lIns="0" tIns="0" rIns="0" bIns="0" rtlCol="0"/>
          <a:lstStyle/>
          <a:p>
            <a:endParaRPr/>
          </a:p>
        </p:txBody>
      </p:sp>
      <p:sp>
        <p:nvSpPr>
          <p:cNvPr id="1767" name="object 1767"/>
          <p:cNvSpPr/>
          <p:nvPr/>
        </p:nvSpPr>
        <p:spPr>
          <a:xfrm>
            <a:off x="3271520" y="5528309"/>
            <a:ext cx="0" cy="21590"/>
          </a:xfrm>
          <a:custGeom>
            <a:avLst/>
            <a:gdLst/>
            <a:ahLst/>
            <a:cxnLst/>
            <a:rect l="l" t="t" r="r" b="b"/>
            <a:pathLst>
              <a:path h="21589">
                <a:moveTo>
                  <a:pt x="-11429" y="10794"/>
                </a:moveTo>
                <a:lnTo>
                  <a:pt x="11429" y="10794"/>
                </a:lnTo>
              </a:path>
            </a:pathLst>
          </a:custGeom>
          <a:ln w="21590">
            <a:solidFill>
              <a:srgbClr val="001F5F"/>
            </a:solidFill>
          </a:ln>
        </p:spPr>
        <p:txBody>
          <a:bodyPr wrap="square" lIns="0" tIns="0" rIns="0" bIns="0" rtlCol="0"/>
          <a:lstStyle/>
          <a:p>
            <a:endParaRPr/>
          </a:p>
        </p:txBody>
      </p:sp>
      <p:sp>
        <p:nvSpPr>
          <p:cNvPr id="1768" name="object 1768"/>
          <p:cNvSpPr/>
          <p:nvPr/>
        </p:nvSpPr>
        <p:spPr>
          <a:xfrm>
            <a:off x="3271520" y="5571490"/>
            <a:ext cx="0" cy="22860"/>
          </a:xfrm>
          <a:custGeom>
            <a:avLst/>
            <a:gdLst/>
            <a:ahLst/>
            <a:cxnLst/>
            <a:rect l="l" t="t" r="r" b="b"/>
            <a:pathLst>
              <a:path h="22860">
                <a:moveTo>
                  <a:pt x="-11429" y="11430"/>
                </a:moveTo>
                <a:lnTo>
                  <a:pt x="11429" y="11430"/>
                </a:lnTo>
              </a:path>
            </a:pathLst>
          </a:custGeom>
          <a:ln w="22859">
            <a:solidFill>
              <a:srgbClr val="001F5F"/>
            </a:solidFill>
          </a:ln>
        </p:spPr>
        <p:txBody>
          <a:bodyPr wrap="square" lIns="0" tIns="0" rIns="0" bIns="0" rtlCol="0"/>
          <a:lstStyle/>
          <a:p>
            <a:endParaRPr/>
          </a:p>
        </p:txBody>
      </p:sp>
      <p:sp>
        <p:nvSpPr>
          <p:cNvPr id="1769" name="object 1769"/>
          <p:cNvSpPr/>
          <p:nvPr/>
        </p:nvSpPr>
        <p:spPr>
          <a:xfrm>
            <a:off x="3271520" y="5615940"/>
            <a:ext cx="0" cy="21590"/>
          </a:xfrm>
          <a:custGeom>
            <a:avLst/>
            <a:gdLst/>
            <a:ahLst/>
            <a:cxnLst/>
            <a:rect l="l" t="t" r="r" b="b"/>
            <a:pathLst>
              <a:path h="21589">
                <a:moveTo>
                  <a:pt x="-11429" y="10795"/>
                </a:moveTo>
                <a:lnTo>
                  <a:pt x="11429" y="10795"/>
                </a:lnTo>
              </a:path>
            </a:pathLst>
          </a:custGeom>
          <a:ln w="21590">
            <a:solidFill>
              <a:srgbClr val="001F5F"/>
            </a:solidFill>
          </a:ln>
        </p:spPr>
        <p:txBody>
          <a:bodyPr wrap="square" lIns="0" tIns="0" rIns="0" bIns="0" rtlCol="0"/>
          <a:lstStyle/>
          <a:p>
            <a:endParaRPr/>
          </a:p>
        </p:txBody>
      </p:sp>
      <p:sp>
        <p:nvSpPr>
          <p:cNvPr id="1770" name="object 1770"/>
          <p:cNvSpPr/>
          <p:nvPr/>
        </p:nvSpPr>
        <p:spPr>
          <a:xfrm>
            <a:off x="3271520" y="5660390"/>
            <a:ext cx="0" cy="21590"/>
          </a:xfrm>
          <a:custGeom>
            <a:avLst/>
            <a:gdLst/>
            <a:ahLst/>
            <a:cxnLst/>
            <a:rect l="l" t="t" r="r" b="b"/>
            <a:pathLst>
              <a:path h="21589">
                <a:moveTo>
                  <a:pt x="-11429" y="10795"/>
                </a:moveTo>
                <a:lnTo>
                  <a:pt x="11429" y="10795"/>
                </a:lnTo>
              </a:path>
            </a:pathLst>
          </a:custGeom>
          <a:ln w="21590">
            <a:solidFill>
              <a:srgbClr val="001F5F"/>
            </a:solidFill>
          </a:ln>
        </p:spPr>
        <p:txBody>
          <a:bodyPr wrap="square" lIns="0" tIns="0" rIns="0" bIns="0" rtlCol="0"/>
          <a:lstStyle/>
          <a:p>
            <a:endParaRPr/>
          </a:p>
        </p:txBody>
      </p:sp>
      <p:sp>
        <p:nvSpPr>
          <p:cNvPr id="1771" name="object 1771"/>
          <p:cNvSpPr/>
          <p:nvPr/>
        </p:nvSpPr>
        <p:spPr>
          <a:xfrm>
            <a:off x="3241039" y="5695950"/>
            <a:ext cx="22860" cy="0"/>
          </a:xfrm>
          <a:custGeom>
            <a:avLst/>
            <a:gdLst/>
            <a:ahLst/>
            <a:cxnLst/>
            <a:rect l="l" t="t" r="r" b="b"/>
            <a:pathLst>
              <a:path w="22860">
                <a:moveTo>
                  <a:pt x="22860" y="0"/>
                </a:moveTo>
                <a:lnTo>
                  <a:pt x="0" y="0"/>
                </a:lnTo>
              </a:path>
            </a:pathLst>
          </a:custGeom>
          <a:ln w="22860">
            <a:solidFill>
              <a:srgbClr val="001F5F"/>
            </a:solidFill>
          </a:ln>
        </p:spPr>
        <p:txBody>
          <a:bodyPr wrap="square" lIns="0" tIns="0" rIns="0" bIns="0" rtlCol="0"/>
          <a:lstStyle/>
          <a:p>
            <a:endParaRPr/>
          </a:p>
        </p:txBody>
      </p:sp>
      <p:sp>
        <p:nvSpPr>
          <p:cNvPr id="1772" name="object 1772"/>
          <p:cNvSpPr/>
          <p:nvPr/>
        </p:nvSpPr>
        <p:spPr>
          <a:xfrm>
            <a:off x="3197860" y="5695950"/>
            <a:ext cx="21590" cy="0"/>
          </a:xfrm>
          <a:custGeom>
            <a:avLst/>
            <a:gdLst/>
            <a:ahLst/>
            <a:cxnLst/>
            <a:rect l="l" t="t" r="r" b="b"/>
            <a:pathLst>
              <a:path w="21589">
                <a:moveTo>
                  <a:pt x="21589" y="0"/>
                </a:moveTo>
                <a:lnTo>
                  <a:pt x="0" y="0"/>
                </a:lnTo>
              </a:path>
            </a:pathLst>
          </a:custGeom>
          <a:ln w="22860">
            <a:solidFill>
              <a:srgbClr val="001F5F"/>
            </a:solidFill>
          </a:ln>
        </p:spPr>
        <p:txBody>
          <a:bodyPr wrap="square" lIns="0" tIns="0" rIns="0" bIns="0" rtlCol="0"/>
          <a:lstStyle/>
          <a:p>
            <a:endParaRPr/>
          </a:p>
        </p:txBody>
      </p:sp>
      <p:sp>
        <p:nvSpPr>
          <p:cNvPr id="1773" name="object 1773"/>
          <p:cNvSpPr/>
          <p:nvPr/>
        </p:nvSpPr>
        <p:spPr>
          <a:xfrm>
            <a:off x="3153410" y="5695950"/>
            <a:ext cx="21590" cy="0"/>
          </a:xfrm>
          <a:custGeom>
            <a:avLst/>
            <a:gdLst/>
            <a:ahLst/>
            <a:cxnLst/>
            <a:rect l="l" t="t" r="r" b="b"/>
            <a:pathLst>
              <a:path w="21589">
                <a:moveTo>
                  <a:pt x="21589" y="0"/>
                </a:moveTo>
                <a:lnTo>
                  <a:pt x="0" y="0"/>
                </a:lnTo>
              </a:path>
            </a:pathLst>
          </a:custGeom>
          <a:ln w="22860">
            <a:solidFill>
              <a:srgbClr val="001F5F"/>
            </a:solidFill>
          </a:ln>
        </p:spPr>
        <p:txBody>
          <a:bodyPr wrap="square" lIns="0" tIns="0" rIns="0" bIns="0" rtlCol="0"/>
          <a:lstStyle/>
          <a:p>
            <a:endParaRPr/>
          </a:p>
        </p:txBody>
      </p:sp>
      <p:sp>
        <p:nvSpPr>
          <p:cNvPr id="1774" name="object 1774"/>
          <p:cNvSpPr/>
          <p:nvPr/>
        </p:nvSpPr>
        <p:spPr>
          <a:xfrm>
            <a:off x="3110229" y="5695950"/>
            <a:ext cx="21590" cy="0"/>
          </a:xfrm>
          <a:custGeom>
            <a:avLst/>
            <a:gdLst/>
            <a:ahLst/>
            <a:cxnLst/>
            <a:rect l="l" t="t" r="r" b="b"/>
            <a:pathLst>
              <a:path w="21589">
                <a:moveTo>
                  <a:pt x="21589" y="0"/>
                </a:moveTo>
                <a:lnTo>
                  <a:pt x="0" y="0"/>
                </a:lnTo>
              </a:path>
            </a:pathLst>
          </a:custGeom>
          <a:ln w="22860">
            <a:solidFill>
              <a:srgbClr val="001F5F"/>
            </a:solidFill>
          </a:ln>
        </p:spPr>
        <p:txBody>
          <a:bodyPr wrap="square" lIns="0" tIns="0" rIns="0" bIns="0" rtlCol="0"/>
          <a:lstStyle/>
          <a:p>
            <a:endParaRPr/>
          </a:p>
        </p:txBody>
      </p:sp>
      <p:sp>
        <p:nvSpPr>
          <p:cNvPr id="1775" name="object 1775"/>
          <p:cNvSpPr/>
          <p:nvPr/>
        </p:nvSpPr>
        <p:spPr>
          <a:xfrm>
            <a:off x="3065779" y="5695950"/>
            <a:ext cx="21590" cy="0"/>
          </a:xfrm>
          <a:custGeom>
            <a:avLst/>
            <a:gdLst/>
            <a:ahLst/>
            <a:cxnLst/>
            <a:rect l="l" t="t" r="r" b="b"/>
            <a:pathLst>
              <a:path w="21589">
                <a:moveTo>
                  <a:pt x="21589" y="0"/>
                </a:moveTo>
                <a:lnTo>
                  <a:pt x="0" y="0"/>
                </a:lnTo>
              </a:path>
            </a:pathLst>
          </a:custGeom>
          <a:ln w="22860">
            <a:solidFill>
              <a:srgbClr val="001F5F"/>
            </a:solidFill>
          </a:ln>
        </p:spPr>
        <p:txBody>
          <a:bodyPr wrap="square" lIns="0" tIns="0" rIns="0" bIns="0" rtlCol="0"/>
          <a:lstStyle/>
          <a:p>
            <a:endParaRPr/>
          </a:p>
        </p:txBody>
      </p:sp>
      <p:sp>
        <p:nvSpPr>
          <p:cNvPr id="1776" name="object 1776"/>
          <p:cNvSpPr/>
          <p:nvPr/>
        </p:nvSpPr>
        <p:spPr>
          <a:xfrm>
            <a:off x="3021329" y="5695950"/>
            <a:ext cx="22860" cy="0"/>
          </a:xfrm>
          <a:custGeom>
            <a:avLst/>
            <a:gdLst/>
            <a:ahLst/>
            <a:cxnLst/>
            <a:rect l="l" t="t" r="r" b="b"/>
            <a:pathLst>
              <a:path w="22860">
                <a:moveTo>
                  <a:pt x="22859" y="0"/>
                </a:moveTo>
                <a:lnTo>
                  <a:pt x="0" y="0"/>
                </a:lnTo>
              </a:path>
            </a:pathLst>
          </a:custGeom>
          <a:ln w="22860">
            <a:solidFill>
              <a:srgbClr val="001F5F"/>
            </a:solidFill>
          </a:ln>
        </p:spPr>
        <p:txBody>
          <a:bodyPr wrap="square" lIns="0" tIns="0" rIns="0" bIns="0" rtlCol="0"/>
          <a:lstStyle/>
          <a:p>
            <a:endParaRPr/>
          </a:p>
        </p:txBody>
      </p:sp>
      <p:sp>
        <p:nvSpPr>
          <p:cNvPr id="1777" name="object 1777"/>
          <p:cNvSpPr/>
          <p:nvPr/>
        </p:nvSpPr>
        <p:spPr>
          <a:xfrm>
            <a:off x="2978150" y="5695950"/>
            <a:ext cx="21590" cy="0"/>
          </a:xfrm>
          <a:custGeom>
            <a:avLst/>
            <a:gdLst/>
            <a:ahLst/>
            <a:cxnLst/>
            <a:rect l="l" t="t" r="r" b="b"/>
            <a:pathLst>
              <a:path w="21589">
                <a:moveTo>
                  <a:pt x="21589" y="0"/>
                </a:moveTo>
                <a:lnTo>
                  <a:pt x="0" y="0"/>
                </a:lnTo>
              </a:path>
            </a:pathLst>
          </a:custGeom>
          <a:ln w="22860">
            <a:solidFill>
              <a:srgbClr val="001F5F"/>
            </a:solidFill>
          </a:ln>
        </p:spPr>
        <p:txBody>
          <a:bodyPr wrap="square" lIns="0" tIns="0" rIns="0" bIns="0" rtlCol="0"/>
          <a:lstStyle/>
          <a:p>
            <a:endParaRPr/>
          </a:p>
        </p:txBody>
      </p:sp>
      <p:sp>
        <p:nvSpPr>
          <p:cNvPr id="1778" name="object 1778"/>
          <p:cNvSpPr/>
          <p:nvPr/>
        </p:nvSpPr>
        <p:spPr>
          <a:xfrm>
            <a:off x="2933700" y="5695950"/>
            <a:ext cx="22860" cy="0"/>
          </a:xfrm>
          <a:custGeom>
            <a:avLst/>
            <a:gdLst/>
            <a:ahLst/>
            <a:cxnLst/>
            <a:rect l="l" t="t" r="r" b="b"/>
            <a:pathLst>
              <a:path w="22860">
                <a:moveTo>
                  <a:pt x="22860" y="0"/>
                </a:moveTo>
                <a:lnTo>
                  <a:pt x="0" y="0"/>
                </a:lnTo>
              </a:path>
            </a:pathLst>
          </a:custGeom>
          <a:ln w="22860">
            <a:solidFill>
              <a:srgbClr val="001F5F"/>
            </a:solidFill>
          </a:ln>
        </p:spPr>
        <p:txBody>
          <a:bodyPr wrap="square" lIns="0" tIns="0" rIns="0" bIns="0" rtlCol="0"/>
          <a:lstStyle/>
          <a:p>
            <a:endParaRPr/>
          </a:p>
        </p:txBody>
      </p:sp>
      <p:sp>
        <p:nvSpPr>
          <p:cNvPr id="1779" name="object 1779"/>
          <p:cNvSpPr/>
          <p:nvPr/>
        </p:nvSpPr>
        <p:spPr>
          <a:xfrm>
            <a:off x="2890520" y="5695950"/>
            <a:ext cx="21590" cy="0"/>
          </a:xfrm>
          <a:custGeom>
            <a:avLst/>
            <a:gdLst/>
            <a:ahLst/>
            <a:cxnLst/>
            <a:rect l="l" t="t" r="r" b="b"/>
            <a:pathLst>
              <a:path w="21589">
                <a:moveTo>
                  <a:pt x="21590" y="0"/>
                </a:moveTo>
                <a:lnTo>
                  <a:pt x="0" y="0"/>
                </a:lnTo>
              </a:path>
            </a:pathLst>
          </a:custGeom>
          <a:ln w="22860">
            <a:solidFill>
              <a:srgbClr val="001F5F"/>
            </a:solidFill>
          </a:ln>
        </p:spPr>
        <p:txBody>
          <a:bodyPr wrap="square" lIns="0" tIns="0" rIns="0" bIns="0" rtlCol="0"/>
          <a:lstStyle/>
          <a:p>
            <a:endParaRPr/>
          </a:p>
        </p:txBody>
      </p:sp>
      <p:sp>
        <p:nvSpPr>
          <p:cNvPr id="1780" name="object 1780"/>
          <p:cNvSpPr/>
          <p:nvPr/>
        </p:nvSpPr>
        <p:spPr>
          <a:xfrm>
            <a:off x="2846070" y="5695950"/>
            <a:ext cx="21590" cy="0"/>
          </a:xfrm>
          <a:custGeom>
            <a:avLst/>
            <a:gdLst/>
            <a:ahLst/>
            <a:cxnLst/>
            <a:rect l="l" t="t" r="r" b="b"/>
            <a:pathLst>
              <a:path w="21589">
                <a:moveTo>
                  <a:pt x="21590" y="0"/>
                </a:moveTo>
                <a:lnTo>
                  <a:pt x="0" y="0"/>
                </a:lnTo>
              </a:path>
            </a:pathLst>
          </a:custGeom>
          <a:ln w="22860">
            <a:solidFill>
              <a:srgbClr val="001F5F"/>
            </a:solidFill>
          </a:ln>
        </p:spPr>
        <p:txBody>
          <a:bodyPr wrap="square" lIns="0" tIns="0" rIns="0" bIns="0" rtlCol="0"/>
          <a:lstStyle/>
          <a:p>
            <a:endParaRPr/>
          </a:p>
        </p:txBody>
      </p:sp>
      <p:sp>
        <p:nvSpPr>
          <p:cNvPr id="1781" name="object 1781"/>
          <p:cNvSpPr/>
          <p:nvPr/>
        </p:nvSpPr>
        <p:spPr>
          <a:xfrm>
            <a:off x="2801620" y="5695950"/>
            <a:ext cx="22860" cy="0"/>
          </a:xfrm>
          <a:custGeom>
            <a:avLst/>
            <a:gdLst/>
            <a:ahLst/>
            <a:cxnLst/>
            <a:rect l="l" t="t" r="r" b="b"/>
            <a:pathLst>
              <a:path w="22860">
                <a:moveTo>
                  <a:pt x="22860" y="0"/>
                </a:moveTo>
                <a:lnTo>
                  <a:pt x="0" y="0"/>
                </a:lnTo>
              </a:path>
            </a:pathLst>
          </a:custGeom>
          <a:ln w="22860">
            <a:solidFill>
              <a:srgbClr val="001F5F"/>
            </a:solidFill>
          </a:ln>
        </p:spPr>
        <p:txBody>
          <a:bodyPr wrap="square" lIns="0" tIns="0" rIns="0" bIns="0" rtlCol="0"/>
          <a:lstStyle/>
          <a:p>
            <a:endParaRPr/>
          </a:p>
        </p:txBody>
      </p:sp>
      <p:sp>
        <p:nvSpPr>
          <p:cNvPr id="1782" name="object 1782"/>
          <p:cNvSpPr/>
          <p:nvPr/>
        </p:nvSpPr>
        <p:spPr>
          <a:xfrm>
            <a:off x="2758439" y="5695950"/>
            <a:ext cx="21590" cy="0"/>
          </a:xfrm>
          <a:custGeom>
            <a:avLst/>
            <a:gdLst/>
            <a:ahLst/>
            <a:cxnLst/>
            <a:rect l="l" t="t" r="r" b="b"/>
            <a:pathLst>
              <a:path w="21589">
                <a:moveTo>
                  <a:pt x="21590" y="0"/>
                </a:moveTo>
                <a:lnTo>
                  <a:pt x="0" y="0"/>
                </a:lnTo>
              </a:path>
            </a:pathLst>
          </a:custGeom>
          <a:ln w="22860">
            <a:solidFill>
              <a:srgbClr val="001F5F"/>
            </a:solidFill>
          </a:ln>
        </p:spPr>
        <p:txBody>
          <a:bodyPr wrap="square" lIns="0" tIns="0" rIns="0" bIns="0" rtlCol="0"/>
          <a:lstStyle/>
          <a:p>
            <a:endParaRPr/>
          </a:p>
        </p:txBody>
      </p:sp>
      <p:sp>
        <p:nvSpPr>
          <p:cNvPr id="1783" name="object 1783"/>
          <p:cNvSpPr/>
          <p:nvPr/>
        </p:nvSpPr>
        <p:spPr>
          <a:xfrm>
            <a:off x="2713989" y="5695950"/>
            <a:ext cx="22860" cy="0"/>
          </a:xfrm>
          <a:custGeom>
            <a:avLst/>
            <a:gdLst/>
            <a:ahLst/>
            <a:cxnLst/>
            <a:rect l="l" t="t" r="r" b="b"/>
            <a:pathLst>
              <a:path w="22860">
                <a:moveTo>
                  <a:pt x="22860" y="0"/>
                </a:moveTo>
                <a:lnTo>
                  <a:pt x="0" y="0"/>
                </a:lnTo>
              </a:path>
            </a:pathLst>
          </a:custGeom>
          <a:ln w="22860">
            <a:solidFill>
              <a:srgbClr val="001F5F"/>
            </a:solidFill>
          </a:ln>
        </p:spPr>
        <p:txBody>
          <a:bodyPr wrap="square" lIns="0" tIns="0" rIns="0" bIns="0" rtlCol="0"/>
          <a:lstStyle/>
          <a:p>
            <a:endParaRPr/>
          </a:p>
        </p:txBody>
      </p:sp>
      <p:sp>
        <p:nvSpPr>
          <p:cNvPr id="1784" name="object 1784"/>
          <p:cNvSpPr/>
          <p:nvPr/>
        </p:nvSpPr>
        <p:spPr>
          <a:xfrm>
            <a:off x="2670810" y="5695950"/>
            <a:ext cx="21590" cy="0"/>
          </a:xfrm>
          <a:custGeom>
            <a:avLst/>
            <a:gdLst/>
            <a:ahLst/>
            <a:cxnLst/>
            <a:rect l="l" t="t" r="r" b="b"/>
            <a:pathLst>
              <a:path w="21589">
                <a:moveTo>
                  <a:pt x="21589" y="0"/>
                </a:moveTo>
                <a:lnTo>
                  <a:pt x="0" y="0"/>
                </a:lnTo>
              </a:path>
            </a:pathLst>
          </a:custGeom>
          <a:ln w="22860">
            <a:solidFill>
              <a:srgbClr val="001F5F"/>
            </a:solidFill>
          </a:ln>
        </p:spPr>
        <p:txBody>
          <a:bodyPr wrap="square" lIns="0" tIns="0" rIns="0" bIns="0" rtlCol="0"/>
          <a:lstStyle/>
          <a:p>
            <a:endParaRPr/>
          </a:p>
        </p:txBody>
      </p:sp>
      <p:sp>
        <p:nvSpPr>
          <p:cNvPr id="1785" name="object 1785"/>
          <p:cNvSpPr/>
          <p:nvPr/>
        </p:nvSpPr>
        <p:spPr>
          <a:xfrm>
            <a:off x="2626360" y="5695950"/>
            <a:ext cx="21590" cy="0"/>
          </a:xfrm>
          <a:custGeom>
            <a:avLst/>
            <a:gdLst/>
            <a:ahLst/>
            <a:cxnLst/>
            <a:rect l="l" t="t" r="r" b="b"/>
            <a:pathLst>
              <a:path w="21589">
                <a:moveTo>
                  <a:pt x="21589" y="0"/>
                </a:moveTo>
                <a:lnTo>
                  <a:pt x="0" y="0"/>
                </a:lnTo>
              </a:path>
            </a:pathLst>
          </a:custGeom>
          <a:ln w="22860">
            <a:solidFill>
              <a:srgbClr val="001F5F"/>
            </a:solidFill>
          </a:ln>
        </p:spPr>
        <p:txBody>
          <a:bodyPr wrap="square" lIns="0" tIns="0" rIns="0" bIns="0" rtlCol="0"/>
          <a:lstStyle/>
          <a:p>
            <a:endParaRPr/>
          </a:p>
        </p:txBody>
      </p:sp>
      <p:sp>
        <p:nvSpPr>
          <p:cNvPr id="1786" name="object 1786"/>
          <p:cNvSpPr/>
          <p:nvPr/>
        </p:nvSpPr>
        <p:spPr>
          <a:xfrm>
            <a:off x="2583179" y="5695950"/>
            <a:ext cx="21590" cy="0"/>
          </a:xfrm>
          <a:custGeom>
            <a:avLst/>
            <a:gdLst/>
            <a:ahLst/>
            <a:cxnLst/>
            <a:rect l="l" t="t" r="r" b="b"/>
            <a:pathLst>
              <a:path w="21589">
                <a:moveTo>
                  <a:pt x="21589" y="0"/>
                </a:moveTo>
                <a:lnTo>
                  <a:pt x="0" y="0"/>
                </a:lnTo>
              </a:path>
            </a:pathLst>
          </a:custGeom>
          <a:ln w="22860">
            <a:solidFill>
              <a:srgbClr val="001F5F"/>
            </a:solidFill>
          </a:ln>
        </p:spPr>
        <p:txBody>
          <a:bodyPr wrap="square" lIns="0" tIns="0" rIns="0" bIns="0" rtlCol="0"/>
          <a:lstStyle/>
          <a:p>
            <a:endParaRPr/>
          </a:p>
        </p:txBody>
      </p:sp>
      <p:sp>
        <p:nvSpPr>
          <p:cNvPr id="1787" name="object 1787"/>
          <p:cNvSpPr/>
          <p:nvPr/>
        </p:nvSpPr>
        <p:spPr>
          <a:xfrm>
            <a:off x="2538729" y="5695950"/>
            <a:ext cx="21590" cy="0"/>
          </a:xfrm>
          <a:custGeom>
            <a:avLst/>
            <a:gdLst/>
            <a:ahLst/>
            <a:cxnLst/>
            <a:rect l="l" t="t" r="r" b="b"/>
            <a:pathLst>
              <a:path w="21589">
                <a:moveTo>
                  <a:pt x="21589" y="0"/>
                </a:moveTo>
                <a:lnTo>
                  <a:pt x="0" y="0"/>
                </a:lnTo>
              </a:path>
            </a:pathLst>
          </a:custGeom>
          <a:ln w="22860">
            <a:solidFill>
              <a:srgbClr val="001F5F"/>
            </a:solidFill>
          </a:ln>
        </p:spPr>
        <p:txBody>
          <a:bodyPr wrap="square" lIns="0" tIns="0" rIns="0" bIns="0" rtlCol="0"/>
          <a:lstStyle/>
          <a:p>
            <a:endParaRPr/>
          </a:p>
        </p:txBody>
      </p:sp>
      <p:sp>
        <p:nvSpPr>
          <p:cNvPr id="1788" name="object 1788"/>
          <p:cNvSpPr/>
          <p:nvPr/>
        </p:nvSpPr>
        <p:spPr>
          <a:xfrm>
            <a:off x="2494279" y="5695950"/>
            <a:ext cx="22860" cy="0"/>
          </a:xfrm>
          <a:custGeom>
            <a:avLst/>
            <a:gdLst/>
            <a:ahLst/>
            <a:cxnLst/>
            <a:rect l="l" t="t" r="r" b="b"/>
            <a:pathLst>
              <a:path w="22860">
                <a:moveTo>
                  <a:pt x="22859" y="0"/>
                </a:moveTo>
                <a:lnTo>
                  <a:pt x="0" y="0"/>
                </a:lnTo>
              </a:path>
            </a:pathLst>
          </a:custGeom>
          <a:ln w="22860">
            <a:solidFill>
              <a:srgbClr val="001F5F"/>
            </a:solidFill>
          </a:ln>
        </p:spPr>
        <p:txBody>
          <a:bodyPr wrap="square" lIns="0" tIns="0" rIns="0" bIns="0" rtlCol="0"/>
          <a:lstStyle/>
          <a:p>
            <a:endParaRPr/>
          </a:p>
        </p:txBody>
      </p:sp>
      <p:sp>
        <p:nvSpPr>
          <p:cNvPr id="1789" name="object 1789"/>
          <p:cNvSpPr/>
          <p:nvPr/>
        </p:nvSpPr>
        <p:spPr>
          <a:xfrm>
            <a:off x="2451100" y="5695950"/>
            <a:ext cx="21590" cy="0"/>
          </a:xfrm>
          <a:custGeom>
            <a:avLst/>
            <a:gdLst/>
            <a:ahLst/>
            <a:cxnLst/>
            <a:rect l="l" t="t" r="r" b="b"/>
            <a:pathLst>
              <a:path w="21589">
                <a:moveTo>
                  <a:pt x="21589" y="0"/>
                </a:moveTo>
                <a:lnTo>
                  <a:pt x="0" y="0"/>
                </a:lnTo>
              </a:path>
            </a:pathLst>
          </a:custGeom>
          <a:ln w="22860">
            <a:solidFill>
              <a:srgbClr val="001F5F"/>
            </a:solidFill>
          </a:ln>
        </p:spPr>
        <p:txBody>
          <a:bodyPr wrap="square" lIns="0" tIns="0" rIns="0" bIns="0" rtlCol="0"/>
          <a:lstStyle/>
          <a:p>
            <a:endParaRPr/>
          </a:p>
        </p:txBody>
      </p:sp>
      <p:sp>
        <p:nvSpPr>
          <p:cNvPr id="1790" name="object 1790"/>
          <p:cNvSpPr/>
          <p:nvPr/>
        </p:nvSpPr>
        <p:spPr>
          <a:xfrm>
            <a:off x="2406650" y="5695950"/>
            <a:ext cx="22860" cy="0"/>
          </a:xfrm>
          <a:custGeom>
            <a:avLst/>
            <a:gdLst/>
            <a:ahLst/>
            <a:cxnLst/>
            <a:rect l="l" t="t" r="r" b="b"/>
            <a:pathLst>
              <a:path w="22860">
                <a:moveTo>
                  <a:pt x="22860" y="0"/>
                </a:moveTo>
                <a:lnTo>
                  <a:pt x="0" y="0"/>
                </a:lnTo>
              </a:path>
            </a:pathLst>
          </a:custGeom>
          <a:ln w="22860">
            <a:solidFill>
              <a:srgbClr val="001F5F"/>
            </a:solidFill>
          </a:ln>
        </p:spPr>
        <p:txBody>
          <a:bodyPr wrap="square" lIns="0" tIns="0" rIns="0" bIns="0" rtlCol="0"/>
          <a:lstStyle/>
          <a:p>
            <a:endParaRPr/>
          </a:p>
        </p:txBody>
      </p:sp>
      <p:sp>
        <p:nvSpPr>
          <p:cNvPr id="1791" name="object 1791"/>
          <p:cNvSpPr/>
          <p:nvPr/>
        </p:nvSpPr>
        <p:spPr>
          <a:xfrm>
            <a:off x="2363470" y="5695950"/>
            <a:ext cx="21590" cy="0"/>
          </a:xfrm>
          <a:custGeom>
            <a:avLst/>
            <a:gdLst/>
            <a:ahLst/>
            <a:cxnLst/>
            <a:rect l="l" t="t" r="r" b="b"/>
            <a:pathLst>
              <a:path w="21589">
                <a:moveTo>
                  <a:pt x="21590" y="0"/>
                </a:moveTo>
                <a:lnTo>
                  <a:pt x="0" y="0"/>
                </a:lnTo>
              </a:path>
            </a:pathLst>
          </a:custGeom>
          <a:ln w="22860">
            <a:solidFill>
              <a:srgbClr val="001F5F"/>
            </a:solidFill>
          </a:ln>
        </p:spPr>
        <p:txBody>
          <a:bodyPr wrap="square" lIns="0" tIns="0" rIns="0" bIns="0" rtlCol="0"/>
          <a:lstStyle/>
          <a:p>
            <a:endParaRPr/>
          </a:p>
        </p:txBody>
      </p:sp>
      <p:sp>
        <p:nvSpPr>
          <p:cNvPr id="1792" name="object 1792"/>
          <p:cNvSpPr/>
          <p:nvPr/>
        </p:nvSpPr>
        <p:spPr>
          <a:xfrm>
            <a:off x="2319020" y="5695950"/>
            <a:ext cx="21590" cy="0"/>
          </a:xfrm>
          <a:custGeom>
            <a:avLst/>
            <a:gdLst/>
            <a:ahLst/>
            <a:cxnLst/>
            <a:rect l="l" t="t" r="r" b="b"/>
            <a:pathLst>
              <a:path w="21589">
                <a:moveTo>
                  <a:pt x="21590" y="0"/>
                </a:moveTo>
                <a:lnTo>
                  <a:pt x="0" y="0"/>
                </a:lnTo>
              </a:path>
            </a:pathLst>
          </a:custGeom>
          <a:ln w="22860">
            <a:solidFill>
              <a:srgbClr val="001F5F"/>
            </a:solidFill>
          </a:ln>
        </p:spPr>
        <p:txBody>
          <a:bodyPr wrap="square" lIns="0" tIns="0" rIns="0" bIns="0" rtlCol="0"/>
          <a:lstStyle/>
          <a:p>
            <a:endParaRPr/>
          </a:p>
        </p:txBody>
      </p:sp>
      <p:sp>
        <p:nvSpPr>
          <p:cNvPr id="1793" name="object 1793"/>
          <p:cNvSpPr/>
          <p:nvPr/>
        </p:nvSpPr>
        <p:spPr>
          <a:xfrm>
            <a:off x="2274570" y="5695950"/>
            <a:ext cx="22860" cy="0"/>
          </a:xfrm>
          <a:custGeom>
            <a:avLst/>
            <a:gdLst/>
            <a:ahLst/>
            <a:cxnLst/>
            <a:rect l="l" t="t" r="r" b="b"/>
            <a:pathLst>
              <a:path w="22860">
                <a:moveTo>
                  <a:pt x="22860" y="0"/>
                </a:moveTo>
                <a:lnTo>
                  <a:pt x="0" y="0"/>
                </a:lnTo>
              </a:path>
            </a:pathLst>
          </a:custGeom>
          <a:ln w="22860">
            <a:solidFill>
              <a:srgbClr val="001F5F"/>
            </a:solidFill>
          </a:ln>
        </p:spPr>
        <p:txBody>
          <a:bodyPr wrap="square" lIns="0" tIns="0" rIns="0" bIns="0" rtlCol="0"/>
          <a:lstStyle/>
          <a:p>
            <a:endParaRPr/>
          </a:p>
        </p:txBody>
      </p:sp>
      <p:sp>
        <p:nvSpPr>
          <p:cNvPr id="1794" name="object 1794"/>
          <p:cNvSpPr/>
          <p:nvPr/>
        </p:nvSpPr>
        <p:spPr>
          <a:xfrm>
            <a:off x="2231389" y="5695950"/>
            <a:ext cx="21590" cy="0"/>
          </a:xfrm>
          <a:custGeom>
            <a:avLst/>
            <a:gdLst/>
            <a:ahLst/>
            <a:cxnLst/>
            <a:rect l="l" t="t" r="r" b="b"/>
            <a:pathLst>
              <a:path w="21589">
                <a:moveTo>
                  <a:pt x="21590" y="0"/>
                </a:moveTo>
                <a:lnTo>
                  <a:pt x="0" y="0"/>
                </a:lnTo>
              </a:path>
            </a:pathLst>
          </a:custGeom>
          <a:ln w="22860">
            <a:solidFill>
              <a:srgbClr val="001F5F"/>
            </a:solidFill>
          </a:ln>
        </p:spPr>
        <p:txBody>
          <a:bodyPr wrap="square" lIns="0" tIns="0" rIns="0" bIns="0" rtlCol="0"/>
          <a:lstStyle/>
          <a:p>
            <a:endParaRPr/>
          </a:p>
        </p:txBody>
      </p:sp>
      <p:sp>
        <p:nvSpPr>
          <p:cNvPr id="1795" name="object 1795"/>
          <p:cNvSpPr/>
          <p:nvPr/>
        </p:nvSpPr>
        <p:spPr>
          <a:xfrm>
            <a:off x="2186939" y="5695950"/>
            <a:ext cx="22860" cy="0"/>
          </a:xfrm>
          <a:custGeom>
            <a:avLst/>
            <a:gdLst/>
            <a:ahLst/>
            <a:cxnLst/>
            <a:rect l="l" t="t" r="r" b="b"/>
            <a:pathLst>
              <a:path w="22860">
                <a:moveTo>
                  <a:pt x="22860" y="0"/>
                </a:moveTo>
                <a:lnTo>
                  <a:pt x="0" y="0"/>
                </a:lnTo>
              </a:path>
            </a:pathLst>
          </a:custGeom>
          <a:ln w="22860">
            <a:solidFill>
              <a:srgbClr val="001F5F"/>
            </a:solidFill>
          </a:ln>
        </p:spPr>
        <p:txBody>
          <a:bodyPr wrap="square" lIns="0" tIns="0" rIns="0" bIns="0" rtlCol="0"/>
          <a:lstStyle/>
          <a:p>
            <a:endParaRPr/>
          </a:p>
        </p:txBody>
      </p:sp>
      <p:sp>
        <p:nvSpPr>
          <p:cNvPr id="1796" name="object 1796"/>
          <p:cNvSpPr/>
          <p:nvPr/>
        </p:nvSpPr>
        <p:spPr>
          <a:xfrm>
            <a:off x="2143760" y="5695950"/>
            <a:ext cx="21590" cy="0"/>
          </a:xfrm>
          <a:custGeom>
            <a:avLst/>
            <a:gdLst/>
            <a:ahLst/>
            <a:cxnLst/>
            <a:rect l="l" t="t" r="r" b="b"/>
            <a:pathLst>
              <a:path w="21589">
                <a:moveTo>
                  <a:pt x="21589" y="0"/>
                </a:moveTo>
                <a:lnTo>
                  <a:pt x="0" y="0"/>
                </a:lnTo>
              </a:path>
            </a:pathLst>
          </a:custGeom>
          <a:ln w="22860">
            <a:solidFill>
              <a:srgbClr val="001F5F"/>
            </a:solidFill>
          </a:ln>
        </p:spPr>
        <p:txBody>
          <a:bodyPr wrap="square" lIns="0" tIns="0" rIns="0" bIns="0" rtlCol="0"/>
          <a:lstStyle/>
          <a:p>
            <a:endParaRPr/>
          </a:p>
        </p:txBody>
      </p:sp>
      <p:sp>
        <p:nvSpPr>
          <p:cNvPr id="1797" name="object 1797"/>
          <p:cNvSpPr/>
          <p:nvPr/>
        </p:nvSpPr>
        <p:spPr>
          <a:xfrm>
            <a:off x="2099310" y="5695950"/>
            <a:ext cx="21590" cy="0"/>
          </a:xfrm>
          <a:custGeom>
            <a:avLst/>
            <a:gdLst/>
            <a:ahLst/>
            <a:cxnLst/>
            <a:rect l="l" t="t" r="r" b="b"/>
            <a:pathLst>
              <a:path w="21589">
                <a:moveTo>
                  <a:pt x="21589" y="0"/>
                </a:moveTo>
                <a:lnTo>
                  <a:pt x="0" y="0"/>
                </a:lnTo>
              </a:path>
            </a:pathLst>
          </a:custGeom>
          <a:ln w="22860">
            <a:solidFill>
              <a:srgbClr val="001F5F"/>
            </a:solidFill>
          </a:ln>
        </p:spPr>
        <p:txBody>
          <a:bodyPr wrap="square" lIns="0" tIns="0" rIns="0" bIns="0" rtlCol="0"/>
          <a:lstStyle/>
          <a:p>
            <a:endParaRPr/>
          </a:p>
        </p:txBody>
      </p:sp>
      <p:sp>
        <p:nvSpPr>
          <p:cNvPr id="1798" name="object 1798"/>
          <p:cNvSpPr/>
          <p:nvPr/>
        </p:nvSpPr>
        <p:spPr>
          <a:xfrm>
            <a:off x="2056129" y="5695950"/>
            <a:ext cx="21590" cy="0"/>
          </a:xfrm>
          <a:custGeom>
            <a:avLst/>
            <a:gdLst/>
            <a:ahLst/>
            <a:cxnLst/>
            <a:rect l="l" t="t" r="r" b="b"/>
            <a:pathLst>
              <a:path w="21589">
                <a:moveTo>
                  <a:pt x="21589" y="0"/>
                </a:moveTo>
                <a:lnTo>
                  <a:pt x="0" y="0"/>
                </a:lnTo>
              </a:path>
            </a:pathLst>
          </a:custGeom>
          <a:ln w="22860">
            <a:solidFill>
              <a:srgbClr val="001F5F"/>
            </a:solidFill>
          </a:ln>
        </p:spPr>
        <p:txBody>
          <a:bodyPr wrap="square" lIns="0" tIns="0" rIns="0" bIns="0" rtlCol="0"/>
          <a:lstStyle/>
          <a:p>
            <a:endParaRPr/>
          </a:p>
        </p:txBody>
      </p:sp>
      <p:sp>
        <p:nvSpPr>
          <p:cNvPr id="1799" name="object 1799"/>
          <p:cNvSpPr/>
          <p:nvPr/>
        </p:nvSpPr>
        <p:spPr>
          <a:xfrm>
            <a:off x="2011679" y="5695950"/>
            <a:ext cx="21590" cy="0"/>
          </a:xfrm>
          <a:custGeom>
            <a:avLst/>
            <a:gdLst/>
            <a:ahLst/>
            <a:cxnLst/>
            <a:rect l="l" t="t" r="r" b="b"/>
            <a:pathLst>
              <a:path w="21589">
                <a:moveTo>
                  <a:pt x="21589" y="0"/>
                </a:moveTo>
                <a:lnTo>
                  <a:pt x="0" y="0"/>
                </a:lnTo>
              </a:path>
            </a:pathLst>
          </a:custGeom>
          <a:ln w="22860">
            <a:solidFill>
              <a:srgbClr val="001F5F"/>
            </a:solidFill>
          </a:ln>
        </p:spPr>
        <p:txBody>
          <a:bodyPr wrap="square" lIns="0" tIns="0" rIns="0" bIns="0" rtlCol="0"/>
          <a:lstStyle/>
          <a:p>
            <a:endParaRPr/>
          </a:p>
        </p:txBody>
      </p:sp>
      <p:sp>
        <p:nvSpPr>
          <p:cNvPr id="1800" name="object 1800"/>
          <p:cNvSpPr txBox="1"/>
          <p:nvPr/>
        </p:nvSpPr>
        <p:spPr>
          <a:xfrm>
            <a:off x="1221739" y="5361940"/>
            <a:ext cx="1456055" cy="299720"/>
          </a:xfrm>
          <a:prstGeom prst="rect">
            <a:avLst/>
          </a:prstGeom>
        </p:spPr>
        <p:txBody>
          <a:bodyPr vert="horz" wrap="square" lIns="0" tIns="12700" rIns="0" bIns="0" rtlCol="0">
            <a:spAutoFit/>
          </a:bodyPr>
          <a:lstStyle/>
          <a:p>
            <a:pPr marL="12700">
              <a:lnSpc>
                <a:spcPct val="100000"/>
              </a:lnSpc>
              <a:spcBef>
                <a:spcPts val="100"/>
              </a:spcBef>
            </a:pPr>
            <a:r>
              <a:rPr sz="1800" b="1" spc="-10" dirty="0">
                <a:latin typeface="Arial"/>
                <a:cs typeface="Arial"/>
              </a:rPr>
              <a:t>Заготівельні</a:t>
            </a:r>
            <a:endParaRPr sz="1800">
              <a:latin typeface="Arial"/>
              <a:cs typeface="Arial"/>
            </a:endParaRPr>
          </a:p>
        </p:txBody>
      </p:sp>
      <p:sp>
        <p:nvSpPr>
          <p:cNvPr id="1801" name="object 1801"/>
          <p:cNvSpPr/>
          <p:nvPr/>
        </p:nvSpPr>
        <p:spPr>
          <a:xfrm>
            <a:off x="4753609" y="5646420"/>
            <a:ext cx="24130" cy="0"/>
          </a:xfrm>
          <a:custGeom>
            <a:avLst/>
            <a:gdLst/>
            <a:ahLst/>
            <a:cxnLst/>
            <a:rect l="l" t="t" r="r" b="b"/>
            <a:pathLst>
              <a:path w="24129">
                <a:moveTo>
                  <a:pt x="24129" y="0"/>
                </a:moveTo>
                <a:lnTo>
                  <a:pt x="21589" y="0"/>
                </a:lnTo>
                <a:lnTo>
                  <a:pt x="0" y="0"/>
                </a:lnTo>
              </a:path>
            </a:pathLst>
          </a:custGeom>
          <a:ln w="22860">
            <a:solidFill>
              <a:srgbClr val="7F0000"/>
            </a:solidFill>
          </a:ln>
        </p:spPr>
        <p:txBody>
          <a:bodyPr wrap="square" lIns="0" tIns="0" rIns="0" bIns="0" rtlCol="0"/>
          <a:lstStyle/>
          <a:p>
            <a:endParaRPr/>
          </a:p>
        </p:txBody>
      </p:sp>
      <p:sp>
        <p:nvSpPr>
          <p:cNvPr id="1802" name="object 1802"/>
          <p:cNvSpPr/>
          <p:nvPr/>
        </p:nvSpPr>
        <p:spPr>
          <a:xfrm>
            <a:off x="4709159" y="5646420"/>
            <a:ext cx="21590" cy="0"/>
          </a:xfrm>
          <a:custGeom>
            <a:avLst/>
            <a:gdLst/>
            <a:ahLst/>
            <a:cxnLst/>
            <a:rect l="l" t="t" r="r" b="b"/>
            <a:pathLst>
              <a:path w="21589">
                <a:moveTo>
                  <a:pt x="21589" y="0"/>
                </a:moveTo>
                <a:lnTo>
                  <a:pt x="0" y="0"/>
                </a:lnTo>
              </a:path>
            </a:pathLst>
          </a:custGeom>
          <a:ln w="22860">
            <a:solidFill>
              <a:srgbClr val="7F0000"/>
            </a:solidFill>
          </a:ln>
        </p:spPr>
        <p:txBody>
          <a:bodyPr wrap="square" lIns="0" tIns="0" rIns="0" bIns="0" rtlCol="0"/>
          <a:lstStyle/>
          <a:p>
            <a:endParaRPr/>
          </a:p>
        </p:txBody>
      </p:sp>
      <p:sp>
        <p:nvSpPr>
          <p:cNvPr id="1803" name="object 1803"/>
          <p:cNvSpPr/>
          <p:nvPr/>
        </p:nvSpPr>
        <p:spPr>
          <a:xfrm>
            <a:off x="4664709" y="5646420"/>
            <a:ext cx="22860" cy="0"/>
          </a:xfrm>
          <a:custGeom>
            <a:avLst/>
            <a:gdLst/>
            <a:ahLst/>
            <a:cxnLst/>
            <a:rect l="l" t="t" r="r" b="b"/>
            <a:pathLst>
              <a:path w="22860">
                <a:moveTo>
                  <a:pt x="22860" y="0"/>
                </a:moveTo>
                <a:lnTo>
                  <a:pt x="0" y="0"/>
                </a:lnTo>
              </a:path>
            </a:pathLst>
          </a:custGeom>
          <a:ln w="22860">
            <a:solidFill>
              <a:srgbClr val="7F0000"/>
            </a:solidFill>
          </a:ln>
        </p:spPr>
        <p:txBody>
          <a:bodyPr wrap="square" lIns="0" tIns="0" rIns="0" bIns="0" rtlCol="0"/>
          <a:lstStyle/>
          <a:p>
            <a:endParaRPr/>
          </a:p>
        </p:txBody>
      </p:sp>
      <p:sp>
        <p:nvSpPr>
          <p:cNvPr id="1804" name="object 1804"/>
          <p:cNvSpPr/>
          <p:nvPr/>
        </p:nvSpPr>
        <p:spPr>
          <a:xfrm>
            <a:off x="4621529" y="5646420"/>
            <a:ext cx="21590" cy="0"/>
          </a:xfrm>
          <a:custGeom>
            <a:avLst/>
            <a:gdLst/>
            <a:ahLst/>
            <a:cxnLst/>
            <a:rect l="l" t="t" r="r" b="b"/>
            <a:pathLst>
              <a:path w="21589">
                <a:moveTo>
                  <a:pt x="21590" y="0"/>
                </a:moveTo>
                <a:lnTo>
                  <a:pt x="0" y="0"/>
                </a:lnTo>
              </a:path>
            </a:pathLst>
          </a:custGeom>
          <a:ln w="22860">
            <a:solidFill>
              <a:srgbClr val="7F0000"/>
            </a:solidFill>
          </a:ln>
        </p:spPr>
        <p:txBody>
          <a:bodyPr wrap="square" lIns="0" tIns="0" rIns="0" bIns="0" rtlCol="0"/>
          <a:lstStyle/>
          <a:p>
            <a:endParaRPr/>
          </a:p>
        </p:txBody>
      </p:sp>
      <p:sp>
        <p:nvSpPr>
          <p:cNvPr id="1805" name="object 1805"/>
          <p:cNvSpPr/>
          <p:nvPr/>
        </p:nvSpPr>
        <p:spPr>
          <a:xfrm>
            <a:off x="4577079" y="5646420"/>
            <a:ext cx="22860" cy="0"/>
          </a:xfrm>
          <a:custGeom>
            <a:avLst/>
            <a:gdLst/>
            <a:ahLst/>
            <a:cxnLst/>
            <a:rect l="l" t="t" r="r" b="b"/>
            <a:pathLst>
              <a:path w="22860">
                <a:moveTo>
                  <a:pt x="22860" y="0"/>
                </a:moveTo>
                <a:lnTo>
                  <a:pt x="0" y="0"/>
                </a:lnTo>
              </a:path>
            </a:pathLst>
          </a:custGeom>
          <a:ln w="22860">
            <a:solidFill>
              <a:srgbClr val="7F0000"/>
            </a:solidFill>
          </a:ln>
        </p:spPr>
        <p:txBody>
          <a:bodyPr wrap="square" lIns="0" tIns="0" rIns="0" bIns="0" rtlCol="0"/>
          <a:lstStyle/>
          <a:p>
            <a:endParaRPr/>
          </a:p>
        </p:txBody>
      </p:sp>
      <p:sp>
        <p:nvSpPr>
          <p:cNvPr id="1806" name="object 1806"/>
          <p:cNvSpPr/>
          <p:nvPr/>
        </p:nvSpPr>
        <p:spPr>
          <a:xfrm>
            <a:off x="4533900" y="5646420"/>
            <a:ext cx="21590" cy="0"/>
          </a:xfrm>
          <a:custGeom>
            <a:avLst/>
            <a:gdLst/>
            <a:ahLst/>
            <a:cxnLst/>
            <a:rect l="l" t="t" r="r" b="b"/>
            <a:pathLst>
              <a:path w="21589">
                <a:moveTo>
                  <a:pt x="21589" y="0"/>
                </a:moveTo>
                <a:lnTo>
                  <a:pt x="0" y="0"/>
                </a:lnTo>
              </a:path>
            </a:pathLst>
          </a:custGeom>
          <a:ln w="22860">
            <a:solidFill>
              <a:srgbClr val="7F0000"/>
            </a:solidFill>
          </a:ln>
        </p:spPr>
        <p:txBody>
          <a:bodyPr wrap="square" lIns="0" tIns="0" rIns="0" bIns="0" rtlCol="0"/>
          <a:lstStyle/>
          <a:p>
            <a:endParaRPr/>
          </a:p>
        </p:txBody>
      </p:sp>
      <p:sp>
        <p:nvSpPr>
          <p:cNvPr id="1807" name="object 1807"/>
          <p:cNvSpPr/>
          <p:nvPr/>
        </p:nvSpPr>
        <p:spPr>
          <a:xfrm>
            <a:off x="4489450" y="5646420"/>
            <a:ext cx="21590" cy="0"/>
          </a:xfrm>
          <a:custGeom>
            <a:avLst/>
            <a:gdLst/>
            <a:ahLst/>
            <a:cxnLst/>
            <a:rect l="l" t="t" r="r" b="b"/>
            <a:pathLst>
              <a:path w="21589">
                <a:moveTo>
                  <a:pt x="21589" y="0"/>
                </a:moveTo>
                <a:lnTo>
                  <a:pt x="0" y="0"/>
                </a:lnTo>
              </a:path>
            </a:pathLst>
          </a:custGeom>
          <a:ln w="22860">
            <a:solidFill>
              <a:srgbClr val="7F0000"/>
            </a:solidFill>
          </a:ln>
        </p:spPr>
        <p:txBody>
          <a:bodyPr wrap="square" lIns="0" tIns="0" rIns="0" bIns="0" rtlCol="0"/>
          <a:lstStyle/>
          <a:p>
            <a:endParaRPr/>
          </a:p>
        </p:txBody>
      </p:sp>
      <p:sp>
        <p:nvSpPr>
          <p:cNvPr id="1808" name="object 1808"/>
          <p:cNvSpPr/>
          <p:nvPr/>
        </p:nvSpPr>
        <p:spPr>
          <a:xfrm>
            <a:off x="4446270" y="5646420"/>
            <a:ext cx="21590" cy="0"/>
          </a:xfrm>
          <a:custGeom>
            <a:avLst/>
            <a:gdLst/>
            <a:ahLst/>
            <a:cxnLst/>
            <a:rect l="l" t="t" r="r" b="b"/>
            <a:pathLst>
              <a:path w="21589">
                <a:moveTo>
                  <a:pt x="21589" y="0"/>
                </a:moveTo>
                <a:lnTo>
                  <a:pt x="0" y="0"/>
                </a:lnTo>
              </a:path>
            </a:pathLst>
          </a:custGeom>
          <a:ln w="22860">
            <a:solidFill>
              <a:srgbClr val="7F0000"/>
            </a:solidFill>
          </a:ln>
        </p:spPr>
        <p:txBody>
          <a:bodyPr wrap="square" lIns="0" tIns="0" rIns="0" bIns="0" rtlCol="0"/>
          <a:lstStyle/>
          <a:p>
            <a:endParaRPr/>
          </a:p>
        </p:txBody>
      </p:sp>
      <p:sp>
        <p:nvSpPr>
          <p:cNvPr id="1809" name="object 1809"/>
          <p:cNvSpPr/>
          <p:nvPr/>
        </p:nvSpPr>
        <p:spPr>
          <a:xfrm>
            <a:off x="4401820" y="5646420"/>
            <a:ext cx="21590" cy="0"/>
          </a:xfrm>
          <a:custGeom>
            <a:avLst/>
            <a:gdLst/>
            <a:ahLst/>
            <a:cxnLst/>
            <a:rect l="l" t="t" r="r" b="b"/>
            <a:pathLst>
              <a:path w="21589">
                <a:moveTo>
                  <a:pt x="21589" y="0"/>
                </a:moveTo>
                <a:lnTo>
                  <a:pt x="0" y="0"/>
                </a:lnTo>
              </a:path>
            </a:pathLst>
          </a:custGeom>
          <a:ln w="22860">
            <a:solidFill>
              <a:srgbClr val="7F0000"/>
            </a:solidFill>
          </a:ln>
        </p:spPr>
        <p:txBody>
          <a:bodyPr wrap="square" lIns="0" tIns="0" rIns="0" bIns="0" rtlCol="0"/>
          <a:lstStyle/>
          <a:p>
            <a:endParaRPr/>
          </a:p>
        </p:txBody>
      </p:sp>
      <p:sp>
        <p:nvSpPr>
          <p:cNvPr id="1810" name="object 1810"/>
          <p:cNvSpPr/>
          <p:nvPr/>
        </p:nvSpPr>
        <p:spPr>
          <a:xfrm>
            <a:off x="4357370" y="5646420"/>
            <a:ext cx="22860" cy="0"/>
          </a:xfrm>
          <a:custGeom>
            <a:avLst/>
            <a:gdLst/>
            <a:ahLst/>
            <a:cxnLst/>
            <a:rect l="l" t="t" r="r" b="b"/>
            <a:pathLst>
              <a:path w="22860">
                <a:moveTo>
                  <a:pt x="22859" y="0"/>
                </a:moveTo>
                <a:lnTo>
                  <a:pt x="0" y="0"/>
                </a:lnTo>
              </a:path>
            </a:pathLst>
          </a:custGeom>
          <a:ln w="22860">
            <a:solidFill>
              <a:srgbClr val="7F0000"/>
            </a:solidFill>
          </a:ln>
        </p:spPr>
        <p:txBody>
          <a:bodyPr wrap="square" lIns="0" tIns="0" rIns="0" bIns="0" rtlCol="0"/>
          <a:lstStyle/>
          <a:p>
            <a:endParaRPr/>
          </a:p>
        </p:txBody>
      </p:sp>
      <p:sp>
        <p:nvSpPr>
          <p:cNvPr id="1811" name="object 1811"/>
          <p:cNvSpPr/>
          <p:nvPr/>
        </p:nvSpPr>
        <p:spPr>
          <a:xfrm>
            <a:off x="4314190" y="5646420"/>
            <a:ext cx="21590" cy="0"/>
          </a:xfrm>
          <a:custGeom>
            <a:avLst/>
            <a:gdLst/>
            <a:ahLst/>
            <a:cxnLst/>
            <a:rect l="l" t="t" r="r" b="b"/>
            <a:pathLst>
              <a:path w="21589">
                <a:moveTo>
                  <a:pt x="21589" y="0"/>
                </a:moveTo>
                <a:lnTo>
                  <a:pt x="0" y="0"/>
                </a:lnTo>
              </a:path>
            </a:pathLst>
          </a:custGeom>
          <a:ln w="22860">
            <a:solidFill>
              <a:srgbClr val="7F0000"/>
            </a:solidFill>
          </a:ln>
        </p:spPr>
        <p:txBody>
          <a:bodyPr wrap="square" lIns="0" tIns="0" rIns="0" bIns="0" rtlCol="0"/>
          <a:lstStyle/>
          <a:p>
            <a:endParaRPr/>
          </a:p>
        </p:txBody>
      </p:sp>
      <p:sp>
        <p:nvSpPr>
          <p:cNvPr id="1812" name="object 1812"/>
          <p:cNvSpPr/>
          <p:nvPr/>
        </p:nvSpPr>
        <p:spPr>
          <a:xfrm>
            <a:off x="4269740" y="5646420"/>
            <a:ext cx="21590" cy="0"/>
          </a:xfrm>
          <a:custGeom>
            <a:avLst/>
            <a:gdLst/>
            <a:ahLst/>
            <a:cxnLst/>
            <a:rect l="l" t="t" r="r" b="b"/>
            <a:pathLst>
              <a:path w="21589">
                <a:moveTo>
                  <a:pt x="21589" y="0"/>
                </a:moveTo>
                <a:lnTo>
                  <a:pt x="0" y="0"/>
                </a:lnTo>
              </a:path>
            </a:pathLst>
          </a:custGeom>
          <a:ln w="22860">
            <a:solidFill>
              <a:srgbClr val="7F0000"/>
            </a:solidFill>
          </a:ln>
        </p:spPr>
        <p:txBody>
          <a:bodyPr wrap="square" lIns="0" tIns="0" rIns="0" bIns="0" rtlCol="0"/>
          <a:lstStyle/>
          <a:p>
            <a:endParaRPr/>
          </a:p>
        </p:txBody>
      </p:sp>
      <p:sp>
        <p:nvSpPr>
          <p:cNvPr id="1813" name="object 1813"/>
          <p:cNvSpPr/>
          <p:nvPr/>
        </p:nvSpPr>
        <p:spPr>
          <a:xfrm>
            <a:off x="4226559" y="5646420"/>
            <a:ext cx="21590" cy="0"/>
          </a:xfrm>
          <a:custGeom>
            <a:avLst/>
            <a:gdLst/>
            <a:ahLst/>
            <a:cxnLst/>
            <a:rect l="l" t="t" r="r" b="b"/>
            <a:pathLst>
              <a:path w="21589">
                <a:moveTo>
                  <a:pt x="21589" y="0"/>
                </a:moveTo>
                <a:lnTo>
                  <a:pt x="0" y="0"/>
                </a:lnTo>
              </a:path>
            </a:pathLst>
          </a:custGeom>
          <a:ln w="22860">
            <a:solidFill>
              <a:srgbClr val="7F0000"/>
            </a:solidFill>
          </a:ln>
        </p:spPr>
        <p:txBody>
          <a:bodyPr wrap="square" lIns="0" tIns="0" rIns="0" bIns="0" rtlCol="0"/>
          <a:lstStyle/>
          <a:p>
            <a:endParaRPr/>
          </a:p>
        </p:txBody>
      </p:sp>
      <p:sp>
        <p:nvSpPr>
          <p:cNvPr id="1814" name="object 1814"/>
          <p:cNvSpPr/>
          <p:nvPr/>
        </p:nvSpPr>
        <p:spPr>
          <a:xfrm>
            <a:off x="4182109" y="5646420"/>
            <a:ext cx="21590" cy="0"/>
          </a:xfrm>
          <a:custGeom>
            <a:avLst/>
            <a:gdLst/>
            <a:ahLst/>
            <a:cxnLst/>
            <a:rect l="l" t="t" r="r" b="b"/>
            <a:pathLst>
              <a:path w="21589">
                <a:moveTo>
                  <a:pt x="21589" y="0"/>
                </a:moveTo>
                <a:lnTo>
                  <a:pt x="0" y="0"/>
                </a:lnTo>
              </a:path>
            </a:pathLst>
          </a:custGeom>
          <a:ln w="22860">
            <a:solidFill>
              <a:srgbClr val="7F0000"/>
            </a:solidFill>
          </a:ln>
        </p:spPr>
        <p:txBody>
          <a:bodyPr wrap="square" lIns="0" tIns="0" rIns="0" bIns="0" rtlCol="0"/>
          <a:lstStyle/>
          <a:p>
            <a:endParaRPr/>
          </a:p>
        </p:txBody>
      </p:sp>
      <p:sp>
        <p:nvSpPr>
          <p:cNvPr id="1815" name="object 1815"/>
          <p:cNvSpPr/>
          <p:nvPr/>
        </p:nvSpPr>
        <p:spPr>
          <a:xfrm>
            <a:off x="4137659" y="5646420"/>
            <a:ext cx="22860" cy="0"/>
          </a:xfrm>
          <a:custGeom>
            <a:avLst/>
            <a:gdLst/>
            <a:ahLst/>
            <a:cxnLst/>
            <a:rect l="l" t="t" r="r" b="b"/>
            <a:pathLst>
              <a:path w="22860">
                <a:moveTo>
                  <a:pt x="22860" y="0"/>
                </a:moveTo>
                <a:lnTo>
                  <a:pt x="0" y="0"/>
                </a:lnTo>
              </a:path>
            </a:pathLst>
          </a:custGeom>
          <a:ln w="22860">
            <a:solidFill>
              <a:srgbClr val="7F0000"/>
            </a:solidFill>
          </a:ln>
        </p:spPr>
        <p:txBody>
          <a:bodyPr wrap="square" lIns="0" tIns="0" rIns="0" bIns="0" rtlCol="0"/>
          <a:lstStyle/>
          <a:p>
            <a:endParaRPr/>
          </a:p>
        </p:txBody>
      </p:sp>
      <p:sp>
        <p:nvSpPr>
          <p:cNvPr id="1816" name="object 1816"/>
          <p:cNvSpPr/>
          <p:nvPr/>
        </p:nvSpPr>
        <p:spPr>
          <a:xfrm>
            <a:off x="4094479" y="5646420"/>
            <a:ext cx="21590" cy="0"/>
          </a:xfrm>
          <a:custGeom>
            <a:avLst/>
            <a:gdLst/>
            <a:ahLst/>
            <a:cxnLst/>
            <a:rect l="l" t="t" r="r" b="b"/>
            <a:pathLst>
              <a:path w="21589">
                <a:moveTo>
                  <a:pt x="21590" y="0"/>
                </a:moveTo>
                <a:lnTo>
                  <a:pt x="0" y="0"/>
                </a:lnTo>
              </a:path>
            </a:pathLst>
          </a:custGeom>
          <a:ln w="22860">
            <a:solidFill>
              <a:srgbClr val="7F0000"/>
            </a:solidFill>
          </a:ln>
        </p:spPr>
        <p:txBody>
          <a:bodyPr wrap="square" lIns="0" tIns="0" rIns="0" bIns="0" rtlCol="0"/>
          <a:lstStyle/>
          <a:p>
            <a:endParaRPr/>
          </a:p>
        </p:txBody>
      </p:sp>
      <p:sp>
        <p:nvSpPr>
          <p:cNvPr id="1817" name="object 1817"/>
          <p:cNvSpPr/>
          <p:nvPr/>
        </p:nvSpPr>
        <p:spPr>
          <a:xfrm>
            <a:off x="4050029" y="5646420"/>
            <a:ext cx="22860" cy="0"/>
          </a:xfrm>
          <a:custGeom>
            <a:avLst/>
            <a:gdLst/>
            <a:ahLst/>
            <a:cxnLst/>
            <a:rect l="l" t="t" r="r" b="b"/>
            <a:pathLst>
              <a:path w="22860">
                <a:moveTo>
                  <a:pt x="22860" y="0"/>
                </a:moveTo>
                <a:lnTo>
                  <a:pt x="0" y="0"/>
                </a:lnTo>
              </a:path>
            </a:pathLst>
          </a:custGeom>
          <a:ln w="22860">
            <a:solidFill>
              <a:srgbClr val="7F0000"/>
            </a:solidFill>
          </a:ln>
        </p:spPr>
        <p:txBody>
          <a:bodyPr wrap="square" lIns="0" tIns="0" rIns="0" bIns="0" rtlCol="0"/>
          <a:lstStyle/>
          <a:p>
            <a:endParaRPr/>
          </a:p>
        </p:txBody>
      </p:sp>
      <p:sp>
        <p:nvSpPr>
          <p:cNvPr id="1818" name="object 1818"/>
          <p:cNvSpPr/>
          <p:nvPr/>
        </p:nvSpPr>
        <p:spPr>
          <a:xfrm>
            <a:off x="4006850" y="5646420"/>
            <a:ext cx="21590" cy="0"/>
          </a:xfrm>
          <a:custGeom>
            <a:avLst/>
            <a:gdLst/>
            <a:ahLst/>
            <a:cxnLst/>
            <a:rect l="l" t="t" r="r" b="b"/>
            <a:pathLst>
              <a:path w="21589">
                <a:moveTo>
                  <a:pt x="21589" y="0"/>
                </a:moveTo>
                <a:lnTo>
                  <a:pt x="0" y="0"/>
                </a:lnTo>
              </a:path>
            </a:pathLst>
          </a:custGeom>
          <a:ln w="22860">
            <a:solidFill>
              <a:srgbClr val="7F0000"/>
            </a:solidFill>
          </a:ln>
        </p:spPr>
        <p:txBody>
          <a:bodyPr wrap="square" lIns="0" tIns="0" rIns="0" bIns="0" rtlCol="0"/>
          <a:lstStyle/>
          <a:p>
            <a:endParaRPr/>
          </a:p>
        </p:txBody>
      </p:sp>
      <p:sp>
        <p:nvSpPr>
          <p:cNvPr id="1819" name="object 1819"/>
          <p:cNvSpPr/>
          <p:nvPr/>
        </p:nvSpPr>
        <p:spPr>
          <a:xfrm>
            <a:off x="3962400" y="5646420"/>
            <a:ext cx="21590" cy="0"/>
          </a:xfrm>
          <a:custGeom>
            <a:avLst/>
            <a:gdLst/>
            <a:ahLst/>
            <a:cxnLst/>
            <a:rect l="l" t="t" r="r" b="b"/>
            <a:pathLst>
              <a:path w="21589">
                <a:moveTo>
                  <a:pt x="21589" y="0"/>
                </a:moveTo>
                <a:lnTo>
                  <a:pt x="0" y="0"/>
                </a:lnTo>
              </a:path>
            </a:pathLst>
          </a:custGeom>
          <a:ln w="22860">
            <a:solidFill>
              <a:srgbClr val="7F0000"/>
            </a:solidFill>
          </a:ln>
        </p:spPr>
        <p:txBody>
          <a:bodyPr wrap="square" lIns="0" tIns="0" rIns="0" bIns="0" rtlCol="0"/>
          <a:lstStyle/>
          <a:p>
            <a:endParaRPr/>
          </a:p>
        </p:txBody>
      </p:sp>
      <p:sp>
        <p:nvSpPr>
          <p:cNvPr id="1820" name="object 1820"/>
          <p:cNvSpPr/>
          <p:nvPr/>
        </p:nvSpPr>
        <p:spPr>
          <a:xfrm>
            <a:off x="3919220" y="5646420"/>
            <a:ext cx="21590" cy="0"/>
          </a:xfrm>
          <a:custGeom>
            <a:avLst/>
            <a:gdLst/>
            <a:ahLst/>
            <a:cxnLst/>
            <a:rect l="l" t="t" r="r" b="b"/>
            <a:pathLst>
              <a:path w="21589">
                <a:moveTo>
                  <a:pt x="21589" y="0"/>
                </a:moveTo>
                <a:lnTo>
                  <a:pt x="0" y="0"/>
                </a:lnTo>
              </a:path>
            </a:pathLst>
          </a:custGeom>
          <a:ln w="22860">
            <a:solidFill>
              <a:srgbClr val="7F0000"/>
            </a:solidFill>
          </a:ln>
        </p:spPr>
        <p:txBody>
          <a:bodyPr wrap="square" lIns="0" tIns="0" rIns="0" bIns="0" rtlCol="0"/>
          <a:lstStyle/>
          <a:p>
            <a:endParaRPr/>
          </a:p>
        </p:txBody>
      </p:sp>
      <p:sp>
        <p:nvSpPr>
          <p:cNvPr id="1821" name="object 1821"/>
          <p:cNvSpPr/>
          <p:nvPr/>
        </p:nvSpPr>
        <p:spPr>
          <a:xfrm>
            <a:off x="3874770" y="5646420"/>
            <a:ext cx="21590" cy="0"/>
          </a:xfrm>
          <a:custGeom>
            <a:avLst/>
            <a:gdLst/>
            <a:ahLst/>
            <a:cxnLst/>
            <a:rect l="l" t="t" r="r" b="b"/>
            <a:pathLst>
              <a:path w="21589">
                <a:moveTo>
                  <a:pt x="21589" y="0"/>
                </a:moveTo>
                <a:lnTo>
                  <a:pt x="0" y="0"/>
                </a:lnTo>
              </a:path>
            </a:pathLst>
          </a:custGeom>
          <a:ln w="22860">
            <a:solidFill>
              <a:srgbClr val="7F0000"/>
            </a:solidFill>
          </a:ln>
        </p:spPr>
        <p:txBody>
          <a:bodyPr wrap="square" lIns="0" tIns="0" rIns="0" bIns="0" rtlCol="0"/>
          <a:lstStyle/>
          <a:p>
            <a:endParaRPr/>
          </a:p>
        </p:txBody>
      </p:sp>
      <p:sp>
        <p:nvSpPr>
          <p:cNvPr id="1822" name="object 1822"/>
          <p:cNvSpPr/>
          <p:nvPr/>
        </p:nvSpPr>
        <p:spPr>
          <a:xfrm>
            <a:off x="3830320" y="5646420"/>
            <a:ext cx="22860" cy="0"/>
          </a:xfrm>
          <a:custGeom>
            <a:avLst/>
            <a:gdLst/>
            <a:ahLst/>
            <a:cxnLst/>
            <a:rect l="l" t="t" r="r" b="b"/>
            <a:pathLst>
              <a:path w="22860">
                <a:moveTo>
                  <a:pt x="22859" y="0"/>
                </a:moveTo>
                <a:lnTo>
                  <a:pt x="0" y="0"/>
                </a:lnTo>
              </a:path>
            </a:pathLst>
          </a:custGeom>
          <a:ln w="22860">
            <a:solidFill>
              <a:srgbClr val="7F0000"/>
            </a:solidFill>
          </a:ln>
        </p:spPr>
        <p:txBody>
          <a:bodyPr wrap="square" lIns="0" tIns="0" rIns="0" bIns="0" rtlCol="0"/>
          <a:lstStyle/>
          <a:p>
            <a:endParaRPr/>
          </a:p>
        </p:txBody>
      </p:sp>
      <p:sp>
        <p:nvSpPr>
          <p:cNvPr id="1823" name="object 1823"/>
          <p:cNvSpPr/>
          <p:nvPr/>
        </p:nvSpPr>
        <p:spPr>
          <a:xfrm>
            <a:off x="3787140" y="5646420"/>
            <a:ext cx="21590" cy="0"/>
          </a:xfrm>
          <a:custGeom>
            <a:avLst/>
            <a:gdLst/>
            <a:ahLst/>
            <a:cxnLst/>
            <a:rect l="l" t="t" r="r" b="b"/>
            <a:pathLst>
              <a:path w="21589">
                <a:moveTo>
                  <a:pt x="21589" y="0"/>
                </a:moveTo>
                <a:lnTo>
                  <a:pt x="0" y="0"/>
                </a:lnTo>
              </a:path>
            </a:pathLst>
          </a:custGeom>
          <a:ln w="22860">
            <a:solidFill>
              <a:srgbClr val="7F0000"/>
            </a:solidFill>
          </a:ln>
        </p:spPr>
        <p:txBody>
          <a:bodyPr wrap="square" lIns="0" tIns="0" rIns="0" bIns="0" rtlCol="0"/>
          <a:lstStyle/>
          <a:p>
            <a:endParaRPr/>
          </a:p>
        </p:txBody>
      </p:sp>
      <p:sp>
        <p:nvSpPr>
          <p:cNvPr id="1824" name="object 1824"/>
          <p:cNvSpPr/>
          <p:nvPr/>
        </p:nvSpPr>
        <p:spPr>
          <a:xfrm>
            <a:off x="3742690" y="5646420"/>
            <a:ext cx="21590" cy="0"/>
          </a:xfrm>
          <a:custGeom>
            <a:avLst/>
            <a:gdLst/>
            <a:ahLst/>
            <a:cxnLst/>
            <a:rect l="l" t="t" r="r" b="b"/>
            <a:pathLst>
              <a:path w="21589">
                <a:moveTo>
                  <a:pt x="21589" y="0"/>
                </a:moveTo>
                <a:lnTo>
                  <a:pt x="0" y="0"/>
                </a:lnTo>
              </a:path>
            </a:pathLst>
          </a:custGeom>
          <a:ln w="22860">
            <a:solidFill>
              <a:srgbClr val="7F0000"/>
            </a:solidFill>
          </a:ln>
        </p:spPr>
        <p:txBody>
          <a:bodyPr wrap="square" lIns="0" tIns="0" rIns="0" bIns="0" rtlCol="0"/>
          <a:lstStyle/>
          <a:p>
            <a:endParaRPr/>
          </a:p>
        </p:txBody>
      </p:sp>
      <p:sp>
        <p:nvSpPr>
          <p:cNvPr id="1825" name="object 1825"/>
          <p:cNvSpPr/>
          <p:nvPr/>
        </p:nvSpPr>
        <p:spPr>
          <a:xfrm>
            <a:off x="3699509" y="5646420"/>
            <a:ext cx="21590" cy="0"/>
          </a:xfrm>
          <a:custGeom>
            <a:avLst/>
            <a:gdLst/>
            <a:ahLst/>
            <a:cxnLst/>
            <a:rect l="l" t="t" r="r" b="b"/>
            <a:pathLst>
              <a:path w="21589">
                <a:moveTo>
                  <a:pt x="21589" y="0"/>
                </a:moveTo>
                <a:lnTo>
                  <a:pt x="0" y="0"/>
                </a:lnTo>
              </a:path>
            </a:pathLst>
          </a:custGeom>
          <a:ln w="22860">
            <a:solidFill>
              <a:srgbClr val="7F0000"/>
            </a:solidFill>
          </a:ln>
        </p:spPr>
        <p:txBody>
          <a:bodyPr wrap="square" lIns="0" tIns="0" rIns="0" bIns="0" rtlCol="0"/>
          <a:lstStyle/>
          <a:p>
            <a:endParaRPr/>
          </a:p>
        </p:txBody>
      </p:sp>
      <p:sp>
        <p:nvSpPr>
          <p:cNvPr id="1826" name="object 1826"/>
          <p:cNvSpPr/>
          <p:nvPr/>
        </p:nvSpPr>
        <p:spPr>
          <a:xfrm>
            <a:off x="3655059" y="5646420"/>
            <a:ext cx="21590" cy="0"/>
          </a:xfrm>
          <a:custGeom>
            <a:avLst/>
            <a:gdLst/>
            <a:ahLst/>
            <a:cxnLst/>
            <a:rect l="l" t="t" r="r" b="b"/>
            <a:pathLst>
              <a:path w="21589">
                <a:moveTo>
                  <a:pt x="21589" y="0"/>
                </a:moveTo>
                <a:lnTo>
                  <a:pt x="0" y="0"/>
                </a:lnTo>
              </a:path>
            </a:pathLst>
          </a:custGeom>
          <a:ln w="22860">
            <a:solidFill>
              <a:srgbClr val="7F0000"/>
            </a:solidFill>
          </a:ln>
        </p:spPr>
        <p:txBody>
          <a:bodyPr wrap="square" lIns="0" tIns="0" rIns="0" bIns="0" rtlCol="0"/>
          <a:lstStyle/>
          <a:p>
            <a:endParaRPr/>
          </a:p>
        </p:txBody>
      </p:sp>
      <p:sp>
        <p:nvSpPr>
          <p:cNvPr id="1827" name="object 1827"/>
          <p:cNvSpPr/>
          <p:nvPr/>
        </p:nvSpPr>
        <p:spPr>
          <a:xfrm>
            <a:off x="3610609" y="5646420"/>
            <a:ext cx="22860" cy="0"/>
          </a:xfrm>
          <a:custGeom>
            <a:avLst/>
            <a:gdLst/>
            <a:ahLst/>
            <a:cxnLst/>
            <a:rect l="l" t="t" r="r" b="b"/>
            <a:pathLst>
              <a:path w="22860">
                <a:moveTo>
                  <a:pt x="22860" y="0"/>
                </a:moveTo>
                <a:lnTo>
                  <a:pt x="0" y="0"/>
                </a:lnTo>
              </a:path>
            </a:pathLst>
          </a:custGeom>
          <a:ln w="22860">
            <a:solidFill>
              <a:srgbClr val="7F0000"/>
            </a:solidFill>
          </a:ln>
        </p:spPr>
        <p:txBody>
          <a:bodyPr wrap="square" lIns="0" tIns="0" rIns="0" bIns="0" rtlCol="0"/>
          <a:lstStyle/>
          <a:p>
            <a:endParaRPr/>
          </a:p>
        </p:txBody>
      </p:sp>
      <p:sp>
        <p:nvSpPr>
          <p:cNvPr id="1828" name="object 1828"/>
          <p:cNvSpPr/>
          <p:nvPr/>
        </p:nvSpPr>
        <p:spPr>
          <a:xfrm>
            <a:off x="3567429" y="5646420"/>
            <a:ext cx="21590" cy="0"/>
          </a:xfrm>
          <a:custGeom>
            <a:avLst/>
            <a:gdLst/>
            <a:ahLst/>
            <a:cxnLst/>
            <a:rect l="l" t="t" r="r" b="b"/>
            <a:pathLst>
              <a:path w="21589">
                <a:moveTo>
                  <a:pt x="21590" y="0"/>
                </a:moveTo>
                <a:lnTo>
                  <a:pt x="0" y="0"/>
                </a:lnTo>
              </a:path>
            </a:pathLst>
          </a:custGeom>
          <a:ln w="22860">
            <a:solidFill>
              <a:srgbClr val="7F0000"/>
            </a:solidFill>
          </a:ln>
        </p:spPr>
        <p:txBody>
          <a:bodyPr wrap="square" lIns="0" tIns="0" rIns="0" bIns="0" rtlCol="0"/>
          <a:lstStyle/>
          <a:p>
            <a:endParaRPr/>
          </a:p>
        </p:txBody>
      </p:sp>
      <p:sp>
        <p:nvSpPr>
          <p:cNvPr id="1829" name="object 1829"/>
          <p:cNvSpPr/>
          <p:nvPr/>
        </p:nvSpPr>
        <p:spPr>
          <a:xfrm>
            <a:off x="3522979" y="5646420"/>
            <a:ext cx="22860" cy="0"/>
          </a:xfrm>
          <a:custGeom>
            <a:avLst/>
            <a:gdLst/>
            <a:ahLst/>
            <a:cxnLst/>
            <a:rect l="l" t="t" r="r" b="b"/>
            <a:pathLst>
              <a:path w="22860">
                <a:moveTo>
                  <a:pt x="22860" y="0"/>
                </a:moveTo>
                <a:lnTo>
                  <a:pt x="0" y="0"/>
                </a:lnTo>
              </a:path>
            </a:pathLst>
          </a:custGeom>
          <a:ln w="22860">
            <a:solidFill>
              <a:srgbClr val="7F0000"/>
            </a:solidFill>
          </a:ln>
        </p:spPr>
        <p:txBody>
          <a:bodyPr wrap="square" lIns="0" tIns="0" rIns="0" bIns="0" rtlCol="0"/>
          <a:lstStyle/>
          <a:p>
            <a:endParaRPr/>
          </a:p>
        </p:txBody>
      </p:sp>
      <p:sp>
        <p:nvSpPr>
          <p:cNvPr id="1830" name="object 1830"/>
          <p:cNvSpPr/>
          <p:nvPr/>
        </p:nvSpPr>
        <p:spPr>
          <a:xfrm>
            <a:off x="3479800" y="5646420"/>
            <a:ext cx="21590" cy="0"/>
          </a:xfrm>
          <a:custGeom>
            <a:avLst/>
            <a:gdLst/>
            <a:ahLst/>
            <a:cxnLst/>
            <a:rect l="l" t="t" r="r" b="b"/>
            <a:pathLst>
              <a:path w="21589">
                <a:moveTo>
                  <a:pt x="21589" y="0"/>
                </a:moveTo>
                <a:lnTo>
                  <a:pt x="0" y="0"/>
                </a:lnTo>
              </a:path>
            </a:pathLst>
          </a:custGeom>
          <a:ln w="22860">
            <a:solidFill>
              <a:srgbClr val="7F0000"/>
            </a:solidFill>
          </a:ln>
        </p:spPr>
        <p:txBody>
          <a:bodyPr wrap="square" lIns="0" tIns="0" rIns="0" bIns="0" rtlCol="0"/>
          <a:lstStyle/>
          <a:p>
            <a:endParaRPr/>
          </a:p>
        </p:txBody>
      </p:sp>
      <p:sp>
        <p:nvSpPr>
          <p:cNvPr id="1831" name="object 1831"/>
          <p:cNvSpPr/>
          <p:nvPr/>
        </p:nvSpPr>
        <p:spPr>
          <a:xfrm>
            <a:off x="3475990" y="5605779"/>
            <a:ext cx="0" cy="21590"/>
          </a:xfrm>
          <a:custGeom>
            <a:avLst/>
            <a:gdLst/>
            <a:ahLst/>
            <a:cxnLst/>
            <a:rect l="l" t="t" r="r" b="b"/>
            <a:pathLst>
              <a:path h="21589">
                <a:moveTo>
                  <a:pt x="-11429" y="10795"/>
                </a:moveTo>
                <a:lnTo>
                  <a:pt x="11429" y="10795"/>
                </a:lnTo>
              </a:path>
            </a:pathLst>
          </a:custGeom>
          <a:ln w="21589">
            <a:solidFill>
              <a:srgbClr val="7F0000"/>
            </a:solidFill>
          </a:ln>
        </p:spPr>
        <p:txBody>
          <a:bodyPr wrap="square" lIns="0" tIns="0" rIns="0" bIns="0" rtlCol="0"/>
          <a:lstStyle/>
          <a:p>
            <a:endParaRPr/>
          </a:p>
        </p:txBody>
      </p:sp>
      <p:sp>
        <p:nvSpPr>
          <p:cNvPr id="1832" name="object 1832"/>
          <p:cNvSpPr/>
          <p:nvPr/>
        </p:nvSpPr>
        <p:spPr>
          <a:xfrm>
            <a:off x="3475990" y="5561329"/>
            <a:ext cx="0" cy="22860"/>
          </a:xfrm>
          <a:custGeom>
            <a:avLst/>
            <a:gdLst/>
            <a:ahLst/>
            <a:cxnLst/>
            <a:rect l="l" t="t" r="r" b="b"/>
            <a:pathLst>
              <a:path h="22860">
                <a:moveTo>
                  <a:pt x="-11429" y="11430"/>
                </a:moveTo>
                <a:lnTo>
                  <a:pt x="11429" y="11430"/>
                </a:lnTo>
              </a:path>
            </a:pathLst>
          </a:custGeom>
          <a:ln w="22859">
            <a:solidFill>
              <a:srgbClr val="7F0000"/>
            </a:solidFill>
          </a:ln>
        </p:spPr>
        <p:txBody>
          <a:bodyPr wrap="square" lIns="0" tIns="0" rIns="0" bIns="0" rtlCol="0"/>
          <a:lstStyle/>
          <a:p>
            <a:endParaRPr/>
          </a:p>
        </p:txBody>
      </p:sp>
      <p:sp>
        <p:nvSpPr>
          <p:cNvPr id="1833" name="object 1833"/>
          <p:cNvSpPr/>
          <p:nvPr/>
        </p:nvSpPr>
        <p:spPr>
          <a:xfrm>
            <a:off x="3475990" y="5518150"/>
            <a:ext cx="0" cy="21590"/>
          </a:xfrm>
          <a:custGeom>
            <a:avLst/>
            <a:gdLst/>
            <a:ahLst/>
            <a:cxnLst/>
            <a:rect l="l" t="t" r="r" b="b"/>
            <a:pathLst>
              <a:path h="21589">
                <a:moveTo>
                  <a:pt x="-11429" y="10794"/>
                </a:moveTo>
                <a:lnTo>
                  <a:pt x="11429" y="10794"/>
                </a:lnTo>
              </a:path>
            </a:pathLst>
          </a:custGeom>
          <a:ln w="21590">
            <a:solidFill>
              <a:srgbClr val="7F0000"/>
            </a:solidFill>
          </a:ln>
        </p:spPr>
        <p:txBody>
          <a:bodyPr wrap="square" lIns="0" tIns="0" rIns="0" bIns="0" rtlCol="0"/>
          <a:lstStyle/>
          <a:p>
            <a:endParaRPr/>
          </a:p>
        </p:txBody>
      </p:sp>
      <p:sp>
        <p:nvSpPr>
          <p:cNvPr id="1834" name="object 1834"/>
          <p:cNvSpPr/>
          <p:nvPr/>
        </p:nvSpPr>
        <p:spPr>
          <a:xfrm>
            <a:off x="3475990" y="5473700"/>
            <a:ext cx="0" cy="21590"/>
          </a:xfrm>
          <a:custGeom>
            <a:avLst/>
            <a:gdLst/>
            <a:ahLst/>
            <a:cxnLst/>
            <a:rect l="l" t="t" r="r" b="b"/>
            <a:pathLst>
              <a:path h="21589">
                <a:moveTo>
                  <a:pt x="-11429" y="10794"/>
                </a:moveTo>
                <a:lnTo>
                  <a:pt x="11429" y="10794"/>
                </a:lnTo>
              </a:path>
            </a:pathLst>
          </a:custGeom>
          <a:ln w="21590">
            <a:solidFill>
              <a:srgbClr val="7F0000"/>
            </a:solidFill>
          </a:ln>
        </p:spPr>
        <p:txBody>
          <a:bodyPr wrap="square" lIns="0" tIns="0" rIns="0" bIns="0" rtlCol="0"/>
          <a:lstStyle/>
          <a:p>
            <a:endParaRPr/>
          </a:p>
        </p:txBody>
      </p:sp>
      <p:sp>
        <p:nvSpPr>
          <p:cNvPr id="1835" name="object 1835"/>
          <p:cNvSpPr/>
          <p:nvPr/>
        </p:nvSpPr>
        <p:spPr>
          <a:xfrm>
            <a:off x="3475990" y="5429250"/>
            <a:ext cx="0" cy="22860"/>
          </a:xfrm>
          <a:custGeom>
            <a:avLst/>
            <a:gdLst/>
            <a:ahLst/>
            <a:cxnLst/>
            <a:rect l="l" t="t" r="r" b="b"/>
            <a:pathLst>
              <a:path h="22860">
                <a:moveTo>
                  <a:pt x="-11429" y="11430"/>
                </a:moveTo>
                <a:lnTo>
                  <a:pt x="11429" y="11430"/>
                </a:lnTo>
              </a:path>
            </a:pathLst>
          </a:custGeom>
          <a:ln w="22859">
            <a:solidFill>
              <a:srgbClr val="7F0000"/>
            </a:solidFill>
          </a:ln>
        </p:spPr>
        <p:txBody>
          <a:bodyPr wrap="square" lIns="0" tIns="0" rIns="0" bIns="0" rtlCol="0"/>
          <a:lstStyle/>
          <a:p>
            <a:endParaRPr/>
          </a:p>
        </p:txBody>
      </p:sp>
      <p:sp>
        <p:nvSpPr>
          <p:cNvPr id="1836" name="object 1836"/>
          <p:cNvSpPr/>
          <p:nvPr/>
        </p:nvSpPr>
        <p:spPr>
          <a:xfrm>
            <a:off x="3475990" y="5386070"/>
            <a:ext cx="0" cy="21590"/>
          </a:xfrm>
          <a:custGeom>
            <a:avLst/>
            <a:gdLst/>
            <a:ahLst/>
            <a:cxnLst/>
            <a:rect l="l" t="t" r="r" b="b"/>
            <a:pathLst>
              <a:path h="21589">
                <a:moveTo>
                  <a:pt x="-11429" y="10794"/>
                </a:moveTo>
                <a:lnTo>
                  <a:pt x="11429" y="10794"/>
                </a:lnTo>
              </a:path>
            </a:pathLst>
          </a:custGeom>
          <a:ln w="21590">
            <a:solidFill>
              <a:srgbClr val="7F0000"/>
            </a:solidFill>
          </a:ln>
        </p:spPr>
        <p:txBody>
          <a:bodyPr wrap="square" lIns="0" tIns="0" rIns="0" bIns="0" rtlCol="0"/>
          <a:lstStyle/>
          <a:p>
            <a:endParaRPr/>
          </a:p>
        </p:txBody>
      </p:sp>
      <p:sp>
        <p:nvSpPr>
          <p:cNvPr id="1837" name="object 1837"/>
          <p:cNvSpPr/>
          <p:nvPr/>
        </p:nvSpPr>
        <p:spPr>
          <a:xfrm>
            <a:off x="3475990" y="5341620"/>
            <a:ext cx="0" cy="22860"/>
          </a:xfrm>
          <a:custGeom>
            <a:avLst/>
            <a:gdLst/>
            <a:ahLst/>
            <a:cxnLst/>
            <a:rect l="l" t="t" r="r" b="b"/>
            <a:pathLst>
              <a:path h="22860">
                <a:moveTo>
                  <a:pt x="-11429" y="11429"/>
                </a:moveTo>
                <a:lnTo>
                  <a:pt x="11429" y="11429"/>
                </a:lnTo>
              </a:path>
            </a:pathLst>
          </a:custGeom>
          <a:ln w="22860">
            <a:solidFill>
              <a:srgbClr val="7F0000"/>
            </a:solidFill>
          </a:ln>
        </p:spPr>
        <p:txBody>
          <a:bodyPr wrap="square" lIns="0" tIns="0" rIns="0" bIns="0" rtlCol="0"/>
          <a:lstStyle/>
          <a:p>
            <a:endParaRPr/>
          </a:p>
        </p:txBody>
      </p:sp>
      <p:sp>
        <p:nvSpPr>
          <p:cNvPr id="1838" name="object 1838"/>
          <p:cNvSpPr/>
          <p:nvPr/>
        </p:nvSpPr>
        <p:spPr>
          <a:xfrm>
            <a:off x="3475990" y="5298440"/>
            <a:ext cx="0" cy="21590"/>
          </a:xfrm>
          <a:custGeom>
            <a:avLst/>
            <a:gdLst/>
            <a:ahLst/>
            <a:cxnLst/>
            <a:rect l="l" t="t" r="r" b="b"/>
            <a:pathLst>
              <a:path h="21589">
                <a:moveTo>
                  <a:pt x="-11429" y="10795"/>
                </a:moveTo>
                <a:lnTo>
                  <a:pt x="11429" y="10795"/>
                </a:lnTo>
              </a:path>
            </a:pathLst>
          </a:custGeom>
          <a:ln w="21590">
            <a:solidFill>
              <a:srgbClr val="7F0000"/>
            </a:solidFill>
          </a:ln>
        </p:spPr>
        <p:txBody>
          <a:bodyPr wrap="square" lIns="0" tIns="0" rIns="0" bIns="0" rtlCol="0"/>
          <a:lstStyle/>
          <a:p>
            <a:endParaRPr/>
          </a:p>
        </p:txBody>
      </p:sp>
      <p:sp>
        <p:nvSpPr>
          <p:cNvPr id="1839" name="object 1839"/>
          <p:cNvSpPr/>
          <p:nvPr/>
        </p:nvSpPr>
        <p:spPr>
          <a:xfrm>
            <a:off x="3478529" y="5278120"/>
            <a:ext cx="21590" cy="0"/>
          </a:xfrm>
          <a:custGeom>
            <a:avLst/>
            <a:gdLst/>
            <a:ahLst/>
            <a:cxnLst/>
            <a:rect l="l" t="t" r="r" b="b"/>
            <a:pathLst>
              <a:path w="21589">
                <a:moveTo>
                  <a:pt x="0" y="0"/>
                </a:moveTo>
                <a:lnTo>
                  <a:pt x="21590" y="0"/>
                </a:lnTo>
              </a:path>
            </a:pathLst>
          </a:custGeom>
          <a:ln w="22860">
            <a:solidFill>
              <a:srgbClr val="7F0000"/>
            </a:solidFill>
          </a:ln>
        </p:spPr>
        <p:txBody>
          <a:bodyPr wrap="square" lIns="0" tIns="0" rIns="0" bIns="0" rtlCol="0"/>
          <a:lstStyle/>
          <a:p>
            <a:endParaRPr/>
          </a:p>
        </p:txBody>
      </p:sp>
      <p:sp>
        <p:nvSpPr>
          <p:cNvPr id="1840" name="object 1840"/>
          <p:cNvSpPr/>
          <p:nvPr/>
        </p:nvSpPr>
        <p:spPr>
          <a:xfrm>
            <a:off x="3521709" y="5278120"/>
            <a:ext cx="22860" cy="0"/>
          </a:xfrm>
          <a:custGeom>
            <a:avLst/>
            <a:gdLst/>
            <a:ahLst/>
            <a:cxnLst/>
            <a:rect l="l" t="t" r="r" b="b"/>
            <a:pathLst>
              <a:path w="22860">
                <a:moveTo>
                  <a:pt x="0" y="0"/>
                </a:moveTo>
                <a:lnTo>
                  <a:pt x="22860" y="0"/>
                </a:lnTo>
              </a:path>
            </a:pathLst>
          </a:custGeom>
          <a:ln w="22860">
            <a:solidFill>
              <a:srgbClr val="7F0000"/>
            </a:solidFill>
          </a:ln>
        </p:spPr>
        <p:txBody>
          <a:bodyPr wrap="square" lIns="0" tIns="0" rIns="0" bIns="0" rtlCol="0"/>
          <a:lstStyle/>
          <a:p>
            <a:endParaRPr/>
          </a:p>
        </p:txBody>
      </p:sp>
      <p:sp>
        <p:nvSpPr>
          <p:cNvPr id="1841" name="object 1841"/>
          <p:cNvSpPr/>
          <p:nvPr/>
        </p:nvSpPr>
        <p:spPr>
          <a:xfrm>
            <a:off x="3566159" y="5278120"/>
            <a:ext cx="21590" cy="0"/>
          </a:xfrm>
          <a:custGeom>
            <a:avLst/>
            <a:gdLst/>
            <a:ahLst/>
            <a:cxnLst/>
            <a:rect l="l" t="t" r="r" b="b"/>
            <a:pathLst>
              <a:path w="21589">
                <a:moveTo>
                  <a:pt x="0" y="0"/>
                </a:moveTo>
                <a:lnTo>
                  <a:pt x="21589" y="0"/>
                </a:lnTo>
              </a:path>
            </a:pathLst>
          </a:custGeom>
          <a:ln w="22860">
            <a:solidFill>
              <a:srgbClr val="7F0000"/>
            </a:solidFill>
          </a:ln>
        </p:spPr>
        <p:txBody>
          <a:bodyPr wrap="square" lIns="0" tIns="0" rIns="0" bIns="0" rtlCol="0"/>
          <a:lstStyle/>
          <a:p>
            <a:endParaRPr/>
          </a:p>
        </p:txBody>
      </p:sp>
      <p:sp>
        <p:nvSpPr>
          <p:cNvPr id="1842" name="object 1842"/>
          <p:cNvSpPr/>
          <p:nvPr/>
        </p:nvSpPr>
        <p:spPr>
          <a:xfrm>
            <a:off x="3610609" y="5278120"/>
            <a:ext cx="21590" cy="0"/>
          </a:xfrm>
          <a:custGeom>
            <a:avLst/>
            <a:gdLst/>
            <a:ahLst/>
            <a:cxnLst/>
            <a:rect l="l" t="t" r="r" b="b"/>
            <a:pathLst>
              <a:path w="21589">
                <a:moveTo>
                  <a:pt x="0" y="0"/>
                </a:moveTo>
                <a:lnTo>
                  <a:pt x="21589" y="0"/>
                </a:lnTo>
              </a:path>
            </a:pathLst>
          </a:custGeom>
          <a:ln w="22860">
            <a:solidFill>
              <a:srgbClr val="7F0000"/>
            </a:solidFill>
          </a:ln>
        </p:spPr>
        <p:txBody>
          <a:bodyPr wrap="square" lIns="0" tIns="0" rIns="0" bIns="0" rtlCol="0"/>
          <a:lstStyle/>
          <a:p>
            <a:endParaRPr/>
          </a:p>
        </p:txBody>
      </p:sp>
      <p:sp>
        <p:nvSpPr>
          <p:cNvPr id="1843" name="object 1843"/>
          <p:cNvSpPr/>
          <p:nvPr/>
        </p:nvSpPr>
        <p:spPr>
          <a:xfrm>
            <a:off x="3653790" y="5278120"/>
            <a:ext cx="21590" cy="0"/>
          </a:xfrm>
          <a:custGeom>
            <a:avLst/>
            <a:gdLst/>
            <a:ahLst/>
            <a:cxnLst/>
            <a:rect l="l" t="t" r="r" b="b"/>
            <a:pathLst>
              <a:path w="21589">
                <a:moveTo>
                  <a:pt x="0" y="0"/>
                </a:moveTo>
                <a:lnTo>
                  <a:pt x="21589" y="0"/>
                </a:lnTo>
              </a:path>
            </a:pathLst>
          </a:custGeom>
          <a:ln w="22860">
            <a:solidFill>
              <a:srgbClr val="7F0000"/>
            </a:solidFill>
          </a:ln>
        </p:spPr>
        <p:txBody>
          <a:bodyPr wrap="square" lIns="0" tIns="0" rIns="0" bIns="0" rtlCol="0"/>
          <a:lstStyle/>
          <a:p>
            <a:endParaRPr/>
          </a:p>
        </p:txBody>
      </p:sp>
      <p:sp>
        <p:nvSpPr>
          <p:cNvPr id="1844" name="object 1844"/>
          <p:cNvSpPr/>
          <p:nvPr/>
        </p:nvSpPr>
        <p:spPr>
          <a:xfrm>
            <a:off x="3698240" y="5278120"/>
            <a:ext cx="21590" cy="0"/>
          </a:xfrm>
          <a:custGeom>
            <a:avLst/>
            <a:gdLst/>
            <a:ahLst/>
            <a:cxnLst/>
            <a:rect l="l" t="t" r="r" b="b"/>
            <a:pathLst>
              <a:path w="21589">
                <a:moveTo>
                  <a:pt x="0" y="0"/>
                </a:moveTo>
                <a:lnTo>
                  <a:pt x="21589" y="0"/>
                </a:lnTo>
              </a:path>
            </a:pathLst>
          </a:custGeom>
          <a:ln w="22860">
            <a:solidFill>
              <a:srgbClr val="7F0000"/>
            </a:solidFill>
          </a:ln>
        </p:spPr>
        <p:txBody>
          <a:bodyPr wrap="square" lIns="0" tIns="0" rIns="0" bIns="0" rtlCol="0"/>
          <a:lstStyle/>
          <a:p>
            <a:endParaRPr/>
          </a:p>
        </p:txBody>
      </p:sp>
      <p:sp>
        <p:nvSpPr>
          <p:cNvPr id="1845" name="object 1845"/>
          <p:cNvSpPr/>
          <p:nvPr/>
        </p:nvSpPr>
        <p:spPr>
          <a:xfrm>
            <a:off x="3741420" y="5278120"/>
            <a:ext cx="22860" cy="0"/>
          </a:xfrm>
          <a:custGeom>
            <a:avLst/>
            <a:gdLst/>
            <a:ahLst/>
            <a:cxnLst/>
            <a:rect l="l" t="t" r="r" b="b"/>
            <a:pathLst>
              <a:path w="22860">
                <a:moveTo>
                  <a:pt x="0" y="0"/>
                </a:moveTo>
                <a:lnTo>
                  <a:pt x="22859" y="0"/>
                </a:lnTo>
              </a:path>
            </a:pathLst>
          </a:custGeom>
          <a:ln w="22860">
            <a:solidFill>
              <a:srgbClr val="7F0000"/>
            </a:solidFill>
          </a:ln>
        </p:spPr>
        <p:txBody>
          <a:bodyPr wrap="square" lIns="0" tIns="0" rIns="0" bIns="0" rtlCol="0"/>
          <a:lstStyle/>
          <a:p>
            <a:endParaRPr/>
          </a:p>
        </p:txBody>
      </p:sp>
      <p:sp>
        <p:nvSpPr>
          <p:cNvPr id="1846" name="object 1846"/>
          <p:cNvSpPr/>
          <p:nvPr/>
        </p:nvSpPr>
        <p:spPr>
          <a:xfrm>
            <a:off x="3785870" y="5278120"/>
            <a:ext cx="21590" cy="0"/>
          </a:xfrm>
          <a:custGeom>
            <a:avLst/>
            <a:gdLst/>
            <a:ahLst/>
            <a:cxnLst/>
            <a:rect l="l" t="t" r="r" b="b"/>
            <a:pathLst>
              <a:path w="21589">
                <a:moveTo>
                  <a:pt x="0" y="0"/>
                </a:moveTo>
                <a:lnTo>
                  <a:pt x="21589" y="0"/>
                </a:lnTo>
              </a:path>
            </a:pathLst>
          </a:custGeom>
          <a:ln w="22860">
            <a:solidFill>
              <a:srgbClr val="7F0000"/>
            </a:solidFill>
          </a:ln>
        </p:spPr>
        <p:txBody>
          <a:bodyPr wrap="square" lIns="0" tIns="0" rIns="0" bIns="0" rtlCol="0"/>
          <a:lstStyle/>
          <a:p>
            <a:endParaRPr/>
          </a:p>
        </p:txBody>
      </p:sp>
      <p:sp>
        <p:nvSpPr>
          <p:cNvPr id="1847" name="object 1847"/>
          <p:cNvSpPr/>
          <p:nvPr/>
        </p:nvSpPr>
        <p:spPr>
          <a:xfrm>
            <a:off x="3829050" y="5278120"/>
            <a:ext cx="22860" cy="0"/>
          </a:xfrm>
          <a:custGeom>
            <a:avLst/>
            <a:gdLst/>
            <a:ahLst/>
            <a:cxnLst/>
            <a:rect l="l" t="t" r="r" b="b"/>
            <a:pathLst>
              <a:path w="22860">
                <a:moveTo>
                  <a:pt x="0" y="0"/>
                </a:moveTo>
                <a:lnTo>
                  <a:pt x="22860" y="0"/>
                </a:lnTo>
              </a:path>
            </a:pathLst>
          </a:custGeom>
          <a:ln w="22860">
            <a:solidFill>
              <a:srgbClr val="7F0000"/>
            </a:solidFill>
          </a:ln>
        </p:spPr>
        <p:txBody>
          <a:bodyPr wrap="square" lIns="0" tIns="0" rIns="0" bIns="0" rtlCol="0"/>
          <a:lstStyle/>
          <a:p>
            <a:endParaRPr/>
          </a:p>
        </p:txBody>
      </p:sp>
      <p:sp>
        <p:nvSpPr>
          <p:cNvPr id="1848" name="object 1848"/>
          <p:cNvSpPr/>
          <p:nvPr/>
        </p:nvSpPr>
        <p:spPr>
          <a:xfrm>
            <a:off x="3873500" y="5278120"/>
            <a:ext cx="21590" cy="0"/>
          </a:xfrm>
          <a:custGeom>
            <a:avLst/>
            <a:gdLst/>
            <a:ahLst/>
            <a:cxnLst/>
            <a:rect l="l" t="t" r="r" b="b"/>
            <a:pathLst>
              <a:path w="21589">
                <a:moveTo>
                  <a:pt x="0" y="0"/>
                </a:moveTo>
                <a:lnTo>
                  <a:pt x="21589" y="0"/>
                </a:lnTo>
              </a:path>
            </a:pathLst>
          </a:custGeom>
          <a:ln w="22860">
            <a:solidFill>
              <a:srgbClr val="7F0000"/>
            </a:solidFill>
          </a:ln>
        </p:spPr>
        <p:txBody>
          <a:bodyPr wrap="square" lIns="0" tIns="0" rIns="0" bIns="0" rtlCol="0"/>
          <a:lstStyle/>
          <a:p>
            <a:endParaRPr/>
          </a:p>
        </p:txBody>
      </p:sp>
      <p:sp>
        <p:nvSpPr>
          <p:cNvPr id="1849" name="object 1849"/>
          <p:cNvSpPr/>
          <p:nvPr/>
        </p:nvSpPr>
        <p:spPr>
          <a:xfrm>
            <a:off x="3917950" y="5278120"/>
            <a:ext cx="21590" cy="0"/>
          </a:xfrm>
          <a:custGeom>
            <a:avLst/>
            <a:gdLst/>
            <a:ahLst/>
            <a:cxnLst/>
            <a:rect l="l" t="t" r="r" b="b"/>
            <a:pathLst>
              <a:path w="21589">
                <a:moveTo>
                  <a:pt x="0" y="0"/>
                </a:moveTo>
                <a:lnTo>
                  <a:pt x="21589" y="0"/>
                </a:lnTo>
              </a:path>
            </a:pathLst>
          </a:custGeom>
          <a:ln w="22860">
            <a:solidFill>
              <a:srgbClr val="7F0000"/>
            </a:solidFill>
          </a:ln>
        </p:spPr>
        <p:txBody>
          <a:bodyPr wrap="square" lIns="0" tIns="0" rIns="0" bIns="0" rtlCol="0"/>
          <a:lstStyle/>
          <a:p>
            <a:endParaRPr/>
          </a:p>
        </p:txBody>
      </p:sp>
      <p:sp>
        <p:nvSpPr>
          <p:cNvPr id="1850" name="object 1850"/>
          <p:cNvSpPr/>
          <p:nvPr/>
        </p:nvSpPr>
        <p:spPr>
          <a:xfrm>
            <a:off x="3961129" y="5278120"/>
            <a:ext cx="22860" cy="0"/>
          </a:xfrm>
          <a:custGeom>
            <a:avLst/>
            <a:gdLst/>
            <a:ahLst/>
            <a:cxnLst/>
            <a:rect l="l" t="t" r="r" b="b"/>
            <a:pathLst>
              <a:path w="22860">
                <a:moveTo>
                  <a:pt x="0" y="0"/>
                </a:moveTo>
                <a:lnTo>
                  <a:pt x="22860" y="0"/>
                </a:lnTo>
              </a:path>
            </a:pathLst>
          </a:custGeom>
          <a:ln w="22860">
            <a:solidFill>
              <a:srgbClr val="7F0000"/>
            </a:solidFill>
          </a:ln>
        </p:spPr>
        <p:txBody>
          <a:bodyPr wrap="square" lIns="0" tIns="0" rIns="0" bIns="0" rtlCol="0"/>
          <a:lstStyle/>
          <a:p>
            <a:endParaRPr/>
          </a:p>
        </p:txBody>
      </p:sp>
      <p:sp>
        <p:nvSpPr>
          <p:cNvPr id="1851" name="object 1851"/>
          <p:cNvSpPr/>
          <p:nvPr/>
        </p:nvSpPr>
        <p:spPr>
          <a:xfrm>
            <a:off x="4005579" y="5278120"/>
            <a:ext cx="21590" cy="0"/>
          </a:xfrm>
          <a:custGeom>
            <a:avLst/>
            <a:gdLst/>
            <a:ahLst/>
            <a:cxnLst/>
            <a:rect l="l" t="t" r="r" b="b"/>
            <a:pathLst>
              <a:path w="21589">
                <a:moveTo>
                  <a:pt x="0" y="0"/>
                </a:moveTo>
                <a:lnTo>
                  <a:pt x="21590" y="0"/>
                </a:lnTo>
              </a:path>
            </a:pathLst>
          </a:custGeom>
          <a:ln w="22860">
            <a:solidFill>
              <a:srgbClr val="7F0000"/>
            </a:solidFill>
          </a:ln>
        </p:spPr>
        <p:txBody>
          <a:bodyPr wrap="square" lIns="0" tIns="0" rIns="0" bIns="0" rtlCol="0"/>
          <a:lstStyle/>
          <a:p>
            <a:endParaRPr/>
          </a:p>
        </p:txBody>
      </p:sp>
      <p:sp>
        <p:nvSpPr>
          <p:cNvPr id="1852" name="object 1852"/>
          <p:cNvSpPr/>
          <p:nvPr/>
        </p:nvSpPr>
        <p:spPr>
          <a:xfrm>
            <a:off x="4048759" y="5278120"/>
            <a:ext cx="22860" cy="0"/>
          </a:xfrm>
          <a:custGeom>
            <a:avLst/>
            <a:gdLst/>
            <a:ahLst/>
            <a:cxnLst/>
            <a:rect l="l" t="t" r="r" b="b"/>
            <a:pathLst>
              <a:path w="22860">
                <a:moveTo>
                  <a:pt x="0" y="0"/>
                </a:moveTo>
                <a:lnTo>
                  <a:pt x="22860" y="0"/>
                </a:lnTo>
              </a:path>
            </a:pathLst>
          </a:custGeom>
          <a:ln w="22860">
            <a:solidFill>
              <a:srgbClr val="7F0000"/>
            </a:solidFill>
          </a:ln>
        </p:spPr>
        <p:txBody>
          <a:bodyPr wrap="square" lIns="0" tIns="0" rIns="0" bIns="0" rtlCol="0"/>
          <a:lstStyle/>
          <a:p>
            <a:endParaRPr/>
          </a:p>
        </p:txBody>
      </p:sp>
      <p:sp>
        <p:nvSpPr>
          <p:cNvPr id="1853" name="object 1853"/>
          <p:cNvSpPr/>
          <p:nvPr/>
        </p:nvSpPr>
        <p:spPr>
          <a:xfrm>
            <a:off x="4093209" y="5278120"/>
            <a:ext cx="21590" cy="0"/>
          </a:xfrm>
          <a:custGeom>
            <a:avLst/>
            <a:gdLst/>
            <a:ahLst/>
            <a:cxnLst/>
            <a:rect l="l" t="t" r="r" b="b"/>
            <a:pathLst>
              <a:path w="21589">
                <a:moveTo>
                  <a:pt x="0" y="0"/>
                </a:moveTo>
                <a:lnTo>
                  <a:pt x="21589" y="0"/>
                </a:lnTo>
              </a:path>
            </a:pathLst>
          </a:custGeom>
          <a:ln w="22860">
            <a:solidFill>
              <a:srgbClr val="7F0000"/>
            </a:solidFill>
          </a:ln>
        </p:spPr>
        <p:txBody>
          <a:bodyPr wrap="square" lIns="0" tIns="0" rIns="0" bIns="0" rtlCol="0"/>
          <a:lstStyle/>
          <a:p>
            <a:endParaRPr/>
          </a:p>
        </p:txBody>
      </p:sp>
      <p:sp>
        <p:nvSpPr>
          <p:cNvPr id="1854" name="object 1854"/>
          <p:cNvSpPr/>
          <p:nvPr/>
        </p:nvSpPr>
        <p:spPr>
          <a:xfrm>
            <a:off x="4137659" y="5278120"/>
            <a:ext cx="21590" cy="0"/>
          </a:xfrm>
          <a:custGeom>
            <a:avLst/>
            <a:gdLst/>
            <a:ahLst/>
            <a:cxnLst/>
            <a:rect l="l" t="t" r="r" b="b"/>
            <a:pathLst>
              <a:path w="21589">
                <a:moveTo>
                  <a:pt x="0" y="0"/>
                </a:moveTo>
                <a:lnTo>
                  <a:pt x="21589" y="0"/>
                </a:lnTo>
              </a:path>
            </a:pathLst>
          </a:custGeom>
          <a:ln w="22860">
            <a:solidFill>
              <a:srgbClr val="7F0000"/>
            </a:solidFill>
          </a:ln>
        </p:spPr>
        <p:txBody>
          <a:bodyPr wrap="square" lIns="0" tIns="0" rIns="0" bIns="0" rtlCol="0"/>
          <a:lstStyle/>
          <a:p>
            <a:endParaRPr/>
          </a:p>
        </p:txBody>
      </p:sp>
      <p:sp>
        <p:nvSpPr>
          <p:cNvPr id="1855" name="object 1855"/>
          <p:cNvSpPr/>
          <p:nvPr/>
        </p:nvSpPr>
        <p:spPr>
          <a:xfrm>
            <a:off x="4180840" y="5278120"/>
            <a:ext cx="21590" cy="0"/>
          </a:xfrm>
          <a:custGeom>
            <a:avLst/>
            <a:gdLst/>
            <a:ahLst/>
            <a:cxnLst/>
            <a:rect l="l" t="t" r="r" b="b"/>
            <a:pathLst>
              <a:path w="21589">
                <a:moveTo>
                  <a:pt x="0" y="0"/>
                </a:moveTo>
                <a:lnTo>
                  <a:pt x="21589" y="0"/>
                </a:lnTo>
              </a:path>
            </a:pathLst>
          </a:custGeom>
          <a:ln w="22860">
            <a:solidFill>
              <a:srgbClr val="7F0000"/>
            </a:solidFill>
          </a:ln>
        </p:spPr>
        <p:txBody>
          <a:bodyPr wrap="square" lIns="0" tIns="0" rIns="0" bIns="0" rtlCol="0"/>
          <a:lstStyle/>
          <a:p>
            <a:endParaRPr/>
          </a:p>
        </p:txBody>
      </p:sp>
      <p:sp>
        <p:nvSpPr>
          <p:cNvPr id="1856" name="object 1856"/>
          <p:cNvSpPr/>
          <p:nvPr/>
        </p:nvSpPr>
        <p:spPr>
          <a:xfrm>
            <a:off x="4225290" y="5278120"/>
            <a:ext cx="21590" cy="0"/>
          </a:xfrm>
          <a:custGeom>
            <a:avLst/>
            <a:gdLst/>
            <a:ahLst/>
            <a:cxnLst/>
            <a:rect l="l" t="t" r="r" b="b"/>
            <a:pathLst>
              <a:path w="21589">
                <a:moveTo>
                  <a:pt x="0" y="0"/>
                </a:moveTo>
                <a:lnTo>
                  <a:pt x="21589" y="0"/>
                </a:lnTo>
              </a:path>
            </a:pathLst>
          </a:custGeom>
          <a:ln w="22860">
            <a:solidFill>
              <a:srgbClr val="7F0000"/>
            </a:solidFill>
          </a:ln>
        </p:spPr>
        <p:txBody>
          <a:bodyPr wrap="square" lIns="0" tIns="0" rIns="0" bIns="0" rtlCol="0"/>
          <a:lstStyle/>
          <a:p>
            <a:endParaRPr/>
          </a:p>
        </p:txBody>
      </p:sp>
      <p:sp>
        <p:nvSpPr>
          <p:cNvPr id="1857" name="object 1857"/>
          <p:cNvSpPr/>
          <p:nvPr/>
        </p:nvSpPr>
        <p:spPr>
          <a:xfrm>
            <a:off x="4268470" y="5278120"/>
            <a:ext cx="22860" cy="0"/>
          </a:xfrm>
          <a:custGeom>
            <a:avLst/>
            <a:gdLst/>
            <a:ahLst/>
            <a:cxnLst/>
            <a:rect l="l" t="t" r="r" b="b"/>
            <a:pathLst>
              <a:path w="22860">
                <a:moveTo>
                  <a:pt x="0" y="0"/>
                </a:moveTo>
                <a:lnTo>
                  <a:pt x="22859" y="0"/>
                </a:lnTo>
              </a:path>
            </a:pathLst>
          </a:custGeom>
          <a:ln w="22860">
            <a:solidFill>
              <a:srgbClr val="7F0000"/>
            </a:solidFill>
          </a:ln>
        </p:spPr>
        <p:txBody>
          <a:bodyPr wrap="square" lIns="0" tIns="0" rIns="0" bIns="0" rtlCol="0"/>
          <a:lstStyle/>
          <a:p>
            <a:endParaRPr/>
          </a:p>
        </p:txBody>
      </p:sp>
      <p:sp>
        <p:nvSpPr>
          <p:cNvPr id="1858" name="object 1858"/>
          <p:cNvSpPr/>
          <p:nvPr/>
        </p:nvSpPr>
        <p:spPr>
          <a:xfrm>
            <a:off x="4312920" y="5278120"/>
            <a:ext cx="21590" cy="0"/>
          </a:xfrm>
          <a:custGeom>
            <a:avLst/>
            <a:gdLst/>
            <a:ahLst/>
            <a:cxnLst/>
            <a:rect l="l" t="t" r="r" b="b"/>
            <a:pathLst>
              <a:path w="21589">
                <a:moveTo>
                  <a:pt x="0" y="0"/>
                </a:moveTo>
                <a:lnTo>
                  <a:pt x="21589" y="0"/>
                </a:lnTo>
              </a:path>
            </a:pathLst>
          </a:custGeom>
          <a:ln w="22860">
            <a:solidFill>
              <a:srgbClr val="7F0000"/>
            </a:solidFill>
          </a:ln>
        </p:spPr>
        <p:txBody>
          <a:bodyPr wrap="square" lIns="0" tIns="0" rIns="0" bIns="0" rtlCol="0"/>
          <a:lstStyle/>
          <a:p>
            <a:endParaRPr/>
          </a:p>
        </p:txBody>
      </p:sp>
      <p:sp>
        <p:nvSpPr>
          <p:cNvPr id="1859" name="object 1859"/>
          <p:cNvSpPr/>
          <p:nvPr/>
        </p:nvSpPr>
        <p:spPr>
          <a:xfrm>
            <a:off x="4356100" y="5278120"/>
            <a:ext cx="22860" cy="0"/>
          </a:xfrm>
          <a:custGeom>
            <a:avLst/>
            <a:gdLst/>
            <a:ahLst/>
            <a:cxnLst/>
            <a:rect l="l" t="t" r="r" b="b"/>
            <a:pathLst>
              <a:path w="22860">
                <a:moveTo>
                  <a:pt x="0" y="0"/>
                </a:moveTo>
                <a:lnTo>
                  <a:pt x="22860" y="0"/>
                </a:lnTo>
              </a:path>
            </a:pathLst>
          </a:custGeom>
          <a:ln w="22860">
            <a:solidFill>
              <a:srgbClr val="7F0000"/>
            </a:solidFill>
          </a:ln>
        </p:spPr>
        <p:txBody>
          <a:bodyPr wrap="square" lIns="0" tIns="0" rIns="0" bIns="0" rtlCol="0"/>
          <a:lstStyle/>
          <a:p>
            <a:endParaRPr/>
          </a:p>
        </p:txBody>
      </p:sp>
      <p:sp>
        <p:nvSpPr>
          <p:cNvPr id="1860" name="object 1860"/>
          <p:cNvSpPr/>
          <p:nvPr/>
        </p:nvSpPr>
        <p:spPr>
          <a:xfrm>
            <a:off x="4400550" y="5278120"/>
            <a:ext cx="21590" cy="0"/>
          </a:xfrm>
          <a:custGeom>
            <a:avLst/>
            <a:gdLst/>
            <a:ahLst/>
            <a:cxnLst/>
            <a:rect l="l" t="t" r="r" b="b"/>
            <a:pathLst>
              <a:path w="21589">
                <a:moveTo>
                  <a:pt x="0" y="0"/>
                </a:moveTo>
                <a:lnTo>
                  <a:pt x="21589" y="0"/>
                </a:lnTo>
              </a:path>
            </a:pathLst>
          </a:custGeom>
          <a:ln w="22860">
            <a:solidFill>
              <a:srgbClr val="7F0000"/>
            </a:solidFill>
          </a:ln>
        </p:spPr>
        <p:txBody>
          <a:bodyPr wrap="square" lIns="0" tIns="0" rIns="0" bIns="0" rtlCol="0"/>
          <a:lstStyle/>
          <a:p>
            <a:endParaRPr/>
          </a:p>
        </p:txBody>
      </p:sp>
      <p:sp>
        <p:nvSpPr>
          <p:cNvPr id="1861" name="object 1861"/>
          <p:cNvSpPr/>
          <p:nvPr/>
        </p:nvSpPr>
        <p:spPr>
          <a:xfrm>
            <a:off x="4445000" y="5278120"/>
            <a:ext cx="21590" cy="0"/>
          </a:xfrm>
          <a:custGeom>
            <a:avLst/>
            <a:gdLst/>
            <a:ahLst/>
            <a:cxnLst/>
            <a:rect l="l" t="t" r="r" b="b"/>
            <a:pathLst>
              <a:path w="21589">
                <a:moveTo>
                  <a:pt x="0" y="0"/>
                </a:moveTo>
                <a:lnTo>
                  <a:pt x="21589" y="0"/>
                </a:lnTo>
              </a:path>
            </a:pathLst>
          </a:custGeom>
          <a:ln w="22860">
            <a:solidFill>
              <a:srgbClr val="7F0000"/>
            </a:solidFill>
          </a:ln>
        </p:spPr>
        <p:txBody>
          <a:bodyPr wrap="square" lIns="0" tIns="0" rIns="0" bIns="0" rtlCol="0"/>
          <a:lstStyle/>
          <a:p>
            <a:endParaRPr/>
          </a:p>
        </p:txBody>
      </p:sp>
      <p:sp>
        <p:nvSpPr>
          <p:cNvPr id="1862" name="object 1862"/>
          <p:cNvSpPr/>
          <p:nvPr/>
        </p:nvSpPr>
        <p:spPr>
          <a:xfrm>
            <a:off x="4488179" y="5278120"/>
            <a:ext cx="22860" cy="0"/>
          </a:xfrm>
          <a:custGeom>
            <a:avLst/>
            <a:gdLst/>
            <a:ahLst/>
            <a:cxnLst/>
            <a:rect l="l" t="t" r="r" b="b"/>
            <a:pathLst>
              <a:path w="22860">
                <a:moveTo>
                  <a:pt x="0" y="0"/>
                </a:moveTo>
                <a:lnTo>
                  <a:pt x="22860" y="0"/>
                </a:lnTo>
              </a:path>
            </a:pathLst>
          </a:custGeom>
          <a:ln w="22860">
            <a:solidFill>
              <a:srgbClr val="7F0000"/>
            </a:solidFill>
          </a:ln>
        </p:spPr>
        <p:txBody>
          <a:bodyPr wrap="square" lIns="0" tIns="0" rIns="0" bIns="0" rtlCol="0"/>
          <a:lstStyle/>
          <a:p>
            <a:endParaRPr/>
          </a:p>
        </p:txBody>
      </p:sp>
      <p:sp>
        <p:nvSpPr>
          <p:cNvPr id="1863" name="object 1863"/>
          <p:cNvSpPr/>
          <p:nvPr/>
        </p:nvSpPr>
        <p:spPr>
          <a:xfrm>
            <a:off x="4532629" y="5278120"/>
            <a:ext cx="21590" cy="0"/>
          </a:xfrm>
          <a:custGeom>
            <a:avLst/>
            <a:gdLst/>
            <a:ahLst/>
            <a:cxnLst/>
            <a:rect l="l" t="t" r="r" b="b"/>
            <a:pathLst>
              <a:path w="21589">
                <a:moveTo>
                  <a:pt x="0" y="0"/>
                </a:moveTo>
                <a:lnTo>
                  <a:pt x="21590" y="0"/>
                </a:lnTo>
              </a:path>
            </a:pathLst>
          </a:custGeom>
          <a:ln w="22860">
            <a:solidFill>
              <a:srgbClr val="7F0000"/>
            </a:solidFill>
          </a:ln>
        </p:spPr>
        <p:txBody>
          <a:bodyPr wrap="square" lIns="0" tIns="0" rIns="0" bIns="0" rtlCol="0"/>
          <a:lstStyle/>
          <a:p>
            <a:endParaRPr/>
          </a:p>
        </p:txBody>
      </p:sp>
      <p:sp>
        <p:nvSpPr>
          <p:cNvPr id="1864" name="object 1864"/>
          <p:cNvSpPr/>
          <p:nvPr/>
        </p:nvSpPr>
        <p:spPr>
          <a:xfrm>
            <a:off x="4575809" y="5278120"/>
            <a:ext cx="22860" cy="0"/>
          </a:xfrm>
          <a:custGeom>
            <a:avLst/>
            <a:gdLst/>
            <a:ahLst/>
            <a:cxnLst/>
            <a:rect l="l" t="t" r="r" b="b"/>
            <a:pathLst>
              <a:path w="22860">
                <a:moveTo>
                  <a:pt x="0" y="0"/>
                </a:moveTo>
                <a:lnTo>
                  <a:pt x="22860" y="0"/>
                </a:lnTo>
              </a:path>
            </a:pathLst>
          </a:custGeom>
          <a:ln w="22860">
            <a:solidFill>
              <a:srgbClr val="7F0000"/>
            </a:solidFill>
          </a:ln>
        </p:spPr>
        <p:txBody>
          <a:bodyPr wrap="square" lIns="0" tIns="0" rIns="0" bIns="0" rtlCol="0"/>
          <a:lstStyle/>
          <a:p>
            <a:endParaRPr/>
          </a:p>
        </p:txBody>
      </p:sp>
      <p:sp>
        <p:nvSpPr>
          <p:cNvPr id="1865" name="object 1865"/>
          <p:cNvSpPr/>
          <p:nvPr/>
        </p:nvSpPr>
        <p:spPr>
          <a:xfrm>
            <a:off x="4620259" y="5278120"/>
            <a:ext cx="21590" cy="0"/>
          </a:xfrm>
          <a:custGeom>
            <a:avLst/>
            <a:gdLst/>
            <a:ahLst/>
            <a:cxnLst/>
            <a:rect l="l" t="t" r="r" b="b"/>
            <a:pathLst>
              <a:path w="21589">
                <a:moveTo>
                  <a:pt x="0" y="0"/>
                </a:moveTo>
                <a:lnTo>
                  <a:pt x="21589" y="0"/>
                </a:lnTo>
              </a:path>
            </a:pathLst>
          </a:custGeom>
          <a:ln w="22860">
            <a:solidFill>
              <a:srgbClr val="7F0000"/>
            </a:solidFill>
          </a:ln>
        </p:spPr>
        <p:txBody>
          <a:bodyPr wrap="square" lIns="0" tIns="0" rIns="0" bIns="0" rtlCol="0"/>
          <a:lstStyle/>
          <a:p>
            <a:endParaRPr/>
          </a:p>
        </p:txBody>
      </p:sp>
      <p:sp>
        <p:nvSpPr>
          <p:cNvPr id="1866" name="object 1866"/>
          <p:cNvSpPr/>
          <p:nvPr/>
        </p:nvSpPr>
        <p:spPr>
          <a:xfrm>
            <a:off x="4664709" y="5278120"/>
            <a:ext cx="21590" cy="0"/>
          </a:xfrm>
          <a:custGeom>
            <a:avLst/>
            <a:gdLst/>
            <a:ahLst/>
            <a:cxnLst/>
            <a:rect l="l" t="t" r="r" b="b"/>
            <a:pathLst>
              <a:path w="21589">
                <a:moveTo>
                  <a:pt x="0" y="0"/>
                </a:moveTo>
                <a:lnTo>
                  <a:pt x="21589" y="0"/>
                </a:lnTo>
              </a:path>
            </a:pathLst>
          </a:custGeom>
          <a:ln w="22860">
            <a:solidFill>
              <a:srgbClr val="7F0000"/>
            </a:solidFill>
          </a:ln>
        </p:spPr>
        <p:txBody>
          <a:bodyPr wrap="square" lIns="0" tIns="0" rIns="0" bIns="0" rtlCol="0"/>
          <a:lstStyle/>
          <a:p>
            <a:endParaRPr/>
          </a:p>
        </p:txBody>
      </p:sp>
      <p:sp>
        <p:nvSpPr>
          <p:cNvPr id="1867" name="object 1867"/>
          <p:cNvSpPr/>
          <p:nvPr/>
        </p:nvSpPr>
        <p:spPr>
          <a:xfrm>
            <a:off x="4707890" y="5278120"/>
            <a:ext cx="21590" cy="0"/>
          </a:xfrm>
          <a:custGeom>
            <a:avLst/>
            <a:gdLst/>
            <a:ahLst/>
            <a:cxnLst/>
            <a:rect l="l" t="t" r="r" b="b"/>
            <a:pathLst>
              <a:path w="21589">
                <a:moveTo>
                  <a:pt x="0" y="0"/>
                </a:moveTo>
                <a:lnTo>
                  <a:pt x="21589" y="0"/>
                </a:lnTo>
              </a:path>
            </a:pathLst>
          </a:custGeom>
          <a:ln w="22860">
            <a:solidFill>
              <a:srgbClr val="7F0000"/>
            </a:solidFill>
          </a:ln>
        </p:spPr>
        <p:txBody>
          <a:bodyPr wrap="square" lIns="0" tIns="0" rIns="0" bIns="0" rtlCol="0"/>
          <a:lstStyle/>
          <a:p>
            <a:endParaRPr/>
          </a:p>
        </p:txBody>
      </p:sp>
      <p:sp>
        <p:nvSpPr>
          <p:cNvPr id="1868" name="object 1868"/>
          <p:cNvSpPr/>
          <p:nvPr/>
        </p:nvSpPr>
        <p:spPr>
          <a:xfrm>
            <a:off x="4752340" y="5278120"/>
            <a:ext cx="21590" cy="0"/>
          </a:xfrm>
          <a:custGeom>
            <a:avLst/>
            <a:gdLst/>
            <a:ahLst/>
            <a:cxnLst/>
            <a:rect l="l" t="t" r="r" b="b"/>
            <a:pathLst>
              <a:path w="21589">
                <a:moveTo>
                  <a:pt x="0" y="0"/>
                </a:moveTo>
                <a:lnTo>
                  <a:pt x="21589" y="0"/>
                </a:lnTo>
              </a:path>
            </a:pathLst>
          </a:custGeom>
          <a:ln w="22860">
            <a:solidFill>
              <a:srgbClr val="7F0000"/>
            </a:solidFill>
          </a:ln>
        </p:spPr>
        <p:txBody>
          <a:bodyPr wrap="square" lIns="0" tIns="0" rIns="0" bIns="0" rtlCol="0"/>
          <a:lstStyle/>
          <a:p>
            <a:endParaRPr/>
          </a:p>
        </p:txBody>
      </p:sp>
      <p:sp>
        <p:nvSpPr>
          <p:cNvPr id="1869" name="object 1869"/>
          <p:cNvSpPr/>
          <p:nvPr/>
        </p:nvSpPr>
        <p:spPr>
          <a:xfrm>
            <a:off x="4795520" y="5278120"/>
            <a:ext cx="22860" cy="0"/>
          </a:xfrm>
          <a:custGeom>
            <a:avLst/>
            <a:gdLst/>
            <a:ahLst/>
            <a:cxnLst/>
            <a:rect l="l" t="t" r="r" b="b"/>
            <a:pathLst>
              <a:path w="22860">
                <a:moveTo>
                  <a:pt x="0" y="0"/>
                </a:moveTo>
                <a:lnTo>
                  <a:pt x="22859" y="0"/>
                </a:lnTo>
              </a:path>
            </a:pathLst>
          </a:custGeom>
          <a:ln w="22860">
            <a:solidFill>
              <a:srgbClr val="7F0000"/>
            </a:solidFill>
          </a:ln>
        </p:spPr>
        <p:txBody>
          <a:bodyPr wrap="square" lIns="0" tIns="0" rIns="0" bIns="0" rtlCol="0"/>
          <a:lstStyle/>
          <a:p>
            <a:endParaRPr/>
          </a:p>
        </p:txBody>
      </p:sp>
      <p:sp>
        <p:nvSpPr>
          <p:cNvPr id="1870" name="object 1870"/>
          <p:cNvSpPr/>
          <p:nvPr/>
        </p:nvSpPr>
        <p:spPr>
          <a:xfrm>
            <a:off x="4839970" y="5278120"/>
            <a:ext cx="21590" cy="0"/>
          </a:xfrm>
          <a:custGeom>
            <a:avLst/>
            <a:gdLst/>
            <a:ahLst/>
            <a:cxnLst/>
            <a:rect l="l" t="t" r="r" b="b"/>
            <a:pathLst>
              <a:path w="21589">
                <a:moveTo>
                  <a:pt x="0" y="0"/>
                </a:moveTo>
                <a:lnTo>
                  <a:pt x="21589" y="0"/>
                </a:lnTo>
              </a:path>
            </a:pathLst>
          </a:custGeom>
          <a:ln w="22860">
            <a:solidFill>
              <a:srgbClr val="7F0000"/>
            </a:solidFill>
          </a:ln>
        </p:spPr>
        <p:txBody>
          <a:bodyPr wrap="square" lIns="0" tIns="0" rIns="0" bIns="0" rtlCol="0"/>
          <a:lstStyle/>
          <a:p>
            <a:endParaRPr/>
          </a:p>
        </p:txBody>
      </p:sp>
      <p:sp>
        <p:nvSpPr>
          <p:cNvPr id="1871" name="object 1871"/>
          <p:cNvSpPr/>
          <p:nvPr/>
        </p:nvSpPr>
        <p:spPr>
          <a:xfrm>
            <a:off x="4883150" y="5278120"/>
            <a:ext cx="22860" cy="0"/>
          </a:xfrm>
          <a:custGeom>
            <a:avLst/>
            <a:gdLst/>
            <a:ahLst/>
            <a:cxnLst/>
            <a:rect l="l" t="t" r="r" b="b"/>
            <a:pathLst>
              <a:path w="22860">
                <a:moveTo>
                  <a:pt x="0" y="0"/>
                </a:moveTo>
                <a:lnTo>
                  <a:pt x="22860" y="0"/>
                </a:lnTo>
              </a:path>
            </a:pathLst>
          </a:custGeom>
          <a:ln w="22860">
            <a:solidFill>
              <a:srgbClr val="7F0000"/>
            </a:solidFill>
          </a:ln>
        </p:spPr>
        <p:txBody>
          <a:bodyPr wrap="square" lIns="0" tIns="0" rIns="0" bIns="0" rtlCol="0"/>
          <a:lstStyle/>
          <a:p>
            <a:endParaRPr/>
          </a:p>
        </p:txBody>
      </p:sp>
      <p:sp>
        <p:nvSpPr>
          <p:cNvPr id="1872" name="object 1872"/>
          <p:cNvSpPr/>
          <p:nvPr/>
        </p:nvSpPr>
        <p:spPr>
          <a:xfrm>
            <a:off x="4927600" y="5278120"/>
            <a:ext cx="21590" cy="0"/>
          </a:xfrm>
          <a:custGeom>
            <a:avLst/>
            <a:gdLst/>
            <a:ahLst/>
            <a:cxnLst/>
            <a:rect l="l" t="t" r="r" b="b"/>
            <a:pathLst>
              <a:path w="21589">
                <a:moveTo>
                  <a:pt x="0" y="0"/>
                </a:moveTo>
                <a:lnTo>
                  <a:pt x="21589" y="0"/>
                </a:lnTo>
              </a:path>
            </a:pathLst>
          </a:custGeom>
          <a:ln w="22860">
            <a:solidFill>
              <a:srgbClr val="7F0000"/>
            </a:solidFill>
          </a:ln>
        </p:spPr>
        <p:txBody>
          <a:bodyPr wrap="square" lIns="0" tIns="0" rIns="0" bIns="0" rtlCol="0"/>
          <a:lstStyle/>
          <a:p>
            <a:endParaRPr/>
          </a:p>
        </p:txBody>
      </p:sp>
      <p:sp>
        <p:nvSpPr>
          <p:cNvPr id="1873" name="object 1873"/>
          <p:cNvSpPr/>
          <p:nvPr/>
        </p:nvSpPr>
        <p:spPr>
          <a:xfrm>
            <a:off x="4972050" y="5278120"/>
            <a:ext cx="21590" cy="0"/>
          </a:xfrm>
          <a:custGeom>
            <a:avLst/>
            <a:gdLst/>
            <a:ahLst/>
            <a:cxnLst/>
            <a:rect l="l" t="t" r="r" b="b"/>
            <a:pathLst>
              <a:path w="21589">
                <a:moveTo>
                  <a:pt x="0" y="0"/>
                </a:moveTo>
                <a:lnTo>
                  <a:pt x="21589" y="0"/>
                </a:lnTo>
              </a:path>
            </a:pathLst>
          </a:custGeom>
          <a:ln w="22860">
            <a:solidFill>
              <a:srgbClr val="7F0000"/>
            </a:solidFill>
          </a:ln>
        </p:spPr>
        <p:txBody>
          <a:bodyPr wrap="square" lIns="0" tIns="0" rIns="0" bIns="0" rtlCol="0"/>
          <a:lstStyle/>
          <a:p>
            <a:endParaRPr/>
          </a:p>
        </p:txBody>
      </p:sp>
      <p:sp>
        <p:nvSpPr>
          <p:cNvPr id="1874" name="object 1874"/>
          <p:cNvSpPr/>
          <p:nvPr/>
        </p:nvSpPr>
        <p:spPr>
          <a:xfrm>
            <a:off x="5015229" y="5278120"/>
            <a:ext cx="22860" cy="0"/>
          </a:xfrm>
          <a:custGeom>
            <a:avLst/>
            <a:gdLst/>
            <a:ahLst/>
            <a:cxnLst/>
            <a:rect l="l" t="t" r="r" b="b"/>
            <a:pathLst>
              <a:path w="22860">
                <a:moveTo>
                  <a:pt x="0" y="0"/>
                </a:moveTo>
                <a:lnTo>
                  <a:pt x="22860" y="0"/>
                </a:lnTo>
              </a:path>
            </a:pathLst>
          </a:custGeom>
          <a:ln w="22860">
            <a:solidFill>
              <a:srgbClr val="7F0000"/>
            </a:solidFill>
          </a:ln>
        </p:spPr>
        <p:txBody>
          <a:bodyPr wrap="square" lIns="0" tIns="0" rIns="0" bIns="0" rtlCol="0"/>
          <a:lstStyle/>
          <a:p>
            <a:endParaRPr/>
          </a:p>
        </p:txBody>
      </p:sp>
      <p:sp>
        <p:nvSpPr>
          <p:cNvPr id="1875" name="object 1875"/>
          <p:cNvSpPr/>
          <p:nvPr/>
        </p:nvSpPr>
        <p:spPr>
          <a:xfrm>
            <a:off x="5059679" y="5278120"/>
            <a:ext cx="21590" cy="0"/>
          </a:xfrm>
          <a:custGeom>
            <a:avLst/>
            <a:gdLst/>
            <a:ahLst/>
            <a:cxnLst/>
            <a:rect l="l" t="t" r="r" b="b"/>
            <a:pathLst>
              <a:path w="21589">
                <a:moveTo>
                  <a:pt x="0" y="0"/>
                </a:moveTo>
                <a:lnTo>
                  <a:pt x="21590" y="0"/>
                </a:lnTo>
              </a:path>
            </a:pathLst>
          </a:custGeom>
          <a:ln w="22860">
            <a:solidFill>
              <a:srgbClr val="7F0000"/>
            </a:solidFill>
          </a:ln>
        </p:spPr>
        <p:txBody>
          <a:bodyPr wrap="square" lIns="0" tIns="0" rIns="0" bIns="0" rtlCol="0"/>
          <a:lstStyle/>
          <a:p>
            <a:endParaRPr/>
          </a:p>
        </p:txBody>
      </p:sp>
      <p:sp>
        <p:nvSpPr>
          <p:cNvPr id="1876" name="object 1876"/>
          <p:cNvSpPr/>
          <p:nvPr/>
        </p:nvSpPr>
        <p:spPr>
          <a:xfrm>
            <a:off x="5102859" y="5278120"/>
            <a:ext cx="22860" cy="0"/>
          </a:xfrm>
          <a:custGeom>
            <a:avLst/>
            <a:gdLst/>
            <a:ahLst/>
            <a:cxnLst/>
            <a:rect l="l" t="t" r="r" b="b"/>
            <a:pathLst>
              <a:path w="22860">
                <a:moveTo>
                  <a:pt x="0" y="0"/>
                </a:moveTo>
                <a:lnTo>
                  <a:pt x="22860" y="0"/>
                </a:lnTo>
              </a:path>
            </a:pathLst>
          </a:custGeom>
          <a:ln w="22860">
            <a:solidFill>
              <a:srgbClr val="7F0000"/>
            </a:solidFill>
          </a:ln>
        </p:spPr>
        <p:txBody>
          <a:bodyPr wrap="square" lIns="0" tIns="0" rIns="0" bIns="0" rtlCol="0"/>
          <a:lstStyle/>
          <a:p>
            <a:endParaRPr/>
          </a:p>
        </p:txBody>
      </p:sp>
      <p:sp>
        <p:nvSpPr>
          <p:cNvPr id="1877" name="object 1877"/>
          <p:cNvSpPr/>
          <p:nvPr/>
        </p:nvSpPr>
        <p:spPr>
          <a:xfrm>
            <a:off x="5147309" y="5278120"/>
            <a:ext cx="21590" cy="0"/>
          </a:xfrm>
          <a:custGeom>
            <a:avLst/>
            <a:gdLst/>
            <a:ahLst/>
            <a:cxnLst/>
            <a:rect l="l" t="t" r="r" b="b"/>
            <a:pathLst>
              <a:path w="21589">
                <a:moveTo>
                  <a:pt x="0" y="0"/>
                </a:moveTo>
                <a:lnTo>
                  <a:pt x="21589" y="0"/>
                </a:lnTo>
              </a:path>
            </a:pathLst>
          </a:custGeom>
          <a:ln w="22860">
            <a:solidFill>
              <a:srgbClr val="7F0000"/>
            </a:solidFill>
          </a:ln>
        </p:spPr>
        <p:txBody>
          <a:bodyPr wrap="square" lIns="0" tIns="0" rIns="0" bIns="0" rtlCol="0"/>
          <a:lstStyle/>
          <a:p>
            <a:endParaRPr/>
          </a:p>
        </p:txBody>
      </p:sp>
      <p:sp>
        <p:nvSpPr>
          <p:cNvPr id="1878" name="object 1878"/>
          <p:cNvSpPr/>
          <p:nvPr/>
        </p:nvSpPr>
        <p:spPr>
          <a:xfrm>
            <a:off x="5191759" y="5278120"/>
            <a:ext cx="21590" cy="0"/>
          </a:xfrm>
          <a:custGeom>
            <a:avLst/>
            <a:gdLst/>
            <a:ahLst/>
            <a:cxnLst/>
            <a:rect l="l" t="t" r="r" b="b"/>
            <a:pathLst>
              <a:path w="21589">
                <a:moveTo>
                  <a:pt x="0" y="0"/>
                </a:moveTo>
                <a:lnTo>
                  <a:pt x="21589" y="0"/>
                </a:lnTo>
              </a:path>
            </a:pathLst>
          </a:custGeom>
          <a:ln w="22860">
            <a:solidFill>
              <a:srgbClr val="7F0000"/>
            </a:solidFill>
          </a:ln>
        </p:spPr>
        <p:txBody>
          <a:bodyPr wrap="square" lIns="0" tIns="0" rIns="0" bIns="0" rtlCol="0"/>
          <a:lstStyle/>
          <a:p>
            <a:endParaRPr/>
          </a:p>
        </p:txBody>
      </p:sp>
      <p:sp>
        <p:nvSpPr>
          <p:cNvPr id="1879" name="object 1879"/>
          <p:cNvSpPr/>
          <p:nvPr/>
        </p:nvSpPr>
        <p:spPr>
          <a:xfrm>
            <a:off x="5234940" y="5278120"/>
            <a:ext cx="21590" cy="0"/>
          </a:xfrm>
          <a:custGeom>
            <a:avLst/>
            <a:gdLst/>
            <a:ahLst/>
            <a:cxnLst/>
            <a:rect l="l" t="t" r="r" b="b"/>
            <a:pathLst>
              <a:path w="21589">
                <a:moveTo>
                  <a:pt x="0" y="0"/>
                </a:moveTo>
                <a:lnTo>
                  <a:pt x="21589" y="0"/>
                </a:lnTo>
              </a:path>
            </a:pathLst>
          </a:custGeom>
          <a:ln w="22860">
            <a:solidFill>
              <a:srgbClr val="7F0000"/>
            </a:solidFill>
          </a:ln>
        </p:spPr>
        <p:txBody>
          <a:bodyPr wrap="square" lIns="0" tIns="0" rIns="0" bIns="0" rtlCol="0"/>
          <a:lstStyle/>
          <a:p>
            <a:endParaRPr/>
          </a:p>
        </p:txBody>
      </p:sp>
      <p:sp>
        <p:nvSpPr>
          <p:cNvPr id="1880" name="object 1880"/>
          <p:cNvSpPr/>
          <p:nvPr/>
        </p:nvSpPr>
        <p:spPr>
          <a:xfrm>
            <a:off x="5279390" y="5278120"/>
            <a:ext cx="21590" cy="0"/>
          </a:xfrm>
          <a:custGeom>
            <a:avLst/>
            <a:gdLst/>
            <a:ahLst/>
            <a:cxnLst/>
            <a:rect l="l" t="t" r="r" b="b"/>
            <a:pathLst>
              <a:path w="21589">
                <a:moveTo>
                  <a:pt x="0" y="0"/>
                </a:moveTo>
                <a:lnTo>
                  <a:pt x="21589" y="0"/>
                </a:lnTo>
              </a:path>
            </a:pathLst>
          </a:custGeom>
          <a:ln w="22860">
            <a:solidFill>
              <a:srgbClr val="7F0000"/>
            </a:solidFill>
          </a:ln>
        </p:spPr>
        <p:txBody>
          <a:bodyPr wrap="square" lIns="0" tIns="0" rIns="0" bIns="0" rtlCol="0"/>
          <a:lstStyle/>
          <a:p>
            <a:endParaRPr/>
          </a:p>
        </p:txBody>
      </p:sp>
      <p:sp>
        <p:nvSpPr>
          <p:cNvPr id="1881" name="object 1881"/>
          <p:cNvSpPr/>
          <p:nvPr/>
        </p:nvSpPr>
        <p:spPr>
          <a:xfrm>
            <a:off x="5322570" y="5278120"/>
            <a:ext cx="22860" cy="0"/>
          </a:xfrm>
          <a:custGeom>
            <a:avLst/>
            <a:gdLst/>
            <a:ahLst/>
            <a:cxnLst/>
            <a:rect l="l" t="t" r="r" b="b"/>
            <a:pathLst>
              <a:path w="22860">
                <a:moveTo>
                  <a:pt x="0" y="0"/>
                </a:moveTo>
                <a:lnTo>
                  <a:pt x="22859" y="0"/>
                </a:lnTo>
              </a:path>
            </a:pathLst>
          </a:custGeom>
          <a:ln w="22860">
            <a:solidFill>
              <a:srgbClr val="7F0000"/>
            </a:solidFill>
          </a:ln>
        </p:spPr>
        <p:txBody>
          <a:bodyPr wrap="square" lIns="0" tIns="0" rIns="0" bIns="0" rtlCol="0"/>
          <a:lstStyle/>
          <a:p>
            <a:endParaRPr/>
          </a:p>
        </p:txBody>
      </p:sp>
      <p:sp>
        <p:nvSpPr>
          <p:cNvPr id="1882" name="object 1882"/>
          <p:cNvSpPr/>
          <p:nvPr/>
        </p:nvSpPr>
        <p:spPr>
          <a:xfrm>
            <a:off x="5367020" y="5278120"/>
            <a:ext cx="21590" cy="0"/>
          </a:xfrm>
          <a:custGeom>
            <a:avLst/>
            <a:gdLst/>
            <a:ahLst/>
            <a:cxnLst/>
            <a:rect l="l" t="t" r="r" b="b"/>
            <a:pathLst>
              <a:path w="21589">
                <a:moveTo>
                  <a:pt x="0" y="0"/>
                </a:moveTo>
                <a:lnTo>
                  <a:pt x="21589" y="0"/>
                </a:lnTo>
              </a:path>
            </a:pathLst>
          </a:custGeom>
          <a:ln w="22860">
            <a:solidFill>
              <a:srgbClr val="7F0000"/>
            </a:solidFill>
          </a:ln>
        </p:spPr>
        <p:txBody>
          <a:bodyPr wrap="square" lIns="0" tIns="0" rIns="0" bIns="0" rtlCol="0"/>
          <a:lstStyle/>
          <a:p>
            <a:endParaRPr/>
          </a:p>
        </p:txBody>
      </p:sp>
      <p:sp>
        <p:nvSpPr>
          <p:cNvPr id="1883" name="object 1883"/>
          <p:cNvSpPr/>
          <p:nvPr/>
        </p:nvSpPr>
        <p:spPr>
          <a:xfrm>
            <a:off x="5410200" y="5278120"/>
            <a:ext cx="22860" cy="0"/>
          </a:xfrm>
          <a:custGeom>
            <a:avLst/>
            <a:gdLst/>
            <a:ahLst/>
            <a:cxnLst/>
            <a:rect l="l" t="t" r="r" b="b"/>
            <a:pathLst>
              <a:path w="22860">
                <a:moveTo>
                  <a:pt x="0" y="0"/>
                </a:moveTo>
                <a:lnTo>
                  <a:pt x="22860" y="0"/>
                </a:lnTo>
              </a:path>
            </a:pathLst>
          </a:custGeom>
          <a:ln w="22860">
            <a:solidFill>
              <a:srgbClr val="7F0000"/>
            </a:solidFill>
          </a:ln>
        </p:spPr>
        <p:txBody>
          <a:bodyPr wrap="square" lIns="0" tIns="0" rIns="0" bIns="0" rtlCol="0"/>
          <a:lstStyle/>
          <a:p>
            <a:endParaRPr/>
          </a:p>
        </p:txBody>
      </p:sp>
      <p:sp>
        <p:nvSpPr>
          <p:cNvPr id="1884" name="object 1884"/>
          <p:cNvSpPr/>
          <p:nvPr/>
        </p:nvSpPr>
        <p:spPr>
          <a:xfrm>
            <a:off x="5454650" y="5278120"/>
            <a:ext cx="21590" cy="0"/>
          </a:xfrm>
          <a:custGeom>
            <a:avLst/>
            <a:gdLst/>
            <a:ahLst/>
            <a:cxnLst/>
            <a:rect l="l" t="t" r="r" b="b"/>
            <a:pathLst>
              <a:path w="21589">
                <a:moveTo>
                  <a:pt x="0" y="0"/>
                </a:moveTo>
                <a:lnTo>
                  <a:pt x="21589" y="0"/>
                </a:lnTo>
              </a:path>
            </a:pathLst>
          </a:custGeom>
          <a:ln w="22860">
            <a:solidFill>
              <a:srgbClr val="7F0000"/>
            </a:solidFill>
          </a:ln>
        </p:spPr>
        <p:txBody>
          <a:bodyPr wrap="square" lIns="0" tIns="0" rIns="0" bIns="0" rtlCol="0"/>
          <a:lstStyle/>
          <a:p>
            <a:endParaRPr/>
          </a:p>
        </p:txBody>
      </p:sp>
      <p:sp>
        <p:nvSpPr>
          <p:cNvPr id="1885" name="object 1885"/>
          <p:cNvSpPr/>
          <p:nvPr/>
        </p:nvSpPr>
        <p:spPr>
          <a:xfrm>
            <a:off x="5499100" y="5278120"/>
            <a:ext cx="21590" cy="0"/>
          </a:xfrm>
          <a:custGeom>
            <a:avLst/>
            <a:gdLst/>
            <a:ahLst/>
            <a:cxnLst/>
            <a:rect l="l" t="t" r="r" b="b"/>
            <a:pathLst>
              <a:path w="21589">
                <a:moveTo>
                  <a:pt x="0" y="0"/>
                </a:moveTo>
                <a:lnTo>
                  <a:pt x="21589" y="0"/>
                </a:lnTo>
              </a:path>
            </a:pathLst>
          </a:custGeom>
          <a:ln w="22860">
            <a:solidFill>
              <a:srgbClr val="7F0000"/>
            </a:solidFill>
          </a:ln>
        </p:spPr>
        <p:txBody>
          <a:bodyPr wrap="square" lIns="0" tIns="0" rIns="0" bIns="0" rtlCol="0"/>
          <a:lstStyle/>
          <a:p>
            <a:endParaRPr/>
          </a:p>
        </p:txBody>
      </p:sp>
      <p:sp>
        <p:nvSpPr>
          <p:cNvPr id="1886" name="object 1886"/>
          <p:cNvSpPr/>
          <p:nvPr/>
        </p:nvSpPr>
        <p:spPr>
          <a:xfrm>
            <a:off x="5542279" y="5278120"/>
            <a:ext cx="22860" cy="0"/>
          </a:xfrm>
          <a:custGeom>
            <a:avLst/>
            <a:gdLst/>
            <a:ahLst/>
            <a:cxnLst/>
            <a:rect l="l" t="t" r="r" b="b"/>
            <a:pathLst>
              <a:path w="22860">
                <a:moveTo>
                  <a:pt x="0" y="0"/>
                </a:moveTo>
                <a:lnTo>
                  <a:pt x="22860" y="0"/>
                </a:lnTo>
              </a:path>
            </a:pathLst>
          </a:custGeom>
          <a:ln w="22860">
            <a:solidFill>
              <a:srgbClr val="7F0000"/>
            </a:solidFill>
          </a:ln>
        </p:spPr>
        <p:txBody>
          <a:bodyPr wrap="square" lIns="0" tIns="0" rIns="0" bIns="0" rtlCol="0"/>
          <a:lstStyle/>
          <a:p>
            <a:endParaRPr/>
          </a:p>
        </p:txBody>
      </p:sp>
      <p:sp>
        <p:nvSpPr>
          <p:cNvPr id="1887" name="object 1887"/>
          <p:cNvSpPr/>
          <p:nvPr/>
        </p:nvSpPr>
        <p:spPr>
          <a:xfrm>
            <a:off x="5586729" y="5278120"/>
            <a:ext cx="21590" cy="0"/>
          </a:xfrm>
          <a:custGeom>
            <a:avLst/>
            <a:gdLst/>
            <a:ahLst/>
            <a:cxnLst/>
            <a:rect l="l" t="t" r="r" b="b"/>
            <a:pathLst>
              <a:path w="21589">
                <a:moveTo>
                  <a:pt x="0" y="0"/>
                </a:moveTo>
                <a:lnTo>
                  <a:pt x="21590" y="0"/>
                </a:lnTo>
              </a:path>
            </a:pathLst>
          </a:custGeom>
          <a:ln w="22860">
            <a:solidFill>
              <a:srgbClr val="7F0000"/>
            </a:solidFill>
          </a:ln>
        </p:spPr>
        <p:txBody>
          <a:bodyPr wrap="square" lIns="0" tIns="0" rIns="0" bIns="0" rtlCol="0"/>
          <a:lstStyle/>
          <a:p>
            <a:endParaRPr/>
          </a:p>
        </p:txBody>
      </p:sp>
      <p:sp>
        <p:nvSpPr>
          <p:cNvPr id="1888" name="object 1888"/>
          <p:cNvSpPr/>
          <p:nvPr/>
        </p:nvSpPr>
        <p:spPr>
          <a:xfrm>
            <a:off x="5629909" y="5278120"/>
            <a:ext cx="22860" cy="0"/>
          </a:xfrm>
          <a:custGeom>
            <a:avLst/>
            <a:gdLst/>
            <a:ahLst/>
            <a:cxnLst/>
            <a:rect l="l" t="t" r="r" b="b"/>
            <a:pathLst>
              <a:path w="22860">
                <a:moveTo>
                  <a:pt x="0" y="0"/>
                </a:moveTo>
                <a:lnTo>
                  <a:pt x="22860" y="0"/>
                </a:lnTo>
              </a:path>
            </a:pathLst>
          </a:custGeom>
          <a:ln w="22860">
            <a:solidFill>
              <a:srgbClr val="7F0000"/>
            </a:solidFill>
          </a:ln>
        </p:spPr>
        <p:txBody>
          <a:bodyPr wrap="square" lIns="0" tIns="0" rIns="0" bIns="0" rtlCol="0"/>
          <a:lstStyle/>
          <a:p>
            <a:endParaRPr/>
          </a:p>
        </p:txBody>
      </p:sp>
      <p:sp>
        <p:nvSpPr>
          <p:cNvPr id="1889" name="object 1889"/>
          <p:cNvSpPr/>
          <p:nvPr/>
        </p:nvSpPr>
        <p:spPr>
          <a:xfrm>
            <a:off x="5674359" y="5278120"/>
            <a:ext cx="21590" cy="0"/>
          </a:xfrm>
          <a:custGeom>
            <a:avLst/>
            <a:gdLst/>
            <a:ahLst/>
            <a:cxnLst/>
            <a:rect l="l" t="t" r="r" b="b"/>
            <a:pathLst>
              <a:path w="21589">
                <a:moveTo>
                  <a:pt x="0" y="0"/>
                </a:moveTo>
                <a:lnTo>
                  <a:pt x="21589" y="0"/>
                </a:lnTo>
              </a:path>
            </a:pathLst>
          </a:custGeom>
          <a:ln w="22860">
            <a:solidFill>
              <a:srgbClr val="7F0000"/>
            </a:solidFill>
          </a:ln>
        </p:spPr>
        <p:txBody>
          <a:bodyPr wrap="square" lIns="0" tIns="0" rIns="0" bIns="0" rtlCol="0"/>
          <a:lstStyle/>
          <a:p>
            <a:endParaRPr/>
          </a:p>
        </p:txBody>
      </p:sp>
      <p:sp>
        <p:nvSpPr>
          <p:cNvPr id="1890" name="object 1890"/>
          <p:cNvSpPr/>
          <p:nvPr/>
        </p:nvSpPr>
        <p:spPr>
          <a:xfrm>
            <a:off x="5718809" y="5278120"/>
            <a:ext cx="21590" cy="0"/>
          </a:xfrm>
          <a:custGeom>
            <a:avLst/>
            <a:gdLst/>
            <a:ahLst/>
            <a:cxnLst/>
            <a:rect l="l" t="t" r="r" b="b"/>
            <a:pathLst>
              <a:path w="21589">
                <a:moveTo>
                  <a:pt x="0" y="0"/>
                </a:moveTo>
                <a:lnTo>
                  <a:pt x="21589" y="0"/>
                </a:lnTo>
              </a:path>
            </a:pathLst>
          </a:custGeom>
          <a:ln w="22860">
            <a:solidFill>
              <a:srgbClr val="7F0000"/>
            </a:solidFill>
          </a:ln>
        </p:spPr>
        <p:txBody>
          <a:bodyPr wrap="square" lIns="0" tIns="0" rIns="0" bIns="0" rtlCol="0"/>
          <a:lstStyle/>
          <a:p>
            <a:endParaRPr/>
          </a:p>
        </p:txBody>
      </p:sp>
      <p:sp>
        <p:nvSpPr>
          <p:cNvPr id="1891" name="object 1891"/>
          <p:cNvSpPr/>
          <p:nvPr/>
        </p:nvSpPr>
        <p:spPr>
          <a:xfrm>
            <a:off x="5761990" y="5278120"/>
            <a:ext cx="21590" cy="0"/>
          </a:xfrm>
          <a:custGeom>
            <a:avLst/>
            <a:gdLst/>
            <a:ahLst/>
            <a:cxnLst/>
            <a:rect l="l" t="t" r="r" b="b"/>
            <a:pathLst>
              <a:path w="21589">
                <a:moveTo>
                  <a:pt x="0" y="0"/>
                </a:moveTo>
                <a:lnTo>
                  <a:pt x="21589" y="0"/>
                </a:lnTo>
              </a:path>
            </a:pathLst>
          </a:custGeom>
          <a:ln w="22860">
            <a:solidFill>
              <a:srgbClr val="7F0000"/>
            </a:solidFill>
          </a:ln>
        </p:spPr>
        <p:txBody>
          <a:bodyPr wrap="square" lIns="0" tIns="0" rIns="0" bIns="0" rtlCol="0"/>
          <a:lstStyle/>
          <a:p>
            <a:endParaRPr/>
          </a:p>
        </p:txBody>
      </p:sp>
      <p:sp>
        <p:nvSpPr>
          <p:cNvPr id="1892" name="object 1892"/>
          <p:cNvSpPr/>
          <p:nvPr/>
        </p:nvSpPr>
        <p:spPr>
          <a:xfrm>
            <a:off x="5806440" y="5278120"/>
            <a:ext cx="21590" cy="0"/>
          </a:xfrm>
          <a:custGeom>
            <a:avLst/>
            <a:gdLst/>
            <a:ahLst/>
            <a:cxnLst/>
            <a:rect l="l" t="t" r="r" b="b"/>
            <a:pathLst>
              <a:path w="21589">
                <a:moveTo>
                  <a:pt x="0" y="0"/>
                </a:moveTo>
                <a:lnTo>
                  <a:pt x="21589" y="0"/>
                </a:lnTo>
              </a:path>
            </a:pathLst>
          </a:custGeom>
          <a:ln w="22860">
            <a:solidFill>
              <a:srgbClr val="7F0000"/>
            </a:solidFill>
          </a:ln>
        </p:spPr>
        <p:txBody>
          <a:bodyPr wrap="square" lIns="0" tIns="0" rIns="0" bIns="0" rtlCol="0"/>
          <a:lstStyle/>
          <a:p>
            <a:endParaRPr/>
          </a:p>
        </p:txBody>
      </p:sp>
      <p:sp>
        <p:nvSpPr>
          <p:cNvPr id="1893" name="object 1893"/>
          <p:cNvSpPr/>
          <p:nvPr/>
        </p:nvSpPr>
        <p:spPr>
          <a:xfrm>
            <a:off x="5849620" y="5278120"/>
            <a:ext cx="22860" cy="0"/>
          </a:xfrm>
          <a:custGeom>
            <a:avLst/>
            <a:gdLst/>
            <a:ahLst/>
            <a:cxnLst/>
            <a:rect l="l" t="t" r="r" b="b"/>
            <a:pathLst>
              <a:path w="22860">
                <a:moveTo>
                  <a:pt x="0" y="0"/>
                </a:moveTo>
                <a:lnTo>
                  <a:pt x="22859" y="0"/>
                </a:lnTo>
              </a:path>
            </a:pathLst>
          </a:custGeom>
          <a:ln w="22860">
            <a:solidFill>
              <a:srgbClr val="7F0000"/>
            </a:solidFill>
          </a:ln>
        </p:spPr>
        <p:txBody>
          <a:bodyPr wrap="square" lIns="0" tIns="0" rIns="0" bIns="0" rtlCol="0"/>
          <a:lstStyle/>
          <a:p>
            <a:endParaRPr/>
          </a:p>
        </p:txBody>
      </p:sp>
      <p:sp>
        <p:nvSpPr>
          <p:cNvPr id="1894" name="object 1894"/>
          <p:cNvSpPr/>
          <p:nvPr/>
        </p:nvSpPr>
        <p:spPr>
          <a:xfrm>
            <a:off x="5894070" y="5278120"/>
            <a:ext cx="21590" cy="0"/>
          </a:xfrm>
          <a:custGeom>
            <a:avLst/>
            <a:gdLst/>
            <a:ahLst/>
            <a:cxnLst/>
            <a:rect l="l" t="t" r="r" b="b"/>
            <a:pathLst>
              <a:path w="21589">
                <a:moveTo>
                  <a:pt x="0" y="0"/>
                </a:moveTo>
                <a:lnTo>
                  <a:pt x="21589" y="0"/>
                </a:lnTo>
              </a:path>
            </a:pathLst>
          </a:custGeom>
          <a:ln w="22860">
            <a:solidFill>
              <a:srgbClr val="7F0000"/>
            </a:solidFill>
          </a:ln>
        </p:spPr>
        <p:txBody>
          <a:bodyPr wrap="square" lIns="0" tIns="0" rIns="0" bIns="0" rtlCol="0"/>
          <a:lstStyle/>
          <a:p>
            <a:endParaRPr/>
          </a:p>
        </p:txBody>
      </p:sp>
      <p:sp>
        <p:nvSpPr>
          <p:cNvPr id="1895" name="object 1895"/>
          <p:cNvSpPr/>
          <p:nvPr/>
        </p:nvSpPr>
        <p:spPr>
          <a:xfrm>
            <a:off x="5937250" y="5278120"/>
            <a:ext cx="22860" cy="0"/>
          </a:xfrm>
          <a:custGeom>
            <a:avLst/>
            <a:gdLst/>
            <a:ahLst/>
            <a:cxnLst/>
            <a:rect l="l" t="t" r="r" b="b"/>
            <a:pathLst>
              <a:path w="22860">
                <a:moveTo>
                  <a:pt x="0" y="0"/>
                </a:moveTo>
                <a:lnTo>
                  <a:pt x="22860" y="0"/>
                </a:lnTo>
              </a:path>
            </a:pathLst>
          </a:custGeom>
          <a:ln w="22860">
            <a:solidFill>
              <a:srgbClr val="7F0000"/>
            </a:solidFill>
          </a:ln>
        </p:spPr>
        <p:txBody>
          <a:bodyPr wrap="square" lIns="0" tIns="0" rIns="0" bIns="0" rtlCol="0"/>
          <a:lstStyle/>
          <a:p>
            <a:endParaRPr/>
          </a:p>
        </p:txBody>
      </p:sp>
      <p:sp>
        <p:nvSpPr>
          <p:cNvPr id="1896" name="object 1896"/>
          <p:cNvSpPr/>
          <p:nvPr/>
        </p:nvSpPr>
        <p:spPr>
          <a:xfrm>
            <a:off x="5981700" y="5278120"/>
            <a:ext cx="21590" cy="0"/>
          </a:xfrm>
          <a:custGeom>
            <a:avLst/>
            <a:gdLst/>
            <a:ahLst/>
            <a:cxnLst/>
            <a:rect l="l" t="t" r="r" b="b"/>
            <a:pathLst>
              <a:path w="21589">
                <a:moveTo>
                  <a:pt x="0" y="0"/>
                </a:moveTo>
                <a:lnTo>
                  <a:pt x="21589" y="0"/>
                </a:lnTo>
              </a:path>
            </a:pathLst>
          </a:custGeom>
          <a:ln w="22860">
            <a:solidFill>
              <a:srgbClr val="7F0000"/>
            </a:solidFill>
          </a:ln>
        </p:spPr>
        <p:txBody>
          <a:bodyPr wrap="square" lIns="0" tIns="0" rIns="0" bIns="0" rtlCol="0"/>
          <a:lstStyle/>
          <a:p>
            <a:endParaRPr/>
          </a:p>
        </p:txBody>
      </p:sp>
      <p:sp>
        <p:nvSpPr>
          <p:cNvPr id="1897" name="object 1897"/>
          <p:cNvSpPr/>
          <p:nvPr/>
        </p:nvSpPr>
        <p:spPr>
          <a:xfrm>
            <a:off x="6026150" y="5278120"/>
            <a:ext cx="21590" cy="0"/>
          </a:xfrm>
          <a:custGeom>
            <a:avLst/>
            <a:gdLst/>
            <a:ahLst/>
            <a:cxnLst/>
            <a:rect l="l" t="t" r="r" b="b"/>
            <a:pathLst>
              <a:path w="21589">
                <a:moveTo>
                  <a:pt x="0" y="0"/>
                </a:moveTo>
                <a:lnTo>
                  <a:pt x="21589" y="0"/>
                </a:lnTo>
              </a:path>
            </a:pathLst>
          </a:custGeom>
          <a:ln w="22860">
            <a:solidFill>
              <a:srgbClr val="7F0000"/>
            </a:solidFill>
          </a:ln>
        </p:spPr>
        <p:txBody>
          <a:bodyPr wrap="square" lIns="0" tIns="0" rIns="0" bIns="0" rtlCol="0"/>
          <a:lstStyle/>
          <a:p>
            <a:endParaRPr/>
          </a:p>
        </p:txBody>
      </p:sp>
      <p:sp>
        <p:nvSpPr>
          <p:cNvPr id="1898" name="object 1898"/>
          <p:cNvSpPr/>
          <p:nvPr/>
        </p:nvSpPr>
        <p:spPr>
          <a:xfrm>
            <a:off x="6069329" y="5278120"/>
            <a:ext cx="3810" cy="17780"/>
          </a:xfrm>
          <a:custGeom>
            <a:avLst/>
            <a:gdLst/>
            <a:ahLst/>
            <a:cxnLst/>
            <a:rect l="l" t="t" r="r" b="b"/>
            <a:pathLst>
              <a:path w="3810" h="17779">
                <a:moveTo>
                  <a:pt x="0" y="0"/>
                </a:moveTo>
                <a:lnTo>
                  <a:pt x="3810" y="0"/>
                </a:lnTo>
                <a:lnTo>
                  <a:pt x="3810" y="17779"/>
                </a:lnTo>
              </a:path>
            </a:pathLst>
          </a:custGeom>
          <a:ln w="22859">
            <a:solidFill>
              <a:srgbClr val="7F0000"/>
            </a:solidFill>
          </a:ln>
        </p:spPr>
        <p:txBody>
          <a:bodyPr wrap="square" lIns="0" tIns="0" rIns="0" bIns="0" rtlCol="0"/>
          <a:lstStyle/>
          <a:p>
            <a:endParaRPr/>
          </a:p>
        </p:txBody>
      </p:sp>
      <p:sp>
        <p:nvSpPr>
          <p:cNvPr id="1899" name="object 1899"/>
          <p:cNvSpPr/>
          <p:nvPr/>
        </p:nvSpPr>
        <p:spPr>
          <a:xfrm>
            <a:off x="6073140" y="5317490"/>
            <a:ext cx="0" cy="22860"/>
          </a:xfrm>
          <a:custGeom>
            <a:avLst/>
            <a:gdLst/>
            <a:ahLst/>
            <a:cxnLst/>
            <a:rect l="l" t="t" r="r" b="b"/>
            <a:pathLst>
              <a:path h="22860">
                <a:moveTo>
                  <a:pt x="-11429" y="11430"/>
                </a:moveTo>
                <a:lnTo>
                  <a:pt x="11429" y="11430"/>
                </a:lnTo>
              </a:path>
            </a:pathLst>
          </a:custGeom>
          <a:ln w="22859">
            <a:solidFill>
              <a:srgbClr val="7F0000"/>
            </a:solidFill>
          </a:ln>
        </p:spPr>
        <p:txBody>
          <a:bodyPr wrap="square" lIns="0" tIns="0" rIns="0" bIns="0" rtlCol="0"/>
          <a:lstStyle/>
          <a:p>
            <a:endParaRPr/>
          </a:p>
        </p:txBody>
      </p:sp>
      <p:sp>
        <p:nvSpPr>
          <p:cNvPr id="1900" name="object 1900"/>
          <p:cNvSpPr/>
          <p:nvPr/>
        </p:nvSpPr>
        <p:spPr>
          <a:xfrm>
            <a:off x="6073140" y="5361940"/>
            <a:ext cx="0" cy="21590"/>
          </a:xfrm>
          <a:custGeom>
            <a:avLst/>
            <a:gdLst/>
            <a:ahLst/>
            <a:cxnLst/>
            <a:rect l="l" t="t" r="r" b="b"/>
            <a:pathLst>
              <a:path h="21589">
                <a:moveTo>
                  <a:pt x="-11429" y="10795"/>
                </a:moveTo>
                <a:lnTo>
                  <a:pt x="11429" y="10795"/>
                </a:lnTo>
              </a:path>
            </a:pathLst>
          </a:custGeom>
          <a:ln w="21590">
            <a:solidFill>
              <a:srgbClr val="7F0000"/>
            </a:solidFill>
          </a:ln>
        </p:spPr>
        <p:txBody>
          <a:bodyPr wrap="square" lIns="0" tIns="0" rIns="0" bIns="0" rtlCol="0"/>
          <a:lstStyle/>
          <a:p>
            <a:endParaRPr/>
          </a:p>
        </p:txBody>
      </p:sp>
      <p:sp>
        <p:nvSpPr>
          <p:cNvPr id="1901" name="object 1901"/>
          <p:cNvSpPr/>
          <p:nvPr/>
        </p:nvSpPr>
        <p:spPr>
          <a:xfrm>
            <a:off x="6073140" y="5406390"/>
            <a:ext cx="0" cy="21590"/>
          </a:xfrm>
          <a:custGeom>
            <a:avLst/>
            <a:gdLst/>
            <a:ahLst/>
            <a:cxnLst/>
            <a:rect l="l" t="t" r="r" b="b"/>
            <a:pathLst>
              <a:path h="21589">
                <a:moveTo>
                  <a:pt x="-11429" y="10795"/>
                </a:moveTo>
                <a:lnTo>
                  <a:pt x="11429" y="10795"/>
                </a:lnTo>
              </a:path>
            </a:pathLst>
          </a:custGeom>
          <a:ln w="21590">
            <a:solidFill>
              <a:srgbClr val="7F0000"/>
            </a:solidFill>
          </a:ln>
        </p:spPr>
        <p:txBody>
          <a:bodyPr wrap="square" lIns="0" tIns="0" rIns="0" bIns="0" rtlCol="0"/>
          <a:lstStyle/>
          <a:p>
            <a:endParaRPr/>
          </a:p>
        </p:txBody>
      </p:sp>
      <p:sp>
        <p:nvSpPr>
          <p:cNvPr id="1902" name="object 1902"/>
          <p:cNvSpPr/>
          <p:nvPr/>
        </p:nvSpPr>
        <p:spPr>
          <a:xfrm>
            <a:off x="6073140" y="5449570"/>
            <a:ext cx="0" cy="21590"/>
          </a:xfrm>
          <a:custGeom>
            <a:avLst/>
            <a:gdLst/>
            <a:ahLst/>
            <a:cxnLst/>
            <a:rect l="l" t="t" r="r" b="b"/>
            <a:pathLst>
              <a:path h="21589">
                <a:moveTo>
                  <a:pt x="-11429" y="10794"/>
                </a:moveTo>
                <a:lnTo>
                  <a:pt x="11429" y="10794"/>
                </a:lnTo>
              </a:path>
            </a:pathLst>
          </a:custGeom>
          <a:ln w="21590">
            <a:solidFill>
              <a:srgbClr val="7F0000"/>
            </a:solidFill>
          </a:ln>
        </p:spPr>
        <p:txBody>
          <a:bodyPr wrap="square" lIns="0" tIns="0" rIns="0" bIns="0" rtlCol="0"/>
          <a:lstStyle/>
          <a:p>
            <a:endParaRPr/>
          </a:p>
        </p:txBody>
      </p:sp>
      <p:sp>
        <p:nvSpPr>
          <p:cNvPr id="1903" name="object 1903"/>
          <p:cNvSpPr/>
          <p:nvPr/>
        </p:nvSpPr>
        <p:spPr>
          <a:xfrm>
            <a:off x="6073140" y="5494020"/>
            <a:ext cx="0" cy="21590"/>
          </a:xfrm>
          <a:custGeom>
            <a:avLst/>
            <a:gdLst/>
            <a:ahLst/>
            <a:cxnLst/>
            <a:rect l="l" t="t" r="r" b="b"/>
            <a:pathLst>
              <a:path h="21589">
                <a:moveTo>
                  <a:pt x="-11429" y="10794"/>
                </a:moveTo>
                <a:lnTo>
                  <a:pt x="11429" y="10794"/>
                </a:lnTo>
              </a:path>
            </a:pathLst>
          </a:custGeom>
          <a:ln w="21590">
            <a:solidFill>
              <a:srgbClr val="7F0000"/>
            </a:solidFill>
          </a:ln>
        </p:spPr>
        <p:txBody>
          <a:bodyPr wrap="square" lIns="0" tIns="0" rIns="0" bIns="0" rtlCol="0"/>
          <a:lstStyle/>
          <a:p>
            <a:endParaRPr/>
          </a:p>
        </p:txBody>
      </p:sp>
      <p:sp>
        <p:nvSpPr>
          <p:cNvPr id="1904" name="object 1904"/>
          <p:cNvSpPr/>
          <p:nvPr/>
        </p:nvSpPr>
        <p:spPr>
          <a:xfrm>
            <a:off x="6073140" y="5537200"/>
            <a:ext cx="0" cy="22860"/>
          </a:xfrm>
          <a:custGeom>
            <a:avLst/>
            <a:gdLst/>
            <a:ahLst/>
            <a:cxnLst/>
            <a:rect l="l" t="t" r="r" b="b"/>
            <a:pathLst>
              <a:path h="22860">
                <a:moveTo>
                  <a:pt x="-11429" y="11430"/>
                </a:moveTo>
                <a:lnTo>
                  <a:pt x="11429" y="11430"/>
                </a:lnTo>
              </a:path>
            </a:pathLst>
          </a:custGeom>
          <a:ln w="22859">
            <a:solidFill>
              <a:srgbClr val="7F0000"/>
            </a:solidFill>
          </a:ln>
        </p:spPr>
        <p:txBody>
          <a:bodyPr wrap="square" lIns="0" tIns="0" rIns="0" bIns="0" rtlCol="0"/>
          <a:lstStyle/>
          <a:p>
            <a:endParaRPr/>
          </a:p>
        </p:txBody>
      </p:sp>
      <p:sp>
        <p:nvSpPr>
          <p:cNvPr id="1905" name="object 1905"/>
          <p:cNvSpPr/>
          <p:nvPr/>
        </p:nvSpPr>
        <p:spPr>
          <a:xfrm>
            <a:off x="6073140" y="5581650"/>
            <a:ext cx="0" cy="21590"/>
          </a:xfrm>
          <a:custGeom>
            <a:avLst/>
            <a:gdLst/>
            <a:ahLst/>
            <a:cxnLst/>
            <a:rect l="l" t="t" r="r" b="b"/>
            <a:pathLst>
              <a:path h="21589">
                <a:moveTo>
                  <a:pt x="-11429" y="10794"/>
                </a:moveTo>
                <a:lnTo>
                  <a:pt x="11429" y="10794"/>
                </a:lnTo>
              </a:path>
            </a:pathLst>
          </a:custGeom>
          <a:ln w="21590">
            <a:solidFill>
              <a:srgbClr val="7F0000"/>
            </a:solidFill>
          </a:ln>
        </p:spPr>
        <p:txBody>
          <a:bodyPr wrap="square" lIns="0" tIns="0" rIns="0" bIns="0" rtlCol="0"/>
          <a:lstStyle/>
          <a:p>
            <a:endParaRPr/>
          </a:p>
        </p:txBody>
      </p:sp>
      <p:sp>
        <p:nvSpPr>
          <p:cNvPr id="1906" name="object 1906"/>
          <p:cNvSpPr/>
          <p:nvPr/>
        </p:nvSpPr>
        <p:spPr>
          <a:xfrm>
            <a:off x="6073140" y="5624829"/>
            <a:ext cx="0" cy="21590"/>
          </a:xfrm>
          <a:custGeom>
            <a:avLst/>
            <a:gdLst/>
            <a:ahLst/>
            <a:cxnLst/>
            <a:rect l="l" t="t" r="r" b="b"/>
            <a:pathLst>
              <a:path h="21589">
                <a:moveTo>
                  <a:pt x="-11429" y="10795"/>
                </a:moveTo>
                <a:lnTo>
                  <a:pt x="11429" y="10795"/>
                </a:lnTo>
              </a:path>
            </a:pathLst>
          </a:custGeom>
          <a:ln w="21589">
            <a:solidFill>
              <a:srgbClr val="7F0000"/>
            </a:solidFill>
          </a:ln>
        </p:spPr>
        <p:txBody>
          <a:bodyPr wrap="square" lIns="0" tIns="0" rIns="0" bIns="0" rtlCol="0"/>
          <a:lstStyle/>
          <a:p>
            <a:endParaRPr/>
          </a:p>
        </p:txBody>
      </p:sp>
      <p:sp>
        <p:nvSpPr>
          <p:cNvPr id="1907" name="object 1907"/>
          <p:cNvSpPr/>
          <p:nvPr/>
        </p:nvSpPr>
        <p:spPr>
          <a:xfrm>
            <a:off x="6028690" y="5646420"/>
            <a:ext cx="21590" cy="0"/>
          </a:xfrm>
          <a:custGeom>
            <a:avLst/>
            <a:gdLst/>
            <a:ahLst/>
            <a:cxnLst/>
            <a:rect l="l" t="t" r="r" b="b"/>
            <a:pathLst>
              <a:path w="21589">
                <a:moveTo>
                  <a:pt x="21589" y="0"/>
                </a:moveTo>
                <a:lnTo>
                  <a:pt x="0" y="0"/>
                </a:lnTo>
              </a:path>
            </a:pathLst>
          </a:custGeom>
          <a:ln w="22860">
            <a:solidFill>
              <a:srgbClr val="7F0000"/>
            </a:solidFill>
          </a:ln>
        </p:spPr>
        <p:txBody>
          <a:bodyPr wrap="square" lIns="0" tIns="0" rIns="0" bIns="0" rtlCol="0"/>
          <a:lstStyle/>
          <a:p>
            <a:endParaRPr/>
          </a:p>
        </p:txBody>
      </p:sp>
      <p:sp>
        <p:nvSpPr>
          <p:cNvPr id="1908" name="object 1908"/>
          <p:cNvSpPr/>
          <p:nvPr/>
        </p:nvSpPr>
        <p:spPr>
          <a:xfrm>
            <a:off x="5985509" y="5646420"/>
            <a:ext cx="21590" cy="0"/>
          </a:xfrm>
          <a:custGeom>
            <a:avLst/>
            <a:gdLst/>
            <a:ahLst/>
            <a:cxnLst/>
            <a:rect l="l" t="t" r="r" b="b"/>
            <a:pathLst>
              <a:path w="21589">
                <a:moveTo>
                  <a:pt x="21589" y="0"/>
                </a:moveTo>
                <a:lnTo>
                  <a:pt x="0" y="0"/>
                </a:lnTo>
              </a:path>
            </a:pathLst>
          </a:custGeom>
          <a:ln w="22860">
            <a:solidFill>
              <a:srgbClr val="7F0000"/>
            </a:solidFill>
          </a:ln>
        </p:spPr>
        <p:txBody>
          <a:bodyPr wrap="square" lIns="0" tIns="0" rIns="0" bIns="0" rtlCol="0"/>
          <a:lstStyle/>
          <a:p>
            <a:endParaRPr/>
          </a:p>
        </p:txBody>
      </p:sp>
      <p:sp>
        <p:nvSpPr>
          <p:cNvPr id="1909" name="object 1909"/>
          <p:cNvSpPr/>
          <p:nvPr/>
        </p:nvSpPr>
        <p:spPr>
          <a:xfrm>
            <a:off x="5941059" y="5646420"/>
            <a:ext cx="21590" cy="0"/>
          </a:xfrm>
          <a:custGeom>
            <a:avLst/>
            <a:gdLst/>
            <a:ahLst/>
            <a:cxnLst/>
            <a:rect l="l" t="t" r="r" b="b"/>
            <a:pathLst>
              <a:path w="21589">
                <a:moveTo>
                  <a:pt x="21589" y="0"/>
                </a:moveTo>
                <a:lnTo>
                  <a:pt x="0" y="0"/>
                </a:lnTo>
              </a:path>
            </a:pathLst>
          </a:custGeom>
          <a:ln w="22860">
            <a:solidFill>
              <a:srgbClr val="7F0000"/>
            </a:solidFill>
          </a:ln>
        </p:spPr>
        <p:txBody>
          <a:bodyPr wrap="square" lIns="0" tIns="0" rIns="0" bIns="0" rtlCol="0"/>
          <a:lstStyle/>
          <a:p>
            <a:endParaRPr/>
          </a:p>
        </p:txBody>
      </p:sp>
      <p:sp>
        <p:nvSpPr>
          <p:cNvPr id="1910" name="object 1910"/>
          <p:cNvSpPr/>
          <p:nvPr/>
        </p:nvSpPr>
        <p:spPr>
          <a:xfrm>
            <a:off x="5896609" y="5646420"/>
            <a:ext cx="22860" cy="0"/>
          </a:xfrm>
          <a:custGeom>
            <a:avLst/>
            <a:gdLst/>
            <a:ahLst/>
            <a:cxnLst/>
            <a:rect l="l" t="t" r="r" b="b"/>
            <a:pathLst>
              <a:path w="22860">
                <a:moveTo>
                  <a:pt x="22860" y="0"/>
                </a:moveTo>
                <a:lnTo>
                  <a:pt x="0" y="0"/>
                </a:lnTo>
              </a:path>
            </a:pathLst>
          </a:custGeom>
          <a:ln w="22860">
            <a:solidFill>
              <a:srgbClr val="7F0000"/>
            </a:solidFill>
          </a:ln>
        </p:spPr>
        <p:txBody>
          <a:bodyPr wrap="square" lIns="0" tIns="0" rIns="0" bIns="0" rtlCol="0"/>
          <a:lstStyle/>
          <a:p>
            <a:endParaRPr/>
          </a:p>
        </p:txBody>
      </p:sp>
      <p:sp>
        <p:nvSpPr>
          <p:cNvPr id="1911" name="object 1911"/>
          <p:cNvSpPr/>
          <p:nvPr/>
        </p:nvSpPr>
        <p:spPr>
          <a:xfrm>
            <a:off x="5853429" y="5646420"/>
            <a:ext cx="21590" cy="0"/>
          </a:xfrm>
          <a:custGeom>
            <a:avLst/>
            <a:gdLst/>
            <a:ahLst/>
            <a:cxnLst/>
            <a:rect l="l" t="t" r="r" b="b"/>
            <a:pathLst>
              <a:path w="21589">
                <a:moveTo>
                  <a:pt x="21590" y="0"/>
                </a:moveTo>
                <a:lnTo>
                  <a:pt x="0" y="0"/>
                </a:lnTo>
              </a:path>
            </a:pathLst>
          </a:custGeom>
          <a:ln w="22860">
            <a:solidFill>
              <a:srgbClr val="7F0000"/>
            </a:solidFill>
          </a:ln>
        </p:spPr>
        <p:txBody>
          <a:bodyPr wrap="square" lIns="0" tIns="0" rIns="0" bIns="0" rtlCol="0"/>
          <a:lstStyle/>
          <a:p>
            <a:endParaRPr/>
          </a:p>
        </p:txBody>
      </p:sp>
      <p:sp>
        <p:nvSpPr>
          <p:cNvPr id="1912" name="object 1912"/>
          <p:cNvSpPr/>
          <p:nvPr/>
        </p:nvSpPr>
        <p:spPr>
          <a:xfrm>
            <a:off x="5808979" y="5646420"/>
            <a:ext cx="22860" cy="0"/>
          </a:xfrm>
          <a:custGeom>
            <a:avLst/>
            <a:gdLst/>
            <a:ahLst/>
            <a:cxnLst/>
            <a:rect l="l" t="t" r="r" b="b"/>
            <a:pathLst>
              <a:path w="22860">
                <a:moveTo>
                  <a:pt x="22860" y="0"/>
                </a:moveTo>
                <a:lnTo>
                  <a:pt x="0" y="0"/>
                </a:lnTo>
              </a:path>
            </a:pathLst>
          </a:custGeom>
          <a:ln w="22860">
            <a:solidFill>
              <a:srgbClr val="7F0000"/>
            </a:solidFill>
          </a:ln>
        </p:spPr>
        <p:txBody>
          <a:bodyPr wrap="square" lIns="0" tIns="0" rIns="0" bIns="0" rtlCol="0"/>
          <a:lstStyle/>
          <a:p>
            <a:endParaRPr/>
          </a:p>
        </p:txBody>
      </p:sp>
      <p:sp>
        <p:nvSpPr>
          <p:cNvPr id="1913" name="object 1913"/>
          <p:cNvSpPr/>
          <p:nvPr/>
        </p:nvSpPr>
        <p:spPr>
          <a:xfrm>
            <a:off x="5765800" y="5646420"/>
            <a:ext cx="21590" cy="0"/>
          </a:xfrm>
          <a:custGeom>
            <a:avLst/>
            <a:gdLst/>
            <a:ahLst/>
            <a:cxnLst/>
            <a:rect l="l" t="t" r="r" b="b"/>
            <a:pathLst>
              <a:path w="21589">
                <a:moveTo>
                  <a:pt x="21589" y="0"/>
                </a:moveTo>
                <a:lnTo>
                  <a:pt x="0" y="0"/>
                </a:lnTo>
              </a:path>
            </a:pathLst>
          </a:custGeom>
          <a:ln w="22860">
            <a:solidFill>
              <a:srgbClr val="7F0000"/>
            </a:solidFill>
          </a:ln>
        </p:spPr>
        <p:txBody>
          <a:bodyPr wrap="square" lIns="0" tIns="0" rIns="0" bIns="0" rtlCol="0"/>
          <a:lstStyle/>
          <a:p>
            <a:endParaRPr/>
          </a:p>
        </p:txBody>
      </p:sp>
      <p:sp>
        <p:nvSpPr>
          <p:cNvPr id="1914" name="object 1914"/>
          <p:cNvSpPr/>
          <p:nvPr/>
        </p:nvSpPr>
        <p:spPr>
          <a:xfrm>
            <a:off x="5721350" y="5646420"/>
            <a:ext cx="21590" cy="0"/>
          </a:xfrm>
          <a:custGeom>
            <a:avLst/>
            <a:gdLst/>
            <a:ahLst/>
            <a:cxnLst/>
            <a:rect l="l" t="t" r="r" b="b"/>
            <a:pathLst>
              <a:path w="21589">
                <a:moveTo>
                  <a:pt x="21589" y="0"/>
                </a:moveTo>
                <a:lnTo>
                  <a:pt x="0" y="0"/>
                </a:lnTo>
              </a:path>
            </a:pathLst>
          </a:custGeom>
          <a:ln w="22860">
            <a:solidFill>
              <a:srgbClr val="7F0000"/>
            </a:solidFill>
          </a:ln>
        </p:spPr>
        <p:txBody>
          <a:bodyPr wrap="square" lIns="0" tIns="0" rIns="0" bIns="0" rtlCol="0"/>
          <a:lstStyle/>
          <a:p>
            <a:endParaRPr/>
          </a:p>
        </p:txBody>
      </p:sp>
      <p:sp>
        <p:nvSpPr>
          <p:cNvPr id="1915" name="object 1915"/>
          <p:cNvSpPr/>
          <p:nvPr/>
        </p:nvSpPr>
        <p:spPr>
          <a:xfrm>
            <a:off x="5678170" y="5646420"/>
            <a:ext cx="21590" cy="0"/>
          </a:xfrm>
          <a:custGeom>
            <a:avLst/>
            <a:gdLst/>
            <a:ahLst/>
            <a:cxnLst/>
            <a:rect l="l" t="t" r="r" b="b"/>
            <a:pathLst>
              <a:path w="21589">
                <a:moveTo>
                  <a:pt x="21589" y="0"/>
                </a:moveTo>
                <a:lnTo>
                  <a:pt x="0" y="0"/>
                </a:lnTo>
              </a:path>
            </a:pathLst>
          </a:custGeom>
          <a:ln w="22860">
            <a:solidFill>
              <a:srgbClr val="7F0000"/>
            </a:solidFill>
          </a:ln>
        </p:spPr>
        <p:txBody>
          <a:bodyPr wrap="square" lIns="0" tIns="0" rIns="0" bIns="0" rtlCol="0"/>
          <a:lstStyle/>
          <a:p>
            <a:endParaRPr/>
          </a:p>
        </p:txBody>
      </p:sp>
      <p:sp>
        <p:nvSpPr>
          <p:cNvPr id="1916" name="object 1916"/>
          <p:cNvSpPr/>
          <p:nvPr/>
        </p:nvSpPr>
        <p:spPr>
          <a:xfrm>
            <a:off x="5633720" y="5646420"/>
            <a:ext cx="21590" cy="0"/>
          </a:xfrm>
          <a:custGeom>
            <a:avLst/>
            <a:gdLst/>
            <a:ahLst/>
            <a:cxnLst/>
            <a:rect l="l" t="t" r="r" b="b"/>
            <a:pathLst>
              <a:path w="21589">
                <a:moveTo>
                  <a:pt x="21589" y="0"/>
                </a:moveTo>
                <a:lnTo>
                  <a:pt x="0" y="0"/>
                </a:lnTo>
              </a:path>
            </a:pathLst>
          </a:custGeom>
          <a:ln w="22860">
            <a:solidFill>
              <a:srgbClr val="7F0000"/>
            </a:solidFill>
          </a:ln>
        </p:spPr>
        <p:txBody>
          <a:bodyPr wrap="square" lIns="0" tIns="0" rIns="0" bIns="0" rtlCol="0"/>
          <a:lstStyle/>
          <a:p>
            <a:endParaRPr/>
          </a:p>
        </p:txBody>
      </p:sp>
      <p:sp>
        <p:nvSpPr>
          <p:cNvPr id="1917" name="object 1917"/>
          <p:cNvSpPr/>
          <p:nvPr/>
        </p:nvSpPr>
        <p:spPr>
          <a:xfrm>
            <a:off x="5589270" y="5646420"/>
            <a:ext cx="22860" cy="0"/>
          </a:xfrm>
          <a:custGeom>
            <a:avLst/>
            <a:gdLst/>
            <a:ahLst/>
            <a:cxnLst/>
            <a:rect l="l" t="t" r="r" b="b"/>
            <a:pathLst>
              <a:path w="22860">
                <a:moveTo>
                  <a:pt x="22859" y="0"/>
                </a:moveTo>
                <a:lnTo>
                  <a:pt x="0" y="0"/>
                </a:lnTo>
              </a:path>
            </a:pathLst>
          </a:custGeom>
          <a:ln w="22860">
            <a:solidFill>
              <a:srgbClr val="7F0000"/>
            </a:solidFill>
          </a:ln>
        </p:spPr>
        <p:txBody>
          <a:bodyPr wrap="square" lIns="0" tIns="0" rIns="0" bIns="0" rtlCol="0"/>
          <a:lstStyle/>
          <a:p>
            <a:endParaRPr/>
          </a:p>
        </p:txBody>
      </p:sp>
      <p:sp>
        <p:nvSpPr>
          <p:cNvPr id="1918" name="object 1918"/>
          <p:cNvSpPr/>
          <p:nvPr/>
        </p:nvSpPr>
        <p:spPr>
          <a:xfrm>
            <a:off x="5546090" y="5646420"/>
            <a:ext cx="21590" cy="0"/>
          </a:xfrm>
          <a:custGeom>
            <a:avLst/>
            <a:gdLst/>
            <a:ahLst/>
            <a:cxnLst/>
            <a:rect l="l" t="t" r="r" b="b"/>
            <a:pathLst>
              <a:path w="21589">
                <a:moveTo>
                  <a:pt x="21589" y="0"/>
                </a:moveTo>
                <a:lnTo>
                  <a:pt x="0" y="0"/>
                </a:lnTo>
              </a:path>
            </a:pathLst>
          </a:custGeom>
          <a:ln w="22860">
            <a:solidFill>
              <a:srgbClr val="7F0000"/>
            </a:solidFill>
          </a:ln>
        </p:spPr>
        <p:txBody>
          <a:bodyPr wrap="square" lIns="0" tIns="0" rIns="0" bIns="0" rtlCol="0"/>
          <a:lstStyle/>
          <a:p>
            <a:endParaRPr/>
          </a:p>
        </p:txBody>
      </p:sp>
      <p:sp>
        <p:nvSpPr>
          <p:cNvPr id="1919" name="object 1919"/>
          <p:cNvSpPr/>
          <p:nvPr/>
        </p:nvSpPr>
        <p:spPr>
          <a:xfrm>
            <a:off x="5501640" y="5646420"/>
            <a:ext cx="21590" cy="0"/>
          </a:xfrm>
          <a:custGeom>
            <a:avLst/>
            <a:gdLst/>
            <a:ahLst/>
            <a:cxnLst/>
            <a:rect l="l" t="t" r="r" b="b"/>
            <a:pathLst>
              <a:path w="21589">
                <a:moveTo>
                  <a:pt x="21589" y="0"/>
                </a:moveTo>
                <a:lnTo>
                  <a:pt x="0" y="0"/>
                </a:lnTo>
              </a:path>
            </a:pathLst>
          </a:custGeom>
          <a:ln w="22860">
            <a:solidFill>
              <a:srgbClr val="7F0000"/>
            </a:solidFill>
          </a:ln>
        </p:spPr>
        <p:txBody>
          <a:bodyPr wrap="square" lIns="0" tIns="0" rIns="0" bIns="0" rtlCol="0"/>
          <a:lstStyle/>
          <a:p>
            <a:endParaRPr/>
          </a:p>
        </p:txBody>
      </p:sp>
      <p:sp>
        <p:nvSpPr>
          <p:cNvPr id="1920" name="object 1920"/>
          <p:cNvSpPr/>
          <p:nvPr/>
        </p:nvSpPr>
        <p:spPr>
          <a:xfrm>
            <a:off x="5458459" y="5646420"/>
            <a:ext cx="21590" cy="0"/>
          </a:xfrm>
          <a:custGeom>
            <a:avLst/>
            <a:gdLst/>
            <a:ahLst/>
            <a:cxnLst/>
            <a:rect l="l" t="t" r="r" b="b"/>
            <a:pathLst>
              <a:path w="21589">
                <a:moveTo>
                  <a:pt x="21589" y="0"/>
                </a:moveTo>
                <a:lnTo>
                  <a:pt x="0" y="0"/>
                </a:lnTo>
              </a:path>
            </a:pathLst>
          </a:custGeom>
          <a:ln w="22860">
            <a:solidFill>
              <a:srgbClr val="7F0000"/>
            </a:solidFill>
          </a:ln>
        </p:spPr>
        <p:txBody>
          <a:bodyPr wrap="square" lIns="0" tIns="0" rIns="0" bIns="0" rtlCol="0"/>
          <a:lstStyle/>
          <a:p>
            <a:endParaRPr/>
          </a:p>
        </p:txBody>
      </p:sp>
      <p:sp>
        <p:nvSpPr>
          <p:cNvPr id="1921" name="object 1921"/>
          <p:cNvSpPr/>
          <p:nvPr/>
        </p:nvSpPr>
        <p:spPr>
          <a:xfrm>
            <a:off x="5414009" y="5646420"/>
            <a:ext cx="21590" cy="0"/>
          </a:xfrm>
          <a:custGeom>
            <a:avLst/>
            <a:gdLst/>
            <a:ahLst/>
            <a:cxnLst/>
            <a:rect l="l" t="t" r="r" b="b"/>
            <a:pathLst>
              <a:path w="21589">
                <a:moveTo>
                  <a:pt x="21589" y="0"/>
                </a:moveTo>
                <a:lnTo>
                  <a:pt x="0" y="0"/>
                </a:lnTo>
              </a:path>
            </a:pathLst>
          </a:custGeom>
          <a:ln w="22860">
            <a:solidFill>
              <a:srgbClr val="7F0000"/>
            </a:solidFill>
          </a:ln>
        </p:spPr>
        <p:txBody>
          <a:bodyPr wrap="square" lIns="0" tIns="0" rIns="0" bIns="0" rtlCol="0"/>
          <a:lstStyle/>
          <a:p>
            <a:endParaRPr/>
          </a:p>
        </p:txBody>
      </p:sp>
      <p:sp>
        <p:nvSpPr>
          <p:cNvPr id="1922" name="object 1922"/>
          <p:cNvSpPr/>
          <p:nvPr/>
        </p:nvSpPr>
        <p:spPr>
          <a:xfrm>
            <a:off x="5369559" y="5646420"/>
            <a:ext cx="22860" cy="0"/>
          </a:xfrm>
          <a:custGeom>
            <a:avLst/>
            <a:gdLst/>
            <a:ahLst/>
            <a:cxnLst/>
            <a:rect l="l" t="t" r="r" b="b"/>
            <a:pathLst>
              <a:path w="22860">
                <a:moveTo>
                  <a:pt x="22860" y="0"/>
                </a:moveTo>
                <a:lnTo>
                  <a:pt x="0" y="0"/>
                </a:lnTo>
              </a:path>
            </a:pathLst>
          </a:custGeom>
          <a:ln w="22860">
            <a:solidFill>
              <a:srgbClr val="7F0000"/>
            </a:solidFill>
          </a:ln>
        </p:spPr>
        <p:txBody>
          <a:bodyPr wrap="square" lIns="0" tIns="0" rIns="0" bIns="0" rtlCol="0"/>
          <a:lstStyle/>
          <a:p>
            <a:endParaRPr/>
          </a:p>
        </p:txBody>
      </p:sp>
      <p:sp>
        <p:nvSpPr>
          <p:cNvPr id="1923" name="object 1923"/>
          <p:cNvSpPr/>
          <p:nvPr/>
        </p:nvSpPr>
        <p:spPr>
          <a:xfrm>
            <a:off x="5326379" y="5646420"/>
            <a:ext cx="21590" cy="0"/>
          </a:xfrm>
          <a:custGeom>
            <a:avLst/>
            <a:gdLst/>
            <a:ahLst/>
            <a:cxnLst/>
            <a:rect l="l" t="t" r="r" b="b"/>
            <a:pathLst>
              <a:path w="21589">
                <a:moveTo>
                  <a:pt x="21590" y="0"/>
                </a:moveTo>
                <a:lnTo>
                  <a:pt x="0" y="0"/>
                </a:lnTo>
              </a:path>
            </a:pathLst>
          </a:custGeom>
          <a:ln w="22860">
            <a:solidFill>
              <a:srgbClr val="7F0000"/>
            </a:solidFill>
          </a:ln>
        </p:spPr>
        <p:txBody>
          <a:bodyPr wrap="square" lIns="0" tIns="0" rIns="0" bIns="0" rtlCol="0"/>
          <a:lstStyle/>
          <a:p>
            <a:endParaRPr/>
          </a:p>
        </p:txBody>
      </p:sp>
      <p:sp>
        <p:nvSpPr>
          <p:cNvPr id="1924" name="object 1924"/>
          <p:cNvSpPr/>
          <p:nvPr/>
        </p:nvSpPr>
        <p:spPr>
          <a:xfrm>
            <a:off x="5281929" y="5646420"/>
            <a:ext cx="22860" cy="0"/>
          </a:xfrm>
          <a:custGeom>
            <a:avLst/>
            <a:gdLst/>
            <a:ahLst/>
            <a:cxnLst/>
            <a:rect l="l" t="t" r="r" b="b"/>
            <a:pathLst>
              <a:path w="22860">
                <a:moveTo>
                  <a:pt x="22860" y="0"/>
                </a:moveTo>
                <a:lnTo>
                  <a:pt x="0" y="0"/>
                </a:lnTo>
              </a:path>
            </a:pathLst>
          </a:custGeom>
          <a:ln w="22860">
            <a:solidFill>
              <a:srgbClr val="7F0000"/>
            </a:solidFill>
          </a:ln>
        </p:spPr>
        <p:txBody>
          <a:bodyPr wrap="square" lIns="0" tIns="0" rIns="0" bIns="0" rtlCol="0"/>
          <a:lstStyle/>
          <a:p>
            <a:endParaRPr/>
          </a:p>
        </p:txBody>
      </p:sp>
      <p:sp>
        <p:nvSpPr>
          <p:cNvPr id="1925" name="object 1925"/>
          <p:cNvSpPr/>
          <p:nvPr/>
        </p:nvSpPr>
        <p:spPr>
          <a:xfrm>
            <a:off x="5238750" y="5646420"/>
            <a:ext cx="21590" cy="0"/>
          </a:xfrm>
          <a:custGeom>
            <a:avLst/>
            <a:gdLst/>
            <a:ahLst/>
            <a:cxnLst/>
            <a:rect l="l" t="t" r="r" b="b"/>
            <a:pathLst>
              <a:path w="21589">
                <a:moveTo>
                  <a:pt x="21589" y="0"/>
                </a:moveTo>
                <a:lnTo>
                  <a:pt x="0" y="0"/>
                </a:lnTo>
              </a:path>
            </a:pathLst>
          </a:custGeom>
          <a:ln w="22860">
            <a:solidFill>
              <a:srgbClr val="7F0000"/>
            </a:solidFill>
          </a:ln>
        </p:spPr>
        <p:txBody>
          <a:bodyPr wrap="square" lIns="0" tIns="0" rIns="0" bIns="0" rtlCol="0"/>
          <a:lstStyle/>
          <a:p>
            <a:endParaRPr/>
          </a:p>
        </p:txBody>
      </p:sp>
      <p:sp>
        <p:nvSpPr>
          <p:cNvPr id="1926" name="object 1926"/>
          <p:cNvSpPr/>
          <p:nvPr/>
        </p:nvSpPr>
        <p:spPr>
          <a:xfrm>
            <a:off x="5194300" y="5646420"/>
            <a:ext cx="21590" cy="0"/>
          </a:xfrm>
          <a:custGeom>
            <a:avLst/>
            <a:gdLst/>
            <a:ahLst/>
            <a:cxnLst/>
            <a:rect l="l" t="t" r="r" b="b"/>
            <a:pathLst>
              <a:path w="21589">
                <a:moveTo>
                  <a:pt x="21589" y="0"/>
                </a:moveTo>
                <a:lnTo>
                  <a:pt x="0" y="0"/>
                </a:lnTo>
              </a:path>
            </a:pathLst>
          </a:custGeom>
          <a:ln w="22860">
            <a:solidFill>
              <a:srgbClr val="7F0000"/>
            </a:solidFill>
          </a:ln>
        </p:spPr>
        <p:txBody>
          <a:bodyPr wrap="square" lIns="0" tIns="0" rIns="0" bIns="0" rtlCol="0"/>
          <a:lstStyle/>
          <a:p>
            <a:endParaRPr/>
          </a:p>
        </p:txBody>
      </p:sp>
      <p:sp>
        <p:nvSpPr>
          <p:cNvPr id="1927" name="object 1927"/>
          <p:cNvSpPr/>
          <p:nvPr/>
        </p:nvSpPr>
        <p:spPr>
          <a:xfrm>
            <a:off x="5151120" y="5646420"/>
            <a:ext cx="21590" cy="0"/>
          </a:xfrm>
          <a:custGeom>
            <a:avLst/>
            <a:gdLst/>
            <a:ahLst/>
            <a:cxnLst/>
            <a:rect l="l" t="t" r="r" b="b"/>
            <a:pathLst>
              <a:path w="21589">
                <a:moveTo>
                  <a:pt x="21589" y="0"/>
                </a:moveTo>
                <a:lnTo>
                  <a:pt x="0" y="0"/>
                </a:lnTo>
              </a:path>
            </a:pathLst>
          </a:custGeom>
          <a:ln w="22860">
            <a:solidFill>
              <a:srgbClr val="7F0000"/>
            </a:solidFill>
          </a:ln>
        </p:spPr>
        <p:txBody>
          <a:bodyPr wrap="square" lIns="0" tIns="0" rIns="0" bIns="0" rtlCol="0"/>
          <a:lstStyle/>
          <a:p>
            <a:endParaRPr/>
          </a:p>
        </p:txBody>
      </p:sp>
      <p:sp>
        <p:nvSpPr>
          <p:cNvPr id="1928" name="object 1928"/>
          <p:cNvSpPr/>
          <p:nvPr/>
        </p:nvSpPr>
        <p:spPr>
          <a:xfrm>
            <a:off x="5106670" y="5646420"/>
            <a:ext cx="21590" cy="0"/>
          </a:xfrm>
          <a:custGeom>
            <a:avLst/>
            <a:gdLst/>
            <a:ahLst/>
            <a:cxnLst/>
            <a:rect l="l" t="t" r="r" b="b"/>
            <a:pathLst>
              <a:path w="21589">
                <a:moveTo>
                  <a:pt x="21589" y="0"/>
                </a:moveTo>
                <a:lnTo>
                  <a:pt x="0" y="0"/>
                </a:lnTo>
              </a:path>
            </a:pathLst>
          </a:custGeom>
          <a:ln w="22860">
            <a:solidFill>
              <a:srgbClr val="7F0000"/>
            </a:solidFill>
          </a:ln>
        </p:spPr>
        <p:txBody>
          <a:bodyPr wrap="square" lIns="0" tIns="0" rIns="0" bIns="0" rtlCol="0"/>
          <a:lstStyle/>
          <a:p>
            <a:endParaRPr/>
          </a:p>
        </p:txBody>
      </p:sp>
      <p:sp>
        <p:nvSpPr>
          <p:cNvPr id="1929" name="object 1929"/>
          <p:cNvSpPr/>
          <p:nvPr/>
        </p:nvSpPr>
        <p:spPr>
          <a:xfrm>
            <a:off x="5062220" y="5646420"/>
            <a:ext cx="22860" cy="0"/>
          </a:xfrm>
          <a:custGeom>
            <a:avLst/>
            <a:gdLst/>
            <a:ahLst/>
            <a:cxnLst/>
            <a:rect l="l" t="t" r="r" b="b"/>
            <a:pathLst>
              <a:path w="22860">
                <a:moveTo>
                  <a:pt x="22859" y="0"/>
                </a:moveTo>
                <a:lnTo>
                  <a:pt x="0" y="0"/>
                </a:lnTo>
              </a:path>
            </a:pathLst>
          </a:custGeom>
          <a:ln w="22860">
            <a:solidFill>
              <a:srgbClr val="7F0000"/>
            </a:solidFill>
          </a:ln>
        </p:spPr>
        <p:txBody>
          <a:bodyPr wrap="square" lIns="0" tIns="0" rIns="0" bIns="0" rtlCol="0"/>
          <a:lstStyle/>
          <a:p>
            <a:endParaRPr/>
          </a:p>
        </p:txBody>
      </p:sp>
      <p:sp>
        <p:nvSpPr>
          <p:cNvPr id="1930" name="object 1930"/>
          <p:cNvSpPr/>
          <p:nvPr/>
        </p:nvSpPr>
        <p:spPr>
          <a:xfrm>
            <a:off x="5019040" y="5646420"/>
            <a:ext cx="21590" cy="0"/>
          </a:xfrm>
          <a:custGeom>
            <a:avLst/>
            <a:gdLst/>
            <a:ahLst/>
            <a:cxnLst/>
            <a:rect l="l" t="t" r="r" b="b"/>
            <a:pathLst>
              <a:path w="21589">
                <a:moveTo>
                  <a:pt x="21589" y="0"/>
                </a:moveTo>
                <a:lnTo>
                  <a:pt x="0" y="0"/>
                </a:lnTo>
              </a:path>
            </a:pathLst>
          </a:custGeom>
          <a:ln w="22860">
            <a:solidFill>
              <a:srgbClr val="7F0000"/>
            </a:solidFill>
          </a:ln>
        </p:spPr>
        <p:txBody>
          <a:bodyPr wrap="square" lIns="0" tIns="0" rIns="0" bIns="0" rtlCol="0"/>
          <a:lstStyle/>
          <a:p>
            <a:endParaRPr/>
          </a:p>
        </p:txBody>
      </p:sp>
      <p:sp>
        <p:nvSpPr>
          <p:cNvPr id="1931" name="object 1931"/>
          <p:cNvSpPr/>
          <p:nvPr/>
        </p:nvSpPr>
        <p:spPr>
          <a:xfrm>
            <a:off x="4974590" y="5646420"/>
            <a:ext cx="21590" cy="0"/>
          </a:xfrm>
          <a:custGeom>
            <a:avLst/>
            <a:gdLst/>
            <a:ahLst/>
            <a:cxnLst/>
            <a:rect l="l" t="t" r="r" b="b"/>
            <a:pathLst>
              <a:path w="21589">
                <a:moveTo>
                  <a:pt x="21589" y="0"/>
                </a:moveTo>
                <a:lnTo>
                  <a:pt x="0" y="0"/>
                </a:lnTo>
              </a:path>
            </a:pathLst>
          </a:custGeom>
          <a:ln w="22860">
            <a:solidFill>
              <a:srgbClr val="7F0000"/>
            </a:solidFill>
          </a:ln>
        </p:spPr>
        <p:txBody>
          <a:bodyPr wrap="square" lIns="0" tIns="0" rIns="0" bIns="0" rtlCol="0"/>
          <a:lstStyle/>
          <a:p>
            <a:endParaRPr/>
          </a:p>
        </p:txBody>
      </p:sp>
      <p:sp>
        <p:nvSpPr>
          <p:cNvPr id="1932" name="object 1932"/>
          <p:cNvSpPr/>
          <p:nvPr/>
        </p:nvSpPr>
        <p:spPr>
          <a:xfrm>
            <a:off x="4931409" y="5646420"/>
            <a:ext cx="21590" cy="0"/>
          </a:xfrm>
          <a:custGeom>
            <a:avLst/>
            <a:gdLst/>
            <a:ahLst/>
            <a:cxnLst/>
            <a:rect l="l" t="t" r="r" b="b"/>
            <a:pathLst>
              <a:path w="21589">
                <a:moveTo>
                  <a:pt x="21589" y="0"/>
                </a:moveTo>
                <a:lnTo>
                  <a:pt x="0" y="0"/>
                </a:lnTo>
              </a:path>
            </a:pathLst>
          </a:custGeom>
          <a:ln w="22860">
            <a:solidFill>
              <a:srgbClr val="7F0000"/>
            </a:solidFill>
          </a:ln>
        </p:spPr>
        <p:txBody>
          <a:bodyPr wrap="square" lIns="0" tIns="0" rIns="0" bIns="0" rtlCol="0"/>
          <a:lstStyle/>
          <a:p>
            <a:endParaRPr/>
          </a:p>
        </p:txBody>
      </p:sp>
      <p:sp>
        <p:nvSpPr>
          <p:cNvPr id="1933" name="object 1933"/>
          <p:cNvSpPr/>
          <p:nvPr/>
        </p:nvSpPr>
        <p:spPr>
          <a:xfrm>
            <a:off x="4886959" y="5646420"/>
            <a:ext cx="21590" cy="0"/>
          </a:xfrm>
          <a:custGeom>
            <a:avLst/>
            <a:gdLst/>
            <a:ahLst/>
            <a:cxnLst/>
            <a:rect l="l" t="t" r="r" b="b"/>
            <a:pathLst>
              <a:path w="21589">
                <a:moveTo>
                  <a:pt x="21589" y="0"/>
                </a:moveTo>
                <a:lnTo>
                  <a:pt x="0" y="0"/>
                </a:lnTo>
              </a:path>
            </a:pathLst>
          </a:custGeom>
          <a:ln w="22860">
            <a:solidFill>
              <a:srgbClr val="7F0000"/>
            </a:solidFill>
          </a:ln>
        </p:spPr>
        <p:txBody>
          <a:bodyPr wrap="square" lIns="0" tIns="0" rIns="0" bIns="0" rtlCol="0"/>
          <a:lstStyle/>
          <a:p>
            <a:endParaRPr/>
          </a:p>
        </p:txBody>
      </p:sp>
      <p:sp>
        <p:nvSpPr>
          <p:cNvPr id="1934" name="object 1934"/>
          <p:cNvSpPr/>
          <p:nvPr/>
        </p:nvSpPr>
        <p:spPr>
          <a:xfrm>
            <a:off x="4842509" y="5646420"/>
            <a:ext cx="22860" cy="0"/>
          </a:xfrm>
          <a:custGeom>
            <a:avLst/>
            <a:gdLst/>
            <a:ahLst/>
            <a:cxnLst/>
            <a:rect l="l" t="t" r="r" b="b"/>
            <a:pathLst>
              <a:path w="22860">
                <a:moveTo>
                  <a:pt x="22860" y="0"/>
                </a:moveTo>
                <a:lnTo>
                  <a:pt x="0" y="0"/>
                </a:lnTo>
              </a:path>
            </a:pathLst>
          </a:custGeom>
          <a:ln w="22860">
            <a:solidFill>
              <a:srgbClr val="7F0000"/>
            </a:solidFill>
          </a:ln>
        </p:spPr>
        <p:txBody>
          <a:bodyPr wrap="square" lIns="0" tIns="0" rIns="0" bIns="0" rtlCol="0"/>
          <a:lstStyle/>
          <a:p>
            <a:endParaRPr/>
          </a:p>
        </p:txBody>
      </p:sp>
      <p:sp>
        <p:nvSpPr>
          <p:cNvPr id="1935" name="object 1935"/>
          <p:cNvSpPr/>
          <p:nvPr/>
        </p:nvSpPr>
        <p:spPr>
          <a:xfrm>
            <a:off x="4799329" y="5646420"/>
            <a:ext cx="21590" cy="0"/>
          </a:xfrm>
          <a:custGeom>
            <a:avLst/>
            <a:gdLst/>
            <a:ahLst/>
            <a:cxnLst/>
            <a:rect l="l" t="t" r="r" b="b"/>
            <a:pathLst>
              <a:path w="21589">
                <a:moveTo>
                  <a:pt x="21590" y="0"/>
                </a:moveTo>
                <a:lnTo>
                  <a:pt x="0" y="0"/>
                </a:lnTo>
              </a:path>
            </a:pathLst>
          </a:custGeom>
          <a:ln w="22860">
            <a:solidFill>
              <a:srgbClr val="7F0000"/>
            </a:solidFill>
          </a:ln>
        </p:spPr>
        <p:txBody>
          <a:bodyPr wrap="square" lIns="0" tIns="0" rIns="0" bIns="0" rtlCol="0"/>
          <a:lstStyle/>
          <a:p>
            <a:endParaRPr/>
          </a:p>
        </p:txBody>
      </p:sp>
      <p:sp>
        <p:nvSpPr>
          <p:cNvPr id="1936" name="object 1936"/>
          <p:cNvSpPr txBox="1"/>
          <p:nvPr/>
        </p:nvSpPr>
        <p:spPr>
          <a:xfrm>
            <a:off x="4029709" y="5312409"/>
            <a:ext cx="1488440" cy="299720"/>
          </a:xfrm>
          <a:prstGeom prst="rect">
            <a:avLst/>
          </a:prstGeom>
        </p:spPr>
        <p:txBody>
          <a:bodyPr vert="horz" wrap="square" lIns="0" tIns="12700" rIns="0" bIns="0" rtlCol="0">
            <a:spAutoFit/>
          </a:bodyPr>
          <a:lstStyle/>
          <a:p>
            <a:pPr marL="12700">
              <a:lnSpc>
                <a:spcPct val="100000"/>
              </a:lnSpc>
              <a:spcBef>
                <a:spcPts val="100"/>
              </a:spcBef>
            </a:pPr>
            <a:r>
              <a:rPr sz="1800" b="1" spc="-10" dirty="0">
                <a:latin typeface="Arial"/>
                <a:cs typeface="Arial"/>
              </a:rPr>
              <a:t>Доготівельні</a:t>
            </a:r>
            <a:endParaRPr sz="1800">
              <a:latin typeface="Arial"/>
              <a:cs typeface="Arial"/>
            </a:endParaRPr>
          </a:p>
        </p:txBody>
      </p:sp>
      <p:sp>
        <p:nvSpPr>
          <p:cNvPr id="1937" name="object 1937"/>
          <p:cNvSpPr/>
          <p:nvPr/>
        </p:nvSpPr>
        <p:spPr>
          <a:xfrm>
            <a:off x="694690" y="6026150"/>
            <a:ext cx="2576830" cy="580390"/>
          </a:xfrm>
          <a:custGeom>
            <a:avLst/>
            <a:gdLst/>
            <a:ahLst/>
            <a:cxnLst/>
            <a:rect l="l" t="t" r="r" b="b"/>
            <a:pathLst>
              <a:path w="2576829" h="580390">
                <a:moveTo>
                  <a:pt x="1289049" y="580390"/>
                </a:moveTo>
                <a:lnTo>
                  <a:pt x="0" y="580390"/>
                </a:lnTo>
                <a:lnTo>
                  <a:pt x="0" y="0"/>
                </a:lnTo>
                <a:lnTo>
                  <a:pt x="2576830" y="0"/>
                </a:lnTo>
                <a:lnTo>
                  <a:pt x="2576830" y="580390"/>
                </a:lnTo>
                <a:lnTo>
                  <a:pt x="1289049" y="580390"/>
                </a:lnTo>
                <a:close/>
              </a:path>
            </a:pathLst>
          </a:custGeom>
          <a:ln w="9344">
            <a:solidFill>
              <a:srgbClr val="000000"/>
            </a:solidFill>
          </a:ln>
        </p:spPr>
        <p:txBody>
          <a:bodyPr wrap="square" lIns="0" tIns="0" rIns="0" bIns="0" rtlCol="0"/>
          <a:lstStyle/>
          <a:p>
            <a:endParaRPr/>
          </a:p>
        </p:txBody>
      </p:sp>
      <p:sp>
        <p:nvSpPr>
          <p:cNvPr id="1938" name="object 1938"/>
          <p:cNvSpPr txBox="1"/>
          <p:nvPr/>
        </p:nvSpPr>
        <p:spPr>
          <a:xfrm>
            <a:off x="772159" y="6047740"/>
            <a:ext cx="97155" cy="513080"/>
          </a:xfrm>
          <a:prstGeom prst="rect">
            <a:avLst/>
          </a:prstGeom>
        </p:spPr>
        <p:txBody>
          <a:bodyPr vert="horz" wrap="square" lIns="0" tIns="12700" rIns="0" bIns="0" rtlCol="0">
            <a:spAutoFit/>
          </a:bodyPr>
          <a:lstStyle/>
          <a:p>
            <a:pPr marL="12700">
              <a:lnSpc>
                <a:spcPct val="100000"/>
              </a:lnSpc>
              <a:spcBef>
                <a:spcPts val="100"/>
              </a:spcBef>
            </a:pPr>
            <a:r>
              <a:rPr sz="1600" dirty="0">
                <a:latin typeface="Arial"/>
                <a:cs typeface="Arial"/>
              </a:rPr>
              <a:t>-</a:t>
            </a:r>
            <a:endParaRPr sz="1600">
              <a:latin typeface="Arial"/>
              <a:cs typeface="Arial"/>
            </a:endParaRPr>
          </a:p>
          <a:p>
            <a:pPr marL="12700">
              <a:lnSpc>
                <a:spcPct val="100000"/>
              </a:lnSpc>
            </a:pPr>
            <a:r>
              <a:rPr sz="1600" dirty="0">
                <a:latin typeface="Arial"/>
                <a:cs typeface="Arial"/>
              </a:rPr>
              <a:t>•</a:t>
            </a:r>
            <a:endParaRPr sz="1600">
              <a:latin typeface="Arial"/>
              <a:cs typeface="Arial"/>
            </a:endParaRPr>
          </a:p>
        </p:txBody>
      </p:sp>
      <p:sp>
        <p:nvSpPr>
          <p:cNvPr id="1939" name="object 1939"/>
          <p:cNvSpPr txBox="1"/>
          <p:nvPr/>
        </p:nvSpPr>
        <p:spPr>
          <a:xfrm>
            <a:off x="1057910" y="6059170"/>
            <a:ext cx="1272540" cy="513080"/>
          </a:xfrm>
          <a:prstGeom prst="rect">
            <a:avLst/>
          </a:prstGeom>
        </p:spPr>
        <p:txBody>
          <a:bodyPr vert="horz" wrap="square" lIns="0" tIns="12700" rIns="0" bIns="0" rtlCol="0">
            <a:spAutoFit/>
          </a:bodyPr>
          <a:lstStyle/>
          <a:p>
            <a:pPr marL="12700" marR="5080">
              <a:lnSpc>
                <a:spcPct val="100000"/>
              </a:lnSpc>
              <a:spcBef>
                <a:spcPts val="100"/>
              </a:spcBef>
            </a:pPr>
            <a:r>
              <a:rPr sz="1600" spc="-15" dirty="0">
                <a:latin typeface="Times New Roman" pitchFamily="18" charset="0"/>
                <a:cs typeface="Times New Roman" pitchFamily="18" charset="0"/>
              </a:rPr>
              <a:t>м</a:t>
            </a:r>
            <a:r>
              <a:rPr sz="1600" spc="-10" dirty="0">
                <a:latin typeface="Times New Roman" pitchFamily="18" charset="0"/>
                <a:cs typeface="Times New Roman" pitchFamily="18" charset="0"/>
              </a:rPr>
              <a:t>'я</a:t>
            </a:r>
            <a:r>
              <a:rPr sz="1600" spc="5" dirty="0">
                <a:latin typeface="Times New Roman" pitchFamily="18" charset="0"/>
                <a:cs typeface="Times New Roman" pitchFamily="18" charset="0"/>
              </a:rPr>
              <a:t>с</a:t>
            </a:r>
            <a:r>
              <a:rPr sz="1600" spc="-5" dirty="0">
                <a:latin typeface="Times New Roman" pitchFamily="18" charset="0"/>
                <a:cs typeface="Times New Roman" pitchFamily="18" charset="0"/>
              </a:rPr>
              <a:t>о</a:t>
            </a:r>
            <a:r>
              <a:rPr sz="1600" spc="-15" dirty="0">
                <a:latin typeface="Times New Roman" pitchFamily="18" charset="0"/>
                <a:cs typeface="Times New Roman" pitchFamily="18" charset="0"/>
              </a:rPr>
              <a:t>-</a:t>
            </a:r>
            <a:r>
              <a:rPr sz="1600" spc="-5" dirty="0">
                <a:latin typeface="Times New Roman" pitchFamily="18" charset="0"/>
                <a:cs typeface="Times New Roman" pitchFamily="18" charset="0"/>
              </a:rPr>
              <a:t>ри</a:t>
            </a:r>
            <a:r>
              <a:rPr sz="1600" spc="-10" dirty="0">
                <a:latin typeface="Times New Roman" pitchFamily="18" charset="0"/>
                <a:cs typeface="Times New Roman" pitchFamily="18" charset="0"/>
              </a:rPr>
              <a:t>б</a:t>
            </a:r>
            <a:r>
              <a:rPr sz="1600" spc="-5" dirty="0">
                <a:latin typeface="Times New Roman" pitchFamily="18" charset="0"/>
                <a:cs typeface="Times New Roman" pitchFamily="18" charset="0"/>
              </a:rPr>
              <a:t>ни</a:t>
            </a:r>
            <a:r>
              <a:rPr sz="1600" dirty="0">
                <a:latin typeface="Times New Roman" pitchFamily="18" charset="0"/>
                <a:cs typeface="Times New Roman" pitchFamily="18" charset="0"/>
              </a:rPr>
              <a:t>й  </a:t>
            </a:r>
            <a:r>
              <a:rPr sz="1600" spc="-5" dirty="0">
                <a:latin typeface="Times New Roman" pitchFamily="18" charset="0"/>
                <a:cs typeface="Times New Roman" pitchFamily="18" charset="0"/>
              </a:rPr>
              <a:t>овочевий</a:t>
            </a:r>
            <a:endParaRPr sz="1600">
              <a:latin typeface="Times New Roman" pitchFamily="18" charset="0"/>
              <a:cs typeface="Times New Roman" pitchFamily="18" charset="0"/>
            </a:endParaRPr>
          </a:p>
        </p:txBody>
      </p:sp>
      <p:sp>
        <p:nvSpPr>
          <p:cNvPr id="1940" name="object 1940"/>
          <p:cNvSpPr/>
          <p:nvPr/>
        </p:nvSpPr>
        <p:spPr>
          <a:xfrm>
            <a:off x="1778000" y="5726429"/>
            <a:ext cx="210820" cy="377190"/>
          </a:xfrm>
          <a:custGeom>
            <a:avLst/>
            <a:gdLst/>
            <a:ahLst/>
            <a:cxnLst/>
            <a:rect l="l" t="t" r="r" b="b"/>
            <a:pathLst>
              <a:path w="210819" h="377189">
                <a:moveTo>
                  <a:pt x="210819" y="271780"/>
                </a:moveTo>
                <a:lnTo>
                  <a:pt x="0" y="271780"/>
                </a:lnTo>
                <a:lnTo>
                  <a:pt x="105410" y="377190"/>
                </a:lnTo>
                <a:lnTo>
                  <a:pt x="210819" y="271780"/>
                </a:lnTo>
                <a:close/>
              </a:path>
              <a:path w="210819" h="377189">
                <a:moveTo>
                  <a:pt x="158750" y="0"/>
                </a:moveTo>
                <a:lnTo>
                  <a:pt x="52069" y="0"/>
                </a:lnTo>
                <a:lnTo>
                  <a:pt x="52069" y="271780"/>
                </a:lnTo>
                <a:lnTo>
                  <a:pt x="158750" y="271780"/>
                </a:lnTo>
                <a:lnTo>
                  <a:pt x="158750" y="0"/>
                </a:lnTo>
                <a:close/>
              </a:path>
            </a:pathLst>
          </a:custGeom>
          <a:solidFill>
            <a:srgbClr val="CC3399"/>
          </a:solidFill>
        </p:spPr>
        <p:txBody>
          <a:bodyPr wrap="square" lIns="0" tIns="0" rIns="0" bIns="0" rtlCol="0"/>
          <a:lstStyle/>
          <a:p>
            <a:endParaRPr/>
          </a:p>
        </p:txBody>
      </p:sp>
      <p:sp>
        <p:nvSpPr>
          <p:cNvPr id="1941" name="object 1941"/>
          <p:cNvSpPr/>
          <p:nvPr/>
        </p:nvSpPr>
        <p:spPr>
          <a:xfrm>
            <a:off x="1778000" y="5726429"/>
            <a:ext cx="210820" cy="377190"/>
          </a:xfrm>
          <a:custGeom>
            <a:avLst/>
            <a:gdLst/>
            <a:ahLst/>
            <a:cxnLst/>
            <a:rect l="l" t="t" r="r" b="b"/>
            <a:pathLst>
              <a:path w="210819" h="377189">
                <a:moveTo>
                  <a:pt x="52069" y="0"/>
                </a:moveTo>
                <a:lnTo>
                  <a:pt x="52069" y="271780"/>
                </a:lnTo>
                <a:lnTo>
                  <a:pt x="0" y="271780"/>
                </a:lnTo>
                <a:lnTo>
                  <a:pt x="105410" y="377190"/>
                </a:lnTo>
                <a:lnTo>
                  <a:pt x="210819" y="271780"/>
                </a:lnTo>
                <a:lnTo>
                  <a:pt x="158750" y="271780"/>
                </a:lnTo>
                <a:lnTo>
                  <a:pt x="158750" y="0"/>
                </a:lnTo>
                <a:lnTo>
                  <a:pt x="52069" y="0"/>
                </a:lnTo>
                <a:close/>
              </a:path>
            </a:pathLst>
          </a:custGeom>
          <a:ln w="25518">
            <a:solidFill>
              <a:srgbClr val="91CF4F"/>
            </a:solidFill>
          </a:ln>
        </p:spPr>
        <p:txBody>
          <a:bodyPr wrap="square" lIns="0" tIns="0" rIns="0" bIns="0" rtlCol="0"/>
          <a:lstStyle/>
          <a:p>
            <a:endParaRPr/>
          </a:p>
        </p:txBody>
      </p:sp>
      <p:sp>
        <p:nvSpPr>
          <p:cNvPr id="1942" name="object 1942"/>
          <p:cNvSpPr/>
          <p:nvPr/>
        </p:nvSpPr>
        <p:spPr>
          <a:xfrm>
            <a:off x="1778000" y="5726429"/>
            <a:ext cx="0" cy="0"/>
          </a:xfrm>
          <a:custGeom>
            <a:avLst/>
            <a:gdLst/>
            <a:ahLst/>
            <a:cxnLst/>
            <a:rect l="l" t="t" r="r" b="b"/>
            <a:pathLst>
              <a:path>
                <a:moveTo>
                  <a:pt x="0" y="0"/>
                </a:moveTo>
                <a:lnTo>
                  <a:pt x="0" y="0"/>
                </a:lnTo>
              </a:path>
            </a:pathLst>
          </a:custGeom>
          <a:ln w="25518">
            <a:solidFill>
              <a:srgbClr val="91CF4F"/>
            </a:solidFill>
          </a:ln>
        </p:spPr>
        <p:txBody>
          <a:bodyPr wrap="square" lIns="0" tIns="0" rIns="0" bIns="0" rtlCol="0"/>
          <a:lstStyle/>
          <a:p>
            <a:endParaRPr/>
          </a:p>
        </p:txBody>
      </p:sp>
      <p:sp>
        <p:nvSpPr>
          <p:cNvPr id="1943" name="object 1943"/>
          <p:cNvSpPr/>
          <p:nvPr/>
        </p:nvSpPr>
        <p:spPr>
          <a:xfrm>
            <a:off x="1988820" y="6103620"/>
            <a:ext cx="0" cy="0"/>
          </a:xfrm>
          <a:custGeom>
            <a:avLst/>
            <a:gdLst/>
            <a:ahLst/>
            <a:cxnLst/>
            <a:rect l="l" t="t" r="r" b="b"/>
            <a:pathLst>
              <a:path>
                <a:moveTo>
                  <a:pt x="0" y="0"/>
                </a:moveTo>
                <a:lnTo>
                  <a:pt x="0" y="0"/>
                </a:lnTo>
              </a:path>
            </a:pathLst>
          </a:custGeom>
          <a:ln w="25518">
            <a:solidFill>
              <a:srgbClr val="91CF4F"/>
            </a:solidFill>
          </a:ln>
        </p:spPr>
        <p:txBody>
          <a:bodyPr wrap="square" lIns="0" tIns="0" rIns="0" bIns="0" rtlCol="0"/>
          <a:lstStyle/>
          <a:p>
            <a:endParaRPr/>
          </a:p>
        </p:txBody>
      </p:sp>
      <p:sp>
        <p:nvSpPr>
          <p:cNvPr id="1944" name="object 1944"/>
          <p:cNvSpPr/>
          <p:nvPr/>
        </p:nvSpPr>
        <p:spPr>
          <a:xfrm>
            <a:off x="6289040" y="6026150"/>
            <a:ext cx="2579370" cy="580390"/>
          </a:xfrm>
          <a:custGeom>
            <a:avLst/>
            <a:gdLst/>
            <a:ahLst/>
            <a:cxnLst/>
            <a:rect l="l" t="t" r="r" b="b"/>
            <a:pathLst>
              <a:path w="2579370" h="580390">
                <a:moveTo>
                  <a:pt x="1289050" y="580390"/>
                </a:moveTo>
                <a:lnTo>
                  <a:pt x="0" y="580390"/>
                </a:lnTo>
                <a:lnTo>
                  <a:pt x="0" y="0"/>
                </a:lnTo>
                <a:lnTo>
                  <a:pt x="2579369" y="0"/>
                </a:lnTo>
                <a:lnTo>
                  <a:pt x="2579369" y="580390"/>
                </a:lnTo>
                <a:lnTo>
                  <a:pt x="1289050" y="580390"/>
                </a:lnTo>
                <a:close/>
              </a:path>
            </a:pathLst>
          </a:custGeom>
          <a:ln w="9344">
            <a:solidFill>
              <a:srgbClr val="000000"/>
            </a:solidFill>
          </a:ln>
        </p:spPr>
        <p:txBody>
          <a:bodyPr wrap="square" lIns="0" tIns="0" rIns="0" bIns="0" rtlCol="0"/>
          <a:lstStyle/>
          <a:p>
            <a:endParaRPr/>
          </a:p>
        </p:txBody>
      </p:sp>
      <p:sp>
        <p:nvSpPr>
          <p:cNvPr id="1945" name="object 1945"/>
          <p:cNvSpPr txBox="1"/>
          <p:nvPr/>
        </p:nvSpPr>
        <p:spPr>
          <a:xfrm>
            <a:off x="6366509" y="6047740"/>
            <a:ext cx="97155" cy="513080"/>
          </a:xfrm>
          <a:prstGeom prst="rect">
            <a:avLst/>
          </a:prstGeom>
        </p:spPr>
        <p:txBody>
          <a:bodyPr vert="horz" wrap="square" lIns="0" tIns="12700" rIns="0" bIns="0" rtlCol="0">
            <a:spAutoFit/>
          </a:bodyPr>
          <a:lstStyle/>
          <a:p>
            <a:pPr marL="12700">
              <a:lnSpc>
                <a:spcPct val="100000"/>
              </a:lnSpc>
              <a:spcBef>
                <a:spcPts val="100"/>
              </a:spcBef>
            </a:pPr>
            <a:r>
              <a:rPr sz="1600" dirty="0">
                <a:latin typeface="Arial"/>
                <a:cs typeface="Arial"/>
              </a:rPr>
              <a:t>•</a:t>
            </a:r>
            <a:endParaRPr sz="1600">
              <a:latin typeface="Arial"/>
              <a:cs typeface="Arial"/>
            </a:endParaRPr>
          </a:p>
          <a:p>
            <a:pPr marL="12700">
              <a:lnSpc>
                <a:spcPct val="100000"/>
              </a:lnSpc>
            </a:pPr>
            <a:r>
              <a:rPr sz="1600" dirty="0">
                <a:latin typeface="Arial"/>
                <a:cs typeface="Arial"/>
              </a:rPr>
              <a:t>•</a:t>
            </a:r>
            <a:endParaRPr sz="1600">
              <a:latin typeface="Arial"/>
              <a:cs typeface="Arial"/>
            </a:endParaRPr>
          </a:p>
        </p:txBody>
      </p:sp>
      <p:sp>
        <p:nvSpPr>
          <p:cNvPr id="1946" name="object 1946"/>
          <p:cNvSpPr txBox="1"/>
          <p:nvPr/>
        </p:nvSpPr>
        <p:spPr>
          <a:xfrm>
            <a:off x="6652259" y="6059170"/>
            <a:ext cx="1409700" cy="513080"/>
          </a:xfrm>
          <a:prstGeom prst="rect">
            <a:avLst/>
          </a:prstGeom>
        </p:spPr>
        <p:txBody>
          <a:bodyPr vert="horz" wrap="square" lIns="0" tIns="12700" rIns="0" bIns="0" rtlCol="0">
            <a:spAutoFit/>
          </a:bodyPr>
          <a:lstStyle/>
          <a:p>
            <a:pPr marL="12700" marR="5080">
              <a:lnSpc>
                <a:spcPct val="100000"/>
              </a:lnSpc>
              <a:spcBef>
                <a:spcPts val="100"/>
              </a:spcBef>
            </a:pPr>
            <a:r>
              <a:rPr sz="1600" spc="-5" dirty="0">
                <a:latin typeface="Times New Roman" pitchFamily="18" charset="0"/>
                <a:cs typeface="Times New Roman" pitchFamily="18" charset="0"/>
              </a:rPr>
              <a:t>ко</a:t>
            </a:r>
            <a:r>
              <a:rPr sz="1600" spc="-15" dirty="0">
                <a:latin typeface="Times New Roman" pitchFamily="18" charset="0"/>
                <a:cs typeface="Times New Roman" pitchFamily="18" charset="0"/>
              </a:rPr>
              <a:t>н</a:t>
            </a:r>
            <a:r>
              <a:rPr sz="1600" spc="5" dirty="0">
                <a:latin typeface="Times New Roman" pitchFamily="18" charset="0"/>
                <a:cs typeface="Times New Roman" pitchFamily="18" charset="0"/>
              </a:rPr>
              <a:t>д</a:t>
            </a:r>
            <a:r>
              <a:rPr sz="1600" spc="-15" dirty="0">
                <a:latin typeface="Times New Roman" pitchFamily="18" charset="0"/>
                <a:cs typeface="Times New Roman" pitchFamily="18" charset="0"/>
              </a:rPr>
              <a:t>и</a:t>
            </a:r>
            <a:r>
              <a:rPr sz="1600" spc="5" dirty="0">
                <a:latin typeface="Times New Roman" pitchFamily="18" charset="0"/>
                <a:cs typeface="Times New Roman" pitchFamily="18" charset="0"/>
              </a:rPr>
              <a:t>т</a:t>
            </a:r>
            <a:r>
              <a:rPr sz="1600" spc="-5" dirty="0">
                <a:latin typeface="Times New Roman" pitchFamily="18" charset="0"/>
                <a:cs typeface="Times New Roman" pitchFamily="18" charset="0"/>
              </a:rPr>
              <a:t>е</a:t>
            </a:r>
            <a:r>
              <a:rPr sz="1600" spc="-10" dirty="0">
                <a:latin typeface="Times New Roman" pitchFamily="18" charset="0"/>
                <a:cs typeface="Times New Roman" pitchFamily="18" charset="0"/>
              </a:rPr>
              <a:t>р</a:t>
            </a:r>
            <a:r>
              <a:rPr sz="1600" spc="5" dirty="0">
                <a:latin typeface="Times New Roman" pitchFamily="18" charset="0"/>
                <a:cs typeface="Times New Roman" pitchFamily="18" charset="0"/>
              </a:rPr>
              <a:t>с</a:t>
            </a:r>
            <a:r>
              <a:rPr sz="1600" spc="-5" dirty="0">
                <a:latin typeface="Times New Roman" pitchFamily="18" charset="0"/>
                <a:cs typeface="Times New Roman" pitchFamily="18" charset="0"/>
              </a:rPr>
              <a:t>ь</a:t>
            </a:r>
            <a:r>
              <a:rPr sz="1600" spc="-15" dirty="0">
                <a:latin typeface="Times New Roman" pitchFamily="18" charset="0"/>
                <a:cs typeface="Times New Roman" pitchFamily="18" charset="0"/>
              </a:rPr>
              <a:t>к</a:t>
            </a:r>
            <a:r>
              <a:rPr sz="1600" spc="-5" dirty="0">
                <a:latin typeface="Times New Roman" pitchFamily="18" charset="0"/>
                <a:cs typeface="Times New Roman" pitchFamily="18" charset="0"/>
              </a:rPr>
              <a:t>и</a:t>
            </a:r>
            <a:r>
              <a:rPr sz="1600" dirty="0">
                <a:latin typeface="Times New Roman" pitchFamily="18" charset="0"/>
                <a:cs typeface="Times New Roman" pitchFamily="18" charset="0"/>
              </a:rPr>
              <a:t>й  </a:t>
            </a:r>
            <a:r>
              <a:rPr sz="1600" spc="-10" dirty="0">
                <a:latin typeface="Times New Roman" pitchFamily="18" charset="0"/>
                <a:cs typeface="Times New Roman" pitchFamily="18" charset="0"/>
              </a:rPr>
              <a:t>борошняний</a:t>
            </a:r>
            <a:endParaRPr sz="1600">
              <a:latin typeface="Times New Roman" pitchFamily="18" charset="0"/>
              <a:cs typeface="Times New Roman" pitchFamily="18" charset="0"/>
            </a:endParaRPr>
          </a:p>
        </p:txBody>
      </p:sp>
      <p:sp>
        <p:nvSpPr>
          <p:cNvPr id="1947" name="object 1947"/>
          <p:cNvSpPr/>
          <p:nvPr/>
        </p:nvSpPr>
        <p:spPr>
          <a:xfrm>
            <a:off x="7415530" y="5612129"/>
            <a:ext cx="210820" cy="378460"/>
          </a:xfrm>
          <a:custGeom>
            <a:avLst/>
            <a:gdLst/>
            <a:ahLst/>
            <a:cxnLst/>
            <a:rect l="l" t="t" r="r" b="b"/>
            <a:pathLst>
              <a:path w="210820" h="378460">
                <a:moveTo>
                  <a:pt x="210820" y="271780"/>
                </a:moveTo>
                <a:lnTo>
                  <a:pt x="0" y="271780"/>
                </a:lnTo>
                <a:lnTo>
                  <a:pt x="105410" y="378460"/>
                </a:lnTo>
                <a:lnTo>
                  <a:pt x="210820" y="271780"/>
                </a:lnTo>
                <a:close/>
              </a:path>
              <a:path w="210820" h="378460">
                <a:moveTo>
                  <a:pt x="158750" y="0"/>
                </a:moveTo>
                <a:lnTo>
                  <a:pt x="52070" y="0"/>
                </a:lnTo>
                <a:lnTo>
                  <a:pt x="52070" y="271780"/>
                </a:lnTo>
                <a:lnTo>
                  <a:pt x="158750" y="271780"/>
                </a:lnTo>
                <a:lnTo>
                  <a:pt x="158750" y="0"/>
                </a:lnTo>
                <a:close/>
              </a:path>
            </a:pathLst>
          </a:custGeom>
          <a:solidFill>
            <a:srgbClr val="CC3399"/>
          </a:solidFill>
        </p:spPr>
        <p:txBody>
          <a:bodyPr wrap="square" lIns="0" tIns="0" rIns="0" bIns="0" rtlCol="0"/>
          <a:lstStyle/>
          <a:p>
            <a:endParaRPr/>
          </a:p>
        </p:txBody>
      </p:sp>
      <p:sp>
        <p:nvSpPr>
          <p:cNvPr id="1948" name="object 1948"/>
          <p:cNvSpPr/>
          <p:nvPr/>
        </p:nvSpPr>
        <p:spPr>
          <a:xfrm>
            <a:off x="7415530" y="5612129"/>
            <a:ext cx="210820" cy="378460"/>
          </a:xfrm>
          <a:custGeom>
            <a:avLst/>
            <a:gdLst/>
            <a:ahLst/>
            <a:cxnLst/>
            <a:rect l="l" t="t" r="r" b="b"/>
            <a:pathLst>
              <a:path w="210820" h="378460">
                <a:moveTo>
                  <a:pt x="52070" y="0"/>
                </a:moveTo>
                <a:lnTo>
                  <a:pt x="52070" y="271780"/>
                </a:lnTo>
                <a:lnTo>
                  <a:pt x="0" y="271780"/>
                </a:lnTo>
                <a:lnTo>
                  <a:pt x="105410" y="378460"/>
                </a:lnTo>
                <a:lnTo>
                  <a:pt x="210820" y="271780"/>
                </a:lnTo>
                <a:lnTo>
                  <a:pt x="158750" y="271780"/>
                </a:lnTo>
                <a:lnTo>
                  <a:pt x="158750" y="0"/>
                </a:lnTo>
                <a:lnTo>
                  <a:pt x="52070" y="0"/>
                </a:lnTo>
                <a:close/>
              </a:path>
            </a:pathLst>
          </a:custGeom>
          <a:ln w="25518">
            <a:solidFill>
              <a:srgbClr val="91CF4F"/>
            </a:solidFill>
          </a:ln>
        </p:spPr>
        <p:txBody>
          <a:bodyPr wrap="square" lIns="0" tIns="0" rIns="0" bIns="0" rtlCol="0"/>
          <a:lstStyle/>
          <a:p>
            <a:endParaRPr/>
          </a:p>
        </p:txBody>
      </p:sp>
      <p:sp>
        <p:nvSpPr>
          <p:cNvPr id="1949" name="object 1949"/>
          <p:cNvSpPr/>
          <p:nvPr/>
        </p:nvSpPr>
        <p:spPr>
          <a:xfrm>
            <a:off x="7415530" y="5612129"/>
            <a:ext cx="0" cy="0"/>
          </a:xfrm>
          <a:custGeom>
            <a:avLst/>
            <a:gdLst/>
            <a:ahLst/>
            <a:cxnLst/>
            <a:rect l="l" t="t" r="r" b="b"/>
            <a:pathLst>
              <a:path>
                <a:moveTo>
                  <a:pt x="0" y="0"/>
                </a:moveTo>
                <a:lnTo>
                  <a:pt x="0" y="0"/>
                </a:lnTo>
              </a:path>
            </a:pathLst>
          </a:custGeom>
          <a:ln w="25518">
            <a:solidFill>
              <a:srgbClr val="91CF4F"/>
            </a:solidFill>
          </a:ln>
        </p:spPr>
        <p:txBody>
          <a:bodyPr wrap="square" lIns="0" tIns="0" rIns="0" bIns="0" rtlCol="0"/>
          <a:lstStyle/>
          <a:p>
            <a:endParaRPr/>
          </a:p>
        </p:txBody>
      </p:sp>
      <p:sp>
        <p:nvSpPr>
          <p:cNvPr id="1950" name="object 1950"/>
          <p:cNvSpPr/>
          <p:nvPr/>
        </p:nvSpPr>
        <p:spPr>
          <a:xfrm>
            <a:off x="7626350" y="5990590"/>
            <a:ext cx="0" cy="0"/>
          </a:xfrm>
          <a:custGeom>
            <a:avLst/>
            <a:gdLst/>
            <a:ahLst/>
            <a:cxnLst/>
            <a:rect l="l" t="t" r="r" b="b"/>
            <a:pathLst>
              <a:path>
                <a:moveTo>
                  <a:pt x="0" y="0"/>
                </a:moveTo>
                <a:lnTo>
                  <a:pt x="0" y="0"/>
                </a:lnTo>
              </a:path>
            </a:pathLst>
          </a:custGeom>
          <a:ln w="25518">
            <a:solidFill>
              <a:srgbClr val="91CF4F"/>
            </a:solidFill>
          </a:ln>
        </p:spPr>
        <p:txBody>
          <a:bodyPr wrap="square" lIns="0" tIns="0" rIns="0" bIns="0" rtlCol="0"/>
          <a:lstStyle/>
          <a:p>
            <a:endParaRPr/>
          </a:p>
        </p:txBody>
      </p:sp>
      <p:sp>
        <p:nvSpPr>
          <p:cNvPr id="1951" name="object 1951"/>
          <p:cNvSpPr/>
          <p:nvPr/>
        </p:nvSpPr>
        <p:spPr>
          <a:xfrm>
            <a:off x="7658100" y="5591809"/>
            <a:ext cx="24130" cy="0"/>
          </a:xfrm>
          <a:custGeom>
            <a:avLst/>
            <a:gdLst/>
            <a:ahLst/>
            <a:cxnLst/>
            <a:rect l="l" t="t" r="r" b="b"/>
            <a:pathLst>
              <a:path w="24129">
                <a:moveTo>
                  <a:pt x="24129" y="0"/>
                </a:moveTo>
                <a:lnTo>
                  <a:pt x="21590" y="0"/>
                </a:lnTo>
                <a:lnTo>
                  <a:pt x="0" y="0"/>
                </a:lnTo>
              </a:path>
            </a:pathLst>
          </a:custGeom>
          <a:ln w="22860">
            <a:solidFill>
              <a:srgbClr val="7F0000"/>
            </a:solidFill>
          </a:ln>
        </p:spPr>
        <p:txBody>
          <a:bodyPr wrap="square" lIns="0" tIns="0" rIns="0" bIns="0" rtlCol="0"/>
          <a:lstStyle/>
          <a:p>
            <a:endParaRPr/>
          </a:p>
        </p:txBody>
      </p:sp>
      <p:sp>
        <p:nvSpPr>
          <p:cNvPr id="1952" name="object 1952"/>
          <p:cNvSpPr/>
          <p:nvPr/>
        </p:nvSpPr>
        <p:spPr>
          <a:xfrm>
            <a:off x="7614919" y="5591809"/>
            <a:ext cx="21590" cy="0"/>
          </a:xfrm>
          <a:custGeom>
            <a:avLst/>
            <a:gdLst/>
            <a:ahLst/>
            <a:cxnLst/>
            <a:rect l="l" t="t" r="r" b="b"/>
            <a:pathLst>
              <a:path w="21590">
                <a:moveTo>
                  <a:pt x="21589" y="0"/>
                </a:moveTo>
                <a:lnTo>
                  <a:pt x="0" y="0"/>
                </a:lnTo>
              </a:path>
            </a:pathLst>
          </a:custGeom>
          <a:ln w="22860">
            <a:solidFill>
              <a:srgbClr val="7F0000"/>
            </a:solidFill>
          </a:ln>
        </p:spPr>
        <p:txBody>
          <a:bodyPr wrap="square" lIns="0" tIns="0" rIns="0" bIns="0" rtlCol="0"/>
          <a:lstStyle/>
          <a:p>
            <a:endParaRPr/>
          </a:p>
        </p:txBody>
      </p:sp>
      <p:sp>
        <p:nvSpPr>
          <p:cNvPr id="1953" name="object 1953"/>
          <p:cNvSpPr/>
          <p:nvPr/>
        </p:nvSpPr>
        <p:spPr>
          <a:xfrm>
            <a:off x="7570469" y="5591809"/>
            <a:ext cx="21590" cy="0"/>
          </a:xfrm>
          <a:custGeom>
            <a:avLst/>
            <a:gdLst/>
            <a:ahLst/>
            <a:cxnLst/>
            <a:rect l="l" t="t" r="r" b="b"/>
            <a:pathLst>
              <a:path w="21590">
                <a:moveTo>
                  <a:pt x="21589" y="0"/>
                </a:moveTo>
                <a:lnTo>
                  <a:pt x="0" y="0"/>
                </a:lnTo>
              </a:path>
            </a:pathLst>
          </a:custGeom>
          <a:ln w="22860">
            <a:solidFill>
              <a:srgbClr val="7F0000"/>
            </a:solidFill>
          </a:ln>
        </p:spPr>
        <p:txBody>
          <a:bodyPr wrap="square" lIns="0" tIns="0" rIns="0" bIns="0" rtlCol="0"/>
          <a:lstStyle/>
          <a:p>
            <a:endParaRPr/>
          </a:p>
        </p:txBody>
      </p:sp>
      <p:sp>
        <p:nvSpPr>
          <p:cNvPr id="1954" name="object 1954"/>
          <p:cNvSpPr/>
          <p:nvPr/>
        </p:nvSpPr>
        <p:spPr>
          <a:xfrm>
            <a:off x="7526019" y="5591809"/>
            <a:ext cx="22860" cy="0"/>
          </a:xfrm>
          <a:custGeom>
            <a:avLst/>
            <a:gdLst/>
            <a:ahLst/>
            <a:cxnLst/>
            <a:rect l="l" t="t" r="r" b="b"/>
            <a:pathLst>
              <a:path w="22859">
                <a:moveTo>
                  <a:pt x="22859" y="0"/>
                </a:moveTo>
                <a:lnTo>
                  <a:pt x="0" y="0"/>
                </a:lnTo>
              </a:path>
            </a:pathLst>
          </a:custGeom>
          <a:ln w="22860">
            <a:solidFill>
              <a:srgbClr val="7F0000"/>
            </a:solidFill>
          </a:ln>
        </p:spPr>
        <p:txBody>
          <a:bodyPr wrap="square" lIns="0" tIns="0" rIns="0" bIns="0" rtlCol="0"/>
          <a:lstStyle/>
          <a:p>
            <a:endParaRPr/>
          </a:p>
        </p:txBody>
      </p:sp>
      <p:sp>
        <p:nvSpPr>
          <p:cNvPr id="1955" name="object 1955"/>
          <p:cNvSpPr/>
          <p:nvPr/>
        </p:nvSpPr>
        <p:spPr>
          <a:xfrm>
            <a:off x="7482840" y="5591809"/>
            <a:ext cx="21590" cy="0"/>
          </a:xfrm>
          <a:custGeom>
            <a:avLst/>
            <a:gdLst/>
            <a:ahLst/>
            <a:cxnLst/>
            <a:rect l="l" t="t" r="r" b="b"/>
            <a:pathLst>
              <a:path w="21590">
                <a:moveTo>
                  <a:pt x="21589" y="0"/>
                </a:moveTo>
                <a:lnTo>
                  <a:pt x="0" y="0"/>
                </a:lnTo>
              </a:path>
            </a:pathLst>
          </a:custGeom>
          <a:ln w="22860">
            <a:solidFill>
              <a:srgbClr val="7F0000"/>
            </a:solidFill>
          </a:ln>
        </p:spPr>
        <p:txBody>
          <a:bodyPr wrap="square" lIns="0" tIns="0" rIns="0" bIns="0" rtlCol="0"/>
          <a:lstStyle/>
          <a:p>
            <a:endParaRPr/>
          </a:p>
        </p:txBody>
      </p:sp>
      <p:sp>
        <p:nvSpPr>
          <p:cNvPr id="1956" name="object 1956"/>
          <p:cNvSpPr/>
          <p:nvPr/>
        </p:nvSpPr>
        <p:spPr>
          <a:xfrm>
            <a:off x="7438390" y="5591809"/>
            <a:ext cx="22860" cy="0"/>
          </a:xfrm>
          <a:custGeom>
            <a:avLst/>
            <a:gdLst/>
            <a:ahLst/>
            <a:cxnLst/>
            <a:rect l="l" t="t" r="r" b="b"/>
            <a:pathLst>
              <a:path w="22859">
                <a:moveTo>
                  <a:pt x="22859" y="0"/>
                </a:moveTo>
                <a:lnTo>
                  <a:pt x="0" y="0"/>
                </a:lnTo>
              </a:path>
            </a:pathLst>
          </a:custGeom>
          <a:ln w="22860">
            <a:solidFill>
              <a:srgbClr val="7F0000"/>
            </a:solidFill>
          </a:ln>
        </p:spPr>
        <p:txBody>
          <a:bodyPr wrap="square" lIns="0" tIns="0" rIns="0" bIns="0" rtlCol="0"/>
          <a:lstStyle/>
          <a:p>
            <a:endParaRPr/>
          </a:p>
        </p:txBody>
      </p:sp>
      <p:sp>
        <p:nvSpPr>
          <p:cNvPr id="1957" name="object 1957"/>
          <p:cNvSpPr/>
          <p:nvPr/>
        </p:nvSpPr>
        <p:spPr>
          <a:xfrm>
            <a:off x="7395209" y="5591809"/>
            <a:ext cx="21590" cy="0"/>
          </a:xfrm>
          <a:custGeom>
            <a:avLst/>
            <a:gdLst/>
            <a:ahLst/>
            <a:cxnLst/>
            <a:rect l="l" t="t" r="r" b="b"/>
            <a:pathLst>
              <a:path w="21590">
                <a:moveTo>
                  <a:pt x="21590" y="0"/>
                </a:moveTo>
                <a:lnTo>
                  <a:pt x="0" y="0"/>
                </a:lnTo>
              </a:path>
            </a:pathLst>
          </a:custGeom>
          <a:ln w="22860">
            <a:solidFill>
              <a:srgbClr val="7F0000"/>
            </a:solidFill>
          </a:ln>
        </p:spPr>
        <p:txBody>
          <a:bodyPr wrap="square" lIns="0" tIns="0" rIns="0" bIns="0" rtlCol="0"/>
          <a:lstStyle/>
          <a:p>
            <a:endParaRPr/>
          </a:p>
        </p:txBody>
      </p:sp>
      <p:sp>
        <p:nvSpPr>
          <p:cNvPr id="1958" name="object 1958"/>
          <p:cNvSpPr/>
          <p:nvPr/>
        </p:nvSpPr>
        <p:spPr>
          <a:xfrm>
            <a:off x="7350759" y="5591809"/>
            <a:ext cx="21590" cy="0"/>
          </a:xfrm>
          <a:custGeom>
            <a:avLst/>
            <a:gdLst/>
            <a:ahLst/>
            <a:cxnLst/>
            <a:rect l="l" t="t" r="r" b="b"/>
            <a:pathLst>
              <a:path w="21590">
                <a:moveTo>
                  <a:pt x="21590" y="0"/>
                </a:moveTo>
                <a:lnTo>
                  <a:pt x="0" y="0"/>
                </a:lnTo>
              </a:path>
            </a:pathLst>
          </a:custGeom>
          <a:ln w="22860">
            <a:solidFill>
              <a:srgbClr val="7F0000"/>
            </a:solidFill>
          </a:ln>
        </p:spPr>
        <p:txBody>
          <a:bodyPr wrap="square" lIns="0" tIns="0" rIns="0" bIns="0" rtlCol="0"/>
          <a:lstStyle/>
          <a:p>
            <a:endParaRPr/>
          </a:p>
        </p:txBody>
      </p:sp>
      <p:sp>
        <p:nvSpPr>
          <p:cNvPr id="1959" name="object 1959"/>
          <p:cNvSpPr/>
          <p:nvPr/>
        </p:nvSpPr>
        <p:spPr>
          <a:xfrm>
            <a:off x="7306309" y="5591809"/>
            <a:ext cx="22860" cy="0"/>
          </a:xfrm>
          <a:custGeom>
            <a:avLst/>
            <a:gdLst/>
            <a:ahLst/>
            <a:cxnLst/>
            <a:rect l="l" t="t" r="r" b="b"/>
            <a:pathLst>
              <a:path w="22859">
                <a:moveTo>
                  <a:pt x="22860" y="0"/>
                </a:moveTo>
                <a:lnTo>
                  <a:pt x="0" y="0"/>
                </a:lnTo>
              </a:path>
            </a:pathLst>
          </a:custGeom>
          <a:ln w="22860">
            <a:solidFill>
              <a:srgbClr val="7F0000"/>
            </a:solidFill>
          </a:ln>
        </p:spPr>
        <p:txBody>
          <a:bodyPr wrap="square" lIns="0" tIns="0" rIns="0" bIns="0" rtlCol="0"/>
          <a:lstStyle/>
          <a:p>
            <a:endParaRPr/>
          </a:p>
        </p:txBody>
      </p:sp>
      <p:sp>
        <p:nvSpPr>
          <p:cNvPr id="1960" name="object 1960"/>
          <p:cNvSpPr/>
          <p:nvPr/>
        </p:nvSpPr>
        <p:spPr>
          <a:xfrm>
            <a:off x="7263130" y="5591809"/>
            <a:ext cx="21590" cy="0"/>
          </a:xfrm>
          <a:custGeom>
            <a:avLst/>
            <a:gdLst/>
            <a:ahLst/>
            <a:cxnLst/>
            <a:rect l="l" t="t" r="r" b="b"/>
            <a:pathLst>
              <a:path w="21590">
                <a:moveTo>
                  <a:pt x="21590" y="0"/>
                </a:moveTo>
                <a:lnTo>
                  <a:pt x="0" y="0"/>
                </a:lnTo>
              </a:path>
            </a:pathLst>
          </a:custGeom>
          <a:ln w="22860">
            <a:solidFill>
              <a:srgbClr val="7F0000"/>
            </a:solidFill>
          </a:ln>
        </p:spPr>
        <p:txBody>
          <a:bodyPr wrap="square" lIns="0" tIns="0" rIns="0" bIns="0" rtlCol="0"/>
          <a:lstStyle/>
          <a:p>
            <a:endParaRPr/>
          </a:p>
        </p:txBody>
      </p:sp>
      <p:sp>
        <p:nvSpPr>
          <p:cNvPr id="1961" name="object 1961"/>
          <p:cNvSpPr/>
          <p:nvPr/>
        </p:nvSpPr>
        <p:spPr>
          <a:xfrm>
            <a:off x="7218680" y="5591809"/>
            <a:ext cx="22860" cy="0"/>
          </a:xfrm>
          <a:custGeom>
            <a:avLst/>
            <a:gdLst/>
            <a:ahLst/>
            <a:cxnLst/>
            <a:rect l="l" t="t" r="r" b="b"/>
            <a:pathLst>
              <a:path w="22859">
                <a:moveTo>
                  <a:pt x="22860" y="0"/>
                </a:moveTo>
                <a:lnTo>
                  <a:pt x="0" y="0"/>
                </a:lnTo>
              </a:path>
            </a:pathLst>
          </a:custGeom>
          <a:ln w="22860">
            <a:solidFill>
              <a:srgbClr val="7F0000"/>
            </a:solidFill>
          </a:ln>
        </p:spPr>
        <p:txBody>
          <a:bodyPr wrap="square" lIns="0" tIns="0" rIns="0" bIns="0" rtlCol="0"/>
          <a:lstStyle/>
          <a:p>
            <a:endParaRPr/>
          </a:p>
        </p:txBody>
      </p:sp>
      <p:sp>
        <p:nvSpPr>
          <p:cNvPr id="1962" name="object 1962"/>
          <p:cNvSpPr/>
          <p:nvPr/>
        </p:nvSpPr>
        <p:spPr>
          <a:xfrm>
            <a:off x="7175500" y="5591809"/>
            <a:ext cx="21590" cy="0"/>
          </a:xfrm>
          <a:custGeom>
            <a:avLst/>
            <a:gdLst/>
            <a:ahLst/>
            <a:cxnLst/>
            <a:rect l="l" t="t" r="r" b="b"/>
            <a:pathLst>
              <a:path w="21590">
                <a:moveTo>
                  <a:pt x="21590" y="0"/>
                </a:moveTo>
                <a:lnTo>
                  <a:pt x="0" y="0"/>
                </a:lnTo>
              </a:path>
            </a:pathLst>
          </a:custGeom>
          <a:ln w="22860">
            <a:solidFill>
              <a:srgbClr val="7F0000"/>
            </a:solidFill>
          </a:ln>
        </p:spPr>
        <p:txBody>
          <a:bodyPr wrap="square" lIns="0" tIns="0" rIns="0" bIns="0" rtlCol="0"/>
          <a:lstStyle/>
          <a:p>
            <a:endParaRPr/>
          </a:p>
        </p:txBody>
      </p:sp>
      <p:sp>
        <p:nvSpPr>
          <p:cNvPr id="1963" name="object 1963"/>
          <p:cNvSpPr/>
          <p:nvPr/>
        </p:nvSpPr>
        <p:spPr>
          <a:xfrm>
            <a:off x="7131050" y="5591809"/>
            <a:ext cx="21590" cy="0"/>
          </a:xfrm>
          <a:custGeom>
            <a:avLst/>
            <a:gdLst/>
            <a:ahLst/>
            <a:cxnLst/>
            <a:rect l="l" t="t" r="r" b="b"/>
            <a:pathLst>
              <a:path w="21590">
                <a:moveTo>
                  <a:pt x="21590" y="0"/>
                </a:moveTo>
                <a:lnTo>
                  <a:pt x="0" y="0"/>
                </a:lnTo>
              </a:path>
            </a:pathLst>
          </a:custGeom>
          <a:ln w="22860">
            <a:solidFill>
              <a:srgbClr val="7F0000"/>
            </a:solidFill>
          </a:ln>
        </p:spPr>
        <p:txBody>
          <a:bodyPr wrap="square" lIns="0" tIns="0" rIns="0" bIns="0" rtlCol="0"/>
          <a:lstStyle/>
          <a:p>
            <a:endParaRPr/>
          </a:p>
        </p:txBody>
      </p:sp>
      <p:sp>
        <p:nvSpPr>
          <p:cNvPr id="1964" name="object 1964"/>
          <p:cNvSpPr/>
          <p:nvPr/>
        </p:nvSpPr>
        <p:spPr>
          <a:xfrm>
            <a:off x="7087869" y="5591809"/>
            <a:ext cx="21590" cy="0"/>
          </a:xfrm>
          <a:custGeom>
            <a:avLst/>
            <a:gdLst/>
            <a:ahLst/>
            <a:cxnLst/>
            <a:rect l="l" t="t" r="r" b="b"/>
            <a:pathLst>
              <a:path w="21590">
                <a:moveTo>
                  <a:pt x="21589" y="0"/>
                </a:moveTo>
                <a:lnTo>
                  <a:pt x="0" y="0"/>
                </a:lnTo>
              </a:path>
            </a:pathLst>
          </a:custGeom>
          <a:ln w="22860">
            <a:solidFill>
              <a:srgbClr val="7F0000"/>
            </a:solidFill>
          </a:ln>
        </p:spPr>
        <p:txBody>
          <a:bodyPr wrap="square" lIns="0" tIns="0" rIns="0" bIns="0" rtlCol="0"/>
          <a:lstStyle/>
          <a:p>
            <a:endParaRPr/>
          </a:p>
        </p:txBody>
      </p:sp>
      <p:sp>
        <p:nvSpPr>
          <p:cNvPr id="1965" name="object 1965"/>
          <p:cNvSpPr/>
          <p:nvPr/>
        </p:nvSpPr>
        <p:spPr>
          <a:xfrm>
            <a:off x="7043419" y="5591809"/>
            <a:ext cx="21590" cy="0"/>
          </a:xfrm>
          <a:custGeom>
            <a:avLst/>
            <a:gdLst/>
            <a:ahLst/>
            <a:cxnLst/>
            <a:rect l="l" t="t" r="r" b="b"/>
            <a:pathLst>
              <a:path w="21590">
                <a:moveTo>
                  <a:pt x="21589" y="0"/>
                </a:moveTo>
                <a:lnTo>
                  <a:pt x="0" y="0"/>
                </a:lnTo>
              </a:path>
            </a:pathLst>
          </a:custGeom>
          <a:ln w="22860">
            <a:solidFill>
              <a:srgbClr val="7F0000"/>
            </a:solidFill>
          </a:ln>
        </p:spPr>
        <p:txBody>
          <a:bodyPr wrap="square" lIns="0" tIns="0" rIns="0" bIns="0" rtlCol="0"/>
          <a:lstStyle/>
          <a:p>
            <a:endParaRPr/>
          </a:p>
        </p:txBody>
      </p:sp>
      <p:sp>
        <p:nvSpPr>
          <p:cNvPr id="1966" name="object 1966"/>
          <p:cNvSpPr/>
          <p:nvPr/>
        </p:nvSpPr>
        <p:spPr>
          <a:xfrm>
            <a:off x="6998969" y="5591809"/>
            <a:ext cx="22860" cy="0"/>
          </a:xfrm>
          <a:custGeom>
            <a:avLst/>
            <a:gdLst/>
            <a:ahLst/>
            <a:cxnLst/>
            <a:rect l="l" t="t" r="r" b="b"/>
            <a:pathLst>
              <a:path w="22859">
                <a:moveTo>
                  <a:pt x="22859" y="0"/>
                </a:moveTo>
                <a:lnTo>
                  <a:pt x="0" y="0"/>
                </a:lnTo>
              </a:path>
            </a:pathLst>
          </a:custGeom>
          <a:ln w="22860">
            <a:solidFill>
              <a:srgbClr val="7F0000"/>
            </a:solidFill>
          </a:ln>
        </p:spPr>
        <p:txBody>
          <a:bodyPr wrap="square" lIns="0" tIns="0" rIns="0" bIns="0" rtlCol="0"/>
          <a:lstStyle/>
          <a:p>
            <a:endParaRPr/>
          </a:p>
        </p:txBody>
      </p:sp>
      <p:sp>
        <p:nvSpPr>
          <p:cNvPr id="1967" name="object 1967"/>
          <p:cNvSpPr/>
          <p:nvPr/>
        </p:nvSpPr>
        <p:spPr>
          <a:xfrm>
            <a:off x="6955790" y="5591809"/>
            <a:ext cx="21590" cy="0"/>
          </a:xfrm>
          <a:custGeom>
            <a:avLst/>
            <a:gdLst/>
            <a:ahLst/>
            <a:cxnLst/>
            <a:rect l="l" t="t" r="r" b="b"/>
            <a:pathLst>
              <a:path w="21590">
                <a:moveTo>
                  <a:pt x="21589" y="0"/>
                </a:moveTo>
                <a:lnTo>
                  <a:pt x="0" y="0"/>
                </a:lnTo>
              </a:path>
            </a:pathLst>
          </a:custGeom>
          <a:ln w="22860">
            <a:solidFill>
              <a:srgbClr val="7F0000"/>
            </a:solidFill>
          </a:ln>
        </p:spPr>
        <p:txBody>
          <a:bodyPr wrap="square" lIns="0" tIns="0" rIns="0" bIns="0" rtlCol="0"/>
          <a:lstStyle/>
          <a:p>
            <a:endParaRPr/>
          </a:p>
        </p:txBody>
      </p:sp>
      <p:sp>
        <p:nvSpPr>
          <p:cNvPr id="1968" name="object 1968"/>
          <p:cNvSpPr/>
          <p:nvPr/>
        </p:nvSpPr>
        <p:spPr>
          <a:xfrm>
            <a:off x="6911340" y="5591809"/>
            <a:ext cx="22860" cy="0"/>
          </a:xfrm>
          <a:custGeom>
            <a:avLst/>
            <a:gdLst/>
            <a:ahLst/>
            <a:cxnLst/>
            <a:rect l="l" t="t" r="r" b="b"/>
            <a:pathLst>
              <a:path w="22859">
                <a:moveTo>
                  <a:pt x="22859" y="0"/>
                </a:moveTo>
                <a:lnTo>
                  <a:pt x="0" y="0"/>
                </a:lnTo>
              </a:path>
            </a:pathLst>
          </a:custGeom>
          <a:ln w="22860">
            <a:solidFill>
              <a:srgbClr val="7F0000"/>
            </a:solidFill>
          </a:ln>
        </p:spPr>
        <p:txBody>
          <a:bodyPr wrap="square" lIns="0" tIns="0" rIns="0" bIns="0" rtlCol="0"/>
          <a:lstStyle/>
          <a:p>
            <a:endParaRPr/>
          </a:p>
        </p:txBody>
      </p:sp>
      <p:sp>
        <p:nvSpPr>
          <p:cNvPr id="1969" name="object 1969"/>
          <p:cNvSpPr/>
          <p:nvPr/>
        </p:nvSpPr>
        <p:spPr>
          <a:xfrm>
            <a:off x="6868159" y="5591809"/>
            <a:ext cx="21590" cy="0"/>
          </a:xfrm>
          <a:custGeom>
            <a:avLst/>
            <a:gdLst/>
            <a:ahLst/>
            <a:cxnLst/>
            <a:rect l="l" t="t" r="r" b="b"/>
            <a:pathLst>
              <a:path w="21590">
                <a:moveTo>
                  <a:pt x="21590" y="0"/>
                </a:moveTo>
                <a:lnTo>
                  <a:pt x="0" y="0"/>
                </a:lnTo>
              </a:path>
            </a:pathLst>
          </a:custGeom>
          <a:ln w="22860">
            <a:solidFill>
              <a:srgbClr val="7F0000"/>
            </a:solidFill>
          </a:ln>
        </p:spPr>
        <p:txBody>
          <a:bodyPr wrap="square" lIns="0" tIns="0" rIns="0" bIns="0" rtlCol="0"/>
          <a:lstStyle/>
          <a:p>
            <a:endParaRPr/>
          </a:p>
        </p:txBody>
      </p:sp>
      <p:sp>
        <p:nvSpPr>
          <p:cNvPr id="1970" name="object 1970"/>
          <p:cNvSpPr/>
          <p:nvPr/>
        </p:nvSpPr>
        <p:spPr>
          <a:xfrm>
            <a:off x="6823709" y="5591809"/>
            <a:ext cx="21590" cy="0"/>
          </a:xfrm>
          <a:custGeom>
            <a:avLst/>
            <a:gdLst/>
            <a:ahLst/>
            <a:cxnLst/>
            <a:rect l="l" t="t" r="r" b="b"/>
            <a:pathLst>
              <a:path w="21590">
                <a:moveTo>
                  <a:pt x="21590" y="0"/>
                </a:moveTo>
                <a:lnTo>
                  <a:pt x="0" y="0"/>
                </a:lnTo>
              </a:path>
            </a:pathLst>
          </a:custGeom>
          <a:ln w="22860">
            <a:solidFill>
              <a:srgbClr val="7F0000"/>
            </a:solidFill>
          </a:ln>
        </p:spPr>
        <p:txBody>
          <a:bodyPr wrap="square" lIns="0" tIns="0" rIns="0" bIns="0" rtlCol="0"/>
          <a:lstStyle/>
          <a:p>
            <a:endParaRPr/>
          </a:p>
        </p:txBody>
      </p:sp>
      <p:sp>
        <p:nvSpPr>
          <p:cNvPr id="1971" name="object 1971"/>
          <p:cNvSpPr/>
          <p:nvPr/>
        </p:nvSpPr>
        <p:spPr>
          <a:xfrm>
            <a:off x="6779259" y="5591809"/>
            <a:ext cx="22860" cy="0"/>
          </a:xfrm>
          <a:custGeom>
            <a:avLst/>
            <a:gdLst/>
            <a:ahLst/>
            <a:cxnLst/>
            <a:rect l="l" t="t" r="r" b="b"/>
            <a:pathLst>
              <a:path w="22859">
                <a:moveTo>
                  <a:pt x="22860" y="0"/>
                </a:moveTo>
                <a:lnTo>
                  <a:pt x="0" y="0"/>
                </a:lnTo>
              </a:path>
            </a:pathLst>
          </a:custGeom>
          <a:ln w="22860">
            <a:solidFill>
              <a:srgbClr val="7F0000"/>
            </a:solidFill>
          </a:ln>
        </p:spPr>
        <p:txBody>
          <a:bodyPr wrap="square" lIns="0" tIns="0" rIns="0" bIns="0" rtlCol="0"/>
          <a:lstStyle/>
          <a:p>
            <a:endParaRPr/>
          </a:p>
        </p:txBody>
      </p:sp>
      <p:sp>
        <p:nvSpPr>
          <p:cNvPr id="1972" name="object 1972"/>
          <p:cNvSpPr/>
          <p:nvPr/>
        </p:nvSpPr>
        <p:spPr>
          <a:xfrm>
            <a:off x="6736080" y="5591809"/>
            <a:ext cx="21590" cy="0"/>
          </a:xfrm>
          <a:custGeom>
            <a:avLst/>
            <a:gdLst/>
            <a:ahLst/>
            <a:cxnLst/>
            <a:rect l="l" t="t" r="r" b="b"/>
            <a:pathLst>
              <a:path w="21590">
                <a:moveTo>
                  <a:pt x="21590" y="0"/>
                </a:moveTo>
                <a:lnTo>
                  <a:pt x="0" y="0"/>
                </a:lnTo>
              </a:path>
            </a:pathLst>
          </a:custGeom>
          <a:ln w="22860">
            <a:solidFill>
              <a:srgbClr val="7F0000"/>
            </a:solidFill>
          </a:ln>
        </p:spPr>
        <p:txBody>
          <a:bodyPr wrap="square" lIns="0" tIns="0" rIns="0" bIns="0" rtlCol="0"/>
          <a:lstStyle/>
          <a:p>
            <a:endParaRPr/>
          </a:p>
        </p:txBody>
      </p:sp>
      <p:sp>
        <p:nvSpPr>
          <p:cNvPr id="1973" name="object 1973"/>
          <p:cNvSpPr/>
          <p:nvPr/>
        </p:nvSpPr>
        <p:spPr>
          <a:xfrm>
            <a:off x="6691630" y="5591809"/>
            <a:ext cx="22860" cy="0"/>
          </a:xfrm>
          <a:custGeom>
            <a:avLst/>
            <a:gdLst/>
            <a:ahLst/>
            <a:cxnLst/>
            <a:rect l="l" t="t" r="r" b="b"/>
            <a:pathLst>
              <a:path w="22859">
                <a:moveTo>
                  <a:pt x="22860" y="0"/>
                </a:moveTo>
                <a:lnTo>
                  <a:pt x="0" y="0"/>
                </a:lnTo>
              </a:path>
            </a:pathLst>
          </a:custGeom>
          <a:ln w="22860">
            <a:solidFill>
              <a:srgbClr val="7F0000"/>
            </a:solidFill>
          </a:ln>
        </p:spPr>
        <p:txBody>
          <a:bodyPr wrap="square" lIns="0" tIns="0" rIns="0" bIns="0" rtlCol="0"/>
          <a:lstStyle/>
          <a:p>
            <a:endParaRPr/>
          </a:p>
        </p:txBody>
      </p:sp>
      <p:sp>
        <p:nvSpPr>
          <p:cNvPr id="1974" name="object 1974"/>
          <p:cNvSpPr/>
          <p:nvPr/>
        </p:nvSpPr>
        <p:spPr>
          <a:xfrm>
            <a:off x="6648450" y="5591809"/>
            <a:ext cx="21590" cy="0"/>
          </a:xfrm>
          <a:custGeom>
            <a:avLst/>
            <a:gdLst/>
            <a:ahLst/>
            <a:cxnLst/>
            <a:rect l="l" t="t" r="r" b="b"/>
            <a:pathLst>
              <a:path w="21590">
                <a:moveTo>
                  <a:pt x="21590" y="0"/>
                </a:moveTo>
                <a:lnTo>
                  <a:pt x="0" y="0"/>
                </a:lnTo>
              </a:path>
            </a:pathLst>
          </a:custGeom>
          <a:ln w="22860">
            <a:solidFill>
              <a:srgbClr val="7F0000"/>
            </a:solidFill>
          </a:ln>
        </p:spPr>
        <p:txBody>
          <a:bodyPr wrap="square" lIns="0" tIns="0" rIns="0" bIns="0" rtlCol="0"/>
          <a:lstStyle/>
          <a:p>
            <a:endParaRPr/>
          </a:p>
        </p:txBody>
      </p:sp>
      <p:sp>
        <p:nvSpPr>
          <p:cNvPr id="1975" name="object 1975"/>
          <p:cNvSpPr/>
          <p:nvPr/>
        </p:nvSpPr>
        <p:spPr>
          <a:xfrm>
            <a:off x="6604000" y="5591809"/>
            <a:ext cx="21590" cy="0"/>
          </a:xfrm>
          <a:custGeom>
            <a:avLst/>
            <a:gdLst/>
            <a:ahLst/>
            <a:cxnLst/>
            <a:rect l="l" t="t" r="r" b="b"/>
            <a:pathLst>
              <a:path w="21590">
                <a:moveTo>
                  <a:pt x="21590" y="0"/>
                </a:moveTo>
                <a:lnTo>
                  <a:pt x="0" y="0"/>
                </a:lnTo>
              </a:path>
            </a:pathLst>
          </a:custGeom>
          <a:ln w="22860">
            <a:solidFill>
              <a:srgbClr val="7F0000"/>
            </a:solidFill>
          </a:ln>
        </p:spPr>
        <p:txBody>
          <a:bodyPr wrap="square" lIns="0" tIns="0" rIns="0" bIns="0" rtlCol="0"/>
          <a:lstStyle/>
          <a:p>
            <a:endParaRPr/>
          </a:p>
        </p:txBody>
      </p:sp>
      <p:sp>
        <p:nvSpPr>
          <p:cNvPr id="1976" name="object 1976"/>
          <p:cNvSpPr/>
          <p:nvPr/>
        </p:nvSpPr>
        <p:spPr>
          <a:xfrm>
            <a:off x="6560819" y="5591809"/>
            <a:ext cx="21590" cy="0"/>
          </a:xfrm>
          <a:custGeom>
            <a:avLst/>
            <a:gdLst/>
            <a:ahLst/>
            <a:cxnLst/>
            <a:rect l="l" t="t" r="r" b="b"/>
            <a:pathLst>
              <a:path w="21590">
                <a:moveTo>
                  <a:pt x="21589" y="0"/>
                </a:moveTo>
                <a:lnTo>
                  <a:pt x="0" y="0"/>
                </a:lnTo>
              </a:path>
            </a:pathLst>
          </a:custGeom>
          <a:ln w="22860">
            <a:solidFill>
              <a:srgbClr val="7F0000"/>
            </a:solidFill>
          </a:ln>
        </p:spPr>
        <p:txBody>
          <a:bodyPr wrap="square" lIns="0" tIns="0" rIns="0" bIns="0" rtlCol="0"/>
          <a:lstStyle/>
          <a:p>
            <a:endParaRPr/>
          </a:p>
        </p:txBody>
      </p:sp>
      <p:sp>
        <p:nvSpPr>
          <p:cNvPr id="1977" name="object 1977"/>
          <p:cNvSpPr/>
          <p:nvPr/>
        </p:nvSpPr>
        <p:spPr>
          <a:xfrm>
            <a:off x="6516369" y="5591809"/>
            <a:ext cx="21590" cy="0"/>
          </a:xfrm>
          <a:custGeom>
            <a:avLst/>
            <a:gdLst/>
            <a:ahLst/>
            <a:cxnLst/>
            <a:rect l="l" t="t" r="r" b="b"/>
            <a:pathLst>
              <a:path w="21590">
                <a:moveTo>
                  <a:pt x="21589" y="0"/>
                </a:moveTo>
                <a:lnTo>
                  <a:pt x="0" y="0"/>
                </a:lnTo>
              </a:path>
            </a:pathLst>
          </a:custGeom>
          <a:ln w="22860">
            <a:solidFill>
              <a:srgbClr val="7F0000"/>
            </a:solidFill>
          </a:ln>
        </p:spPr>
        <p:txBody>
          <a:bodyPr wrap="square" lIns="0" tIns="0" rIns="0" bIns="0" rtlCol="0"/>
          <a:lstStyle/>
          <a:p>
            <a:endParaRPr/>
          </a:p>
        </p:txBody>
      </p:sp>
      <p:sp>
        <p:nvSpPr>
          <p:cNvPr id="1978" name="object 1978"/>
          <p:cNvSpPr/>
          <p:nvPr/>
        </p:nvSpPr>
        <p:spPr>
          <a:xfrm>
            <a:off x="6471920" y="5591809"/>
            <a:ext cx="22860" cy="0"/>
          </a:xfrm>
          <a:custGeom>
            <a:avLst/>
            <a:gdLst/>
            <a:ahLst/>
            <a:cxnLst/>
            <a:rect l="l" t="t" r="r" b="b"/>
            <a:pathLst>
              <a:path w="22860">
                <a:moveTo>
                  <a:pt x="22859" y="0"/>
                </a:moveTo>
                <a:lnTo>
                  <a:pt x="0" y="0"/>
                </a:lnTo>
              </a:path>
            </a:pathLst>
          </a:custGeom>
          <a:ln w="22860">
            <a:solidFill>
              <a:srgbClr val="7F0000"/>
            </a:solidFill>
          </a:ln>
        </p:spPr>
        <p:txBody>
          <a:bodyPr wrap="square" lIns="0" tIns="0" rIns="0" bIns="0" rtlCol="0"/>
          <a:lstStyle/>
          <a:p>
            <a:endParaRPr/>
          </a:p>
        </p:txBody>
      </p:sp>
      <p:sp>
        <p:nvSpPr>
          <p:cNvPr id="1979" name="object 1979"/>
          <p:cNvSpPr/>
          <p:nvPr/>
        </p:nvSpPr>
        <p:spPr>
          <a:xfrm>
            <a:off x="6428740" y="5591809"/>
            <a:ext cx="21590" cy="0"/>
          </a:xfrm>
          <a:custGeom>
            <a:avLst/>
            <a:gdLst/>
            <a:ahLst/>
            <a:cxnLst/>
            <a:rect l="l" t="t" r="r" b="b"/>
            <a:pathLst>
              <a:path w="21589">
                <a:moveTo>
                  <a:pt x="21589" y="0"/>
                </a:moveTo>
                <a:lnTo>
                  <a:pt x="0" y="0"/>
                </a:lnTo>
              </a:path>
            </a:pathLst>
          </a:custGeom>
          <a:ln w="22860">
            <a:solidFill>
              <a:srgbClr val="7F0000"/>
            </a:solidFill>
          </a:ln>
        </p:spPr>
        <p:txBody>
          <a:bodyPr wrap="square" lIns="0" tIns="0" rIns="0" bIns="0" rtlCol="0"/>
          <a:lstStyle/>
          <a:p>
            <a:endParaRPr/>
          </a:p>
        </p:txBody>
      </p:sp>
      <p:sp>
        <p:nvSpPr>
          <p:cNvPr id="1980" name="object 1980"/>
          <p:cNvSpPr/>
          <p:nvPr/>
        </p:nvSpPr>
        <p:spPr>
          <a:xfrm>
            <a:off x="6384290" y="5591809"/>
            <a:ext cx="22860" cy="0"/>
          </a:xfrm>
          <a:custGeom>
            <a:avLst/>
            <a:gdLst/>
            <a:ahLst/>
            <a:cxnLst/>
            <a:rect l="l" t="t" r="r" b="b"/>
            <a:pathLst>
              <a:path w="22860">
                <a:moveTo>
                  <a:pt x="22860" y="0"/>
                </a:moveTo>
                <a:lnTo>
                  <a:pt x="0" y="0"/>
                </a:lnTo>
              </a:path>
            </a:pathLst>
          </a:custGeom>
          <a:ln w="22860">
            <a:solidFill>
              <a:srgbClr val="7F0000"/>
            </a:solidFill>
          </a:ln>
        </p:spPr>
        <p:txBody>
          <a:bodyPr wrap="square" lIns="0" tIns="0" rIns="0" bIns="0" rtlCol="0"/>
          <a:lstStyle/>
          <a:p>
            <a:endParaRPr/>
          </a:p>
        </p:txBody>
      </p:sp>
      <p:sp>
        <p:nvSpPr>
          <p:cNvPr id="1981" name="object 1981"/>
          <p:cNvSpPr/>
          <p:nvPr/>
        </p:nvSpPr>
        <p:spPr>
          <a:xfrm>
            <a:off x="6381750" y="5551170"/>
            <a:ext cx="0" cy="21590"/>
          </a:xfrm>
          <a:custGeom>
            <a:avLst/>
            <a:gdLst/>
            <a:ahLst/>
            <a:cxnLst/>
            <a:rect l="l" t="t" r="r" b="b"/>
            <a:pathLst>
              <a:path h="21589">
                <a:moveTo>
                  <a:pt x="-11429" y="10794"/>
                </a:moveTo>
                <a:lnTo>
                  <a:pt x="11429" y="10794"/>
                </a:lnTo>
              </a:path>
            </a:pathLst>
          </a:custGeom>
          <a:ln w="21590">
            <a:solidFill>
              <a:srgbClr val="7F0000"/>
            </a:solidFill>
          </a:ln>
        </p:spPr>
        <p:txBody>
          <a:bodyPr wrap="square" lIns="0" tIns="0" rIns="0" bIns="0" rtlCol="0"/>
          <a:lstStyle/>
          <a:p>
            <a:endParaRPr/>
          </a:p>
        </p:txBody>
      </p:sp>
      <p:sp>
        <p:nvSpPr>
          <p:cNvPr id="1982" name="object 1982"/>
          <p:cNvSpPr/>
          <p:nvPr/>
        </p:nvSpPr>
        <p:spPr>
          <a:xfrm>
            <a:off x="6381750" y="5506720"/>
            <a:ext cx="0" cy="22860"/>
          </a:xfrm>
          <a:custGeom>
            <a:avLst/>
            <a:gdLst/>
            <a:ahLst/>
            <a:cxnLst/>
            <a:rect l="l" t="t" r="r" b="b"/>
            <a:pathLst>
              <a:path h="22860">
                <a:moveTo>
                  <a:pt x="-11429" y="11429"/>
                </a:moveTo>
                <a:lnTo>
                  <a:pt x="11429" y="11429"/>
                </a:lnTo>
              </a:path>
            </a:pathLst>
          </a:custGeom>
          <a:ln w="22860">
            <a:solidFill>
              <a:srgbClr val="7F0000"/>
            </a:solidFill>
          </a:ln>
        </p:spPr>
        <p:txBody>
          <a:bodyPr wrap="square" lIns="0" tIns="0" rIns="0" bIns="0" rtlCol="0"/>
          <a:lstStyle/>
          <a:p>
            <a:endParaRPr/>
          </a:p>
        </p:txBody>
      </p:sp>
      <p:sp>
        <p:nvSpPr>
          <p:cNvPr id="1983" name="object 1983"/>
          <p:cNvSpPr/>
          <p:nvPr/>
        </p:nvSpPr>
        <p:spPr>
          <a:xfrm>
            <a:off x="6381750" y="5463540"/>
            <a:ext cx="0" cy="21590"/>
          </a:xfrm>
          <a:custGeom>
            <a:avLst/>
            <a:gdLst/>
            <a:ahLst/>
            <a:cxnLst/>
            <a:rect l="l" t="t" r="r" b="b"/>
            <a:pathLst>
              <a:path h="21589">
                <a:moveTo>
                  <a:pt x="-11429" y="10795"/>
                </a:moveTo>
                <a:lnTo>
                  <a:pt x="11429" y="10795"/>
                </a:lnTo>
              </a:path>
            </a:pathLst>
          </a:custGeom>
          <a:ln w="21590">
            <a:solidFill>
              <a:srgbClr val="7F0000"/>
            </a:solidFill>
          </a:ln>
        </p:spPr>
        <p:txBody>
          <a:bodyPr wrap="square" lIns="0" tIns="0" rIns="0" bIns="0" rtlCol="0"/>
          <a:lstStyle/>
          <a:p>
            <a:endParaRPr/>
          </a:p>
        </p:txBody>
      </p:sp>
      <p:sp>
        <p:nvSpPr>
          <p:cNvPr id="1984" name="object 1984"/>
          <p:cNvSpPr/>
          <p:nvPr/>
        </p:nvSpPr>
        <p:spPr>
          <a:xfrm>
            <a:off x="6381750" y="5419090"/>
            <a:ext cx="0" cy="22860"/>
          </a:xfrm>
          <a:custGeom>
            <a:avLst/>
            <a:gdLst/>
            <a:ahLst/>
            <a:cxnLst/>
            <a:rect l="l" t="t" r="r" b="b"/>
            <a:pathLst>
              <a:path h="22860">
                <a:moveTo>
                  <a:pt x="-11429" y="11430"/>
                </a:moveTo>
                <a:lnTo>
                  <a:pt x="11429" y="11430"/>
                </a:lnTo>
              </a:path>
            </a:pathLst>
          </a:custGeom>
          <a:ln w="22859">
            <a:solidFill>
              <a:srgbClr val="7F0000"/>
            </a:solidFill>
          </a:ln>
        </p:spPr>
        <p:txBody>
          <a:bodyPr wrap="square" lIns="0" tIns="0" rIns="0" bIns="0" rtlCol="0"/>
          <a:lstStyle/>
          <a:p>
            <a:endParaRPr/>
          </a:p>
        </p:txBody>
      </p:sp>
      <p:sp>
        <p:nvSpPr>
          <p:cNvPr id="1985" name="object 1985"/>
          <p:cNvSpPr/>
          <p:nvPr/>
        </p:nvSpPr>
        <p:spPr>
          <a:xfrm>
            <a:off x="6381750" y="5375909"/>
            <a:ext cx="0" cy="21590"/>
          </a:xfrm>
          <a:custGeom>
            <a:avLst/>
            <a:gdLst/>
            <a:ahLst/>
            <a:cxnLst/>
            <a:rect l="l" t="t" r="r" b="b"/>
            <a:pathLst>
              <a:path h="21589">
                <a:moveTo>
                  <a:pt x="-11429" y="10794"/>
                </a:moveTo>
                <a:lnTo>
                  <a:pt x="11429" y="10794"/>
                </a:lnTo>
              </a:path>
            </a:pathLst>
          </a:custGeom>
          <a:ln w="21590">
            <a:solidFill>
              <a:srgbClr val="7F0000"/>
            </a:solidFill>
          </a:ln>
        </p:spPr>
        <p:txBody>
          <a:bodyPr wrap="square" lIns="0" tIns="0" rIns="0" bIns="0" rtlCol="0"/>
          <a:lstStyle/>
          <a:p>
            <a:endParaRPr/>
          </a:p>
        </p:txBody>
      </p:sp>
      <p:sp>
        <p:nvSpPr>
          <p:cNvPr id="1986" name="object 1986"/>
          <p:cNvSpPr/>
          <p:nvPr/>
        </p:nvSpPr>
        <p:spPr>
          <a:xfrm>
            <a:off x="6381750" y="5331459"/>
            <a:ext cx="0" cy="21590"/>
          </a:xfrm>
          <a:custGeom>
            <a:avLst/>
            <a:gdLst/>
            <a:ahLst/>
            <a:cxnLst/>
            <a:rect l="l" t="t" r="r" b="b"/>
            <a:pathLst>
              <a:path h="21589">
                <a:moveTo>
                  <a:pt x="-11429" y="10794"/>
                </a:moveTo>
                <a:lnTo>
                  <a:pt x="11429" y="10794"/>
                </a:lnTo>
              </a:path>
            </a:pathLst>
          </a:custGeom>
          <a:ln w="21590">
            <a:solidFill>
              <a:srgbClr val="7F0000"/>
            </a:solidFill>
          </a:ln>
        </p:spPr>
        <p:txBody>
          <a:bodyPr wrap="square" lIns="0" tIns="0" rIns="0" bIns="0" rtlCol="0"/>
          <a:lstStyle/>
          <a:p>
            <a:endParaRPr/>
          </a:p>
        </p:txBody>
      </p:sp>
      <p:sp>
        <p:nvSpPr>
          <p:cNvPr id="1987" name="object 1987"/>
          <p:cNvSpPr/>
          <p:nvPr/>
        </p:nvSpPr>
        <p:spPr>
          <a:xfrm>
            <a:off x="6381750" y="5288279"/>
            <a:ext cx="0" cy="21590"/>
          </a:xfrm>
          <a:custGeom>
            <a:avLst/>
            <a:gdLst/>
            <a:ahLst/>
            <a:cxnLst/>
            <a:rect l="l" t="t" r="r" b="b"/>
            <a:pathLst>
              <a:path h="21589">
                <a:moveTo>
                  <a:pt x="-11429" y="10795"/>
                </a:moveTo>
                <a:lnTo>
                  <a:pt x="11429" y="10795"/>
                </a:lnTo>
              </a:path>
            </a:pathLst>
          </a:custGeom>
          <a:ln w="21589">
            <a:solidFill>
              <a:srgbClr val="7F0000"/>
            </a:solidFill>
          </a:ln>
        </p:spPr>
        <p:txBody>
          <a:bodyPr wrap="square" lIns="0" tIns="0" rIns="0" bIns="0" rtlCol="0"/>
          <a:lstStyle/>
          <a:p>
            <a:endParaRPr/>
          </a:p>
        </p:txBody>
      </p:sp>
      <p:sp>
        <p:nvSpPr>
          <p:cNvPr id="1988" name="object 1988"/>
          <p:cNvSpPr/>
          <p:nvPr/>
        </p:nvSpPr>
        <p:spPr>
          <a:xfrm>
            <a:off x="6381750" y="5243829"/>
            <a:ext cx="0" cy="21590"/>
          </a:xfrm>
          <a:custGeom>
            <a:avLst/>
            <a:gdLst/>
            <a:ahLst/>
            <a:cxnLst/>
            <a:rect l="l" t="t" r="r" b="b"/>
            <a:pathLst>
              <a:path h="21589">
                <a:moveTo>
                  <a:pt x="-11429" y="10795"/>
                </a:moveTo>
                <a:lnTo>
                  <a:pt x="11429" y="10795"/>
                </a:lnTo>
              </a:path>
            </a:pathLst>
          </a:custGeom>
          <a:ln w="21589">
            <a:solidFill>
              <a:srgbClr val="7F0000"/>
            </a:solidFill>
          </a:ln>
        </p:spPr>
        <p:txBody>
          <a:bodyPr wrap="square" lIns="0" tIns="0" rIns="0" bIns="0" rtlCol="0"/>
          <a:lstStyle/>
          <a:p>
            <a:endParaRPr/>
          </a:p>
        </p:txBody>
      </p:sp>
      <p:sp>
        <p:nvSpPr>
          <p:cNvPr id="1989" name="object 1989"/>
          <p:cNvSpPr/>
          <p:nvPr/>
        </p:nvSpPr>
        <p:spPr>
          <a:xfrm>
            <a:off x="6384290" y="5223509"/>
            <a:ext cx="21590" cy="0"/>
          </a:xfrm>
          <a:custGeom>
            <a:avLst/>
            <a:gdLst/>
            <a:ahLst/>
            <a:cxnLst/>
            <a:rect l="l" t="t" r="r" b="b"/>
            <a:pathLst>
              <a:path w="21589">
                <a:moveTo>
                  <a:pt x="0" y="0"/>
                </a:moveTo>
                <a:lnTo>
                  <a:pt x="21589" y="0"/>
                </a:lnTo>
              </a:path>
            </a:pathLst>
          </a:custGeom>
          <a:ln w="22860">
            <a:solidFill>
              <a:srgbClr val="7F0000"/>
            </a:solidFill>
          </a:ln>
        </p:spPr>
        <p:txBody>
          <a:bodyPr wrap="square" lIns="0" tIns="0" rIns="0" bIns="0" rtlCol="0"/>
          <a:lstStyle/>
          <a:p>
            <a:endParaRPr/>
          </a:p>
        </p:txBody>
      </p:sp>
      <p:sp>
        <p:nvSpPr>
          <p:cNvPr id="1990" name="object 1990"/>
          <p:cNvSpPr/>
          <p:nvPr/>
        </p:nvSpPr>
        <p:spPr>
          <a:xfrm>
            <a:off x="6427470" y="5223509"/>
            <a:ext cx="22860" cy="0"/>
          </a:xfrm>
          <a:custGeom>
            <a:avLst/>
            <a:gdLst/>
            <a:ahLst/>
            <a:cxnLst/>
            <a:rect l="l" t="t" r="r" b="b"/>
            <a:pathLst>
              <a:path w="22860">
                <a:moveTo>
                  <a:pt x="0" y="0"/>
                </a:moveTo>
                <a:lnTo>
                  <a:pt x="22859" y="0"/>
                </a:lnTo>
              </a:path>
            </a:pathLst>
          </a:custGeom>
          <a:ln w="22860">
            <a:solidFill>
              <a:srgbClr val="7F0000"/>
            </a:solidFill>
          </a:ln>
        </p:spPr>
        <p:txBody>
          <a:bodyPr wrap="square" lIns="0" tIns="0" rIns="0" bIns="0" rtlCol="0"/>
          <a:lstStyle/>
          <a:p>
            <a:endParaRPr/>
          </a:p>
        </p:txBody>
      </p:sp>
      <p:sp>
        <p:nvSpPr>
          <p:cNvPr id="1991" name="object 1991"/>
          <p:cNvSpPr/>
          <p:nvPr/>
        </p:nvSpPr>
        <p:spPr>
          <a:xfrm>
            <a:off x="6471920" y="5223509"/>
            <a:ext cx="21590" cy="0"/>
          </a:xfrm>
          <a:custGeom>
            <a:avLst/>
            <a:gdLst/>
            <a:ahLst/>
            <a:cxnLst/>
            <a:rect l="l" t="t" r="r" b="b"/>
            <a:pathLst>
              <a:path w="21589">
                <a:moveTo>
                  <a:pt x="0" y="0"/>
                </a:moveTo>
                <a:lnTo>
                  <a:pt x="21589" y="0"/>
                </a:lnTo>
              </a:path>
            </a:pathLst>
          </a:custGeom>
          <a:ln w="22860">
            <a:solidFill>
              <a:srgbClr val="7F0000"/>
            </a:solidFill>
          </a:ln>
        </p:spPr>
        <p:txBody>
          <a:bodyPr wrap="square" lIns="0" tIns="0" rIns="0" bIns="0" rtlCol="0"/>
          <a:lstStyle/>
          <a:p>
            <a:endParaRPr/>
          </a:p>
        </p:txBody>
      </p:sp>
      <p:sp>
        <p:nvSpPr>
          <p:cNvPr id="1992" name="object 1992"/>
          <p:cNvSpPr/>
          <p:nvPr/>
        </p:nvSpPr>
        <p:spPr>
          <a:xfrm>
            <a:off x="6515100" y="5223509"/>
            <a:ext cx="22860" cy="0"/>
          </a:xfrm>
          <a:custGeom>
            <a:avLst/>
            <a:gdLst/>
            <a:ahLst/>
            <a:cxnLst/>
            <a:rect l="l" t="t" r="r" b="b"/>
            <a:pathLst>
              <a:path w="22859">
                <a:moveTo>
                  <a:pt x="0" y="0"/>
                </a:moveTo>
                <a:lnTo>
                  <a:pt x="22859" y="0"/>
                </a:lnTo>
              </a:path>
            </a:pathLst>
          </a:custGeom>
          <a:ln w="22860">
            <a:solidFill>
              <a:srgbClr val="7F0000"/>
            </a:solidFill>
          </a:ln>
        </p:spPr>
        <p:txBody>
          <a:bodyPr wrap="square" lIns="0" tIns="0" rIns="0" bIns="0" rtlCol="0"/>
          <a:lstStyle/>
          <a:p>
            <a:endParaRPr/>
          </a:p>
        </p:txBody>
      </p:sp>
      <p:sp>
        <p:nvSpPr>
          <p:cNvPr id="1993" name="object 1993"/>
          <p:cNvSpPr/>
          <p:nvPr/>
        </p:nvSpPr>
        <p:spPr>
          <a:xfrm>
            <a:off x="6559550" y="5223509"/>
            <a:ext cx="21590" cy="0"/>
          </a:xfrm>
          <a:custGeom>
            <a:avLst/>
            <a:gdLst/>
            <a:ahLst/>
            <a:cxnLst/>
            <a:rect l="l" t="t" r="r" b="b"/>
            <a:pathLst>
              <a:path w="21590">
                <a:moveTo>
                  <a:pt x="0" y="0"/>
                </a:moveTo>
                <a:lnTo>
                  <a:pt x="21590" y="0"/>
                </a:lnTo>
              </a:path>
            </a:pathLst>
          </a:custGeom>
          <a:ln w="22860">
            <a:solidFill>
              <a:srgbClr val="7F0000"/>
            </a:solidFill>
          </a:ln>
        </p:spPr>
        <p:txBody>
          <a:bodyPr wrap="square" lIns="0" tIns="0" rIns="0" bIns="0" rtlCol="0"/>
          <a:lstStyle/>
          <a:p>
            <a:endParaRPr/>
          </a:p>
        </p:txBody>
      </p:sp>
      <p:sp>
        <p:nvSpPr>
          <p:cNvPr id="1994" name="object 1994"/>
          <p:cNvSpPr/>
          <p:nvPr/>
        </p:nvSpPr>
        <p:spPr>
          <a:xfrm>
            <a:off x="6604000" y="5223509"/>
            <a:ext cx="21590" cy="0"/>
          </a:xfrm>
          <a:custGeom>
            <a:avLst/>
            <a:gdLst/>
            <a:ahLst/>
            <a:cxnLst/>
            <a:rect l="l" t="t" r="r" b="b"/>
            <a:pathLst>
              <a:path w="21590">
                <a:moveTo>
                  <a:pt x="0" y="0"/>
                </a:moveTo>
                <a:lnTo>
                  <a:pt x="21590" y="0"/>
                </a:lnTo>
              </a:path>
            </a:pathLst>
          </a:custGeom>
          <a:ln w="22860">
            <a:solidFill>
              <a:srgbClr val="7F0000"/>
            </a:solidFill>
          </a:ln>
        </p:spPr>
        <p:txBody>
          <a:bodyPr wrap="square" lIns="0" tIns="0" rIns="0" bIns="0" rtlCol="0"/>
          <a:lstStyle/>
          <a:p>
            <a:endParaRPr/>
          </a:p>
        </p:txBody>
      </p:sp>
      <p:sp>
        <p:nvSpPr>
          <p:cNvPr id="1995" name="object 1995"/>
          <p:cNvSpPr/>
          <p:nvPr/>
        </p:nvSpPr>
        <p:spPr>
          <a:xfrm>
            <a:off x="6647180" y="5223509"/>
            <a:ext cx="21590" cy="0"/>
          </a:xfrm>
          <a:custGeom>
            <a:avLst/>
            <a:gdLst/>
            <a:ahLst/>
            <a:cxnLst/>
            <a:rect l="l" t="t" r="r" b="b"/>
            <a:pathLst>
              <a:path w="21590">
                <a:moveTo>
                  <a:pt x="0" y="0"/>
                </a:moveTo>
                <a:lnTo>
                  <a:pt x="21590" y="0"/>
                </a:lnTo>
              </a:path>
            </a:pathLst>
          </a:custGeom>
          <a:ln w="22860">
            <a:solidFill>
              <a:srgbClr val="7F0000"/>
            </a:solidFill>
          </a:ln>
        </p:spPr>
        <p:txBody>
          <a:bodyPr wrap="square" lIns="0" tIns="0" rIns="0" bIns="0" rtlCol="0"/>
          <a:lstStyle/>
          <a:p>
            <a:endParaRPr/>
          </a:p>
        </p:txBody>
      </p:sp>
      <p:sp>
        <p:nvSpPr>
          <p:cNvPr id="1996" name="object 1996"/>
          <p:cNvSpPr/>
          <p:nvPr/>
        </p:nvSpPr>
        <p:spPr>
          <a:xfrm>
            <a:off x="6691630" y="5223509"/>
            <a:ext cx="21590" cy="0"/>
          </a:xfrm>
          <a:custGeom>
            <a:avLst/>
            <a:gdLst/>
            <a:ahLst/>
            <a:cxnLst/>
            <a:rect l="l" t="t" r="r" b="b"/>
            <a:pathLst>
              <a:path w="21590">
                <a:moveTo>
                  <a:pt x="0" y="0"/>
                </a:moveTo>
                <a:lnTo>
                  <a:pt x="21590" y="0"/>
                </a:lnTo>
              </a:path>
            </a:pathLst>
          </a:custGeom>
          <a:ln w="22860">
            <a:solidFill>
              <a:srgbClr val="7F0000"/>
            </a:solidFill>
          </a:ln>
        </p:spPr>
        <p:txBody>
          <a:bodyPr wrap="square" lIns="0" tIns="0" rIns="0" bIns="0" rtlCol="0"/>
          <a:lstStyle/>
          <a:p>
            <a:endParaRPr/>
          </a:p>
        </p:txBody>
      </p:sp>
      <p:sp>
        <p:nvSpPr>
          <p:cNvPr id="1997" name="object 1997"/>
          <p:cNvSpPr/>
          <p:nvPr/>
        </p:nvSpPr>
        <p:spPr>
          <a:xfrm>
            <a:off x="6734809" y="5223509"/>
            <a:ext cx="22860" cy="0"/>
          </a:xfrm>
          <a:custGeom>
            <a:avLst/>
            <a:gdLst/>
            <a:ahLst/>
            <a:cxnLst/>
            <a:rect l="l" t="t" r="r" b="b"/>
            <a:pathLst>
              <a:path w="22859">
                <a:moveTo>
                  <a:pt x="0" y="0"/>
                </a:moveTo>
                <a:lnTo>
                  <a:pt x="22860" y="0"/>
                </a:lnTo>
              </a:path>
            </a:pathLst>
          </a:custGeom>
          <a:ln w="22860">
            <a:solidFill>
              <a:srgbClr val="7F0000"/>
            </a:solidFill>
          </a:ln>
        </p:spPr>
        <p:txBody>
          <a:bodyPr wrap="square" lIns="0" tIns="0" rIns="0" bIns="0" rtlCol="0"/>
          <a:lstStyle/>
          <a:p>
            <a:endParaRPr/>
          </a:p>
        </p:txBody>
      </p:sp>
      <p:sp>
        <p:nvSpPr>
          <p:cNvPr id="1998" name="object 1998"/>
          <p:cNvSpPr/>
          <p:nvPr/>
        </p:nvSpPr>
        <p:spPr>
          <a:xfrm>
            <a:off x="6779259" y="5223509"/>
            <a:ext cx="21590" cy="0"/>
          </a:xfrm>
          <a:custGeom>
            <a:avLst/>
            <a:gdLst/>
            <a:ahLst/>
            <a:cxnLst/>
            <a:rect l="l" t="t" r="r" b="b"/>
            <a:pathLst>
              <a:path w="21590">
                <a:moveTo>
                  <a:pt x="0" y="0"/>
                </a:moveTo>
                <a:lnTo>
                  <a:pt x="21590" y="0"/>
                </a:lnTo>
              </a:path>
            </a:pathLst>
          </a:custGeom>
          <a:ln w="22860">
            <a:solidFill>
              <a:srgbClr val="7F0000"/>
            </a:solidFill>
          </a:ln>
        </p:spPr>
        <p:txBody>
          <a:bodyPr wrap="square" lIns="0" tIns="0" rIns="0" bIns="0" rtlCol="0"/>
          <a:lstStyle/>
          <a:p>
            <a:endParaRPr/>
          </a:p>
        </p:txBody>
      </p:sp>
      <p:sp>
        <p:nvSpPr>
          <p:cNvPr id="1999" name="object 1999"/>
          <p:cNvSpPr/>
          <p:nvPr/>
        </p:nvSpPr>
        <p:spPr>
          <a:xfrm>
            <a:off x="6823709" y="5223509"/>
            <a:ext cx="21590" cy="0"/>
          </a:xfrm>
          <a:custGeom>
            <a:avLst/>
            <a:gdLst/>
            <a:ahLst/>
            <a:cxnLst/>
            <a:rect l="l" t="t" r="r" b="b"/>
            <a:pathLst>
              <a:path w="21590">
                <a:moveTo>
                  <a:pt x="0" y="0"/>
                </a:moveTo>
                <a:lnTo>
                  <a:pt x="21590" y="0"/>
                </a:lnTo>
              </a:path>
            </a:pathLst>
          </a:custGeom>
          <a:ln w="22860">
            <a:solidFill>
              <a:srgbClr val="7F0000"/>
            </a:solidFill>
          </a:ln>
        </p:spPr>
        <p:txBody>
          <a:bodyPr wrap="square" lIns="0" tIns="0" rIns="0" bIns="0" rtlCol="0"/>
          <a:lstStyle/>
          <a:p>
            <a:endParaRPr/>
          </a:p>
        </p:txBody>
      </p:sp>
      <p:sp>
        <p:nvSpPr>
          <p:cNvPr id="2000" name="object 2000"/>
          <p:cNvSpPr/>
          <p:nvPr/>
        </p:nvSpPr>
        <p:spPr>
          <a:xfrm>
            <a:off x="6866890" y="5223509"/>
            <a:ext cx="21590" cy="0"/>
          </a:xfrm>
          <a:custGeom>
            <a:avLst/>
            <a:gdLst/>
            <a:ahLst/>
            <a:cxnLst/>
            <a:rect l="l" t="t" r="r" b="b"/>
            <a:pathLst>
              <a:path w="21590">
                <a:moveTo>
                  <a:pt x="0" y="0"/>
                </a:moveTo>
                <a:lnTo>
                  <a:pt x="21589" y="0"/>
                </a:lnTo>
              </a:path>
            </a:pathLst>
          </a:custGeom>
          <a:ln w="22860">
            <a:solidFill>
              <a:srgbClr val="7F0000"/>
            </a:solidFill>
          </a:ln>
        </p:spPr>
        <p:txBody>
          <a:bodyPr wrap="square" lIns="0" tIns="0" rIns="0" bIns="0" rtlCol="0"/>
          <a:lstStyle/>
          <a:p>
            <a:endParaRPr/>
          </a:p>
        </p:txBody>
      </p:sp>
      <p:sp>
        <p:nvSpPr>
          <p:cNvPr id="2001" name="object 2001"/>
          <p:cNvSpPr/>
          <p:nvPr/>
        </p:nvSpPr>
        <p:spPr>
          <a:xfrm>
            <a:off x="6911340" y="5223509"/>
            <a:ext cx="21590" cy="0"/>
          </a:xfrm>
          <a:custGeom>
            <a:avLst/>
            <a:gdLst/>
            <a:ahLst/>
            <a:cxnLst/>
            <a:rect l="l" t="t" r="r" b="b"/>
            <a:pathLst>
              <a:path w="21590">
                <a:moveTo>
                  <a:pt x="0" y="0"/>
                </a:moveTo>
                <a:lnTo>
                  <a:pt x="21589" y="0"/>
                </a:lnTo>
              </a:path>
            </a:pathLst>
          </a:custGeom>
          <a:ln w="22860">
            <a:solidFill>
              <a:srgbClr val="7F0000"/>
            </a:solidFill>
          </a:ln>
        </p:spPr>
        <p:txBody>
          <a:bodyPr wrap="square" lIns="0" tIns="0" rIns="0" bIns="0" rtlCol="0"/>
          <a:lstStyle/>
          <a:p>
            <a:endParaRPr/>
          </a:p>
        </p:txBody>
      </p:sp>
      <p:sp>
        <p:nvSpPr>
          <p:cNvPr id="2002" name="object 2002"/>
          <p:cNvSpPr/>
          <p:nvPr/>
        </p:nvSpPr>
        <p:spPr>
          <a:xfrm>
            <a:off x="6954519" y="5223509"/>
            <a:ext cx="22860" cy="0"/>
          </a:xfrm>
          <a:custGeom>
            <a:avLst/>
            <a:gdLst/>
            <a:ahLst/>
            <a:cxnLst/>
            <a:rect l="l" t="t" r="r" b="b"/>
            <a:pathLst>
              <a:path w="22859">
                <a:moveTo>
                  <a:pt x="0" y="0"/>
                </a:moveTo>
                <a:lnTo>
                  <a:pt x="22859" y="0"/>
                </a:lnTo>
              </a:path>
            </a:pathLst>
          </a:custGeom>
          <a:ln w="22860">
            <a:solidFill>
              <a:srgbClr val="7F0000"/>
            </a:solidFill>
          </a:ln>
        </p:spPr>
        <p:txBody>
          <a:bodyPr wrap="square" lIns="0" tIns="0" rIns="0" bIns="0" rtlCol="0"/>
          <a:lstStyle/>
          <a:p>
            <a:endParaRPr/>
          </a:p>
        </p:txBody>
      </p:sp>
      <p:sp>
        <p:nvSpPr>
          <p:cNvPr id="2003" name="object 2003"/>
          <p:cNvSpPr/>
          <p:nvPr/>
        </p:nvSpPr>
        <p:spPr>
          <a:xfrm>
            <a:off x="6998969" y="5223509"/>
            <a:ext cx="21590" cy="0"/>
          </a:xfrm>
          <a:custGeom>
            <a:avLst/>
            <a:gdLst/>
            <a:ahLst/>
            <a:cxnLst/>
            <a:rect l="l" t="t" r="r" b="b"/>
            <a:pathLst>
              <a:path w="21590">
                <a:moveTo>
                  <a:pt x="0" y="0"/>
                </a:moveTo>
                <a:lnTo>
                  <a:pt x="21589" y="0"/>
                </a:lnTo>
              </a:path>
            </a:pathLst>
          </a:custGeom>
          <a:ln w="22860">
            <a:solidFill>
              <a:srgbClr val="7F0000"/>
            </a:solidFill>
          </a:ln>
        </p:spPr>
        <p:txBody>
          <a:bodyPr wrap="square" lIns="0" tIns="0" rIns="0" bIns="0" rtlCol="0"/>
          <a:lstStyle/>
          <a:p>
            <a:endParaRPr/>
          </a:p>
        </p:txBody>
      </p:sp>
      <p:sp>
        <p:nvSpPr>
          <p:cNvPr id="2004" name="object 2004"/>
          <p:cNvSpPr/>
          <p:nvPr/>
        </p:nvSpPr>
        <p:spPr>
          <a:xfrm>
            <a:off x="7042150" y="5223509"/>
            <a:ext cx="22860" cy="0"/>
          </a:xfrm>
          <a:custGeom>
            <a:avLst/>
            <a:gdLst/>
            <a:ahLst/>
            <a:cxnLst/>
            <a:rect l="l" t="t" r="r" b="b"/>
            <a:pathLst>
              <a:path w="22859">
                <a:moveTo>
                  <a:pt x="0" y="0"/>
                </a:moveTo>
                <a:lnTo>
                  <a:pt x="22859" y="0"/>
                </a:lnTo>
              </a:path>
            </a:pathLst>
          </a:custGeom>
          <a:ln w="22860">
            <a:solidFill>
              <a:srgbClr val="7F0000"/>
            </a:solidFill>
          </a:ln>
        </p:spPr>
        <p:txBody>
          <a:bodyPr wrap="square" lIns="0" tIns="0" rIns="0" bIns="0" rtlCol="0"/>
          <a:lstStyle/>
          <a:p>
            <a:endParaRPr/>
          </a:p>
        </p:txBody>
      </p:sp>
      <p:sp>
        <p:nvSpPr>
          <p:cNvPr id="2005" name="object 2005"/>
          <p:cNvSpPr/>
          <p:nvPr/>
        </p:nvSpPr>
        <p:spPr>
          <a:xfrm>
            <a:off x="7086600" y="5223509"/>
            <a:ext cx="21590" cy="0"/>
          </a:xfrm>
          <a:custGeom>
            <a:avLst/>
            <a:gdLst/>
            <a:ahLst/>
            <a:cxnLst/>
            <a:rect l="l" t="t" r="r" b="b"/>
            <a:pathLst>
              <a:path w="21590">
                <a:moveTo>
                  <a:pt x="0" y="0"/>
                </a:moveTo>
                <a:lnTo>
                  <a:pt x="21590" y="0"/>
                </a:lnTo>
              </a:path>
            </a:pathLst>
          </a:custGeom>
          <a:ln w="22860">
            <a:solidFill>
              <a:srgbClr val="7F0000"/>
            </a:solidFill>
          </a:ln>
        </p:spPr>
        <p:txBody>
          <a:bodyPr wrap="square" lIns="0" tIns="0" rIns="0" bIns="0" rtlCol="0"/>
          <a:lstStyle/>
          <a:p>
            <a:endParaRPr/>
          </a:p>
        </p:txBody>
      </p:sp>
      <p:sp>
        <p:nvSpPr>
          <p:cNvPr id="2006" name="object 2006"/>
          <p:cNvSpPr/>
          <p:nvPr/>
        </p:nvSpPr>
        <p:spPr>
          <a:xfrm>
            <a:off x="7131050" y="5223509"/>
            <a:ext cx="21590" cy="0"/>
          </a:xfrm>
          <a:custGeom>
            <a:avLst/>
            <a:gdLst/>
            <a:ahLst/>
            <a:cxnLst/>
            <a:rect l="l" t="t" r="r" b="b"/>
            <a:pathLst>
              <a:path w="21590">
                <a:moveTo>
                  <a:pt x="0" y="0"/>
                </a:moveTo>
                <a:lnTo>
                  <a:pt x="21590" y="0"/>
                </a:lnTo>
              </a:path>
            </a:pathLst>
          </a:custGeom>
          <a:ln w="22860">
            <a:solidFill>
              <a:srgbClr val="7F0000"/>
            </a:solidFill>
          </a:ln>
        </p:spPr>
        <p:txBody>
          <a:bodyPr wrap="square" lIns="0" tIns="0" rIns="0" bIns="0" rtlCol="0"/>
          <a:lstStyle/>
          <a:p>
            <a:endParaRPr/>
          </a:p>
        </p:txBody>
      </p:sp>
      <p:sp>
        <p:nvSpPr>
          <p:cNvPr id="2007" name="object 2007"/>
          <p:cNvSpPr/>
          <p:nvPr/>
        </p:nvSpPr>
        <p:spPr>
          <a:xfrm>
            <a:off x="7174230" y="5223509"/>
            <a:ext cx="21590" cy="0"/>
          </a:xfrm>
          <a:custGeom>
            <a:avLst/>
            <a:gdLst/>
            <a:ahLst/>
            <a:cxnLst/>
            <a:rect l="l" t="t" r="r" b="b"/>
            <a:pathLst>
              <a:path w="21590">
                <a:moveTo>
                  <a:pt x="0" y="0"/>
                </a:moveTo>
                <a:lnTo>
                  <a:pt x="21590" y="0"/>
                </a:lnTo>
              </a:path>
            </a:pathLst>
          </a:custGeom>
          <a:ln w="22860">
            <a:solidFill>
              <a:srgbClr val="7F0000"/>
            </a:solidFill>
          </a:ln>
        </p:spPr>
        <p:txBody>
          <a:bodyPr wrap="square" lIns="0" tIns="0" rIns="0" bIns="0" rtlCol="0"/>
          <a:lstStyle/>
          <a:p>
            <a:endParaRPr/>
          </a:p>
        </p:txBody>
      </p:sp>
      <p:sp>
        <p:nvSpPr>
          <p:cNvPr id="2008" name="object 2008"/>
          <p:cNvSpPr/>
          <p:nvPr/>
        </p:nvSpPr>
        <p:spPr>
          <a:xfrm>
            <a:off x="7218680" y="5223509"/>
            <a:ext cx="21590" cy="0"/>
          </a:xfrm>
          <a:custGeom>
            <a:avLst/>
            <a:gdLst/>
            <a:ahLst/>
            <a:cxnLst/>
            <a:rect l="l" t="t" r="r" b="b"/>
            <a:pathLst>
              <a:path w="21590">
                <a:moveTo>
                  <a:pt x="0" y="0"/>
                </a:moveTo>
                <a:lnTo>
                  <a:pt x="21590" y="0"/>
                </a:lnTo>
              </a:path>
            </a:pathLst>
          </a:custGeom>
          <a:ln w="22860">
            <a:solidFill>
              <a:srgbClr val="7F0000"/>
            </a:solidFill>
          </a:ln>
        </p:spPr>
        <p:txBody>
          <a:bodyPr wrap="square" lIns="0" tIns="0" rIns="0" bIns="0" rtlCol="0"/>
          <a:lstStyle/>
          <a:p>
            <a:endParaRPr/>
          </a:p>
        </p:txBody>
      </p:sp>
      <p:sp>
        <p:nvSpPr>
          <p:cNvPr id="2009" name="object 2009"/>
          <p:cNvSpPr/>
          <p:nvPr/>
        </p:nvSpPr>
        <p:spPr>
          <a:xfrm>
            <a:off x="7261859" y="5223509"/>
            <a:ext cx="22860" cy="0"/>
          </a:xfrm>
          <a:custGeom>
            <a:avLst/>
            <a:gdLst/>
            <a:ahLst/>
            <a:cxnLst/>
            <a:rect l="l" t="t" r="r" b="b"/>
            <a:pathLst>
              <a:path w="22859">
                <a:moveTo>
                  <a:pt x="0" y="0"/>
                </a:moveTo>
                <a:lnTo>
                  <a:pt x="22860" y="0"/>
                </a:lnTo>
              </a:path>
            </a:pathLst>
          </a:custGeom>
          <a:ln w="22860">
            <a:solidFill>
              <a:srgbClr val="7F0000"/>
            </a:solidFill>
          </a:ln>
        </p:spPr>
        <p:txBody>
          <a:bodyPr wrap="square" lIns="0" tIns="0" rIns="0" bIns="0" rtlCol="0"/>
          <a:lstStyle/>
          <a:p>
            <a:endParaRPr/>
          </a:p>
        </p:txBody>
      </p:sp>
      <p:sp>
        <p:nvSpPr>
          <p:cNvPr id="2010" name="object 2010"/>
          <p:cNvSpPr/>
          <p:nvPr/>
        </p:nvSpPr>
        <p:spPr>
          <a:xfrm>
            <a:off x="7306309" y="5223509"/>
            <a:ext cx="21590" cy="0"/>
          </a:xfrm>
          <a:custGeom>
            <a:avLst/>
            <a:gdLst/>
            <a:ahLst/>
            <a:cxnLst/>
            <a:rect l="l" t="t" r="r" b="b"/>
            <a:pathLst>
              <a:path w="21590">
                <a:moveTo>
                  <a:pt x="0" y="0"/>
                </a:moveTo>
                <a:lnTo>
                  <a:pt x="21590" y="0"/>
                </a:lnTo>
              </a:path>
            </a:pathLst>
          </a:custGeom>
          <a:ln w="22860">
            <a:solidFill>
              <a:srgbClr val="7F0000"/>
            </a:solidFill>
          </a:ln>
        </p:spPr>
        <p:txBody>
          <a:bodyPr wrap="square" lIns="0" tIns="0" rIns="0" bIns="0" rtlCol="0"/>
          <a:lstStyle/>
          <a:p>
            <a:endParaRPr/>
          </a:p>
        </p:txBody>
      </p:sp>
      <p:sp>
        <p:nvSpPr>
          <p:cNvPr id="2011" name="object 2011"/>
          <p:cNvSpPr/>
          <p:nvPr/>
        </p:nvSpPr>
        <p:spPr>
          <a:xfrm>
            <a:off x="7349490" y="5223509"/>
            <a:ext cx="22860" cy="0"/>
          </a:xfrm>
          <a:custGeom>
            <a:avLst/>
            <a:gdLst/>
            <a:ahLst/>
            <a:cxnLst/>
            <a:rect l="l" t="t" r="r" b="b"/>
            <a:pathLst>
              <a:path w="22859">
                <a:moveTo>
                  <a:pt x="0" y="0"/>
                </a:moveTo>
                <a:lnTo>
                  <a:pt x="22859" y="0"/>
                </a:lnTo>
              </a:path>
            </a:pathLst>
          </a:custGeom>
          <a:ln w="22860">
            <a:solidFill>
              <a:srgbClr val="7F0000"/>
            </a:solidFill>
          </a:ln>
        </p:spPr>
        <p:txBody>
          <a:bodyPr wrap="square" lIns="0" tIns="0" rIns="0" bIns="0" rtlCol="0"/>
          <a:lstStyle/>
          <a:p>
            <a:endParaRPr/>
          </a:p>
        </p:txBody>
      </p:sp>
      <p:sp>
        <p:nvSpPr>
          <p:cNvPr id="2012" name="object 2012"/>
          <p:cNvSpPr/>
          <p:nvPr/>
        </p:nvSpPr>
        <p:spPr>
          <a:xfrm>
            <a:off x="7393940" y="5223509"/>
            <a:ext cx="21590" cy="0"/>
          </a:xfrm>
          <a:custGeom>
            <a:avLst/>
            <a:gdLst/>
            <a:ahLst/>
            <a:cxnLst/>
            <a:rect l="l" t="t" r="r" b="b"/>
            <a:pathLst>
              <a:path w="21590">
                <a:moveTo>
                  <a:pt x="0" y="0"/>
                </a:moveTo>
                <a:lnTo>
                  <a:pt x="21589" y="0"/>
                </a:lnTo>
              </a:path>
            </a:pathLst>
          </a:custGeom>
          <a:ln w="22860">
            <a:solidFill>
              <a:srgbClr val="7F0000"/>
            </a:solidFill>
          </a:ln>
        </p:spPr>
        <p:txBody>
          <a:bodyPr wrap="square" lIns="0" tIns="0" rIns="0" bIns="0" rtlCol="0"/>
          <a:lstStyle/>
          <a:p>
            <a:endParaRPr/>
          </a:p>
        </p:txBody>
      </p:sp>
      <p:sp>
        <p:nvSpPr>
          <p:cNvPr id="2013" name="object 2013"/>
          <p:cNvSpPr/>
          <p:nvPr/>
        </p:nvSpPr>
        <p:spPr>
          <a:xfrm>
            <a:off x="7438390" y="5223509"/>
            <a:ext cx="21590" cy="0"/>
          </a:xfrm>
          <a:custGeom>
            <a:avLst/>
            <a:gdLst/>
            <a:ahLst/>
            <a:cxnLst/>
            <a:rect l="l" t="t" r="r" b="b"/>
            <a:pathLst>
              <a:path w="21590">
                <a:moveTo>
                  <a:pt x="0" y="0"/>
                </a:moveTo>
                <a:lnTo>
                  <a:pt x="21589" y="0"/>
                </a:lnTo>
              </a:path>
            </a:pathLst>
          </a:custGeom>
          <a:ln w="22860">
            <a:solidFill>
              <a:srgbClr val="7F0000"/>
            </a:solidFill>
          </a:ln>
        </p:spPr>
        <p:txBody>
          <a:bodyPr wrap="square" lIns="0" tIns="0" rIns="0" bIns="0" rtlCol="0"/>
          <a:lstStyle/>
          <a:p>
            <a:endParaRPr/>
          </a:p>
        </p:txBody>
      </p:sp>
      <p:sp>
        <p:nvSpPr>
          <p:cNvPr id="2014" name="object 2014"/>
          <p:cNvSpPr/>
          <p:nvPr/>
        </p:nvSpPr>
        <p:spPr>
          <a:xfrm>
            <a:off x="7481569" y="5223509"/>
            <a:ext cx="22860" cy="0"/>
          </a:xfrm>
          <a:custGeom>
            <a:avLst/>
            <a:gdLst/>
            <a:ahLst/>
            <a:cxnLst/>
            <a:rect l="l" t="t" r="r" b="b"/>
            <a:pathLst>
              <a:path w="22859">
                <a:moveTo>
                  <a:pt x="0" y="0"/>
                </a:moveTo>
                <a:lnTo>
                  <a:pt x="22859" y="0"/>
                </a:lnTo>
              </a:path>
            </a:pathLst>
          </a:custGeom>
          <a:ln w="22860">
            <a:solidFill>
              <a:srgbClr val="7F0000"/>
            </a:solidFill>
          </a:ln>
        </p:spPr>
        <p:txBody>
          <a:bodyPr wrap="square" lIns="0" tIns="0" rIns="0" bIns="0" rtlCol="0"/>
          <a:lstStyle/>
          <a:p>
            <a:endParaRPr/>
          </a:p>
        </p:txBody>
      </p:sp>
      <p:sp>
        <p:nvSpPr>
          <p:cNvPr id="2015" name="object 2015"/>
          <p:cNvSpPr/>
          <p:nvPr/>
        </p:nvSpPr>
        <p:spPr>
          <a:xfrm>
            <a:off x="7526019" y="5223509"/>
            <a:ext cx="21590" cy="0"/>
          </a:xfrm>
          <a:custGeom>
            <a:avLst/>
            <a:gdLst/>
            <a:ahLst/>
            <a:cxnLst/>
            <a:rect l="l" t="t" r="r" b="b"/>
            <a:pathLst>
              <a:path w="21590">
                <a:moveTo>
                  <a:pt x="0" y="0"/>
                </a:moveTo>
                <a:lnTo>
                  <a:pt x="21589" y="0"/>
                </a:lnTo>
              </a:path>
            </a:pathLst>
          </a:custGeom>
          <a:ln w="22860">
            <a:solidFill>
              <a:srgbClr val="7F0000"/>
            </a:solidFill>
          </a:ln>
        </p:spPr>
        <p:txBody>
          <a:bodyPr wrap="square" lIns="0" tIns="0" rIns="0" bIns="0" rtlCol="0"/>
          <a:lstStyle/>
          <a:p>
            <a:endParaRPr/>
          </a:p>
        </p:txBody>
      </p:sp>
      <p:sp>
        <p:nvSpPr>
          <p:cNvPr id="2016" name="object 2016"/>
          <p:cNvSpPr/>
          <p:nvPr/>
        </p:nvSpPr>
        <p:spPr>
          <a:xfrm>
            <a:off x="7569200" y="5223509"/>
            <a:ext cx="22860" cy="0"/>
          </a:xfrm>
          <a:custGeom>
            <a:avLst/>
            <a:gdLst/>
            <a:ahLst/>
            <a:cxnLst/>
            <a:rect l="l" t="t" r="r" b="b"/>
            <a:pathLst>
              <a:path w="22859">
                <a:moveTo>
                  <a:pt x="0" y="0"/>
                </a:moveTo>
                <a:lnTo>
                  <a:pt x="22859" y="0"/>
                </a:lnTo>
              </a:path>
            </a:pathLst>
          </a:custGeom>
          <a:ln w="22860">
            <a:solidFill>
              <a:srgbClr val="7F0000"/>
            </a:solidFill>
          </a:ln>
        </p:spPr>
        <p:txBody>
          <a:bodyPr wrap="square" lIns="0" tIns="0" rIns="0" bIns="0" rtlCol="0"/>
          <a:lstStyle/>
          <a:p>
            <a:endParaRPr/>
          </a:p>
        </p:txBody>
      </p:sp>
      <p:sp>
        <p:nvSpPr>
          <p:cNvPr id="2017" name="object 2017"/>
          <p:cNvSpPr/>
          <p:nvPr/>
        </p:nvSpPr>
        <p:spPr>
          <a:xfrm>
            <a:off x="7613650" y="5223509"/>
            <a:ext cx="21590" cy="0"/>
          </a:xfrm>
          <a:custGeom>
            <a:avLst/>
            <a:gdLst/>
            <a:ahLst/>
            <a:cxnLst/>
            <a:rect l="l" t="t" r="r" b="b"/>
            <a:pathLst>
              <a:path w="21590">
                <a:moveTo>
                  <a:pt x="0" y="0"/>
                </a:moveTo>
                <a:lnTo>
                  <a:pt x="21590" y="0"/>
                </a:lnTo>
              </a:path>
            </a:pathLst>
          </a:custGeom>
          <a:ln w="22860">
            <a:solidFill>
              <a:srgbClr val="7F0000"/>
            </a:solidFill>
          </a:ln>
        </p:spPr>
        <p:txBody>
          <a:bodyPr wrap="square" lIns="0" tIns="0" rIns="0" bIns="0" rtlCol="0"/>
          <a:lstStyle/>
          <a:p>
            <a:endParaRPr/>
          </a:p>
        </p:txBody>
      </p:sp>
      <p:sp>
        <p:nvSpPr>
          <p:cNvPr id="2018" name="object 2018"/>
          <p:cNvSpPr/>
          <p:nvPr/>
        </p:nvSpPr>
        <p:spPr>
          <a:xfrm>
            <a:off x="7658100" y="5223509"/>
            <a:ext cx="21590" cy="0"/>
          </a:xfrm>
          <a:custGeom>
            <a:avLst/>
            <a:gdLst/>
            <a:ahLst/>
            <a:cxnLst/>
            <a:rect l="l" t="t" r="r" b="b"/>
            <a:pathLst>
              <a:path w="21590">
                <a:moveTo>
                  <a:pt x="0" y="0"/>
                </a:moveTo>
                <a:lnTo>
                  <a:pt x="21590" y="0"/>
                </a:lnTo>
              </a:path>
            </a:pathLst>
          </a:custGeom>
          <a:ln w="22860">
            <a:solidFill>
              <a:srgbClr val="7F0000"/>
            </a:solidFill>
          </a:ln>
        </p:spPr>
        <p:txBody>
          <a:bodyPr wrap="square" lIns="0" tIns="0" rIns="0" bIns="0" rtlCol="0"/>
          <a:lstStyle/>
          <a:p>
            <a:endParaRPr/>
          </a:p>
        </p:txBody>
      </p:sp>
      <p:sp>
        <p:nvSpPr>
          <p:cNvPr id="2019" name="object 2019"/>
          <p:cNvSpPr/>
          <p:nvPr/>
        </p:nvSpPr>
        <p:spPr>
          <a:xfrm>
            <a:off x="7701280" y="5223509"/>
            <a:ext cx="21590" cy="0"/>
          </a:xfrm>
          <a:custGeom>
            <a:avLst/>
            <a:gdLst/>
            <a:ahLst/>
            <a:cxnLst/>
            <a:rect l="l" t="t" r="r" b="b"/>
            <a:pathLst>
              <a:path w="21590">
                <a:moveTo>
                  <a:pt x="0" y="0"/>
                </a:moveTo>
                <a:lnTo>
                  <a:pt x="21590" y="0"/>
                </a:lnTo>
              </a:path>
            </a:pathLst>
          </a:custGeom>
          <a:ln w="22860">
            <a:solidFill>
              <a:srgbClr val="7F0000"/>
            </a:solidFill>
          </a:ln>
        </p:spPr>
        <p:txBody>
          <a:bodyPr wrap="square" lIns="0" tIns="0" rIns="0" bIns="0" rtlCol="0"/>
          <a:lstStyle/>
          <a:p>
            <a:endParaRPr/>
          </a:p>
        </p:txBody>
      </p:sp>
      <p:sp>
        <p:nvSpPr>
          <p:cNvPr id="2020" name="object 2020"/>
          <p:cNvSpPr/>
          <p:nvPr/>
        </p:nvSpPr>
        <p:spPr>
          <a:xfrm>
            <a:off x="7745730" y="5223509"/>
            <a:ext cx="21590" cy="0"/>
          </a:xfrm>
          <a:custGeom>
            <a:avLst/>
            <a:gdLst/>
            <a:ahLst/>
            <a:cxnLst/>
            <a:rect l="l" t="t" r="r" b="b"/>
            <a:pathLst>
              <a:path w="21590">
                <a:moveTo>
                  <a:pt x="0" y="0"/>
                </a:moveTo>
                <a:lnTo>
                  <a:pt x="21590" y="0"/>
                </a:lnTo>
              </a:path>
            </a:pathLst>
          </a:custGeom>
          <a:ln w="22860">
            <a:solidFill>
              <a:srgbClr val="7F0000"/>
            </a:solidFill>
          </a:ln>
        </p:spPr>
        <p:txBody>
          <a:bodyPr wrap="square" lIns="0" tIns="0" rIns="0" bIns="0" rtlCol="0"/>
          <a:lstStyle/>
          <a:p>
            <a:endParaRPr/>
          </a:p>
        </p:txBody>
      </p:sp>
      <p:sp>
        <p:nvSpPr>
          <p:cNvPr id="2021" name="object 2021"/>
          <p:cNvSpPr/>
          <p:nvPr/>
        </p:nvSpPr>
        <p:spPr>
          <a:xfrm>
            <a:off x="7788909" y="5223509"/>
            <a:ext cx="22860" cy="0"/>
          </a:xfrm>
          <a:custGeom>
            <a:avLst/>
            <a:gdLst/>
            <a:ahLst/>
            <a:cxnLst/>
            <a:rect l="l" t="t" r="r" b="b"/>
            <a:pathLst>
              <a:path w="22859">
                <a:moveTo>
                  <a:pt x="0" y="0"/>
                </a:moveTo>
                <a:lnTo>
                  <a:pt x="22860" y="0"/>
                </a:lnTo>
              </a:path>
            </a:pathLst>
          </a:custGeom>
          <a:ln w="22860">
            <a:solidFill>
              <a:srgbClr val="7F0000"/>
            </a:solidFill>
          </a:ln>
        </p:spPr>
        <p:txBody>
          <a:bodyPr wrap="square" lIns="0" tIns="0" rIns="0" bIns="0" rtlCol="0"/>
          <a:lstStyle/>
          <a:p>
            <a:endParaRPr/>
          </a:p>
        </p:txBody>
      </p:sp>
      <p:sp>
        <p:nvSpPr>
          <p:cNvPr id="2022" name="object 2022"/>
          <p:cNvSpPr/>
          <p:nvPr/>
        </p:nvSpPr>
        <p:spPr>
          <a:xfrm>
            <a:off x="7833359" y="5223509"/>
            <a:ext cx="21590" cy="0"/>
          </a:xfrm>
          <a:custGeom>
            <a:avLst/>
            <a:gdLst/>
            <a:ahLst/>
            <a:cxnLst/>
            <a:rect l="l" t="t" r="r" b="b"/>
            <a:pathLst>
              <a:path w="21590">
                <a:moveTo>
                  <a:pt x="0" y="0"/>
                </a:moveTo>
                <a:lnTo>
                  <a:pt x="21590" y="0"/>
                </a:lnTo>
              </a:path>
            </a:pathLst>
          </a:custGeom>
          <a:ln w="22860">
            <a:solidFill>
              <a:srgbClr val="7F0000"/>
            </a:solidFill>
          </a:ln>
        </p:spPr>
        <p:txBody>
          <a:bodyPr wrap="square" lIns="0" tIns="0" rIns="0" bIns="0" rtlCol="0"/>
          <a:lstStyle/>
          <a:p>
            <a:endParaRPr/>
          </a:p>
        </p:txBody>
      </p:sp>
      <p:sp>
        <p:nvSpPr>
          <p:cNvPr id="2023" name="object 2023"/>
          <p:cNvSpPr/>
          <p:nvPr/>
        </p:nvSpPr>
        <p:spPr>
          <a:xfrm>
            <a:off x="7876540" y="5223509"/>
            <a:ext cx="22860" cy="0"/>
          </a:xfrm>
          <a:custGeom>
            <a:avLst/>
            <a:gdLst/>
            <a:ahLst/>
            <a:cxnLst/>
            <a:rect l="l" t="t" r="r" b="b"/>
            <a:pathLst>
              <a:path w="22859">
                <a:moveTo>
                  <a:pt x="0" y="0"/>
                </a:moveTo>
                <a:lnTo>
                  <a:pt x="22859" y="0"/>
                </a:lnTo>
              </a:path>
            </a:pathLst>
          </a:custGeom>
          <a:ln w="22860">
            <a:solidFill>
              <a:srgbClr val="7F0000"/>
            </a:solidFill>
          </a:ln>
        </p:spPr>
        <p:txBody>
          <a:bodyPr wrap="square" lIns="0" tIns="0" rIns="0" bIns="0" rtlCol="0"/>
          <a:lstStyle/>
          <a:p>
            <a:endParaRPr/>
          </a:p>
        </p:txBody>
      </p:sp>
      <p:sp>
        <p:nvSpPr>
          <p:cNvPr id="2024" name="object 2024"/>
          <p:cNvSpPr/>
          <p:nvPr/>
        </p:nvSpPr>
        <p:spPr>
          <a:xfrm>
            <a:off x="7920990" y="5223509"/>
            <a:ext cx="21590" cy="0"/>
          </a:xfrm>
          <a:custGeom>
            <a:avLst/>
            <a:gdLst/>
            <a:ahLst/>
            <a:cxnLst/>
            <a:rect l="l" t="t" r="r" b="b"/>
            <a:pathLst>
              <a:path w="21590">
                <a:moveTo>
                  <a:pt x="0" y="0"/>
                </a:moveTo>
                <a:lnTo>
                  <a:pt x="21589" y="0"/>
                </a:lnTo>
              </a:path>
            </a:pathLst>
          </a:custGeom>
          <a:ln w="22860">
            <a:solidFill>
              <a:srgbClr val="7F0000"/>
            </a:solidFill>
          </a:ln>
        </p:spPr>
        <p:txBody>
          <a:bodyPr wrap="square" lIns="0" tIns="0" rIns="0" bIns="0" rtlCol="0"/>
          <a:lstStyle/>
          <a:p>
            <a:endParaRPr/>
          </a:p>
        </p:txBody>
      </p:sp>
      <p:sp>
        <p:nvSpPr>
          <p:cNvPr id="2025" name="object 2025"/>
          <p:cNvSpPr/>
          <p:nvPr/>
        </p:nvSpPr>
        <p:spPr>
          <a:xfrm>
            <a:off x="7965440" y="5223509"/>
            <a:ext cx="21590" cy="0"/>
          </a:xfrm>
          <a:custGeom>
            <a:avLst/>
            <a:gdLst/>
            <a:ahLst/>
            <a:cxnLst/>
            <a:rect l="l" t="t" r="r" b="b"/>
            <a:pathLst>
              <a:path w="21590">
                <a:moveTo>
                  <a:pt x="0" y="0"/>
                </a:moveTo>
                <a:lnTo>
                  <a:pt x="21589" y="0"/>
                </a:lnTo>
              </a:path>
            </a:pathLst>
          </a:custGeom>
          <a:ln w="22860">
            <a:solidFill>
              <a:srgbClr val="7F0000"/>
            </a:solidFill>
          </a:ln>
        </p:spPr>
        <p:txBody>
          <a:bodyPr wrap="square" lIns="0" tIns="0" rIns="0" bIns="0" rtlCol="0"/>
          <a:lstStyle/>
          <a:p>
            <a:endParaRPr/>
          </a:p>
        </p:txBody>
      </p:sp>
      <p:sp>
        <p:nvSpPr>
          <p:cNvPr id="2026" name="object 2026"/>
          <p:cNvSpPr/>
          <p:nvPr/>
        </p:nvSpPr>
        <p:spPr>
          <a:xfrm>
            <a:off x="8008619" y="5223509"/>
            <a:ext cx="22860" cy="0"/>
          </a:xfrm>
          <a:custGeom>
            <a:avLst/>
            <a:gdLst/>
            <a:ahLst/>
            <a:cxnLst/>
            <a:rect l="l" t="t" r="r" b="b"/>
            <a:pathLst>
              <a:path w="22859">
                <a:moveTo>
                  <a:pt x="0" y="0"/>
                </a:moveTo>
                <a:lnTo>
                  <a:pt x="22859" y="0"/>
                </a:lnTo>
              </a:path>
            </a:pathLst>
          </a:custGeom>
          <a:ln w="22860">
            <a:solidFill>
              <a:srgbClr val="7F0000"/>
            </a:solidFill>
          </a:ln>
        </p:spPr>
        <p:txBody>
          <a:bodyPr wrap="square" lIns="0" tIns="0" rIns="0" bIns="0" rtlCol="0"/>
          <a:lstStyle/>
          <a:p>
            <a:endParaRPr/>
          </a:p>
        </p:txBody>
      </p:sp>
      <p:sp>
        <p:nvSpPr>
          <p:cNvPr id="2027" name="object 2027"/>
          <p:cNvSpPr/>
          <p:nvPr/>
        </p:nvSpPr>
        <p:spPr>
          <a:xfrm>
            <a:off x="8053069" y="5223509"/>
            <a:ext cx="21590" cy="0"/>
          </a:xfrm>
          <a:custGeom>
            <a:avLst/>
            <a:gdLst/>
            <a:ahLst/>
            <a:cxnLst/>
            <a:rect l="l" t="t" r="r" b="b"/>
            <a:pathLst>
              <a:path w="21590">
                <a:moveTo>
                  <a:pt x="0" y="0"/>
                </a:moveTo>
                <a:lnTo>
                  <a:pt x="21589" y="0"/>
                </a:lnTo>
              </a:path>
            </a:pathLst>
          </a:custGeom>
          <a:ln w="22860">
            <a:solidFill>
              <a:srgbClr val="7F0000"/>
            </a:solidFill>
          </a:ln>
        </p:spPr>
        <p:txBody>
          <a:bodyPr wrap="square" lIns="0" tIns="0" rIns="0" bIns="0" rtlCol="0"/>
          <a:lstStyle/>
          <a:p>
            <a:endParaRPr/>
          </a:p>
        </p:txBody>
      </p:sp>
      <p:sp>
        <p:nvSpPr>
          <p:cNvPr id="2028" name="object 2028"/>
          <p:cNvSpPr/>
          <p:nvPr/>
        </p:nvSpPr>
        <p:spPr>
          <a:xfrm>
            <a:off x="8096250" y="5223509"/>
            <a:ext cx="22860" cy="0"/>
          </a:xfrm>
          <a:custGeom>
            <a:avLst/>
            <a:gdLst/>
            <a:ahLst/>
            <a:cxnLst/>
            <a:rect l="l" t="t" r="r" b="b"/>
            <a:pathLst>
              <a:path w="22859">
                <a:moveTo>
                  <a:pt x="0" y="0"/>
                </a:moveTo>
                <a:lnTo>
                  <a:pt x="22859" y="0"/>
                </a:lnTo>
              </a:path>
            </a:pathLst>
          </a:custGeom>
          <a:ln w="22860">
            <a:solidFill>
              <a:srgbClr val="7F0000"/>
            </a:solidFill>
          </a:ln>
        </p:spPr>
        <p:txBody>
          <a:bodyPr wrap="square" lIns="0" tIns="0" rIns="0" bIns="0" rtlCol="0"/>
          <a:lstStyle/>
          <a:p>
            <a:endParaRPr/>
          </a:p>
        </p:txBody>
      </p:sp>
      <p:sp>
        <p:nvSpPr>
          <p:cNvPr id="2029" name="object 2029"/>
          <p:cNvSpPr/>
          <p:nvPr/>
        </p:nvSpPr>
        <p:spPr>
          <a:xfrm>
            <a:off x="8140700" y="5223509"/>
            <a:ext cx="21590" cy="0"/>
          </a:xfrm>
          <a:custGeom>
            <a:avLst/>
            <a:gdLst/>
            <a:ahLst/>
            <a:cxnLst/>
            <a:rect l="l" t="t" r="r" b="b"/>
            <a:pathLst>
              <a:path w="21590">
                <a:moveTo>
                  <a:pt x="0" y="0"/>
                </a:moveTo>
                <a:lnTo>
                  <a:pt x="21590" y="0"/>
                </a:lnTo>
              </a:path>
            </a:pathLst>
          </a:custGeom>
          <a:ln w="22860">
            <a:solidFill>
              <a:srgbClr val="7F0000"/>
            </a:solidFill>
          </a:ln>
        </p:spPr>
        <p:txBody>
          <a:bodyPr wrap="square" lIns="0" tIns="0" rIns="0" bIns="0" rtlCol="0"/>
          <a:lstStyle/>
          <a:p>
            <a:endParaRPr/>
          </a:p>
        </p:txBody>
      </p:sp>
      <p:sp>
        <p:nvSpPr>
          <p:cNvPr id="2030" name="object 2030"/>
          <p:cNvSpPr/>
          <p:nvPr/>
        </p:nvSpPr>
        <p:spPr>
          <a:xfrm>
            <a:off x="8185150" y="5223509"/>
            <a:ext cx="21590" cy="0"/>
          </a:xfrm>
          <a:custGeom>
            <a:avLst/>
            <a:gdLst/>
            <a:ahLst/>
            <a:cxnLst/>
            <a:rect l="l" t="t" r="r" b="b"/>
            <a:pathLst>
              <a:path w="21590">
                <a:moveTo>
                  <a:pt x="0" y="0"/>
                </a:moveTo>
                <a:lnTo>
                  <a:pt x="21590" y="0"/>
                </a:lnTo>
              </a:path>
            </a:pathLst>
          </a:custGeom>
          <a:ln w="22860">
            <a:solidFill>
              <a:srgbClr val="7F0000"/>
            </a:solidFill>
          </a:ln>
        </p:spPr>
        <p:txBody>
          <a:bodyPr wrap="square" lIns="0" tIns="0" rIns="0" bIns="0" rtlCol="0"/>
          <a:lstStyle/>
          <a:p>
            <a:endParaRPr/>
          </a:p>
        </p:txBody>
      </p:sp>
      <p:sp>
        <p:nvSpPr>
          <p:cNvPr id="2031" name="object 2031"/>
          <p:cNvSpPr/>
          <p:nvPr/>
        </p:nvSpPr>
        <p:spPr>
          <a:xfrm>
            <a:off x="8228330" y="5223509"/>
            <a:ext cx="21590" cy="0"/>
          </a:xfrm>
          <a:custGeom>
            <a:avLst/>
            <a:gdLst/>
            <a:ahLst/>
            <a:cxnLst/>
            <a:rect l="l" t="t" r="r" b="b"/>
            <a:pathLst>
              <a:path w="21590">
                <a:moveTo>
                  <a:pt x="0" y="0"/>
                </a:moveTo>
                <a:lnTo>
                  <a:pt x="21590" y="0"/>
                </a:lnTo>
              </a:path>
            </a:pathLst>
          </a:custGeom>
          <a:ln w="22860">
            <a:solidFill>
              <a:srgbClr val="7F0000"/>
            </a:solidFill>
          </a:ln>
        </p:spPr>
        <p:txBody>
          <a:bodyPr wrap="square" lIns="0" tIns="0" rIns="0" bIns="0" rtlCol="0"/>
          <a:lstStyle/>
          <a:p>
            <a:endParaRPr/>
          </a:p>
        </p:txBody>
      </p:sp>
      <p:sp>
        <p:nvSpPr>
          <p:cNvPr id="2032" name="object 2032"/>
          <p:cNvSpPr/>
          <p:nvPr/>
        </p:nvSpPr>
        <p:spPr>
          <a:xfrm>
            <a:off x="8272780" y="5223509"/>
            <a:ext cx="21590" cy="0"/>
          </a:xfrm>
          <a:custGeom>
            <a:avLst/>
            <a:gdLst/>
            <a:ahLst/>
            <a:cxnLst/>
            <a:rect l="l" t="t" r="r" b="b"/>
            <a:pathLst>
              <a:path w="21590">
                <a:moveTo>
                  <a:pt x="0" y="0"/>
                </a:moveTo>
                <a:lnTo>
                  <a:pt x="21590" y="0"/>
                </a:lnTo>
              </a:path>
            </a:pathLst>
          </a:custGeom>
          <a:ln w="22860">
            <a:solidFill>
              <a:srgbClr val="7F0000"/>
            </a:solidFill>
          </a:ln>
        </p:spPr>
        <p:txBody>
          <a:bodyPr wrap="square" lIns="0" tIns="0" rIns="0" bIns="0" rtlCol="0"/>
          <a:lstStyle/>
          <a:p>
            <a:endParaRPr/>
          </a:p>
        </p:txBody>
      </p:sp>
      <p:sp>
        <p:nvSpPr>
          <p:cNvPr id="2033" name="object 2033"/>
          <p:cNvSpPr/>
          <p:nvPr/>
        </p:nvSpPr>
        <p:spPr>
          <a:xfrm>
            <a:off x="8315959" y="5223509"/>
            <a:ext cx="22860" cy="0"/>
          </a:xfrm>
          <a:custGeom>
            <a:avLst/>
            <a:gdLst/>
            <a:ahLst/>
            <a:cxnLst/>
            <a:rect l="l" t="t" r="r" b="b"/>
            <a:pathLst>
              <a:path w="22859">
                <a:moveTo>
                  <a:pt x="0" y="0"/>
                </a:moveTo>
                <a:lnTo>
                  <a:pt x="22860" y="0"/>
                </a:lnTo>
              </a:path>
            </a:pathLst>
          </a:custGeom>
          <a:ln w="22860">
            <a:solidFill>
              <a:srgbClr val="7F0000"/>
            </a:solidFill>
          </a:ln>
        </p:spPr>
        <p:txBody>
          <a:bodyPr wrap="square" lIns="0" tIns="0" rIns="0" bIns="0" rtlCol="0"/>
          <a:lstStyle/>
          <a:p>
            <a:endParaRPr/>
          </a:p>
        </p:txBody>
      </p:sp>
      <p:sp>
        <p:nvSpPr>
          <p:cNvPr id="2034" name="object 2034"/>
          <p:cNvSpPr/>
          <p:nvPr/>
        </p:nvSpPr>
        <p:spPr>
          <a:xfrm>
            <a:off x="8360409" y="5223509"/>
            <a:ext cx="21590" cy="0"/>
          </a:xfrm>
          <a:custGeom>
            <a:avLst/>
            <a:gdLst/>
            <a:ahLst/>
            <a:cxnLst/>
            <a:rect l="l" t="t" r="r" b="b"/>
            <a:pathLst>
              <a:path w="21590">
                <a:moveTo>
                  <a:pt x="0" y="0"/>
                </a:moveTo>
                <a:lnTo>
                  <a:pt x="21590" y="0"/>
                </a:lnTo>
              </a:path>
            </a:pathLst>
          </a:custGeom>
          <a:ln w="22860">
            <a:solidFill>
              <a:srgbClr val="7F0000"/>
            </a:solidFill>
          </a:ln>
        </p:spPr>
        <p:txBody>
          <a:bodyPr wrap="square" lIns="0" tIns="0" rIns="0" bIns="0" rtlCol="0"/>
          <a:lstStyle/>
          <a:p>
            <a:endParaRPr/>
          </a:p>
        </p:txBody>
      </p:sp>
      <p:sp>
        <p:nvSpPr>
          <p:cNvPr id="2035" name="object 2035"/>
          <p:cNvSpPr/>
          <p:nvPr/>
        </p:nvSpPr>
        <p:spPr>
          <a:xfrm>
            <a:off x="8403590" y="5223509"/>
            <a:ext cx="22860" cy="0"/>
          </a:xfrm>
          <a:custGeom>
            <a:avLst/>
            <a:gdLst/>
            <a:ahLst/>
            <a:cxnLst/>
            <a:rect l="l" t="t" r="r" b="b"/>
            <a:pathLst>
              <a:path w="22859">
                <a:moveTo>
                  <a:pt x="0" y="0"/>
                </a:moveTo>
                <a:lnTo>
                  <a:pt x="22859" y="0"/>
                </a:lnTo>
              </a:path>
            </a:pathLst>
          </a:custGeom>
          <a:ln w="22860">
            <a:solidFill>
              <a:srgbClr val="7F0000"/>
            </a:solidFill>
          </a:ln>
        </p:spPr>
        <p:txBody>
          <a:bodyPr wrap="square" lIns="0" tIns="0" rIns="0" bIns="0" rtlCol="0"/>
          <a:lstStyle/>
          <a:p>
            <a:endParaRPr/>
          </a:p>
        </p:txBody>
      </p:sp>
      <p:sp>
        <p:nvSpPr>
          <p:cNvPr id="2036" name="object 2036"/>
          <p:cNvSpPr/>
          <p:nvPr/>
        </p:nvSpPr>
        <p:spPr>
          <a:xfrm>
            <a:off x="8448040" y="5223509"/>
            <a:ext cx="21590" cy="0"/>
          </a:xfrm>
          <a:custGeom>
            <a:avLst/>
            <a:gdLst/>
            <a:ahLst/>
            <a:cxnLst/>
            <a:rect l="l" t="t" r="r" b="b"/>
            <a:pathLst>
              <a:path w="21590">
                <a:moveTo>
                  <a:pt x="0" y="0"/>
                </a:moveTo>
                <a:lnTo>
                  <a:pt x="21589" y="0"/>
                </a:lnTo>
              </a:path>
            </a:pathLst>
          </a:custGeom>
          <a:ln w="22860">
            <a:solidFill>
              <a:srgbClr val="7F0000"/>
            </a:solidFill>
          </a:ln>
        </p:spPr>
        <p:txBody>
          <a:bodyPr wrap="square" lIns="0" tIns="0" rIns="0" bIns="0" rtlCol="0"/>
          <a:lstStyle/>
          <a:p>
            <a:endParaRPr/>
          </a:p>
        </p:txBody>
      </p:sp>
      <p:sp>
        <p:nvSpPr>
          <p:cNvPr id="2037" name="object 2037"/>
          <p:cNvSpPr/>
          <p:nvPr/>
        </p:nvSpPr>
        <p:spPr>
          <a:xfrm>
            <a:off x="8492490" y="5223509"/>
            <a:ext cx="21590" cy="0"/>
          </a:xfrm>
          <a:custGeom>
            <a:avLst/>
            <a:gdLst/>
            <a:ahLst/>
            <a:cxnLst/>
            <a:rect l="l" t="t" r="r" b="b"/>
            <a:pathLst>
              <a:path w="21590">
                <a:moveTo>
                  <a:pt x="0" y="0"/>
                </a:moveTo>
                <a:lnTo>
                  <a:pt x="21589" y="0"/>
                </a:lnTo>
              </a:path>
            </a:pathLst>
          </a:custGeom>
          <a:ln w="22860">
            <a:solidFill>
              <a:srgbClr val="7F0000"/>
            </a:solidFill>
          </a:ln>
        </p:spPr>
        <p:txBody>
          <a:bodyPr wrap="square" lIns="0" tIns="0" rIns="0" bIns="0" rtlCol="0"/>
          <a:lstStyle/>
          <a:p>
            <a:endParaRPr/>
          </a:p>
        </p:txBody>
      </p:sp>
      <p:sp>
        <p:nvSpPr>
          <p:cNvPr id="2038" name="object 2038"/>
          <p:cNvSpPr/>
          <p:nvPr/>
        </p:nvSpPr>
        <p:spPr>
          <a:xfrm>
            <a:off x="8535669" y="5223509"/>
            <a:ext cx="22860" cy="0"/>
          </a:xfrm>
          <a:custGeom>
            <a:avLst/>
            <a:gdLst/>
            <a:ahLst/>
            <a:cxnLst/>
            <a:rect l="l" t="t" r="r" b="b"/>
            <a:pathLst>
              <a:path w="22859">
                <a:moveTo>
                  <a:pt x="0" y="0"/>
                </a:moveTo>
                <a:lnTo>
                  <a:pt x="22859" y="0"/>
                </a:lnTo>
              </a:path>
            </a:pathLst>
          </a:custGeom>
          <a:ln w="22860">
            <a:solidFill>
              <a:srgbClr val="7F0000"/>
            </a:solidFill>
          </a:ln>
        </p:spPr>
        <p:txBody>
          <a:bodyPr wrap="square" lIns="0" tIns="0" rIns="0" bIns="0" rtlCol="0"/>
          <a:lstStyle/>
          <a:p>
            <a:endParaRPr/>
          </a:p>
        </p:txBody>
      </p:sp>
      <p:sp>
        <p:nvSpPr>
          <p:cNvPr id="2039" name="object 2039"/>
          <p:cNvSpPr/>
          <p:nvPr/>
        </p:nvSpPr>
        <p:spPr>
          <a:xfrm>
            <a:off x="8580119" y="5223509"/>
            <a:ext cx="21590" cy="0"/>
          </a:xfrm>
          <a:custGeom>
            <a:avLst/>
            <a:gdLst/>
            <a:ahLst/>
            <a:cxnLst/>
            <a:rect l="l" t="t" r="r" b="b"/>
            <a:pathLst>
              <a:path w="21590">
                <a:moveTo>
                  <a:pt x="0" y="0"/>
                </a:moveTo>
                <a:lnTo>
                  <a:pt x="21589" y="0"/>
                </a:lnTo>
              </a:path>
            </a:pathLst>
          </a:custGeom>
          <a:ln w="22860">
            <a:solidFill>
              <a:srgbClr val="7F0000"/>
            </a:solidFill>
          </a:ln>
        </p:spPr>
        <p:txBody>
          <a:bodyPr wrap="square" lIns="0" tIns="0" rIns="0" bIns="0" rtlCol="0"/>
          <a:lstStyle/>
          <a:p>
            <a:endParaRPr/>
          </a:p>
        </p:txBody>
      </p:sp>
      <p:sp>
        <p:nvSpPr>
          <p:cNvPr id="2040" name="object 2040"/>
          <p:cNvSpPr/>
          <p:nvPr/>
        </p:nvSpPr>
        <p:spPr>
          <a:xfrm>
            <a:off x="8623300" y="5223509"/>
            <a:ext cx="22860" cy="0"/>
          </a:xfrm>
          <a:custGeom>
            <a:avLst/>
            <a:gdLst/>
            <a:ahLst/>
            <a:cxnLst/>
            <a:rect l="l" t="t" r="r" b="b"/>
            <a:pathLst>
              <a:path w="22859">
                <a:moveTo>
                  <a:pt x="0" y="0"/>
                </a:moveTo>
                <a:lnTo>
                  <a:pt x="22859" y="0"/>
                </a:lnTo>
              </a:path>
            </a:pathLst>
          </a:custGeom>
          <a:ln w="22860">
            <a:solidFill>
              <a:srgbClr val="7F0000"/>
            </a:solidFill>
          </a:ln>
        </p:spPr>
        <p:txBody>
          <a:bodyPr wrap="square" lIns="0" tIns="0" rIns="0" bIns="0" rtlCol="0"/>
          <a:lstStyle/>
          <a:p>
            <a:endParaRPr/>
          </a:p>
        </p:txBody>
      </p:sp>
      <p:sp>
        <p:nvSpPr>
          <p:cNvPr id="2041" name="object 2041"/>
          <p:cNvSpPr/>
          <p:nvPr/>
        </p:nvSpPr>
        <p:spPr>
          <a:xfrm>
            <a:off x="8667750" y="5223509"/>
            <a:ext cx="21590" cy="0"/>
          </a:xfrm>
          <a:custGeom>
            <a:avLst/>
            <a:gdLst/>
            <a:ahLst/>
            <a:cxnLst/>
            <a:rect l="l" t="t" r="r" b="b"/>
            <a:pathLst>
              <a:path w="21590">
                <a:moveTo>
                  <a:pt x="0" y="0"/>
                </a:moveTo>
                <a:lnTo>
                  <a:pt x="21590" y="0"/>
                </a:lnTo>
              </a:path>
            </a:pathLst>
          </a:custGeom>
          <a:ln w="22860">
            <a:solidFill>
              <a:srgbClr val="7F0000"/>
            </a:solidFill>
          </a:ln>
        </p:spPr>
        <p:txBody>
          <a:bodyPr wrap="square" lIns="0" tIns="0" rIns="0" bIns="0" rtlCol="0"/>
          <a:lstStyle/>
          <a:p>
            <a:endParaRPr/>
          </a:p>
        </p:txBody>
      </p:sp>
      <p:sp>
        <p:nvSpPr>
          <p:cNvPr id="2042" name="object 2042"/>
          <p:cNvSpPr/>
          <p:nvPr/>
        </p:nvSpPr>
        <p:spPr>
          <a:xfrm>
            <a:off x="8712200" y="5223509"/>
            <a:ext cx="21590" cy="0"/>
          </a:xfrm>
          <a:custGeom>
            <a:avLst/>
            <a:gdLst/>
            <a:ahLst/>
            <a:cxnLst/>
            <a:rect l="l" t="t" r="r" b="b"/>
            <a:pathLst>
              <a:path w="21590">
                <a:moveTo>
                  <a:pt x="0" y="0"/>
                </a:moveTo>
                <a:lnTo>
                  <a:pt x="21590" y="0"/>
                </a:lnTo>
              </a:path>
            </a:pathLst>
          </a:custGeom>
          <a:ln w="22860">
            <a:solidFill>
              <a:srgbClr val="7F0000"/>
            </a:solidFill>
          </a:ln>
        </p:spPr>
        <p:txBody>
          <a:bodyPr wrap="square" lIns="0" tIns="0" rIns="0" bIns="0" rtlCol="0"/>
          <a:lstStyle/>
          <a:p>
            <a:endParaRPr/>
          </a:p>
        </p:txBody>
      </p:sp>
      <p:sp>
        <p:nvSpPr>
          <p:cNvPr id="2043" name="object 2043"/>
          <p:cNvSpPr/>
          <p:nvPr/>
        </p:nvSpPr>
        <p:spPr>
          <a:xfrm>
            <a:off x="8755380" y="5223509"/>
            <a:ext cx="21590" cy="0"/>
          </a:xfrm>
          <a:custGeom>
            <a:avLst/>
            <a:gdLst/>
            <a:ahLst/>
            <a:cxnLst/>
            <a:rect l="l" t="t" r="r" b="b"/>
            <a:pathLst>
              <a:path w="21590">
                <a:moveTo>
                  <a:pt x="0" y="0"/>
                </a:moveTo>
                <a:lnTo>
                  <a:pt x="21590" y="0"/>
                </a:lnTo>
              </a:path>
            </a:pathLst>
          </a:custGeom>
          <a:ln w="22860">
            <a:solidFill>
              <a:srgbClr val="7F0000"/>
            </a:solidFill>
          </a:ln>
        </p:spPr>
        <p:txBody>
          <a:bodyPr wrap="square" lIns="0" tIns="0" rIns="0" bIns="0" rtlCol="0"/>
          <a:lstStyle/>
          <a:p>
            <a:endParaRPr/>
          </a:p>
        </p:txBody>
      </p:sp>
      <p:sp>
        <p:nvSpPr>
          <p:cNvPr id="2044" name="object 2044"/>
          <p:cNvSpPr/>
          <p:nvPr/>
        </p:nvSpPr>
        <p:spPr>
          <a:xfrm>
            <a:off x="8799830" y="5223509"/>
            <a:ext cx="21590" cy="0"/>
          </a:xfrm>
          <a:custGeom>
            <a:avLst/>
            <a:gdLst/>
            <a:ahLst/>
            <a:cxnLst/>
            <a:rect l="l" t="t" r="r" b="b"/>
            <a:pathLst>
              <a:path w="21590">
                <a:moveTo>
                  <a:pt x="0" y="0"/>
                </a:moveTo>
                <a:lnTo>
                  <a:pt x="21590" y="0"/>
                </a:lnTo>
              </a:path>
            </a:pathLst>
          </a:custGeom>
          <a:ln w="22860">
            <a:solidFill>
              <a:srgbClr val="7F0000"/>
            </a:solidFill>
          </a:ln>
        </p:spPr>
        <p:txBody>
          <a:bodyPr wrap="square" lIns="0" tIns="0" rIns="0" bIns="0" rtlCol="0"/>
          <a:lstStyle/>
          <a:p>
            <a:endParaRPr/>
          </a:p>
        </p:txBody>
      </p:sp>
      <p:sp>
        <p:nvSpPr>
          <p:cNvPr id="2045" name="object 2045"/>
          <p:cNvSpPr/>
          <p:nvPr/>
        </p:nvSpPr>
        <p:spPr>
          <a:xfrm>
            <a:off x="8843009" y="5223509"/>
            <a:ext cx="22860" cy="0"/>
          </a:xfrm>
          <a:custGeom>
            <a:avLst/>
            <a:gdLst/>
            <a:ahLst/>
            <a:cxnLst/>
            <a:rect l="l" t="t" r="r" b="b"/>
            <a:pathLst>
              <a:path w="22859">
                <a:moveTo>
                  <a:pt x="0" y="0"/>
                </a:moveTo>
                <a:lnTo>
                  <a:pt x="22860" y="0"/>
                </a:lnTo>
              </a:path>
            </a:pathLst>
          </a:custGeom>
          <a:ln w="22860">
            <a:solidFill>
              <a:srgbClr val="7F0000"/>
            </a:solidFill>
          </a:ln>
        </p:spPr>
        <p:txBody>
          <a:bodyPr wrap="square" lIns="0" tIns="0" rIns="0" bIns="0" rtlCol="0"/>
          <a:lstStyle/>
          <a:p>
            <a:endParaRPr/>
          </a:p>
        </p:txBody>
      </p:sp>
      <p:sp>
        <p:nvSpPr>
          <p:cNvPr id="2046" name="object 2046"/>
          <p:cNvSpPr/>
          <p:nvPr/>
        </p:nvSpPr>
        <p:spPr>
          <a:xfrm>
            <a:off x="8887459" y="5223509"/>
            <a:ext cx="21590" cy="0"/>
          </a:xfrm>
          <a:custGeom>
            <a:avLst/>
            <a:gdLst/>
            <a:ahLst/>
            <a:cxnLst/>
            <a:rect l="l" t="t" r="r" b="b"/>
            <a:pathLst>
              <a:path w="21590">
                <a:moveTo>
                  <a:pt x="0" y="0"/>
                </a:moveTo>
                <a:lnTo>
                  <a:pt x="21590" y="0"/>
                </a:lnTo>
              </a:path>
            </a:pathLst>
          </a:custGeom>
          <a:ln w="22860">
            <a:solidFill>
              <a:srgbClr val="7F0000"/>
            </a:solidFill>
          </a:ln>
        </p:spPr>
        <p:txBody>
          <a:bodyPr wrap="square" lIns="0" tIns="0" rIns="0" bIns="0" rtlCol="0"/>
          <a:lstStyle/>
          <a:p>
            <a:endParaRPr/>
          </a:p>
        </p:txBody>
      </p:sp>
      <p:sp>
        <p:nvSpPr>
          <p:cNvPr id="2047" name="object 2047"/>
          <p:cNvSpPr/>
          <p:nvPr/>
        </p:nvSpPr>
        <p:spPr>
          <a:xfrm>
            <a:off x="8930640" y="5223509"/>
            <a:ext cx="22860" cy="0"/>
          </a:xfrm>
          <a:custGeom>
            <a:avLst/>
            <a:gdLst/>
            <a:ahLst/>
            <a:cxnLst/>
            <a:rect l="l" t="t" r="r" b="b"/>
            <a:pathLst>
              <a:path w="22859">
                <a:moveTo>
                  <a:pt x="0" y="0"/>
                </a:moveTo>
                <a:lnTo>
                  <a:pt x="22859" y="0"/>
                </a:lnTo>
              </a:path>
            </a:pathLst>
          </a:custGeom>
          <a:ln w="22860">
            <a:solidFill>
              <a:srgbClr val="7F0000"/>
            </a:solidFill>
          </a:ln>
        </p:spPr>
        <p:txBody>
          <a:bodyPr wrap="square" lIns="0" tIns="0" rIns="0" bIns="0" rtlCol="0"/>
          <a:lstStyle/>
          <a:p>
            <a:endParaRPr/>
          </a:p>
        </p:txBody>
      </p:sp>
      <p:sp>
        <p:nvSpPr>
          <p:cNvPr id="2048" name="object 2048"/>
          <p:cNvSpPr/>
          <p:nvPr/>
        </p:nvSpPr>
        <p:spPr>
          <a:xfrm>
            <a:off x="8975090" y="5223509"/>
            <a:ext cx="3810" cy="19050"/>
          </a:xfrm>
          <a:custGeom>
            <a:avLst/>
            <a:gdLst/>
            <a:ahLst/>
            <a:cxnLst/>
            <a:rect l="l" t="t" r="r" b="b"/>
            <a:pathLst>
              <a:path w="3809" h="19050">
                <a:moveTo>
                  <a:pt x="0" y="0"/>
                </a:moveTo>
                <a:lnTo>
                  <a:pt x="3809" y="0"/>
                </a:lnTo>
                <a:lnTo>
                  <a:pt x="3809" y="19049"/>
                </a:lnTo>
              </a:path>
            </a:pathLst>
          </a:custGeom>
          <a:ln w="22860">
            <a:solidFill>
              <a:srgbClr val="7F0000"/>
            </a:solidFill>
          </a:ln>
        </p:spPr>
        <p:txBody>
          <a:bodyPr wrap="square" lIns="0" tIns="0" rIns="0" bIns="0" rtlCol="0"/>
          <a:lstStyle/>
          <a:p>
            <a:endParaRPr/>
          </a:p>
        </p:txBody>
      </p:sp>
      <p:sp>
        <p:nvSpPr>
          <p:cNvPr id="2049" name="object 2049"/>
          <p:cNvSpPr/>
          <p:nvPr/>
        </p:nvSpPr>
        <p:spPr>
          <a:xfrm>
            <a:off x="8978900" y="5264150"/>
            <a:ext cx="0" cy="21590"/>
          </a:xfrm>
          <a:custGeom>
            <a:avLst/>
            <a:gdLst/>
            <a:ahLst/>
            <a:cxnLst/>
            <a:rect l="l" t="t" r="r" b="b"/>
            <a:pathLst>
              <a:path h="21589">
                <a:moveTo>
                  <a:pt x="-11429" y="10794"/>
                </a:moveTo>
                <a:lnTo>
                  <a:pt x="11429" y="10794"/>
                </a:lnTo>
              </a:path>
            </a:pathLst>
          </a:custGeom>
          <a:ln w="21590">
            <a:solidFill>
              <a:srgbClr val="7F0000"/>
            </a:solidFill>
          </a:ln>
        </p:spPr>
        <p:txBody>
          <a:bodyPr wrap="square" lIns="0" tIns="0" rIns="0" bIns="0" rtlCol="0"/>
          <a:lstStyle/>
          <a:p>
            <a:endParaRPr/>
          </a:p>
        </p:txBody>
      </p:sp>
      <p:sp>
        <p:nvSpPr>
          <p:cNvPr id="2050" name="object 2050"/>
          <p:cNvSpPr/>
          <p:nvPr/>
        </p:nvSpPr>
        <p:spPr>
          <a:xfrm>
            <a:off x="8978900" y="5308600"/>
            <a:ext cx="0" cy="21590"/>
          </a:xfrm>
          <a:custGeom>
            <a:avLst/>
            <a:gdLst/>
            <a:ahLst/>
            <a:cxnLst/>
            <a:rect l="l" t="t" r="r" b="b"/>
            <a:pathLst>
              <a:path h="21589">
                <a:moveTo>
                  <a:pt x="-11429" y="10794"/>
                </a:moveTo>
                <a:lnTo>
                  <a:pt x="11429" y="10794"/>
                </a:lnTo>
              </a:path>
            </a:pathLst>
          </a:custGeom>
          <a:ln w="21590">
            <a:solidFill>
              <a:srgbClr val="7F0000"/>
            </a:solidFill>
          </a:ln>
        </p:spPr>
        <p:txBody>
          <a:bodyPr wrap="square" lIns="0" tIns="0" rIns="0" bIns="0" rtlCol="0"/>
          <a:lstStyle/>
          <a:p>
            <a:endParaRPr/>
          </a:p>
        </p:txBody>
      </p:sp>
      <p:sp>
        <p:nvSpPr>
          <p:cNvPr id="2051" name="object 2051"/>
          <p:cNvSpPr/>
          <p:nvPr/>
        </p:nvSpPr>
        <p:spPr>
          <a:xfrm>
            <a:off x="8978900" y="5351779"/>
            <a:ext cx="0" cy="22860"/>
          </a:xfrm>
          <a:custGeom>
            <a:avLst/>
            <a:gdLst/>
            <a:ahLst/>
            <a:cxnLst/>
            <a:rect l="l" t="t" r="r" b="b"/>
            <a:pathLst>
              <a:path h="22860">
                <a:moveTo>
                  <a:pt x="-11429" y="11430"/>
                </a:moveTo>
                <a:lnTo>
                  <a:pt x="11429" y="11430"/>
                </a:lnTo>
              </a:path>
            </a:pathLst>
          </a:custGeom>
          <a:ln w="22859">
            <a:solidFill>
              <a:srgbClr val="7F0000"/>
            </a:solidFill>
          </a:ln>
        </p:spPr>
        <p:txBody>
          <a:bodyPr wrap="square" lIns="0" tIns="0" rIns="0" bIns="0" rtlCol="0"/>
          <a:lstStyle/>
          <a:p>
            <a:endParaRPr/>
          </a:p>
        </p:txBody>
      </p:sp>
      <p:sp>
        <p:nvSpPr>
          <p:cNvPr id="2052" name="object 2052"/>
          <p:cNvSpPr/>
          <p:nvPr/>
        </p:nvSpPr>
        <p:spPr>
          <a:xfrm>
            <a:off x="8978900" y="5396229"/>
            <a:ext cx="0" cy="21590"/>
          </a:xfrm>
          <a:custGeom>
            <a:avLst/>
            <a:gdLst/>
            <a:ahLst/>
            <a:cxnLst/>
            <a:rect l="l" t="t" r="r" b="b"/>
            <a:pathLst>
              <a:path h="21589">
                <a:moveTo>
                  <a:pt x="-11429" y="10795"/>
                </a:moveTo>
                <a:lnTo>
                  <a:pt x="11429" y="10795"/>
                </a:lnTo>
              </a:path>
            </a:pathLst>
          </a:custGeom>
          <a:ln w="21589">
            <a:solidFill>
              <a:srgbClr val="7F0000"/>
            </a:solidFill>
          </a:ln>
        </p:spPr>
        <p:txBody>
          <a:bodyPr wrap="square" lIns="0" tIns="0" rIns="0" bIns="0" rtlCol="0"/>
          <a:lstStyle/>
          <a:p>
            <a:endParaRPr/>
          </a:p>
        </p:txBody>
      </p:sp>
      <p:sp>
        <p:nvSpPr>
          <p:cNvPr id="2053" name="object 2053"/>
          <p:cNvSpPr/>
          <p:nvPr/>
        </p:nvSpPr>
        <p:spPr>
          <a:xfrm>
            <a:off x="8978900" y="5439409"/>
            <a:ext cx="0" cy="22860"/>
          </a:xfrm>
          <a:custGeom>
            <a:avLst/>
            <a:gdLst/>
            <a:ahLst/>
            <a:cxnLst/>
            <a:rect l="l" t="t" r="r" b="b"/>
            <a:pathLst>
              <a:path h="22860">
                <a:moveTo>
                  <a:pt x="-11429" y="11429"/>
                </a:moveTo>
                <a:lnTo>
                  <a:pt x="11429" y="11429"/>
                </a:lnTo>
              </a:path>
            </a:pathLst>
          </a:custGeom>
          <a:ln w="22859">
            <a:solidFill>
              <a:srgbClr val="7F0000"/>
            </a:solidFill>
          </a:ln>
        </p:spPr>
        <p:txBody>
          <a:bodyPr wrap="square" lIns="0" tIns="0" rIns="0" bIns="0" rtlCol="0"/>
          <a:lstStyle/>
          <a:p>
            <a:endParaRPr/>
          </a:p>
        </p:txBody>
      </p:sp>
      <p:sp>
        <p:nvSpPr>
          <p:cNvPr id="2054" name="object 2054"/>
          <p:cNvSpPr/>
          <p:nvPr/>
        </p:nvSpPr>
        <p:spPr>
          <a:xfrm>
            <a:off x="8978900" y="5483859"/>
            <a:ext cx="0" cy="21590"/>
          </a:xfrm>
          <a:custGeom>
            <a:avLst/>
            <a:gdLst/>
            <a:ahLst/>
            <a:cxnLst/>
            <a:rect l="l" t="t" r="r" b="b"/>
            <a:pathLst>
              <a:path h="21589">
                <a:moveTo>
                  <a:pt x="-11429" y="10794"/>
                </a:moveTo>
                <a:lnTo>
                  <a:pt x="11429" y="10794"/>
                </a:lnTo>
              </a:path>
            </a:pathLst>
          </a:custGeom>
          <a:ln w="21590">
            <a:solidFill>
              <a:srgbClr val="7F0000"/>
            </a:solidFill>
          </a:ln>
        </p:spPr>
        <p:txBody>
          <a:bodyPr wrap="square" lIns="0" tIns="0" rIns="0" bIns="0" rtlCol="0"/>
          <a:lstStyle/>
          <a:p>
            <a:endParaRPr/>
          </a:p>
        </p:txBody>
      </p:sp>
      <p:sp>
        <p:nvSpPr>
          <p:cNvPr id="2055" name="object 2055"/>
          <p:cNvSpPr/>
          <p:nvPr/>
        </p:nvSpPr>
        <p:spPr>
          <a:xfrm>
            <a:off x="8978900" y="5528309"/>
            <a:ext cx="0" cy="21590"/>
          </a:xfrm>
          <a:custGeom>
            <a:avLst/>
            <a:gdLst/>
            <a:ahLst/>
            <a:cxnLst/>
            <a:rect l="l" t="t" r="r" b="b"/>
            <a:pathLst>
              <a:path h="21589">
                <a:moveTo>
                  <a:pt x="-11429" y="10794"/>
                </a:moveTo>
                <a:lnTo>
                  <a:pt x="11429" y="10794"/>
                </a:lnTo>
              </a:path>
            </a:pathLst>
          </a:custGeom>
          <a:ln w="21590">
            <a:solidFill>
              <a:srgbClr val="7F0000"/>
            </a:solidFill>
          </a:ln>
        </p:spPr>
        <p:txBody>
          <a:bodyPr wrap="square" lIns="0" tIns="0" rIns="0" bIns="0" rtlCol="0"/>
          <a:lstStyle/>
          <a:p>
            <a:endParaRPr/>
          </a:p>
        </p:txBody>
      </p:sp>
      <p:sp>
        <p:nvSpPr>
          <p:cNvPr id="2056" name="object 2056"/>
          <p:cNvSpPr/>
          <p:nvPr/>
        </p:nvSpPr>
        <p:spPr>
          <a:xfrm>
            <a:off x="8977630" y="5571490"/>
            <a:ext cx="1270" cy="20320"/>
          </a:xfrm>
          <a:custGeom>
            <a:avLst/>
            <a:gdLst/>
            <a:ahLst/>
            <a:cxnLst/>
            <a:rect l="l" t="t" r="r" b="b"/>
            <a:pathLst>
              <a:path w="1270" h="20320">
                <a:moveTo>
                  <a:pt x="1270" y="0"/>
                </a:moveTo>
                <a:lnTo>
                  <a:pt x="1270" y="20320"/>
                </a:lnTo>
                <a:lnTo>
                  <a:pt x="0" y="20320"/>
                </a:lnTo>
              </a:path>
            </a:pathLst>
          </a:custGeom>
          <a:ln w="22859">
            <a:solidFill>
              <a:srgbClr val="7F0000"/>
            </a:solidFill>
          </a:ln>
        </p:spPr>
        <p:txBody>
          <a:bodyPr wrap="square" lIns="0" tIns="0" rIns="0" bIns="0" rtlCol="0"/>
          <a:lstStyle/>
          <a:p>
            <a:endParaRPr/>
          </a:p>
        </p:txBody>
      </p:sp>
      <p:sp>
        <p:nvSpPr>
          <p:cNvPr id="2057" name="object 2057"/>
          <p:cNvSpPr/>
          <p:nvPr/>
        </p:nvSpPr>
        <p:spPr>
          <a:xfrm>
            <a:off x="8933180" y="5591809"/>
            <a:ext cx="21590" cy="0"/>
          </a:xfrm>
          <a:custGeom>
            <a:avLst/>
            <a:gdLst/>
            <a:ahLst/>
            <a:cxnLst/>
            <a:rect l="l" t="t" r="r" b="b"/>
            <a:pathLst>
              <a:path w="21590">
                <a:moveTo>
                  <a:pt x="21590" y="0"/>
                </a:moveTo>
                <a:lnTo>
                  <a:pt x="0" y="0"/>
                </a:lnTo>
              </a:path>
            </a:pathLst>
          </a:custGeom>
          <a:ln w="22860">
            <a:solidFill>
              <a:srgbClr val="7F0000"/>
            </a:solidFill>
          </a:ln>
        </p:spPr>
        <p:txBody>
          <a:bodyPr wrap="square" lIns="0" tIns="0" rIns="0" bIns="0" rtlCol="0"/>
          <a:lstStyle/>
          <a:p>
            <a:endParaRPr/>
          </a:p>
        </p:txBody>
      </p:sp>
      <p:sp>
        <p:nvSpPr>
          <p:cNvPr id="2058" name="object 2058"/>
          <p:cNvSpPr/>
          <p:nvPr/>
        </p:nvSpPr>
        <p:spPr>
          <a:xfrm>
            <a:off x="8890000" y="5591809"/>
            <a:ext cx="21590" cy="0"/>
          </a:xfrm>
          <a:custGeom>
            <a:avLst/>
            <a:gdLst/>
            <a:ahLst/>
            <a:cxnLst/>
            <a:rect l="l" t="t" r="r" b="b"/>
            <a:pathLst>
              <a:path w="21590">
                <a:moveTo>
                  <a:pt x="21590" y="0"/>
                </a:moveTo>
                <a:lnTo>
                  <a:pt x="0" y="0"/>
                </a:lnTo>
              </a:path>
            </a:pathLst>
          </a:custGeom>
          <a:ln w="22860">
            <a:solidFill>
              <a:srgbClr val="7F0000"/>
            </a:solidFill>
          </a:ln>
        </p:spPr>
        <p:txBody>
          <a:bodyPr wrap="square" lIns="0" tIns="0" rIns="0" bIns="0" rtlCol="0"/>
          <a:lstStyle/>
          <a:p>
            <a:endParaRPr/>
          </a:p>
        </p:txBody>
      </p:sp>
      <p:sp>
        <p:nvSpPr>
          <p:cNvPr id="2059" name="object 2059"/>
          <p:cNvSpPr/>
          <p:nvPr/>
        </p:nvSpPr>
        <p:spPr>
          <a:xfrm>
            <a:off x="8845550" y="5591809"/>
            <a:ext cx="21590" cy="0"/>
          </a:xfrm>
          <a:custGeom>
            <a:avLst/>
            <a:gdLst/>
            <a:ahLst/>
            <a:cxnLst/>
            <a:rect l="l" t="t" r="r" b="b"/>
            <a:pathLst>
              <a:path w="21590">
                <a:moveTo>
                  <a:pt x="21590" y="0"/>
                </a:moveTo>
                <a:lnTo>
                  <a:pt x="0" y="0"/>
                </a:lnTo>
              </a:path>
            </a:pathLst>
          </a:custGeom>
          <a:ln w="22860">
            <a:solidFill>
              <a:srgbClr val="7F0000"/>
            </a:solidFill>
          </a:ln>
        </p:spPr>
        <p:txBody>
          <a:bodyPr wrap="square" lIns="0" tIns="0" rIns="0" bIns="0" rtlCol="0"/>
          <a:lstStyle/>
          <a:p>
            <a:endParaRPr/>
          </a:p>
        </p:txBody>
      </p:sp>
      <p:sp>
        <p:nvSpPr>
          <p:cNvPr id="2060" name="object 2060"/>
          <p:cNvSpPr/>
          <p:nvPr/>
        </p:nvSpPr>
        <p:spPr>
          <a:xfrm>
            <a:off x="8801100" y="5591809"/>
            <a:ext cx="22860" cy="0"/>
          </a:xfrm>
          <a:custGeom>
            <a:avLst/>
            <a:gdLst/>
            <a:ahLst/>
            <a:cxnLst/>
            <a:rect l="l" t="t" r="r" b="b"/>
            <a:pathLst>
              <a:path w="22859">
                <a:moveTo>
                  <a:pt x="22859" y="0"/>
                </a:moveTo>
                <a:lnTo>
                  <a:pt x="0" y="0"/>
                </a:lnTo>
              </a:path>
            </a:pathLst>
          </a:custGeom>
          <a:ln w="22860">
            <a:solidFill>
              <a:srgbClr val="7F0000"/>
            </a:solidFill>
          </a:ln>
        </p:spPr>
        <p:txBody>
          <a:bodyPr wrap="square" lIns="0" tIns="0" rIns="0" bIns="0" rtlCol="0"/>
          <a:lstStyle/>
          <a:p>
            <a:endParaRPr/>
          </a:p>
        </p:txBody>
      </p:sp>
      <p:sp>
        <p:nvSpPr>
          <p:cNvPr id="2061" name="object 2061"/>
          <p:cNvSpPr/>
          <p:nvPr/>
        </p:nvSpPr>
        <p:spPr>
          <a:xfrm>
            <a:off x="8757919" y="5591809"/>
            <a:ext cx="21590" cy="0"/>
          </a:xfrm>
          <a:custGeom>
            <a:avLst/>
            <a:gdLst/>
            <a:ahLst/>
            <a:cxnLst/>
            <a:rect l="l" t="t" r="r" b="b"/>
            <a:pathLst>
              <a:path w="21590">
                <a:moveTo>
                  <a:pt x="21589" y="0"/>
                </a:moveTo>
                <a:lnTo>
                  <a:pt x="0" y="0"/>
                </a:lnTo>
              </a:path>
            </a:pathLst>
          </a:custGeom>
          <a:ln w="22860">
            <a:solidFill>
              <a:srgbClr val="7F0000"/>
            </a:solidFill>
          </a:ln>
        </p:spPr>
        <p:txBody>
          <a:bodyPr wrap="square" lIns="0" tIns="0" rIns="0" bIns="0" rtlCol="0"/>
          <a:lstStyle/>
          <a:p>
            <a:endParaRPr/>
          </a:p>
        </p:txBody>
      </p:sp>
      <p:sp>
        <p:nvSpPr>
          <p:cNvPr id="2062" name="object 2062"/>
          <p:cNvSpPr/>
          <p:nvPr/>
        </p:nvSpPr>
        <p:spPr>
          <a:xfrm>
            <a:off x="8713469" y="5591809"/>
            <a:ext cx="22860" cy="0"/>
          </a:xfrm>
          <a:custGeom>
            <a:avLst/>
            <a:gdLst/>
            <a:ahLst/>
            <a:cxnLst/>
            <a:rect l="l" t="t" r="r" b="b"/>
            <a:pathLst>
              <a:path w="22859">
                <a:moveTo>
                  <a:pt x="22859" y="0"/>
                </a:moveTo>
                <a:lnTo>
                  <a:pt x="0" y="0"/>
                </a:lnTo>
              </a:path>
            </a:pathLst>
          </a:custGeom>
          <a:ln w="22860">
            <a:solidFill>
              <a:srgbClr val="7F0000"/>
            </a:solidFill>
          </a:ln>
        </p:spPr>
        <p:txBody>
          <a:bodyPr wrap="square" lIns="0" tIns="0" rIns="0" bIns="0" rtlCol="0"/>
          <a:lstStyle/>
          <a:p>
            <a:endParaRPr/>
          </a:p>
        </p:txBody>
      </p:sp>
      <p:sp>
        <p:nvSpPr>
          <p:cNvPr id="2063" name="object 2063"/>
          <p:cNvSpPr/>
          <p:nvPr/>
        </p:nvSpPr>
        <p:spPr>
          <a:xfrm>
            <a:off x="8670290" y="5591809"/>
            <a:ext cx="21590" cy="0"/>
          </a:xfrm>
          <a:custGeom>
            <a:avLst/>
            <a:gdLst/>
            <a:ahLst/>
            <a:cxnLst/>
            <a:rect l="l" t="t" r="r" b="b"/>
            <a:pathLst>
              <a:path w="21590">
                <a:moveTo>
                  <a:pt x="21589" y="0"/>
                </a:moveTo>
                <a:lnTo>
                  <a:pt x="0" y="0"/>
                </a:lnTo>
              </a:path>
            </a:pathLst>
          </a:custGeom>
          <a:ln w="22860">
            <a:solidFill>
              <a:srgbClr val="7F0000"/>
            </a:solidFill>
          </a:ln>
        </p:spPr>
        <p:txBody>
          <a:bodyPr wrap="square" lIns="0" tIns="0" rIns="0" bIns="0" rtlCol="0"/>
          <a:lstStyle/>
          <a:p>
            <a:endParaRPr/>
          </a:p>
        </p:txBody>
      </p:sp>
      <p:sp>
        <p:nvSpPr>
          <p:cNvPr id="2064" name="object 2064"/>
          <p:cNvSpPr/>
          <p:nvPr/>
        </p:nvSpPr>
        <p:spPr>
          <a:xfrm>
            <a:off x="8625840" y="5591809"/>
            <a:ext cx="21590" cy="0"/>
          </a:xfrm>
          <a:custGeom>
            <a:avLst/>
            <a:gdLst/>
            <a:ahLst/>
            <a:cxnLst/>
            <a:rect l="l" t="t" r="r" b="b"/>
            <a:pathLst>
              <a:path w="21590">
                <a:moveTo>
                  <a:pt x="21589" y="0"/>
                </a:moveTo>
                <a:lnTo>
                  <a:pt x="0" y="0"/>
                </a:lnTo>
              </a:path>
            </a:pathLst>
          </a:custGeom>
          <a:ln w="22860">
            <a:solidFill>
              <a:srgbClr val="7F0000"/>
            </a:solidFill>
          </a:ln>
        </p:spPr>
        <p:txBody>
          <a:bodyPr wrap="square" lIns="0" tIns="0" rIns="0" bIns="0" rtlCol="0"/>
          <a:lstStyle/>
          <a:p>
            <a:endParaRPr/>
          </a:p>
        </p:txBody>
      </p:sp>
      <p:sp>
        <p:nvSpPr>
          <p:cNvPr id="2065" name="object 2065"/>
          <p:cNvSpPr/>
          <p:nvPr/>
        </p:nvSpPr>
        <p:spPr>
          <a:xfrm>
            <a:off x="8582659" y="5591809"/>
            <a:ext cx="21590" cy="0"/>
          </a:xfrm>
          <a:custGeom>
            <a:avLst/>
            <a:gdLst/>
            <a:ahLst/>
            <a:cxnLst/>
            <a:rect l="l" t="t" r="r" b="b"/>
            <a:pathLst>
              <a:path w="21590">
                <a:moveTo>
                  <a:pt x="21590" y="0"/>
                </a:moveTo>
                <a:lnTo>
                  <a:pt x="0" y="0"/>
                </a:lnTo>
              </a:path>
            </a:pathLst>
          </a:custGeom>
          <a:ln w="22860">
            <a:solidFill>
              <a:srgbClr val="7F0000"/>
            </a:solidFill>
          </a:ln>
        </p:spPr>
        <p:txBody>
          <a:bodyPr wrap="square" lIns="0" tIns="0" rIns="0" bIns="0" rtlCol="0"/>
          <a:lstStyle/>
          <a:p>
            <a:endParaRPr/>
          </a:p>
        </p:txBody>
      </p:sp>
      <p:sp>
        <p:nvSpPr>
          <p:cNvPr id="2066" name="object 2066"/>
          <p:cNvSpPr/>
          <p:nvPr/>
        </p:nvSpPr>
        <p:spPr>
          <a:xfrm>
            <a:off x="8538209" y="5591809"/>
            <a:ext cx="21590" cy="0"/>
          </a:xfrm>
          <a:custGeom>
            <a:avLst/>
            <a:gdLst/>
            <a:ahLst/>
            <a:cxnLst/>
            <a:rect l="l" t="t" r="r" b="b"/>
            <a:pathLst>
              <a:path w="21590">
                <a:moveTo>
                  <a:pt x="21590" y="0"/>
                </a:moveTo>
                <a:lnTo>
                  <a:pt x="0" y="0"/>
                </a:lnTo>
              </a:path>
            </a:pathLst>
          </a:custGeom>
          <a:ln w="22860">
            <a:solidFill>
              <a:srgbClr val="7F0000"/>
            </a:solidFill>
          </a:ln>
        </p:spPr>
        <p:txBody>
          <a:bodyPr wrap="square" lIns="0" tIns="0" rIns="0" bIns="0" rtlCol="0"/>
          <a:lstStyle/>
          <a:p>
            <a:endParaRPr/>
          </a:p>
        </p:txBody>
      </p:sp>
      <p:sp>
        <p:nvSpPr>
          <p:cNvPr id="2067" name="object 2067"/>
          <p:cNvSpPr/>
          <p:nvPr/>
        </p:nvSpPr>
        <p:spPr>
          <a:xfrm>
            <a:off x="8493759" y="5591809"/>
            <a:ext cx="22860" cy="0"/>
          </a:xfrm>
          <a:custGeom>
            <a:avLst/>
            <a:gdLst/>
            <a:ahLst/>
            <a:cxnLst/>
            <a:rect l="l" t="t" r="r" b="b"/>
            <a:pathLst>
              <a:path w="22859">
                <a:moveTo>
                  <a:pt x="22860" y="0"/>
                </a:moveTo>
                <a:lnTo>
                  <a:pt x="0" y="0"/>
                </a:lnTo>
              </a:path>
            </a:pathLst>
          </a:custGeom>
          <a:ln w="22860">
            <a:solidFill>
              <a:srgbClr val="7F0000"/>
            </a:solidFill>
          </a:ln>
        </p:spPr>
        <p:txBody>
          <a:bodyPr wrap="square" lIns="0" tIns="0" rIns="0" bIns="0" rtlCol="0"/>
          <a:lstStyle/>
          <a:p>
            <a:endParaRPr/>
          </a:p>
        </p:txBody>
      </p:sp>
      <p:sp>
        <p:nvSpPr>
          <p:cNvPr id="2068" name="object 2068"/>
          <p:cNvSpPr/>
          <p:nvPr/>
        </p:nvSpPr>
        <p:spPr>
          <a:xfrm>
            <a:off x="8450580" y="5591809"/>
            <a:ext cx="21590" cy="0"/>
          </a:xfrm>
          <a:custGeom>
            <a:avLst/>
            <a:gdLst/>
            <a:ahLst/>
            <a:cxnLst/>
            <a:rect l="l" t="t" r="r" b="b"/>
            <a:pathLst>
              <a:path w="21590">
                <a:moveTo>
                  <a:pt x="21590" y="0"/>
                </a:moveTo>
                <a:lnTo>
                  <a:pt x="0" y="0"/>
                </a:lnTo>
              </a:path>
            </a:pathLst>
          </a:custGeom>
          <a:ln w="22860">
            <a:solidFill>
              <a:srgbClr val="7F0000"/>
            </a:solidFill>
          </a:ln>
        </p:spPr>
        <p:txBody>
          <a:bodyPr wrap="square" lIns="0" tIns="0" rIns="0" bIns="0" rtlCol="0"/>
          <a:lstStyle/>
          <a:p>
            <a:endParaRPr/>
          </a:p>
        </p:txBody>
      </p:sp>
      <p:sp>
        <p:nvSpPr>
          <p:cNvPr id="2069" name="object 2069"/>
          <p:cNvSpPr/>
          <p:nvPr/>
        </p:nvSpPr>
        <p:spPr>
          <a:xfrm>
            <a:off x="8406130" y="5591809"/>
            <a:ext cx="21590" cy="0"/>
          </a:xfrm>
          <a:custGeom>
            <a:avLst/>
            <a:gdLst/>
            <a:ahLst/>
            <a:cxnLst/>
            <a:rect l="l" t="t" r="r" b="b"/>
            <a:pathLst>
              <a:path w="21590">
                <a:moveTo>
                  <a:pt x="21590" y="0"/>
                </a:moveTo>
                <a:lnTo>
                  <a:pt x="0" y="0"/>
                </a:lnTo>
              </a:path>
            </a:pathLst>
          </a:custGeom>
          <a:ln w="22860">
            <a:solidFill>
              <a:srgbClr val="7F0000"/>
            </a:solidFill>
          </a:ln>
        </p:spPr>
        <p:txBody>
          <a:bodyPr wrap="square" lIns="0" tIns="0" rIns="0" bIns="0" rtlCol="0"/>
          <a:lstStyle/>
          <a:p>
            <a:endParaRPr/>
          </a:p>
        </p:txBody>
      </p:sp>
      <p:sp>
        <p:nvSpPr>
          <p:cNvPr id="2070" name="object 2070"/>
          <p:cNvSpPr/>
          <p:nvPr/>
        </p:nvSpPr>
        <p:spPr>
          <a:xfrm>
            <a:off x="8362950" y="5591809"/>
            <a:ext cx="21590" cy="0"/>
          </a:xfrm>
          <a:custGeom>
            <a:avLst/>
            <a:gdLst/>
            <a:ahLst/>
            <a:cxnLst/>
            <a:rect l="l" t="t" r="r" b="b"/>
            <a:pathLst>
              <a:path w="21590">
                <a:moveTo>
                  <a:pt x="21590" y="0"/>
                </a:moveTo>
                <a:lnTo>
                  <a:pt x="0" y="0"/>
                </a:lnTo>
              </a:path>
            </a:pathLst>
          </a:custGeom>
          <a:ln w="22860">
            <a:solidFill>
              <a:srgbClr val="7F0000"/>
            </a:solidFill>
          </a:ln>
        </p:spPr>
        <p:txBody>
          <a:bodyPr wrap="square" lIns="0" tIns="0" rIns="0" bIns="0" rtlCol="0"/>
          <a:lstStyle/>
          <a:p>
            <a:endParaRPr/>
          </a:p>
        </p:txBody>
      </p:sp>
      <p:sp>
        <p:nvSpPr>
          <p:cNvPr id="2071" name="object 2071"/>
          <p:cNvSpPr/>
          <p:nvPr/>
        </p:nvSpPr>
        <p:spPr>
          <a:xfrm>
            <a:off x="8318500" y="5591809"/>
            <a:ext cx="21590" cy="0"/>
          </a:xfrm>
          <a:custGeom>
            <a:avLst/>
            <a:gdLst/>
            <a:ahLst/>
            <a:cxnLst/>
            <a:rect l="l" t="t" r="r" b="b"/>
            <a:pathLst>
              <a:path w="21590">
                <a:moveTo>
                  <a:pt x="21590" y="0"/>
                </a:moveTo>
                <a:lnTo>
                  <a:pt x="0" y="0"/>
                </a:lnTo>
              </a:path>
            </a:pathLst>
          </a:custGeom>
          <a:ln w="22860">
            <a:solidFill>
              <a:srgbClr val="7F0000"/>
            </a:solidFill>
          </a:ln>
        </p:spPr>
        <p:txBody>
          <a:bodyPr wrap="square" lIns="0" tIns="0" rIns="0" bIns="0" rtlCol="0"/>
          <a:lstStyle/>
          <a:p>
            <a:endParaRPr/>
          </a:p>
        </p:txBody>
      </p:sp>
      <p:sp>
        <p:nvSpPr>
          <p:cNvPr id="2072" name="object 2072"/>
          <p:cNvSpPr/>
          <p:nvPr/>
        </p:nvSpPr>
        <p:spPr>
          <a:xfrm>
            <a:off x="8274050" y="5591809"/>
            <a:ext cx="22860" cy="0"/>
          </a:xfrm>
          <a:custGeom>
            <a:avLst/>
            <a:gdLst/>
            <a:ahLst/>
            <a:cxnLst/>
            <a:rect l="l" t="t" r="r" b="b"/>
            <a:pathLst>
              <a:path w="22859">
                <a:moveTo>
                  <a:pt x="22859" y="0"/>
                </a:moveTo>
                <a:lnTo>
                  <a:pt x="0" y="0"/>
                </a:lnTo>
              </a:path>
            </a:pathLst>
          </a:custGeom>
          <a:ln w="22860">
            <a:solidFill>
              <a:srgbClr val="7F0000"/>
            </a:solidFill>
          </a:ln>
        </p:spPr>
        <p:txBody>
          <a:bodyPr wrap="square" lIns="0" tIns="0" rIns="0" bIns="0" rtlCol="0"/>
          <a:lstStyle/>
          <a:p>
            <a:endParaRPr/>
          </a:p>
        </p:txBody>
      </p:sp>
      <p:sp>
        <p:nvSpPr>
          <p:cNvPr id="2073" name="object 2073"/>
          <p:cNvSpPr/>
          <p:nvPr/>
        </p:nvSpPr>
        <p:spPr>
          <a:xfrm>
            <a:off x="8230869" y="5591809"/>
            <a:ext cx="21590" cy="0"/>
          </a:xfrm>
          <a:custGeom>
            <a:avLst/>
            <a:gdLst/>
            <a:ahLst/>
            <a:cxnLst/>
            <a:rect l="l" t="t" r="r" b="b"/>
            <a:pathLst>
              <a:path w="21590">
                <a:moveTo>
                  <a:pt x="21589" y="0"/>
                </a:moveTo>
                <a:lnTo>
                  <a:pt x="0" y="0"/>
                </a:lnTo>
              </a:path>
            </a:pathLst>
          </a:custGeom>
          <a:ln w="22860">
            <a:solidFill>
              <a:srgbClr val="7F0000"/>
            </a:solidFill>
          </a:ln>
        </p:spPr>
        <p:txBody>
          <a:bodyPr wrap="square" lIns="0" tIns="0" rIns="0" bIns="0" rtlCol="0"/>
          <a:lstStyle/>
          <a:p>
            <a:endParaRPr/>
          </a:p>
        </p:txBody>
      </p:sp>
      <p:sp>
        <p:nvSpPr>
          <p:cNvPr id="2074" name="object 2074"/>
          <p:cNvSpPr/>
          <p:nvPr/>
        </p:nvSpPr>
        <p:spPr>
          <a:xfrm>
            <a:off x="8186419" y="5591809"/>
            <a:ext cx="22860" cy="0"/>
          </a:xfrm>
          <a:custGeom>
            <a:avLst/>
            <a:gdLst/>
            <a:ahLst/>
            <a:cxnLst/>
            <a:rect l="l" t="t" r="r" b="b"/>
            <a:pathLst>
              <a:path w="22859">
                <a:moveTo>
                  <a:pt x="22859" y="0"/>
                </a:moveTo>
                <a:lnTo>
                  <a:pt x="0" y="0"/>
                </a:lnTo>
              </a:path>
            </a:pathLst>
          </a:custGeom>
          <a:ln w="22860">
            <a:solidFill>
              <a:srgbClr val="7F0000"/>
            </a:solidFill>
          </a:ln>
        </p:spPr>
        <p:txBody>
          <a:bodyPr wrap="square" lIns="0" tIns="0" rIns="0" bIns="0" rtlCol="0"/>
          <a:lstStyle/>
          <a:p>
            <a:endParaRPr/>
          </a:p>
        </p:txBody>
      </p:sp>
      <p:sp>
        <p:nvSpPr>
          <p:cNvPr id="2075" name="object 2075"/>
          <p:cNvSpPr/>
          <p:nvPr/>
        </p:nvSpPr>
        <p:spPr>
          <a:xfrm>
            <a:off x="8143240" y="5591809"/>
            <a:ext cx="21590" cy="0"/>
          </a:xfrm>
          <a:custGeom>
            <a:avLst/>
            <a:gdLst/>
            <a:ahLst/>
            <a:cxnLst/>
            <a:rect l="l" t="t" r="r" b="b"/>
            <a:pathLst>
              <a:path w="21590">
                <a:moveTo>
                  <a:pt x="21589" y="0"/>
                </a:moveTo>
                <a:lnTo>
                  <a:pt x="0" y="0"/>
                </a:lnTo>
              </a:path>
            </a:pathLst>
          </a:custGeom>
          <a:ln w="22860">
            <a:solidFill>
              <a:srgbClr val="7F0000"/>
            </a:solidFill>
          </a:ln>
        </p:spPr>
        <p:txBody>
          <a:bodyPr wrap="square" lIns="0" tIns="0" rIns="0" bIns="0" rtlCol="0"/>
          <a:lstStyle/>
          <a:p>
            <a:endParaRPr/>
          </a:p>
        </p:txBody>
      </p:sp>
      <p:sp>
        <p:nvSpPr>
          <p:cNvPr id="2076" name="object 2076"/>
          <p:cNvSpPr/>
          <p:nvPr/>
        </p:nvSpPr>
        <p:spPr>
          <a:xfrm>
            <a:off x="8098790" y="5591809"/>
            <a:ext cx="21590" cy="0"/>
          </a:xfrm>
          <a:custGeom>
            <a:avLst/>
            <a:gdLst/>
            <a:ahLst/>
            <a:cxnLst/>
            <a:rect l="l" t="t" r="r" b="b"/>
            <a:pathLst>
              <a:path w="21590">
                <a:moveTo>
                  <a:pt x="21589" y="0"/>
                </a:moveTo>
                <a:lnTo>
                  <a:pt x="0" y="0"/>
                </a:lnTo>
              </a:path>
            </a:pathLst>
          </a:custGeom>
          <a:ln w="22860">
            <a:solidFill>
              <a:srgbClr val="7F0000"/>
            </a:solidFill>
          </a:ln>
        </p:spPr>
        <p:txBody>
          <a:bodyPr wrap="square" lIns="0" tIns="0" rIns="0" bIns="0" rtlCol="0"/>
          <a:lstStyle/>
          <a:p>
            <a:endParaRPr/>
          </a:p>
        </p:txBody>
      </p:sp>
      <p:sp>
        <p:nvSpPr>
          <p:cNvPr id="2077" name="object 2077"/>
          <p:cNvSpPr/>
          <p:nvPr/>
        </p:nvSpPr>
        <p:spPr>
          <a:xfrm>
            <a:off x="8055609" y="5591809"/>
            <a:ext cx="21590" cy="0"/>
          </a:xfrm>
          <a:custGeom>
            <a:avLst/>
            <a:gdLst/>
            <a:ahLst/>
            <a:cxnLst/>
            <a:rect l="l" t="t" r="r" b="b"/>
            <a:pathLst>
              <a:path w="21590">
                <a:moveTo>
                  <a:pt x="21590" y="0"/>
                </a:moveTo>
                <a:lnTo>
                  <a:pt x="0" y="0"/>
                </a:lnTo>
              </a:path>
            </a:pathLst>
          </a:custGeom>
          <a:ln w="22860">
            <a:solidFill>
              <a:srgbClr val="7F0000"/>
            </a:solidFill>
          </a:ln>
        </p:spPr>
        <p:txBody>
          <a:bodyPr wrap="square" lIns="0" tIns="0" rIns="0" bIns="0" rtlCol="0"/>
          <a:lstStyle/>
          <a:p>
            <a:endParaRPr/>
          </a:p>
        </p:txBody>
      </p:sp>
      <p:sp>
        <p:nvSpPr>
          <p:cNvPr id="2078" name="object 2078"/>
          <p:cNvSpPr/>
          <p:nvPr/>
        </p:nvSpPr>
        <p:spPr>
          <a:xfrm>
            <a:off x="8011159" y="5591809"/>
            <a:ext cx="21590" cy="0"/>
          </a:xfrm>
          <a:custGeom>
            <a:avLst/>
            <a:gdLst/>
            <a:ahLst/>
            <a:cxnLst/>
            <a:rect l="l" t="t" r="r" b="b"/>
            <a:pathLst>
              <a:path w="21590">
                <a:moveTo>
                  <a:pt x="21590" y="0"/>
                </a:moveTo>
                <a:lnTo>
                  <a:pt x="0" y="0"/>
                </a:lnTo>
              </a:path>
            </a:pathLst>
          </a:custGeom>
          <a:ln w="22860">
            <a:solidFill>
              <a:srgbClr val="7F0000"/>
            </a:solidFill>
          </a:ln>
        </p:spPr>
        <p:txBody>
          <a:bodyPr wrap="square" lIns="0" tIns="0" rIns="0" bIns="0" rtlCol="0"/>
          <a:lstStyle/>
          <a:p>
            <a:endParaRPr/>
          </a:p>
        </p:txBody>
      </p:sp>
      <p:sp>
        <p:nvSpPr>
          <p:cNvPr id="2079" name="object 2079"/>
          <p:cNvSpPr/>
          <p:nvPr/>
        </p:nvSpPr>
        <p:spPr>
          <a:xfrm>
            <a:off x="7966709" y="5591809"/>
            <a:ext cx="22860" cy="0"/>
          </a:xfrm>
          <a:custGeom>
            <a:avLst/>
            <a:gdLst/>
            <a:ahLst/>
            <a:cxnLst/>
            <a:rect l="l" t="t" r="r" b="b"/>
            <a:pathLst>
              <a:path w="22859">
                <a:moveTo>
                  <a:pt x="22860" y="0"/>
                </a:moveTo>
                <a:lnTo>
                  <a:pt x="0" y="0"/>
                </a:lnTo>
              </a:path>
            </a:pathLst>
          </a:custGeom>
          <a:ln w="22860">
            <a:solidFill>
              <a:srgbClr val="7F0000"/>
            </a:solidFill>
          </a:ln>
        </p:spPr>
        <p:txBody>
          <a:bodyPr wrap="square" lIns="0" tIns="0" rIns="0" bIns="0" rtlCol="0"/>
          <a:lstStyle/>
          <a:p>
            <a:endParaRPr/>
          </a:p>
        </p:txBody>
      </p:sp>
      <p:sp>
        <p:nvSpPr>
          <p:cNvPr id="2080" name="object 2080"/>
          <p:cNvSpPr/>
          <p:nvPr/>
        </p:nvSpPr>
        <p:spPr>
          <a:xfrm>
            <a:off x="7923530" y="5591809"/>
            <a:ext cx="21590" cy="0"/>
          </a:xfrm>
          <a:custGeom>
            <a:avLst/>
            <a:gdLst/>
            <a:ahLst/>
            <a:cxnLst/>
            <a:rect l="l" t="t" r="r" b="b"/>
            <a:pathLst>
              <a:path w="21590">
                <a:moveTo>
                  <a:pt x="21590" y="0"/>
                </a:moveTo>
                <a:lnTo>
                  <a:pt x="0" y="0"/>
                </a:lnTo>
              </a:path>
            </a:pathLst>
          </a:custGeom>
          <a:ln w="22860">
            <a:solidFill>
              <a:srgbClr val="7F0000"/>
            </a:solidFill>
          </a:ln>
        </p:spPr>
        <p:txBody>
          <a:bodyPr wrap="square" lIns="0" tIns="0" rIns="0" bIns="0" rtlCol="0"/>
          <a:lstStyle/>
          <a:p>
            <a:endParaRPr/>
          </a:p>
        </p:txBody>
      </p:sp>
      <p:sp>
        <p:nvSpPr>
          <p:cNvPr id="2081" name="object 2081"/>
          <p:cNvSpPr/>
          <p:nvPr/>
        </p:nvSpPr>
        <p:spPr>
          <a:xfrm>
            <a:off x="7879080" y="5591809"/>
            <a:ext cx="21590" cy="0"/>
          </a:xfrm>
          <a:custGeom>
            <a:avLst/>
            <a:gdLst/>
            <a:ahLst/>
            <a:cxnLst/>
            <a:rect l="l" t="t" r="r" b="b"/>
            <a:pathLst>
              <a:path w="21590">
                <a:moveTo>
                  <a:pt x="21590" y="0"/>
                </a:moveTo>
                <a:lnTo>
                  <a:pt x="0" y="0"/>
                </a:lnTo>
              </a:path>
            </a:pathLst>
          </a:custGeom>
          <a:ln w="22860">
            <a:solidFill>
              <a:srgbClr val="7F0000"/>
            </a:solidFill>
          </a:ln>
        </p:spPr>
        <p:txBody>
          <a:bodyPr wrap="square" lIns="0" tIns="0" rIns="0" bIns="0" rtlCol="0"/>
          <a:lstStyle/>
          <a:p>
            <a:endParaRPr/>
          </a:p>
        </p:txBody>
      </p:sp>
      <p:sp>
        <p:nvSpPr>
          <p:cNvPr id="2082" name="object 2082"/>
          <p:cNvSpPr/>
          <p:nvPr/>
        </p:nvSpPr>
        <p:spPr>
          <a:xfrm>
            <a:off x="7835900" y="5591809"/>
            <a:ext cx="21590" cy="0"/>
          </a:xfrm>
          <a:custGeom>
            <a:avLst/>
            <a:gdLst/>
            <a:ahLst/>
            <a:cxnLst/>
            <a:rect l="l" t="t" r="r" b="b"/>
            <a:pathLst>
              <a:path w="21590">
                <a:moveTo>
                  <a:pt x="21590" y="0"/>
                </a:moveTo>
                <a:lnTo>
                  <a:pt x="0" y="0"/>
                </a:lnTo>
              </a:path>
            </a:pathLst>
          </a:custGeom>
          <a:ln w="22860">
            <a:solidFill>
              <a:srgbClr val="7F0000"/>
            </a:solidFill>
          </a:ln>
        </p:spPr>
        <p:txBody>
          <a:bodyPr wrap="square" lIns="0" tIns="0" rIns="0" bIns="0" rtlCol="0"/>
          <a:lstStyle/>
          <a:p>
            <a:endParaRPr/>
          </a:p>
        </p:txBody>
      </p:sp>
      <p:sp>
        <p:nvSpPr>
          <p:cNvPr id="2083" name="object 2083"/>
          <p:cNvSpPr/>
          <p:nvPr/>
        </p:nvSpPr>
        <p:spPr>
          <a:xfrm>
            <a:off x="7791450" y="5591809"/>
            <a:ext cx="21590" cy="0"/>
          </a:xfrm>
          <a:custGeom>
            <a:avLst/>
            <a:gdLst/>
            <a:ahLst/>
            <a:cxnLst/>
            <a:rect l="l" t="t" r="r" b="b"/>
            <a:pathLst>
              <a:path w="21590">
                <a:moveTo>
                  <a:pt x="21590" y="0"/>
                </a:moveTo>
                <a:lnTo>
                  <a:pt x="0" y="0"/>
                </a:lnTo>
              </a:path>
            </a:pathLst>
          </a:custGeom>
          <a:ln w="22860">
            <a:solidFill>
              <a:srgbClr val="7F0000"/>
            </a:solidFill>
          </a:ln>
        </p:spPr>
        <p:txBody>
          <a:bodyPr wrap="square" lIns="0" tIns="0" rIns="0" bIns="0" rtlCol="0"/>
          <a:lstStyle/>
          <a:p>
            <a:endParaRPr/>
          </a:p>
        </p:txBody>
      </p:sp>
      <p:sp>
        <p:nvSpPr>
          <p:cNvPr id="2084" name="object 2084"/>
          <p:cNvSpPr/>
          <p:nvPr/>
        </p:nvSpPr>
        <p:spPr>
          <a:xfrm>
            <a:off x="7747000" y="5591809"/>
            <a:ext cx="22860" cy="0"/>
          </a:xfrm>
          <a:custGeom>
            <a:avLst/>
            <a:gdLst/>
            <a:ahLst/>
            <a:cxnLst/>
            <a:rect l="l" t="t" r="r" b="b"/>
            <a:pathLst>
              <a:path w="22859">
                <a:moveTo>
                  <a:pt x="22859" y="0"/>
                </a:moveTo>
                <a:lnTo>
                  <a:pt x="0" y="0"/>
                </a:lnTo>
              </a:path>
            </a:pathLst>
          </a:custGeom>
          <a:ln w="22860">
            <a:solidFill>
              <a:srgbClr val="7F0000"/>
            </a:solidFill>
          </a:ln>
        </p:spPr>
        <p:txBody>
          <a:bodyPr wrap="square" lIns="0" tIns="0" rIns="0" bIns="0" rtlCol="0"/>
          <a:lstStyle/>
          <a:p>
            <a:endParaRPr/>
          </a:p>
        </p:txBody>
      </p:sp>
      <p:sp>
        <p:nvSpPr>
          <p:cNvPr id="2085" name="object 2085"/>
          <p:cNvSpPr/>
          <p:nvPr/>
        </p:nvSpPr>
        <p:spPr>
          <a:xfrm>
            <a:off x="7703819" y="5591809"/>
            <a:ext cx="21590" cy="0"/>
          </a:xfrm>
          <a:custGeom>
            <a:avLst/>
            <a:gdLst/>
            <a:ahLst/>
            <a:cxnLst/>
            <a:rect l="l" t="t" r="r" b="b"/>
            <a:pathLst>
              <a:path w="21590">
                <a:moveTo>
                  <a:pt x="21589" y="0"/>
                </a:moveTo>
                <a:lnTo>
                  <a:pt x="0" y="0"/>
                </a:lnTo>
              </a:path>
            </a:pathLst>
          </a:custGeom>
          <a:ln w="22860">
            <a:solidFill>
              <a:srgbClr val="7F0000"/>
            </a:solidFill>
          </a:ln>
        </p:spPr>
        <p:txBody>
          <a:bodyPr wrap="square" lIns="0" tIns="0" rIns="0" bIns="0" rtlCol="0"/>
          <a:lstStyle/>
          <a:p>
            <a:endParaRPr/>
          </a:p>
        </p:txBody>
      </p:sp>
      <p:sp>
        <p:nvSpPr>
          <p:cNvPr id="2086" name="object 2086"/>
          <p:cNvSpPr txBox="1"/>
          <p:nvPr/>
        </p:nvSpPr>
        <p:spPr>
          <a:xfrm>
            <a:off x="6789419" y="5257800"/>
            <a:ext cx="1715770" cy="299720"/>
          </a:xfrm>
          <a:prstGeom prst="rect">
            <a:avLst/>
          </a:prstGeom>
        </p:spPr>
        <p:txBody>
          <a:bodyPr vert="horz" wrap="square" lIns="0" tIns="12700" rIns="0" bIns="0" rtlCol="0">
            <a:spAutoFit/>
          </a:bodyPr>
          <a:lstStyle/>
          <a:p>
            <a:pPr marL="12700">
              <a:lnSpc>
                <a:spcPct val="100000"/>
              </a:lnSpc>
              <a:spcBef>
                <a:spcPts val="100"/>
              </a:spcBef>
            </a:pPr>
            <a:r>
              <a:rPr sz="1800" b="1" spc="-5" dirty="0">
                <a:latin typeface="Arial"/>
                <a:cs typeface="Arial"/>
              </a:rPr>
              <a:t>Спеціалізовані</a:t>
            </a:r>
            <a:endParaRPr sz="1800">
              <a:latin typeface="Arial"/>
              <a:cs typeface="Arial"/>
            </a:endParaRPr>
          </a:p>
        </p:txBody>
      </p:sp>
      <p:sp>
        <p:nvSpPr>
          <p:cNvPr id="2087" name="object 2087"/>
          <p:cNvSpPr/>
          <p:nvPr/>
        </p:nvSpPr>
        <p:spPr>
          <a:xfrm>
            <a:off x="3545840" y="6026150"/>
            <a:ext cx="2579370" cy="580390"/>
          </a:xfrm>
          <a:custGeom>
            <a:avLst/>
            <a:gdLst/>
            <a:ahLst/>
            <a:cxnLst/>
            <a:rect l="l" t="t" r="r" b="b"/>
            <a:pathLst>
              <a:path w="2579370" h="580390">
                <a:moveTo>
                  <a:pt x="1289050" y="580390"/>
                </a:moveTo>
                <a:lnTo>
                  <a:pt x="0" y="580390"/>
                </a:lnTo>
                <a:lnTo>
                  <a:pt x="0" y="0"/>
                </a:lnTo>
                <a:lnTo>
                  <a:pt x="2579370" y="0"/>
                </a:lnTo>
                <a:lnTo>
                  <a:pt x="2579370" y="580390"/>
                </a:lnTo>
                <a:lnTo>
                  <a:pt x="1289050" y="580390"/>
                </a:lnTo>
                <a:close/>
              </a:path>
            </a:pathLst>
          </a:custGeom>
          <a:ln w="9344">
            <a:solidFill>
              <a:srgbClr val="000000"/>
            </a:solidFill>
          </a:ln>
        </p:spPr>
        <p:txBody>
          <a:bodyPr wrap="square" lIns="0" tIns="0" rIns="0" bIns="0" rtlCol="0"/>
          <a:lstStyle/>
          <a:p>
            <a:endParaRPr/>
          </a:p>
        </p:txBody>
      </p:sp>
      <p:sp>
        <p:nvSpPr>
          <p:cNvPr id="2088" name="object 2088"/>
          <p:cNvSpPr txBox="1"/>
          <p:nvPr/>
        </p:nvSpPr>
        <p:spPr>
          <a:xfrm>
            <a:off x="3623309" y="6047740"/>
            <a:ext cx="97155" cy="513080"/>
          </a:xfrm>
          <a:prstGeom prst="rect">
            <a:avLst/>
          </a:prstGeom>
        </p:spPr>
        <p:txBody>
          <a:bodyPr vert="horz" wrap="square" lIns="0" tIns="12700" rIns="0" bIns="0" rtlCol="0">
            <a:spAutoFit/>
          </a:bodyPr>
          <a:lstStyle/>
          <a:p>
            <a:pPr marL="12700">
              <a:lnSpc>
                <a:spcPct val="100000"/>
              </a:lnSpc>
              <a:spcBef>
                <a:spcPts val="100"/>
              </a:spcBef>
            </a:pPr>
            <a:r>
              <a:rPr sz="1600" dirty="0">
                <a:latin typeface="Arial"/>
                <a:cs typeface="Arial"/>
              </a:rPr>
              <a:t>•</a:t>
            </a:r>
            <a:endParaRPr sz="1600">
              <a:latin typeface="Arial"/>
              <a:cs typeface="Arial"/>
            </a:endParaRPr>
          </a:p>
          <a:p>
            <a:pPr marL="12700">
              <a:lnSpc>
                <a:spcPct val="100000"/>
              </a:lnSpc>
            </a:pPr>
            <a:r>
              <a:rPr sz="1600" dirty="0">
                <a:latin typeface="Arial"/>
                <a:cs typeface="Arial"/>
              </a:rPr>
              <a:t>•</a:t>
            </a:r>
            <a:endParaRPr sz="1600">
              <a:latin typeface="Arial"/>
              <a:cs typeface="Arial"/>
            </a:endParaRPr>
          </a:p>
        </p:txBody>
      </p:sp>
      <p:sp>
        <p:nvSpPr>
          <p:cNvPr id="2089" name="object 2089"/>
          <p:cNvSpPr txBox="1"/>
          <p:nvPr/>
        </p:nvSpPr>
        <p:spPr>
          <a:xfrm>
            <a:off x="3909059" y="6059170"/>
            <a:ext cx="927735" cy="513080"/>
          </a:xfrm>
          <a:prstGeom prst="rect">
            <a:avLst/>
          </a:prstGeom>
        </p:spPr>
        <p:txBody>
          <a:bodyPr vert="horz" wrap="square" lIns="0" tIns="12700" rIns="0" bIns="0" rtlCol="0">
            <a:spAutoFit/>
          </a:bodyPr>
          <a:lstStyle/>
          <a:p>
            <a:pPr marL="12700" marR="5080">
              <a:lnSpc>
                <a:spcPct val="100000"/>
              </a:lnSpc>
              <a:spcBef>
                <a:spcPts val="100"/>
              </a:spcBef>
            </a:pPr>
            <a:r>
              <a:rPr sz="1600" spc="-5" dirty="0">
                <a:latin typeface="Times New Roman" pitchFamily="18" charset="0"/>
                <a:cs typeface="Times New Roman" pitchFamily="18" charset="0"/>
              </a:rPr>
              <a:t>гарячий  </a:t>
            </a:r>
            <a:r>
              <a:rPr sz="1600" spc="-10" dirty="0">
                <a:latin typeface="Times New Roman" pitchFamily="18" charset="0"/>
                <a:cs typeface="Times New Roman" pitchFamily="18" charset="0"/>
              </a:rPr>
              <a:t>х</a:t>
            </a:r>
            <a:r>
              <a:rPr sz="1600" spc="-5" dirty="0">
                <a:latin typeface="Times New Roman" pitchFamily="18" charset="0"/>
                <a:cs typeface="Times New Roman" pitchFamily="18" charset="0"/>
              </a:rPr>
              <a:t>о</a:t>
            </a:r>
            <a:r>
              <a:rPr sz="1600" spc="5" dirty="0">
                <a:latin typeface="Times New Roman" pitchFamily="18" charset="0"/>
                <a:cs typeface="Times New Roman" pitchFamily="18" charset="0"/>
              </a:rPr>
              <a:t>л</a:t>
            </a:r>
            <a:r>
              <a:rPr sz="1600" spc="-10" dirty="0">
                <a:latin typeface="Times New Roman" pitchFamily="18" charset="0"/>
                <a:cs typeface="Times New Roman" pitchFamily="18" charset="0"/>
              </a:rPr>
              <a:t>о</a:t>
            </a:r>
            <a:r>
              <a:rPr sz="1600" spc="5" dirty="0">
                <a:latin typeface="Times New Roman" pitchFamily="18" charset="0"/>
                <a:cs typeface="Times New Roman" pitchFamily="18" charset="0"/>
              </a:rPr>
              <a:t>д</a:t>
            </a:r>
            <a:r>
              <a:rPr sz="1600" spc="-5" dirty="0">
                <a:latin typeface="Times New Roman" pitchFamily="18" charset="0"/>
                <a:cs typeface="Times New Roman" pitchFamily="18" charset="0"/>
              </a:rPr>
              <a:t>ни</a:t>
            </a:r>
            <a:r>
              <a:rPr sz="1600" dirty="0">
                <a:latin typeface="Times New Roman" pitchFamily="18" charset="0"/>
                <a:cs typeface="Times New Roman" pitchFamily="18" charset="0"/>
              </a:rPr>
              <a:t>й</a:t>
            </a:r>
            <a:endParaRPr sz="1600">
              <a:latin typeface="Times New Roman" pitchFamily="18" charset="0"/>
              <a:cs typeface="Times New Roman" pitchFamily="18" charset="0"/>
            </a:endParaRPr>
          </a:p>
        </p:txBody>
      </p:sp>
      <p:sp>
        <p:nvSpPr>
          <p:cNvPr id="2090" name="object 2090"/>
          <p:cNvSpPr/>
          <p:nvPr/>
        </p:nvSpPr>
        <p:spPr>
          <a:xfrm>
            <a:off x="4598670" y="5647690"/>
            <a:ext cx="212090" cy="378460"/>
          </a:xfrm>
          <a:custGeom>
            <a:avLst/>
            <a:gdLst/>
            <a:ahLst/>
            <a:cxnLst/>
            <a:rect l="l" t="t" r="r" b="b"/>
            <a:pathLst>
              <a:path w="212089" h="378460">
                <a:moveTo>
                  <a:pt x="212089" y="273050"/>
                </a:moveTo>
                <a:lnTo>
                  <a:pt x="0" y="273050"/>
                </a:lnTo>
                <a:lnTo>
                  <a:pt x="105409" y="378460"/>
                </a:lnTo>
                <a:lnTo>
                  <a:pt x="212089" y="273050"/>
                </a:lnTo>
                <a:close/>
              </a:path>
              <a:path w="212089" h="378460">
                <a:moveTo>
                  <a:pt x="158750" y="0"/>
                </a:moveTo>
                <a:lnTo>
                  <a:pt x="53339" y="0"/>
                </a:lnTo>
                <a:lnTo>
                  <a:pt x="53339" y="273050"/>
                </a:lnTo>
                <a:lnTo>
                  <a:pt x="158750" y="273050"/>
                </a:lnTo>
                <a:lnTo>
                  <a:pt x="158750" y="0"/>
                </a:lnTo>
                <a:close/>
              </a:path>
            </a:pathLst>
          </a:custGeom>
          <a:solidFill>
            <a:srgbClr val="CC3399"/>
          </a:solidFill>
        </p:spPr>
        <p:txBody>
          <a:bodyPr wrap="square" lIns="0" tIns="0" rIns="0" bIns="0" rtlCol="0"/>
          <a:lstStyle/>
          <a:p>
            <a:endParaRPr/>
          </a:p>
        </p:txBody>
      </p:sp>
      <p:sp>
        <p:nvSpPr>
          <p:cNvPr id="2091" name="object 2091"/>
          <p:cNvSpPr/>
          <p:nvPr/>
        </p:nvSpPr>
        <p:spPr>
          <a:xfrm>
            <a:off x="4598670" y="5647690"/>
            <a:ext cx="212090" cy="378460"/>
          </a:xfrm>
          <a:custGeom>
            <a:avLst/>
            <a:gdLst/>
            <a:ahLst/>
            <a:cxnLst/>
            <a:rect l="l" t="t" r="r" b="b"/>
            <a:pathLst>
              <a:path w="212089" h="378460">
                <a:moveTo>
                  <a:pt x="53339" y="0"/>
                </a:moveTo>
                <a:lnTo>
                  <a:pt x="53339" y="273050"/>
                </a:lnTo>
                <a:lnTo>
                  <a:pt x="0" y="273050"/>
                </a:lnTo>
                <a:lnTo>
                  <a:pt x="105409" y="378460"/>
                </a:lnTo>
                <a:lnTo>
                  <a:pt x="212089" y="273050"/>
                </a:lnTo>
                <a:lnTo>
                  <a:pt x="158750" y="273050"/>
                </a:lnTo>
                <a:lnTo>
                  <a:pt x="158750" y="0"/>
                </a:lnTo>
                <a:lnTo>
                  <a:pt x="53339" y="0"/>
                </a:lnTo>
                <a:close/>
              </a:path>
            </a:pathLst>
          </a:custGeom>
          <a:ln w="25518">
            <a:solidFill>
              <a:srgbClr val="91CF4F"/>
            </a:solidFill>
          </a:ln>
        </p:spPr>
        <p:txBody>
          <a:bodyPr wrap="square" lIns="0" tIns="0" rIns="0" bIns="0" rtlCol="0"/>
          <a:lstStyle/>
          <a:p>
            <a:endParaRPr/>
          </a:p>
        </p:txBody>
      </p:sp>
      <p:sp>
        <p:nvSpPr>
          <p:cNvPr id="2092" name="object 2092"/>
          <p:cNvSpPr/>
          <p:nvPr/>
        </p:nvSpPr>
        <p:spPr>
          <a:xfrm>
            <a:off x="4598670" y="5647690"/>
            <a:ext cx="0" cy="0"/>
          </a:xfrm>
          <a:custGeom>
            <a:avLst/>
            <a:gdLst/>
            <a:ahLst/>
            <a:cxnLst/>
            <a:rect l="l" t="t" r="r" b="b"/>
            <a:pathLst>
              <a:path>
                <a:moveTo>
                  <a:pt x="0" y="0"/>
                </a:moveTo>
                <a:lnTo>
                  <a:pt x="0" y="0"/>
                </a:lnTo>
              </a:path>
            </a:pathLst>
          </a:custGeom>
          <a:ln w="25518">
            <a:solidFill>
              <a:srgbClr val="91CF4F"/>
            </a:solidFill>
          </a:ln>
        </p:spPr>
        <p:txBody>
          <a:bodyPr wrap="square" lIns="0" tIns="0" rIns="0" bIns="0" rtlCol="0"/>
          <a:lstStyle/>
          <a:p>
            <a:endParaRPr/>
          </a:p>
        </p:txBody>
      </p:sp>
      <p:sp>
        <p:nvSpPr>
          <p:cNvPr id="2093" name="object 2093"/>
          <p:cNvSpPr/>
          <p:nvPr/>
        </p:nvSpPr>
        <p:spPr>
          <a:xfrm>
            <a:off x="4810759" y="6026150"/>
            <a:ext cx="0" cy="0"/>
          </a:xfrm>
          <a:custGeom>
            <a:avLst/>
            <a:gdLst/>
            <a:ahLst/>
            <a:cxnLst/>
            <a:rect l="l" t="t" r="r" b="b"/>
            <a:pathLst>
              <a:path>
                <a:moveTo>
                  <a:pt x="0" y="0"/>
                </a:moveTo>
                <a:lnTo>
                  <a:pt x="0" y="0"/>
                </a:lnTo>
              </a:path>
            </a:pathLst>
          </a:custGeom>
          <a:ln w="25518">
            <a:solidFill>
              <a:srgbClr val="91CF4F"/>
            </a:solidFill>
          </a:ln>
        </p:spPr>
        <p:txBody>
          <a:bodyPr wrap="square" lIns="0" tIns="0" rIns="0" bIns="0" rtlCol="0"/>
          <a:lstStyle/>
          <a:p>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3859529" y="2425700"/>
            <a:ext cx="22860" cy="0"/>
          </a:xfrm>
          <a:custGeom>
            <a:avLst/>
            <a:gdLst/>
            <a:ahLst/>
            <a:cxnLst/>
            <a:rect l="l" t="t" r="r" b="b"/>
            <a:pathLst>
              <a:path w="22860">
                <a:moveTo>
                  <a:pt x="22860" y="0"/>
                </a:moveTo>
                <a:lnTo>
                  <a:pt x="0" y="0"/>
                </a:lnTo>
              </a:path>
            </a:pathLst>
          </a:custGeom>
          <a:ln w="22860">
            <a:solidFill>
              <a:srgbClr val="001F5F"/>
            </a:solidFill>
          </a:ln>
        </p:spPr>
        <p:txBody>
          <a:bodyPr wrap="square" lIns="0" tIns="0" rIns="0" bIns="0" rtlCol="0"/>
          <a:lstStyle/>
          <a:p>
            <a:endParaRPr/>
          </a:p>
        </p:txBody>
      </p:sp>
      <p:sp>
        <p:nvSpPr>
          <p:cNvPr id="3" name="object 3"/>
          <p:cNvSpPr/>
          <p:nvPr/>
        </p:nvSpPr>
        <p:spPr>
          <a:xfrm>
            <a:off x="3816350" y="2425700"/>
            <a:ext cx="21590" cy="0"/>
          </a:xfrm>
          <a:custGeom>
            <a:avLst/>
            <a:gdLst/>
            <a:ahLst/>
            <a:cxnLst/>
            <a:rect l="l" t="t" r="r" b="b"/>
            <a:pathLst>
              <a:path w="21589">
                <a:moveTo>
                  <a:pt x="21589" y="0"/>
                </a:moveTo>
                <a:lnTo>
                  <a:pt x="0" y="0"/>
                </a:lnTo>
              </a:path>
            </a:pathLst>
          </a:custGeom>
          <a:ln w="22860">
            <a:solidFill>
              <a:srgbClr val="001F5F"/>
            </a:solidFill>
          </a:ln>
        </p:spPr>
        <p:txBody>
          <a:bodyPr wrap="square" lIns="0" tIns="0" rIns="0" bIns="0" rtlCol="0"/>
          <a:lstStyle/>
          <a:p>
            <a:endParaRPr/>
          </a:p>
        </p:txBody>
      </p:sp>
      <p:sp>
        <p:nvSpPr>
          <p:cNvPr id="4" name="object 4"/>
          <p:cNvSpPr/>
          <p:nvPr/>
        </p:nvSpPr>
        <p:spPr>
          <a:xfrm>
            <a:off x="3771900" y="2425700"/>
            <a:ext cx="21590" cy="0"/>
          </a:xfrm>
          <a:custGeom>
            <a:avLst/>
            <a:gdLst/>
            <a:ahLst/>
            <a:cxnLst/>
            <a:rect l="l" t="t" r="r" b="b"/>
            <a:pathLst>
              <a:path w="21589">
                <a:moveTo>
                  <a:pt x="21589" y="0"/>
                </a:moveTo>
                <a:lnTo>
                  <a:pt x="0" y="0"/>
                </a:lnTo>
              </a:path>
            </a:pathLst>
          </a:custGeom>
          <a:ln w="22860">
            <a:solidFill>
              <a:srgbClr val="001F5F"/>
            </a:solidFill>
          </a:ln>
        </p:spPr>
        <p:txBody>
          <a:bodyPr wrap="square" lIns="0" tIns="0" rIns="0" bIns="0" rtlCol="0"/>
          <a:lstStyle/>
          <a:p>
            <a:endParaRPr/>
          </a:p>
        </p:txBody>
      </p:sp>
      <p:sp>
        <p:nvSpPr>
          <p:cNvPr id="5" name="object 5"/>
          <p:cNvSpPr/>
          <p:nvPr/>
        </p:nvSpPr>
        <p:spPr>
          <a:xfrm>
            <a:off x="3728720" y="2425700"/>
            <a:ext cx="21590" cy="0"/>
          </a:xfrm>
          <a:custGeom>
            <a:avLst/>
            <a:gdLst/>
            <a:ahLst/>
            <a:cxnLst/>
            <a:rect l="l" t="t" r="r" b="b"/>
            <a:pathLst>
              <a:path w="21589">
                <a:moveTo>
                  <a:pt x="21589" y="0"/>
                </a:moveTo>
                <a:lnTo>
                  <a:pt x="0" y="0"/>
                </a:lnTo>
              </a:path>
            </a:pathLst>
          </a:custGeom>
          <a:ln w="22860">
            <a:solidFill>
              <a:srgbClr val="001F5F"/>
            </a:solidFill>
          </a:ln>
        </p:spPr>
        <p:txBody>
          <a:bodyPr wrap="square" lIns="0" tIns="0" rIns="0" bIns="0" rtlCol="0"/>
          <a:lstStyle/>
          <a:p>
            <a:endParaRPr/>
          </a:p>
        </p:txBody>
      </p:sp>
      <p:sp>
        <p:nvSpPr>
          <p:cNvPr id="6" name="object 6"/>
          <p:cNvSpPr/>
          <p:nvPr/>
        </p:nvSpPr>
        <p:spPr>
          <a:xfrm>
            <a:off x="3684270" y="2425700"/>
            <a:ext cx="21590" cy="0"/>
          </a:xfrm>
          <a:custGeom>
            <a:avLst/>
            <a:gdLst/>
            <a:ahLst/>
            <a:cxnLst/>
            <a:rect l="l" t="t" r="r" b="b"/>
            <a:pathLst>
              <a:path w="21589">
                <a:moveTo>
                  <a:pt x="21589" y="0"/>
                </a:moveTo>
                <a:lnTo>
                  <a:pt x="0" y="0"/>
                </a:lnTo>
              </a:path>
            </a:pathLst>
          </a:custGeom>
          <a:ln w="22860">
            <a:solidFill>
              <a:srgbClr val="001F5F"/>
            </a:solidFill>
          </a:ln>
        </p:spPr>
        <p:txBody>
          <a:bodyPr wrap="square" lIns="0" tIns="0" rIns="0" bIns="0" rtlCol="0"/>
          <a:lstStyle/>
          <a:p>
            <a:endParaRPr/>
          </a:p>
        </p:txBody>
      </p:sp>
      <p:sp>
        <p:nvSpPr>
          <p:cNvPr id="7" name="object 7"/>
          <p:cNvSpPr/>
          <p:nvPr/>
        </p:nvSpPr>
        <p:spPr>
          <a:xfrm>
            <a:off x="3639820" y="2425700"/>
            <a:ext cx="22860" cy="0"/>
          </a:xfrm>
          <a:custGeom>
            <a:avLst/>
            <a:gdLst/>
            <a:ahLst/>
            <a:cxnLst/>
            <a:rect l="l" t="t" r="r" b="b"/>
            <a:pathLst>
              <a:path w="22860">
                <a:moveTo>
                  <a:pt x="22859" y="0"/>
                </a:moveTo>
                <a:lnTo>
                  <a:pt x="0" y="0"/>
                </a:lnTo>
              </a:path>
            </a:pathLst>
          </a:custGeom>
          <a:ln w="22860">
            <a:solidFill>
              <a:srgbClr val="001F5F"/>
            </a:solidFill>
          </a:ln>
        </p:spPr>
        <p:txBody>
          <a:bodyPr wrap="square" lIns="0" tIns="0" rIns="0" bIns="0" rtlCol="0"/>
          <a:lstStyle/>
          <a:p>
            <a:endParaRPr/>
          </a:p>
        </p:txBody>
      </p:sp>
      <p:sp>
        <p:nvSpPr>
          <p:cNvPr id="8" name="object 8"/>
          <p:cNvSpPr/>
          <p:nvPr/>
        </p:nvSpPr>
        <p:spPr>
          <a:xfrm>
            <a:off x="3596640" y="2425700"/>
            <a:ext cx="21590" cy="0"/>
          </a:xfrm>
          <a:custGeom>
            <a:avLst/>
            <a:gdLst/>
            <a:ahLst/>
            <a:cxnLst/>
            <a:rect l="l" t="t" r="r" b="b"/>
            <a:pathLst>
              <a:path w="21589">
                <a:moveTo>
                  <a:pt x="21589" y="0"/>
                </a:moveTo>
                <a:lnTo>
                  <a:pt x="0" y="0"/>
                </a:lnTo>
              </a:path>
            </a:pathLst>
          </a:custGeom>
          <a:ln w="22860">
            <a:solidFill>
              <a:srgbClr val="001F5F"/>
            </a:solidFill>
          </a:ln>
        </p:spPr>
        <p:txBody>
          <a:bodyPr wrap="square" lIns="0" tIns="0" rIns="0" bIns="0" rtlCol="0"/>
          <a:lstStyle/>
          <a:p>
            <a:endParaRPr/>
          </a:p>
        </p:txBody>
      </p:sp>
      <p:sp>
        <p:nvSpPr>
          <p:cNvPr id="9" name="object 9"/>
          <p:cNvSpPr/>
          <p:nvPr/>
        </p:nvSpPr>
        <p:spPr>
          <a:xfrm>
            <a:off x="3552190" y="2425700"/>
            <a:ext cx="22860" cy="0"/>
          </a:xfrm>
          <a:custGeom>
            <a:avLst/>
            <a:gdLst/>
            <a:ahLst/>
            <a:cxnLst/>
            <a:rect l="l" t="t" r="r" b="b"/>
            <a:pathLst>
              <a:path w="22860">
                <a:moveTo>
                  <a:pt x="22860" y="0"/>
                </a:moveTo>
                <a:lnTo>
                  <a:pt x="0" y="0"/>
                </a:lnTo>
              </a:path>
            </a:pathLst>
          </a:custGeom>
          <a:ln w="22860">
            <a:solidFill>
              <a:srgbClr val="001F5F"/>
            </a:solidFill>
          </a:ln>
        </p:spPr>
        <p:txBody>
          <a:bodyPr wrap="square" lIns="0" tIns="0" rIns="0" bIns="0" rtlCol="0"/>
          <a:lstStyle/>
          <a:p>
            <a:endParaRPr/>
          </a:p>
        </p:txBody>
      </p:sp>
      <p:sp>
        <p:nvSpPr>
          <p:cNvPr id="10" name="object 10"/>
          <p:cNvSpPr/>
          <p:nvPr/>
        </p:nvSpPr>
        <p:spPr>
          <a:xfrm>
            <a:off x="3509009" y="2425700"/>
            <a:ext cx="21590" cy="0"/>
          </a:xfrm>
          <a:custGeom>
            <a:avLst/>
            <a:gdLst/>
            <a:ahLst/>
            <a:cxnLst/>
            <a:rect l="l" t="t" r="r" b="b"/>
            <a:pathLst>
              <a:path w="21589">
                <a:moveTo>
                  <a:pt x="21589" y="0"/>
                </a:moveTo>
                <a:lnTo>
                  <a:pt x="0" y="0"/>
                </a:lnTo>
              </a:path>
            </a:pathLst>
          </a:custGeom>
          <a:ln w="22860">
            <a:solidFill>
              <a:srgbClr val="001F5F"/>
            </a:solidFill>
          </a:ln>
        </p:spPr>
        <p:txBody>
          <a:bodyPr wrap="square" lIns="0" tIns="0" rIns="0" bIns="0" rtlCol="0"/>
          <a:lstStyle/>
          <a:p>
            <a:endParaRPr/>
          </a:p>
        </p:txBody>
      </p:sp>
      <p:sp>
        <p:nvSpPr>
          <p:cNvPr id="11" name="object 11"/>
          <p:cNvSpPr/>
          <p:nvPr/>
        </p:nvSpPr>
        <p:spPr>
          <a:xfrm>
            <a:off x="3464559" y="2425700"/>
            <a:ext cx="21590" cy="0"/>
          </a:xfrm>
          <a:custGeom>
            <a:avLst/>
            <a:gdLst/>
            <a:ahLst/>
            <a:cxnLst/>
            <a:rect l="l" t="t" r="r" b="b"/>
            <a:pathLst>
              <a:path w="21589">
                <a:moveTo>
                  <a:pt x="21589" y="0"/>
                </a:moveTo>
                <a:lnTo>
                  <a:pt x="0" y="0"/>
                </a:lnTo>
              </a:path>
            </a:pathLst>
          </a:custGeom>
          <a:ln w="22860">
            <a:solidFill>
              <a:srgbClr val="001F5F"/>
            </a:solidFill>
          </a:ln>
        </p:spPr>
        <p:txBody>
          <a:bodyPr wrap="square" lIns="0" tIns="0" rIns="0" bIns="0" rtlCol="0"/>
          <a:lstStyle/>
          <a:p>
            <a:endParaRPr/>
          </a:p>
        </p:txBody>
      </p:sp>
      <p:sp>
        <p:nvSpPr>
          <p:cNvPr id="12" name="object 12"/>
          <p:cNvSpPr/>
          <p:nvPr/>
        </p:nvSpPr>
        <p:spPr>
          <a:xfrm>
            <a:off x="3420109" y="2425700"/>
            <a:ext cx="22860" cy="0"/>
          </a:xfrm>
          <a:custGeom>
            <a:avLst/>
            <a:gdLst/>
            <a:ahLst/>
            <a:cxnLst/>
            <a:rect l="l" t="t" r="r" b="b"/>
            <a:pathLst>
              <a:path w="22860">
                <a:moveTo>
                  <a:pt x="22860" y="0"/>
                </a:moveTo>
                <a:lnTo>
                  <a:pt x="0" y="0"/>
                </a:lnTo>
              </a:path>
            </a:pathLst>
          </a:custGeom>
          <a:ln w="22860">
            <a:solidFill>
              <a:srgbClr val="001F5F"/>
            </a:solidFill>
          </a:ln>
        </p:spPr>
        <p:txBody>
          <a:bodyPr wrap="square" lIns="0" tIns="0" rIns="0" bIns="0" rtlCol="0"/>
          <a:lstStyle/>
          <a:p>
            <a:endParaRPr/>
          </a:p>
        </p:txBody>
      </p:sp>
      <p:sp>
        <p:nvSpPr>
          <p:cNvPr id="13" name="object 13"/>
          <p:cNvSpPr/>
          <p:nvPr/>
        </p:nvSpPr>
        <p:spPr>
          <a:xfrm>
            <a:off x="3376929" y="2425700"/>
            <a:ext cx="21590" cy="0"/>
          </a:xfrm>
          <a:custGeom>
            <a:avLst/>
            <a:gdLst/>
            <a:ahLst/>
            <a:cxnLst/>
            <a:rect l="l" t="t" r="r" b="b"/>
            <a:pathLst>
              <a:path w="21589">
                <a:moveTo>
                  <a:pt x="21590" y="0"/>
                </a:moveTo>
                <a:lnTo>
                  <a:pt x="0" y="0"/>
                </a:lnTo>
              </a:path>
            </a:pathLst>
          </a:custGeom>
          <a:ln w="22860">
            <a:solidFill>
              <a:srgbClr val="001F5F"/>
            </a:solidFill>
          </a:ln>
        </p:spPr>
        <p:txBody>
          <a:bodyPr wrap="square" lIns="0" tIns="0" rIns="0" bIns="0" rtlCol="0"/>
          <a:lstStyle/>
          <a:p>
            <a:endParaRPr/>
          </a:p>
        </p:txBody>
      </p:sp>
      <p:sp>
        <p:nvSpPr>
          <p:cNvPr id="14" name="object 14"/>
          <p:cNvSpPr/>
          <p:nvPr/>
        </p:nvSpPr>
        <p:spPr>
          <a:xfrm>
            <a:off x="3332479" y="2425700"/>
            <a:ext cx="22860" cy="0"/>
          </a:xfrm>
          <a:custGeom>
            <a:avLst/>
            <a:gdLst/>
            <a:ahLst/>
            <a:cxnLst/>
            <a:rect l="l" t="t" r="r" b="b"/>
            <a:pathLst>
              <a:path w="22860">
                <a:moveTo>
                  <a:pt x="22860" y="0"/>
                </a:moveTo>
                <a:lnTo>
                  <a:pt x="0" y="0"/>
                </a:lnTo>
              </a:path>
            </a:pathLst>
          </a:custGeom>
          <a:ln w="22860">
            <a:solidFill>
              <a:srgbClr val="001F5F"/>
            </a:solidFill>
          </a:ln>
        </p:spPr>
        <p:txBody>
          <a:bodyPr wrap="square" lIns="0" tIns="0" rIns="0" bIns="0" rtlCol="0"/>
          <a:lstStyle/>
          <a:p>
            <a:endParaRPr/>
          </a:p>
        </p:txBody>
      </p:sp>
      <p:sp>
        <p:nvSpPr>
          <p:cNvPr id="15" name="object 15"/>
          <p:cNvSpPr/>
          <p:nvPr/>
        </p:nvSpPr>
        <p:spPr>
          <a:xfrm>
            <a:off x="3289300" y="2425700"/>
            <a:ext cx="21590" cy="0"/>
          </a:xfrm>
          <a:custGeom>
            <a:avLst/>
            <a:gdLst/>
            <a:ahLst/>
            <a:cxnLst/>
            <a:rect l="l" t="t" r="r" b="b"/>
            <a:pathLst>
              <a:path w="21589">
                <a:moveTo>
                  <a:pt x="21589" y="0"/>
                </a:moveTo>
                <a:lnTo>
                  <a:pt x="0" y="0"/>
                </a:lnTo>
              </a:path>
            </a:pathLst>
          </a:custGeom>
          <a:ln w="22860">
            <a:solidFill>
              <a:srgbClr val="001F5F"/>
            </a:solidFill>
          </a:ln>
        </p:spPr>
        <p:txBody>
          <a:bodyPr wrap="square" lIns="0" tIns="0" rIns="0" bIns="0" rtlCol="0"/>
          <a:lstStyle/>
          <a:p>
            <a:endParaRPr/>
          </a:p>
        </p:txBody>
      </p:sp>
      <p:sp>
        <p:nvSpPr>
          <p:cNvPr id="16" name="object 16"/>
          <p:cNvSpPr/>
          <p:nvPr/>
        </p:nvSpPr>
        <p:spPr>
          <a:xfrm>
            <a:off x="3244850" y="2425700"/>
            <a:ext cx="21590" cy="0"/>
          </a:xfrm>
          <a:custGeom>
            <a:avLst/>
            <a:gdLst/>
            <a:ahLst/>
            <a:cxnLst/>
            <a:rect l="l" t="t" r="r" b="b"/>
            <a:pathLst>
              <a:path w="21589">
                <a:moveTo>
                  <a:pt x="21589" y="0"/>
                </a:moveTo>
                <a:lnTo>
                  <a:pt x="0" y="0"/>
                </a:lnTo>
              </a:path>
            </a:pathLst>
          </a:custGeom>
          <a:ln w="22860">
            <a:solidFill>
              <a:srgbClr val="001F5F"/>
            </a:solidFill>
          </a:ln>
        </p:spPr>
        <p:txBody>
          <a:bodyPr wrap="square" lIns="0" tIns="0" rIns="0" bIns="0" rtlCol="0"/>
          <a:lstStyle/>
          <a:p>
            <a:endParaRPr/>
          </a:p>
        </p:txBody>
      </p:sp>
      <p:sp>
        <p:nvSpPr>
          <p:cNvPr id="17" name="object 17"/>
          <p:cNvSpPr/>
          <p:nvPr/>
        </p:nvSpPr>
        <p:spPr>
          <a:xfrm>
            <a:off x="3201670" y="2425700"/>
            <a:ext cx="21590" cy="0"/>
          </a:xfrm>
          <a:custGeom>
            <a:avLst/>
            <a:gdLst/>
            <a:ahLst/>
            <a:cxnLst/>
            <a:rect l="l" t="t" r="r" b="b"/>
            <a:pathLst>
              <a:path w="21589">
                <a:moveTo>
                  <a:pt x="21590" y="0"/>
                </a:moveTo>
                <a:lnTo>
                  <a:pt x="0" y="0"/>
                </a:lnTo>
              </a:path>
            </a:pathLst>
          </a:custGeom>
          <a:ln w="22860">
            <a:solidFill>
              <a:srgbClr val="001F5F"/>
            </a:solidFill>
          </a:ln>
        </p:spPr>
        <p:txBody>
          <a:bodyPr wrap="square" lIns="0" tIns="0" rIns="0" bIns="0" rtlCol="0"/>
          <a:lstStyle/>
          <a:p>
            <a:endParaRPr/>
          </a:p>
        </p:txBody>
      </p:sp>
      <p:sp>
        <p:nvSpPr>
          <p:cNvPr id="18" name="object 18"/>
          <p:cNvSpPr/>
          <p:nvPr/>
        </p:nvSpPr>
        <p:spPr>
          <a:xfrm>
            <a:off x="3157220" y="2425700"/>
            <a:ext cx="21590" cy="0"/>
          </a:xfrm>
          <a:custGeom>
            <a:avLst/>
            <a:gdLst/>
            <a:ahLst/>
            <a:cxnLst/>
            <a:rect l="l" t="t" r="r" b="b"/>
            <a:pathLst>
              <a:path w="21589">
                <a:moveTo>
                  <a:pt x="21590" y="0"/>
                </a:moveTo>
                <a:lnTo>
                  <a:pt x="0" y="0"/>
                </a:lnTo>
              </a:path>
            </a:pathLst>
          </a:custGeom>
          <a:ln w="22860">
            <a:solidFill>
              <a:srgbClr val="001F5F"/>
            </a:solidFill>
          </a:ln>
        </p:spPr>
        <p:txBody>
          <a:bodyPr wrap="square" lIns="0" tIns="0" rIns="0" bIns="0" rtlCol="0"/>
          <a:lstStyle/>
          <a:p>
            <a:endParaRPr/>
          </a:p>
        </p:txBody>
      </p:sp>
      <p:sp>
        <p:nvSpPr>
          <p:cNvPr id="19" name="object 19"/>
          <p:cNvSpPr/>
          <p:nvPr/>
        </p:nvSpPr>
        <p:spPr>
          <a:xfrm>
            <a:off x="3112770" y="2425700"/>
            <a:ext cx="22860" cy="0"/>
          </a:xfrm>
          <a:custGeom>
            <a:avLst/>
            <a:gdLst/>
            <a:ahLst/>
            <a:cxnLst/>
            <a:rect l="l" t="t" r="r" b="b"/>
            <a:pathLst>
              <a:path w="22860">
                <a:moveTo>
                  <a:pt x="22860" y="0"/>
                </a:moveTo>
                <a:lnTo>
                  <a:pt x="0" y="0"/>
                </a:lnTo>
              </a:path>
            </a:pathLst>
          </a:custGeom>
          <a:ln w="22860">
            <a:solidFill>
              <a:srgbClr val="001F5F"/>
            </a:solidFill>
          </a:ln>
        </p:spPr>
        <p:txBody>
          <a:bodyPr wrap="square" lIns="0" tIns="0" rIns="0" bIns="0" rtlCol="0"/>
          <a:lstStyle/>
          <a:p>
            <a:endParaRPr/>
          </a:p>
        </p:txBody>
      </p:sp>
      <p:sp>
        <p:nvSpPr>
          <p:cNvPr id="20" name="object 20"/>
          <p:cNvSpPr/>
          <p:nvPr/>
        </p:nvSpPr>
        <p:spPr>
          <a:xfrm>
            <a:off x="3069589" y="2425700"/>
            <a:ext cx="21590" cy="0"/>
          </a:xfrm>
          <a:custGeom>
            <a:avLst/>
            <a:gdLst/>
            <a:ahLst/>
            <a:cxnLst/>
            <a:rect l="l" t="t" r="r" b="b"/>
            <a:pathLst>
              <a:path w="21589">
                <a:moveTo>
                  <a:pt x="21590" y="0"/>
                </a:moveTo>
                <a:lnTo>
                  <a:pt x="0" y="0"/>
                </a:lnTo>
              </a:path>
            </a:pathLst>
          </a:custGeom>
          <a:ln w="22860">
            <a:solidFill>
              <a:srgbClr val="001F5F"/>
            </a:solidFill>
          </a:ln>
        </p:spPr>
        <p:txBody>
          <a:bodyPr wrap="square" lIns="0" tIns="0" rIns="0" bIns="0" rtlCol="0"/>
          <a:lstStyle/>
          <a:p>
            <a:endParaRPr/>
          </a:p>
        </p:txBody>
      </p:sp>
      <p:sp>
        <p:nvSpPr>
          <p:cNvPr id="21" name="object 21"/>
          <p:cNvSpPr/>
          <p:nvPr/>
        </p:nvSpPr>
        <p:spPr>
          <a:xfrm>
            <a:off x="3025139" y="2425700"/>
            <a:ext cx="22860" cy="0"/>
          </a:xfrm>
          <a:custGeom>
            <a:avLst/>
            <a:gdLst/>
            <a:ahLst/>
            <a:cxnLst/>
            <a:rect l="l" t="t" r="r" b="b"/>
            <a:pathLst>
              <a:path w="22860">
                <a:moveTo>
                  <a:pt x="22860" y="0"/>
                </a:moveTo>
                <a:lnTo>
                  <a:pt x="0" y="0"/>
                </a:lnTo>
              </a:path>
            </a:pathLst>
          </a:custGeom>
          <a:ln w="22860">
            <a:solidFill>
              <a:srgbClr val="001F5F"/>
            </a:solidFill>
          </a:ln>
        </p:spPr>
        <p:txBody>
          <a:bodyPr wrap="square" lIns="0" tIns="0" rIns="0" bIns="0" rtlCol="0"/>
          <a:lstStyle/>
          <a:p>
            <a:endParaRPr/>
          </a:p>
        </p:txBody>
      </p:sp>
      <p:sp>
        <p:nvSpPr>
          <p:cNvPr id="22" name="object 22"/>
          <p:cNvSpPr/>
          <p:nvPr/>
        </p:nvSpPr>
        <p:spPr>
          <a:xfrm>
            <a:off x="2981960" y="2425700"/>
            <a:ext cx="21590" cy="0"/>
          </a:xfrm>
          <a:custGeom>
            <a:avLst/>
            <a:gdLst/>
            <a:ahLst/>
            <a:cxnLst/>
            <a:rect l="l" t="t" r="r" b="b"/>
            <a:pathLst>
              <a:path w="21589">
                <a:moveTo>
                  <a:pt x="21589" y="0"/>
                </a:moveTo>
                <a:lnTo>
                  <a:pt x="0" y="0"/>
                </a:lnTo>
              </a:path>
            </a:pathLst>
          </a:custGeom>
          <a:ln w="22860">
            <a:solidFill>
              <a:srgbClr val="001F5F"/>
            </a:solidFill>
          </a:ln>
        </p:spPr>
        <p:txBody>
          <a:bodyPr wrap="square" lIns="0" tIns="0" rIns="0" bIns="0" rtlCol="0"/>
          <a:lstStyle/>
          <a:p>
            <a:endParaRPr/>
          </a:p>
        </p:txBody>
      </p:sp>
      <p:sp>
        <p:nvSpPr>
          <p:cNvPr id="23" name="object 23"/>
          <p:cNvSpPr/>
          <p:nvPr/>
        </p:nvSpPr>
        <p:spPr>
          <a:xfrm>
            <a:off x="2937510" y="2425700"/>
            <a:ext cx="21590" cy="0"/>
          </a:xfrm>
          <a:custGeom>
            <a:avLst/>
            <a:gdLst/>
            <a:ahLst/>
            <a:cxnLst/>
            <a:rect l="l" t="t" r="r" b="b"/>
            <a:pathLst>
              <a:path w="21589">
                <a:moveTo>
                  <a:pt x="21589" y="0"/>
                </a:moveTo>
                <a:lnTo>
                  <a:pt x="0" y="0"/>
                </a:lnTo>
              </a:path>
            </a:pathLst>
          </a:custGeom>
          <a:ln w="22860">
            <a:solidFill>
              <a:srgbClr val="001F5F"/>
            </a:solidFill>
          </a:ln>
        </p:spPr>
        <p:txBody>
          <a:bodyPr wrap="square" lIns="0" tIns="0" rIns="0" bIns="0" rtlCol="0"/>
          <a:lstStyle/>
          <a:p>
            <a:endParaRPr/>
          </a:p>
        </p:txBody>
      </p:sp>
      <p:sp>
        <p:nvSpPr>
          <p:cNvPr id="24" name="object 24"/>
          <p:cNvSpPr/>
          <p:nvPr/>
        </p:nvSpPr>
        <p:spPr>
          <a:xfrm>
            <a:off x="2893060" y="2425700"/>
            <a:ext cx="22860" cy="0"/>
          </a:xfrm>
          <a:custGeom>
            <a:avLst/>
            <a:gdLst/>
            <a:ahLst/>
            <a:cxnLst/>
            <a:rect l="l" t="t" r="r" b="b"/>
            <a:pathLst>
              <a:path w="22860">
                <a:moveTo>
                  <a:pt x="22859" y="0"/>
                </a:moveTo>
                <a:lnTo>
                  <a:pt x="0" y="0"/>
                </a:lnTo>
              </a:path>
            </a:pathLst>
          </a:custGeom>
          <a:ln w="22860">
            <a:solidFill>
              <a:srgbClr val="001F5F"/>
            </a:solidFill>
          </a:ln>
        </p:spPr>
        <p:txBody>
          <a:bodyPr wrap="square" lIns="0" tIns="0" rIns="0" bIns="0" rtlCol="0"/>
          <a:lstStyle/>
          <a:p>
            <a:endParaRPr/>
          </a:p>
        </p:txBody>
      </p:sp>
      <p:sp>
        <p:nvSpPr>
          <p:cNvPr id="25" name="object 25"/>
          <p:cNvSpPr/>
          <p:nvPr/>
        </p:nvSpPr>
        <p:spPr>
          <a:xfrm>
            <a:off x="2849879" y="2425700"/>
            <a:ext cx="21590" cy="0"/>
          </a:xfrm>
          <a:custGeom>
            <a:avLst/>
            <a:gdLst/>
            <a:ahLst/>
            <a:cxnLst/>
            <a:rect l="l" t="t" r="r" b="b"/>
            <a:pathLst>
              <a:path w="21589">
                <a:moveTo>
                  <a:pt x="21589" y="0"/>
                </a:moveTo>
                <a:lnTo>
                  <a:pt x="0" y="0"/>
                </a:lnTo>
              </a:path>
            </a:pathLst>
          </a:custGeom>
          <a:ln w="22860">
            <a:solidFill>
              <a:srgbClr val="001F5F"/>
            </a:solidFill>
          </a:ln>
        </p:spPr>
        <p:txBody>
          <a:bodyPr wrap="square" lIns="0" tIns="0" rIns="0" bIns="0" rtlCol="0"/>
          <a:lstStyle/>
          <a:p>
            <a:endParaRPr/>
          </a:p>
        </p:txBody>
      </p:sp>
      <p:sp>
        <p:nvSpPr>
          <p:cNvPr id="26" name="object 26"/>
          <p:cNvSpPr/>
          <p:nvPr/>
        </p:nvSpPr>
        <p:spPr>
          <a:xfrm>
            <a:off x="2805429" y="2425700"/>
            <a:ext cx="22860" cy="0"/>
          </a:xfrm>
          <a:custGeom>
            <a:avLst/>
            <a:gdLst/>
            <a:ahLst/>
            <a:cxnLst/>
            <a:rect l="l" t="t" r="r" b="b"/>
            <a:pathLst>
              <a:path w="22860">
                <a:moveTo>
                  <a:pt x="22859" y="0"/>
                </a:moveTo>
                <a:lnTo>
                  <a:pt x="0" y="0"/>
                </a:lnTo>
              </a:path>
            </a:pathLst>
          </a:custGeom>
          <a:ln w="22860">
            <a:solidFill>
              <a:srgbClr val="001F5F"/>
            </a:solidFill>
          </a:ln>
        </p:spPr>
        <p:txBody>
          <a:bodyPr wrap="square" lIns="0" tIns="0" rIns="0" bIns="0" rtlCol="0"/>
          <a:lstStyle/>
          <a:p>
            <a:endParaRPr/>
          </a:p>
        </p:txBody>
      </p:sp>
      <p:sp>
        <p:nvSpPr>
          <p:cNvPr id="27" name="object 27"/>
          <p:cNvSpPr/>
          <p:nvPr/>
        </p:nvSpPr>
        <p:spPr>
          <a:xfrm>
            <a:off x="2762250" y="2425700"/>
            <a:ext cx="21590" cy="0"/>
          </a:xfrm>
          <a:custGeom>
            <a:avLst/>
            <a:gdLst/>
            <a:ahLst/>
            <a:cxnLst/>
            <a:rect l="l" t="t" r="r" b="b"/>
            <a:pathLst>
              <a:path w="21589">
                <a:moveTo>
                  <a:pt x="21589" y="0"/>
                </a:moveTo>
                <a:lnTo>
                  <a:pt x="0" y="0"/>
                </a:lnTo>
              </a:path>
            </a:pathLst>
          </a:custGeom>
          <a:ln w="22860">
            <a:solidFill>
              <a:srgbClr val="001F5F"/>
            </a:solidFill>
          </a:ln>
        </p:spPr>
        <p:txBody>
          <a:bodyPr wrap="square" lIns="0" tIns="0" rIns="0" bIns="0" rtlCol="0"/>
          <a:lstStyle/>
          <a:p>
            <a:endParaRPr/>
          </a:p>
        </p:txBody>
      </p:sp>
      <p:sp>
        <p:nvSpPr>
          <p:cNvPr id="28" name="object 28"/>
          <p:cNvSpPr/>
          <p:nvPr/>
        </p:nvSpPr>
        <p:spPr>
          <a:xfrm>
            <a:off x="2717800" y="2425700"/>
            <a:ext cx="21590" cy="0"/>
          </a:xfrm>
          <a:custGeom>
            <a:avLst/>
            <a:gdLst/>
            <a:ahLst/>
            <a:cxnLst/>
            <a:rect l="l" t="t" r="r" b="b"/>
            <a:pathLst>
              <a:path w="21589">
                <a:moveTo>
                  <a:pt x="21589" y="0"/>
                </a:moveTo>
                <a:lnTo>
                  <a:pt x="0" y="0"/>
                </a:lnTo>
              </a:path>
            </a:pathLst>
          </a:custGeom>
          <a:ln w="22860">
            <a:solidFill>
              <a:srgbClr val="001F5F"/>
            </a:solidFill>
          </a:ln>
        </p:spPr>
        <p:txBody>
          <a:bodyPr wrap="square" lIns="0" tIns="0" rIns="0" bIns="0" rtlCol="0"/>
          <a:lstStyle/>
          <a:p>
            <a:endParaRPr/>
          </a:p>
        </p:txBody>
      </p:sp>
      <p:sp>
        <p:nvSpPr>
          <p:cNvPr id="29" name="object 29"/>
          <p:cNvSpPr/>
          <p:nvPr/>
        </p:nvSpPr>
        <p:spPr>
          <a:xfrm>
            <a:off x="2674620" y="2425700"/>
            <a:ext cx="21590" cy="0"/>
          </a:xfrm>
          <a:custGeom>
            <a:avLst/>
            <a:gdLst/>
            <a:ahLst/>
            <a:cxnLst/>
            <a:rect l="l" t="t" r="r" b="b"/>
            <a:pathLst>
              <a:path w="21589">
                <a:moveTo>
                  <a:pt x="21590" y="0"/>
                </a:moveTo>
                <a:lnTo>
                  <a:pt x="0" y="0"/>
                </a:lnTo>
              </a:path>
            </a:pathLst>
          </a:custGeom>
          <a:ln w="22860">
            <a:solidFill>
              <a:srgbClr val="001F5F"/>
            </a:solidFill>
          </a:ln>
        </p:spPr>
        <p:txBody>
          <a:bodyPr wrap="square" lIns="0" tIns="0" rIns="0" bIns="0" rtlCol="0"/>
          <a:lstStyle/>
          <a:p>
            <a:endParaRPr/>
          </a:p>
        </p:txBody>
      </p:sp>
      <p:sp>
        <p:nvSpPr>
          <p:cNvPr id="30" name="object 30"/>
          <p:cNvSpPr/>
          <p:nvPr/>
        </p:nvSpPr>
        <p:spPr>
          <a:xfrm>
            <a:off x="2630170" y="2425700"/>
            <a:ext cx="21590" cy="0"/>
          </a:xfrm>
          <a:custGeom>
            <a:avLst/>
            <a:gdLst/>
            <a:ahLst/>
            <a:cxnLst/>
            <a:rect l="l" t="t" r="r" b="b"/>
            <a:pathLst>
              <a:path w="21589">
                <a:moveTo>
                  <a:pt x="21590" y="0"/>
                </a:moveTo>
                <a:lnTo>
                  <a:pt x="0" y="0"/>
                </a:lnTo>
              </a:path>
            </a:pathLst>
          </a:custGeom>
          <a:ln w="22860">
            <a:solidFill>
              <a:srgbClr val="001F5F"/>
            </a:solidFill>
          </a:ln>
        </p:spPr>
        <p:txBody>
          <a:bodyPr wrap="square" lIns="0" tIns="0" rIns="0" bIns="0" rtlCol="0"/>
          <a:lstStyle/>
          <a:p>
            <a:endParaRPr/>
          </a:p>
        </p:txBody>
      </p:sp>
      <p:sp>
        <p:nvSpPr>
          <p:cNvPr id="31" name="object 31"/>
          <p:cNvSpPr/>
          <p:nvPr/>
        </p:nvSpPr>
        <p:spPr>
          <a:xfrm>
            <a:off x="2593339" y="2419350"/>
            <a:ext cx="15240" cy="6350"/>
          </a:xfrm>
          <a:custGeom>
            <a:avLst/>
            <a:gdLst/>
            <a:ahLst/>
            <a:cxnLst/>
            <a:rect l="l" t="t" r="r" b="b"/>
            <a:pathLst>
              <a:path w="15239" h="6350">
                <a:moveTo>
                  <a:pt x="15240" y="6350"/>
                </a:moveTo>
                <a:lnTo>
                  <a:pt x="0" y="6350"/>
                </a:lnTo>
                <a:lnTo>
                  <a:pt x="0" y="0"/>
                </a:lnTo>
              </a:path>
            </a:pathLst>
          </a:custGeom>
          <a:ln w="22860">
            <a:solidFill>
              <a:srgbClr val="001F5F"/>
            </a:solidFill>
          </a:ln>
        </p:spPr>
        <p:txBody>
          <a:bodyPr wrap="square" lIns="0" tIns="0" rIns="0" bIns="0" rtlCol="0"/>
          <a:lstStyle/>
          <a:p>
            <a:endParaRPr/>
          </a:p>
        </p:txBody>
      </p:sp>
      <p:sp>
        <p:nvSpPr>
          <p:cNvPr id="32" name="object 32"/>
          <p:cNvSpPr/>
          <p:nvPr/>
        </p:nvSpPr>
        <p:spPr>
          <a:xfrm>
            <a:off x="2593339" y="2374900"/>
            <a:ext cx="0" cy="21590"/>
          </a:xfrm>
          <a:custGeom>
            <a:avLst/>
            <a:gdLst/>
            <a:ahLst/>
            <a:cxnLst/>
            <a:rect l="l" t="t" r="r" b="b"/>
            <a:pathLst>
              <a:path h="21589">
                <a:moveTo>
                  <a:pt x="-11430" y="10795"/>
                </a:moveTo>
                <a:lnTo>
                  <a:pt x="11430" y="10795"/>
                </a:lnTo>
              </a:path>
            </a:pathLst>
          </a:custGeom>
          <a:ln w="21589">
            <a:solidFill>
              <a:srgbClr val="001F5F"/>
            </a:solidFill>
          </a:ln>
        </p:spPr>
        <p:txBody>
          <a:bodyPr wrap="square" lIns="0" tIns="0" rIns="0" bIns="0" rtlCol="0"/>
          <a:lstStyle/>
          <a:p>
            <a:endParaRPr/>
          </a:p>
        </p:txBody>
      </p:sp>
      <p:sp>
        <p:nvSpPr>
          <p:cNvPr id="33" name="object 33"/>
          <p:cNvSpPr/>
          <p:nvPr/>
        </p:nvSpPr>
        <p:spPr>
          <a:xfrm>
            <a:off x="2593339" y="2330450"/>
            <a:ext cx="0" cy="22860"/>
          </a:xfrm>
          <a:custGeom>
            <a:avLst/>
            <a:gdLst/>
            <a:ahLst/>
            <a:cxnLst/>
            <a:rect l="l" t="t" r="r" b="b"/>
            <a:pathLst>
              <a:path h="22860">
                <a:moveTo>
                  <a:pt x="-11430" y="11429"/>
                </a:moveTo>
                <a:lnTo>
                  <a:pt x="11430" y="11429"/>
                </a:lnTo>
              </a:path>
            </a:pathLst>
          </a:custGeom>
          <a:ln w="22860">
            <a:solidFill>
              <a:srgbClr val="001F5F"/>
            </a:solidFill>
          </a:ln>
        </p:spPr>
        <p:txBody>
          <a:bodyPr wrap="square" lIns="0" tIns="0" rIns="0" bIns="0" rtlCol="0"/>
          <a:lstStyle/>
          <a:p>
            <a:endParaRPr/>
          </a:p>
        </p:txBody>
      </p:sp>
      <p:sp>
        <p:nvSpPr>
          <p:cNvPr id="34" name="object 34"/>
          <p:cNvSpPr/>
          <p:nvPr/>
        </p:nvSpPr>
        <p:spPr>
          <a:xfrm>
            <a:off x="2593339" y="2287270"/>
            <a:ext cx="0" cy="21590"/>
          </a:xfrm>
          <a:custGeom>
            <a:avLst/>
            <a:gdLst/>
            <a:ahLst/>
            <a:cxnLst/>
            <a:rect l="l" t="t" r="r" b="b"/>
            <a:pathLst>
              <a:path h="21589">
                <a:moveTo>
                  <a:pt x="-11430" y="10795"/>
                </a:moveTo>
                <a:lnTo>
                  <a:pt x="11430" y="10795"/>
                </a:lnTo>
              </a:path>
            </a:pathLst>
          </a:custGeom>
          <a:ln w="21589">
            <a:solidFill>
              <a:srgbClr val="001F5F"/>
            </a:solidFill>
          </a:ln>
        </p:spPr>
        <p:txBody>
          <a:bodyPr wrap="square" lIns="0" tIns="0" rIns="0" bIns="0" rtlCol="0"/>
          <a:lstStyle/>
          <a:p>
            <a:endParaRPr/>
          </a:p>
        </p:txBody>
      </p:sp>
      <p:sp>
        <p:nvSpPr>
          <p:cNvPr id="35" name="object 35"/>
          <p:cNvSpPr/>
          <p:nvPr/>
        </p:nvSpPr>
        <p:spPr>
          <a:xfrm>
            <a:off x="2593339" y="2242820"/>
            <a:ext cx="0" cy="22860"/>
          </a:xfrm>
          <a:custGeom>
            <a:avLst/>
            <a:gdLst/>
            <a:ahLst/>
            <a:cxnLst/>
            <a:rect l="l" t="t" r="r" b="b"/>
            <a:pathLst>
              <a:path h="22860">
                <a:moveTo>
                  <a:pt x="-11430" y="11429"/>
                </a:moveTo>
                <a:lnTo>
                  <a:pt x="11430" y="11429"/>
                </a:lnTo>
              </a:path>
            </a:pathLst>
          </a:custGeom>
          <a:ln w="22859">
            <a:solidFill>
              <a:srgbClr val="001F5F"/>
            </a:solidFill>
          </a:ln>
        </p:spPr>
        <p:txBody>
          <a:bodyPr wrap="square" lIns="0" tIns="0" rIns="0" bIns="0" rtlCol="0"/>
          <a:lstStyle/>
          <a:p>
            <a:endParaRPr/>
          </a:p>
        </p:txBody>
      </p:sp>
      <p:sp>
        <p:nvSpPr>
          <p:cNvPr id="36" name="object 36"/>
          <p:cNvSpPr/>
          <p:nvPr/>
        </p:nvSpPr>
        <p:spPr>
          <a:xfrm>
            <a:off x="2593339" y="2199639"/>
            <a:ext cx="0" cy="21590"/>
          </a:xfrm>
          <a:custGeom>
            <a:avLst/>
            <a:gdLst/>
            <a:ahLst/>
            <a:cxnLst/>
            <a:rect l="l" t="t" r="r" b="b"/>
            <a:pathLst>
              <a:path h="21589">
                <a:moveTo>
                  <a:pt x="-11430" y="10794"/>
                </a:moveTo>
                <a:lnTo>
                  <a:pt x="11430" y="10794"/>
                </a:lnTo>
              </a:path>
            </a:pathLst>
          </a:custGeom>
          <a:ln w="21589">
            <a:solidFill>
              <a:srgbClr val="001F5F"/>
            </a:solidFill>
          </a:ln>
        </p:spPr>
        <p:txBody>
          <a:bodyPr wrap="square" lIns="0" tIns="0" rIns="0" bIns="0" rtlCol="0"/>
          <a:lstStyle/>
          <a:p>
            <a:endParaRPr/>
          </a:p>
        </p:txBody>
      </p:sp>
      <p:sp>
        <p:nvSpPr>
          <p:cNvPr id="37" name="object 37"/>
          <p:cNvSpPr/>
          <p:nvPr/>
        </p:nvSpPr>
        <p:spPr>
          <a:xfrm>
            <a:off x="2593339" y="2155189"/>
            <a:ext cx="0" cy="21590"/>
          </a:xfrm>
          <a:custGeom>
            <a:avLst/>
            <a:gdLst/>
            <a:ahLst/>
            <a:cxnLst/>
            <a:rect l="l" t="t" r="r" b="b"/>
            <a:pathLst>
              <a:path h="21589">
                <a:moveTo>
                  <a:pt x="-11430" y="10794"/>
                </a:moveTo>
                <a:lnTo>
                  <a:pt x="11430" y="10794"/>
                </a:lnTo>
              </a:path>
            </a:pathLst>
          </a:custGeom>
          <a:ln w="21589">
            <a:solidFill>
              <a:srgbClr val="001F5F"/>
            </a:solidFill>
          </a:ln>
        </p:spPr>
        <p:txBody>
          <a:bodyPr wrap="square" lIns="0" tIns="0" rIns="0" bIns="0" rtlCol="0"/>
          <a:lstStyle/>
          <a:p>
            <a:endParaRPr/>
          </a:p>
        </p:txBody>
      </p:sp>
      <p:sp>
        <p:nvSpPr>
          <p:cNvPr id="38" name="object 38"/>
          <p:cNvSpPr/>
          <p:nvPr/>
        </p:nvSpPr>
        <p:spPr>
          <a:xfrm>
            <a:off x="2593339" y="2112010"/>
            <a:ext cx="0" cy="21590"/>
          </a:xfrm>
          <a:custGeom>
            <a:avLst/>
            <a:gdLst/>
            <a:ahLst/>
            <a:cxnLst/>
            <a:rect l="l" t="t" r="r" b="b"/>
            <a:pathLst>
              <a:path h="21589">
                <a:moveTo>
                  <a:pt x="-11430" y="10794"/>
                </a:moveTo>
                <a:lnTo>
                  <a:pt x="11430" y="10794"/>
                </a:lnTo>
              </a:path>
            </a:pathLst>
          </a:custGeom>
          <a:ln w="21589">
            <a:solidFill>
              <a:srgbClr val="001F5F"/>
            </a:solidFill>
          </a:ln>
        </p:spPr>
        <p:txBody>
          <a:bodyPr wrap="square" lIns="0" tIns="0" rIns="0" bIns="0" rtlCol="0"/>
          <a:lstStyle/>
          <a:p>
            <a:endParaRPr/>
          </a:p>
        </p:txBody>
      </p:sp>
      <p:sp>
        <p:nvSpPr>
          <p:cNvPr id="39" name="object 39"/>
          <p:cNvSpPr/>
          <p:nvPr/>
        </p:nvSpPr>
        <p:spPr>
          <a:xfrm>
            <a:off x="2593339" y="2067560"/>
            <a:ext cx="0" cy="21590"/>
          </a:xfrm>
          <a:custGeom>
            <a:avLst/>
            <a:gdLst/>
            <a:ahLst/>
            <a:cxnLst/>
            <a:rect l="l" t="t" r="r" b="b"/>
            <a:pathLst>
              <a:path h="21589">
                <a:moveTo>
                  <a:pt x="-11430" y="10794"/>
                </a:moveTo>
                <a:lnTo>
                  <a:pt x="11430" y="10794"/>
                </a:lnTo>
              </a:path>
            </a:pathLst>
          </a:custGeom>
          <a:ln w="21589">
            <a:solidFill>
              <a:srgbClr val="001F5F"/>
            </a:solidFill>
          </a:ln>
        </p:spPr>
        <p:txBody>
          <a:bodyPr wrap="square" lIns="0" tIns="0" rIns="0" bIns="0" rtlCol="0"/>
          <a:lstStyle/>
          <a:p>
            <a:endParaRPr/>
          </a:p>
        </p:txBody>
      </p:sp>
      <p:sp>
        <p:nvSpPr>
          <p:cNvPr id="40" name="object 40"/>
          <p:cNvSpPr/>
          <p:nvPr/>
        </p:nvSpPr>
        <p:spPr>
          <a:xfrm>
            <a:off x="2593339" y="2023110"/>
            <a:ext cx="0" cy="22860"/>
          </a:xfrm>
          <a:custGeom>
            <a:avLst/>
            <a:gdLst/>
            <a:ahLst/>
            <a:cxnLst/>
            <a:rect l="l" t="t" r="r" b="b"/>
            <a:pathLst>
              <a:path h="22860">
                <a:moveTo>
                  <a:pt x="-11430" y="11430"/>
                </a:moveTo>
                <a:lnTo>
                  <a:pt x="11430" y="11430"/>
                </a:lnTo>
              </a:path>
            </a:pathLst>
          </a:custGeom>
          <a:ln w="22860">
            <a:solidFill>
              <a:srgbClr val="001F5F"/>
            </a:solidFill>
          </a:ln>
        </p:spPr>
        <p:txBody>
          <a:bodyPr wrap="square" lIns="0" tIns="0" rIns="0" bIns="0" rtlCol="0"/>
          <a:lstStyle/>
          <a:p>
            <a:endParaRPr/>
          </a:p>
        </p:txBody>
      </p:sp>
      <p:sp>
        <p:nvSpPr>
          <p:cNvPr id="41" name="object 41"/>
          <p:cNvSpPr/>
          <p:nvPr/>
        </p:nvSpPr>
        <p:spPr>
          <a:xfrm>
            <a:off x="2593339" y="1979929"/>
            <a:ext cx="0" cy="21590"/>
          </a:xfrm>
          <a:custGeom>
            <a:avLst/>
            <a:gdLst/>
            <a:ahLst/>
            <a:cxnLst/>
            <a:rect l="l" t="t" r="r" b="b"/>
            <a:pathLst>
              <a:path h="21589">
                <a:moveTo>
                  <a:pt x="-11430" y="10795"/>
                </a:moveTo>
                <a:lnTo>
                  <a:pt x="11430" y="10795"/>
                </a:lnTo>
              </a:path>
            </a:pathLst>
          </a:custGeom>
          <a:ln w="21590">
            <a:solidFill>
              <a:srgbClr val="001F5F"/>
            </a:solidFill>
          </a:ln>
        </p:spPr>
        <p:txBody>
          <a:bodyPr wrap="square" lIns="0" tIns="0" rIns="0" bIns="0" rtlCol="0"/>
          <a:lstStyle/>
          <a:p>
            <a:endParaRPr/>
          </a:p>
        </p:txBody>
      </p:sp>
      <p:sp>
        <p:nvSpPr>
          <p:cNvPr id="42" name="object 42"/>
          <p:cNvSpPr/>
          <p:nvPr/>
        </p:nvSpPr>
        <p:spPr>
          <a:xfrm>
            <a:off x="2593339" y="1935479"/>
            <a:ext cx="0" cy="21590"/>
          </a:xfrm>
          <a:custGeom>
            <a:avLst/>
            <a:gdLst/>
            <a:ahLst/>
            <a:cxnLst/>
            <a:rect l="l" t="t" r="r" b="b"/>
            <a:pathLst>
              <a:path h="21589">
                <a:moveTo>
                  <a:pt x="-11430" y="10795"/>
                </a:moveTo>
                <a:lnTo>
                  <a:pt x="11430" y="10795"/>
                </a:lnTo>
              </a:path>
            </a:pathLst>
          </a:custGeom>
          <a:ln w="21590">
            <a:solidFill>
              <a:srgbClr val="001F5F"/>
            </a:solidFill>
          </a:ln>
        </p:spPr>
        <p:txBody>
          <a:bodyPr wrap="square" lIns="0" tIns="0" rIns="0" bIns="0" rtlCol="0"/>
          <a:lstStyle/>
          <a:p>
            <a:endParaRPr/>
          </a:p>
        </p:txBody>
      </p:sp>
      <p:sp>
        <p:nvSpPr>
          <p:cNvPr id="43" name="object 43"/>
          <p:cNvSpPr/>
          <p:nvPr/>
        </p:nvSpPr>
        <p:spPr>
          <a:xfrm>
            <a:off x="2593339" y="1892300"/>
            <a:ext cx="0" cy="21590"/>
          </a:xfrm>
          <a:custGeom>
            <a:avLst/>
            <a:gdLst/>
            <a:ahLst/>
            <a:cxnLst/>
            <a:rect l="l" t="t" r="r" b="b"/>
            <a:pathLst>
              <a:path h="21589">
                <a:moveTo>
                  <a:pt x="-11430" y="10795"/>
                </a:moveTo>
                <a:lnTo>
                  <a:pt x="11430" y="10795"/>
                </a:lnTo>
              </a:path>
            </a:pathLst>
          </a:custGeom>
          <a:ln w="21589">
            <a:solidFill>
              <a:srgbClr val="001F5F"/>
            </a:solidFill>
          </a:ln>
        </p:spPr>
        <p:txBody>
          <a:bodyPr wrap="square" lIns="0" tIns="0" rIns="0" bIns="0" rtlCol="0"/>
          <a:lstStyle/>
          <a:p>
            <a:endParaRPr/>
          </a:p>
        </p:txBody>
      </p:sp>
      <p:sp>
        <p:nvSpPr>
          <p:cNvPr id="44" name="object 44"/>
          <p:cNvSpPr/>
          <p:nvPr/>
        </p:nvSpPr>
        <p:spPr>
          <a:xfrm>
            <a:off x="2593339" y="1847850"/>
            <a:ext cx="0" cy="21590"/>
          </a:xfrm>
          <a:custGeom>
            <a:avLst/>
            <a:gdLst/>
            <a:ahLst/>
            <a:cxnLst/>
            <a:rect l="l" t="t" r="r" b="b"/>
            <a:pathLst>
              <a:path h="21589">
                <a:moveTo>
                  <a:pt x="-11430" y="10795"/>
                </a:moveTo>
                <a:lnTo>
                  <a:pt x="11430" y="10795"/>
                </a:lnTo>
              </a:path>
            </a:pathLst>
          </a:custGeom>
          <a:ln w="21589">
            <a:solidFill>
              <a:srgbClr val="001F5F"/>
            </a:solidFill>
          </a:ln>
        </p:spPr>
        <p:txBody>
          <a:bodyPr wrap="square" lIns="0" tIns="0" rIns="0" bIns="0" rtlCol="0"/>
          <a:lstStyle/>
          <a:p>
            <a:endParaRPr/>
          </a:p>
        </p:txBody>
      </p:sp>
      <p:sp>
        <p:nvSpPr>
          <p:cNvPr id="45" name="object 45"/>
          <p:cNvSpPr/>
          <p:nvPr/>
        </p:nvSpPr>
        <p:spPr>
          <a:xfrm>
            <a:off x="2593339" y="1803400"/>
            <a:ext cx="0" cy="22860"/>
          </a:xfrm>
          <a:custGeom>
            <a:avLst/>
            <a:gdLst/>
            <a:ahLst/>
            <a:cxnLst/>
            <a:rect l="l" t="t" r="r" b="b"/>
            <a:pathLst>
              <a:path h="22860">
                <a:moveTo>
                  <a:pt x="-11430" y="11429"/>
                </a:moveTo>
                <a:lnTo>
                  <a:pt x="11430" y="11429"/>
                </a:lnTo>
              </a:path>
            </a:pathLst>
          </a:custGeom>
          <a:ln w="22860">
            <a:solidFill>
              <a:srgbClr val="001F5F"/>
            </a:solidFill>
          </a:ln>
        </p:spPr>
        <p:txBody>
          <a:bodyPr wrap="square" lIns="0" tIns="0" rIns="0" bIns="0" rtlCol="0"/>
          <a:lstStyle/>
          <a:p>
            <a:endParaRPr/>
          </a:p>
        </p:txBody>
      </p:sp>
      <p:sp>
        <p:nvSpPr>
          <p:cNvPr id="46" name="object 46"/>
          <p:cNvSpPr/>
          <p:nvPr/>
        </p:nvSpPr>
        <p:spPr>
          <a:xfrm>
            <a:off x="2593339" y="1760220"/>
            <a:ext cx="0" cy="21590"/>
          </a:xfrm>
          <a:custGeom>
            <a:avLst/>
            <a:gdLst/>
            <a:ahLst/>
            <a:cxnLst/>
            <a:rect l="l" t="t" r="r" b="b"/>
            <a:pathLst>
              <a:path h="21589">
                <a:moveTo>
                  <a:pt x="-11430" y="10795"/>
                </a:moveTo>
                <a:lnTo>
                  <a:pt x="11430" y="10795"/>
                </a:lnTo>
              </a:path>
            </a:pathLst>
          </a:custGeom>
          <a:ln w="21589">
            <a:solidFill>
              <a:srgbClr val="001F5F"/>
            </a:solidFill>
          </a:ln>
        </p:spPr>
        <p:txBody>
          <a:bodyPr wrap="square" lIns="0" tIns="0" rIns="0" bIns="0" rtlCol="0"/>
          <a:lstStyle/>
          <a:p>
            <a:endParaRPr/>
          </a:p>
        </p:txBody>
      </p:sp>
      <p:sp>
        <p:nvSpPr>
          <p:cNvPr id="47" name="object 47"/>
          <p:cNvSpPr/>
          <p:nvPr/>
        </p:nvSpPr>
        <p:spPr>
          <a:xfrm>
            <a:off x="2593339" y="1715770"/>
            <a:ext cx="0" cy="22860"/>
          </a:xfrm>
          <a:custGeom>
            <a:avLst/>
            <a:gdLst/>
            <a:ahLst/>
            <a:cxnLst/>
            <a:rect l="l" t="t" r="r" b="b"/>
            <a:pathLst>
              <a:path h="22860">
                <a:moveTo>
                  <a:pt x="-11430" y="11429"/>
                </a:moveTo>
                <a:lnTo>
                  <a:pt x="11430" y="11429"/>
                </a:lnTo>
              </a:path>
            </a:pathLst>
          </a:custGeom>
          <a:ln w="22859">
            <a:solidFill>
              <a:srgbClr val="001F5F"/>
            </a:solidFill>
          </a:ln>
        </p:spPr>
        <p:txBody>
          <a:bodyPr wrap="square" lIns="0" tIns="0" rIns="0" bIns="0" rtlCol="0"/>
          <a:lstStyle/>
          <a:p>
            <a:endParaRPr/>
          </a:p>
        </p:txBody>
      </p:sp>
      <p:sp>
        <p:nvSpPr>
          <p:cNvPr id="48" name="object 48"/>
          <p:cNvSpPr/>
          <p:nvPr/>
        </p:nvSpPr>
        <p:spPr>
          <a:xfrm>
            <a:off x="2593339" y="1672589"/>
            <a:ext cx="0" cy="21590"/>
          </a:xfrm>
          <a:custGeom>
            <a:avLst/>
            <a:gdLst/>
            <a:ahLst/>
            <a:cxnLst/>
            <a:rect l="l" t="t" r="r" b="b"/>
            <a:pathLst>
              <a:path h="21589">
                <a:moveTo>
                  <a:pt x="-11430" y="10794"/>
                </a:moveTo>
                <a:lnTo>
                  <a:pt x="11430" y="10794"/>
                </a:lnTo>
              </a:path>
            </a:pathLst>
          </a:custGeom>
          <a:ln w="21589">
            <a:solidFill>
              <a:srgbClr val="001F5F"/>
            </a:solidFill>
          </a:ln>
        </p:spPr>
        <p:txBody>
          <a:bodyPr wrap="square" lIns="0" tIns="0" rIns="0" bIns="0" rtlCol="0"/>
          <a:lstStyle/>
          <a:p>
            <a:endParaRPr/>
          </a:p>
        </p:txBody>
      </p:sp>
      <p:sp>
        <p:nvSpPr>
          <p:cNvPr id="49" name="object 49"/>
          <p:cNvSpPr/>
          <p:nvPr/>
        </p:nvSpPr>
        <p:spPr>
          <a:xfrm>
            <a:off x="2593339" y="1628139"/>
            <a:ext cx="0" cy="21590"/>
          </a:xfrm>
          <a:custGeom>
            <a:avLst/>
            <a:gdLst/>
            <a:ahLst/>
            <a:cxnLst/>
            <a:rect l="l" t="t" r="r" b="b"/>
            <a:pathLst>
              <a:path h="21589">
                <a:moveTo>
                  <a:pt x="-11430" y="10794"/>
                </a:moveTo>
                <a:lnTo>
                  <a:pt x="11430" y="10794"/>
                </a:lnTo>
              </a:path>
            </a:pathLst>
          </a:custGeom>
          <a:ln w="21589">
            <a:solidFill>
              <a:srgbClr val="001F5F"/>
            </a:solidFill>
          </a:ln>
        </p:spPr>
        <p:txBody>
          <a:bodyPr wrap="square" lIns="0" tIns="0" rIns="0" bIns="0" rtlCol="0"/>
          <a:lstStyle/>
          <a:p>
            <a:endParaRPr/>
          </a:p>
        </p:txBody>
      </p:sp>
      <p:sp>
        <p:nvSpPr>
          <p:cNvPr id="50" name="object 50"/>
          <p:cNvSpPr/>
          <p:nvPr/>
        </p:nvSpPr>
        <p:spPr>
          <a:xfrm>
            <a:off x="2593339" y="1584960"/>
            <a:ext cx="0" cy="21590"/>
          </a:xfrm>
          <a:custGeom>
            <a:avLst/>
            <a:gdLst/>
            <a:ahLst/>
            <a:cxnLst/>
            <a:rect l="l" t="t" r="r" b="b"/>
            <a:pathLst>
              <a:path h="21590">
                <a:moveTo>
                  <a:pt x="-11430" y="10794"/>
                </a:moveTo>
                <a:lnTo>
                  <a:pt x="11430" y="10794"/>
                </a:lnTo>
              </a:path>
            </a:pathLst>
          </a:custGeom>
          <a:ln w="21589">
            <a:solidFill>
              <a:srgbClr val="001F5F"/>
            </a:solidFill>
          </a:ln>
        </p:spPr>
        <p:txBody>
          <a:bodyPr wrap="square" lIns="0" tIns="0" rIns="0" bIns="0" rtlCol="0"/>
          <a:lstStyle/>
          <a:p>
            <a:endParaRPr/>
          </a:p>
        </p:txBody>
      </p:sp>
      <p:sp>
        <p:nvSpPr>
          <p:cNvPr id="51" name="object 51"/>
          <p:cNvSpPr/>
          <p:nvPr/>
        </p:nvSpPr>
        <p:spPr>
          <a:xfrm>
            <a:off x="2593339" y="1540510"/>
            <a:ext cx="0" cy="21590"/>
          </a:xfrm>
          <a:custGeom>
            <a:avLst/>
            <a:gdLst/>
            <a:ahLst/>
            <a:cxnLst/>
            <a:rect l="l" t="t" r="r" b="b"/>
            <a:pathLst>
              <a:path h="21590">
                <a:moveTo>
                  <a:pt x="-11430" y="10794"/>
                </a:moveTo>
                <a:lnTo>
                  <a:pt x="11430" y="10794"/>
                </a:lnTo>
              </a:path>
            </a:pathLst>
          </a:custGeom>
          <a:ln w="21589">
            <a:solidFill>
              <a:srgbClr val="001F5F"/>
            </a:solidFill>
          </a:ln>
        </p:spPr>
        <p:txBody>
          <a:bodyPr wrap="square" lIns="0" tIns="0" rIns="0" bIns="0" rtlCol="0"/>
          <a:lstStyle/>
          <a:p>
            <a:endParaRPr/>
          </a:p>
        </p:txBody>
      </p:sp>
      <p:sp>
        <p:nvSpPr>
          <p:cNvPr id="52" name="object 52"/>
          <p:cNvSpPr/>
          <p:nvPr/>
        </p:nvSpPr>
        <p:spPr>
          <a:xfrm>
            <a:off x="2593339" y="1496060"/>
            <a:ext cx="0" cy="22860"/>
          </a:xfrm>
          <a:custGeom>
            <a:avLst/>
            <a:gdLst/>
            <a:ahLst/>
            <a:cxnLst/>
            <a:rect l="l" t="t" r="r" b="b"/>
            <a:pathLst>
              <a:path h="22859">
                <a:moveTo>
                  <a:pt x="-11430" y="11430"/>
                </a:moveTo>
                <a:lnTo>
                  <a:pt x="11430" y="11430"/>
                </a:lnTo>
              </a:path>
            </a:pathLst>
          </a:custGeom>
          <a:ln w="22860">
            <a:solidFill>
              <a:srgbClr val="001F5F"/>
            </a:solidFill>
          </a:ln>
        </p:spPr>
        <p:txBody>
          <a:bodyPr wrap="square" lIns="0" tIns="0" rIns="0" bIns="0" rtlCol="0"/>
          <a:lstStyle/>
          <a:p>
            <a:endParaRPr/>
          </a:p>
        </p:txBody>
      </p:sp>
      <p:sp>
        <p:nvSpPr>
          <p:cNvPr id="53" name="object 53"/>
          <p:cNvSpPr/>
          <p:nvPr/>
        </p:nvSpPr>
        <p:spPr>
          <a:xfrm>
            <a:off x="2593339" y="1452880"/>
            <a:ext cx="0" cy="21590"/>
          </a:xfrm>
          <a:custGeom>
            <a:avLst/>
            <a:gdLst/>
            <a:ahLst/>
            <a:cxnLst/>
            <a:rect l="l" t="t" r="r" b="b"/>
            <a:pathLst>
              <a:path h="21590">
                <a:moveTo>
                  <a:pt x="-11430" y="10795"/>
                </a:moveTo>
                <a:lnTo>
                  <a:pt x="11430" y="10795"/>
                </a:lnTo>
              </a:path>
            </a:pathLst>
          </a:custGeom>
          <a:ln w="21590">
            <a:solidFill>
              <a:srgbClr val="001F5F"/>
            </a:solidFill>
          </a:ln>
        </p:spPr>
        <p:txBody>
          <a:bodyPr wrap="square" lIns="0" tIns="0" rIns="0" bIns="0" rtlCol="0"/>
          <a:lstStyle/>
          <a:p>
            <a:endParaRPr/>
          </a:p>
        </p:txBody>
      </p:sp>
      <p:sp>
        <p:nvSpPr>
          <p:cNvPr id="54" name="object 54"/>
          <p:cNvSpPr/>
          <p:nvPr/>
        </p:nvSpPr>
        <p:spPr>
          <a:xfrm>
            <a:off x="2593339" y="1408430"/>
            <a:ext cx="0" cy="21590"/>
          </a:xfrm>
          <a:custGeom>
            <a:avLst/>
            <a:gdLst/>
            <a:ahLst/>
            <a:cxnLst/>
            <a:rect l="l" t="t" r="r" b="b"/>
            <a:pathLst>
              <a:path h="21590">
                <a:moveTo>
                  <a:pt x="-11430" y="10795"/>
                </a:moveTo>
                <a:lnTo>
                  <a:pt x="11430" y="10795"/>
                </a:lnTo>
              </a:path>
            </a:pathLst>
          </a:custGeom>
          <a:ln w="21590">
            <a:solidFill>
              <a:srgbClr val="001F5F"/>
            </a:solidFill>
          </a:ln>
        </p:spPr>
        <p:txBody>
          <a:bodyPr wrap="square" lIns="0" tIns="0" rIns="0" bIns="0" rtlCol="0"/>
          <a:lstStyle/>
          <a:p>
            <a:endParaRPr/>
          </a:p>
        </p:txBody>
      </p:sp>
      <p:sp>
        <p:nvSpPr>
          <p:cNvPr id="55" name="object 55"/>
          <p:cNvSpPr/>
          <p:nvPr/>
        </p:nvSpPr>
        <p:spPr>
          <a:xfrm>
            <a:off x="2593339" y="1365250"/>
            <a:ext cx="0" cy="21590"/>
          </a:xfrm>
          <a:custGeom>
            <a:avLst/>
            <a:gdLst/>
            <a:ahLst/>
            <a:cxnLst/>
            <a:rect l="l" t="t" r="r" b="b"/>
            <a:pathLst>
              <a:path h="21590">
                <a:moveTo>
                  <a:pt x="-11430" y="10795"/>
                </a:moveTo>
                <a:lnTo>
                  <a:pt x="11430" y="10795"/>
                </a:lnTo>
              </a:path>
            </a:pathLst>
          </a:custGeom>
          <a:ln w="21589">
            <a:solidFill>
              <a:srgbClr val="001F5F"/>
            </a:solidFill>
          </a:ln>
        </p:spPr>
        <p:txBody>
          <a:bodyPr wrap="square" lIns="0" tIns="0" rIns="0" bIns="0" rtlCol="0"/>
          <a:lstStyle/>
          <a:p>
            <a:endParaRPr/>
          </a:p>
        </p:txBody>
      </p:sp>
      <p:sp>
        <p:nvSpPr>
          <p:cNvPr id="56" name="object 56"/>
          <p:cNvSpPr/>
          <p:nvPr/>
        </p:nvSpPr>
        <p:spPr>
          <a:xfrm>
            <a:off x="2593339" y="1320800"/>
            <a:ext cx="0" cy="21590"/>
          </a:xfrm>
          <a:custGeom>
            <a:avLst/>
            <a:gdLst/>
            <a:ahLst/>
            <a:cxnLst/>
            <a:rect l="l" t="t" r="r" b="b"/>
            <a:pathLst>
              <a:path h="21590">
                <a:moveTo>
                  <a:pt x="-11430" y="10795"/>
                </a:moveTo>
                <a:lnTo>
                  <a:pt x="11430" y="10795"/>
                </a:lnTo>
              </a:path>
            </a:pathLst>
          </a:custGeom>
          <a:ln w="21589">
            <a:solidFill>
              <a:srgbClr val="001F5F"/>
            </a:solidFill>
          </a:ln>
        </p:spPr>
        <p:txBody>
          <a:bodyPr wrap="square" lIns="0" tIns="0" rIns="0" bIns="0" rtlCol="0"/>
          <a:lstStyle/>
          <a:p>
            <a:endParaRPr/>
          </a:p>
        </p:txBody>
      </p:sp>
      <p:sp>
        <p:nvSpPr>
          <p:cNvPr id="57" name="object 57"/>
          <p:cNvSpPr/>
          <p:nvPr/>
        </p:nvSpPr>
        <p:spPr>
          <a:xfrm>
            <a:off x="2581910" y="1276350"/>
            <a:ext cx="22860" cy="22860"/>
          </a:xfrm>
          <a:custGeom>
            <a:avLst/>
            <a:gdLst/>
            <a:ahLst/>
            <a:cxnLst/>
            <a:rect l="l" t="t" r="r" b="b"/>
            <a:pathLst>
              <a:path w="22860" h="22859">
                <a:moveTo>
                  <a:pt x="0" y="22859"/>
                </a:moveTo>
                <a:lnTo>
                  <a:pt x="22860" y="22859"/>
                </a:lnTo>
                <a:lnTo>
                  <a:pt x="22860" y="0"/>
                </a:lnTo>
                <a:lnTo>
                  <a:pt x="0" y="0"/>
                </a:lnTo>
                <a:lnTo>
                  <a:pt x="0" y="22859"/>
                </a:lnTo>
                <a:close/>
              </a:path>
            </a:pathLst>
          </a:custGeom>
          <a:solidFill>
            <a:srgbClr val="001F5F"/>
          </a:solidFill>
        </p:spPr>
        <p:txBody>
          <a:bodyPr wrap="square" lIns="0" tIns="0" rIns="0" bIns="0" rtlCol="0"/>
          <a:lstStyle/>
          <a:p>
            <a:endParaRPr/>
          </a:p>
        </p:txBody>
      </p:sp>
      <p:sp>
        <p:nvSpPr>
          <p:cNvPr id="58" name="object 58"/>
          <p:cNvSpPr/>
          <p:nvPr/>
        </p:nvSpPr>
        <p:spPr>
          <a:xfrm>
            <a:off x="2593339" y="1234439"/>
            <a:ext cx="2540" cy="20320"/>
          </a:xfrm>
          <a:custGeom>
            <a:avLst/>
            <a:gdLst/>
            <a:ahLst/>
            <a:cxnLst/>
            <a:rect l="l" t="t" r="r" b="b"/>
            <a:pathLst>
              <a:path w="2539" h="20319">
                <a:moveTo>
                  <a:pt x="0" y="20320"/>
                </a:moveTo>
                <a:lnTo>
                  <a:pt x="0" y="0"/>
                </a:lnTo>
                <a:lnTo>
                  <a:pt x="2540" y="0"/>
                </a:lnTo>
              </a:path>
            </a:pathLst>
          </a:custGeom>
          <a:ln w="22860">
            <a:solidFill>
              <a:srgbClr val="001F5F"/>
            </a:solidFill>
          </a:ln>
        </p:spPr>
        <p:txBody>
          <a:bodyPr wrap="square" lIns="0" tIns="0" rIns="0" bIns="0" rtlCol="0"/>
          <a:lstStyle/>
          <a:p>
            <a:endParaRPr/>
          </a:p>
        </p:txBody>
      </p:sp>
      <p:sp>
        <p:nvSpPr>
          <p:cNvPr id="59" name="object 59"/>
          <p:cNvSpPr/>
          <p:nvPr/>
        </p:nvSpPr>
        <p:spPr>
          <a:xfrm>
            <a:off x="5165090" y="1234439"/>
            <a:ext cx="5080" cy="17780"/>
          </a:xfrm>
          <a:custGeom>
            <a:avLst/>
            <a:gdLst/>
            <a:ahLst/>
            <a:cxnLst/>
            <a:rect l="l" t="t" r="r" b="b"/>
            <a:pathLst>
              <a:path w="5079" h="17780">
                <a:moveTo>
                  <a:pt x="0" y="0"/>
                </a:moveTo>
                <a:lnTo>
                  <a:pt x="5080" y="0"/>
                </a:lnTo>
                <a:lnTo>
                  <a:pt x="5080" y="17780"/>
                </a:lnTo>
              </a:path>
            </a:pathLst>
          </a:custGeom>
          <a:ln w="22860">
            <a:solidFill>
              <a:srgbClr val="001F5F"/>
            </a:solidFill>
          </a:ln>
        </p:spPr>
        <p:txBody>
          <a:bodyPr wrap="square" lIns="0" tIns="0" rIns="0" bIns="0" rtlCol="0"/>
          <a:lstStyle/>
          <a:p>
            <a:endParaRPr/>
          </a:p>
        </p:txBody>
      </p:sp>
      <p:sp>
        <p:nvSpPr>
          <p:cNvPr id="60" name="object 60"/>
          <p:cNvSpPr/>
          <p:nvPr/>
        </p:nvSpPr>
        <p:spPr>
          <a:xfrm>
            <a:off x="5158740" y="1273810"/>
            <a:ext cx="22860" cy="21590"/>
          </a:xfrm>
          <a:custGeom>
            <a:avLst/>
            <a:gdLst/>
            <a:ahLst/>
            <a:cxnLst/>
            <a:rect l="l" t="t" r="r" b="b"/>
            <a:pathLst>
              <a:path w="22860" h="21590">
                <a:moveTo>
                  <a:pt x="0" y="21590"/>
                </a:moveTo>
                <a:lnTo>
                  <a:pt x="22859" y="21590"/>
                </a:lnTo>
                <a:lnTo>
                  <a:pt x="22859" y="0"/>
                </a:lnTo>
                <a:lnTo>
                  <a:pt x="0" y="0"/>
                </a:lnTo>
                <a:lnTo>
                  <a:pt x="0" y="21590"/>
                </a:lnTo>
                <a:close/>
              </a:path>
            </a:pathLst>
          </a:custGeom>
          <a:solidFill>
            <a:srgbClr val="001F5F"/>
          </a:solidFill>
        </p:spPr>
        <p:txBody>
          <a:bodyPr wrap="square" lIns="0" tIns="0" rIns="0" bIns="0" rtlCol="0"/>
          <a:lstStyle/>
          <a:p>
            <a:endParaRPr/>
          </a:p>
        </p:txBody>
      </p:sp>
      <p:sp>
        <p:nvSpPr>
          <p:cNvPr id="61" name="object 61"/>
          <p:cNvSpPr/>
          <p:nvPr/>
        </p:nvSpPr>
        <p:spPr>
          <a:xfrm>
            <a:off x="5170170" y="1316989"/>
            <a:ext cx="0" cy="22860"/>
          </a:xfrm>
          <a:custGeom>
            <a:avLst/>
            <a:gdLst/>
            <a:ahLst/>
            <a:cxnLst/>
            <a:rect l="l" t="t" r="r" b="b"/>
            <a:pathLst>
              <a:path h="22859">
                <a:moveTo>
                  <a:pt x="-11429" y="11430"/>
                </a:moveTo>
                <a:lnTo>
                  <a:pt x="11429" y="11430"/>
                </a:lnTo>
              </a:path>
            </a:pathLst>
          </a:custGeom>
          <a:ln w="22860">
            <a:solidFill>
              <a:srgbClr val="001F5F"/>
            </a:solidFill>
          </a:ln>
        </p:spPr>
        <p:txBody>
          <a:bodyPr wrap="square" lIns="0" tIns="0" rIns="0" bIns="0" rtlCol="0"/>
          <a:lstStyle/>
          <a:p>
            <a:endParaRPr/>
          </a:p>
        </p:txBody>
      </p:sp>
      <p:sp>
        <p:nvSpPr>
          <p:cNvPr id="62" name="object 62"/>
          <p:cNvSpPr/>
          <p:nvPr/>
        </p:nvSpPr>
        <p:spPr>
          <a:xfrm>
            <a:off x="5170170" y="1361439"/>
            <a:ext cx="0" cy="21590"/>
          </a:xfrm>
          <a:custGeom>
            <a:avLst/>
            <a:gdLst/>
            <a:ahLst/>
            <a:cxnLst/>
            <a:rect l="l" t="t" r="r" b="b"/>
            <a:pathLst>
              <a:path h="21590">
                <a:moveTo>
                  <a:pt x="-11429" y="10794"/>
                </a:moveTo>
                <a:lnTo>
                  <a:pt x="11429" y="10794"/>
                </a:lnTo>
              </a:path>
            </a:pathLst>
          </a:custGeom>
          <a:ln w="21589">
            <a:solidFill>
              <a:srgbClr val="001F5F"/>
            </a:solidFill>
          </a:ln>
        </p:spPr>
        <p:txBody>
          <a:bodyPr wrap="square" lIns="0" tIns="0" rIns="0" bIns="0" rtlCol="0"/>
          <a:lstStyle/>
          <a:p>
            <a:endParaRPr/>
          </a:p>
        </p:txBody>
      </p:sp>
      <p:sp>
        <p:nvSpPr>
          <p:cNvPr id="63" name="object 63"/>
          <p:cNvSpPr/>
          <p:nvPr/>
        </p:nvSpPr>
        <p:spPr>
          <a:xfrm>
            <a:off x="5170170" y="1405889"/>
            <a:ext cx="0" cy="21590"/>
          </a:xfrm>
          <a:custGeom>
            <a:avLst/>
            <a:gdLst/>
            <a:ahLst/>
            <a:cxnLst/>
            <a:rect l="l" t="t" r="r" b="b"/>
            <a:pathLst>
              <a:path h="21590">
                <a:moveTo>
                  <a:pt x="-11429" y="10794"/>
                </a:moveTo>
                <a:lnTo>
                  <a:pt x="11429" y="10794"/>
                </a:lnTo>
              </a:path>
            </a:pathLst>
          </a:custGeom>
          <a:ln w="21589">
            <a:solidFill>
              <a:srgbClr val="001F5F"/>
            </a:solidFill>
          </a:ln>
        </p:spPr>
        <p:txBody>
          <a:bodyPr wrap="square" lIns="0" tIns="0" rIns="0" bIns="0" rtlCol="0"/>
          <a:lstStyle/>
          <a:p>
            <a:endParaRPr/>
          </a:p>
        </p:txBody>
      </p:sp>
      <p:sp>
        <p:nvSpPr>
          <p:cNvPr id="64" name="object 64"/>
          <p:cNvSpPr/>
          <p:nvPr/>
        </p:nvSpPr>
        <p:spPr>
          <a:xfrm>
            <a:off x="5170170" y="1449069"/>
            <a:ext cx="0" cy="22860"/>
          </a:xfrm>
          <a:custGeom>
            <a:avLst/>
            <a:gdLst/>
            <a:ahLst/>
            <a:cxnLst/>
            <a:rect l="l" t="t" r="r" b="b"/>
            <a:pathLst>
              <a:path h="22859">
                <a:moveTo>
                  <a:pt x="-11429" y="11429"/>
                </a:moveTo>
                <a:lnTo>
                  <a:pt x="11429" y="11429"/>
                </a:lnTo>
              </a:path>
            </a:pathLst>
          </a:custGeom>
          <a:ln w="22859">
            <a:solidFill>
              <a:srgbClr val="001F5F"/>
            </a:solidFill>
          </a:ln>
        </p:spPr>
        <p:txBody>
          <a:bodyPr wrap="square" lIns="0" tIns="0" rIns="0" bIns="0" rtlCol="0"/>
          <a:lstStyle/>
          <a:p>
            <a:endParaRPr/>
          </a:p>
        </p:txBody>
      </p:sp>
      <p:sp>
        <p:nvSpPr>
          <p:cNvPr id="65" name="object 65"/>
          <p:cNvSpPr/>
          <p:nvPr/>
        </p:nvSpPr>
        <p:spPr>
          <a:xfrm>
            <a:off x="5170170" y="1493519"/>
            <a:ext cx="0" cy="21590"/>
          </a:xfrm>
          <a:custGeom>
            <a:avLst/>
            <a:gdLst/>
            <a:ahLst/>
            <a:cxnLst/>
            <a:rect l="l" t="t" r="r" b="b"/>
            <a:pathLst>
              <a:path h="21590">
                <a:moveTo>
                  <a:pt x="-11429" y="10795"/>
                </a:moveTo>
                <a:lnTo>
                  <a:pt x="11429" y="10795"/>
                </a:lnTo>
              </a:path>
            </a:pathLst>
          </a:custGeom>
          <a:ln w="21589">
            <a:solidFill>
              <a:srgbClr val="001F5F"/>
            </a:solidFill>
          </a:ln>
        </p:spPr>
        <p:txBody>
          <a:bodyPr wrap="square" lIns="0" tIns="0" rIns="0" bIns="0" rtlCol="0"/>
          <a:lstStyle/>
          <a:p>
            <a:endParaRPr/>
          </a:p>
        </p:txBody>
      </p:sp>
      <p:sp>
        <p:nvSpPr>
          <p:cNvPr id="66" name="object 66"/>
          <p:cNvSpPr/>
          <p:nvPr/>
        </p:nvSpPr>
        <p:spPr>
          <a:xfrm>
            <a:off x="5170170" y="1536700"/>
            <a:ext cx="0" cy="22860"/>
          </a:xfrm>
          <a:custGeom>
            <a:avLst/>
            <a:gdLst/>
            <a:ahLst/>
            <a:cxnLst/>
            <a:rect l="l" t="t" r="r" b="b"/>
            <a:pathLst>
              <a:path h="22859">
                <a:moveTo>
                  <a:pt x="-11429" y="11429"/>
                </a:moveTo>
                <a:lnTo>
                  <a:pt x="11429" y="11429"/>
                </a:lnTo>
              </a:path>
            </a:pathLst>
          </a:custGeom>
          <a:ln w="22860">
            <a:solidFill>
              <a:srgbClr val="001F5F"/>
            </a:solidFill>
          </a:ln>
        </p:spPr>
        <p:txBody>
          <a:bodyPr wrap="square" lIns="0" tIns="0" rIns="0" bIns="0" rtlCol="0"/>
          <a:lstStyle/>
          <a:p>
            <a:endParaRPr/>
          </a:p>
        </p:txBody>
      </p:sp>
      <p:sp>
        <p:nvSpPr>
          <p:cNvPr id="67" name="object 67"/>
          <p:cNvSpPr/>
          <p:nvPr/>
        </p:nvSpPr>
        <p:spPr>
          <a:xfrm>
            <a:off x="5170170" y="1581150"/>
            <a:ext cx="0" cy="21590"/>
          </a:xfrm>
          <a:custGeom>
            <a:avLst/>
            <a:gdLst/>
            <a:ahLst/>
            <a:cxnLst/>
            <a:rect l="l" t="t" r="r" b="b"/>
            <a:pathLst>
              <a:path h="21590">
                <a:moveTo>
                  <a:pt x="-11429" y="10795"/>
                </a:moveTo>
                <a:lnTo>
                  <a:pt x="11429" y="10795"/>
                </a:lnTo>
              </a:path>
            </a:pathLst>
          </a:custGeom>
          <a:ln w="21589">
            <a:solidFill>
              <a:srgbClr val="001F5F"/>
            </a:solidFill>
          </a:ln>
        </p:spPr>
        <p:txBody>
          <a:bodyPr wrap="square" lIns="0" tIns="0" rIns="0" bIns="0" rtlCol="0"/>
          <a:lstStyle/>
          <a:p>
            <a:endParaRPr/>
          </a:p>
        </p:txBody>
      </p:sp>
      <p:sp>
        <p:nvSpPr>
          <p:cNvPr id="68" name="object 68"/>
          <p:cNvSpPr/>
          <p:nvPr/>
        </p:nvSpPr>
        <p:spPr>
          <a:xfrm>
            <a:off x="5170170" y="1625600"/>
            <a:ext cx="0" cy="21590"/>
          </a:xfrm>
          <a:custGeom>
            <a:avLst/>
            <a:gdLst/>
            <a:ahLst/>
            <a:cxnLst/>
            <a:rect l="l" t="t" r="r" b="b"/>
            <a:pathLst>
              <a:path h="21589">
                <a:moveTo>
                  <a:pt x="-11429" y="10795"/>
                </a:moveTo>
                <a:lnTo>
                  <a:pt x="11429" y="10795"/>
                </a:lnTo>
              </a:path>
            </a:pathLst>
          </a:custGeom>
          <a:ln w="21589">
            <a:solidFill>
              <a:srgbClr val="001F5F"/>
            </a:solidFill>
          </a:ln>
        </p:spPr>
        <p:txBody>
          <a:bodyPr wrap="square" lIns="0" tIns="0" rIns="0" bIns="0" rtlCol="0"/>
          <a:lstStyle/>
          <a:p>
            <a:endParaRPr/>
          </a:p>
        </p:txBody>
      </p:sp>
      <p:sp>
        <p:nvSpPr>
          <p:cNvPr id="69" name="object 69"/>
          <p:cNvSpPr/>
          <p:nvPr/>
        </p:nvSpPr>
        <p:spPr>
          <a:xfrm>
            <a:off x="5170170" y="1668779"/>
            <a:ext cx="0" cy="21590"/>
          </a:xfrm>
          <a:custGeom>
            <a:avLst/>
            <a:gdLst/>
            <a:ahLst/>
            <a:cxnLst/>
            <a:rect l="l" t="t" r="r" b="b"/>
            <a:pathLst>
              <a:path h="21589">
                <a:moveTo>
                  <a:pt x="-11429" y="10795"/>
                </a:moveTo>
                <a:lnTo>
                  <a:pt x="11429" y="10795"/>
                </a:lnTo>
              </a:path>
            </a:pathLst>
          </a:custGeom>
          <a:ln w="21590">
            <a:solidFill>
              <a:srgbClr val="001F5F"/>
            </a:solidFill>
          </a:ln>
        </p:spPr>
        <p:txBody>
          <a:bodyPr wrap="square" lIns="0" tIns="0" rIns="0" bIns="0" rtlCol="0"/>
          <a:lstStyle/>
          <a:p>
            <a:endParaRPr/>
          </a:p>
        </p:txBody>
      </p:sp>
      <p:sp>
        <p:nvSpPr>
          <p:cNvPr id="70" name="object 70"/>
          <p:cNvSpPr/>
          <p:nvPr/>
        </p:nvSpPr>
        <p:spPr>
          <a:xfrm>
            <a:off x="5170170" y="1713229"/>
            <a:ext cx="0" cy="21590"/>
          </a:xfrm>
          <a:custGeom>
            <a:avLst/>
            <a:gdLst/>
            <a:ahLst/>
            <a:cxnLst/>
            <a:rect l="l" t="t" r="r" b="b"/>
            <a:pathLst>
              <a:path h="21589">
                <a:moveTo>
                  <a:pt x="-11429" y="10795"/>
                </a:moveTo>
                <a:lnTo>
                  <a:pt x="11429" y="10795"/>
                </a:lnTo>
              </a:path>
            </a:pathLst>
          </a:custGeom>
          <a:ln w="21590">
            <a:solidFill>
              <a:srgbClr val="001F5F"/>
            </a:solidFill>
          </a:ln>
        </p:spPr>
        <p:txBody>
          <a:bodyPr wrap="square" lIns="0" tIns="0" rIns="0" bIns="0" rtlCol="0"/>
          <a:lstStyle/>
          <a:p>
            <a:endParaRPr/>
          </a:p>
        </p:txBody>
      </p:sp>
      <p:sp>
        <p:nvSpPr>
          <p:cNvPr id="71" name="object 71"/>
          <p:cNvSpPr/>
          <p:nvPr/>
        </p:nvSpPr>
        <p:spPr>
          <a:xfrm>
            <a:off x="5170170" y="1756410"/>
            <a:ext cx="0" cy="22860"/>
          </a:xfrm>
          <a:custGeom>
            <a:avLst/>
            <a:gdLst/>
            <a:ahLst/>
            <a:cxnLst/>
            <a:rect l="l" t="t" r="r" b="b"/>
            <a:pathLst>
              <a:path h="22860">
                <a:moveTo>
                  <a:pt x="-11429" y="11430"/>
                </a:moveTo>
                <a:lnTo>
                  <a:pt x="11429" y="11430"/>
                </a:lnTo>
              </a:path>
            </a:pathLst>
          </a:custGeom>
          <a:ln w="22860">
            <a:solidFill>
              <a:srgbClr val="001F5F"/>
            </a:solidFill>
          </a:ln>
        </p:spPr>
        <p:txBody>
          <a:bodyPr wrap="square" lIns="0" tIns="0" rIns="0" bIns="0" rtlCol="0"/>
          <a:lstStyle/>
          <a:p>
            <a:endParaRPr/>
          </a:p>
        </p:txBody>
      </p:sp>
      <p:sp>
        <p:nvSpPr>
          <p:cNvPr id="72" name="object 72"/>
          <p:cNvSpPr/>
          <p:nvPr/>
        </p:nvSpPr>
        <p:spPr>
          <a:xfrm>
            <a:off x="5170170" y="1800860"/>
            <a:ext cx="0" cy="21590"/>
          </a:xfrm>
          <a:custGeom>
            <a:avLst/>
            <a:gdLst/>
            <a:ahLst/>
            <a:cxnLst/>
            <a:rect l="l" t="t" r="r" b="b"/>
            <a:pathLst>
              <a:path h="21589">
                <a:moveTo>
                  <a:pt x="-11429" y="10794"/>
                </a:moveTo>
                <a:lnTo>
                  <a:pt x="11429" y="10794"/>
                </a:lnTo>
              </a:path>
            </a:pathLst>
          </a:custGeom>
          <a:ln w="21589">
            <a:solidFill>
              <a:srgbClr val="001F5F"/>
            </a:solidFill>
          </a:ln>
        </p:spPr>
        <p:txBody>
          <a:bodyPr wrap="square" lIns="0" tIns="0" rIns="0" bIns="0" rtlCol="0"/>
          <a:lstStyle/>
          <a:p>
            <a:endParaRPr/>
          </a:p>
        </p:txBody>
      </p:sp>
      <p:sp>
        <p:nvSpPr>
          <p:cNvPr id="73" name="object 73"/>
          <p:cNvSpPr/>
          <p:nvPr/>
        </p:nvSpPr>
        <p:spPr>
          <a:xfrm>
            <a:off x="5170170" y="1844039"/>
            <a:ext cx="0" cy="22860"/>
          </a:xfrm>
          <a:custGeom>
            <a:avLst/>
            <a:gdLst/>
            <a:ahLst/>
            <a:cxnLst/>
            <a:rect l="l" t="t" r="r" b="b"/>
            <a:pathLst>
              <a:path h="22860">
                <a:moveTo>
                  <a:pt x="-11429" y="11430"/>
                </a:moveTo>
                <a:lnTo>
                  <a:pt x="11429" y="11430"/>
                </a:lnTo>
              </a:path>
            </a:pathLst>
          </a:custGeom>
          <a:ln w="22860">
            <a:solidFill>
              <a:srgbClr val="001F5F"/>
            </a:solidFill>
          </a:ln>
        </p:spPr>
        <p:txBody>
          <a:bodyPr wrap="square" lIns="0" tIns="0" rIns="0" bIns="0" rtlCol="0"/>
          <a:lstStyle/>
          <a:p>
            <a:endParaRPr/>
          </a:p>
        </p:txBody>
      </p:sp>
      <p:sp>
        <p:nvSpPr>
          <p:cNvPr id="74" name="object 74"/>
          <p:cNvSpPr/>
          <p:nvPr/>
        </p:nvSpPr>
        <p:spPr>
          <a:xfrm>
            <a:off x="5170170" y="1888489"/>
            <a:ext cx="0" cy="21590"/>
          </a:xfrm>
          <a:custGeom>
            <a:avLst/>
            <a:gdLst/>
            <a:ahLst/>
            <a:cxnLst/>
            <a:rect l="l" t="t" r="r" b="b"/>
            <a:pathLst>
              <a:path h="21589">
                <a:moveTo>
                  <a:pt x="-11429" y="10794"/>
                </a:moveTo>
                <a:lnTo>
                  <a:pt x="11429" y="10794"/>
                </a:lnTo>
              </a:path>
            </a:pathLst>
          </a:custGeom>
          <a:ln w="21589">
            <a:solidFill>
              <a:srgbClr val="001F5F"/>
            </a:solidFill>
          </a:ln>
        </p:spPr>
        <p:txBody>
          <a:bodyPr wrap="square" lIns="0" tIns="0" rIns="0" bIns="0" rtlCol="0"/>
          <a:lstStyle/>
          <a:p>
            <a:endParaRPr/>
          </a:p>
        </p:txBody>
      </p:sp>
      <p:sp>
        <p:nvSpPr>
          <p:cNvPr id="75" name="object 75"/>
          <p:cNvSpPr/>
          <p:nvPr/>
        </p:nvSpPr>
        <p:spPr>
          <a:xfrm>
            <a:off x="5170170" y="1932939"/>
            <a:ext cx="0" cy="21590"/>
          </a:xfrm>
          <a:custGeom>
            <a:avLst/>
            <a:gdLst/>
            <a:ahLst/>
            <a:cxnLst/>
            <a:rect l="l" t="t" r="r" b="b"/>
            <a:pathLst>
              <a:path h="21589">
                <a:moveTo>
                  <a:pt x="-11429" y="10794"/>
                </a:moveTo>
                <a:lnTo>
                  <a:pt x="11429" y="10794"/>
                </a:lnTo>
              </a:path>
            </a:pathLst>
          </a:custGeom>
          <a:ln w="21589">
            <a:solidFill>
              <a:srgbClr val="001F5F"/>
            </a:solidFill>
          </a:ln>
        </p:spPr>
        <p:txBody>
          <a:bodyPr wrap="square" lIns="0" tIns="0" rIns="0" bIns="0" rtlCol="0"/>
          <a:lstStyle/>
          <a:p>
            <a:endParaRPr/>
          </a:p>
        </p:txBody>
      </p:sp>
      <p:sp>
        <p:nvSpPr>
          <p:cNvPr id="76" name="object 76"/>
          <p:cNvSpPr/>
          <p:nvPr/>
        </p:nvSpPr>
        <p:spPr>
          <a:xfrm>
            <a:off x="5170170" y="1976120"/>
            <a:ext cx="0" cy="22860"/>
          </a:xfrm>
          <a:custGeom>
            <a:avLst/>
            <a:gdLst/>
            <a:ahLst/>
            <a:cxnLst/>
            <a:rect l="l" t="t" r="r" b="b"/>
            <a:pathLst>
              <a:path h="22860">
                <a:moveTo>
                  <a:pt x="-11429" y="11429"/>
                </a:moveTo>
                <a:lnTo>
                  <a:pt x="11429" y="11429"/>
                </a:lnTo>
              </a:path>
            </a:pathLst>
          </a:custGeom>
          <a:ln w="22859">
            <a:solidFill>
              <a:srgbClr val="001F5F"/>
            </a:solidFill>
          </a:ln>
        </p:spPr>
        <p:txBody>
          <a:bodyPr wrap="square" lIns="0" tIns="0" rIns="0" bIns="0" rtlCol="0"/>
          <a:lstStyle/>
          <a:p>
            <a:endParaRPr/>
          </a:p>
        </p:txBody>
      </p:sp>
      <p:sp>
        <p:nvSpPr>
          <p:cNvPr id="77" name="object 77"/>
          <p:cNvSpPr/>
          <p:nvPr/>
        </p:nvSpPr>
        <p:spPr>
          <a:xfrm>
            <a:off x="5170170" y="2020570"/>
            <a:ext cx="0" cy="21590"/>
          </a:xfrm>
          <a:custGeom>
            <a:avLst/>
            <a:gdLst/>
            <a:ahLst/>
            <a:cxnLst/>
            <a:rect l="l" t="t" r="r" b="b"/>
            <a:pathLst>
              <a:path h="21589">
                <a:moveTo>
                  <a:pt x="-11429" y="10795"/>
                </a:moveTo>
                <a:lnTo>
                  <a:pt x="11429" y="10795"/>
                </a:lnTo>
              </a:path>
            </a:pathLst>
          </a:custGeom>
          <a:ln w="21589">
            <a:solidFill>
              <a:srgbClr val="001F5F"/>
            </a:solidFill>
          </a:ln>
        </p:spPr>
        <p:txBody>
          <a:bodyPr wrap="square" lIns="0" tIns="0" rIns="0" bIns="0" rtlCol="0"/>
          <a:lstStyle/>
          <a:p>
            <a:endParaRPr/>
          </a:p>
        </p:txBody>
      </p:sp>
      <p:sp>
        <p:nvSpPr>
          <p:cNvPr id="78" name="object 78"/>
          <p:cNvSpPr/>
          <p:nvPr/>
        </p:nvSpPr>
        <p:spPr>
          <a:xfrm>
            <a:off x="5170170" y="2063750"/>
            <a:ext cx="0" cy="22860"/>
          </a:xfrm>
          <a:custGeom>
            <a:avLst/>
            <a:gdLst/>
            <a:ahLst/>
            <a:cxnLst/>
            <a:rect l="l" t="t" r="r" b="b"/>
            <a:pathLst>
              <a:path h="22860">
                <a:moveTo>
                  <a:pt x="-11429" y="11429"/>
                </a:moveTo>
                <a:lnTo>
                  <a:pt x="11429" y="11429"/>
                </a:lnTo>
              </a:path>
            </a:pathLst>
          </a:custGeom>
          <a:ln w="22860">
            <a:solidFill>
              <a:srgbClr val="001F5F"/>
            </a:solidFill>
          </a:ln>
        </p:spPr>
        <p:txBody>
          <a:bodyPr wrap="square" lIns="0" tIns="0" rIns="0" bIns="0" rtlCol="0"/>
          <a:lstStyle/>
          <a:p>
            <a:endParaRPr/>
          </a:p>
        </p:txBody>
      </p:sp>
      <p:sp>
        <p:nvSpPr>
          <p:cNvPr id="79" name="object 79"/>
          <p:cNvSpPr/>
          <p:nvPr/>
        </p:nvSpPr>
        <p:spPr>
          <a:xfrm>
            <a:off x="5170170" y="2108200"/>
            <a:ext cx="0" cy="21590"/>
          </a:xfrm>
          <a:custGeom>
            <a:avLst/>
            <a:gdLst/>
            <a:ahLst/>
            <a:cxnLst/>
            <a:rect l="l" t="t" r="r" b="b"/>
            <a:pathLst>
              <a:path h="21589">
                <a:moveTo>
                  <a:pt x="-11429" y="10795"/>
                </a:moveTo>
                <a:lnTo>
                  <a:pt x="11429" y="10795"/>
                </a:lnTo>
              </a:path>
            </a:pathLst>
          </a:custGeom>
          <a:ln w="21589">
            <a:solidFill>
              <a:srgbClr val="001F5F"/>
            </a:solidFill>
          </a:ln>
        </p:spPr>
        <p:txBody>
          <a:bodyPr wrap="square" lIns="0" tIns="0" rIns="0" bIns="0" rtlCol="0"/>
          <a:lstStyle/>
          <a:p>
            <a:endParaRPr/>
          </a:p>
        </p:txBody>
      </p:sp>
      <p:sp>
        <p:nvSpPr>
          <p:cNvPr id="80" name="object 80"/>
          <p:cNvSpPr/>
          <p:nvPr/>
        </p:nvSpPr>
        <p:spPr>
          <a:xfrm>
            <a:off x="5170170" y="2152650"/>
            <a:ext cx="0" cy="21590"/>
          </a:xfrm>
          <a:custGeom>
            <a:avLst/>
            <a:gdLst/>
            <a:ahLst/>
            <a:cxnLst/>
            <a:rect l="l" t="t" r="r" b="b"/>
            <a:pathLst>
              <a:path h="21589">
                <a:moveTo>
                  <a:pt x="-11429" y="10795"/>
                </a:moveTo>
                <a:lnTo>
                  <a:pt x="11429" y="10795"/>
                </a:lnTo>
              </a:path>
            </a:pathLst>
          </a:custGeom>
          <a:ln w="21589">
            <a:solidFill>
              <a:srgbClr val="001F5F"/>
            </a:solidFill>
          </a:ln>
        </p:spPr>
        <p:txBody>
          <a:bodyPr wrap="square" lIns="0" tIns="0" rIns="0" bIns="0" rtlCol="0"/>
          <a:lstStyle/>
          <a:p>
            <a:endParaRPr/>
          </a:p>
        </p:txBody>
      </p:sp>
      <p:sp>
        <p:nvSpPr>
          <p:cNvPr id="81" name="object 81"/>
          <p:cNvSpPr/>
          <p:nvPr/>
        </p:nvSpPr>
        <p:spPr>
          <a:xfrm>
            <a:off x="5170170" y="2195829"/>
            <a:ext cx="0" cy="21590"/>
          </a:xfrm>
          <a:custGeom>
            <a:avLst/>
            <a:gdLst/>
            <a:ahLst/>
            <a:cxnLst/>
            <a:rect l="l" t="t" r="r" b="b"/>
            <a:pathLst>
              <a:path h="21589">
                <a:moveTo>
                  <a:pt x="-11429" y="10795"/>
                </a:moveTo>
                <a:lnTo>
                  <a:pt x="11429" y="10795"/>
                </a:lnTo>
              </a:path>
            </a:pathLst>
          </a:custGeom>
          <a:ln w="21590">
            <a:solidFill>
              <a:srgbClr val="001F5F"/>
            </a:solidFill>
          </a:ln>
        </p:spPr>
        <p:txBody>
          <a:bodyPr wrap="square" lIns="0" tIns="0" rIns="0" bIns="0" rtlCol="0"/>
          <a:lstStyle/>
          <a:p>
            <a:endParaRPr/>
          </a:p>
        </p:txBody>
      </p:sp>
      <p:sp>
        <p:nvSpPr>
          <p:cNvPr id="82" name="object 82"/>
          <p:cNvSpPr/>
          <p:nvPr/>
        </p:nvSpPr>
        <p:spPr>
          <a:xfrm>
            <a:off x="5170170" y="2240279"/>
            <a:ext cx="0" cy="21590"/>
          </a:xfrm>
          <a:custGeom>
            <a:avLst/>
            <a:gdLst/>
            <a:ahLst/>
            <a:cxnLst/>
            <a:rect l="l" t="t" r="r" b="b"/>
            <a:pathLst>
              <a:path h="21589">
                <a:moveTo>
                  <a:pt x="-11429" y="10795"/>
                </a:moveTo>
                <a:lnTo>
                  <a:pt x="11429" y="10795"/>
                </a:lnTo>
              </a:path>
            </a:pathLst>
          </a:custGeom>
          <a:ln w="21590">
            <a:solidFill>
              <a:srgbClr val="001F5F"/>
            </a:solidFill>
          </a:ln>
        </p:spPr>
        <p:txBody>
          <a:bodyPr wrap="square" lIns="0" tIns="0" rIns="0" bIns="0" rtlCol="0"/>
          <a:lstStyle/>
          <a:p>
            <a:endParaRPr/>
          </a:p>
        </p:txBody>
      </p:sp>
      <p:sp>
        <p:nvSpPr>
          <p:cNvPr id="83" name="object 83"/>
          <p:cNvSpPr/>
          <p:nvPr/>
        </p:nvSpPr>
        <p:spPr>
          <a:xfrm>
            <a:off x="5170170" y="2283460"/>
            <a:ext cx="0" cy="22860"/>
          </a:xfrm>
          <a:custGeom>
            <a:avLst/>
            <a:gdLst/>
            <a:ahLst/>
            <a:cxnLst/>
            <a:rect l="l" t="t" r="r" b="b"/>
            <a:pathLst>
              <a:path h="22860">
                <a:moveTo>
                  <a:pt x="-11429" y="11430"/>
                </a:moveTo>
                <a:lnTo>
                  <a:pt x="11429" y="11430"/>
                </a:lnTo>
              </a:path>
            </a:pathLst>
          </a:custGeom>
          <a:ln w="22860">
            <a:solidFill>
              <a:srgbClr val="001F5F"/>
            </a:solidFill>
          </a:ln>
        </p:spPr>
        <p:txBody>
          <a:bodyPr wrap="square" lIns="0" tIns="0" rIns="0" bIns="0" rtlCol="0"/>
          <a:lstStyle/>
          <a:p>
            <a:endParaRPr/>
          </a:p>
        </p:txBody>
      </p:sp>
      <p:sp>
        <p:nvSpPr>
          <p:cNvPr id="84" name="object 84"/>
          <p:cNvSpPr/>
          <p:nvPr/>
        </p:nvSpPr>
        <p:spPr>
          <a:xfrm>
            <a:off x="5170170" y="2327910"/>
            <a:ext cx="0" cy="21590"/>
          </a:xfrm>
          <a:custGeom>
            <a:avLst/>
            <a:gdLst/>
            <a:ahLst/>
            <a:cxnLst/>
            <a:rect l="l" t="t" r="r" b="b"/>
            <a:pathLst>
              <a:path h="21589">
                <a:moveTo>
                  <a:pt x="-11429" y="10794"/>
                </a:moveTo>
                <a:lnTo>
                  <a:pt x="11429" y="10794"/>
                </a:lnTo>
              </a:path>
            </a:pathLst>
          </a:custGeom>
          <a:ln w="21589">
            <a:solidFill>
              <a:srgbClr val="001F5F"/>
            </a:solidFill>
          </a:ln>
        </p:spPr>
        <p:txBody>
          <a:bodyPr wrap="square" lIns="0" tIns="0" rIns="0" bIns="0" rtlCol="0"/>
          <a:lstStyle/>
          <a:p>
            <a:endParaRPr/>
          </a:p>
        </p:txBody>
      </p:sp>
      <p:sp>
        <p:nvSpPr>
          <p:cNvPr id="85" name="object 85"/>
          <p:cNvSpPr/>
          <p:nvPr/>
        </p:nvSpPr>
        <p:spPr>
          <a:xfrm>
            <a:off x="5170170" y="2371089"/>
            <a:ext cx="0" cy="22860"/>
          </a:xfrm>
          <a:custGeom>
            <a:avLst/>
            <a:gdLst/>
            <a:ahLst/>
            <a:cxnLst/>
            <a:rect l="l" t="t" r="r" b="b"/>
            <a:pathLst>
              <a:path h="22860">
                <a:moveTo>
                  <a:pt x="-11429" y="11430"/>
                </a:moveTo>
                <a:lnTo>
                  <a:pt x="11429" y="11430"/>
                </a:lnTo>
              </a:path>
            </a:pathLst>
          </a:custGeom>
          <a:ln w="22860">
            <a:solidFill>
              <a:srgbClr val="001F5F"/>
            </a:solidFill>
          </a:ln>
        </p:spPr>
        <p:txBody>
          <a:bodyPr wrap="square" lIns="0" tIns="0" rIns="0" bIns="0" rtlCol="0"/>
          <a:lstStyle/>
          <a:p>
            <a:endParaRPr/>
          </a:p>
        </p:txBody>
      </p:sp>
      <p:sp>
        <p:nvSpPr>
          <p:cNvPr id="86" name="object 86"/>
          <p:cNvSpPr/>
          <p:nvPr/>
        </p:nvSpPr>
        <p:spPr>
          <a:xfrm>
            <a:off x="5158740" y="2415539"/>
            <a:ext cx="11430" cy="10160"/>
          </a:xfrm>
          <a:custGeom>
            <a:avLst/>
            <a:gdLst/>
            <a:ahLst/>
            <a:cxnLst/>
            <a:rect l="l" t="t" r="r" b="b"/>
            <a:pathLst>
              <a:path w="11429" h="10160">
                <a:moveTo>
                  <a:pt x="11430" y="0"/>
                </a:moveTo>
                <a:lnTo>
                  <a:pt x="11430" y="10160"/>
                </a:lnTo>
                <a:lnTo>
                  <a:pt x="0" y="10160"/>
                </a:lnTo>
              </a:path>
            </a:pathLst>
          </a:custGeom>
          <a:ln w="22860">
            <a:solidFill>
              <a:srgbClr val="001F5F"/>
            </a:solidFill>
          </a:ln>
        </p:spPr>
        <p:txBody>
          <a:bodyPr wrap="square" lIns="0" tIns="0" rIns="0" bIns="0" rtlCol="0"/>
          <a:lstStyle/>
          <a:p>
            <a:endParaRPr/>
          </a:p>
        </p:txBody>
      </p:sp>
      <p:sp>
        <p:nvSpPr>
          <p:cNvPr id="87" name="object 87"/>
          <p:cNvSpPr/>
          <p:nvPr/>
        </p:nvSpPr>
        <p:spPr>
          <a:xfrm>
            <a:off x="5114290" y="2425700"/>
            <a:ext cx="22860" cy="0"/>
          </a:xfrm>
          <a:custGeom>
            <a:avLst/>
            <a:gdLst/>
            <a:ahLst/>
            <a:cxnLst/>
            <a:rect l="l" t="t" r="r" b="b"/>
            <a:pathLst>
              <a:path w="22860">
                <a:moveTo>
                  <a:pt x="22860" y="0"/>
                </a:moveTo>
                <a:lnTo>
                  <a:pt x="0" y="0"/>
                </a:lnTo>
              </a:path>
            </a:pathLst>
          </a:custGeom>
          <a:ln w="22860">
            <a:solidFill>
              <a:srgbClr val="001F5F"/>
            </a:solidFill>
          </a:ln>
        </p:spPr>
        <p:txBody>
          <a:bodyPr wrap="square" lIns="0" tIns="0" rIns="0" bIns="0" rtlCol="0"/>
          <a:lstStyle/>
          <a:p>
            <a:endParaRPr/>
          </a:p>
        </p:txBody>
      </p:sp>
      <p:sp>
        <p:nvSpPr>
          <p:cNvPr id="88" name="object 88"/>
          <p:cNvSpPr/>
          <p:nvPr/>
        </p:nvSpPr>
        <p:spPr>
          <a:xfrm>
            <a:off x="5071109" y="2425700"/>
            <a:ext cx="21590" cy="0"/>
          </a:xfrm>
          <a:custGeom>
            <a:avLst/>
            <a:gdLst/>
            <a:ahLst/>
            <a:cxnLst/>
            <a:rect l="l" t="t" r="r" b="b"/>
            <a:pathLst>
              <a:path w="21589">
                <a:moveTo>
                  <a:pt x="21589" y="0"/>
                </a:moveTo>
                <a:lnTo>
                  <a:pt x="0" y="0"/>
                </a:lnTo>
              </a:path>
            </a:pathLst>
          </a:custGeom>
          <a:ln w="22860">
            <a:solidFill>
              <a:srgbClr val="001F5F"/>
            </a:solidFill>
          </a:ln>
        </p:spPr>
        <p:txBody>
          <a:bodyPr wrap="square" lIns="0" tIns="0" rIns="0" bIns="0" rtlCol="0"/>
          <a:lstStyle/>
          <a:p>
            <a:endParaRPr/>
          </a:p>
        </p:txBody>
      </p:sp>
      <p:sp>
        <p:nvSpPr>
          <p:cNvPr id="89" name="object 89"/>
          <p:cNvSpPr/>
          <p:nvPr/>
        </p:nvSpPr>
        <p:spPr>
          <a:xfrm>
            <a:off x="5026659" y="2425700"/>
            <a:ext cx="22860" cy="0"/>
          </a:xfrm>
          <a:custGeom>
            <a:avLst/>
            <a:gdLst/>
            <a:ahLst/>
            <a:cxnLst/>
            <a:rect l="l" t="t" r="r" b="b"/>
            <a:pathLst>
              <a:path w="22860">
                <a:moveTo>
                  <a:pt x="22860" y="0"/>
                </a:moveTo>
                <a:lnTo>
                  <a:pt x="0" y="0"/>
                </a:lnTo>
              </a:path>
            </a:pathLst>
          </a:custGeom>
          <a:ln w="22860">
            <a:solidFill>
              <a:srgbClr val="001F5F"/>
            </a:solidFill>
          </a:ln>
        </p:spPr>
        <p:txBody>
          <a:bodyPr wrap="square" lIns="0" tIns="0" rIns="0" bIns="0" rtlCol="0"/>
          <a:lstStyle/>
          <a:p>
            <a:endParaRPr/>
          </a:p>
        </p:txBody>
      </p:sp>
      <p:sp>
        <p:nvSpPr>
          <p:cNvPr id="90" name="object 90"/>
          <p:cNvSpPr/>
          <p:nvPr/>
        </p:nvSpPr>
        <p:spPr>
          <a:xfrm>
            <a:off x="4983479" y="2425700"/>
            <a:ext cx="21590" cy="0"/>
          </a:xfrm>
          <a:custGeom>
            <a:avLst/>
            <a:gdLst/>
            <a:ahLst/>
            <a:cxnLst/>
            <a:rect l="l" t="t" r="r" b="b"/>
            <a:pathLst>
              <a:path w="21589">
                <a:moveTo>
                  <a:pt x="21590" y="0"/>
                </a:moveTo>
                <a:lnTo>
                  <a:pt x="0" y="0"/>
                </a:lnTo>
              </a:path>
            </a:pathLst>
          </a:custGeom>
          <a:ln w="22860">
            <a:solidFill>
              <a:srgbClr val="001F5F"/>
            </a:solidFill>
          </a:ln>
        </p:spPr>
        <p:txBody>
          <a:bodyPr wrap="square" lIns="0" tIns="0" rIns="0" bIns="0" rtlCol="0"/>
          <a:lstStyle/>
          <a:p>
            <a:endParaRPr/>
          </a:p>
        </p:txBody>
      </p:sp>
      <p:sp>
        <p:nvSpPr>
          <p:cNvPr id="91" name="object 91"/>
          <p:cNvSpPr/>
          <p:nvPr/>
        </p:nvSpPr>
        <p:spPr>
          <a:xfrm>
            <a:off x="4939029" y="2425700"/>
            <a:ext cx="21590" cy="0"/>
          </a:xfrm>
          <a:custGeom>
            <a:avLst/>
            <a:gdLst/>
            <a:ahLst/>
            <a:cxnLst/>
            <a:rect l="l" t="t" r="r" b="b"/>
            <a:pathLst>
              <a:path w="21589">
                <a:moveTo>
                  <a:pt x="21590" y="0"/>
                </a:moveTo>
                <a:lnTo>
                  <a:pt x="0" y="0"/>
                </a:lnTo>
              </a:path>
            </a:pathLst>
          </a:custGeom>
          <a:ln w="22860">
            <a:solidFill>
              <a:srgbClr val="001F5F"/>
            </a:solidFill>
          </a:ln>
        </p:spPr>
        <p:txBody>
          <a:bodyPr wrap="square" lIns="0" tIns="0" rIns="0" bIns="0" rtlCol="0"/>
          <a:lstStyle/>
          <a:p>
            <a:endParaRPr/>
          </a:p>
        </p:txBody>
      </p:sp>
      <p:sp>
        <p:nvSpPr>
          <p:cNvPr id="92" name="object 92"/>
          <p:cNvSpPr/>
          <p:nvPr/>
        </p:nvSpPr>
        <p:spPr>
          <a:xfrm>
            <a:off x="4895850" y="2425700"/>
            <a:ext cx="21590" cy="0"/>
          </a:xfrm>
          <a:custGeom>
            <a:avLst/>
            <a:gdLst/>
            <a:ahLst/>
            <a:cxnLst/>
            <a:rect l="l" t="t" r="r" b="b"/>
            <a:pathLst>
              <a:path w="21589">
                <a:moveTo>
                  <a:pt x="21589" y="0"/>
                </a:moveTo>
                <a:lnTo>
                  <a:pt x="0" y="0"/>
                </a:lnTo>
              </a:path>
            </a:pathLst>
          </a:custGeom>
          <a:ln w="22860">
            <a:solidFill>
              <a:srgbClr val="001F5F"/>
            </a:solidFill>
          </a:ln>
        </p:spPr>
        <p:txBody>
          <a:bodyPr wrap="square" lIns="0" tIns="0" rIns="0" bIns="0" rtlCol="0"/>
          <a:lstStyle/>
          <a:p>
            <a:endParaRPr/>
          </a:p>
        </p:txBody>
      </p:sp>
      <p:sp>
        <p:nvSpPr>
          <p:cNvPr id="93" name="object 93"/>
          <p:cNvSpPr/>
          <p:nvPr/>
        </p:nvSpPr>
        <p:spPr>
          <a:xfrm>
            <a:off x="4851400" y="2425700"/>
            <a:ext cx="21590" cy="0"/>
          </a:xfrm>
          <a:custGeom>
            <a:avLst/>
            <a:gdLst/>
            <a:ahLst/>
            <a:cxnLst/>
            <a:rect l="l" t="t" r="r" b="b"/>
            <a:pathLst>
              <a:path w="21589">
                <a:moveTo>
                  <a:pt x="21589" y="0"/>
                </a:moveTo>
                <a:lnTo>
                  <a:pt x="0" y="0"/>
                </a:lnTo>
              </a:path>
            </a:pathLst>
          </a:custGeom>
          <a:ln w="22860">
            <a:solidFill>
              <a:srgbClr val="001F5F"/>
            </a:solidFill>
          </a:ln>
        </p:spPr>
        <p:txBody>
          <a:bodyPr wrap="square" lIns="0" tIns="0" rIns="0" bIns="0" rtlCol="0"/>
          <a:lstStyle/>
          <a:p>
            <a:endParaRPr/>
          </a:p>
        </p:txBody>
      </p:sp>
      <p:sp>
        <p:nvSpPr>
          <p:cNvPr id="94" name="object 94"/>
          <p:cNvSpPr/>
          <p:nvPr/>
        </p:nvSpPr>
        <p:spPr>
          <a:xfrm>
            <a:off x="4806950" y="2425700"/>
            <a:ext cx="22860" cy="0"/>
          </a:xfrm>
          <a:custGeom>
            <a:avLst/>
            <a:gdLst/>
            <a:ahLst/>
            <a:cxnLst/>
            <a:rect l="l" t="t" r="r" b="b"/>
            <a:pathLst>
              <a:path w="22860">
                <a:moveTo>
                  <a:pt x="22860" y="0"/>
                </a:moveTo>
                <a:lnTo>
                  <a:pt x="0" y="0"/>
                </a:lnTo>
              </a:path>
            </a:pathLst>
          </a:custGeom>
          <a:ln w="22860">
            <a:solidFill>
              <a:srgbClr val="001F5F"/>
            </a:solidFill>
          </a:ln>
        </p:spPr>
        <p:txBody>
          <a:bodyPr wrap="square" lIns="0" tIns="0" rIns="0" bIns="0" rtlCol="0"/>
          <a:lstStyle/>
          <a:p>
            <a:endParaRPr/>
          </a:p>
        </p:txBody>
      </p:sp>
      <p:sp>
        <p:nvSpPr>
          <p:cNvPr id="95" name="object 95"/>
          <p:cNvSpPr/>
          <p:nvPr/>
        </p:nvSpPr>
        <p:spPr>
          <a:xfrm>
            <a:off x="4763770" y="2425700"/>
            <a:ext cx="21590" cy="0"/>
          </a:xfrm>
          <a:custGeom>
            <a:avLst/>
            <a:gdLst/>
            <a:ahLst/>
            <a:cxnLst/>
            <a:rect l="l" t="t" r="r" b="b"/>
            <a:pathLst>
              <a:path w="21589">
                <a:moveTo>
                  <a:pt x="21589" y="0"/>
                </a:moveTo>
                <a:lnTo>
                  <a:pt x="0" y="0"/>
                </a:lnTo>
              </a:path>
            </a:pathLst>
          </a:custGeom>
          <a:ln w="22860">
            <a:solidFill>
              <a:srgbClr val="001F5F"/>
            </a:solidFill>
          </a:ln>
        </p:spPr>
        <p:txBody>
          <a:bodyPr wrap="square" lIns="0" tIns="0" rIns="0" bIns="0" rtlCol="0"/>
          <a:lstStyle/>
          <a:p>
            <a:endParaRPr/>
          </a:p>
        </p:txBody>
      </p:sp>
      <p:sp>
        <p:nvSpPr>
          <p:cNvPr id="96" name="object 96"/>
          <p:cNvSpPr/>
          <p:nvPr/>
        </p:nvSpPr>
        <p:spPr>
          <a:xfrm>
            <a:off x="4719320" y="2425700"/>
            <a:ext cx="22860" cy="0"/>
          </a:xfrm>
          <a:custGeom>
            <a:avLst/>
            <a:gdLst/>
            <a:ahLst/>
            <a:cxnLst/>
            <a:rect l="l" t="t" r="r" b="b"/>
            <a:pathLst>
              <a:path w="22860">
                <a:moveTo>
                  <a:pt x="22859" y="0"/>
                </a:moveTo>
                <a:lnTo>
                  <a:pt x="0" y="0"/>
                </a:lnTo>
              </a:path>
            </a:pathLst>
          </a:custGeom>
          <a:ln w="22860">
            <a:solidFill>
              <a:srgbClr val="001F5F"/>
            </a:solidFill>
          </a:ln>
        </p:spPr>
        <p:txBody>
          <a:bodyPr wrap="square" lIns="0" tIns="0" rIns="0" bIns="0" rtlCol="0"/>
          <a:lstStyle/>
          <a:p>
            <a:endParaRPr/>
          </a:p>
        </p:txBody>
      </p:sp>
      <p:sp>
        <p:nvSpPr>
          <p:cNvPr id="97" name="object 97"/>
          <p:cNvSpPr/>
          <p:nvPr/>
        </p:nvSpPr>
        <p:spPr>
          <a:xfrm>
            <a:off x="4676140" y="2425700"/>
            <a:ext cx="21590" cy="0"/>
          </a:xfrm>
          <a:custGeom>
            <a:avLst/>
            <a:gdLst/>
            <a:ahLst/>
            <a:cxnLst/>
            <a:rect l="l" t="t" r="r" b="b"/>
            <a:pathLst>
              <a:path w="21589">
                <a:moveTo>
                  <a:pt x="21589" y="0"/>
                </a:moveTo>
                <a:lnTo>
                  <a:pt x="0" y="0"/>
                </a:lnTo>
              </a:path>
            </a:pathLst>
          </a:custGeom>
          <a:ln w="22860">
            <a:solidFill>
              <a:srgbClr val="001F5F"/>
            </a:solidFill>
          </a:ln>
        </p:spPr>
        <p:txBody>
          <a:bodyPr wrap="square" lIns="0" tIns="0" rIns="0" bIns="0" rtlCol="0"/>
          <a:lstStyle/>
          <a:p>
            <a:endParaRPr/>
          </a:p>
        </p:txBody>
      </p:sp>
      <p:sp>
        <p:nvSpPr>
          <p:cNvPr id="98" name="object 98"/>
          <p:cNvSpPr/>
          <p:nvPr/>
        </p:nvSpPr>
        <p:spPr>
          <a:xfrm>
            <a:off x="4631690" y="2425700"/>
            <a:ext cx="21590" cy="0"/>
          </a:xfrm>
          <a:custGeom>
            <a:avLst/>
            <a:gdLst/>
            <a:ahLst/>
            <a:cxnLst/>
            <a:rect l="l" t="t" r="r" b="b"/>
            <a:pathLst>
              <a:path w="21589">
                <a:moveTo>
                  <a:pt x="21589" y="0"/>
                </a:moveTo>
                <a:lnTo>
                  <a:pt x="0" y="0"/>
                </a:lnTo>
              </a:path>
            </a:pathLst>
          </a:custGeom>
          <a:ln w="22860">
            <a:solidFill>
              <a:srgbClr val="001F5F"/>
            </a:solidFill>
          </a:ln>
        </p:spPr>
        <p:txBody>
          <a:bodyPr wrap="square" lIns="0" tIns="0" rIns="0" bIns="0" rtlCol="0"/>
          <a:lstStyle/>
          <a:p>
            <a:endParaRPr/>
          </a:p>
        </p:txBody>
      </p:sp>
      <p:sp>
        <p:nvSpPr>
          <p:cNvPr id="99" name="object 99"/>
          <p:cNvSpPr/>
          <p:nvPr/>
        </p:nvSpPr>
        <p:spPr>
          <a:xfrm>
            <a:off x="4587240" y="2425700"/>
            <a:ext cx="22860" cy="0"/>
          </a:xfrm>
          <a:custGeom>
            <a:avLst/>
            <a:gdLst/>
            <a:ahLst/>
            <a:cxnLst/>
            <a:rect l="l" t="t" r="r" b="b"/>
            <a:pathLst>
              <a:path w="22860">
                <a:moveTo>
                  <a:pt x="22860" y="0"/>
                </a:moveTo>
                <a:lnTo>
                  <a:pt x="0" y="0"/>
                </a:lnTo>
              </a:path>
            </a:pathLst>
          </a:custGeom>
          <a:ln w="22860">
            <a:solidFill>
              <a:srgbClr val="001F5F"/>
            </a:solidFill>
          </a:ln>
        </p:spPr>
        <p:txBody>
          <a:bodyPr wrap="square" lIns="0" tIns="0" rIns="0" bIns="0" rtlCol="0"/>
          <a:lstStyle/>
          <a:p>
            <a:endParaRPr/>
          </a:p>
        </p:txBody>
      </p:sp>
      <p:sp>
        <p:nvSpPr>
          <p:cNvPr id="100" name="object 100"/>
          <p:cNvSpPr/>
          <p:nvPr/>
        </p:nvSpPr>
        <p:spPr>
          <a:xfrm>
            <a:off x="4544059" y="2425700"/>
            <a:ext cx="21590" cy="0"/>
          </a:xfrm>
          <a:custGeom>
            <a:avLst/>
            <a:gdLst/>
            <a:ahLst/>
            <a:cxnLst/>
            <a:rect l="l" t="t" r="r" b="b"/>
            <a:pathLst>
              <a:path w="21589">
                <a:moveTo>
                  <a:pt x="21589" y="0"/>
                </a:moveTo>
                <a:lnTo>
                  <a:pt x="0" y="0"/>
                </a:lnTo>
              </a:path>
            </a:pathLst>
          </a:custGeom>
          <a:ln w="22860">
            <a:solidFill>
              <a:srgbClr val="001F5F"/>
            </a:solidFill>
          </a:ln>
        </p:spPr>
        <p:txBody>
          <a:bodyPr wrap="square" lIns="0" tIns="0" rIns="0" bIns="0" rtlCol="0"/>
          <a:lstStyle/>
          <a:p>
            <a:endParaRPr/>
          </a:p>
        </p:txBody>
      </p:sp>
      <p:sp>
        <p:nvSpPr>
          <p:cNvPr id="101" name="object 101"/>
          <p:cNvSpPr/>
          <p:nvPr/>
        </p:nvSpPr>
        <p:spPr>
          <a:xfrm>
            <a:off x="4499609" y="2425700"/>
            <a:ext cx="22860" cy="0"/>
          </a:xfrm>
          <a:custGeom>
            <a:avLst/>
            <a:gdLst/>
            <a:ahLst/>
            <a:cxnLst/>
            <a:rect l="l" t="t" r="r" b="b"/>
            <a:pathLst>
              <a:path w="22860">
                <a:moveTo>
                  <a:pt x="22860" y="0"/>
                </a:moveTo>
                <a:lnTo>
                  <a:pt x="0" y="0"/>
                </a:lnTo>
              </a:path>
            </a:pathLst>
          </a:custGeom>
          <a:ln w="22860">
            <a:solidFill>
              <a:srgbClr val="001F5F"/>
            </a:solidFill>
          </a:ln>
        </p:spPr>
        <p:txBody>
          <a:bodyPr wrap="square" lIns="0" tIns="0" rIns="0" bIns="0" rtlCol="0"/>
          <a:lstStyle/>
          <a:p>
            <a:endParaRPr/>
          </a:p>
        </p:txBody>
      </p:sp>
      <p:sp>
        <p:nvSpPr>
          <p:cNvPr id="102" name="object 102"/>
          <p:cNvSpPr/>
          <p:nvPr/>
        </p:nvSpPr>
        <p:spPr>
          <a:xfrm>
            <a:off x="4456429" y="2425700"/>
            <a:ext cx="21590" cy="0"/>
          </a:xfrm>
          <a:custGeom>
            <a:avLst/>
            <a:gdLst/>
            <a:ahLst/>
            <a:cxnLst/>
            <a:rect l="l" t="t" r="r" b="b"/>
            <a:pathLst>
              <a:path w="21589">
                <a:moveTo>
                  <a:pt x="21590" y="0"/>
                </a:moveTo>
                <a:lnTo>
                  <a:pt x="0" y="0"/>
                </a:lnTo>
              </a:path>
            </a:pathLst>
          </a:custGeom>
          <a:ln w="22860">
            <a:solidFill>
              <a:srgbClr val="001F5F"/>
            </a:solidFill>
          </a:ln>
        </p:spPr>
        <p:txBody>
          <a:bodyPr wrap="square" lIns="0" tIns="0" rIns="0" bIns="0" rtlCol="0"/>
          <a:lstStyle/>
          <a:p>
            <a:endParaRPr/>
          </a:p>
        </p:txBody>
      </p:sp>
      <p:sp>
        <p:nvSpPr>
          <p:cNvPr id="103" name="object 103"/>
          <p:cNvSpPr/>
          <p:nvPr/>
        </p:nvSpPr>
        <p:spPr>
          <a:xfrm>
            <a:off x="4411979" y="2425700"/>
            <a:ext cx="21590" cy="0"/>
          </a:xfrm>
          <a:custGeom>
            <a:avLst/>
            <a:gdLst/>
            <a:ahLst/>
            <a:cxnLst/>
            <a:rect l="l" t="t" r="r" b="b"/>
            <a:pathLst>
              <a:path w="21589">
                <a:moveTo>
                  <a:pt x="21590" y="0"/>
                </a:moveTo>
                <a:lnTo>
                  <a:pt x="0" y="0"/>
                </a:lnTo>
              </a:path>
            </a:pathLst>
          </a:custGeom>
          <a:ln w="22860">
            <a:solidFill>
              <a:srgbClr val="001F5F"/>
            </a:solidFill>
          </a:ln>
        </p:spPr>
        <p:txBody>
          <a:bodyPr wrap="square" lIns="0" tIns="0" rIns="0" bIns="0" rtlCol="0"/>
          <a:lstStyle/>
          <a:p>
            <a:endParaRPr/>
          </a:p>
        </p:txBody>
      </p:sp>
      <p:sp>
        <p:nvSpPr>
          <p:cNvPr id="104" name="object 104"/>
          <p:cNvSpPr/>
          <p:nvPr/>
        </p:nvSpPr>
        <p:spPr>
          <a:xfrm>
            <a:off x="4368800" y="2425700"/>
            <a:ext cx="21590" cy="0"/>
          </a:xfrm>
          <a:custGeom>
            <a:avLst/>
            <a:gdLst/>
            <a:ahLst/>
            <a:cxnLst/>
            <a:rect l="l" t="t" r="r" b="b"/>
            <a:pathLst>
              <a:path w="21589">
                <a:moveTo>
                  <a:pt x="21589" y="0"/>
                </a:moveTo>
                <a:lnTo>
                  <a:pt x="0" y="0"/>
                </a:lnTo>
              </a:path>
            </a:pathLst>
          </a:custGeom>
          <a:ln w="22860">
            <a:solidFill>
              <a:srgbClr val="001F5F"/>
            </a:solidFill>
          </a:ln>
        </p:spPr>
        <p:txBody>
          <a:bodyPr wrap="square" lIns="0" tIns="0" rIns="0" bIns="0" rtlCol="0"/>
          <a:lstStyle/>
          <a:p>
            <a:endParaRPr/>
          </a:p>
        </p:txBody>
      </p:sp>
      <p:sp>
        <p:nvSpPr>
          <p:cNvPr id="105" name="object 105"/>
          <p:cNvSpPr/>
          <p:nvPr/>
        </p:nvSpPr>
        <p:spPr>
          <a:xfrm>
            <a:off x="4324350" y="2425700"/>
            <a:ext cx="21590" cy="0"/>
          </a:xfrm>
          <a:custGeom>
            <a:avLst/>
            <a:gdLst/>
            <a:ahLst/>
            <a:cxnLst/>
            <a:rect l="l" t="t" r="r" b="b"/>
            <a:pathLst>
              <a:path w="21589">
                <a:moveTo>
                  <a:pt x="21589" y="0"/>
                </a:moveTo>
                <a:lnTo>
                  <a:pt x="0" y="0"/>
                </a:lnTo>
              </a:path>
            </a:pathLst>
          </a:custGeom>
          <a:ln w="22860">
            <a:solidFill>
              <a:srgbClr val="001F5F"/>
            </a:solidFill>
          </a:ln>
        </p:spPr>
        <p:txBody>
          <a:bodyPr wrap="square" lIns="0" tIns="0" rIns="0" bIns="0" rtlCol="0"/>
          <a:lstStyle/>
          <a:p>
            <a:endParaRPr/>
          </a:p>
        </p:txBody>
      </p:sp>
      <p:sp>
        <p:nvSpPr>
          <p:cNvPr id="106" name="object 106"/>
          <p:cNvSpPr/>
          <p:nvPr/>
        </p:nvSpPr>
        <p:spPr>
          <a:xfrm>
            <a:off x="4279900" y="2425700"/>
            <a:ext cx="22860" cy="0"/>
          </a:xfrm>
          <a:custGeom>
            <a:avLst/>
            <a:gdLst/>
            <a:ahLst/>
            <a:cxnLst/>
            <a:rect l="l" t="t" r="r" b="b"/>
            <a:pathLst>
              <a:path w="22860">
                <a:moveTo>
                  <a:pt x="22860" y="0"/>
                </a:moveTo>
                <a:lnTo>
                  <a:pt x="0" y="0"/>
                </a:lnTo>
              </a:path>
            </a:pathLst>
          </a:custGeom>
          <a:ln w="22860">
            <a:solidFill>
              <a:srgbClr val="001F5F"/>
            </a:solidFill>
          </a:ln>
        </p:spPr>
        <p:txBody>
          <a:bodyPr wrap="square" lIns="0" tIns="0" rIns="0" bIns="0" rtlCol="0"/>
          <a:lstStyle/>
          <a:p>
            <a:endParaRPr/>
          </a:p>
        </p:txBody>
      </p:sp>
      <p:sp>
        <p:nvSpPr>
          <p:cNvPr id="107" name="object 107"/>
          <p:cNvSpPr/>
          <p:nvPr/>
        </p:nvSpPr>
        <p:spPr>
          <a:xfrm>
            <a:off x="4236720" y="2425700"/>
            <a:ext cx="21590" cy="0"/>
          </a:xfrm>
          <a:custGeom>
            <a:avLst/>
            <a:gdLst/>
            <a:ahLst/>
            <a:cxnLst/>
            <a:rect l="l" t="t" r="r" b="b"/>
            <a:pathLst>
              <a:path w="21589">
                <a:moveTo>
                  <a:pt x="21589" y="0"/>
                </a:moveTo>
                <a:lnTo>
                  <a:pt x="0" y="0"/>
                </a:lnTo>
              </a:path>
            </a:pathLst>
          </a:custGeom>
          <a:ln w="22860">
            <a:solidFill>
              <a:srgbClr val="001F5F"/>
            </a:solidFill>
          </a:ln>
        </p:spPr>
        <p:txBody>
          <a:bodyPr wrap="square" lIns="0" tIns="0" rIns="0" bIns="0" rtlCol="0"/>
          <a:lstStyle/>
          <a:p>
            <a:endParaRPr/>
          </a:p>
        </p:txBody>
      </p:sp>
      <p:sp>
        <p:nvSpPr>
          <p:cNvPr id="108" name="object 108"/>
          <p:cNvSpPr/>
          <p:nvPr/>
        </p:nvSpPr>
        <p:spPr>
          <a:xfrm>
            <a:off x="4192270" y="2425700"/>
            <a:ext cx="22860" cy="0"/>
          </a:xfrm>
          <a:custGeom>
            <a:avLst/>
            <a:gdLst/>
            <a:ahLst/>
            <a:cxnLst/>
            <a:rect l="l" t="t" r="r" b="b"/>
            <a:pathLst>
              <a:path w="22860">
                <a:moveTo>
                  <a:pt x="22859" y="0"/>
                </a:moveTo>
                <a:lnTo>
                  <a:pt x="0" y="0"/>
                </a:lnTo>
              </a:path>
            </a:pathLst>
          </a:custGeom>
          <a:ln w="22860">
            <a:solidFill>
              <a:srgbClr val="001F5F"/>
            </a:solidFill>
          </a:ln>
        </p:spPr>
        <p:txBody>
          <a:bodyPr wrap="square" lIns="0" tIns="0" rIns="0" bIns="0" rtlCol="0"/>
          <a:lstStyle/>
          <a:p>
            <a:endParaRPr/>
          </a:p>
        </p:txBody>
      </p:sp>
      <p:sp>
        <p:nvSpPr>
          <p:cNvPr id="109" name="object 109"/>
          <p:cNvSpPr/>
          <p:nvPr/>
        </p:nvSpPr>
        <p:spPr>
          <a:xfrm>
            <a:off x="4149090" y="2425700"/>
            <a:ext cx="21590" cy="0"/>
          </a:xfrm>
          <a:custGeom>
            <a:avLst/>
            <a:gdLst/>
            <a:ahLst/>
            <a:cxnLst/>
            <a:rect l="l" t="t" r="r" b="b"/>
            <a:pathLst>
              <a:path w="21589">
                <a:moveTo>
                  <a:pt x="21589" y="0"/>
                </a:moveTo>
                <a:lnTo>
                  <a:pt x="0" y="0"/>
                </a:lnTo>
              </a:path>
            </a:pathLst>
          </a:custGeom>
          <a:ln w="22860">
            <a:solidFill>
              <a:srgbClr val="001F5F"/>
            </a:solidFill>
          </a:ln>
        </p:spPr>
        <p:txBody>
          <a:bodyPr wrap="square" lIns="0" tIns="0" rIns="0" bIns="0" rtlCol="0"/>
          <a:lstStyle/>
          <a:p>
            <a:endParaRPr/>
          </a:p>
        </p:txBody>
      </p:sp>
      <p:sp>
        <p:nvSpPr>
          <p:cNvPr id="110" name="object 110"/>
          <p:cNvSpPr/>
          <p:nvPr/>
        </p:nvSpPr>
        <p:spPr>
          <a:xfrm>
            <a:off x="4104640" y="2425700"/>
            <a:ext cx="21590" cy="0"/>
          </a:xfrm>
          <a:custGeom>
            <a:avLst/>
            <a:gdLst/>
            <a:ahLst/>
            <a:cxnLst/>
            <a:rect l="l" t="t" r="r" b="b"/>
            <a:pathLst>
              <a:path w="21589">
                <a:moveTo>
                  <a:pt x="21589" y="0"/>
                </a:moveTo>
                <a:lnTo>
                  <a:pt x="0" y="0"/>
                </a:lnTo>
              </a:path>
            </a:pathLst>
          </a:custGeom>
          <a:ln w="22860">
            <a:solidFill>
              <a:srgbClr val="001F5F"/>
            </a:solidFill>
          </a:ln>
        </p:spPr>
        <p:txBody>
          <a:bodyPr wrap="square" lIns="0" tIns="0" rIns="0" bIns="0" rtlCol="0"/>
          <a:lstStyle/>
          <a:p>
            <a:endParaRPr/>
          </a:p>
        </p:txBody>
      </p:sp>
      <p:sp>
        <p:nvSpPr>
          <p:cNvPr id="111" name="object 111"/>
          <p:cNvSpPr/>
          <p:nvPr/>
        </p:nvSpPr>
        <p:spPr>
          <a:xfrm>
            <a:off x="4060190" y="2425700"/>
            <a:ext cx="22860" cy="0"/>
          </a:xfrm>
          <a:custGeom>
            <a:avLst/>
            <a:gdLst/>
            <a:ahLst/>
            <a:cxnLst/>
            <a:rect l="l" t="t" r="r" b="b"/>
            <a:pathLst>
              <a:path w="22860">
                <a:moveTo>
                  <a:pt x="22860" y="0"/>
                </a:moveTo>
                <a:lnTo>
                  <a:pt x="0" y="0"/>
                </a:lnTo>
              </a:path>
            </a:pathLst>
          </a:custGeom>
          <a:ln w="22860">
            <a:solidFill>
              <a:srgbClr val="001F5F"/>
            </a:solidFill>
          </a:ln>
        </p:spPr>
        <p:txBody>
          <a:bodyPr wrap="square" lIns="0" tIns="0" rIns="0" bIns="0" rtlCol="0"/>
          <a:lstStyle/>
          <a:p>
            <a:endParaRPr/>
          </a:p>
        </p:txBody>
      </p:sp>
      <p:sp>
        <p:nvSpPr>
          <p:cNvPr id="112" name="object 112"/>
          <p:cNvSpPr/>
          <p:nvPr/>
        </p:nvSpPr>
        <p:spPr>
          <a:xfrm>
            <a:off x="4017009" y="2425700"/>
            <a:ext cx="21590" cy="0"/>
          </a:xfrm>
          <a:custGeom>
            <a:avLst/>
            <a:gdLst/>
            <a:ahLst/>
            <a:cxnLst/>
            <a:rect l="l" t="t" r="r" b="b"/>
            <a:pathLst>
              <a:path w="21589">
                <a:moveTo>
                  <a:pt x="21589" y="0"/>
                </a:moveTo>
                <a:lnTo>
                  <a:pt x="0" y="0"/>
                </a:lnTo>
              </a:path>
            </a:pathLst>
          </a:custGeom>
          <a:ln w="22860">
            <a:solidFill>
              <a:srgbClr val="001F5F"/>
            </a:solidFill>
          </a:ln>
        </p:spPr>
        <p:txBody>
          <a:bodyPr wrap="square" lIns="0" tIns="0" rIns="0" bIns="0" rtlCol="0"/>
          <a:lstStyle/>
          <a:p>
            <a:endParaRPr/>
          </a:p>
        </p:txBody>
      </p:sp>
      <p:sp>
        <p:nvSpPr>
          <p:cNvPr id="113" name="object 113"/>
          <p:cNvSpPr/>
          <p:nvPr/>
        </p:nvSpPr>
        <p:spPr>
          <a:xfrm>
            <a:off x="3972559" y="2425700"/>
            <a:ext cx="22860" cy="0"/>
          </a:xfrm>
          <a:custGeom>
            <a:avLst/>
            <a:gdLst/>
            <a:ahLst/>
            <a:cxnLst/>
            <a:rect l="l" t="t" r="r" b="b"/>
            <a:pathLst>
              <a:path w="22860">
                <a:moveTo>
                  <a:pt x="22860" y="0"/>
                </a:moveTo>
                <a:lnTo>
                  <a:pt x="0" y="0"/>
                </a:lnTo>
              </a:path>
            </a:pathLst>
          </a:custGeom>
          <a:ln w="22860">
            <a:solidFill>
              <a:srgbClr val="001F5F"/>
            </a:solidFill>
          </a:ln>
        </p:spPr>
        <p:txBody>
          <a:bodyPr wrap="square" lIns="0" tIns="0" rIns="0" bIns="0" rtlCol="0"/>
          <a:lstStyle/>
          <a:p>
            <a:endParaRPr/>
          </a:p>
        </p:txBody>
      </p:sp>
      <p:sp>
        <p:nvSpPr>
          <p:cNvPr id="114" name="object 114"/>
          <p:cNvSpPr/>
          <p:nvPr/>
        </p:nvSpPr>
        <p:spPr>
          <a:xfrm>
            <a:off x="3929379" y="2425700"/>
            <a:ext cx="21590" cy="0"/>
          </a:xfrm>
          <a:custGeom>
            <a:avLst/>
            <a:gdLst/>
            <a:ahLst/>
            <a:cxnLst/>
            <a:rect l="l" t="t" r="r" b="b"/>
            <a:pathLst>
              <a:path w="21589">
                <a:moveTo>
                  <a:pt x="21590" y="0"/>
                </a:moveTo>
                <a:lnTo>
                  <a:pt x="0" y="0"/>
                </a:lnTo>
              </a:path>
            </a:pathLst>
          </a:custGeom>
          <a:ln w="22860">
            <a:solidFill>
              <a:srgbClr val="001F5F"/>
            </a:solidFill>
          </a:ln>
        </p:spPr>
        <p:txBody>
          <a:bodyPr wrap="square" lIns="0" tIns="0" rIns="0" bIns="0" rtlCol="0"/>
          <a:lstStyle/>
          <a:p>
            <a:endParaRPr/>
          </a:p>
        </p:txBody>
      </p:sp>
      <p:sp>
        <p:nvSpPr>
          <p:cNvPr id="115" name="object 115"/>
          <p:cNvSpPr/>
          <p:nvPr/>
        </p:nvSpPr>
        <p:spPr>
          <a:xfrm>
            <a:off x="3884929" y="2425700"/>
            <a:ext cx="21590" cy="0"/>
          </a:xfrm>
          <a:custGeom>
            <a:avLst/>
            <a:gdLst/>
            <a:ahLst/>
            <a:cxnLst/>
            <a:rect l="l" t="t" r="r" b="b"/>
            <a:pathLst>
              <a:path w="21589">
                <a:moveTo>
                  <a:pt x="21590" y="0"/>
                </a:moveTo>
                <a:lnTo>
                  <a:pt x="0" y="0"/>
                </a:lnTo>
              </a:path>
            </a:pathLst>
          </a:custGeom>
          <a:ln w="22860">
            <a:solidFill>
              <a:srgbClr val="001F5F"/>
            </a:solidFill>
          </a:ln>
        </p:spPr>
        <p:txBody>
          <a:bodyPr wrap="square" lIns="0" tIns="0" rIns="0" bIns="0" rtlCol="0"/>
          <a:lstStyle/>
          <a:p>
            <a:endParaRPr/>
          </a:p>
        </p:txBody>
      </p:sp>
      <p:sp>
        <p:nvSpPr>
          <p:cNvPr id="116" name="object 116"/>
          <p:cNvSpPr txBox="1"/>
          <p:nvPr/>
        </p:nvSpPr>
        <p:spPr>
          <a:xfrm>
            <a:off x="3008629" y="1268729"/>
            <a:ext cx="1745614" cy="1122680"/>
          </a:xfrm>
          <a:prstGeom prst="rect">
            <a:avLst/>
          </a:prstGeom>
        </p:spPr>
        <p:txBody>
          <a:bodyPr vert="horz" wrap="square" lIns="0" tIns="12700" rIns="0" bIns="0" rtlCol="0">
            <a:spAutoFit/>
          </a:bodyPr>
          <a:lstStyle/>
          <a:p>
            <a:pPr marL="12700" marR="5080" algn="ctr">
              <a:lnSpc>
                <a:spcPct val="100000"/>
              </a:lnSpc>
              <a:spcBef>
                <a:spcPts val="100"/>
              </a:spcBef>
            </a:pPr>
            <a:r>
              <a:rPr sz="1800" b="1" spc="-10" dirty="0">
                <a:latin typeface="Arial"/>
                <a:cs typeface="Arial"/>
              </a:rPr>
              <a:t>Виробництво</a:t>
            </a:r>
            <a:r>
              <a:rPr sz="1800" b="1" spc="-50" dirty="0">
                <a:latin typeface="Arial"/>
                <a:cs typeface="Arial"/>
              </a:rPr>
              <a:t> </a:t>
            </a:r>
            <a:r>
              <a:rPr sz="1800" dirty="0">
                <a:latin typeface="Arial"/>
                <a:cs typeface="Arial"/>
              </a:rPr>
              <a:t>в  </a:t>
            </a:r>
            <a:r>
              <a:rPr sz="1800" spc="-5" dirty="0">
                <a:latin typeface="Arial"/>
                <a:cs typeface="Arial"/>
              </a:rPr>
              <a:t>закладах  </a:t>
            </a:r>
            <a:r>
              <a:rPr sz="1800" spc="-10" dirty="0">
                <a:latin typeface="Arial"/>
                <a:cs typeface="Arial"/>
              </a:rPr>
              <a:t>ресторанного  </a:t>
            </a:r>
            <a:r>
              <a:rPr sz="1800" spc="-5" dirty="0">
                <a:latin typeface="Arial"/>
                <a:cs typeface="Arial"/>
              </a:rPr>
              <a:t>господарства</a:t>
            </a:r>
            <a:endParaRPr sz="1800">
              <a:latin typeface="Arial"/>
              <a:cs typeface="Arial"/>
            </a:endParaRPr>
          </a:p>
        </p:txBody>
      </p:sp>
      <p:sp>
        <p:nvSpPr>
          <p:cNvPr id="117" name="object 117"/>
          <p:cNvSpPr/>
          <p:nvPr/>
        </p:nvSpPr>
        <p:spPr>
          <a:xfrm>
            <a:off x="2051050" y="1637029"/>
            <a:ext cx="576580" cy="262890"/>
          </a:xfrm>
          <a:custGeom>
            <a:avLst/>
            <a:gdLst/>
            <a:ahLst/>
            <a:cxnLst/>
            <a:rect l="l" t="t" r="r" b="b"/>
            <a:pathLst>
              <a:path w="576580" h="262889">
                <a:moveTo>
                  <a:pt x="130810" y="0"/>
                </a:moveTo>
                <a:lnTo>
                  <a:pt x="0" y="130810"/>
                </a:lnTo>
                <a:lnTo>
                  <a:pt x="130810" y="262890"/>
                </a:lnTo>
                <a:lnTo>
                  <a:pt x="130810" y="196850"/>
                </a:lnTo>
                <a:lnTo>
                  <a:pt x="576580" y="196850"/>
                </a:lnTo>
                <a:lnTo>
                  <a:pt x="576580" y="66040"/>
                </a:lnTo>
                <a:lnTo>
                  <a:pt x="130810" y="66040"/>
                </a:lnTo>
                <a:lnTo>
                  <a:pt x="130810" y="0"/>
                </a:lnTo>
                <a:close/>
              </a:path>
            </a:pathLst>
          </a:custGeom>
          <a:solidFill>
            <a:srgbClr val="9999FF"/>
          </a:solidFill>
        </p:spPr>
        <p:txBody>
          <a:bodyPr wrap="square" lIns="0" tIns="0" rIns="0" bIns="0" rtlCol="0"/>
          <a:lstStyle/>
          <a:p>
            <a:endParaRPr/>
          </a:p>
        </p:txBody>
      </p:sp>
      <p:sp>
        <p:nvSpPr>
          <p:cNvPr id="118" name="object 118"/>
          <p:cNvSpPr/>
          <p:nvPr/>
        </p:nvSpPr>
        <p:spPr>
          <a:xfrm>
            <a:off x="2051050" y="1637029"/>
            <a:ext cx="576580" cy="262890"/>
          </a:xfrm>
          <a:custGeom>
            <a:avLst/>
            <a:gdLst/>
            <a:ahLst/>
            <a:cxnLst/>
            <a:rect l="l" t="t" r="r" b="b"/>
            <a:pathLst>
              <a:path w="576580" h="262889">
                <a:moveTo>
                  <a:pt x="576580" y="66040"/>
                </a:moveTo>
                <a:lnTo>
                  <a:pt x="130810" y="66040"/>
                </a:lnTo>
                <a:lnTo>
                  <a:pt x="130810" y="0"/>
                </a:lnTo>
                <a:lnTo>
                  <a:pt x="0" y="130810"/>
                </a:lnTo>
                <a:lnTo>
                  <a:pt x="130810" y="262890"/>
                </a:lnTo>
                <a:lnTo>
                  <a:pt x="130810" y="196850"/>
                </a:lnTo>
                <a:lnTo>
                  <a:pt x="576580" y="196850"/>
                </a:lnTo>
                <a:lnTo>
                  <a:pt x="576580" y="66040"/>
                </a:lnTo>
                <a:close/>
              </a:path>
            </a:pathLst>
          </a:custGeom>
          <a:ln w="25518">
            <a:solidFill>
              <a:srgbClr val="6E6EBB"/>
            </a:solidFill>
          </a:ln>
        </p:spPr>
        <p:txBody>
          <a:bodyPr wrap="square" lIns="0" tIns="0" rIns="0" bIns="0" rtlCol="0"/>
          <a:lstStyle/>
          <a:p>
            <a:endParaRPr/>
          </a:p>
        </p:txBody>
      </p:sp>
      <p:sp>
        <p:nvSpPr>
          <p:cNvPr id="119" name="object 119"/>
          <p:cNvSpPr/>
          <p:nvPr/>
        </p:nvSpPr>
        <p:spPr>
          <a:xfrm>
            <a:off x="2051050" y="1637029"/>
            <a:ext cx="0" cy="0"/>
          </a:xfrm>
          <a:custGeom>
            <a:avLst/>
            <a:gdLst/>
            <a:ahLst/>
            <a:cxnLst/>
            <a:rect l="l" t="t" r="r" b="b"/>
            <a:pathLst>
              <a:path>
                <a:moveTo>
                  <a:pt x="0" y="0"/>
                </a:moveTo>
                <a:lnTo>
                  <a:pt x="0" y="0"/>
                </a:lnTo>
              </a:path>
            </a:pathLst>
          </a:custGeom>
          <a:ln w="25518">
            <a:solidFill>
              <a:srgbClr val="6E6EBB"/>
            </a:solidFill>
          </a:ln>
        </p:spPr>
        <p:txBody>
          <a:bodyPr wrap="square" lIns="0" tIns="0" rIns="0" bIns="0" rtlCol="0"/>
          <a:lstStyle/>
          <a:p>
            <a:endParaRPr/>
          </a:p>
        </p:txBody>
      </p:sp>
      <p:sp>
        <p:nvSpPr>
          <p:cNvPr id="120" name="object 120"/>
          <p:cNvSpPr/>
          <p:nvPr/>
        </p:nvSpPr>
        <p:spPr>
          <a:xfrm>
            <a:off x="2627629" y="1899920"/>
            <a:ext cx="0" cy="0"/>
          </a:xfrm>
          <a:custGeom>
            <a:avLst/>
            <a:gdLst/>
            <a:ahLst/>
            <a:cxnLst/>
            <a:rect l="l" t="t" r="r" b="b"/>
            <a:pathLst>
              <a:path>
                <a:moveTo>
                  <a:pt x="0" y="0"/>
                </a:moveTo>
                <a:lnTo>
                  <a:pt x="0" y="0"/>
                </a:lnTo>
              </a:path>
            </a:pathLst>
          </a:custGeom>
          <a:ln w="25518">
            <a:solidFill>
              <a:srgbClr val="6E6EBB"/>
            </a:solidFill>
          </a:ln>
        </p:spPr>
        <p:txBody>
          <a:bodyPr wrap="square" lIns="0" tIns="0" rIns="0" bIns="0" rtlCol="0"/>
          <a:lstStyle/>
          <a:p>
            <a:endParaRPr/>
          </a:p>
        </p:txBody>
      </p:sp>
      <p:sp>
        <p:nvSpPr>
          <p:cNvPr id="121" name="object 121"/>
          <p:cNvSpPr/>
          <p:nvPr/>
        </p:nvSpPr>
        <p:spPr>
          <a:xfrm>
            <a:off x="5189220" y="1637029"/>
            <a:ext cx="607060" cy="262890"/>
          </a:xfrm>
          <a:custGeom>
            <a:avLst/>
            <a:gdLst/>
            <a:ahLst/>
            <a:cxnLst/>
            <a:rect l="l" t="t" r="r" b="b"/>
            <a:pathLst>
              <a:path w="607060" h="262889">
                <a:moveTo>
                  <a:pt x="474979" y="0"/>
                </a:moveTo>
                <a:lnTo>
                  <a:pt x="474979" y="66040"/>
                </a:lnTo>
                <a:lnTo>
                  <a:pt x="0" y="66040"/>
                </a:lnTo>
                <a:lnTo>
                  <a:pt x="0" y="196850"/>
                </a:lnTo>
                <a:lnTo>
                  <a:pt x="474979" y="196850"/>
                </a:lnTo>
                <a:lnTo>
                  <a:pt x="474979" y="262890"/>
                </a:lnTo>
                <a:lnTo>
                  <a:pt x="607059" y="130810"/>
                </a:lnTo>
                <a:lnTo>
                  <a:pt x="474979" y="0"/>
                </a:lnTo>
                <a:close/>
              </a:path>
            </a:pathLst>
          </a:custGeom>
          <a:solidFill>
            <a:srgbClr val="9999FF"/>
          </a:solidFill>
        </p:spPr>
        <p:txBody>
          <a:bodyPr wrap="square" lIns="0" tIns="0" rIns="0" bIns="0" rtlCol="0"/>
          <a:lstStyle/>
          <a:p>
            <a:endParaRPr/>
          </a:p>
        </p:txBody>
      </p:sp>
      <p:sp>
        <p:nvSpPr>
          <p:cNvPr id="122" name="object 122"/>
          <p:cNvSpPr/>
          <p:nvPr/>
        </p:nvSpPr>
        <p:spPr>
          <a:xfrm>
            <a:off x="5189220" y="1637029"/>
            <a:ext cx="607060" cy="262890"/>
          </a:xfrm>
          <a:custGeom>
            <a:avLst/>
            <a:gdLst/>
            <a:ahLst/>
            <a:cxnLst/>
            <a:rect l="l" t="t" r="r" b="b"/>
            <a:pathLst>
              <a:path w="607060" h="262889">
                <a:moveTo>
                  <a:pt x="0" y="66040"/>
                </a:moveTo>
                <a:lnTo>
                  <a:pt x="474979" y="66040"/>
                </a:lnTo>
                <a:lnTo>
                  <a:pt x="474979" y="0"/>
                </a:lnTo>
                <a:lnTo>
                  <a:pt x="607059" y="130810"/>
                </a:lnTo>
                <a:lnTo>
                  <a:pt x="474979" y="262890"/>
                </a:lnTo>
                <a:lnTo>
                  <a:pt x="474979" y="196850"/>
                </a:lnTo>
                <a:lnTo>
                  <a:pt x="0" y="196850"/>
                </a:lnTo>
                <a:lnTo>
                  <a:pt x="0" y="66040"/>
                </a:lnTo>
                <a:close/>
              </a:path>
            </a:pathLst>
          </a:custGeom>
          <a:ln w="25518">
            <a:solidFill>
              <a:srgbClr val="6E6EBB"/>
            </a:solidFill>
          </a:ln>
        </p:spPr>
        <p:txBody>
          <a:bodyPr wrap="square" lIns="0" tIns="0" rIns="0" bIns="0" rtlCol="0"/>
          <a:lstStyle/>
          <a:p>
            <a:endParaRPr/>
          </a:p>
        </p:txBody>
      </p:sp>
      <p:sp>
        <p:nvSpPr>
          <p:cNvPr id="123" name="object 123"/>
          <p:cNvSpPr/>
          <p:nvPr/>
        </p:nvSpPr>
        <p:spPr>
          <a:xfrm>
            <a:off x="5189220" y="1637029"/>
            <a:ext cx="0" cy="0"/>
          </a:xfrm>
          <a:custGeom>
            <a:avLst/>
            <a:gdLst/>
            <a:ahLst/>
            <a:cxnLst/>
            <a:rect l="l" t="t" r="r" b="b"/>
            <a:pathLst>
              <a:path>
                <a:moveTo>
                  <a:pt x="0" y="0"/>
                </a:moveTo>
                <a:lnTo>
                  <a:pt x="0" y="0"/>
                </a:lnTo>
              </a:path>
            </a:pathLst>
          </a:custGeom>
          <a:ln w="25518">
            <a:solidFill>
              <a:srgbClr val="6E6EBB"/>
            </a:solidFill>
          </a:ln>
        </p:spPr>
        <p:txBody>
          <a:bodyPr wrap="square" lIns="0" tIns="0" rIns="0" bIns="0" rtlCol="0"/>
          <a:lstStyle/>
          <a:p>
            <a:endParaRPr/>
          </a:p>
        </p:txBody>
      </p:sp>
      <p:sp>
        <p:nvSpPr>
          <p:cNvPr id="124" name="object 124"/>
          <p:cNvSpPr/>
          <p:nvPr/>
        </p:nvSpPr>
        <p:spPr>
          <a:xfrm>
            <a:off x="5796279" y="1899920"/>
            <a:ext cx="0" cy="0"/>
          </a:xfrm>
          <a:custGeom>
            <a:avLst/>
            <a:gdLst/>
            <a:ahLst/>
            <a:cxnLst/>
            <a:rect l="l" t="t" r="r" b="b"/>
            <a:pathLst>
              <a:path>
                <a:moveTo>
                  <a:pt x="0" y="0"/>
                </a:moveTo>
                <a:lnTo>
                  <a:pt x="0" y="0"/>
                </a:lnTo>
              </a:path>
            </a:pathLst>
          </a:custGeom>
          <a:ln w="25518">
            <a:solidFill>
              <a:srgbClr val="6E6EBB"/>
            </a:solidFill>
          </a:ln>
        </p:spPr>
        <p:txBody>
          <a:bodyPr wrap="square" lIns="0" tIns="0" rIns="0" bIns="0" rtlCol="0"/>
          <a:lstStyle/>
          <a:p>
            <a:endParaRPr/>
          </a:p>
        </p:txBody>
      </p:sp>
      <p:sp>
        <p:nvSpPr>
          <p:cNvPr id="125" name="object 125"/>
          <p:cNvSpPr/>
          <p:nvPr/>
        </p:nvSpPr>
        <p:spPr>
          <a:xfrm>
            <a:off x="468630" y="1341119"/>
            <a:ext cx="1870710" cy="1093470"/>
          </a:xfrm>
          <a:custGeom>
            <a:avLst/>
            <a:gdLst/>
            <a:ahLst/>
            <a:cxnLst/>
            <a:rect l="l" t="t" r="r" b="b"/>
            <a:pathLst>
              <a:path w="1870710" h="1093470">
                <a:moveTo>
                  <a:pt x="934719" y="0"/>
                </a:moveTo>
                <a:lnTo>
                  <a:pt x="995399" y="1039"/>
                </a:lnTo>
                <a:lnTo>
                  <a:pt x="1054867" y="4119"/>
                </a:lnTo>
                <a:lnTo>
                  <a:pt x="1113028" y="9185"/>
                </a:lnTo>
                <a:lnTo>
                  <a:pt x="1169787" y="16181"/>
                </a:lnTo>
                <a:lnTo>
                  <a:pt x="1225048" y="25051"/>
                </a:lnTo>
                <a:lnTo>
                  <a:pt x="1278717" y="35741"/>
                </a:lnTo>
                <a:lnTo>
                  <a:pt x="1330698" y="48194"/>
                </a:lnTo>
                <a:lnTo>
                  <a:pt x="1380895" y="62356"/>
                </a:lnTo>
                <a:lnTo>
                  <a:pt x="1429213" y="78170"/>
                </a:lnTo>
                <a:lnTo>
                  <a:pt x="1475556" y="95582"/>
                </a:lnTo>
                <a:lnTo>
                  <a:pt x="1519830" y="114535"/>
                </a:lnTo>
                <a:lnTo>
                  <a:pt x="1561939" y="134974"/>
                </a:lnTo>
                <a:lnTo>
                  <a:pt x="1601787" y="156845"/>
                </a:lnTo>
                <a:lnTo>
                  <a:pt x="1639279" y="180090"/>
                </a:lnTo>
                <a:lnTo>
                  <a:pt x="1674320" y="204655"/>
                </a:lnTo>
                <a:lnTo>
                  <a:pt x="1706815" y="230484"/>
                </a:lnTo>
                <a:lnTo>
                  <a:pt x="1736667" y="257522"/>
                </a:lnTo>
                <a:lnTo>
                  <a:pt x="1763782" y="285713"/>
                </a:lnTo>
                <a:lnTo>
                  <a:pt x="1809418" y="345333"/>
                </a:lnTo>
                <a:lnTo>
                  <a:pt x="1842960" y="408900"/>
                </a:lnTo>
                <a:lnTo>
                  <a:pt x="1863645" y="475970"/>
                </a:lnTo>
                <a:lnTo>
                  <a:pt x="1870709" y="546100"/>
                </a:lnTo>
                <a:lnTo>
                  <a:pt x="1868927" y="581660"/>
                </a:lnTo>
                <a:lnTo>
                  <a:pt x="1854957" y="650565"/>
                </a:lnTo>
                <a:lnTo>
                  <a:pt x="1827749" y="716149"/>
                </a:lnTo>
                <a:lnTo>
                  <a:pt x="1788064" y="777971"/>
                </a:lnTo>
                <a:lnTo>
                  <a:pt x="1763782" y="807335"/>
                </a:lnTo>
                <a:lnTo>
                  <a:pt x="1736667" y="835592"/>
                </a:lnTo>
                <a:lnTo>
                  <a:pt x="1706815" y="862689"/>
                </a:lnTo>
                <a:lnTo>
                  <a:pt x="1674320" y="888570"/>
                </a:lnTo>
                <a:lnTo>
                  <a:pt x="1639279" y="913181"/>
                </a:lnTo>
                <a:lnTo>
                  <a:pt x="1601787" y="936466"/>
                </a:lnTo>
                <a:lnTo>
                  <a:pt x="1561939" y="958370"/>
                </a:lnTo>
                <a:lnTo>
                  <a:pt x="1519830" y="978838"/>
                </a:lnTo>
                <a:lnTo>
                  <a:pt x="1475556" y="997815"/>
                </a:lnTo>
                <a:lnTo>
                  <a:pt x="1429213" y="1015246"/>
                </a:lnTo>
                <a:lnTo>
                  <a:pt x="1380895" y="1031076"/>
                </a:lnTo>
                <a:lnTo>
                  <a:pt x="1330698" y="1045250"/>
                </a:lnTo>
                <a:lnTo>
                  <a:pt x="1278717" y="1057712"/>
                </a:lnTo>
                <a:lnTo>
                  <a:pt x="1225048" y="1068409"/>
                </a:lnTo>
                <a:lnTo>
                  <a:pt x="1169787" y="1077284"/>
                </a:lnTo>
                <a:lnTo>
                  <a:pt x="1113028" y="1084282"/>
                </a:lnTo>
                <a:lnTo>
                  <a:pt x="1054867" y="1089350"/>
                </a:lnTo>
                <a:lnTo>
                  <a:pt x="995399" y="1092430"/>
                </a:lnTo>
                <a:lnTo>
                  <a:pt x="934719" y="1093469"/>
                </a:lnTo>
                <a:lnTo>
                  <a:pt x="874046" y="1092430"/>
                </a:lnTo>
                <a:lnTo>
                  <a:pt x="814594" y="1089350"/>
                </a:lnTo>
                <a:lnTo>
                  <a:pt x="756458" y="1084282"/>
                </a:lnTo>
                <a:lnTo>
                  <a:pt x="699733" y="1077284"/>
                </a:lnTo>
                <a:lnTo>
                  <a:pt x="644513" y="1068409"/>
                </a:lnTo>
                <a:lnTo>
                  <a:pt x="590893" y="1057712"/>
                </a:lnTo>
                <a:lnTo>
                  <a:pt x="538968" y="1045250"/>
                </a:lnTo>
                <a:lnTo>
                  <a:pt x="488831" y="1031076"/>
                </a:lnTo>
                <a:lnTo>
                  <a:pt x="440578" y="1015246"/>
                </a:lnTo>
                <a:lnTo>
                  <a:pt x="394302" y="997815"/>
                </a:lnTo>
                <a:lnTo>
                  <a:pt x="350099" y="978838"/>
                </a:lnTo>
                <a:lnTo>
                  <a:pt x="308062" y="958370"/>
                </a:lnTo>
                <a:lnTo>
                  <a:pt x="268287" y="936466"/>
                </a:lnTo>
                <a:lnTo>
                  <a:pt x="230868" y="913181"/>
                </a:lnTo>
                <a:lnTo>
                  <a:pt x="195899" y="888570"/>
                </a:lnTo>
                <a:lnTo>
                  <a:pt x="163475" y="862689"/>
                </a:lnTo>
                <a:lnTo>
                  <a:pt x="133691" y="835592"/>
                </a:lnTo>
                <a:lnTo>
                  <a:pt x="106640" y="807335"/>
                </a:lnTo>
                <a:lnTo>
                  <a:pt x="61119" y="747558"/>
                </a:lnTo>
                <a:lnTo>
                  <a:pt x="27668" y="683799"/>
                </a:lnTo>
                <a:lnTo>
                  <a:pt x="7043" y="616500"/>
                </a:lnTo>
                <a:lnTo>
                  <a:pt x="0" y="546100"/>
                </a:lnTo>
                <a:lnTo>
                  <a:pt x="1776" y="510680"/>
                </a:lnTo>
                <a:lnTo>
                  <a:pt x="15705" y="442025"/>
                </a:lnTo>
                <a:lnTo>
                  <a:pt x="42837" y="376651"/>
                </a:lnTo>
                <a:lnTo>
                  <a:pt x="82418" y="315002"/>
                </a:lnTo>
                <a:lnTo>
                  <a:pt x="133691" y="257522"/>
                </a:lnTo>
                <a:lnTo>
                  <a:pt x="163475" y="230484"/>
                </a:lnTo>
                <a:lnTo>
                  <a:pt x="195899" y="204655"/>
                </a:lnTo>
                <a:lnTo>
                  <a:pt x="230868" y="180090"/>
                </a:lnTo>
                <a:lnTo>
                  <a:pt x="268287" y="156844"/>
                </a:lnTo>
                <a:lnTo>
                  <a:pt x="308062" y="134974"/>
                </a:lnTo>
                <a:lnTo>
                  <a:pt x="350099" y="114535"/>
                </a:lnTo>
                <a:lnTo>
                  <a:pt x="394302" y="95582"/>
                </a:lnTo>
                <a:lnTo>
                  <a:pt x="440578" y="78170"/>
                </a:lnTo>
                <a:lnTo>
                  <a:pt x="488831" y="62356"/>
                </a:lnTo>
                <a:lnTo>
                  <a:pt x="538968" y="48194"/>
                </a:lnTo>
                <a:lnTo>
                  <a:pt x="590893" y="35741"/>
                </a:lnTo>
                <a:lnTo>
                  <a:pt x="644513" y="25051"/>
                </a:lnTo>
                <a:lnTo>
                  <a:pt x="699733" y="16181"/>
                </a:lnTo>
                <a:lnTo>
                  <a:pt x="756458" y="9185"/>
                </a:lnTo>
                <a:lnTo>
                  <a:pt x="814594" y="4119"/>
                </a:lnTo>
                <a:lnTo>
                  <a:pt x="874046" y="1039"/>
                </a:lnTo>
                <a:lnTo>
                  <a:pt x="934719" y="0"/>
                </a:lnTo>
                <a:close/>
              </a:path>
            </a:pathLst>
          </a:custGeom>
          <a:ln w="25518">
            <a:solidFill>
              <a:srgbClr val="6E6EBB"/>
            </a:solidFill>
          </a:ln>
        </p:spPr>
        <p:txBody>
          <a:bodyPr wrap="square" lIns="0" tIns="0" rIns="0" bIns="0" rtlCol="0"/>
          <a:lstStyle/>
          <a:p>
            <a:endParaRPr/>
          </a:p>
        </p:txBody>
      </p:sp>
      <p:sp>
        <p:nvSpPr>
          <p:cNvPr id="126" name="object 126"/>
          <p:cNvSpPr/>
          <p:nvPr/>
        </p:nvSpPr>
        <p:spPr>
          <a:xfrm>
            <a:off x="468630" y="1341119"/>
            <a:ext cx="0" cy="0"/>
          </a:xfrm>
          <a:custGeom>
            <a:avLst/>
            <a:gdLst/>
            <a:ahLst/>
            <a:cxnLst/>
            <a:rect l="l" t="t" r="r" b="b"/>
            <a:pathLst>
              <a:path>
                <a:moveTo>
                  <a:pt x="0" y="0"/>
                </a:moveTo>
                <a:lnTo>
                  <a:pt x="0" y="0"/>
                </a:lnTo>
              </a:path>
            </a:pathLst>
          </a:custGeom>
          <a:ln w="25518">
            <a:solidFill>
              <a:srgbClr val="6E6EBB"/>
            </a:solidFill>
          </a:ln>
        </p:spPr>
        <p:txBody>
          <a:bodyPr wrap="square" lIns="0" tIns="0" rIns="0" bIns="0" rtlCol="0"/>
          <a:lstStyle/>
          <a:p>
            <a:endParaRPr/>
          </a:p>
        </p:txBody>
      </p:sp>
      <p:sp>
        <p:nvSpPr>
          <p:cNvPr id="127" name="object 127"/>
          <p:cNvSpPr/>
          <p:nvPr/>
        </p:nvSpPr>
        <p:spPr>
          <a:xfrm>
            <a:off x="2340610" y="2435860"/>
            <a:ext cx="0" cy="0"/>
          </a:xfrm>
          <a:custGeom>
            <a:avLst/>
            <a:gdLst/>
            <a:ahLst/>
            <a:cxnLst/>
            <a:rect l="l" t="t" r="r" b="b"/>
            <a:pathLst>
              <a:path>
                <a:moveTo>
                  <a:pt x="0" y="0"/>
                </a:moveTo>
                <a:lnTo>
                  <a:pt x="0" y="0"/>
                </a:lnTo>
              </a:path>
            </a:pathLst>
          </a:custGeom>
          <a:ln w="25518">
            <a:solidFill>
              <a:srgbClr val="6E6EBB"/>
            </a:solidFill>
          </a:ln>
        </p:spPr>
        <p:txBody>
          <a:bodyPr wrap="square" lIns="0" tIns="0" rIns="0" bIns="0" rtlCol="0"/>
          <a:lstStyle/>
          <a:p>
            <a:endParaRPr/>
          </a:p>
        </p:txBody>
      </p:sp>
      <p:sp>
        <p:nvSpPr>
          <p:cNvPr id="128" name="object 128"/>
          <p:cNvSpPr txBox="1"/>
          <p:nvPr/>
        </p:nvSpPr>
        <p:spPr>
          <a:xfrm>
            <a:off x="896619" y="1464309"/>
            <a:ext cx="1014094" cy="848360"/>
          </a:xfrm>
          <a:prstGeom prst="rect">
            <a:avLst/>
          </a:prstGeom>
        </p:spPr>
        <p:txBody>
          <a:bodyPr vert="horz" wrap="square" lIns="0" tIns="12700" rIns="0" bIns="0" rtlCol="0">
            <a:spAutoFit/>
          </a:bodyPr>
          <a:lstStyle/>
          <a:p>
            <a:pPr marL="12700" marR="5080" algn="ctr">
              <a:lnSpc>
                <a:spcPct val="100000"/>
              </a:lnSpc>
              <a:spcBef>
                <a:spcPts val="100"/>
              </a:spcBef>
            </a:pPr>
            <a:r>
              <a:rPr sz="1800" b="1" spc="-5" dirty="0">
                <a:solidFill>
                  <a:srgbClr val="001F5F"/>
                </a:solidFill>
                <a:latin typeface="Arial"/>
                <a:cs typeface="Arial"/>
              </a:rPr>
              <a:t>Ос</a:t>
            </a:r>
            <a:r>
              <a:rPr sz="1800" b="1" dirty="0">
                <a:solidFill>
                  <a:srgbClr val="001F5F"/>
                </a:solidFill>
                <a:latin typeface="Arial"/>
                <a:cs typeface="Arial"/>
              </a:rPr>
              <a:t>н</a:t>
            </a:r>
            <a:r>
              <a:rPr sz="1800" b="1" spc="5" dirty="0">
                <a:solidFill>
                  <a:srgbClr val="001F5F"/>
                </a:solidFill>
                <a:latin typeface="Arial"/>
                <a:cs typeface="Arial"/>
              </a:rPr>
              <a:t>о</a:t>
            </a:r>
            <a:r>
              <a:rPr sz="1800" b="1" spc="-10" dirty="0">
                <a:solidFill>
                  <a:srgbClr val="001F5F"/>
                </a:solidFill>
                <a:latin typeface="Arial"/>
                <a:cs typeface="Arial"/>
              </a:rPr>
              <a:t>в</a:t>
            </a:r>
            <a:r>
              <a:rPr sz="1800" b="1" dirty="0">
                <a:solidFill>
                  <a:srgbClr val="001F5F"/>
                </a:solidFill>
                <a:latin typeface="Arial"/>
                <a:cs typeface="Arial"/>
              </a:rPr>
              <a:t>не  </a:t>
            </a:r>
            <a:r>
              <a:rPr sz="1800" b="1" spc="-5" dirty="0">
                <a:solidFill>
                  <a:srgbClr val="001F5F"/>
                </a:solidFill>
                <a:latin typeface="Arial"/>
                <a:cs typeface="Arial"/>
              </a:rPr>
              <a:t>вироб-  </a:t>
            </a:r>
            <a:r>
              <a:rPr sz="1800" b="1" spc="-10" dirty="0">
                <a:solidFill>
                  <a:srgbClr val="001F5F"/>
                </a:solidFill>
                <a:latin typeface="Arial"/>
                <a:cs typeface="Arial"/>
              </a:rPr>
              <a:t>ництво</a:t>
            </a:r>
            <a:endParaRPr sz="1800">
              <a:latin typeface="Arial"/>
              <a:cs typeface="Arial"/>
            </a:endParaRPr>
          </a:p>
        </p:txBody>
      </p:sp>
      <p:sp>
        <p:nvSpPr>
          <p:cNvPr id="129" name="object 129"/>
          <p:cNvSpPr/>
          <p:nvPr/>
        </p:nvSpPr>
        <p:spPr>
          <a:xfrm>
            <a:off x="5796279" y="1286510"/>
            <a:ext cx="2231390" cy="1094740"/>
          </a:xfrm>
          <a:custGeom>
            <a:avLst/>
            <a:gdLst/>
            <a:ahLst/>
            <a:cxnLst/>
            <a:rect l="l" t="t" r="r" b="b"/>
            <a:pathLst>
              <a:path w="2231390" h="1094739">
                <a:moveTo>
                  <a:pt x="1116329" y="0"/>
                </a:moveTo>
                <a:lnTo>
                  <a:pt x="1181208" y="840"/>
                </a:lnTo>
                <a:lnTo>
                  <a:pt x="1244936" y="3334"/>
                </a:lnTo>
                <a:lnTo>
                  <a:pt x="1307431" y="7441"/>
                </a:lnTo>
                <a:lnTo>
                  <a:pt x="1368611" y="13121"/>
                </a:lnTo>
                <a:lnTo>
                  <a:pt x="1428394" y="20333"/>
                </a:lnTo>
                <a:lnTo>
                  <a:pt x="1486699" y="29035"/>
                </a:lnTo>
                <a:lnTo>
                  <a:pt x="1543444" y="39189"/>
                </a:lnTo>
                <a:lnTo>
                  <a:pt x="1598546" y="50752"/>
                </a:lnTo>
                <a:lnTo>
                  <a:pt x="1651925" y="63685"/>
                </a:lnTo>
                <a:lnTo>
                  <a:pt x="1703498" y="77947"/>
                </a:lnTo>
                <a:lnTo>
                  <a:pt x="1753183" y="93497"/>
                </a:lnTo>
                <a:lnTo>
                  <a:pt x="1800898" y="110294"/>
                </a:lnTo>
                <a:lnTo>
                  <a:pt x="1846562" y="128299"/>
                </a:lnTo>
                <a:lnTo>
                  <a:pt x="1890092" y="147469"/>
                </a:lnTo>
                <a:lnTo>
                  <a:pt x="1931408" y="167766"/>
                </a:lnTo>
                <a:lnTo>
                  <a:pt x="1970426" y="189147"/>
                </a:lnTo>
                <a:lnTo>
                  <a:pt x="2007065" y="211573"/>
                </a:lnTo>
                <a:lnTo>
                  <a:pt x="2041244" y="235003"/>
                </a:lnTo>
                <a:lnTo>
                  <a:pt x="2072880" y="259396"/>
                </a:lnTo>
                <a:lnTo>
                  <a:pt x="2101892" y="284712"/>
                </a:lnTo>
                <a:lnTo>
                  <a:pt x="2151714" y="337949"/>
                </a:lnTo>
                <a:lnTo>
                  <a:pt x="2190057" y="394389"/>
                </a:lnTo>
                <a:lnTo>
                  <a:pt x="2216264" y="453707"/>
                </a:lnTo>
                <a:lnTo>
                  <a:pt x="2229682" y="515578"/>
                </a:lnTo>
                <a:lnTo>
                  <a:pt x="2231390" y="547369"/>
                </a:lnTo>
                <a:lnTo>
                  <a:pt x="2229682" y="579161"/>
                </a:lnTo>
                <a:lnTo>
                  <a:pt x="2216264" y="641032"/>
                </a:lnTo>
                <a:lnTo>
                  <a:pt x="2190057" y="700350"/>
                </a:lnTo>
                <a:lnTo>
                  <a:pt x="2151714" y="756790"/>
                </a:lnTo>
                <a:lnTo>
                  <a:pt x="2101892" y="810027"/>
                </a:lnTo>
                <a:lnTo>
                  <a:pt x="2072880" y="835343"/>
                </a:lnTo>
                <a:lnTo>
                  <a:pt x="2041244" y="859736"/>
                </a:lnTo>
                <a:lnTo>
                  <a:pt x="2007065" y="883166"/>
                </a:lnTo>
                <a:lnTo>
                  <a:pt x="1970426" y="905592"/>
                </a:lnTo>
                <a:lnTo>
                  <a:pt x="1931408" y="926973"/>
                </a:lnTo>
                <a:lnTo>
                  <a:pt x="1890092" y="947270"/>
                </a:lnTo>
                <a:lnTo>
                  <a:pt x="1846562" y="966440"/>
                </a:lnTo>
                <a:lnTo>
                  <a:pt x="1800898" y="984445"/>
                </a:lnTo>
                <a:lnTo>
                  <a:pt x="1753183" y="1001242"/>
                </a:lnTo>
                <a:lnTo>
                  <a:pt x="1703498" y="1016792"/>
                </a:lnTo>
                <a:lnTo>
                  <a:pt x="1651925" y="1031054"/>
                </a:lnTo>
                <a:lnTo>
                  <a:pt x="1598546" y="1043987"/>
                </a:lnTo>
                <a:lnTo>
                  <a:pt x="1543444" y="1055550"/>
                </a:lnTo>
                <a:lnTo>
                  <a:pt x="1486699" y="1065704"/>
                </a:lnTo>
                <a:lnTo>
                  <a:pt x="1428394" y="1074406"/>
                </a:lnTo>
                <a:lnTo>
                  <a:pt x="1368611" y="1081618"/>
                </a:lnTo>
                <a:lnTo>
                  <a:pt x="1307431" y="1087298"/>
                </a:lnTo>
                <a:lnTo>
                  <a:pt x="1244936" y="1091405"/>
                </a:lnTo>
                <a:lnTo>
                  <a:pt x="1181208" y="1093899"/>
                </a:lnTo>
                <a:lnTo>
                  <a:pt x="1116329" y="1094739"/>
                </a:lnTo>
                <a:lnTo>
                  <a:pt x="1051324" y="1093899"/>
                </a:lnTo>
                <a:lnTo>
                  <a:pt x="987478" y="1091405"/>
                </a:lnTo>
                <a:lnTo>
                  <a:pt x="924874" y="1087298"/>
                </a:lnTo>
                <a:lnTo>
                  <a:pt x="863592" y="1081618"/>
                </a:lnTo>
                <a:lnTo>
                  <a:pt x="803715" y="1074406"/>
                </a:lnTo>
                <a:lnTo>
                  <a:pt x="745323" y="1065704"/>
                </a:lnTo>
                <a:lnTo>
                  <a:pt x="688500" y="1055550"/>
                </a:lnTo>
                <a:lnTo>
                  <a:pt x="633325" y="1043987"/>
                </a:lnTo>
                <a:lnTo>
                  <a:pt x="579881" y="1031054"/>
                </a:lnTo>
                <a:lnTo>
                  <a:pt x="528249" y="1016792"/>
                </a:lnTo>
                <a:lnTo>
                  <a:pt x="478510" y="1001242"/>
                </a:lnTo>
                <a:lnTo>
                  <a:pt x="430747" y="984445"/>
                </a:lnTo>
                <a:lnTo>
                  <a:pt x="385041" y="966440"/>
                </a:lnTo>
                <a:lnTo>
                  <a:pt x="341472" y="947270"/>
                </a:lnTo>
                <a:lnTo>
                  <a:pt x="300124" y="926973"/>
                </a:lnTo>
                <a:lnTo>
                  <a:pt x="261077" y="905592"/>
                </a:lnTo>
                <a:lnTo>
                  <a:pt x="224413" y="883166"/>
                </a:lnTo>
                <a:lnTo>
                  <a:pt x="190214" y="859736"/>
                </a:lnTo>
                <a:lnTo>
                  <a:pt x="158561" y="835343"/>
                </a:lnTo>
                <a:lnTo>
                  <a:pt x="129535" y="810027"/>
                </a:lnTo>
                <a:lnTo>
                  <a:pt x="79692" y="756790"/>
                </a:lnTo>
                <a:lnTo>
                  <a:pt x="41339" y="700350"/>
                </a:lnTo>
                <a:lnTo>
                  <a:pt x="15126" y="641032"/>
                </a:lnTo>
                <a:lnTo>
                  <a:pt x="1707" y="579161"/>
                </a:lnTo>
                <a:lnTo>
                  <a:pt x="0" y="547369"/>
                </a:lnTo>
                <a:lnTo>
                  <a:pt x="1707" y="515578"/>
                </a:lnTo>
                <a:lnTo>
                  <a:pt x="15126" y="453707"/>
                </a:lnTo>
                <a:lnTo>
                  <a:pt x="41339" y="394389"/>
                </a:lnTo>
                <a:lnTo>
                  <a:pt x="79692" y="337949"/>
                </a:lnTo>
                <a:lnTo>
                  <a:pt x="129535" y="284712"/>
                </a:lnTo>
                <a:lnTo>
                  <a:pt x="158561" y="259396"/>
                </a:lnTo>
                <a:lnTo>
                  <a:pt x="190214" y="235003"/>
                </a:lnTo>
                <a:lnTo>
                  <a:pt x="224413" y="211573"/>
                </a:lnTo>
                <a:lnTo>
                  <a:pt x="261077" y="189147"/>
                </a:lnTo>
                <a:lnTo>
                  <a:pt x="300124" y="167766"/>
                </a:lnTo>
                <a:lnTo>
                  <a:pt x="341472" y="147469"/>
                </a:lnTo>
                <a:lnTo>
                  <a:pt x="385041" y="128299"/>
                </a:lnTo>
                <a:lnTo>
                  <a:pt x="430747" y="110294"/>
                </a:lnTo>
                <a:lnTo>
                  <a:pt x="478510" y="93497"/>
                </a:lnTo>
                <a:lnTo>
                  <a:pt x="528249" y="77947"/>
                </a:lnTo>
                <a:lnTo>
                  <a:pt x="579881" y="63685"/>
                </a:lnTo>
                <a:lnTo>
                  <a:pt x="633325" y="50752"/>
                </a:lnTo>
                <a:lnTo>
                  <a:pt x="688500" y="39189"/>
                </a:lnTo>
                <a:lnTo>
                  <a:pt x="745323" y="29035"/>
                </a:lnTo>
                <a:lnTo>
                  <a:pt x="803715" y="20333"/>
                </a:lnTo>
                <a:lnTo>
                  <a:pt x="863592" y="13121"/>
                </a:lnTo>
                <a:lnTo>
                  <a:pt x="924874" y="7441"/>
                </a:lnTo>
                <a:lnTo>
                  <a:pt x="987478" y="3334"/>
                </a:lnTo>
                <a:lnTo>
                  <a:pt x="1051324" y="840"/>
                </a:lnTo>
                <a:lnTo>
                  <a:pt x="1116329" y="0"/>
                </a:lnTo>
                <a:close/>
              </a:path>
            </a:pathLst>
          </a:custGeom>
          <a:ln w="25518">
            <a:solidFill>
              <a:srgbClr val="6E6EBB"/>
            </a:solidFill>
          </a:ln>
        </p:spPr>
        <p:txBody>
          <a:bodyPr wrap="square" lIns="0" tIns="0" rIns="0" bIns="0" rtlCol="0"/>
          <a:lstStyle/>
          <a:p>
            <a:endParaRPr/>
          </a:p>
        </p:txBody>
      </p:sp>
      <p:sp>
        <p:nvSpPr>
          <p:cNvPr id="130" name="object 130"/>
          <p:cNvSpPr/>
          <p:nvPr/>
        </p:nvSpPr>
        <p:spPr>
          <a:xfrm>
            <a:off x="5796279" y="1286510"/>
            <a:ext cx="0" cy="0"/>
          </a:xfrm>
          <a:custGeom>
            <a:avLst/>
            <a:gdLst/>
            <a:ahLst/>
            <a:cxnLst/>
            <a:rect l="l" t="t" r="r" b="b"/>
            <a:pathLst>
              <a:path>
                <a:moveTo>
                  <a:pt x="0" y="0"/>
                </a:moveTo>
                <a:lnTo>
                  <a:pt x="0" y="0"/>
                </a:lnTo>
              </a:path>
            </a:pathLst>
          </a:custGeom>
          <a:ln w="25518">
            <a:solidFill>
              <a:srgbClr val="6E6EBB"/>
            </a:solidFill>
          </a:ln>
        </p:spPr>
        <p:txBody>
          <a:bodyPr wrap="square" lIns="0" tIns="0" rIns="0" bIns="0" rtlCol="0"/>
          <a:lstStyle/>
          <a:p>
            <a:endParaRPr/>
          </a:p>
        </p:txBody>
      </p:sp>
      <p:sp>
        <p:nvSpPr>
          <p:cNvPr id="131" name="object 131"/>
          <p:cNvSpPr/>
          <p:nvPr/>
        </p:nvSpPr>
        <p:spPr>
          <a:xfrm>
            <a:off x="8028940" y="2381250"/>
            <a:ext cx="0" cy="0"/>
          </a:xfrm>
          <a:custGeom>
            <a:avLst/>
            <a:gdLst/>
            <a:ahLst/>
            <a:cxnLst/>
            <a:rect l="l" t="t" r="r" b="b"/>
            <a:pathLst>
              <a:path>
                <a:moveTo>
                  <a:pt x="0" y="0"/>
                </a:moveTo>
                <a:lnTo>
                  <a:pt x="0" y="0"/>
                </a:lnTo>
              </a:path>
            </a:pathLst>
          </a:custGeom>
          <a:ln w="25518">
            <a:solidFill>
              <a:srgbClr val="6E6EBB"/>
            </a:solidFill>
          </a:ln>
        </p:spPr>
        <p:txBody>
          <a:bodyPr wrap="square" lIns="0" tIns="0" rIns="0" bIns="0" rtlCol="0"/>
          <a:lstStyle/>
          <a:p>
            <a:endParaRPr/>
          </a:p>
        </p:txBody>
      </p:sp>
      <p:sp>
        <p:nvSpPr>
          <p:cNvPr id="132" name="object 132"/>
          <p:cNvSpPr txBox="1"/>
          <p:nvPr/>
        </p:nvSpPr>
        <p:spPr>
          <a:xfrm>
            <a:off x="6245859" y="1409700"/>
            <a:ext cx="1268095" cy="848360"/>
          </a:xfrm>
          <a:prstGeom prst="rect">
            <a:avLst/>
          </a:prstGeom>
        </p:spPr>
        <p:txBody>
          <a:bodyPr vert="horz" wrap="square" lIns="0" tIns="12700" rIns="0" bIns="0" rtlCol="0">
            <a:spAutoFit/>
          </a:bodyPr>
          <a:lstStyle/>
          <a:p>
            <a:pPr marL="260985" marR="5080" indent="-248920">
              <a:lnSpc>
                <a:spcPct val="100000"/>
              </a:lnSpc>
              <a:spcBef>
                <a:spcPts val="100"/>
              </a:spcBef>
            </a:pPr>
            <a:r>
              <a:rPr sz="1800" b="1" spc="5" dirty="0">
                <a:solidFill>
                  <a:srgbClr val="001F5F"/>
                </a:solidFill>
                <a:latin typeface="Arial"/>
                <a:cs typeface="Arial"/>
              </a:rPr>
              <a:t>Д</a:t>
            </a:r>
            <a:r>
              <a:rPr sz="1800" b="1" spc="-5" dirty="0">
                <a:solidFill>
                  <a:srgbClr val="001F5F"/>
                </a:solidFill>
                <a:latin typeface="Arial"/>
                <a:cs typeface="Arial"/>
              </a:rPr>
              <a:t>о</a:t>
            </a:r>
            <a:r>
              <a:rPr sz="1800" b="1" dirty="0">
                <a:solidFill>
                  <a:srgbClr val="001F5F"/>
                </a:solidFill>
                <a:latin typeface="Arial"/>
                <a:cs typeface="Arial"/>
              </a:rPr>
              <a:t>п</a:t>
            </a:r>
            <a:r>
              <a:rPr sz="1800" b="1" spc="5" dirty="0">
                <a:solidFill>
                  <a:srgbClr val="001F5F"/>
                </a:solidFill>
                <a:latin typeface="Arial"/>
                <a:cs typeface="Arial"/>
              </a:rPr>
              <a:t>о</a:t>
            </a:r>
            <a:r>
              <a:rPr sz="1800" b="1" spc="-15" dirty="0">
                <a:solidFill>
                  <a:srgbClr val="001F5F"/>
                </a:solidFill>
                <a:latin typeface="Arial"/>
                <a:cs typeface="Arial"/>
              </a:rPr>
              <a:t>м</a:t>
            </a:r>
            <a:r>
              <a:rPr sz="1800" b="1" spc="-5" dirty="0">
                <a:solidFill>
                  <a:srgbClr val="001F5F"/>
                </a:solidFill>
                <a:latin typeface="Arial"/>
                <a:cs typeface="Arial"/>
              </a:rPr>
              <a:t>і</a:t>
            </a:r>
            <a:r>
              <a:rPr sz="1800" b="1" spc="10" dirty="0">
                <a:solidFill>
                  <a:srgbClr val="001F5F"/>
                </a:solidFill>
                <a:latin typeface="Arial"/>
                <a:cs typeface="Arial"/>
              </a:rPr>
              <a:t>ж</a:t>
            </a:r>
            <a:r>
              <a:rPr sz="1800" b="1" dirty="0">
                <a:solidFill>
                  <a:srgbClr val="001F5F"/>
                </a:solidFill>
                <a:latin typeface="Arial"/>
                <a:cs typeface="Arial"/>
              </a:rPr>
              <a:t>не  </a:t>
            </a:r>
            <a:r>
              <a:rPr sz="1800" b="1" spc="-5" dirty="0">
                <a:solidFill>
                  <a:srgbClr val="001F5F"/>
                </a:solidFill>
                <a:latin typeface="Arial"/>
                <a:cs typeface="Arial"/>
              </a:rPr>
              <a:t>вироб-  </a:t>
            </a:r>
            <a:r>
              <a:rPr sz="1800" b="1" spc="-10" dirty="0">
                <a:solidFill>
                  <a:srgbClr val="001F5F"/>
                </a:solidFill>
                <a:latin typeface="Arial"/>
                <a:cs typeface="Arial"/>
              </a:rPr>
              <a:t>ництво</a:t>
            </a:r>
            <a:endParaRPr sz="1800">
              <a:latin typeface="Arial"/>
              <a:cs typeface="Arial"/>
            </a:endParaRPr>
          </a:p>
        </p:txBody>
      </p:sp>
      <p:sp>
        <p:nvSpPr>
          <p:cNvPr id="133" name="object 133"/>
          <p:cNvSpPr/>
          <p:nvPr/>
        </p:nvSpPr>
        <p:spPr>
          <a:xfrm>
            <a:off x="1734820" y="3964940"/>
            <a:ext cx="21590" cy="0"/>
          </a:xfrm>
          <a:custGeom>
            <a:avLst/>
            <a:gdLst/>
            <a:ahLst/>
            <a:cxnLst/>
            <a:rect l="l" t="t" r="r" b="b"/>
            <a:pathLst>
              <a:path w="21589">
                <a:moveTo>
                  <a:pt x="21590" y="0"/>
                </a:moveTo>
                <a:lnTo>
                  <a:pt x="0" y="0"/>
                </a:lnTo>
              </a:path>
            </a:pathLst>
          </a:custGeom>
          <a:ln w="22860">
            <a:solidFill>
              <a:srgbClr val="001F5F"/>
            </a:solidFill>
          </a:ln>
        </p:spPr>
        <p:txBody>
          <a:bodyPr wrap="square" lIns="0" tIns="0" rIns="0" bIns="0" rtlCol="0"/>
          <a:lstStyle/>
          <a:p>
            <a:endParaRPr/>
          </a:p>
        </p:txBody>
      </p:sp>
      <p:sp>
        <p:nvSpPr>
          <p:cNvPr id="134" name="object 134"/>
          <p:cNvSpPr/>
          <p:nvPr/>
        </p:nvSpPr>
        <p:spPr>
          <a:xfrm>
            <a:off x="1690370" y="3964940"/>
            <a:ext cx="21590" cy="0"/>
          </a:xfrm>
          <a:custGeom>
            <a:avLst/>
            <a:gdLst/>
            <a:ahLst/>
            <a:cxnLst/>
            <a:rect l="l" t="t" r="r" b="b"/>
            <a:pathLst>
              <a:path w="21589">
                <a:moveTo>
                  <a:pt x="21590" y="0"/>
                </a:moveTo>
                <a:lnTo>
                  <a:pt x="0" y="0"/>
                </a:lnTo>
              </a:path>
            </a:pathLst>
          </a:custGeom>
          <a:ln w="22860">
            <a:solidFill>
              <a:srgbClr val="001F5F"/>
            </a:solidFill>
          </a:ln>
        </p:spPr>
        <p:txBody>
          <a:bodyPr wrap="square" lIns="0" tIns="0" rIns="0" bIns="0" rtlCol="0"/>
          <a:lstStyle/>
          <a:p>
            <a:endParaRPr/>
          </a:p>
        </p:txBody>
      </p:sp>
      <p:sp>
        <p:nvSpPr>
          <p:cNvPr id="135" name="object 135"/>
          <p:cNvSpPr/>
          <p:nvPr/>
        </p:nvSpPr>
        <p:spPr>
          <a:xfrm>
            <a:off x="1647189" y="3964940"/>
            <a:ext cx="21590" cy="0"/>
          </a:xfrm>
          <a:custGeom>
            <a:avLst/>
            <a:gdLst/>
            <a:ahLst/>
            <a:cxnLst/>
            <a:rect l="l" t="t" r="r" b="b"/>
            <a:pathLst>
              <a:path w="21589">
                <a:moveTo>
                  <a:pt x="21590" y="0"/>
                </a:moveTo>
                <a:lnTo>
                  <a:pt x="0" y="0"/>
                </a:lnTo>
              </a:path>
            </a:pathLst>
          </a:custGeom>
          <a:ln w="22860">
            <a:solidFill>
              <a:srgbClr val="001F5F"/>
            </a:solidFill>
          </a:ln>
        </p:spPr>
        <p:txBody>
          <a:bodyPr wrap="square" lIns="0" tIns="0" rIns="0" bIns="0" rtlCol="0"/>
          <a:lstStyle/>
          <a:p>
            <a:endParaRPr/>
          </a:p>
        </p:txBody>
      </p:sp>
      <p:sp>
        <p:nvSpPr>
          <p:cNvPr id="136" name="object 136"/>
          <p:cNvSpPr/>
          <p:nvPr/>
        </p:nvSpPr>
        <p:spPr>
          <a:xfrm>
            <a:off x="1602739" y="3964940"/>
            <a:ext cx="21590" cy="0"/>
          </a:xfrm>
          <a:custGeom>
            <a:avLst/>
            <a:gdLst/>
            <a:ahLst/>
            <a:cxnLst/>
            <a:rect l="l" t="t" r="r" b="b"/>
            <a:pathLst>
              <a:path w="21590">
                <a:moveTo>
                  <a:pt x="21590" y="0"/>
                </a:moveTo>
                <a:lnTo>
                  <a:pt x="0" y="0"/>
                </a:lnTo>
              </a:path>
            </a:pathLst>
          </a:custGeom>
          <a:ln w="22860">
            <a:solidFill>
              <a:srgbClr val="001F5F"/>
            </a:solidFill>
          </a:ln>
        </p:spPr>
        <p:txBody>
          <a:bodyPr wrap="square" lIns="0" tIns="0" rIns="0" bIns="0" rtlCol="0"/>
          <a:lstStyle/>
          <a:p>
            <a:endParaRPr/>
          </a:p>
        </p:txBody>
      </p:sp>
      <p:sp>
        <p:nvSpPr>
          <p:cNvPr id="137" name="object 137"/>
          <p:cNvSpPr/>
          <p:nvPr/>
        </p:nvSpPr>
        <p:spPr>
          <a:xfrm>
            <a:off x="1558289" y="3964940"/>
            <a:ext cx="22860" cy="0"/>
          </a:xfrm>
          <a:custGeom>
            <a:avLst/>
            <a:gdLst/>
            <a:ahLst/>
            <a:cxnLst/>
            <a:rect l="l" t="t" r="r" b="b"/>
            <a:pathLst>
              <a:path w="22859">
                <a:moveTo>
                  <a:pt x="22859" y="0"/>
                </a:moveTo>
                <a:lnTo>
                  <a:pt x="0" y="0"/>
                </a:lnTo>
              </a:path>
            </a:pathLst>
          </a:custGeom>
          <a:ln w="22860">
            <a:solidFill>
              <a:srgbClr val="001F5F"/>
            </a:solidFill>
          </a:ln>
        </p:spPr>
        <p:txBody>
          <a:bodyPr wrap="square" lIns="0" tIns="0" rIns="0" bIns="0" rtlCol="0"/>
          <a:lstStyle/>
          <a:p>
            <a:endParaRPr/>
          </a:p>
        </p:txBody>
      </p:sp>
      <p:sp>
        <p:nvSpPr>
          <p:cNvPr id="138" name="object 138"/>
          <p:cNvSpPr/>
          <p:nvPr/>
        </p:nvSpPr>
        <p:spPr>
          <a:xfrm>
            <a:off x="1515110" y="3964940"/>
            <a:ext cx="21590" cy="0"/>
          </a:xfrm>
          <a:custGeom>
            <a:avLst/>
            <a:gdLst/>
            <a:ahLst/>
            <a:cxnLst/>
            <a:rect l="l" t="t" r="r" b="b"/>
            <a:pathLst>
              <a:path w="21590">
                <a:moveTo>
                  <a:pt x="21590" y="0"/>
                </a:moveTo>
                <a:lnTo>
                  <a:pt x="0" y="0"/>
                </a:lnTo>
              </a:path>
            </a:pathLst>
          </a:custGeom>
          <a:ln w="22860">
            <a:solidFill>
              <a:srgbClr val="001F5F"/>
            </a:solidFill>
          </a:ln>
        </p:spPr>
        <p:txBody>
          <a:bodyPr wrap="square" lIns="0" tIns="0" rIns="0" bIns="0" rtlCol="0"/>
          <a:lstStyle/>
          <a:p>
            <a:endParaRPr/>
          </a:p>
        </p:txBody>
      </p:sp>
      <p:sp>
        <p:nvSpPr>
          <p:cNvPr id="139" name="object 139"/>
          <p:cNvSpPr/>
          <p:nvPr/>
        </p:nvSpPr>
        <p:spPr>
          <a:xfrm>
            <a:off x="1470660" y="3964940"/>
            <a:ext cx="22860" cy="0"/>
          </a:xfrm>
          <a:custGeom>
            <a:avLst/>
            <a:gdLst/>
            <a:ahLst/>
            <a:cxnLst/>
            <a:rect l="l" t="t" r="r" b="b"/>
            <a:pathLst>
              <a:path w="22859">
                <a:moveTo>
                  <a:pt x="22859" y="0"/>
                </a:moveTo>
                <a:lnTo>
                  <a:pt x="0" y="0"/>
                </a:lnTo>
              </a:path>
            </a:pathLst>
          </a:custGeom>
          <a:ln w="22860">
            <a:solidFill>
              <a:srgbClr val="001F5F"/>
            </a:solidFill>
          </a:ln>
        </p:spPr>
        <p:txBody>
          <a:bodyPr wrap="square" lIns="0" tIns="0" rIns="0" bIns="0" rtlCol="0"/>
          <a:lstStyle/>
          <a:p>
            <a:endParaRPr/>
          </a:p>
        </p:txBody>
      </p:sp>
      <p:sp>
        <p:nvSpPr>
          <p:cNvPr id="140" name="object 140"/>
          <p:cNvSpPr/>
          <p:nvPr/>
        </p:nvSpPr>
        <p:spPr>
          <a:xfrm>
            <a:off x="1427480" y="3964940"/>
            <a:ext cx="21590" cy="0"/>
          </a:xfrm>
          <a:custGeom>
            <a:avLst/>
            <a:gdLst/>
            <a:ahLst/>
            <a:cxnLst/>
            <a:rect l="l" t="t" r="r" b="b"/>
            <a:pathLst>
              <a:path w="21590">
                <a:moveTo>
                  <a:pt x="21589" y="0"/>
                </a:moveTo>
                <a:lnTo>
                  <a:pt x="0" y="0"/>
                </a:lnTo>
              </a:path>
            </a:pathLst>
          </a:custGeom>
          <a:ln w="22860">
            <a:solidFill>
              <a:srgbClr val="001F5F"/>
            </a:solidFill>
          </a:ln>
        </p:spPr>
        <p:txBody>
          <a:bodyPr wrap="square" lIns="0" tIns="0" rIns="0" bIns="0" rtlCol="0"/>
          <a:lstStyle/>
          <a:p>
            <a:endParaRPr/>
          </a:p>
        </p:txBody>
      </p:sp>
      <p:sp>
        <p:nvSpPr>
          <p:cNvPr id="141" name="object 141"/>
          <p:cNvSpPr/>
          <p:nvPr/>
        </p:nvSpPr>
        <p:spPr>
          <a:xfrm>
            <a:off x="1383030" y="3964940"/>
            <a:ext cx="21590" cy="0"/>
          </a:xfrm>
          <a:custGeom>
            <a:avLst/>
            <a:gdLst/>
            <a:ahLst/>
            <a:cxnLst/>
            <a:rect l="l" t="t" r="r" b="b"/>
            <a:pathLst>
              <a:path w="21590">
                <a:moveTo>
                  <a:pt x="21589" y="0"/>
                </a:moveTo>
                <a:lnTo>
                  <a:pt x="0" y="0"/>
                </a:lnTo>
              </a:path>
            </a:pathLst>
          </a:custGeom>
          <a:ln w="22860">
            <a:solidFill>
              <a:srgbClr val="001F5F"/>
            </a:solidFill>
          </a:ln>
        </p:spPr>
        <p:txBody>
          <a:bodyPr wrap="square" lIns="0" tIns="0" rIns="0" bIns="0" rtlCol="0"/>
          <a:lstStyle/>
          <a:p>
            <a:endParaRPr/>
          </a:p>
        </p:txBody>
      </p:sp>
      <p:sp>
        <p:nvSpPr>
          <p:cNvPr id="142" name="object 142"/>
          <p:cNvSpPr/>
          <p:nvPr/>
        </p:nvSpPr>
        <p:spPr>
          <a:xfrm>
            <a:off x="1338580" y="3964940"/>
            <a:ext cx="22860" cy="0"/>
          </a:xfrm>
          <a:custGeom>
            <a:avLst/>
            <a:gdLst/>
            <a:ahLst/>
            <a:cxnLst/>
            <a:rect l="l" t="t" r="r" b="b"/>
            <a:pathLst>
              <a:path w="22859">
                <a:moveTo>
                  <a:pt x="22859" y="0"/>
                </a:moveTo>
                <a:lnTo>
                  <a:pt x="0" y="0"/>
                </a:lnTo>
              </a:path>
            </a:pathLst>
          </a:custGeom>
          <a:ln w="22860">
            <a:solidFill>
              <a:srgbClr val="001F5F"/>
            </a:solidFill>
          </a:ln>
        </p:spPr>
        <p:txBody>
          <a:bodyPr wrap="square" lIns="0" tIns="0" rIns="0" bIns="0" rtlCol="0"/>
          <a:lstStyle/>
          <a:p>
            <a:endParaRPr/>
          </a:p>
        </p:txBody>
      </p:sp>
      <p:sp>
        <p:nvSpPr>
          <p:cNvPr id="143" name="object 143"/>
          <p:cNvSpPr/>
          <p:nvPr/>
        </p:nvSpPr>
        <p:spPr>
          <a:xfrm>
            <a:off x="1295400" y="3964940"/>
            <a:ext cx="21590" cy="0"/>
          </a:xfrm>
          <a:custGeom>
            <a:avLst/>
            <a:gdLst/>
            <a:ahLst/>
            <a:cxnLst/>
            <a:rect l="l" t="t" r="r" b="b"/>
            <a:pathLst>
              <a:path w="21590">
                <a:moveTo>
                  <a:pt x="21590" y="0"/>
                </a:moveTo>
                <a:lnTo>
                  <a:pt x="0" y="0"/>
                </a:lnTo>
              </a:path>
            </a:pathLst>
          </a:custGeom>
          <a:ln w="22860">
            <a:solidFill>
              <a:srgbClr val="001F5F"/>
            </a:solidFill>
          </a:ln>
        </p:spPr>
        <p:txBody>
          <a:bodyPr wrap="square" lIns="0" tIns="0" rIns="0" bIns="0" rtlCol="0"/>
          <a:lstStyle/>
          <a:p>
            <a:endParaRPr/>
          </a:p>
        </p:txBody>
      </p:sp>
      <p:sp>
        <p:nvSpPr>
          <p:cNvPr id="144" name="object 144"/>
          <p:cNvSpPr/>
          <p:nvPr/>
        </p:nvSpPr>
        <p:spPr>
          <a:xfrm>
            <a:off x="1250950" y="3964940"/>
            <a:ext cx="22860" cy="0"/>
          </a:xfrm>
          <a:custGeom>
            <a:avLst/>
            <a:gdLst/>
            <a:ahLst/>
            <a:cxnLst/>
            <a:rect l="l" t="t" r="r" b="b"/>
            <a:pathLst>
              <a:path w="22859">
                <a:moveTo>
                  <a:pt x="22859" y="0"/>
                </a:moveTo>
                <a:lnTo>
                  <a:pt x="0" y="0"/>
                </a:lnTo>
              </a:path>
            </a:pathLst>
          </a:custGeom>
          <a:ln w="22860">
            <a:solidFill>
              <a:srgbClr val="001F5F"/>
            </a:solidFill>
          </a:ln>
        </p:spPr>
        <p:txBody>
          <a:bodyPr wrap="square" lIns="0" tIns="0" rIns="0" bIns="0" rtlCol="0"/>
          <a:lstStyle/>
          <a:p>
            <a:endParaRPr/>
          </a:p>
        </p:txBody>
      </p:sp>
      <p:sp>
        <p:nvSpPr>
          <p:cNvPr id="145" name="object 145"/>
          <p:cNvSpPr/>
          <p:nvPr/>
        </p:nvSpPr>
        <p:spPr>
          <a:xfrm>
            <a:off x="1207769" y="3964940"/>
            <a:ext cx="21590" cy="0"/>
          </a:xfrm>
          <a:custGeom>
            <a:avLst/>
            <a:gdLst/>
            <a:ahLst/>
            <a:cxnLst/>
            <a:rect l="l" t="t" r="r" b="b"/>
            <a:pathLst>
              <a:path w="21590">
                <a:moveTo>
                  <a:pt x="21590" y="0"/>
                </a:moveTo>
                <a:lnTo>
                  <a:pt x="0" y="0"/>
                </a:lnTo>
              </a:path>
            </a:pathLst>
          </a:custGeom>
          <a:ln w="22860">
            <a:solidFill>
              <a:srgbClr val="001F5F"/>
            </a:solidFill>
          </a:ln>
        </p:spPr>
        <p:txBody>
          <a:bodyPr wrap="square" lIns="0" tIns="0" rIns="0" bIns="0" rtlCol="0"/>
          <a:lstStyle/>
          <a:p>
            <a:endParaRPr/>
          </a:p>
        </p:txBody>
      </p:sp>
      <p:sp>
        <p:nvSpPr>
          <p:cNvPr id="146" name="object 146"/>
          <p:cNvSpPr/>
          <p:nvPr/>
        </p:nvSpPr>
        <p:spPr>
          <a:xfrm>
            <a:off x="1163319" y="3964940"/>
            <a:ext cx="21590" cy="0"/>
          </a:xfrm>
          <a:custGeom>
            <a:avLst/>
            <a:gdLst/>
            <a:ahLst/>
            <a:cxnLst/>
            <a:rect l="l" t="t" r="r" b="b"/>
            <a:pathLst>
              <a:path w="21590">
                <a:moveTo>
                  <a:pt x="21590" y="0"/>
                </a:moveTo>
                <a:lnTo>
                  <a:pt x="0" y="0"/>
                </a:lnTo>
              </a:path>
            </a:pathLst>
          </a:custGeom>
          <a:ln w="22860">
            <a:solidFill>
              <a:srgbClr val="001F5F"/>
            </a:solidFill>
          </a:ln>
        </p:spPr>
        <p:txBody>
          <a:bodyPr wrap="square" lIns="0" tIns="0" rIns="0" bIns="0" rtlCol="0"/>
          <a:lstStyle/>
          <a:p>
            <a:endParaRPr/>
          </a:p>
        </p:txBody>
      </p:sp>
      <p:sp>
        <p:nvSpPr>
          <p:cNvPr id="147" name="object 147"/>
          <p:cNvSpPr/>
          <p:nvPr/>
        </p:nvSpPr>
        <p:spPr>
          <a:xfrm>
            <a:off x="1120139" y="3964940"/>
            <a:ext cx="21590" cy="0"/>
          </a:xfrm>
          <a:custGeom>
            <a:avLst/>
            <a:gdLst/>
            <a:ahLst/>
            <a:cxnLst/>
            <a:rect l="l" t="t" r="r" b="b"/>
            <a:pathLst>
              <a:path w="21590">
                <a:moveTo>
                  <a:pt x="21590" y="0"/>
                </a:moveTo>
                <a:lnTo>
                  <a:pt x="0" y="0"/>
                </a:lnTo>
              </a:path>
            </a:pathLst>
          </a:custGeom>
          <a:ln w="22860">
            <a:solidFill>
              <a:srgbClr val="001F5F"/>
            </a:solidFill>
          </a:ln>
        </p:spPr>
        <p:txBody>
          <a:bodyPr wrap="square" lIns="0" tIns="0" rIns="0" bIns="0" rtlCol="0"/>
          <a:lstStyle/>
          <a:p>
            <a:endParaRPr/>
          </a:p>
        </p:txBody>
      </p:sp>
      <p:sp>
        <p:nvSpPr>
          <p:cNvPr id="148" name="object 148"/>
          <p:cNvSpPr/>
          <p:nvPr/>
        </p:nvSpPr>
        <p:spPr>
          <a:xfrm>
            <a:off x="1075689" y="3964940"/>
            <a:ext cx="21590" cy="0"/>
          </a:xfrm>
          <a:custGeom>
            <a:avLst/>
            <a:gdLst/>
            <a:ahLst/>
            <a:cxnLst/>
            <a:rect l="l" t="t" r="r" b="b"/>
            <a:pathLst>
              <a:path w="21590">
                <a:moveTo>
                  <a:pt x="21590" y="0"/>
                </a:moveTo>
                <a:lnTo>
                  <a:pt x="0" y="0"/>
                </a:lnTo>
              </a:path>
            </a:pathLst>
          </a:custGeom>
          <a:ln w="22860">
            <a:solidFill>
              <a:srgbClr val="001F5F"/>
            </a:solidFill>
          </a:ln>
        </p:spPr>
        <p:txBody>
          <a:bodyPr wrap="square" lIns="0" tIns="0" rIns="0" bIns="0" rtlCol="0"/>
          <a:lstStyle/>
          <a:p>
            <a:endParaRPr/>
          </a:p>
        </p:txBody>
      </p:sp>
      <p:sp>
        <p:nvSpPr>
          <p:cNvPr id="149" name="object 149"/>
          <p:cNvSpPr/>
          <p:nvPr/>
        </p:nvSpPr>
        <p:spPr>
          <a:xfrm>
            <a:off x="1031239" y="3964940"/>
            <a:ext cx="22860" cy="0"/>
          </a:xfrm>
          <a:custGeom>
            <a:avLst/>
            <a:gdLst/>
            <a:ahLst/>
            <a:cxnLst/>
            <a:rect l="l" t="t" r="r" b="b"/>
            <a:pathLst>
              <a:path w="22859">
                <a:moveTo>
                  <a:pt x="22859" y="0"/>
                </a:moveTo>
                <a:lnTo>
                  <a:pt x="0" y="0"/>
                </a:lnTo>
              </a:path>
            </a:pathLst>
          </a:custGeom>
          <a:ln w="22860">
            <a:solidFill>
              <a:srgbClr val="001F5F"/>
            </a:solidFill>
          </a:ln>
        </p:spPr>
        <p:txBody>
          <a:bodyPr wrap="square" lIns="0" tIns="0" rIns="0" bIns="0" rtlCol="0"/>
          <a:lstStyle/>
          <a:p>
            <a:endParaRPr/>
          </a:p>
        </p:txBody>
      </p:sp>
      <p:sp>
        <p:nvSpPr>
          <p:cNvPr id="150" name="object 150"/>
          <p:cNvSpPr/>
          <p:nvPr/>
        </p:nvSpPr>
        <p:spPr>
          <a:xfrm>
            <a:off x="988060" y="3964940"/>
            <a:ext cx="21590" cy="0"/>
          </a:xfrm>
          <a:custGeom>
            <a:avLst/>
            <a:gdLst/>
            <a:ahLst/>
            <a:cxnLst/>
            <a:rect l="l" t="t" r="r" b="b"/>
            <a:pathLst>
              <a:path w="21590">
                <a:moveTo>
                  <a:pt x="21590" y="0"/>
                </a:moveTo>
                <a:lnTo>
                  <a:pt x="0" y="0"/>
                </a:lnTo>
              </a:path>
            </a:pathLst>
          </a:custGeom>
          <a:ln w="22860">
            <a:solidFill>
              <a:srgbClr val="001F5F"/>
            </a:solidFill>
          </a:ln>
        </p:spPr>
        <p:txBody>
          <a:bodyPr wrap="square" lIns="0" tIns="0" rIns="0" bIns="0" rtlCol="0"/>
          <a:lstStyle/>
          <a:p>
            <a:endParaRPr/>
          </a:p>
        </p:txBody>
      </p:sp>
      <p:sp>
        <p:nvSpPr>
          <p:cNvPr id="151" name="object 151"/>
          <p:cNvSpPr/>
          <p:nvPr/>
        </p:nvSpPr>
        <p:spPr>
          <a:xfrm>
            <a:off x="943610" y="3964940"/>
            <a:ext cx="22860" cy="0"/>
          </a:xfrm>
          <a:custGeom>
            <a:avLst/>
            <a:gdLst/>
            <a:ahLst/>
            <a:cxnLst/>
            <a:rect l="l" t="t" r="r" b="b"/>
            <a:pathLst>
              <a:path w="22859">
                <a:moveTo>
                  <a:pt x="22859" y="0"/>
                </a:moveTo>
                <a:lnTo>
                  <a:pt x="0" y="0"/>
                </a:lnTo>
              </a:path>
            </a:pathLst>
          </a:custGeom>
          <a:ln w="22860">
            <a:solidFill>
              <a:srgbClr val="001F5F"/>
            </a:solidFill>
          </a:ln>
        </p:spPr>
        <p:txBody>
          <a:bodyPr wrap="square" lIns="0" tIns="0" rIns="0" bIns="0" rtlCol="0"/>
          <a:lstStyle/>
          <a:p>
            <a:endParaRPr/>
          </a:p>
        </p:txBody>
      </p:sp>
      <p:sp>
        <p:nvSpPr>
          <p:cNvPr id="152" name="object 152"/>
          <p:cNvSpPr/>
          <p:nvPr/>
        </p:nvSpPr>
        <p:spPr>
          <a:xfrm>
            <a:off x="900430" y="3964940"/>
            <a:ext cx="21590" cy="0"/>
          </a:xfrm>
          <a:custGeom>
            <a:avLst/>
            <a:gdLst/>
            <a:ahLst/>
            <a:cxnLst/>
            <a:rect l="l" t="t" r="r" b="b"/>
            <a:pathLst>
              <a:path w="21590">
                <a:moveTo>
                  <a:pt x="21589" y="0"/>
                </a:moveTo>
                <a:lnTo>
                  <a:pt x="0" y="0"/>
                </a:lnTo>
              </a:path>
            </a:pathLst>
          </a:custGeom>
          <a:ln w="22860">
            <a:solidFill>
              <a:srgbClr val="001F5F"/>
            </a:solidFill>
          </a:ln>
        </p:spPr>
        <p:txBody>
          <a:bodyPr wrap="square" lIns="0" tIns="0" rIns="0" bIns="0" rtlCol="0"/>
          <a:lstStyle/>
          <a:p>
            <a:endParaRPr/>
          </a:p>
        </p:txBody>
      </p:sp>
      <p:sp>
        <p:nvSpPr>
          <p:cNvPr id="153" name="object 153"/>
          <p:cNvSpPr/>
          <p:nvPr/>
        </p:nvSpPr>
        <p:spPr>
          <a:xfrm>
            <a:off x="855980" y="3964940"/>
            <a:ext cx="21590" cy="0"/>
          </a:xfrm>
          <a:custGeom>
            <a:avLst/>
            <a:gdLst/>
            <a:ahLst/>
            <a:cxnLst/>
            <a:rect l="l" t="t" r="r" b="b"/>
            <a:pathLst>
              <a:path w="21590">
                <a:moveTo>
                  <a:pt x="21589" y="0"/>
                </a:moveTo>
                <a:lnTo>
                  <a:pt x="0" y="0"/>
                </a:lnTo>
              </a:path>
            </a:pathLst>
          </a:custGeom>
          <a:ln w="22860">
            <a:solidFill>
              <a:srgbClr val="001F5F"/>
            </a:solidFill>
          </a:ln>
        </p:spPr>
        <p:txBody>
          <a:bodyPr wrap="square" lIns="0" tIns="0" rIns="0" bIns="0" rtlCol="0"/>
          <a:lstStyle/>
          <a:p>
            <a:endParaRPr/>
          </a:p>
        </p:txBody>
      </p:sp>
      <p:sp>
        <p:nvSpPr>
          <p:cNvPr id="154" name="object 154"/>
          <p:cNvSpPr/>
          <p:nvPr/>
        </p:nvSpPr>
        <p:spPr>
          <a:xfrm>
            <a:off x="811530" y="3964940"/>
            <a:ext cx="22860" cy="0"/>
          </a:xfrm>
          <a:custGeom>
            <a:avLst/>
            <a:gdLst/>
            <a:ahLst/>
            <a:cxnLst/>
            <a:rect l="l" t="t" r="r" b="b"/>
            <a:pathLst>
              <a:path w="22859">
                <a:moveTo>
                  <a:pt x="22860" y="0"/>
                </a:moveTo>
                <a:lnTo>
                  <a:pt x="0" y="0"/>
                </a:lnTo>
              </a:path>
            </a:pathLst>
          </a:custGeom>
          <a:ln w="22860">
            <a:solidFill>
              <a:srgbClr val="001F5F"/>
            </a:solidFill>
          </a:ln>
        </p:spPr>
        <p:txBody>
          <a:bodyPr wrap="square" lIns="0" tIns="0" rIns="0" bIns="0" rtlCol="0"/>
          <a:lstStyle/>
          <a:p>
            <a:endParaRPr/>
          </a:p>
        </p:txBody>
      </p:sp>
      <p:sp>
        <p:nvSpPr>
          <p:cNvPr id="155" name="object 155"/>
          <p:cNvSpPr/>
          <p:nvPr/>
        </p:nvSpPr>
        <p:spPr>
          <a:xfrm>
            <a:off x="768350" y="3964940"/>
            <a:ext cx="21590" cy="0"/>
          </a:xfrm>
          <a:custGeom>
            <a:avLst/>
            <a:gdLst/>
            <a:ahLst/>
            <a:cxnLst/>
            <a:rect l="l" t="t" r="r" b="b"/>
            <a:pathLst>
              <a:path w="21590">
                <a:moveTo>
                  <a:pt x="21590" y="0"/>
                </a:moveTo>
                <a:lnTo>
                  <a:pt x="0" y="0"/>
                </a:lnTo>
              </a:path>
            </a:pathLst>
          </a:custGeom>
          <a:ln w="22860">
            <a:solidFill>
              <a:srgbClr val="001F5F"/>
            </a:solidFill>
          </a:ln>
        </p:spPr>
        <p:txBody>
          <a:bodyPr wrap="square" lIns="0" tIns="0" rIns="0" bIns="0" rtlCol="0"/>
          <a:lstStyle/>
          <a:p>
            <a:endParaRPr/>
          </a:p>
        </p:txBody>
      </p:sp>
      <p:sp>
        <p:nvSpPr>
          <p:cNvPr id="156" name="object 156"/>
          <p:cNvSpPr/>
          <p:nvPr/>
        </p:nvSpPr>
        <p:spPr>
          <a:xfrm>
            <a:off x="723900" y="3964940"/>
            <a:ext cx="22860" cy="0"/>
          </a:xfrm>
          <a:custGeom>
            <a:avLst/>
            <a:gdLst/>
            <a:ahLst/>
            <a:cxnLst/>
            <a:rect l="l" t="t" r="r" b="b"/>
            <a:pathLst>
              <a:path w="22859">
                <a:moveTo>
                  <a:pt x="22859" y="0"/>
                </a:moveTo>
                <a:lnTo>
                  <a:pt x="0" y="0"/>
                </a:lnTo>
              </a:path>
            </a:pathLst>
          </a:custGeom>
          <a:ln w="22860">
            <a:solidFill>
              <a:srgbClr val="001F5F"/>
            </a:solidFill>
          </a:ln>
        </p:spPr>
        <p:txBody>
          <a:bodyPr wrap="square" lIns="0" tIns="0" rIns="0" bIns="0" rtlCol="0"/>
          <a:lstStyle/>
          <a:p>
            <a:endParaRPr/>
          </a:p>
        </p:txBody>
      </p:sp>
      <p:sp>
        <p:nvSpPr>
          <p:cNvPr id="157" name="object 157"/>
          <p:cNvSpPr/>
          <p:nvPr/>
        </p:nvSpPr>
        <p:spPr>
          <a:xfrm>
            <a:off x="680719" y="3964940"/>
            <a:ext cx="21590" cy="0"/>
          </a:xfrm>
          <a:custGeom>
            <a:avLst/>
            <a:gdLst/>
            <a:ahLst/>
            <a:cxnLst/>
            <a:rect l="l" t="t" r="r" b="b"/>
            <a:pathLst>
              <a:path w="21590">
                <a:moveTo>
                  <a:pt x="21589" y="0"/>
                </a:moveTo>
                <a:lnTo>
                  <a:pt x="0" y="0"/>
                </a:lnTo>
              </a:path>
            </a:pathLst>
          </a:custGeom>
          <a:ln w="22860">
            <a:solidFill>
              <a:srgbClr val="001F5F"/>
            </a:solidFill>
          </a:ln>
        </p:spPr>
        <p:txBody>
          <a:bodyPr wrap="square" lIns="0" tIns="0" rIns="0" bIns="0" rtlCol="0"/>
          <a:lstStyle/>
          <a:p>
            <a:endParaRPr/>
          </a:p>
        </p:txBody>
      </p:sp>
      <p:sp>
        <p:nvSpPr>
          <p:cNvPr id="158" name="object 158"/>
          <p:cNvSpPr/>
          <p:nvPr/>
        </p:nvSpPr>
        <p:spPr>
          <a:xfrm>
            <a:off x="636269" y="3964940"/>
            <a:ext cx="21590" cy="0"/>
          </a:xfrm>
          <a:custGeom>
            <a:avLst/>
            <a:gdLst/>
            <a:ahLst/>
            <a:cxnLst/>
            <a:rect l="l" t="t" r="r" b="b"/>
            <a:pathLst>
              <a:path w="21590">
                <a:moveTo>
                  <a:pt x="21589" y="0"/>
                </a:moveTo>
                <a:lnTo>
                  <a:pt x="0" y="0"/>
                </a:lnTo>
              </a:path>
            </a:pathLst>
          </a:custGeom>
          <a:ln w="22860">
            <a:solidFill>
              <a:srgbClr val="001F5F"/>
            </a:solidFill>
          </a:ln>
        </p:spPr>
        <p:txBody>
          <a:bodyPr wrap="square" lIns="0" tIns="0" rIns="0" bIns="0" rtlCol="0"/>
          <a:lstStyle/>
          <a:p>
            <a:endParaRPr/>
          </a:p>
        </p:txBody>
      </p:sp>
      <p:sp>
        <p:nvSpPr>
          <p:cNvPr id="159" name="object 159"/>
          <p:cNvSpPr/>
          <p:nvPr/>
        </p:nvSpPr>
        <p:spPr>
          <a:xfrm>
            <a:off x="593090" y="3964940"/>
            <a:ext cx="21590" cy="0"/>
          </a:xfrm>
          <a:custGeom>
            <a:avLst/>
            <a:gdLst/>
            <a:ahLst/>
            <a:cxnLst/>
            <a:rect l="l" t="t" r="r" b="b"/>
            <a:pathLst>
              <a:path w="21590">
                <a:moveTo>
                  <a:pt x="21589" y="0"/>
                </a:moveTo>
                <a:lnTo>
                  <a:pt x="0" y="0"/>
                </a:lnTo>
              </a:path>
            </a:pathLst>
          </a:custGeom>
          <a:ln w="22860">
            <a:solidFill>
              <a:srgbClr val="001F5F"/>
            </a:solidFill>
          </a:ln>
        </p:spPr>
        <p:txBody>
          <a:bodyPr wrap="square" lIns="0" tIns="0" rIns="0" bIns="0" rtlCol="0"/>
          <a:lstStyle/>
          <a:p>
            <a:endParaRPr/>
          </a:p>
        </p:txBody>
      </p:sp>
      <p:sp>
        <p:nvSpPr>
          <p:cNvPr id="160" name="object 160"/>
          <p:cNvSpPr/>
          <p:nvPr/>
        </p:nvSpPr>
        <p:spPr>
          <a:xfrm>
            <a:off x="548640" y="3964940"/>
            <a:ext cx="21590" cy="0"/>
          </a:xfrm>
          <a:custGeom>
            <a:avLst/>
            <a:gdLst/>
            <a:ahLst/>
            <a:cxnLst/>
            <a:rect l="l" t="t" r="r" b="b"/>
            <a:pathLst>
              <a:path w="21590">
                <a:moveTo>
                  <a:pt x="21589" y="0"/>
                </a:moveTo>
                <a:lnTo>
                  <a:pt x="0" y="0"/>
                </a:lnTo>
              </a:path>
            </a:pathLst>
          </a:custGeom>
          <a:ln w="22860">
            <a:solidFill>
              <a:srgbClr val="001F5F"/>
            </a:solidFill>
          </a:ln>
        </p:spPr>
        <p:txBody>
          <a:bodyPr wrap="square" lIns="0" tIns="0" rIns="0" bIns="0" rtlCol="0"/>
          <a:lstStyle/>
          <a:p>
            <a:endParaRPr/>
          </a:p>
        </p:txBody>
      </p:sp>
      <p:sp>
        <p:nvSpPr>
          <p:cNvPr id="161" name="object 161"/>
          <p:cNvSpPr/>
          <p:nvPr/>
        </p:nvSpPr>
        <p:spPr>
          <a:xfrm>
            <a:off x="504190" y="3964940"/>
            <a:ext cx="22860" cy="0"/>
          </a:xfrm>
          <a:custGeom>
            <a:avLst/>
            <a:gdLst/>
            <a:ahLst/>
            <a:cxnLst/>
            <a:rect l="l" t="t" r="r" b="b"/>
            <a:pathLst>
              <a:path w="22859">
                <a:moveTo>
                  <a:pt x="22859" y="0"/>
                </a:moveTo>
                <a:lnTo>
                  <a:pt x="0" y="0"/>
                </a:lnTo>
              </a:path>
            </a:pathLst>
          </a:custGeom>
          <a:ln w="22860">
            <a:solidFill>
              <a:srgbClr val="001F5F"/>
            </a:solidFill>
          </a:ln>
        </p:spPr>
        <p:txBody>
          <a:bodyPr wrap="square" lIns="0" tIns="0" rIns="0" bIns="0" rtlCol="0"/>
          <a:lstStyle/>
          <a:p>
            <a:endParaRPr/>
          </a:p>
        </p:txBody>
      </p:sp>
      <p:sp>
        <p:nvSpPr>
          <p:cNvPr id="162" name="object 162"/>
          <p:cNvSpPr/>
          <p:nvPr/>
        </p:nvSpPr>
        <p:spPr>
          <a:xfrm>
            <a:off x="468630" y="3958590"/>
            <a:ext cx="13970" cy="6350"/>
          </a:xfrm>
          <a:custGeom>
            <a:avLst/>
            <a:gdLst/>
            <a:ahLst/>
            <a:cxnLst/>
            <a:rect l="l" t="t" r="r" b="b"/>
            <a:pathLst>
              <a:path w="13970" h="6350">
                <a:moveTo>
                  <a:pt x="13970" y="6350"/>
                </a:moveTo>
                <a:lnTo>
                  <a:pt x="0" y="6350"/>
                </a:lnTo>
                <a:lnTo>
                  <a:pt x="0" y="0"/>
                </a:lnTo>
              </a:path>
            </a:pathLst>
          </a:custGeom>
          <a:ln w="22860">
            <a:solidFill>
              <a:srgbClr val="001F5F"/>
            </a:solidFill>
          </a:ln>
        </p:spPr>
        <p:txBody>
          <a:bodyPr wrap="square" lIns="0" tIns="0" rIns="0" bIns="0" rtlCol="0"/>
          <a:lstStyle/>
          <a:p>
            <a:endParaRPr/>
          </a:p>
        </p:txBody>
      </p:sp>
      <p:sp>
        <p:nvSpPr>
          <p:cNvPr id="163" name="object 163"/>
          <p:cNvSpPr/>
          <p:nvPr/>
        </p:nvSpPr>
        <p:spPr>
          <a:xfrm>
            <a:off x="468630" y="3914140"/>
            <a:ext cx="0" cy="21590"/>
          </a:xfrm>
          <a:custGeom>
            <a:avLst/>
            <a:gdLst/>
            <a:ahLst/>
            <a:cxnLst/>
            <a:rect l="l" t="t" r="r" b="b"/>
            <a:pathLst>
              <a:path h="21589">
                <a:moveTo>
                  <a:pt x="-11429" y="10795"/>
                </a:moveTo>
                <a:lnTo>
                  <a:pt x="11429" y="10795"/>
                </a:lnTo>
              </a:path>
            </a:pathLst>
          </a:custGeom>
          <a:ln w="21590">
            <a:solidFill>
              <a:srgbClr val="001F5F"/>
            </a:solidFill>
          </a:ln>
        </p:spPr>
        <p:txBody>
          <a:bodyPr wrap="square" lIns="0" tIns="0" rIns="0" bIns="0" rtlCol="0"/>
          <a:lstStyle/>
          <a:p>
            <a:endParaRPr/>
          </a:p>
        </p:txBody>
      </p:sp>
      <p:sp>
        <p:nvSpPr>
          <p:cNvPr id="164" name="object 164"/>
          <p:cNvSpPr/>
          <p:nvPr/>
        </p:nvSpPr>
        <p:spPr>
          <a:xfrm>
            <a:off x="468630" y="3870959"/>
            <a:ext cx="0" cy="21590"/>
          </a:xfrm>
          <a:custGeom>
            <a:avLst/>
            <a:gdLst/>
            <a:ahLst/>
            <a:cxnLst/>
            <a:rect l="l" t="t" r="r" b="b"/>
            <a:pathLst>
              <a:path h="21589">
                <a:moveTo>
                  <a:pt x="-11429" y="10794"/>
                </a:moveTo>
                <a:lnTo>
                  <a:pt x="11429" y="10794"/>
                </a:lnTo>
              </a:path>
            </a:pathLst>
          </a:custGeom>
          <a:ln w="21589">
            <a:solidFill>
              <a:srgbClr val="001F5F"/>
            </a:solidFill>
          </a:ln>
        </p:spPr>
        <p:txBody>
          <a:bodyPr wrap="square" lIns="0" tIns="0" rIns="0" bIns="0" rtlCol="0"/>
          <a:lstStyle/>
          <a:p>
            <a:endParaRPr/>
          </a:p>
        </p:txBody>
      </p:sp>
      <p:sp>
        <p:nvSpPr>
          <p:cNvPr id="165" name="object 165"/>
          <p:cNvSpPr/>
          <p:nvPr/>
        </p:nvSpPr>
        <p:spPr>
          <a:xfrm>
            <a:off x="468630" y="3826509"/>
            <a:ext cx="0" cy="21590"/>
          </a:xfrm>
          <a:custGeom>
            <a:avLst/>
            <a:gdLst/>
            <a:ahLst/>
            <a:cxnLst/>
            <a:rect l="l" t="t" r="r" b="b"/>
            <a:pathLst>
              <a:path h="21589">
                <a:moveTo>
                  <a:pt x="-11429" y="10794"/>
                </a:moveTo>
                <a:lnTo>
                  <a:pt x="11429" y="10794"/>
                </a:lnTo>
              </a:path>
            </a:pathLst>
          </a:custGeom>
          <a:ln w="21589">
            <a:solidFill>
              <a:srgbClr val="001F5F"/>
            </a:solidFill>
          </a:ln>
        </p:spPr>
        <p:txBody>
          <a:bodyPr wrap="square" lIns="0" tIns="0" rIns="0" bIns="0" rtlCol="0"/>
          <a:lstStyle/>
          <a:p>
            <a:endParaRPr/>
          </a:p>
        </p:txBody>
      </p:sp>
      <p:sp>
        <p:nvSpPr>
          <p:cNvPr id="166" name="object 166"/>
          <p:cNvSpPr/>
          <p:nvPr/>
        </p:nvSpPr>
        <p:spPr>
          <a:xfrm>
            <a:off x="468630" y="3782059"/>
            <a:ext cx="0" cy="22860"/>
          </a:xfrm>
          <a:custGeom>
            <a:avLst/>
            <a:gdLst/>
            <a:ahLst/>
            <a:cxnLst/>
            <a:rect l="l" t="t" r="r" b="b"/>
            <a:pathLst>
              <a:path h="22860">
                <a:moveTo>
                  <a:pt x="-11429" y="11429"/>
                </a:moveTo>
                <a:lnTo>
                  <a:pt x="11429" y="11429"/>
                </a:lnTo>
              </a:path>
            </a:pathLst>
          </a:custGeom>
          <a:ln w="22859">
            <a:solidFill>
              <a:srgbClr val="001F5F"/>
            </a:solidFill>
          </a:ln>
        </p:spPr>
        <p:txBody>
          <a:bodyPr wrap="square" lIns="0" tIns="0" rIns="0" bIns="0" rtlCol="0"/>
          <a:lstStyle/>
          <a:p>
            <a:endParaRPr/>
          </a:p>
        </p:txBody>
      </p:sp>
      <p:sp>
        <p:nvSpPr>
          <p:cNvPr id="167" name="object 167"/>
          <p:cNvSpPr/>
          <p:nvPr/>
        </p:nvSpPr>
        <p:spPr>
          <a:xfrm>
            <a:off x="468630" y="3738879"/>
            <a:ext cx="0" cy="21590"/>
          </a:xfrm>
          <a:custGeom>
            <a:avLst/>
            <a:gdLst/>
            <a:ahLst/>
            <a:cxnLst/>
            <a:rect l="l" t="t" r="r" b="b"/>
            <a:pathLst>
              <a:path h="21589">
                <a:moveTo>
                  <a:pt x="-11429" y="10795"/>
                </a:moveTo>
                <a:lnTo>
                  <a:pt x="11429" y="10795"/>
                </a:lnTo>
              </a:path>
            </a:pathLst>
          </a:custGeom>
          <a:ln w="21589">
            <a:solidFill>
              <a:srgbClr val="001F5F"/>
            </a:solidFill>
          </a:ln>
        </p:spPr>
        <p:txBody>
          <a:bodyPr wrap="square" lIns="0" tIns="0" rIns="0" bIns="0" rtlCol="0"/>
          <a:lstStyle/>
          <a:p>
            <a:endParaRPr/>
          </a:p>
        </p:txBody>
      </p:sp>
      <p:sp>
        <p:nvSpPr>
          <p:cNvPr id="168" name="object 168"/>
          <p:cNvSpPr/>
          <p:nvPr/>
        </p:nvSpPr>
        <p:spPr>
          <a:xfrm>
            <a:off x="468630" y="3694429"/>
            <a:ext cx="0" cy="21590"/>
          </a:xfrm>
          <a:custGeom>
            <a:avLst/>
            <a:gdLst/>
            <a:ahLst/>
            <a:cxnLst/>
            <a:rect l="l" t="t" r="r" b="b"/>
            <a:pathLst>
              <a:path h="21589">
                <a:moveTo>
                  <a:pt x="-11429" y="10795"/>
                </a:moveTo>
                <a:lnTo>
                  <a:pt x="11429" y="10795"/>
                </a:lnTo>
              </a:path>
            </a:pathLst>
          </a:custGeom>
          <a:ln w="21589">
            <a:solidFill>
              <a:srgbClr val="001F5F"/>
            </a:solidFill>
          </a:ln>
        </p:spPr>
        <p:txBody>
          <a:bodyPr wrap="square" lIns="0" tIns="0" rIns="0" bIns="0" rtlCol="0"/>
          <a:lstStyle/>
          <a:p>
            <a:endParaRPr/>
          </a:p>
        </p:txBody>
      </p:sp>
      <p:sp>
        <p:nvSpPr>
          <p:cNvPr id="169" name="object 169"/>
          <p:cNvSpPr/>
          <p:nvPr/>
        </p:nvSpPr>
        <p:spPr>
          <a:xfrm>
            <a:off x="468630" y="3651250"/>
            <a:ext cx="0" cy="21590"/>
          </a:xfrm>
          <a:custGeom>
            <a:avLst/>
            <a:gdLst/>
            <a:ahLst/>
            <a:cxnLst/>
            <a:rect l="l" t="t" r="r" b="b"/>
            <a:pathLst>
              <a:path h="21589">
                <a:moveTo>
                  <a:pt x="-11429" y="10794"/>
                </a:moveTo>
                <a:lnTo>
                  <a:pt x="11429" y="10794"/>
                </a:lnTo>
              </a:path>
            </a:pathLst>
          </a:custGeom>
          <a:ln w="21589">
            <a:solidFill>
              <a:srgbClr val="001F5F"/>
            </a:solidFill>
          </a:ln>
        </p:spPr>
        <p:txBody>
          <a:bodyPr wrap="square" lIns="0" tIns="0" rIns="0" bIns="0" rtlCol="0"/>
          <a:lstStyle/>
          <a:p>
            <a:endParaRPr/>
          </a:p>
        </p:txBody>
      </p:sp>
      <p:sp>
        <p:nvSpPr>
          <p:cNvPr id="170" name="object 170"/>
          <p:cNvSpPr/>
          <p:nvPr/>
        </p:nvSpPr>
        <p:spPr>
          <a:xfrm>
            <a:off x="468630" y="3606800"/>
            <a:ext cx="0" cy="21590"/>
          </a:xfrm>
          <a:custGeom>
            <a:avLst/>
            <a:gdLst/>
            <a:ahLst/>
            <a:cxnLst/>
            <a:rect l="l" t="t" r="r" b="b"/>
            <a:pathLst>
              <a:path h="21589">
                <a:moveTo>
                  <a:pt x="-11429" y="10794"/>
                </a:moveTo>
                <a:lnTo>
                  <a:pt x="11429" y="10794"/>
                </a:lnTo>
              </a:path>
            </a:pathLst>
          </a:custGeom>
          <a:ln w="21589">
            <a:solidFill>
              <a:srgbClr val="001F5F"/>
            </a:solidFill>
          </a:ln>
        </p:spPr>
        <p:txBody>
          <a:bodyPr wrap="square" lIns="0" tIns="0" rIns="0" bIns="0" rtlCol="0"/>
          <a:lstStyle/>
          <a:p>
            <a:endParaRPr/>
          </a:p>
        </p:txBody>
      </p:sp>
      <p:sp>
        <p:nvSpPr>
          <p:cNvPr id="171" name="object 171"/>
          <p:cNvSpPr/>
          <p:nvPr/>
        </p:nvSpPr>
        <p:spPr>
          <a:xfrm>
            <a:off x="468630" y="3562350"/>
            <a:ext cx="0" cy="22860"/>
          </a:xfrm>
          <a:custGeom>
            <a:avLst/>
            <a:gdLst/>
            <a:ahLst/>
            <a:cxnLst/>
            <a:rect l="l" t="t" r="r" b="b"/>
            <a:pathLst>
              <a:path h="22860">
                <a:moveTo>
                  <a:pt x="-11429" y="11429"/>
                </a:moveTo>
                <a:lnTo>
                  <a:pt x="11429" y="11429"/>
                </a:lnTo>
              </a:path>
            </a:pathLst>
          </a:custGeom>
          <a:ln w="22860">
            <a:solidFill>
              <a:srgbClr val="001F5F"/>
            </a:solidFill>
          </a:ln>
        </p:spPr>
        <p:txBody>
          <a:bodyPr wrap="square" lIns="0" tIns="0" rIns="0" bIns="0" rtlCol="0"/>
          <a:lstStyle/>
          <a:p>
            <a:endParaRPr/>
          </a:p>
        </p:txBody>
      </p:sp>
      <p:sp>
        <p:nvSpPr>
          <p:cNvPr id="172" name="object 172"/>
          <p:cNvSpPr/>
          <p:nvPr/>
        </p:nvSpPr>
        <p:spPr>
          <a:xfrm>
            <a:off x="468630" y="3519170"/>
            <a:ext cx="0" cy="21590"/>
          </a:xfrm>
          <a:custGeom>
            <a:avLst/>
            <a:gdLst/>
            <a:ahLst/>
            <a:cxnLst/>
            <a:rect l="l" t="t" r="r" b="b"/>
            <a:pathLst>
              <a:path h="21589">
                <a:moveTo>
                  <a:pt x="-11429" y="10795"/>
                </a:moveTo>
                <a:lnTo>
                  <a:pt x="11429" y="10795"/>
                </a:lnTo>
              </a:path>
            </a:pathLst>
          </a:custGeom>
          <a:ln w="21589">
            <a:solidFill>
              <a:srgbClr val="001F5F"/>
            </a:solidFill>
          </a:ln>
        </p:spPr>
        <p:txBody>
          <a:bodyPr wrap="square" lIns="0" tIns="0" rIns="0" bIns="0" rtlCol="0"/>
          <a:lstStyle/>
          <a:p>
            <a:endParaRPr/>
          </a:p>
        </p:txBody>
      </p:sp>
      <p:sp>
        <p:nvSpPr>
          <p:cNvPr id="173" name="object 173"/>
          <p:cNvSpPr/>
          <p:nvPr/>
        </p:nvSpPr>
        <p:spPr>
          <a:xfrm>
            <a:off x="468630" y="3474720"/>
            <a:ext cx="0" cy="22860"/>
          </a:xfrm>
          <a:custGeom>
            <a:avLst/>
            <a:gdLst/>
            <a:ahLst/>
            <a:cxnLst/>
            <a:rect l="l" t="t" r="r" b="b"/>
            <a:pathLst>
              <a:path h="22860">
                <a:moveTo>
                  <a:pt x="-11429" y="11429"/>
                </a:moveTo>
                <a:lnTo>
                  <a:pt x="11429" y="11429"/>
                </a:lnTo>
              </a:path>
            </a:pathLst>
          </a:custGeom>
          <a:ln w="22859">
            <a:solidFill>
              <a:srgbClr val="001F5F"/>
            </a:solidFill>
          </a:ln>
        </p:spPr>
        <p:txBody>
          <a:bodyPr wrap="square" lIns="0" tIns="0" rIns="0" bIns="0" rtlCol="0"/>
          <a:lstStyle/>
          <a:p>
            <a:endParaRPr/>
          </a:p>
        </p:txBody>
      </p:sp>
      <p:sp>
        <p:nvSpPr>
          <p:cNvPr id="174" name="object 174"/>
          <p:cNvSpPr/>
          <p:nvPr/>
        </p:nvSpPr>
        <p:spPr>
          <a:xfrm>
            <a:off x="468630" y="3431540"/>
            <a:ext cx="0" cy="21590"/>
          </a:xfrm>
          <a:custGeom>
            <a:avLst/>
            <a:gdLst/>
            <a:ahLst/>
            <a:cxnLst/>
            <a:rect l="l" t="t" r="r" b="b"/>
            <a:pathLst>
              <a:path h="21589">
                <a:moveTo>
                  <a:pt x="-11429" y="10794"/>
                </a:moveTo>
                <a:lnTo>
                  <a:pt x="11429" y="10794"/>
                </a:lnTo>
              </a:path>
            </a:pathLst>
          </a:custGeom>
          <a:ln w="21589">
            <a:solidFill>
              <a:srgbClr val="001F5F"/>
            </a:solidFill>
          </a:ln>
        </p:spPr>
        <p:txBody>
          <a:bodyPr wrap="square" lIns="0" tIns="0" rIns="0" bIns="0" rtlCol="0"/>
          <a:lstStyle/>
          <a:p>
            <a:endParaRPr/>
          </a:p>
        </p:txBody>
      </p:sp>
      <p:sp>
        <p:nvSpPr>
          <p:cNvPr id="175" name="object 175"/>
          <p:cNvSpPr/>
          <p:nvPr/>
        </p:nvSpPr>
        <p:spPr>
          <a:xfrm>
            <a:off x="468630" y="3387090"/>
            <a:ext cx="0" cy="21590"/>
          </a:xfrm>
          <a:custGeom>
            <a:avLst/>
            <a:gdLst/>
            <a:ahLst/>
            <a:cxnLst/>
            <a:rect l="l" t="t" r="r" b="b"/>
            <a:pathLst>
              <a:path h="21589">
                <a:moveTo>
                  <a:pt x="-11429" y="10794"/>
                </a:moveTo>
                <a:lnTo>
                  <a:pt x="11429" y="10794"/>
                </a:lnTo>
              </a:path>
            </a:pathLst>
          </a:custGeom>
          <a:ln w="21589">
            <a:solidFill>
              <a:srgbClr val="001F5F"/>
            </a:solidFill>
          </a:ln>
        </p:spPr>
        <p:txBody>
          <a:bodyPr wrap="square" lIns="0" tIns="0" rIns="0" bIns="0" rtlCol="0"/>
          <a:lstStyle/>
          <a:p>
            <a:endParaRPr/>
          </a:p>
        </p:txBody>
      </p:sp>
      <p:sp>
        <p:nvSpPr>
          <p:cNvPr id="176" name="object 176"/>
          <p:cNvSpPr/>
          <p:nvPr/>
        </p:nvSpPr>
        <p:spPr>
          <a:xfrm>
            <a:off x="468630" y="3343909"/>
            <a:ext cx="0" cy="21590"/>
          </a:xfrm>
          <a:custGeom>
            <a:avLst/>
            <a:gdLst/>
            <a:ahLst/>
            <a:cxnLst/>
            <a:rect l="l" t="t" r="r" b="b"/>
            <a:pathLst>
              <a:path h="21589">
                <a:moveTo>
                  <a:pt x="-11429" y="10794"/>
                </a:moveTo>
                <a:lnTo>
                  <a:pt x="11429" y="10794"/>
                </a:lnTo>
              </a:path>
            </a:pathLst>
          </a:custGeom>
          <a:ln w="21589">
            <a:solidFill>
              <a:srgbClr val="001F5F"/>
            </a:solidFill>
          </a:ln>
        </p:spPr>
        <p:txBody>
          <a:bodyPr wrap="square" lIns="0" tIns="0" rIns="0" bIns="0" rtlCol="0"/>
          <a:lstStyle/>
          <a:p>
            <a:endParaRPr/>
          </a:p>
        </p:txBody>
      </p:sp>
      <p:sp>
        <p:nvSpPr>
          <p:cNvPr id="177" name="object 177"/>
          <p:cNvSpPr/>
          <p:nvPr/>
        </p:nvSpPr>
        <p:spPr>
          <a:xfrm>
            <a:off x="468630" y="3299459"/>
            <a:ext cx="0" cy="21590"/>
          </a:xfrm>
          <a:custGeom>
            <a:avLst/>
            <a:gdLst/>
            <a:ahLst/>
            <a:cxnLst/>
            <a:rect l="l" t="t" r="r" b="b"/>
            <a:pathLst>
              <a:path h="21589">
                <a:moveTo>
                  <a:pt x="-11429" y="10794"/>
                </a:moveTo>
                <a:lnTo>
                  <a:pt x="11429" y="10794"/>
                </a:lnTo>
              </a:path>
            </a:pathLst>
          </a:custGeom>
          <a:ln w="21589">
            <a:solidFill>
              <a:srgbClr val="001F5F"/>
            </a:solidFill>
          </a:ln>
        </p:spPr>
        <p:txBody>
          <a:bodyPr wrap="square" lIns="0" tIns="0" rIns="0" bIns="0" rtlCol="0"/>
          <a:lstStyle/>
          <a:p>
            <a:endParaRPr/>
          </a:p>
        </p:txBody>
      </p:sp>
      <p:sp>
        <p:nvSpPr>
          <p:cNvPr id="178" name="object 178"/>
          <p:cNvSpPr/>
          <p:nvPr/>
        </p:nvSpPr>
        <p:spPr>
          <a:xfrm>
            <a:off x="468630" y="3255009"/>
            <a:ext cx="0" cy="22860"/>
          </a:xfrm>
          <a:custGeom>
            <a:avLst/>
            <a:gdLst/>
            <a:ahLst/>
            <a:cxnLst/>
            <a:rect l="l" t="t" r="r" b="b"/>
            <a:pathLst>
              <a:path h="22860">
                <a:moveTo>
                  <a:pt x="-11429" y="11430"/>
                </a:moveTo>
                <a:lnTo>
                  <a:pt x="11429" y="11430"/>
                </a:lnTo>
              </a:path>
            </a:pathLst>
          </a:custGeom>
          <a:ln w="22860">
            <a:solidFill>
              <a:srgbClr val="001F5F"/>
            </a:solidFill>
          </a:ln>
        </p:spPr>
        <p:txBody>
          <a:bodyPr wrap="square" lIns="0" tIns="0" rIns="0" bIns="0" rtlCol="0"/>
          <a:lstStyle/>
          <a:p>
            <a:endParaRPr/>
          </a:p>
        </p:txBody>
      </p:sp>
      <p:sp>
        <p:nvSpPr>
          <p:cNvPr id="179" name="object 179"/>
          <p:cNvSpPr/>
          <p:nvPr/>
        </p:nvSpPr>
        <p:spPr>
          <a:xfrm>
            <a:off x="468630" y="3211829"/>
            <a:ext cx="0" cy="21590"/>
          </a:xfrm>
          <a:custGeom>
            <a:avLst/>
            <a:gdLst/>
            <a:ahLst/>
            <a:cxnLst/>
            <a:rect l="l" t="t" r="r" b="b"/>
            <a:pathLst>
              <a:path h="21589">
                <a:moveTo>
                  <a:pt x="-11429" y="10795"/>
                </a:moveTo>
                <a:lnTo>
                  <a:pt x="11429" y="10795"/>
                </a:lnTo>
              </a:path>
            </a:pathLst>
          </a:custGeom>
          <a:ln w="21590">
            <a:solidFill>
              <a:srgbClr val="001F5F"/>
            </a:solidFill>
          </a:ln>
        </p:spPr>
        <p:txBody>
          <a:bodyPr wrap="square" lIns="0" tIns="0" rIns="0" bIns="0" rtlCol="0"/>
          <a:lstStyle/>
          <a:p>
            <a:endParaRPr/>
          </a:p>
        </p:txBody>
      </p:sp>
      <p:sp>
        <p:nvSpPr>
          <p:cNvPr id="180" name="object 180"/>
          <p:cNvSpPr/>
          <p:nvPr/>
        </p:nvSpPr>
        <p:spPr>
          <a:xfrm>
            <a:off x="468630" y="3167379"/>
            <a:ext cx="0" cy="21590"/>
          </a:xfrm>
          <a:custGeom>
            <a:avLst/>
            <a:gdLst/>
            <a:ahLst/>
            <a:cxnLst/>
            <a:rect l="l" t="t" r="r" b="b"/>
            <a:pathLst>
              <a:path h="21589">
                <a:moveTo>
                  <a:pt x="-11429" y="10795"/>
                </a:moveTo>
                <a:lnTo>
                  <a:pt x="11429" y="10795"/>
                </a:lnTo>
              </a:path>
            </a:pathLst>
          </a:custGeom>
          <a:ln w="21590">
            <a:solidFill>
              <a:srgbClr val="001F5F"/>
            </a:solidFill>
          </a:ln>
        </p:spPr>
        <p:txBody>
          <a:bodyPr wrap="square" lIns="0" tIns="0" rIns="0" bIns="0" rtlCol="0"/>
          <a:lstStyle/>
          <a:p>
            <a:endParaRPr/>
          </a:p>
        </p:txBody>
      </p:sp>
      <p:sp>
        <p:nvSpPr>
          <p:cNvPr id="181" name="object 181"/>
          <p:cNvSpPr/>
          <p:nvPr/>
        </p:nvSpPr>
        <p:spPr>
          <a:xfrm>
            <a:off x="468630" y="3141979"/>
            <a:ext cx="17780" cy="3810"/>
          </a:xfrm>
          <a:custGeom>
            <a:avLst/>
            <a:gdLst/>
            <a:ahLst/>
            <a:cxnLst/>
            <a:rect l="l" t="t" r="r" b="b"/>
            <a:pathLst>
              <a:path w="17779" h="3810">
                <a:moveTo>
                  <a:pt x="0" y="3810"/>
                </a:moveTo>
                <a:lnTo>
                  <a:pt x="0" y="0"/>
                </a:lnTo>
                <a:lnTo>
                  <a:pt x="17779" y="0"/>
                </a:lnTo>
              </a:path>
            </a:pathLst>
          </a:custGeom>
          <a:ln w="22859">
            <a:solidFill>
              <a:srgbClr val="001F5F"/>
            </a:solidFill>
          </a:ln>
        </p:spPr>
        <p:txBody>
          <a:bodyPr wrap="square" lIns="0" tIns="0" rIns="0" bIns="0" rtlCol="0"/>
          <a:lstStyle/>
          <a:p>
            <a:endParaRPr/>
          </a:p>
        </p:txBody>
      </p:sp>
      <p:sp>
        <p:nvSpPr>
          <p:cNvPr id="182" name="object 182"/>
          <p:cNvSpPr/>
          <p:nvPr/>
        </p:nvSpPr>
        <p:spPr>
          <a:xfrm>
            <a:off x="508000" y="3141979"/>
            <a:ext cx="21590" cy="0"/>
          </a:xfrm>
          <a:custGeom>
            <a:avLst/>
            <a:gdLst/>
            <a:ahLst/>
            <a:cxnLst/>
            <a:rect l="l" t="t" r="r" b="b"/>
            <a:pathLst>
              <a:path w="21590">
                <a:moveTo>
                  <a:pt x="0" y="0"/>
                </a:moveTo>
                <a:lnTo>
                  <a:pt x="21590" y="0"/>
                </a:lnTo>
              </a:path>
            </a:pathLst>
          </a:custGeom>
          <a:ln w="22860">
            <a:solidFill>
              <a:srgbClr val="001F5F"/>
            </a:solidFill>
          </a:ln>
        </p:spPr>
        <p:txBody>
          <a:bodyPr wrap="square" lIns="0" tIns="0" rIns="0" bIns="0" rtlCol="0"/>
          <a:lstStyle/>
          <a:p>
            <a:endParaRPr/>
          </a:p>
        </p:txBody>
      </p:sp>
      <p:sp>
        <p:nvSpPr>
          <p:cNvPr id="183" name="object 183"/>
          <p:cNvSpPr/>
          <p:nvPr/>
        </p:nvSpPr>
        <p:spPr>
          <a:xfrm>
            <a:off x="552450" y="3141979"/>
            <a:ext cx="21590" cy="0"/>
          </a:xfrm>
          <a:custGeom>
            <a:avLst/>
            <a:gdLst/>
            <a:ahLst/>
            <a:cxnLst/>
            <a:rect l="l" t="t" r="r" b="b"/>
            <a:pathLst>
              <a:path w="21590">
                <a:moveTo>
                  <a:pt x="0" y="0"/>
                </a:moveTo>
                <a:lnTo>
                  <a:pt x="21590" y="0"/>
                </a:lnTo>
              </a:path>
            </a:pathLst>
          </a:custGeom>
          <a:ln w="22860">
            <a:solidFill>
              <a:srgbClr val="001F5F"/>
            </a:solidFill>
          </a:ln>
        </p:spPr>
        <p:txBody>
          <a:bodyPr wrap="square" lIns="0" tIns="0" rIns="0" bIns="0" rtlCol="0"/>
          <a:lstStyle/>
          <a:p>
            <a:endParaRPr/>
          </a:p>
        </p:txBody>
      </p:sp>
      <p:sp>
        <p:nvSpPr>
          <p:cNvPr id="184" name="object 184"/>
          <p:cNvSpPr/>
          <p:nvPr/>
        </p:nvSpPr>
        <p:spPr>
          <a:xfrm>
            <a:off x="595630" y="3141979"/>
            <a:ext cx="21590" cy="0"/>
          </a:xfrm>
          <a:custGeom>
            <a:avLst/>
            <a:gdLst/>
            <a:ahLst/>
            <a:cxnLst/>
            <a:rect l="l" t="t" r="r" b="b"/>
            <a:pathLst>
              <a:path w="21590">
                <a:moveTo>
                  <a:pt x="0" y="0"/>
                </a:moveTo>
                <a:lnTo>
                  <a:pt x="21590" y="0"/>
                </a:lnTo>
              </a:path>
            </a:pathLst>
          </a:custGeom>
          <a:ln w="22860">
            <a:solidFill>
              <a:srgbClr val="001F5F"/>
            </a:solidFill>
          </a:ln>
        </p:spPr>
        <p:txBody>
          <a:bodyPr wrap="square" lIns="0" tIns="0" rIns="0" bIns="0" rtlCol="0"/>
          <a:lstStyle/>
          <a:p>
            <a:endParaRPr/>
          </a:p>
        </p:txBody>
      </p:sp>
      <p:sp>
        <p:nvSpPr>
          <p:cNvPr id="185" name="object 185"/>
          <p:cNvSpPr/>
          <p:nvPr/>
        </p:nvSpPr>
        <p:spPr>
          <a:xfrm>
            <a:off x="640080" y="3141979"/>
            <a:ext cx="21590" cy="0"/>
          </a:xfrm>
          <a:custGeom>
            <a:avLst/>
            <a:gdLst/>
            <a:ahLst/>
            <a:cxnLst/>
            <a:rect l="l" t="t" r="r" b="b"/>
            <a:pathLst>
              <a:path w="21590">
                <a:moveTo>
                  <a:pt x="0" y="0"/>
                </a:moveTo>
                <a:lnTo>
                  <a:pt x="21590" y="0"/>
                </a:lnTo>
              </a:path>
            </a:pathLst>
          </a:custGeom>
          <a:ln w="22860">
            <a:solidFill>
              <a:srgbClr val="001F5F"/>
            </a:solidFill>
          </a:ln>
        </p:spPr>
        <p:txBody>
          <a:bodyPr wrap="square" lIns="0" tIns="0" rIns="0" bIns="0" rtlCol="0"/>
          <a:lstStyle/>
          <a:p>
            <a:endParaRPr/>
          </a:p>
        </p:txBody>
      </p:sp>
      <p:sp>
        <p:nvSpPr>
          <p:cNvPr id="186" name="object 186"/>
          <p:cNvSpPr/>
          <p:nvPr/>
        </p:nvSpPr>
        <p:spPr>
          <a:xfrm>
            <a:off x="683259" y="3141979"/>
            <a:ext cx="22860" cy="0"/>
          </a:xfrm>
          <a:custGeom>
            <a:avLst/>
            <a:gdLst/>
            <a:ahLst/>
            <a:cxnLst/>
            <a:rect l="l" t="t" r="r" b="b"/>
            <a:pathLst>
              <a:path w="22859">
                <a:moveTo>
                  <a:pt x="0" y="0"/>
                </a:moveTo>
                <a:lnTo>
                  <a:pt x="22860" y="0"/>
                </a:lnTo>
              </a:path>
            </a:pathLst>
          </a:custGeom>
          <a:ln w="22860">
            <a:solidFill>
              <a:srgbClr val="001F5F"/>
            </a:solidFill>
          </a:ln>
        </p:spPr>
        <p:txBody>
          <a:bodyPr wrap="square" lIns="0" tIns="0" rIns="0" bIns="0" rtlCol="0"/>
          <a:lstStyle/>
          <a:p>
            <a:endParaRPr/>
          </a:p>
        </p:txBody>
      </p:sp>
      <p:sp>
        <p:nvSpPr>
          <p:cNvPr id="187" name="object 187"/>
          <p:cNvSpPr/>
          <p:nvPr/>
        </p:nvSpPr>
        <p:spPr>
          <a:xfrm>
            <a:off x="727709" y="3141979"/>
            <a:ext cx="21590" cy="0"/>
          </a:xfrm>
          <a:custGeom>
            <a:avLst/>
            <a:gdLst/>
            <a:ahLst/>
            <a:cxnLst/>
            <a:rect l="l" t="t" r="r" b="b"/>
            <a:pathLst>
              <a:path w="21590">
                <a:moveTo>
                  <a:pt x="0" y="0"/>
                </a:moveTo>
                <a:lnTo>
                  <a:pt x="21590" y="0"/>
                </a:lnTo>
              </a:path>
            </a:pathLst>
          </a:custGeom>
          <a:ln w="22860">
            <a:solidFill>
              <a:srgbClr val="001F5F"/>
            </a:solidFill>
          </a:ln>
        </p:spPr>
        <p:txBody>
          <a:bodyPr wrap="square" lIns="0" tIns="0" rIns="0" bIns="0" rtlCol="0"/>
          <a:lstStyle/>
          <a:p>
            <a:endParaRPr/>
          </a:p>
        </p:txBody>
      </p:sp>
      <p:sp>
        <p:nvSpPr>
          <p:cNvPr id="188" name="object 188"/>
          <p:cNvSpPr/>
          <p:nvPr/>
        </p:nvSpPr>
        <p:spPr>
          <a:xfrm>
            <a:off x="770890" y="3141979"/>
            <a:ext cx="22860" cy="0"/>
          </a:xfrm>
          <a:custGeom>
            <a:avLst/>
            <a:gdLst/>
            <a:ahLst/>
            <a:cxnLst/>
            <a:rect l="l" t="t" r="r" b="b"/>
            <a:pathLst>
              <a:path w="22859">
                <a:moveTo>
                  <a:pt x="0" y="0"/>
                </a:moveTo>
                <a:lnTo>
                  <a:pt x="22859" y="0"/>
                </a:lnTo>
              </a:path>
            </a:pathLst>
          </a:custGeom>
          <a:ln w="22860">
            <a:solidFill>
              <a:srgbClr val="001F5F"/>
            </a:solidFill>
          </a:ln>
        </p:spPr>
        <p:txBody>
          <a:bodyPr wrap="square" lIns="0" tIns="0" rIns="0" bIns="0" rtlCol="0"/>
          <a:lstStyle/>
          <a:p>
            <a:endParaRPr/>
          </a:p>
        </p:txBody>
      </p:sp>
      <p:sp>
        <p:nvSpPr>
          <p:cNvPr id="189" name="object 189"/>
          <p:cNvSpPr/>
          <p:nvPr/>
        </p:nvSpPr>
        <p:spPr>
          <a:xfrm>
            <a:off x="815339" y="3141979"/>
            <a:ext cx="21590" cy="0"/>
          </a:xfrm>
          <a:custGeom>
            <a:avLst/>
            <a:gdLst/>
            <a:ahLst/>
            <a:cxnLst/>
            <a:rect l="l" t="t" r="r" b="b"/>
            <a:pathLst>
              <a:path w="21590">
                <a:moveTo>
                  <a:pt x="0" y="0"/>
                </a:moveTo>
                <a:lnTo>
                  <a:pt x="21590" y="0"/>
                </a:lnTo>
              </a:path>
            </a:pathLst>
          </a:custGeom>
          <a:ln w="22860">
            <a:solidFill>
              <a:srgbClr val="001F5F"/>
            </a:solidFill>
          </a:ln>
        </p:spPr>
        <p:txBody>
          <a:bodyPr wrap="square" lIns="0" tIns="0" rIns="0" bIns="0" rtlCol="0"/>
          <a:lstStyle/>
          <a:p>
            <a:endParaRPr/>
          </a:p>
        </p:txBody>
      </p:sp>
      <p:sp>
        <p:nvSpPr>
          <p:cNvPr id="190" name="object 190"/>
          <p:cNvSpPr/>
          <p:nvPr/>
        </p:nvSpPr>
        <p:spPr>
          <a:xfrm>
            <a:off x="859789" y="3141979"/>
            <a:ext cx="21590" cy="0"/>
          </a:xfrm>
          <a:custGeom>
            <a:avLst/>
            <a:gdLst/>
            <a:ahLst/>
            <a:cxnLst/>
            <a:rect l="l" t="t" r="r" b="b"/>
            <a:pathLst>
              <a:path w="21590">
                <a:moveTo>
                  <a:pt x="0" y="0"/>
                </a:moveTo>
                <a:lnTo>
                  <a:pt x="21590" y="0"/>
                </a:lnTo>
              </a:path>
            </a:pathLst>
          </a:custGeom>
          <a:ln w="22860">
            <a:solidFill>
              <a:srgbClr val="001F5F"/>
            </a:solidFill>
          </a:ln>
        </p:spPr>
        <p:txBody>
          <a:bodyPr wrap="square" lIns="0" tIns="0" rIns="0" bIns="0" rtlCol="0"/>
          <a:lstStyle/>
          <a:p>
            <a:endParaRPr/>
          </a:p>
        </p:txBody>
      </p:sp>
      <p:sp>
        <p:nvSpPr>
          <p:cNvPr id="191" name="object 191"/>
          <p:cNvSpPr/>
          <p:nvPr/>
        </p:nvSpPr>
        <p:spPr>
          <a:xfrm>
            <a:off x="902969" y="3141979"/>
            <a:ext cx="22860" cy="0"/>
          </a:xfrm>
          <a:custGeom>
            <a:avLst/>
            <a:gdLst/>
            <a:ahLst/>
            <a:cxnLst/>
            <a:rect l="l" t="t" r="r" b="b"/>
            <a:pathLst>
              <a:path w="22859">
                <a:moveTo>
                  <a:pt x="0" y="0"/>
                </a:moveTo>
                <a:lnTo>
                  <a:pt x="22860" y="0"/>
                </a:lnTo>
              </a:path>
            </a:pathLst>
          </a:custGeom>
          <a:ln w="22860">
            <a:solidFill>
              <a:srgbClr val="001F5F"/>
            </a:solidFill>
          </a:ln>
        </p:spPr>
        <p:txBody>
          <a:bodyPr wrap="square" lIns="0" tIns="0" rIns="0" bIns="0" rtlCol="0"/>
          <a:lstStyle/>
          <a:p>
            <a:endParaRPr/>
          </a:p>
        </p:txBody>
      </p:sp>
      <p:sp>
        <p:nvSpPr>
          <p:cNvPr id="192" name="object 192"/>
          <p:cNvSpPr/>
          <p:nvPr/>
        </p:nvSpPr>
        <p:spPr>
          <a:xfrm>
            <a:off x="947419" y="3141979"/>
            <a:ext cx="21590" cy="0"/>
          </a:xfrm>
          <a:custGeom>
            <a:avLst/>
            <a:gdLst/>
            <a:ahLst/>
            <a:cxnLst/>
            <a:rect l="l" t="t" r="r" b="b"/>
            <a:pathLst>
              <a:path w="21590">
                <a:moveTo>
                  <a:pt x="0" y="0"/>
                </a:moveTo>
                <a:lnTo>
                  <a:pt x="21590" y="0"/>
                </a:lnTo>
              </a:path>
            </a:pathLst>
          </a:custGeom>
          <a:ln w="22860">
            <a:solidFill>
              <a:srgbClr val="001F5F"/>
            </a:solidFill>
          </a:ln>
        </p:spPr>
        <p:txBody>
          <a:bodyPr wrap="square" lIns="0" tIns="0" rIns="0" bIns="0" rtlCol="0"/>
          <a:lstStyle/>
          <a:p>
            <a:endParaRPr/>
          </a:p>
        </p:txBody>
      </p:sp>
      <p:sp>
        <p:nvSpPr>
          <p:cNvPr id="193" name="object 193"/>
          <p:cNvSpPr/>
          <p:nvPr/>
        </p:nvSpPr>
        <p:spPr>
          <a:xfrm>
            <a:off x="990600" y="3141979"/>
            <a:ext cx="22860" cy="0"/>
          </a:xfrm>
          <a:custGeom>
            <a:avLst/>
            <a:gdLst/>
            <a:ahLst/>
            <a:cxnLst/>
            <a:rect l="l" t="t" r="r" b="b"/>
            <a:pathLst>
              <a:path w="22859">
                <a:moveTo>
                  <a:pt x="0" y="0"/>
                </a:moveTo>
                <a:lnTo>
                  <a:pt x="22859" y="0"/>
                </a:lnTo>
              </a:path>
            </a:pathLst>
          </a:custGeom>
          <a:ln w="22860">
            <a:solidFill>
              <a:srgbClr val="001F5F"/>
            </a:solidFill>
          </a:ln>
        </p:spPr>
        <p:txBody>
          <a:bodyPr wrap="square" lIns="0" tIns="0" rIns="0" bIns="0" rtlCol="0"/>
          <a:lstStyle/>
          <a:p>
            <a:endParaRPr/>
          </a:p>
        </p:txBody>
      </p:sp>
      <p:sp>
        <p:nvSpPr>
          <p:cNvPr id="194" name="object 194"/>
          <p:cNvSpPr/>
          <p:nvPr/>
        </p:nvSpPr>
        <p:spPr>
          <a:xfrm>
            <a:off x="1035050" y="3141979"/>
            <a:ext cx="21590" cy="0"/>
          </a:xfrm>
          <a:custGeom>
            <a:avLst/>
            <a:gdLst/>
            <a:ahLst/>
            <a:cxnLst/>
            <a:rect l="l" t="t" r="r" b="b"/>
            <a:pathLst>
              <a:path w="21590">
                <a:moveTo>
                  <a:pt x="0" y="0"/>
                </a:moveTo>
                <a:lnTo>
                  <a:pt x="21590" y="0"/>
                </a:lnTo>
              </a:path>
            </a:pathLst>
          </a:custGeom>
          <a:ln w="22860">
            <a:solidFill>
              <a:srgbClr val="001F5F"/>
            </a:solidFill>
          </a:ln>
        </p:spPr>
        <p:txBody>
          <a:bodyPr wrap="square" lIns="0" tIns="0" rIns="0" bIns="0" rtlCol="0"/>
          <a:lstStyle/>
          <a:p>
            <a:endParaRPr/>
          </a:p>
        </p:txBody>
      </p:sp>
      <p:sp>
        <p:nvSpPr>
          <p:cNvPr id="195" name="object 195"/>
          <p:cNvSpPr/>
          <p:nvPr/>
        </p:nvSpPr>
        <p:spPr>
          <a:xfrm>
            <a:off x="1079500" y="3141979"/>
            <a:ext cx="21590" cy="0"/>
          </a:xfrm>
          <a:custGeom>
            <a:avLst/>
            <a:gdLst/>
            <a:ahLst/>
            <a:cxnLst/>
            <a:rect l="l" t="t" r="r" b="b"/>
            <a:pathLst>
              <a:path w="21590">
                <a:moveTo>
                  <a:pt x="0" y="0"/>
                </a:moveTo>
                <a:lnTo>
                  <a:pt x="21590" y="0"/>
                </a:lnTo>
              </a:path>
            </a:pathLst>
          </a:custGeom>
          <a:ln w="22860">
            <a:solidFill>
              <a:srgbClr val="001F5F"/>
            </a:solidFill>
          </a:ln>
        </p:spPr>
        <p:txBody>
          <a:bodyPr wrap="square" lIns="0" tIns="0" rIns="0" bIns="0" rtlCol="0"/>
          <a:lstStyle/>
          <a:p>
            <a:endParaRPr/>
          </a:p>
        </p:txBody>
      </p:sp>
      <p:sp>
        <p:nvSpPr>
          <p:cNvPr id="196" name="object 196"/>
          <p:cNvSpPr/>
          <p:nvPr/>
        </p:nvSpPr>
        <p:spPr>
          <a:xfrm>
            <a:off x="1122680" y="3141979"/>
            <a:ext cx="21590" cy="0"/>
          </a:xfrm>
          <a:custGeom>
            <a:avLst/>
            <a:gdLst/>
            <a:ahLst/>
            <a:cxnLst/>
            <a:rect l="l" t="t" r="r" b="b"/>
            <a:pathLst>
              <a:path w="21590">
                <a:moveTo>
                  <a:pt x="0" y="0"/>
                </a:moveTo>
                <a:lnTo>
                  <a:pt x="21589" y="0"/>
                </a:lnTo>
              </a:path>
            </a:pathLst>
          </a:custGeom>
          <a:ln w="22860">
            <a:solidFill>
              <a:srgbClr val="001F5F"/>
            </a:solidFill>
          </a:ln>
        </p:spPr>
        <p:txBody>
          <a:bodyPr wrap="square" lIns="0" tIns="0" rIns="0" bIns="0" rtlCol="0"/>
          <a:lstStyle/>
          <a:p>
            <a:endParaRPr/>
          </a:p>
        </p:txBody>
      </p:sp>
      <p:sp>
        <p:nvSpPr>
          <p:cNvPr id="197" name="object 197"/>
          <p:cNvSpPr/>
          <p:nvPr/>
        </p:nvSpPr>
        <p:spPr>
          <a:xfrm>
            <a:off x="1167130" y="3141979"/>
            <a:ext cx="21590" cy="0"/>
          </a:xfrm>
          <a:custGeom>
            <a:avLst/>
            <a:gdLst/>
            <a:ahLst/>
            <a:cxnLst/>
            <a:rect l="l" t="t" r="r" b="b"/>
            <a:pathLst>
              <a:path w="21590">
                <a:moveTo>
                  <a:pt x="0" y="0"/>
                </a:moveTo>
                <a:lnTo>
                  <a:pt x="21589" y="0"/>
                </a:lnTo>
              </a:path>
            </a:pathLst>
          </a:custGeom>
          <a:ln w="22860">
            <a:solidFill>
              <a:srgbClr val="001F5F"/>
            </a:solidFill>
          </a:ln>
        </p:spPr>
        <p:txBody>
          <a:bodyPr wrap="square" lIns="0" tIns="0" rIns="0" bIns="0" rtlCol="0"/>
          <a:lstStyle/>
          <a:p>
            <a:endParaRPr/>
          </a:p>
        </p:txBody>
      </p:sp>
      <p:sp>
        <p:nvSpPr>
          <p:cNvPr id="198" name="object 198"/>
          <p:cNvSpPr/>
          <p:nvPr/>
        </p:nvSpPr>
        <p:spPr>
          <a:xfrm>
            <a:off x="1210310" y="3141979"/>
            <a:ext cx="22860" cy="0"/>
          </a:xfrm>
          <a:custGeom>
            <a:avLst/>
            <a:gdLst/>
            <a:ahLst/>
            <a:cxnLst/>
            <a:rect l="l" t="t" r="r" b="b"/>
            <a:pathLst>
              <a:path w="22859">
                <a:moveTo>
                  <a:pt x="0" y="0"/>
                </a:moveTo>
                <a:lnTo>
                  <a:pt x="22859" y="0"/>
                </a:lnTo>
              </a:path>
            </a:pathLst>
          </a:custGeom>
          <a:ln w="22860">
            <a:solidFill>
              <a:srgbClr val="001F5F"/>
            </a:solidFill>
          </a:ln>
        </p:spPr>
        <p:txBody>
          <a:bodyPr wrap="square" lIns="0" tIns="0" rIns="0" bIns="0" rtlCol="0"/>
          <a:lstStyle/>
          <a:p>
            <a:endParaRPr/>
          </a:p>
        </p:txBody>
      </p:sp>
      <p:sp>
        <p:nvSpPr>
          <p:cNvPr id="199" name="object 199"/>
          <p:cNvSpPr/>
          <p:nvPr/>
        </p:nvSpPr>
        <p:spPr>
          <a:xfrm>
            <a:off x="1254760" y="3141979"/>
            <a:ext cx="21590" cy="0"/>
          </a:xfrm>
          <a:custGeom>
            <a:avLst/>
            <a:gdLst/>
            <a:ahLst/>
            <a:cxnLst/>
            <a:rect l="l" t="t" r="r" b="b"/>
            <a:pathLst>
              <a:path w="21590">
                <a:moveTo>
                  <a:pt x="0" y="0"/>
                </a:moveTo>
                <a:lnTo>
                  <a:pt x="21590" y="0"/>
                </a:lnTo>
              </a:path>
            </a:pathLst>
          </a:custGeom>
          <a:ln w="22860">
            <a:solidFill>
              <a:srgbClr val="001F5F"/>
            </a:solidFill>
          </a:ln>
        </p:spPr>
        <p:txBody>
          <a:bodyPr wrap="square" lIns="0" tIns="0" rIns="0" bIns="0" rtlCol="0"/>
          <a:lstStyle/>
          <a:p>
            <a:endParaRPr/>
          </a:p>
        </p:txBody>
      </p:sp>
      <p:sp>
        <p:nvSpPr>
          <p:cNvPr id="200" name="object 200"/>
          <p:cNvSpPr/>
          <p:nvPr/>
        </p:nvSpPr>
        <p:spPr>
          <a:xfrm>
            <a:off x="1297939" y="3141979"/>
            <a:ext cx="22860" cy="0"/>
          </a:xfrm>
          <a:custGeom>
            <a:avLst/>
            <a:gdLst/>
            <a:ahLst/>
            <a:cxnLst/>
            <a:rect l="l" t="t" r="r" b="b"/>
            <a:pathLst>
              <a:path w="22859">
                <a:moveTo>
                  <a:pt x="0" y="0"/>
                </a:moveTo>
                <a:lnTo>
                  <a:pt x="22859" y="0"/>
                </a:lnTo>
              </a:path>
            </a:pathLst>
          </a:custGeom>
          <a:ln w="22860">
            <a:solidFill>
              <a:srgbClr val="001F5F"/>
            </a:solidFill>
          </a:ln>
        </p:spPr>
        <p:txBody>
          <a:bodyPr wrap="square" lIns="0" tIns="0" rIns="0" bIns="0" rtlCol="0"/>
          <a:lstStyle/>
          <a:p>
            <a:endParaRPr/>
          </a:p>
        </p:txBody>
      </p:sp>
      <p:sp>
        <p:nvSpPr>
          <p:cNvPr id="201" name="object 201"/>
          <p:cNvSpPr/>
          <p:nvPr/>
        </p:nvSpPr>
        <p:spPr>
          <a:xfrm>
            <a:off x="1342389" y="3141979"/>
            <a:ext cx="21590" cy="0"/>
          </a:xfrm>
          <a:custGeom>
            <a:avLst/>
            <a:gdLst/>
            <a:ahLst/>
            <a:cxnLst/>
            <a:rect l="l" t="t" r="r" b="b"/>
            <a:pathLst>
              <a:path w="21590">
                <a:moveTo>
                  <a:pt x="0" y="0"/>
                </a:moveTo>
                <a:lnTo>
                  <a:pt x="21590" y="0"/>
                </a:lnTo>
              </a:path>
            </a:pathLst>
          </a:custGeom>
          <a:ln w="22860">
            <a:solidFill>
              <a:srgbClr val="001F5F"/>
            </a:solidFill>
          </a:ln>
        </p:spPr>
        <p:txBody>
          <a:bodyPr wrap="square" lIns="0" tIns="0" rIns="0" bIns="0" rtlCol="0"/>
          <a:lstStyle/>
          <a:p>
            <a:endParaRPr/>
          </a:p>
        </p:txBody>
      </p:sp>
      <p:sp>
        <p:nvSpPr>
          <p:cNvPr id="202" name="object 202"/>
          <p:cNvSpPr/>
          <p:nvPr/>
        </p:nvSpPr>
        <p:spPr>
          <a:xfrm>
            <a:off x="1386839" y="3141979"/>
            <a:ext cx="21590" cy="0"/>
          </a:xfrm>
          <a:custGeom>
            <a:avLst/>
            <a:gdLst/>
            <a:ahLst/>
            <a:cxnLst/>
            <a:rect l="l" t="t" r="r" b="b"/>
            <a:pathLst>
              <a:path w="21590">
                <a:moveTo>
                  <a:pt x="0" y="0"/>
                </a:moveTo>
                <a:lnTo>
                  <a:pt x="21590" y="0"/>
                </a:lnTo>
              </a:path>
            </a:pathLst>
          </a:custGeom>
          <a:ln w="22860">
            <a:solidFill>
              <a:srgbClr val="001F5F"/>
            </a:solidFill>
          </a:ln>
        </p:spPr>
        <p:txBody>
          <a:bodyPr wrap="square" lIns="0" tIns="0" rIns="0" bIns="0" rtlCol="0"/>
          <a:lstStyle/>
          <a:p>
            <a:endParaRPr/>
          </a:p>
        </p:txBody>
      </p:sp>
      <p:sp>
        <p:nvSpPr>
          <p:cNvPr id="203" name="object 203"/>
          <p:cNvSpPr/>
          <p:nvPr/>
        </p:nvSpPr>
        <p:spPr>
          <a:xfrm>
            <a:off x="1430019" y="3141979"/>
            <a:ext cx="21590" cy="0"/>
          </a:xfrm>
          <a:custGeom>
            <a:avLst/>
            <a:gdLst/>
            <a:ahLst/>
            <a:cxnLst/>
            <a:rect l="l" t="t" r="r" b="b"/>
            <a:pathLst>
              <a:path w="21590">
                <a:moveTo>
                  <a:pt x="0" y="0"/>
                </a:moveTo>
                <a:lnTo>
                  <a:pt x="21590" y="0"/>
                </a:lnTo>
              </a:path>
            </a:pathLst>
          </a:custGeom>
          <a:ln w="22860">
            <a:solidFill>
              <a:srgbClr val="001F5F"/>
            </a:solidFill>
          </a:ln>
        </p:spPr>
        <p:txBody>
          <a:bodyPr wrap="square" lIns="0" tIns="0" rIns="0" bIns="0" rtlCol="0"/>
          <a:lstStyle/>
          <a:p>
            <a:endParaRPr/>
          </a:p>
        </p:txBody>
      </p:sp>
      <p:sp>
        <p:nvSpPr>
          <p:cNvPr id="204" name="object 204"/>
          <p:cNvSpPr/>
          <p:nvPr/>
        </p:nvSpPr>
        <p:spPr>
          <a:xfrm>
            <a:off x="1474469" y="3141979"/>
            <a:ext cx="21590" cy="0"/>
          </a:xfrm>
          <a:custGeom>
            <a:avLst/>
            <a:gdLst/>
            <a:ahLst/>
            <a:cxnLst/>
            <a:rect l="l" t="t" r="r" b="b"/>
            <a:pathLst>
              <a:path w="21590">
                <a:moveTo>
                  <a:pt x="0" y="0"/>
                </a:moveTo>
                <a:lnTo>
                  <a:pt x="21590" y="0"/>
                </a:lnTo>
              </a:path>
            </a:pathLst>
          </a:custGeom>
          <a:ln w="22860">
            <a:solidFill>
              <a:srgbClr val="001F5F"/>
            </a:solidFill>
          </a:ln>
        </p:spPr>
        <p:txBody>
          <a:bodyPr wrap="square" lIns="0" tIns="0" rIns="0" bIns="0" rtlCol="0"/>
          <a:lstStyle/>
          <a:p>
            <a:endParaRPr/>
          </a:p>
        </p:txBody>
      </p:sp>
      <p:sp>
        <p:nvSpPr>
          <p:cNvPr id="205" name="object 205"/>
          <p:cNvSpPr/>
          <p:nvPr/>
        </p:nvSpPr>
        <p:spPr>
          <a:xfrm>
            <a:off x="1517650" y="3141979"/>
            <a:ext cx="22860" cy="0"/>
          </a:xfrm>
          <a:custGeom>
            <a:avLst/>
            <a:gdLst/>
            <a:ahLst/>
            <a:cxnLst/>
            <a:rect l="l" t="t" r="r" b="b"/>
            <a:pathLst>
              <a:path w="22859">
                <a:moveTo>
                  <a:pt x="0" y="0"/>
                </a:moveTo>
                <a:lnTo>
                  <a:pt x="22859" y="0"/>
                </a:lnTo>
              </a:path>
            </a:pathLst>
          </a:custGeom>
          <a:ln w="22860">
            <a:solidFill>
              <a:srgbClr val="001F5F"/>
            </a:solidFill>
          </a:ln>
        </p:spPr>
        <p:txBody>
          <a:bodyPr wrap="square" lIns="0" tIns="0" rIns="0" bIns="0" rtlCol="0"/>
          <a:lstStyle/>
          <a:p>
            <a:endParaRPr/>
          </a:p>
        </p:txBody>
      </p:sp>
      <p:sp>
        <p:nvSpPr>
          <p:cNvPr id="206" name="object 206"/>
          <p:cNvSpPr/>
          <p:nvPr/>
        </p:nvSpPr>
        <p:spPr>
          <a:xfrm>
            <a:off x="1562100" y="3141979"/>
            <a:ext cx="21590" cy="0"/>
          </a:xfrm>
          <a:custGeom>
            <a:avLst/>
            <a:gdLst/>
            <a:ahLst/>
            <a:cxnLst/>
            <a:rect l="l" t="t" r="r" b="b"/>
            <a:pathLst>
              <a:path w="21590">
                <a:moveTo>
                  <a:pt x="0" y="0"/>
                </a:moveTo>
                <a:lnTo>
                  <a:pt x="21590" y="0"/>
                </a:lnTo>
              </a:path>
            </a:pathLst>
          </a:custGeom>
          <a:ln w="22860">
            <a:solidFill>
              <a:srgbClr val="001F5F"/>
            </a:solidFill>
          </a:ln>
        </p:spPr>
        <p:txBody>
          <a:bodyPr wrap="square" lIns="0" tIns="0" rIns="0" bIns="0" rtlCol="0"/>
          <a:lstStyle/>
          <a:p>
            <a:endParaRPr/>
          </a:p>
        </p:txBody>
      </p:sp>
      <p:sp>
        <p:nvSpPr>
          <p:cNvPr id="207" name="object 207"/>
          <p:cNvSpPr/>
          <p:nvPr/>
        </p:nvSpPr>
        <p:spPr>
          <a:xfrm>
            <a:off x="1606550" y="3141979"/>
            <a:ext cx="21590" cy="0"/>
          </a:xfrm>
          <a:custGeom>
            <a:avLst/>
            <a:gdLst/>
            <a:ahLst/>
            <a:cxnLst/>
            <a:rect l="l" t="t" r="r" b="b"/>
            <a:pathLst>
              <a:path w="21589">
                <a:moveTo>
                  <a:pt x="0" y="0"/>
                </a:moveTo>
                <a:lnTo>
                  <a:pt x="21589" y="0"/>
                </a:lnTo>
              </a:path>
            </a:pathLst>
          </a:custGeom>
          <a:ln w="22860">
            <a:solidFill>
              <a:srgbClr val="001F5F"/>
            </a:solidFill>
          </a:ln>
        </p:spPr>
        <p:txBody>
          <a:bodyPr wrap="square" lIns="0" tIns="0" rIns="0" bIns="0" rtlCol="0"/>
          <a:lstStyle/>
          <a:p>
            <a:endParaRPr/>
          </a:p>
        </p:txBody>
      </p:sp>
      <p:sp>
        <p:nvSpPr>
          <p:cNvPr id="208" name="object 208"/>
          <p:cNvSpPr/>
          <p:nvPr/>
        </p:nvSpPr>
        <p:spPr>
          <a:xfrm>
            <a:off x="1649729" y="3141979"/>
            <a:ext cx="21590" cy="0"/>
          </a:xfrm>
          <a:custGeom>
            <a:avLst/>
            <a:gdLst/>
            <a:ahLst/>
            <a:cxnLst/>
            <a:rect l="l" t="t" r="r" b="b"/>
            <a:pathLst>
              <a:path w="21589">
                <a:moveTo>
                  <a:pt x="0" y="0"/>
                </a:moveTo>
                <a:lnTo>
                  <a:pt x="21589" y="0"/>
                </a:lnTo>
              </a:path>
            </a:pathLst>
          </a:custGeom>
          <a:ln w="22860">
            <a:solidFill>
              <a:srgbClr val="001F5F"/>
            </a:solidFill>
          </a:ln>
        </p:spPr>
        <p:txBody>
          <a:bodyPr wrap="square" lIns="0" tIns="0" rIns="0" bIns="0" rtlCol="0"/>
          <a:lstStyle/>
          <a:p>
            <a:endParaRPr/>
          </a:p>
        </p:txBody>
      </p:sp>
      <p:sp>
        <p:nvSpPr>
          <p:cNvPr id="209" name="object 209"/>
          <p:cNvSpPr/>
          <p:nvPr/>
        </p:nvSpPr>
        <p:spPr>
          <a:xfrm>
            <a:off x="1694179" y="3141979"/>
            <a:ext cx="21590" cy="0"/>
          </a:xfrm>
          <a:custGeom>
            <a:avLst/>
            <a:gdLst/>
            <a:ahLst/>
            <a:cxnLst/>
            <a:rect l="l" t="t" r="r" b="b"/>
            <a:pathLst>
              <a:path w="21589">
                <a:moveTo>
                  <a:pt x="0" y="0"/>
                </a:moveTo>
                <a:lnTo>
                  <a:pt x="21589" y="0"/>
                </a:lnTo>
              </a:path>
            </a:pathLst>
          </a:custGeom>
          <a:ln w="22860">
            <a:solidFill>
              <a:srgbClr val="001F5F"/>
            </a:solidFill>
          </a:ln>
        </p:spPr>
        <p:txBody>
          <a:bodyPr wrap="square" lIns="0" tIns="0" rIns="0" bIns="0" rtlCol="0"/>
          <a:lstStyle/>
          <a:p>
            <a:endParaRPr/>
          </a:p>
        </p:txBody>
      </p:sp>
      <p:sp>
        <p:nvSpPr>
          <p:cNvPr id="210" name="object 210"/>
          <p:cNvSpPr/>
          <p:nvPr/>
        </p:nvSpPr>
        <p:spPr>
          <a:xfrm>
            <a:off x="1737360" y="3141979"/>
            <a:ext cx="22860" cy="0"/>
          </a:xfrm>
          <a:custGeom>
            <a:avLst/>
            <a:gdLst/>
            <a:ahLst/>
            <a:cxnLst/>
            <a:rect l="l" t="t" r="r" b="b"/>
            <a:pathLst>
              <a:path w="22860">
                <a:moveTo>
                  <a:pt x="0" y="0"/>
                </a:moveTo>
                <a:lnTo>
                  <a:pt x="22859" y="0"/>
                </a:lnTo>
              </a:path>
            </a:pathLst>
          </a:custGeom>
          <a:ln w="22860">
            <a:solidFill>
              <a:srgbClr val="001F5F"/>
            </a:solidFill>
          </a:ln>
        </p:spPr>
        <p:txBody>
          <a:bodyPr wrap="square" lIns="0" tIns="0" rIns="0" bIns="0" rtlCol="0"/>
          <a:lstStyle/>
          <a:p>
            <a:endParaRPr/>
          </a:p>
        </p:txBody>
      </p:sp>
      <p:sp>
        <p:nvSpPr>
          <p:cNvPr id="211" name="object 211"/>
          <p:cNvSpPr/>
          <p:nvPr/>
        </p:nvSpPr>
        <p:spPr>
          <a:xfrm>
            <a:off x="1781810" y="3141979"/>
            <a:ext cx="21590" cy="0"/>
          </a:xfrm>
          <a:custGeom>
            <a:avLst/>
            <a:gdLst/>
            <a:ahLst/>
            <a:cxnLst/>
            <a:rect l="l" t="t" r="r" b="b"/>
            <a:pathLst>
              <a:path w="21589">
                <a:moveTo>
                  <a:pt x="0" y="0"/>
                </a:moveTo>
                <a:lnTo>
                  <a:pt x="21589" y="0"/>
                </a:lnTo>
              </a:path>
            </a:pathLst>
          </a:custGeom>
          <a:ln w="22860">
            <a:solidFill>
              <a:srgbClr val="001F5F"/>
            </a:solidFill>
          </a:ln>
        </p:spPr>
        <p:txBody>
          <a:bodyPr wrap="square" lIns="0" tIns="0" rIns="0" bIns="0" rtlCol="0"/>
          <a:lstStyle/>
          <a:p>
            <a:endParaRPr/>
          </a:p>
        </p:txBody>
      </p:sp>
      <p:sp>
        <p:nvSpPr>
          <p:cNvPr id="212" name="object 212"/>
          <p:cNvSpPr/>
          <p:nvPr/>
        </p:nvSpPr>
        <p:spPr>
          <a:xfrm>
            <a:off x="1824989" y="3141979"/>
            <a:ext cx="22860" cy="0"/>
          </a:xfrm>
          <a:custGeom>
            <a:avLst/>
            <a:gdLst/>
            <a:ahLst/>
            <a:cxnLst/>
            <a:rect l="l" t="t" r="r" b="b"/>
            <a:pathLst>
              <a:path w="22860">
                <a:moveTo>
                  <a:pt x="0" y="0"/>
                </a:moveTo>
                <a:lnTo>
                  <a:pt x="22860" y="0"/>
                </a:lnTo>
              </a:path>
            </a:pathLst>
          </a:custGeom>
          <a:ln w="22860">
            <a:solidFill>
              <a:srgbClr val="001F5F"/>
            </a:solidFill>
          </a:ln>
        </p:spPr>
        <p:txBody>
          <a:bodyPr wrap="square" lIns="0" tIns="0" rIns="0" bIns="0" rtlCol="0"/>
          <a:lstStyle/>
          <a:p>
            <a:endParaRPr/>
          </a:p>
        </p:txBody>
      </p:sp>
      <p:sp>
        <p:nvSpPr>
          <p:cNvPr id="213" name="object 213"/>
          <p:cNvSpPr/>
          <p:nvPr/>
        </p:nvSpPr>
        <p:spPr>
          <a:xfrm>
            <a:off x="1869439" y="3141979"/>
            <a:ext cx="21590" cy="0"/>
          </a:xfrm>
          <a:custGeom>
            <a:avLst/>
            <a:gdLst/>
            <a:ahLst/>
            <a:cxnLst/>
            <a:rect l="l" t="t" r="r" b="b"/>
            <a:pathLst>
              <a:path w="21589">
                <a:moveTo>
                  <a:pt x="0" y="0"/>
                </a:moveTo>
                <a:lnTo>
                  <a:pt x="21590" y="0"/>
                </a:lnTo>
              </a:path>
            </a:pathLst>
          </a:custGeom>
          <a:ln w="22860">
            <a:solidFill>
              <a:srgbClr val="001F5F"/>
            </a:solidFill>
          </a:ln>
        </p:spPr>
        <p:txBody>
          <a:bodyPr wrap="square" lIns="0" tIns="0" rIns="0" bIns="0" rtlCol="0"/>
          <a:lstStyle/>
          <a:p>
            <a:endParaRPr/>
          </a:p>
        </p:txBody>
      </p:sp>
      <p:sp>
        <p:nvSpPr>
          <p:cNvPr id="214" name="object 214"/>
          <p:cNvSpPr/>
          <p:nvPr/>
        </p:nvSpPr>
        <p:spPr>
          <a:xfrm>
            <a:off x="1913889" y="3141979"/>
            <a:ext cx="21590" cy="0"/>
          </a:xfrm>
          <a:custGeom>
            <a:avLst/>
            <a:gdLst/>
            <a:ahLst/>
            <a:cxnLst/>
            <a:rect l="l" t="t" r="r" b="b"/>
            <a:pathLst>
              <a:path w="21589">
                <a:moveTo>
                  <a:pt x="0" y="0"/>
                </a:moveTo>
                <a:lnTo>
                  <a:pt x="21590" y="0"/>
                </a:lnTo>
              </a:path>
            </a:pathLst>
          </a:custGeom>
          <a:ln w="22860">
            <a:solidFill>
              <a:srgbClr val="001F5F"/>
            </a:solidFill>
          </a:ln>
        </p:spPr>
        <p:txBody>
          <a:bodyPr wrap="square" lIns="0" tIns="0" rIns="0" bIns="0" rtlCol="0"/>
          <a:lstStyle/>
          <a:p>
            <a:endParaRPr/>
          </a:p>
        </p:txBody>
      </p:sp>
      <p:sp>
        <p:nvSpPr>
          <p:cNvPr id="215" name="object 215"/>
          <p:cNvSpPr/>
          <p:nvPr/>
        </p:nvSpPr>
        <p:spPr>
          <a:xfrm>
            <a:off x="1957070" y="3141979"/>
            <a:ext cx="21590" cy="0"/>
          </a:xfrm>
          <a:custGeom>
            <a:avLst/>
            <a:gdLst/>
            <a:ahLst/>
            <a:cxnLst/>
            <a:rect l="l" t="t" r="r" b="b"/>
            <a:pathLst>
              <a:path w="21589">
                <a:moveTo>
                  <a:pt x="0" y="0"/>
                </a:moveTo>
                <a:lnTo>
                  <a:pt x="21590" y="0"/>
                </a:lnTo>
              </a:path>
            </a:pathLst>
          </a:custGeom>
          <a:ln w="22860">
            <a:solidFill>
              <a:srgbClr val="001F5F"/>
            </a:solidFill>
          </a:ln>
        </p:spPr>
        <p:txBody>
          <a:bodyPr wrap="square" lIns="0" tIns="0" rIns="0" bIns="0" rtlCol="0"/>
          <a:lstStyle/>
          <a:p>
            <a:endParaRPr/>
          </a:p>
        </p:txBody>
      </p:sp>
      <p:sp>
        <p:nvSpPr>
          <p:cNvPr id="216" name="object 216"/>
          <p:cNvSpPr/>
          <p:nvPr/>
        </p:nvSpPr>
        <p:spPr>
          <a:xfrm>
            <a:off x="2001520" y="3141979"/>
            <a:ext cx="21590" cy="0"/>
          </a:xfrm>
          <a:custGeom>
            <a:avLst/>
            <a:gdLst/>
            <a:ahLst/>
            <a:cxnLst/>
            <a:rect l="l" t="t" r="r" b="b"/>
            <a:pathLst>
              <a:path w="21589">
                <a:moveTo>
                  <a:pt x="0" y="0"/>
                </a:moveTo>
                <a:lnTo>
                  <a:pt x="21590" y="0"/>
                </a:lnTo>
              </a:path>
            </a:pathLst>
          </a:custGeom>
          <a:ln w="22860">
            <a:solidFill>
              <a:srgbClr val="001F5F"/>
            </a:solidFill>
          </a:ln>
        </p:spPr>
        <p:txBody>
          <a:bodyPr wrap="square" lIns="0" tIns="0" rIns="0" bIns="0" rtlCol="0"/>
          <a:lstStyle/>
          <a:p>
            <a:endParaRPr/>
          </a:p>
        </p:txBody>
      </p:sp>
      <p:sp>
        <p:nvSpPr>
          <p:cNvPr id="217" name="object 217"/>
          <p:cNvSpPr/>
          <p:nvPr/>
        </p:nvSpPr>
        <p:spPr>
          <a:xfrm>
            <a:off x="2044700" y="3141979"/>
            <a:ext cx="22860" cy="0"/>
          </a:xfrm>
          <a:custGeom>
            <a:avLst/>
            <a:gdLst/>
            <a:ahLst/>
            <a:cxnLst/>
            <a:rect l="l" t="t" r="r" b="b"/>
            <a:pathLst>
              <a:path w="22860">
                <a:moveTo>
                  <a:pt x="0" y="0"/>
                </a:moveTo>
                <a:lnTo>
                  <a:pt x="22860" y="0"/>
                </a:lnTo>
              </a:path>
            </a:pathLst>
          </a:custGeom>
          <a:ln w="22860">
            <a:solidFill>
              <a:srgbClr val="001F5F"/>
            </a:solidFill>
          </a:ln>
        </p:spPr>
        <p:txBody>
          <a:bodyPr wrap="square" lIns="0" tIns="0" rIns="0" bIns="0" rtlCol="0"/>
          <a:lstStyle/>
          <a:p>
            <a:endParaRPr/>
          </a:p>
        </p:txBody>
      </p:sp>
      <p:sp>
        <p:nvSpPr>
          <p:cNvPr id="218" name="object 218"/>
          <p:cNvSpPr/>
          <p:nvPr/>
        </p:nvSpPr>
        <p:spPr>
          <a:xfrm>
            <a:off x="2089150" y="3141979"/>
            <a:ext cx="21590" cy="0"/>
          </a:xfrm>
          <a:custGeom>
            <a:avLst/>
            <a:gdLst/>
            <a:ahLst/>
            <a:cxnLst/>
            <a:rect l="l" t="t" r="r" b="b"/>
            <a:pathLst>
              <a:path w="21589">
                <a:moveTo>
                  <a:pt x="0" y="0"/>
                </a:moveTo>
                <a:lnTo>
                  <a:pt x="21589" y="0"/>
                </a:lnTo>
              </a:path>
            </a:pathLst>
          </a:custGeom>
          <a:ln w="22860">
            <a:solidFill>
              <a:srgbClr val="001F5F"/>
            </a:solidFill>
          </a:ln>
        </p:spPr>
        <p:txBody>
          <a:bodyPr wrap="square" lIns="0" tIns="0" rIns="0" bIns="0" rtlCol="0"/>
          <a:lstStyle/>
          <a:p>
            <a:endParaRPr/>
          </a:p>
        </p:txBody>
      </p:sp>
      <p:sp>
        <p:nvSpPr>
          <p:cNvPr id="219" name="object 219"/>
          <p:cNvSpPr/>
          <p:nvPr/>
        </p:nvSpPr>
        <p:spPr>
          <a:xfrm>
            <a:off x="2133600" y="3141979"/>
            <a:ext cx="21590" cy="0"/>
          </a:xfrm>
          <a:custGeom>
            <a:avLst/>
            <a:gdLst/>
            <a:ahLst/>
            <a:cxnLst/>
            <a:rect l="l" t="t" r="r" b="b"/>
            <a:pathLst>
              <a:path w="21589">
                <a:moveTo>
                  <a:pt x="0" y="0"/>
                </a:moveTo>
                <a:lnTo>
                  <a:pt x="21589" y="0"/>
                </a:lnTo>
              </a:path>
            </a:pathLst>
          </a:custGeom>
          <a:ln w="22860">
            <a:solidFill>
              <a:srgbClr val="001F5F"/>
            </a:solidFill>
          </a:ln>
        </p:spPr>
        <p:txBody>
          <a:bodyPr wrap="square" lIns="0" tIns="0" rIns="0" bIns="0" rtlCol="0"/>
          <a:lstStyle/>
          <a:p>
            <a:endParaRPr/>
          </a:p>
        </p:txBody>
      </p:sp>
      <p:sp>
        <p:nvSpPr>
          <p:cNvPr id="220" name="object 220"/>
          <p:cNvSpPr/>
          <p:nvPr/>
        </p:nvSpPr>
        <p:spPr>
          <a:xfrm>
            <a:off x="2176779" y="3141979"/>
            <a:ext cx="21590" cy="0"/>
          </a:xfrm>
          <a:custGeom>
            <a:avLst/>
            <a:gdLst/>
            <a:ahLst/>
            <a:cxnLst/>
            <a:rect l="l" t="t" r="r" b="b"/>
            <a:pathLst>
              <a:path w="21589">
                <a:moveTo>
                  <a:pt x="0" y="0"/>
                </a:moveTo>
                <a:lnTo>
                  <a:pt x="21589" y="0"/>
                </a:lnTo>
              </a:path>
            </a:pathLst>
          </a:custGeom>
          <a:ln w="22860">
            <a:solidFill>
              <a:srgbClr val="001F5F"/>
            </a:solidFill>
          </a:ln>
        </p:spPr>
        <p:txBody>
          <a:bodyPr wrap="square" lIns="0" tIns="0" rIns="0" bIns="0" rtlCol="0"/>
          <a:lstStyle/>
          <a:p>
            <a:endParaRPr/>
          </a:p>
        </p:txBody>
      </p:sp>
      <p:sp>
        <p:nvSpPr>
          <p:cNvPr id="221" name="object 221"/>
          <p:cNvSpPr/>
          <p:nvPr/>
        </p:nvSpPr>
        <p:spPr>
          <a:xfrm>
            <a:off x="2221229" y="3141979"/>
            <a:ext cx="21590" cy="0"/>
          </a:xfrm>
          <a:custGeom>
            <a:avLst/>
            <a:gdLst/>
            <a:ahLst/>
            <a:cxnLst/>
            <a:rect l="l" t="t" r="r" b="b"/>
            <a:pathLst>
              <a:path w="21589">
                <a:moveTo>
                  <a:pt x="0" y="0"/>
                </a:moveTo>
                <a:lnTo>
                  <a:pt x="21589" y="0"/>
                </a:lnTo>
              </a:path>
            </a:pathLst>
          </a:custGeom>
          <a:ln w="22860">
            <a:solidFill>
              <a:srgbClr val="001F5F"/>
            </a:solidFill>
          </a:ln>
        </p:spPr>
        <p:txBody>
          <a:bodyPr wrap="square" lIns="0" tIns="0" rIns="0" bIns="0" rtlCol="0"/>
          <a:lstStyle/>
          <a:p>
            <a:endParaRPr/>
          </a:p>
        </p:txBody>
      </p:sp>
      <p:sp>
        <p:nvSpPr>
          <p:cNvPr id="222" name="object 222"/>
          <p:cNvSpPr/>
          <p:nvPr/>
        </p:nvSpPr>
        <p:spPr>
          <a:xfrm>
            <a:off x="2264410" y="3141979"/>
            <a:ext cx="22860" cy="0"/>
          </a:xfrm>
          <a:custGeom>
            <a:avLst/>
            <a:gdLst/>
            <a:ahLst/>
            <a:cxnLst/>
            <a:rect l="l" t="t" r="r" b="b"/>
            <a:pathLst>
              <a:path w="22860">
                <a:moveTo>
                  <a:pt x="0" y="0"/>
                </a:moveTo>
                <a:lnTo>
                  <a:pt x="22859" y="0"/>
                </a:lnTo>
              </a:path>
            </a:pathLst>
          </a:custGeom>
          <a:ln w="22860">
            <a:solidFill>
              <a:srgbClr val="001F5F"/>
            </a:solidFill>
          </a:ln>
        </p:spPr>
        <p:txBody>
          <a:bodyPr wrap="square" lIns="0" tIns="0" rIns="0" bIns="0" rtlCol="0"/>
          <a:lstStyle/>
          <a:p>
            <a:endParaRPr/>
          </a:p>
        </p:txBody>
      </p:sp>
      <p:sp>
        <p:nvSpPr>
          <p:cNvPr id="223" name="object 223"/>
          <p:cNvSpPr/>
          <p:nvPr/>
        </p:nvSpPr>
        <p:spPr>
          <a:xfrm>
            <a:off x="2308860" y="3141979"/>
            <a:ext cx="21590" cy="0"/>
          </a:xfrm>
          <a:custGeom>
            <a:avLst/>
            <a:gdLst/>
            <a:ahLst/>
            <a:cxnLst/>
            <a:rect l="l" t="t" r="r" b="b"/>
            <a:pathLst>
              <a:path w="21589">
                <a:moveTo>
                  <a:pt x="0" y="0"/>
                </a:moveTo>
                <a:lnTo>
                  <a:pt x="21589" y="0"/>
                </a:lnTo>
              </a:path>
            </a:pathLst>
          </a:custGeom>
          <a:ln w="22860">
            <a:solidFill>
              <a:srgbClr val="001F5F"/>
            </a:solidFill>
          </a:ln>
        </p:spPr>
        <p:txBody>
          <a:bodyPr wrap="square" lIns="0" tIns="0" rIns="0" bIns="0" rtlCol="0"/>
          <a:lstStyle/>
          <a:p>
            <a:endParaRPr/>
          </a:p>
        </p:txBody>
      </p:sp>
      <p:sp>
        <p:nvSpPr>
          <p:cNvPr id="224" name="object 224"/>
          <p:cNvSpPr/>
          <p:nvPr/>
        </p:nvSpPr>
        <p:spPr>
          <a:xfrm>
            <a:off x="2352039" y="3141979"/>
            <a:ext cx="22860" cy="0"/>
          </a:xfrm>
          <a:custGeom>
            <a:avLst/>
            <a:gdLst/>
            <a:ahLst/>
            <a:cxnLst/>
            <a:rect l="l" t="t" r="r" b="b"/>
            <a:pathLst>
              <a:path w="22860">
                <a:moveTo>
                  <a:pt x="0" y="0"/>
                </a:moveTo>
                <a:lnTo>
                  <a:pt x="22860" y="0"/>
                </a:lnTo>
              </a:path>
            </a:pathLst>
          </a:custGeom>
          <a:ln w="22860">
            <a:solidFill>
              <a:srgbClr val="001F5F"/>
            </a:solidFill>
          </a:ln>
        </p:spPr>
        <p:txBody>
          <a:bodyPr wrap="square" lIns="0" tIns="0" rIns="0" bIns="0" rtlCol="0"/>
          <a:lstStyle/>
          <a:p>
            <a:endParaRPr/>
          </a:p>
        </p:txBody>
      </p:sp>
      <p:sp>
        <p:nvSpPr>
          <p:cNvPr id="225" name="object 225"/>
          <p:cNvSpPr/>
          <p:nvPr/>
        </p:nvSpPr>
        <p:spPr>
          <a:xfrm>
            <a:off x="2396489" y="3141979"/>
            <a:ext cx="21590" cy="0"/>
          </a:xfrm>
          <a:custGeom>
            <a:avLst/>
            <a:gdLst/>
            <a:ahLst/>
            <a:cxnLst/>
            <a:rect l="l" t="t" r="r" b="b"/>
            <a:pathLst>
              <a:path w="21589">
                <a:moveTo>
                  <a:pt x="0" y="0"/>
                </a:moveTo>
                <a:lnTo>
                  <a:pt x="21590" y="0"/>
                </a:lnTo>
              </a:path>
            </a:pathLst>
          </a:custGeom>
          <a:ln w="22860">
            <a:solidFill>
              <a:srgbClr val="001F5F"/>
            </a:solidFill>
          </a:ln>
        </p:spPr>
        <p:txBody>
          <a:bodyPr wrap="square" lIns="0" tIns="0" rIns="0" bIns="0" rtlCol="0"/>
          <a:lstStyle/>
          <a:p>
            <a:endParaRPr/>
          </a:p>
        </p:txBody>
      </p:sp>
      <p:sp>
        <p:nvSpPr>
          <p:cNvPr id="226" name="object 226"/>
          <p:cNvSpPr/>
          <p:nvPr/>
        </p:nvSpPr>
        <p:spPr>
          <a:xfrm>
            <a:off x="2440939" y="3141979"/>
            <a:ext cx="21590" cy="0"/>
          </a:xfrm>
          <a:custGeom>
            <a:avLst/>
            <a:gdLst/>
            <a:ahLst/>
            <a:cxnLst/>
            <a:rect l="l" t="t" r="r" b="b"/>
            <a:pathLst>
              <a:path w="21589">
                <a:moveTo>
                  <a:pt x="0" y="0"/>
                </a:moveTo>
                <a:lnTo>
                  <a:pt x="21590" y="0"/>
                </a:lnTo>
              </a:path>
            </a:pathLst>
          </a:custGeom>
          <a:ln w="22860">
            <a:solidFill>
              <a:srgbClr val="001F5F"/>
            </a:solidFill>
          </a:ln>
        </p:spPr>
        <p:txBody>
          <a:bodyPr wrap="square" lIns="0" tIns="0" rIns="0" bIns="0" rtlCol="0"/>
          <a:lstStyle/>
          <a:p>
            <a:endParaRPr/>
          </a:p>
        </p:txBody>
      </p:sp>
      <p:sp>
        <p:nvSpPr>
          <p:cNvPr id="227" name="object 227"/>
          <p:cNvSpPr/>
          <p:nvPr/>
        </p:nvSpPr>
        <p:spPr>
          <a:xfrm>
            <a:off x="2484120" y="3141979"/>
            <a:ext cx="21590" cy="0"/>
          </a:xfrm>
          <a:custGeom>
            <a:avLst/>
            <a:gdLst/>
            <a:ahLst/>
            <a:cxnLst/>
            <a:rect l="l" t="t" r="r" b="b"/>
            <a:pathLst>
              <a:path w="21589">
                <a:moveTo>
                  <a:pt x="0" y="0"/>
                </a:moveTo>
                <a:lnTo>
                  <a:pt x="21590" y="0"/>
                </a:lnTo>
              </a:path>
            </a:pathLst>
          </a:custGeom>
          <a:ln w="22860">
            <a:solidFill>
              <a:srgbClr val="001F5F"/>
            </a:solidFill>
          </a:ln>
        </p:spPr>
        <p:txBody>
          <a:bodyPr wrap="square" lIns="0" tIns="0" rIns="0" bIns="0" rtlCol="0"/>
          <a:lstStyle/>
          <a:p>
            <a:endParaRPr/>
          </a:p>
        </p:txBody>
      </p:sp>
      <p:sp>
        <p:nvSpPr>
          <p:cNvPr id="228" name="object 228"/>
          <p:cNvSpPr/>
          <p:nvPr/>
        </p:nvSpPr>
        <p:spPr>
          <a:xfrm>
            <a:off x="2528570" y="3141979"/>
            <a:ext cx="21590" cy="0"/>
          </a:xfrm>
          <a:custGeom>
            <a:avLst/>
            <a:gdLst/>
            <a:ahLst/>
            <a:cxnLst/>
            <a:rect l="l" t="t" r="r" b="b"/>
            <a:pathLst>
              <a:path w="21589">
                <a:moveTo>
                  <a:pt x="0" y="0"/>
                </a:moveTo>
                <a:lnTo>
                  <a:pt x="21590" y="0"/>
                </a:lnTo>
              </a:path>
            </a:pathLst>
          </a:custGeom>
          <a:ln w="22860">
            <a:solidFill>
              <a:srgbClr val="001F5F"/>
            </a:solidFill>
          </a:ln>
        </p:spPr>
        <p:txBody>
          <a:bodyPr wrap="square" lIns="0" tIns="0" rIns="0" bIns="0" rtlCol="0"/>
          <a:lstStyle/>
          <a:p>
            <a:endParaRPr/>
          </a:p>
        </p:txBody>
      </p:sp>
      <p:sp>
        <p:nvSpPr>
          <p:cNvPr id="229" name="object 229"/>
          <p:cNvSpPr/>
          <p:nvPr/>
        </p:nvSpPr>
        <p:spPr>
          <a:xfrm>
            <a:off x="2571750" y="3141979"/>
            <a:ext cx="22860" cy="0"/>
          </a:xfrm>
          <a:custGeom>
            <a:avLst/>
            <a:gdLst/>
            <a:ahLst/>
            <a:cxnLst/>
            <a:rect l="l" t="t" r="r" b="b"/>
            <a:pathLst>
              <a:path w="22860">
                <a:moveTo>
                  <a:pt x="0" y="0"/>
                </a:moveTo>
                <a:lnTo>
                  <a:pt x="22860" y="0"/>
                </a:lnTo>
              </a:path>
            </a:pathLst>
          </a:custGeom>
          <a:ln w="22860">
            <a:solidFill>
              <a:srgbClr val="001F5F"/>
            </a:solidFill>
          </a:ln>
        </p:spPr>
        <p:txBody>
          <a:bodyPr wrap="square" lIns="0" tIns="0" rIns="0" bIns="0" rtlCol="0"/>
          <a:lstStyle/>
          <a:p>
            <a:endParaRPr/>
          </a:p>
        </p:txBody>
      </p:sp>
      <p:sp>
        <p:nvSpPr>
          <p:cNvPr id="230" name="object 230"/>
          <p:cNvSpPr/>
          <p:nvPr/>
        </p:nvSpPr>
        <p:spPr>
          <a:xfrm>
            <a:off x="2616200" y="3141979"/>
            <a:ext cx="21590" cy="0"/>
          </a:xfrm>
          <a:custGeom>
            <a:avLst/>
            <a:gdLst/>
            <a:ahLst/>
            <a:cxnLst/>
            <a:rect l="l" t="t" r="r" b="b"/>
            <a:pathLst>
              <a:path w="21589">
                <a:moveTo>
                  <a:pt x="0" y="0"/>
                </a:moveTo>
                <a:lnTo>
                  <a:pt x="21589" y="0"/>
                </a:lnTo>
              </a:path>
            </a:pathLst>
          </a:custGeom>
          <a:ln w="22860">
            <a:solidFill>
              <a:srgbClr val="001F5F"/>
            </a:solidFill>
          </a:ln>
        </p:spPr>
        <p:txBody>
          <a:bodyPr wrap="square" lIns="0" tIns="0" rIns="0" bIns="0" rtlCol="0"/>
          <a:lstStyle/>
          <a:p>
            <a:endParaRPr/>
          </a:p>
        </p:txBody>
      </p:sp>
      <p:sp>
        <p:nvSpPr>
          <p:cNvPr id="231" name="object 231"/>
          <p:cNvSpPr/>
          <p:nvPr/>
        </p:nvSpPr>
        <p:spPr>
          <a:xfrm>
            <a:off x="2660650" y="3141979"/>
            <a:ext cx="21590" cy="0"/>
          </a:xfrm>
          <a:custGeom>
            <a:avLst/>
            <a:gdLst/>
            <a:ahLst/>
            <a:cxnLst/>
            <a:rect l="l" t="t" r="r" b="b"/>
            <a:pathLst>
              <a:path w="21589">
                <a:moveTo>
                  <a:pt x="0" y="0"/>
                </a:moveTo>
                <a:lnTo>
                  <a:pt x="21589" y="0"/>
                </a:lnTo>
              </a:path>
            </a:pathLst>
          </a:custGeom>
          <a:ln w="22860">
            <a:solidFill>
              <a:srgbClr val="001F5F"/>
            </a:solidFill>
          </a:ln>
        </p:spPr>
        <p:txBody>
          <a:bodyPr wrap="square" lIns="0" tIns="0" rIns="0" bIns="0" rtlCol="0"/>
          <a:lstStyle/>
          <a:p>
            <a:endParaRPr/>
          </a:p>
        </p:txBody>
      </p:sp>
      <p:sp>
        <p:nvSpPr>
          <p:cNvPr id="232" name="object 232"/>
          <p:cNvSpPr/>
          <p:nvPr/>
        </p:nvSpPr>
        <p:spPr>
          <a:xfrm>
            <a:off x="2703829" y="3141979"/>
            <a:ext cx="21590" cy="0"/>
          </a:xfrm>
          <a:custGeom>
            <a:avLst/>
            <a:gdLst/>
            <a:ahLst/>
            <a:cxnLst/>
            <a:rect l="l" t="t" r="r" b="b"/>
            <a:pathLst>
              <a:path w="21589">
                <a:moveTo>
                  <a:pt x="0" y="0"/>
                </a:moveTo>
                <a:lnTo>
                  <a:pt x="21589" y="0"/>
                </a:lnTo>
              </a:path>
            </a:pathLst>
          </a:custGeom>
          <a:ln w="22860">
            <a:solidFill>
              <a:srgbClr val="001F5F"/>
            </a:solidFill>
          </a:ln>
        </p:spPr>
        <p:txBody>
          <a:bodyPr wrap="square" lIns="0" tIns="0" rIns="0" bIns="0" rtlCol="0"/>
          <a:lstStyle/>
          <a:p>
            <a:endParaRPr/>
          </a:p>
        </p:txBody>
      </p:sp>
      <p:sp>
        <p:nvSpPr>
          <p:cNvPr id="233" name="object 233"/>
          <p:cNvSpPr/>
          <p:nvPr/>
        </p:nvSpPr>
        <p:spPr>
          <a:xfrm>
            <a:off x="2748279" y="3141979"/>
            <a:ext cx="21590" cy="0"/>
          </a:xfrm>
          <a:custGeom>
            <a:avLst/>
            <a:gdLst/>
            <a:ahLst/>
            <a:cxnLst/>
            <a:rect l="l" t="t" r="r" b="b"/>
            <a:pathLst>
              <a:path w="21589">
                <a:moveTo>
                  <a:pt x="0" y="0"/>
                </a:moveTo>
                <a:lnTo>
                  <a:pt x="21589" y="0"/>
                </a:lnTo>
              </a:path>
            </a:pathLst>
          </a:custGeom>
          <a:ln w="22860">
            <a:solidFill>
              <a:srgbClr val="001F5F"/>
            </a:solidFill>
          </a:ln>
        </p:spPr>
        <p:txBody>
          <a:bodyPr wrap="square" lIns="0" tIns="0" rIns="0" bIns="0" rtlCol="0"/>
          <a:lstStyle/>
          <a:p>
            <a:endParaRPr/>
          </a:p>
        </p:txBody>
      </p:sp>
      <p:sp>
        <p:nvSpPr>
          <p:cNvPr id="234" name="object 234"/>
          <p:cNvSpPr/>
          <p:nvPr/>
        </p:nvSpPr>
        <p:spPr>
          <a:xfrm>
            <a:off x="2791460" y="3141979"/>
            <a:ext cx="22860" cy="0"/>
          </a:xfrm>
          <a:custGeom>
            <a:avLst/>
            <a:gdLst/>
            <a:ahLst/>
            <a:cxnLst/>
            <a:rect l="l" t="t" r="r" b="b"/>
            <a:pathLst>
              <a:path w="22860">
                <a:moveTo>
                  <a:pt x="0" y="0"/>
                </a:moveTo>
                <a:lnTo>
                  <a:pt x="22859" y="0"/>
                </a:lnTo>
              </a:path>
            </a:pathLst>
          </a:custGeom>
          <a:ln w="22860">
            <a:solidFill>
              <a:srgbClr val="001F5F"/>
            </a:solidFill>
          </a:ln>
        </p:spPr>
        <p:txBody>
          <a:bodyPr wrap="square" lIns="0" tIns="0" rIns="0" bIns="0" rtlCol="0"/>
          <a:lstStyle/>
          <a:p>
            <a:endParaRPr/>
          </a:p>
        </p:txBody>
      </p:sp>
      <p:sp>
        <p:nvSpPr>
          <p:cNvPr id="235" name="object 235"/>
          <p:cNvSpPr/>
          <p:nvPr/>
        </p:nvSpPr>
        <p:spPr>
          <a:xfrm>
            <a:off x="2835910" y="3141979"/>
            <a:ext cx="21590" cy="0"/>
          </a:xfrm>
          <a:custGeom>
            <a:avLst/>
            <a:gdLst/>
            <a:ahLst/>
            <a:cxnLst/>
            <a:rect l="l" t="t" r="r" b="b"/>
            <a:pathLst>
              <a:path w="21589">
                <a:moveTo>
                  <a:pt x="0" y="0"/>
                </a:moveTo>
                <a:lnTo>
                  <a:pt x="21589" y="0"/>
                </a:lnTo>
              </a:path>
            </a:pathLst>
          </a:custGeom>
          <a:ln w="22860">
            <a:solidFill>
              <a:srgbClr val="001F5F"/>
            </a:solidFill>
          </a:ln>
        </p:spPr>
        <p:txBody>
          <a:bodyPr wrap="square" lIns="0" tIns="0" rIns="0" bIns="0" rtlCol="0"/>
          <a:lstStyle/>
          <a:p>
            <a:endParaRPr/>
          </a:p>
        </p:txBody>
      </p:sp>
      <p:sp>
        <p:nvSpPr>
          <p:cNvPr id="236" name="object 236"/>
          <p:cNvSpPr/>
          <p:nvPr/>
        </p:nvSpPr>
        <p:spPr>
          <a:xfrm>
            <a:off x="2879089" y="3141979"/>
            <a:ext cx="22860" cy="0"/>
          </a:xfrm>
          <a:custGeom>
            <a:avLst/>
            <a:gdLst/>
            <a:ahLst/>
            <a:cxnLst/>
            <a:rect l="l" t="t" r="r" b="b"/>
            <a:pathLst>
              <a:path w="22860">
                <a:moveTo>
                  <a:pt x="0" y="0"/>
                </a:moveTo>
                <a:lnTo>
                  <a:pt x="22860" y="0"/>
                </a:lnTo>
              </a:path>
            </a:pathLst>
          </a:custGeom>
          <a:ln w="22860">
            <a:solidFill>
              <a:srgbClr val="001F5F"/>
            </a:solidFill>
          </a:ln>
        </p:spPr>
        <p:txBody>
          <a:bodyPr wrap="square" lIns="0" tIns="0" rIns="0" bIns="0" rtlCol="0"/>
          <a:lstStyle/>
          <a:p>
            <a:endParaRPr/>
          </a:p>
        </p:txBody>
      </p:sp>
      <p:sp>
        <p:nvSpPr>
          <p:cNvPr id="237" name="object 237"/>
          <p:cNvSpPr/>
          <p:nvPr/>
        </p:nvSpPr>
        <p:spPr>
          <a:xfrm>
            <a:off x="2923539" y="3141979"/>
            <a:ext cx="21590" cy="0"/>
          </a:xfrm>
          <a:custGeom>
            <a:avLst/>
            <a:gdLst/>
            <a:ahLst/>
            <a:cxnLst/>
            <a:rect l="l" t="t" r="r" b="b"/>
            <a:pathLst>
              <a:path w="21589">
                <a:moveTo>
                  <a:pt x="0" y="0"/>
                </a:moveTo>
                <a:lnTo>
                  <a:pt x="21590" y="0"/>
                </a:lnTo>
              </a:path>
            </a:pathLst>
          </a:custGeom>
          <a:ln w="22860">
            <a:solidFill>
              <a:srgbClr val="001F5F"/>
            </a:solidFill>
          </a:ln>
        </p:spPr>
        <p:txBody>
          <a:bodyPr wrap="square" lIns="0" tIns="0" rIns="0" bIns="0" rtlCol="0"/>
          <a:lstStyle/>
          <a:p>
            <a:endParaRPr/>
          </a:p>
        </p:txBody>
      </p:sp>
      <p:sp>
        <p:nvSpPr>
          <p:cNvPr id="238" name="object 238"/>
          <p:cNvSpPr/>
          <p:nvPr/>
        </p:nvSpPr>
        <p:spPr>
          <a:xfrm>
            <a:off x="2967989" y="3141979"/>
            <a:ext cx="21590" cy="0"/>
          </a:xfrm>
          <a:custGeom>
            <a:avLst/>
            <a:gdLst/>
            <a:ahLst/>
            <a:cxnLst/>
            <a:rect l="l" t="t" r="r" b="b"/>
            <a:pathLst>
              <a:path w="21589">
                <a:moveTo>
                  <a:pt x="0" y="0"/>
                </a:moveTo>
                <a:lnTo>
                  <a:pt x="21590" y="0"/>
                </a:lnTo>
              </a:path>
            </a:pathLst>
          </a:custGeom>
          <a:ln w="22860">
            <a:solidFill>
              <a:srgbClr val="001F5F"/>
            </a:solidFill>
          </a:ln>
        </p:spPr>
        <p:txBody>
          <a:bodyPr wrap="square" lIns="0" tIns="0" rIns="0" bIns="0" rtlCol="0"/>
          <a:lstStyle/>
          <a:p>
            <a:endParaRPr/>
          </a:p>
        </p:txBody>
      </p:sp>
      <p:sp>
        <p:nvSpPr>
          <p:cNvPr id="239" name="object 239"/>
          <p:cNvSpPr/>
          <p:nvPr/>
        </p:nvSpPr>
        <p:spPr>
          <a:xfrm>
            <a:off x="3011170" y="3141979"/>
            <a:ext cx="21590" cy="0"/>
          </a:xfrm>
          <a:custGeom>
            <a:avLst/>
            <a:gdLst/>
            <a:ahLst/>
            <a:cxnLst/>
            <a:rect l="l" t="t" r="r" b="b"/>
            <a:pathLst>
              <a:path w="21589">
                <a:moveTo>
                  <a:pt x="0" y="0"/>
                </a:moveTo>
                <a:lnTo>
                  <a:pt x="21590" y="0"/>
                </a:lnTo>
              </a:path>
            </a:pathLst>
          </a:custGeom>
          <a:ln w="22860">
            <a:solidFill>
              <a:srgbClr val="001F5F"/>
            </a:solidFill>
          </a:ln>
        </p:spPr>
        <p:txBody>
          <a:bodyPr wrap="square" lIns="0" tIns="0" rIns="0" bIns="0" rtlCol="0"/>
          <a:lstStyle/>
          <a:p>
            <a:endParaRPr/>
          </a:p>
        </p:txBody>
      </p:sp>
      <p:sp>
        <p:nvSpPr>
          <p:cNvPr id="240" name="object 240"/>
          <p:cNvSpPr/>
          <p:nvPr/>
        </p:nvSpPr>
        <p:spPr>
          <a:xfrm>
            <a:off x="3044189" y="3152139"/>
            <a:ext cx="0" cy="21590"/>
          </a:xfrm>
          <a:custGeom>
            <a:avLst/>
            <a:gdLst/>
            <a:ahLst/>
            <a:cxnLst/>
            <a:rect l="l" t="t" r="r" b="b"/>
            <a:pathLst>
              <a:path h="21589">
                <a:moveTo>
                  <a:pt x="-11430" y="10794"/>
                </a:moveTo>
                <a:lnTo>
                  <a:pt x="11430" y="10794"/>
                </a:lnTo>
              </a:path>
            </a:pathLst>
          </a:custGeom>
          <a:ln w="21589">
            <a:solidFill>
              <a:srgbClr val="001F5F"/>
            </a:solidFill>
          </a:ln>
        </p:spPr>
        <p:txBody>
          <a:bodyPr wrap="square" lIns="0" tIns="0" rIns="0" bIns="0" rtlCol="0"/>
          <a:lstStyle/>
          <a:p>
            <a:endParaRPr/>
          </a:p>
        </p:txBody>
      </p:sp>
      <p:sp>
        <p:nvSpPr>
          <p:cNvPr id="241" name="object 241"/>
          <p:cNvSpPr/>
          <p:nvPr/>
        </p:nvSpPr>
        <p:spPr>
          <a:xfrm>
            <a:off x="3044189" y="3196589"/>
            <a:ext cx="0" cy="21590"/>
          </a:xfrm>
          <a:custGeom>
            <a:avLst/>
            <a:gdLst/>
            <a:ahLst/>
            <a:cxnLst/>
            <a:rect l="l" t="t" r="r" b="b"/>
            <a:pathLst>
              <a:path h="21589">
                <a:moveTo>
                  <a:pt x="-11430" y="10794"/>
                </a:moveTo>
                <a:lnTo>
                  <a:pt x="11430" y="10794"/>
                </a:lnTo>
              </a:path>
            </a:pathLst>
          </a:custGeom>
          <a:ln w="21589">
            <a:solidFill>
              <a:srgbClr val="001F5F"/>
            </a:solidFill>
          </a:ln>
        </p:spPr>
        <p:txBody>
          <a:bodyPr wrap="square" lIns="0" tIns="0" rIns="0" bIns="0" rtlCol="0"/>
          <a:lstStyle/>
          <a:p>
            <a:endParaRPr/>
          </a:p>
        </p:txBody>
      </p:sp>
      <p:sp>
        <p:nvSpPr>
          <p:cNvPr id="242" name="object 242"/>
          <p:cNvSpPr/>
          <p:nvPr/>
        </p:nvSpPr>
        <p:spPr>
          <a:xfrm>
            <a:off x="3044189" y="3239770"/>
            <a:ext cx="0" cy="21590"/>
          </a:xfrm>
          <a:custGeom>
            <a:avLst/>
            <a:gdLst/>
            <a:ahLst/>
            <a:cxnLst/>
            <a:rect l="l" t="t" r="r" b="b"/>
            <a:pathLst>
              <a:path h="21589">
                <a:moveTo>
                  <a:pt x="-11430" y="10795"/>
                </a:moveTo>
                <a:lnTo>
                  <a:pt x="11430" y="10795"/>
                </a:lnTo>
              </a:path>
            </a:pathLst>
          </a:custGeom>
          <a:ln w="21589">
            <a:solidFill>
              <a:srgbClr val="001F5F"/>
            </a:solidFill>
          </a:ln>
        </p:spPr>
        <p:txBody>
          <a:bodyPr wrap="square" lIns="0" tIns="0" rIns="0" bIns="0" rtlCol="0"/>
          <a:lstStyle/>
          <a:p>
            <a:endParaRPr/>
          </a:p>
        </p:txBody>
      </p:sp>
      <p:sp>
        <p:nvSpPr>
          <p:cNvPr id="243" name="object 243"/>
          <p:cNvSpPr/>
          <p:nvPr/>
        </p:nvSpPr>
        <p:spPr>
          <a:xfrm>
            <a:off x="3044189" y="3284220"/>
            <a:ext cx="0" cy="21590"/>
          </a:xfrm>
          <a:custGeom>
            <a:avLst/>
            <a:gdLst/>
            <a:ahLst/>
            <a:cxnLst/>
            <a:rect l="l" t="t" r="r" b="b"/>
            <a:pathLst>
              <a:path h="21589">
                <a:moveTo>
                  <a:pt x="-11430" y="10795"/>
                </a:moveTo>
                <a:lnTo>
                  <a:pt x="11430" y="10795"/>
                </a:lnTo>
              </a:path>
            </a:pathLst>
          </a:custGeom>
          <a:ln w="21589">
            <a:solidFill>
              <a:srgbClr val="001F5F"/>
            </a:solidFill>
          </a:ln>
        </p:spPr>
        <p:txBody>
          <a:bodyPr wrap="square" lIns="0" tIns="0" rIns="0" bIns="0" rtlCol="0"/>
          <a:lstStyle/>
          <a:p>
            <a:endParaRPr/>
          </a:p>
        </p:txBody>
      </p:sp>
      <p:sp>
        <p:nvSpPr>
          <p:cNvPr id="244" name="object 244"/>
          <p:cNvSpPr/>
          <p:nvPr/>
        </p:nvSpPr>
        <p:spPr>
          <a:xfrm>
            <a:off x="3044189" y="3327400"/>
            <a:ext cx="0" cy="22860"/>
          </a:xfrm>
          <a:custGeom>
            <a:avLst/>
            <a:gdLst/>
            <a:ahLst/>
            <a:cxnLst/>
            <a:rect l="l" t="t" r="r" b="b"/>
            <a:pathLst>
              <a:path h="22860">
                <a:moveTo>
                  <a:pt x="-11430" y="11429"/>
                </a:moveTo>
                <a:lnTo>
                  <a:pt x="11430" y="11429"/>
                </a:lnTo>
              </a:path>
            </a:pathLst>
          </a:custGeom>
          <a:ln w="22860">
            <a:solidFill>
              <a:srgbClr val="001F5F"/>
            </a:solidFill>
          </a:ln>
        </p:spPr>
        <p:txBody>
          <a:bodyPr wrap="square" lIns="0" tIns="0" rIns="0" bIns="0" rtlCol="0"/>
          <a:lstStyle/>
          <a:p>
            <a:endParaRPr/>
          </a:p>
        </p:txBody>
      </p:sp>
      <p:sp>
        <p:nvSpPr>
          <p:cNvPr id="245" name="object 245"/>
          <p:cNvSpPr/>
          <p:nvPr/>
        </p:nvSpPr>
        <p:spPr>
          <a:xfrm>
            <a:off x="3044189" y="3371850"/>
            <a:ext cx="0" cy="21590"/>
          </a:xfrm>
          <a:custGeom>
            <a:avLst/>
            <a:gdLst/>
            <a:ahLst/>
            <a:cxnLst/>
            <a:rect l="l" t="t" r="r" b="b"/>
            <a:pathLst>
              <a:path h="21589">
                <a:moveTo>
                  <a:pt x="-11430" y="10795"/>
                </a:moveTo>
                <a:lnTo>
                  <a:pt x="11430" y="10795"/>
                </a:lnTo>
              </a:path>
            </a:pathLst>
          </a:custGeom>
          <a:ln w="21589">
            <a:solidFill>
              <a:srgbClr val="001F5F"/>
            </a:solidFill>
          </a:ln>
        </p:spPr>
        <p:txBody>
          <a:bodyPr wrap="square" lIns="0" tIns="0" rIns="0" bIns="0" rtlCol="0"/>
          <a:lstStyle/>
          <a:p>
            <a:endParaRPr/>
          </a:p>
        </p:txBody>
      </p:sp>
      <p:sp>
        <p:nvSpPr>
          <p:cNvPr id="246" name="object 246"/>
          <p:cNvSpPr/>
          <p:nvPr/>
        </p:nvSpPr>
        <p:spPr>
          <a:xfrm>
            <a:off x="3044189" y="3416300"/>
            <a:ext cx="0" cy="21590"/>
          </a:xfrm>
          <a:custGeom>
            <a:avLst/>
            <a:gdLst/>
            <a:ahLst/>
            <a:cxnLst/>
            <a:rect l="l" t="t" r="r" b="b"/>
            <a:pathLst>
              <a:path h="21589">
                <a:moveTo>
                  <a:pt x="-11430" y="10795"/>
                </a:moveTo>
                <a:lnTo>
                  <a:pt x="11430" y="10795"/>
                </a:lnTo>
              </a:path>
            </a:pathLst>
          </a:custGeom>
          <a:ln w="21589">
            <a:solidFill>
              <a:srgbClr val="001F5F"/>
            </a:solidFill>
          </a:ln>
        </p:spPr>
        <p:txBody>
          <a:bodyPr wrap="square" lIns="0" tIns="0" rIns="0" bIns="0" rtlCol="0"/>
          <a:lstStyle/>
          <a:p>
            <a:endParaRPr/>
          </a:p>
        </p:txBody>
      </p:sp>
      <p:sp>
        <p:nvSpPr>
          <p:cNvPr id="247" name="object 247"/>
          <p:cNvSpPr/>
          <p:nvPr/>
        </p:nvSpPr>
        <p:spPr>
          <a:xfrm>
            <a:off x="3044189" y="3459479"/>
            <a:ext cx="0" cy="21590"/>
          </a:xfrm>
          <a:custGeom>
            <a:avLst/>
            <a:gdLst/>
            <a:ahLst/>
            <a:cxnLst/>
            <a:rect l="l" t="t" r="r" b="b"/>
            <a:pathLst>
              <a:path h="21589">
                <a:moveTo>
                  <a:pt x="-11430" y="10795"/>
                </a:moveTo>
                <a:lnTo>
                  <a:pt x="11430" y="10795"/>
                </a:lnTo>
              </a:path>
            </a:pathLst>
          </a:custGeom>
          <a:ln w="21590">
            <a:solidFill>
              <a:srgbClr val="001F5F"/>
            </a:solidFill>
          </a:ln>
        </p:spPr>
        <p:txBody>
          <a:bodyPr wrap="square" lIns="0" tIns="0" rIns="0" bIns="0" rtlCol="0"/>
          <a:lstStyle/>
          <a:p>
            <a:endParaRPr/>
          </a:p>
        </p:txBody>
      </p:sp>
      <p:sp>
        <p:nvSpPr>
          <p:cNvPr id="248" name="object 248"/>
          <p:cNvSpPr/>
          <p:nvPr/>
        </p:nvSpPr>
        <p:spPr>
          <a:xfrm>
            <a:off x="3044189" y="3503929"/>
            <a:ext cx="0" cy="21590"/>
          </a:xfrm>
          <a:custGeom>
            <a:avLst/>
            <a:gdLst/>
            <a:ahLst/>
            <a:cxnLst/>
            <a:rect l="l" t="t" r="r" b="b"/>
            <a:pathLst>
              <a:path h="21589">
                <a:moveTo>
                  <a:pt x="-11430" y="10795"/>
                </a:moveTo>
                <a:lnTo>
                  <a:pt x="11430" y="10795"/>
                </a:lnTo>
              </a:path>
            </a:pathLst>
          </a:custGeom>
          <a:ln w="21590">
            <a:solidFill>
              <a:srgbClr val="001F5F"/>
            </a:solidFill>
          </a:ln>
        </p:spPr>
        <p:txBody>
          <a:bodyPr wrap="square" lIns="0" tIns="0" rIns="0" bIns="0" rtlCol="0"/>
          <a:lstStyle/>
          <a:p>
            <a:endParaRPr/>
          </a:p>
        </p:txBody>
      </p:sp>
      <p:sp>
        <p:nvSpPr>
          <p:cNvPr id="249" name="object 249"/>
          <p:cNvSpPr/>
          <p:nvPr/>
        </p:nvSpPr>
        <p:spPr>
          <a:xfrm>
            <a:off x="3044189" y="3547109"/>
            <a:ext cx="0" cy="22860"/>
          </a:xfrm>
          <a:custGeom>
            <a:avLst/>
            <a:gdLst/>
            <a:ahLst/>
            <a:cxnLst/>
            <a:rect l="l" t="t" r="r" b="b"/>
            <a:pathLst>
              <a:path h="22860">
                <a:moveTo>
                  <a:pt x="-11430" y="11430"/>
                </a:moveTo>
                <a:lnTo>
                  <a:pt x="11430" y="11430"/>
                </a:lnTo>
              </a:path>
            </a:pathLst>
          </a:custGeom>
          <a:ln w="22860">
            <a:solidFill>
              <a:srgbClr val="001F5F"/>
            </a:solidFill>
          </a:ln>
        </p:spPr>
        <p:txBody>
          <a:bodyPr wrap="square" lIns="0" tIns="0" rIns="0" bIns="0" rtlCol="0"/>
          <a:lstStyle/>
          <a:p>
            <a:endParaRPr/>
          </a:p>
        </p:txBody>
      </p:sp>
      <p:sp>
        <p:nvSpPr>
          <p:cNvPr id="250" name="object 250"/>
          <p:cNvSpPr/>
          <p:nvPr/>
        </p:nvSpPr>
        <p:spPr>
          <a:xfrm>
            <a:off x="3044189" y="3591559"/>
            <a:ext cx="0" cy="21590"/>
          </a:xfrm>
          <a:custGeom>
            <a:avLst/>
            <a:gdLst/>
            <a:ahLst/>
            <a:cxnLst/>
            <a:rect l="l" t="t" r="r" b="b"/>
            <a:pathLst>
              <a:path h="21589">
                <a:moveTo>
                  <a:pt x="-11430" y="10794"/>
                </a:moveTo>
                <a:lnTo>
                  <a:pt x="11430" y="10794"/>
                </a:lnTo>
              </a:path>
            </a:pathLst>
          </a:custGeom>
          <a:ln w="21589">
            <a:solidFill>
              <a:srgbClr val="001F5F"/>
            </a:solidFill>
          </a:ln>
        </p:spPr>
        <p:txBody>
          <a:bodyPr wrap="square" lIns="0" tIns="0" rIns="0" bIns="0" rtlCol="0"/>
          <a:lstStyle/>
          <a:p>
            <a:endParaRPr/>
          </a:p>
        </p:txBody>
      </p:sp>
      <p:sp>
        <p:nvSpPr>
          <p:cNvPr id="251" name="object 251"/>
          <p:cNvSpPr/>
          <p:nvPr/>
        </p:nvSpPr>
        <p:spPr>
          <a:xfrm>
            <a:off x="3044189" y="3634740"/>
            <a:ext cx="0" cy="22860"/>
          </a:xfrm>
          <a:custGeom>
            <a:avLst/>
            <a:gdLst/>
            <a:ahLst/>
            <a:cxnLst/>
            <a:rect l="l" t="t" r="r" b="b"/>
            <a:pathLst>
              <a:path h="22860">
                <a:moveTo>
                  <a:pt x="-11430" y="11430"/>
                </a:moveTo>
                <a:lnTo>
                  <a:pt x="11430" y="11430"/>
                </a:lnTo>
              </a:path>
            </a:pathLst>
          </a:custGeom>
          <a:ln w="22860">
            <a:solidFill>
              <a:srgbClr val="001F5F"/>
            </a:solidFill>
          </a:ln>
        </p:spPr>
        <p:txBody>
          <a:bodyPr wrap="square" lIns="0" tIns="0" rIns="0" bIns="0" rtlCol="0"/>
          <a:lstStyle/>
          <a:p>
            <a:endParaRPr/>
          </a:p>
        </p:txBody>
      </p:sp>
      <p:sp>
        <p:nvSpPr>
          <p:cNvPr id="252" name="object 252"/>
          <p:cNvSpPr/>
          <p:nvPr/>
        </p:nvSpPr>
        <p:spPr>
          <a:xfrm>
            <a:off x="3044189" y="3679190"/>
            <a:ext cx="0" cy="21590"/>
          </a:xfrm>
          <a:custGeom>
            <a:avLst/>
            <a:gdLst/>
            <a:ahLst/>
            <a:cxnLst/>
            <a:rect l="l" t="t" r="r" b="b"/>
            <a:pathLst>
              <a:path h="21589">
                <a:moveTo>
                  <a:pt x="-11430" y="10795"/>
                </a:moveTo>
                <a:lnTo>
                  <a:pt x="11430" y="10795"/>
                </a:lnTo>
              </a:path>
            </a:pathLst>
          </a:custGeom>
          <a:ln w="21590">
            <a:solidFill>
              <a:srgbClr val="001F5F"/>
            </a:solidFill>
          </a:ln>
        </p:spPr>
        <p:txBody>
          <a:bodyPr wrap="square" lIns="0" tIns="0" rIns="0" bIns="0" rtlCol="0"/>
          <a:lstStyle/>
          <a:p>
            <a:endParaRPr/>
          </a:p>
        </p:txBody>
      </p:sp>
      <p:sp>
        <p:nvSpPr>
          <p:cNvPr id="253" name="object 253"/>
          <p:cNvSpPr/>
          <p:nvPr/>
        </p:nvSpPr>
        <p:spPr>
          <a:xfrm>
            <a:off x="3044189" y="3723640"/>
            <a:ext cx="0" cy="21590"/>
          </a:xfrm>
          <a:custGeom>
            <a:avLst/>
            <a:gdLst/>
            <a:ahLst/>
            <a:cxnLst/>
            <a:rect l="l" t="t" r="r" b="b"/>
            <a:pathLst>
              <a:path h="21589">
                <a:moveTo>
                  <a:pt x="-11430" y="10795"/>
                </a:moveTo>
                <a:lnTo>
                  <a:pt x="11430" y="10795"/>
                </a:lnTo>
              </a:path>
            </a:pathLst>
          </a:custGeom>
          <a:ln w="21590">
            <a:solidFill>
              <a:srgbClr val="001F5F"/>
            </a:solidFill>
          </a:ln>
        </p:spPr>
        <p:txBody>
          <a:bodyPr wrap="square" lIns="0" tIns="0" rIns="0" bIns="0" rtlCol="0"/>
          <a:lstStyle/>
          <a:p>
            <a:endParaRPr/>
          </a:p>
        </p:txBody>
      </p:sp>
      <p:sp>
        <p:nvSpPr>
          <p:cNvPr id="254" name="object 254"/>
          <p:cNvSpPr/>
          <p:nvPr/>
        </p:nvSpPr>
        <p:spPr>
          <a:xfrm>
            <a:off x="3044189" y="3766820"/>
            <a:ext cx="0" cy="21590"/>
          </a:xfrm>
          <a:custGeom>
            <a:avLst/>
            <a:gdLst/>
            <a:ahLst/>
            <a:cxnLst/>
            <a:rect l="l" t="t" r="r" b="b"/>
            <a:pathLst>
              <a:path h="21589">
                <a:moveTo>
                  <a:pt x="-11430" y="10794"/>
                </a:moveTo>
                <a:lnTo>
                  <a:pt x="11430" y="10794"/>
                </a:lnTo>
              </a:path>
            </a:pathLst>
          </a:custGeom>
          <a:ln w="21590">
            <a:solidFill>
              <a:srgbClr val="001F5F"/>
            </a:solidFill>
          </a:ln>
        </p:spPr>
        <p:txBody>
          <a:bodyPr wrap="square" lIns="0" tIns="0" rIns="0" bIns="0" rtlCol="0"/>
          <a:lstStyle/>
          <a:p>
            <a:endParaRPr/>
          </a:p>
        </p:txBody>
      </p:sp>
      <p:sp>
        <p:nvSpPr>
          <p:cNvPr id="255" name="object 255"/>
          <p:cNvSpPr/>
          <p:nvPr/>
        </p:nvSpPr>
        <p:spPr>
          <a:xfrm>
            <a:off x="3044189" y="3811270"/>
            <a:ext cx="0" cy="21590"/>
          </a:xfrm>
          <a:custGeom>
            <a:avLst/>
            <a:gdLst/>
            <a:ahLst/>
            <a:cxnLst/>
            <a:rect l="l" t="t" r="r" b="b"/>
            <a:pathLst>
              <a:path h="21589">
                <a:moveTo>
                  <a:pt x="-11430" y="10794"/>
                </a:moveTo>
                <a:lnTo>
                  <a:pt x="11430" y="10794"/>
                </a:lnTo>
              </a:path>
            </a:pathLst>
          </a:custGeom>
          <a:ln w="21590">
            <a:solidFill>
              <a:srgbClr val="001F5F"/>
            </a:solidFill>
          </a:ln>
        </p:spPr>
        <p:txBody>
          <a:bodyPr wrap="square" lIns="0" tIns="0" rIns="0" bIns="0" rtlCol="0"/>
          <a:lstStyle/>
          <a:p>
            <a:endParaRPr/>
          </a:p>
        </p:txBody>
      </p:sp>
      <p:sp>
        <p:nvSpPr>
          <p:cNvPr id="256" name="object 256"/>
          <p:cNvSpPr/>
          <p:nvPr/>
        </p:nvSpPr>
        <p:spPr>
          <a:xfrm>
            <a:off x="3044189" y="3854450"/>
            <a:ext cx="0" cy="22860"/>
          </a:xfrm>
          <a:custGeom>
            <a:avLst/>
            <a:gdLst/>
            <a:ahLst/>
            <a:cxnLst/>
            <a:rect l="l" t="t" r="r" b="b"/>
            <a:pathLst>
              <a:path h="22860">
                <a:moveTo>
                  <a:pt x="-11430" y="11430"/>
                </a:moveTo>
                <a:lnTo>
                  <a:pt x="11430" y="11430"/>
                </a:lnTo>
              </a:path>
            </a:pathLst>
          </a:custGeom>
          <a:ln w="22860">
            <a:solidFill>
              <a:srgbClr val="001F5F"/>
            </a:solidFill>
          </a:ln>
        </p:spPr>
        <p:txBody>
          <a:bodyPr wrap="square" lIns="0" tIns="0" rIns="0" bIns="0" rtlCol="0"/>
          <a:lstStyle/>
          <a:p>
            <a:endParaRPr/>
          </a:p>
        </p:txBody>
      </p:sp>
      <p:sp>
        <p:nvSpPr>
          <p:cNvPr id="257" name="object 257"/>
          <p:cNvSpPr/>
          <p:nvPr/>
        </p:nvSpPr>
        <p:spPr>
          <a:xfrm>
            <a:off x="3044189" y="3898900"/>
            <a:ext cx="0" cy="21590"/>
          </a:xfrm>
          <a:custGeom>
            <a:avLst/>
            <a:gdLst/>
            <a:ahLst/>
            <a:cxnLst/>
            <a:rect l="l" t="t" r="r" b="b"/>
            <a:pathLst>
              <a:path h="21589">
                <a:moveTo>
                  <a:pt x="-11430" y="10794"/>
                </a:moveTo>
                <a:lnTo>
                  <a:pt x="11430" y="10794"/>
                </a:lnTo>
              </a:path>
            </a:pathLst>
          </a:custGeom>
          <a:ln w="21589">
            <a:solidFill>
              <a:srgbClr val="001F5F"/>
            </a:solidFill>
          </a:ln>
        </p:spPr>
        <p:txBody>
          <a:bodyPr wrap="square" lIns="0" tIns="0" rIns="0" bIns="0" rtlCol="0"/>
          <a:lstStyle/>
          <a:p>
            <a:endParaRPr/>
          </a:p>
        </p:txBody>
      </p:sp>
      <p:sp>
        <p:nvSpPr>
          <p:cNvPr id="258" name="object 258"/>
          <p:cNvSpPr/>
          <p:nvPr/>
        </p:nvSpPr>
        <p:spPr>
          <a:xfrm>
            <a:off x="3044189" y="3943350"/>
            <a:ext cx="0" cy="21590"/>
          </a:xfrm>
          <a:custGeom>
            <a:avLst/>
            <a:gdLst/>
            <a:ahLst/>
            <a:cxnLst/>
            <a:rect l="l" t="t" r="r" b="b"/>
            <a:pathLst>
              <a:path h="21589">
                <a:moveTo>
                  <a:pt x="-11430" y="10794"/>
                </a:moveTo>
                <a:lnTo>
                  <a:pt x="11430" y="10794"/>
                </a:lnTo>
              </a:path>
            </a:pathLst>
          </a:custGeom>
          <a:ln w="21589">
            <a:solidFill>
              <a:srgbClr val="001F5F"/>
            </a:solidFill>
          </a:ln>
        </p:spPr>
        <p:txBody>
          <a:bodyPr wrap="square" lIns="0" tIns="0" rIns="0" bIns="0" rtlCol="0"/>
          <a:lstStyle/>
          <a:p>
            <a:endParaRPr/>
          </a:p>
        </p:txBody>
      </p:sp>
      <p:sp>
        <p:nvSpPr>
          <p:cNvPr id="259" name="object 259"/>
          <p:cNvSpPr/>
          <p:nvPr/>
        </p:nvSpPr>
        <p:spPr>
          <a:xfrm>
            <a:off x="3002279" y="3964940"/>
            <a:ext cx="21590" cy="0"/>
          </a:xfrm>
          <a:custGeom>
            <a:avLst/>
            <a:gdLst/>
            <a:ahLst/>
            <a:cxnLst/>
            <a:rect l="l" t="t" r="r" b="b"/>
            <a:pathLst>
              <a:path w="21589">
                <a:moveTo>
                  <a:pt x="21589" y="0"/>
                </a:moveTo>
                <a:lnTo>
                  <a:pt x="0" y="0"/>
                </a:lnTo>
              </a:path>
            </a:pathLst>
          </a:custGeom>
          <a:ln w="22860">
            <a:solidFill>
              <a:srgbClr val="001F5F"/>
            </a:solidFill>
          </a:ln>
        </p:spPr>
        <p:txBody>
          <a:bodyPr wrap="square" lIns="0" tIns="0" rIns="0" bIns="0" rtlCol="0"/>
          <a:lstStyle/>
          <a:p>
            <a:endParaRPr/>
          </a:p>
        </p:txBody>
      </p:sp>
      <p:sp>
        <p:nvSpPr>
          <p:cNvPr id="260" name="object 260"/>
          <p:cNvSpPr/>
          <p:nvPr/>
        </p:nvSpPr>
        <p:spPr>
          <a:xfrm>
            <a:off x="2957829" y="3964940"/>
            <a:ext cx="21590" cy="0"/>
          </a:xfrm>
          <a:custGeom>
            <a:avLst/>
            <a:gdLst/>
            <a:ahLst/>
            <a:cxnLst/>
            <a:rect l="l" t="t" r="r" b="b"/>
            <a:pathLst>
              <a:path w="21589">
                <a:moveTo>
                  <a:pt x="21589" y="0"/>
                </a:moveTo>
                <a:lnTo>
                  <a:pt x="0" y="0"/>
                </a:lnTo>
              </a:path>
            </a:pathLst>
          </a:custGeom>
          <a:ln w="22860">
            <a:solidFill>
              <a:srgbClr val="001F5F"/>
            </a:solidFill>
          </a:ln>
        </p:spPr>
        <p:txBody>
          <a:bodyPr wrap="square" lIns="0" tIns="0" rIns="0" bIns="0" rtlCol="0"/>
          <a:lstStyle/>
          <a:p>
            <a:endParaRPr/>
          </a:p>
        </p:txBody>
      </p:sp>
      <p:sp>
        <p:nvSpPr>
          <p:cNvPr id="261" name="object 261"/>
          <p:cNvSpPr/>
          <p:nvPr/>
        </p:nvSpPr>
        <p:spPr>
          <a:xfrm>
            <a:off x="2913379" y="3964940"/>
            <a:ext cx="22860" cy="0"/>
          </a:xfrm>
          <a:custGeom>
            <a:avLst/>
            <a:gdLst/>
            <a:ahLst/>
            <a:cxnLst/>
            <a:rect l="l" t="t" r="r" b="b"/>
            <a:pathLst>
              <a:path w="22860">
                <a:moveTo>
                  <a:pt x="22859" y="0"/>
                </a:moveTo>
                <a:lnTo>
                  <a:pt x="0" y="0"/>
                </a:lnTo>
              </a:path>
            </a:pathLst>
          </a:custGeom>
          <a:ln w="22860">
            <a:solidFill>
              <a:srgbClr val="001F5F"/>
            </a:solidFill>
          </a:ln>
        </p:spPr>
        <p:txBody>
          <a:bodyPr wrap="square" lIns="0" tIns="0" rIns="0" bIns="0" rtlCol="0"/>
          <a:lstStyle/>
          <a:p>
            <a:endParaRPr/>
          </a:p>
        </p:txBody>
      </p:sp>
      <p:sp>
        <p:nvSpPr>
          <p:cNvPr id="262" name="object 262"/>
          <p:cNvSpPr/>
          <p:nvPr/>
        </p:nvSpPr>
        <p:spPr>
          <a:xfrm>
            <a:off x="2870200" y="3964940"/>
            <a:ext cx="21590" cy="0"/>
          </a:xfrm>
          <a:custGeom>
            <a:avLst/>
            <a:gdLst/>
            <a:ahLst/>
            <a:cxnLst/>
            <a:rect l="l" t="t" r="r" b="b"/>
            <a:pathLst>
              <a:path w="21589">
                <a:moveTo>
                  <a:pt x="21589" y="0"/>
                </a:moveTo>
                <a:lnTo>
                  <a:pt x="0" y="0"/>
                </a:lnTo>
              </a:path>
            </a:pathLst>
          </a:custGeom>
          <a:ln w="22860">
            <a:solidFill>
              <a:srgbClr val="001F5F"/>
            </a:solidFill>
          </a:ln>
        </p:spPr>
        <p:txBody>
          <a:bodyPr wrap="square" lIns="0" tIns="0" rIns="0" bIns="0" rtlCol="0"/>
          <a:lstStyle/>
          <a:p>
            <a:endParaRPr/>
          </a:p>
        </p:txBody>
      </p:sp>
      <p:sp>
        <p:nvSpPr>
          <p:cNvPr id="263" name="object 263"/>
          <p:cNvSpPr/>
          <p:nvPr/>
        </p:nvSpPr>
        <p:spPr>
          <a:xfrm>
            <a:off x="2825750" y="3964940"/>
            <a:ext cx="21590" cy="0"/>
          </a:xfrm>
          <a:custGeom>
            <a:avLst/>
            <a:gdLst/>
            <a:ahLst/>
            <a:cxnLst/>
            <a:rect l="l" t="t" r="r" b="b"/>
            <a:pathLst>
              <a:path w="21589">
                <a:moveTo>
                  <a:pt x="21589" y="0"/>
                </a:moveTo>
                <a:lnTo>
                  <a:pt x="0" y="0"/>
                </a:lnTo>
              </a:path>
            </a:pathLst>
          </a:custGeom>
          <a:ln w="22860">
            <a:solidFill>
              <a:srgbClr val="001F5F"/>
            </a:solidFill>
          </a:ln>
        </p:spPr>
        <p:txBody>
          <a:bodyPr wrap="square" lIns="0" tIns="0" rIns="0" bIns="0" rtlCol="0"/>
          <a:lstStyle/>
          <a:p>
            <a:endParaRPr/>
          </a:p>
        </p:txBody>
      </p:sp>
      <p:sp>
        <p:nvSpPr>
          <p:cNvPr id="264" name="object 264"/>
          <p:cNvSpPr/>
          <p:nvPr/>
        </p:nvSpPr>
        <p:spPr>
          <a:xfrm>
            <a:off x="2782570" y="3964940"/>
            <a:ext cx="21590" cy="0"/>
          </a:xfrm>
          <a:custGeom>
            <a:avLst/>
            <a:gdLst/>
            <a:ahLst/>
            <a:cxnLst/>
            <a:rect l="l" t="t" r="r" b="b"/>
            <a:pathLst>
              <a:path w="21589">
                <a:moveTo>
                  <a:pt x="21590" y="0"/>
                </a:moveTo>
                <a:lnTo>
                  <a:pt x="0" y="0"/>
                </a:lnTo>
              </a:path>
            </a:pathLst>
          </a:custGeom>
          <a:ln w="22860">
            <a:solidFill>
              <a:srgbClr val="001F5F"/>
            </a:solidFill>
          </a:ln>
        </p:spPr>
        <p:txBody>
          <a:bodyPr wrap="square" lIns="0" tIns="0" rIns="0" bIns="0" rtlCol="0"/>
          <a:lstStyle/>
          <a:p>
            <a:endParaRPr/>
          </a:p>
        </p:txBody>
      </p:sp>
      <p:sp>
        <p:nvSpPr>
          <p:cNvPr id="265" name="object 265"/>
          <p:cNvSpPr/>
          <p:nvPr/>
        </p:nvSpPr>
        <p:spPr>
          <a:xfrm>
            <a:off x="2738120" y="3964940"/>
            <a:ext cx="21590" cy="0"/>
          </a:xfrm>
          <a:custGeom>
            <a:avLst/>
            <a:gdLst/>
            <a:ahLst/>
            <a:cxnLst/>
            <a:rect l="l" t="t" r="r" b="b"/>
            <a:pathLst>
              <a:path w="21589">
                <a:moveTo>
                  <a:pt x="21590" y="0"/>
                </a:moveTo>
                <a:lnTo>
                  <a:pt x="0" y="0"/>
                </a:lnTo>
              </a:path>
            </a:pathLst>
          </a:custGeom>
          <a:ln w="22860">
            <a:solidFill>
              <a:srgbClr val="001F5F"/>
            </a:solidFill>
          </a:ln>
        </p:spPr>
        <p:txBody>
          <a:bodyPr wrap="square" lIns="0" tIns="0" rIns="0" bIns="0" rtlCol="0"/>
          <a:lstStyle/>
          <a:p>
            <a:endParaRPr/>
          </a:p>
        </p:txBody>
      </p:sp>
      <p:sp>
        <p:nvSpPr>
          <p:cNvPr id="266" name="object 266"/>
          <p:cNvSpPr/>
          <p:nvPr/>
        </p:nvSpPr>
        <p:spPr>
          <a:xfrm>
            <a:off x="2693670" y="3964940"/>
            <a:ext cx="22860" cy="0"/>
          </a:xfrm>
          <a:custGeom>
            <a:avLst/>
            <a:gdLst/>
            <a:ahLst/>
            <a:cxnLst/>
            <a:rect l="l" t="t" r="r" b="b"/>
            <a:pathLst>
              <a:path w="22860">
                <a:moveTo>
                  <a:pt x="22860" y="0"/>
                </a:moveTo>
                <a:lnTo>
                  <a:pt x="0" y="0"/>
                </a:lnTo>
              </a:path>
            </a:pathLst>
          </a:custGeom>
          <a:ln w="22860">
            <a:solidFill>
              <a:srgbClr val="001F5F"/>
            </a:solidFill>
          </a:ln>
        </p:spPr>
        <p:txBody>
          <a:bodyPr wrap="square" lIns="0" tIns="0" rIns="0" bIns="0" rtlCol="0"/>
          <a:lstStyle/>
          <a:p>
            <a:endParaRPr/>
          </a:p>
        </p:txBody>
      </p:sp>
      <p:sp>
        <p:nvSpPr>
          <p:cNvPr id="267" name="object 267"/>
          <p:cNvSpPr/>
          <p:nvPr/>
        </p:nvSpPr>
        <p:spPr>
          <a:xfrm>
            <a:off x="2650489" y="3964940"/>
            <a:ext cx="21590" cy="0"/>
          </a:xfrm>
          <a:custGeom>
            <a:avLst/>
            <a:gdLst/>
            <a:ahLst/>
            <a:cxnLst/>
            <a:rect l="l" t="t" r="r" b="b"/>
            <a:pathLst>
              <a:path w="21589">
                <a:moveTo>
                  <a:pt x="21590" y="0"/>
                </a:moveTo>
                <a:lnTo>
                  <a:pt x="0" y="0"/>
                </a:lnTo>
              </a:path>
            </a:pathLst>
          </a:custGeom>
          <a:ln w="22860">
            <a:solidFill>
              <a:srgbClr val="001F5F"/>
            </a:solidFill>
          </a:ln>
        </p:spPr>
        <p:txBody>
          <a:bodyPr wrap="square" lIns="0" tIns="0" rIns="0" bIns="0" rtlCol="0"/>
          <a:lstStyle/>
          <a:p>
            <a:endParaRPr/>
          </a:p>
        </p:txBody>
      </p:sp>
      <p:sp>
        <p:nvSpPr>
          <p:cNvPr id="268" name="object 268"/>
          <p:cNvSpPr/>
          <p:nvPr/>
        </p:nvSpPr>
        <p:spPr>
          <a:xfrm>
            <a:off x="2606039" y="3964940"/>
            <a:ext cx="22860" cy="0"/>
          </a:xfrm>
          <a:custGeom>
            <a:avLst/>
            <a:gdLst/>
            <a:ahLst/>
            <a:cxnLst/>
            <a:rect l="l" t="t" r="r" b="b"/>
            <a:pathLst>
              <a:path w="22860">
                <a:moveTo>
                  <a:pt x="22860" y="0"/>
                </a:moveTo>
                <a:lnTo>
                  <a:pt x="0" y="0"/>
                </a:lnTo>
              </a:path>
            </a:pathLst>
          </a:custGeom>
          <a:ln w="22860">
            <a:solidFill>
              <a:srgbClr val="001F5F"/>
            </a:solidFill>
          </a:ln>
        </p:spPr>
        <p:txBody>
          <a:bodyPr wrap="square" lIns="0" tIns="0" rIns="0" bIns="0" rtlCol="0"/>
          <a:lstStyle/>
          <a:p>
            <a:endParaRPr/>
          </a:p>
        </p:txBody>
      </p:sp>
      <p:sp>
        <p:nvSpPr>
          <p:cNvPr id="269" name="object 269"/>
          <p:cNvSpPr/>
          <p:nvPr/>
        </p:nvSpPr>
        <p:spPr>
          <a:xfrm>
            <a:off x="2562860" y="3964940"/>
            <a:ext cx="21590" cy="0"/>
          </a:xfrm>
          <a:custGeom>
            <a:avLst/>
            <a:gdLst/>
            <a:ahLst/>
            <a:cxnLst/>
            <a:rect l="l" t="t" r="r" b="b"/>
            <a:pathLst>
              <a:path w="21589">
                <a:moveTo>
                  <a:pt x="21589" y="0"/>
                </a:moveTo>
                <a:lnTo>
                  <a:pt x="0" y="0"/>
                </a:lnTo>
              </a:path>
            </a:pathLst>
          </a:custGeom>
          <a:ln w="22860">
            <a:solidFill>
              <a:srgbClr val="001F5F"/>
            </a:solidFill>
          </a:ln>
        </p:spPr>
        <p:txBody>
          <a:bodyPr wrap="square" lIns="0" tIns="0" rIns="0" bIns="0" rtlCol="0"/>
          <a:lstStyle/>
          <a:p>
            <a:endParaRPr/>
          </a:p>
        </p:txBody>
      </p:sp>
      <p:sp>
        <p:nvSpPr>
          <p:cNvPr id="270" name="object 270"/>
          <p:cNvSpPr/>
          <p:nvPr/>
        </p:nvSpPr>
        <p:spPr>
          <a:xfrm>
            <a:off x="2518410" y="3964940"/>
            <a:ext cx="21590" cy="0"/>
          </a:xfrm>
          <a:custGeom>
            <a:avLst/>
            <a:gdLst/>
            <a:ahLst/>
            <a:cxnLst/>
            <a:rect l="l" t="t" r="r" b="b"/>
            <a:pathLst>
              <a:path w="21589">
                <a:moveTo>
                  <a:pt x="21589" y="0"/>
                </a:moveTo>
                <a:lnTo>
                  <a:pt x="0" y="0"/>
                </a:lnTo>
              </a:path>
            </a:pathLst>
          </a:custGeom>
          <a:ln w="22860">
            <a:solidFill>
              <a:srgbClr val="001F5F"/>
            </a:solidFill>
          </a:ln>
        </p:spPr>
        <p:txBody>
          <a:bodyPr wrap="square" lIns="0" tIns="0" rIns="0" bIns="0" rtlCol="0"/>
          <a:lstStyle/>
          <a:p>
            <a:endParaRPr/>
          </a:p>
        </p:txBody>
      </p:sp>
      <p:sp>
        <p:nvSpPr>
          <p:cNvPr id="271" name="object 271"/>
          <p:cNvSpPr/>
          <p:nvPr/>
        </p:nvSpPr>
        <p:spPr>
          <a:xfrm>
            <a:off x="2475229" y="3964940"/>
            <a:ext cx="21590" cy="0"/>
          </a:xfrm>
          <a:custGeom>
            <a:avLst/>
            <a:gdLst/>
            <a:ahLst/>
            <a:cxnLst/>
            <a:rect l="l" t="t" r="r" b="b"/>
            <a:pathLst>
              <a:path w="21589">
                <a:moveTo>
                  <a:pt x="21589" y="0"/>
                </a:moveTo>
                <a:lnTo>
                  <a:pt x="0" y="0"/>
                </a:lnTo>
              </a:path>
            </a:pathLst>
          </a:custGeom>
          <a:ln w="22860">
            <a:solidFill>
              <a:srgbClr val="001F5F"/>
            </a:solidFill>
          </a:ln>
        </p:spPr>
        <p:txBody>
          <a:bodyPr wrap="square" lIns="0" tIns="0" rIns="0" bIns="0" rtlCol="0"/>
          <a:lstStyle/>
          <a:p>
            <a:endParaRPr/>
          </a:p>
        </p:txBody>
      </p:sp>
      <p:sp>
        <p:nvSpPr>
          <p:cNvPr id="272" name="object 272"/>
          <p:cNvSpPr/>
          <p:nvPr/>
        </p:nvSpPr>
        <p:spPr>
          <a:xfrm>
            <a:off x="2430779" y="3964940"/>
            <a:ext cx="21590" cy="0"/>
          </a:xfrm>
          <a:custGeom>
            <a:avLst/>
            <a:gdLst/>
            <a:ahLst/>
            <a:cxnLst/>
            <a:rect l="l" t="t" r="r" b="b"/>
            <a:pathLst>
              <a:path w="21589">
                <a:moveTo>
                  <a:pt x="21589" y="0"/>
                </a:moveTo>
                <a:lnTo>
                  <a:pt x="0" y="0"/>
                </a:lnTo>
              </a:path>
            </a:pathLst>
          </a:custGeom>
          <a:ln w="22860">
            <a:solidFill>
              <a:srgbClr val="001F5F"/>
            </a:solidFill>
          </a:ln>
        </p:spPr>
        <p:txBody>
          <a:bodyPr wrap="square" lIns="0" tIns="0" rIns="0" bIns="0" rtlCol="0"/>
          <a:lstStyle/>
          <a:p>
            <a:endParaRPr/>
          </a:p>
        </p:txBody>
      </p:sp>
      <p:sp>
        <p:nvSpPr>
          <p:cNvPr id="273" name="object 273"/>
          <p:cNvSpPr/>
          <p:nvPr/>
        </p:nvSpPr>
        <p:spPr>
          <a:xfrm>
            <a:off x="2386329" y="3964940"/>
            <a:ext cx="22860" cy="0"/>
          </a:xfrm>
          <a:custGeom>
            <a:avLst/>
            <a:gdLst/>
            <a:ahLst/>
            <a:cxnLst/>
            <a:rect l="l" t="t" r="r" b="b"/>
            <a:pathLst>
              <a:path w="22860">
                <a:moveTo>
                  <a:pt x="22859" y="0"/>
                </a:moveTo>
                <a:lnTo>
                  <a:pt x="0" y="0"/>
                </a:lnTo>
              </a:path>
            </a:pathLst>
          </a:custGeom>
          <a:ln w="22860">
            <a:solidFill>
              <a:srgbClr val="001F5F"/>
            </a:solidFill>
          </a:ln>
        </p:spPr>
        <p:txBody>
          <a:bodyPr wrap="square" lIns="0" tIns="0" rIns="0" bIns="0" rtlCol="0"/>
          <a:lstStyle/>
          <a:p>
            <a:endParaRPr/>
          </a:p>
        </p:txBody>
      </p:sp>
      <p:sp>
        <p:nvSpPr>
          <p:cNvPr id="274" name="object 274"/>
          <p:cNvSpPr/>
          <p:nvPr/>
        </p:nvSpPr>
        <p:spPr>
          <a:xfrm>
            <a:off x="2343150" y="3964940"/>
            <a:ext cx="21590" cy="0"/>
          </a:xfrm>
          <a:custGeom>
            <a:avLst/>
            <a:gdLst/>
            <a:ahLst/>
            <a:cxnLst/>
            <a:rect l="l" t="t" r="r" b="b"/>
            <a:pathLst>
              <a:path w="21589">
                <a:moveTo>
                  <a:pt x="21589" y="0"/>
                </a:moveTo>
                <a:lnTo>
                  <a:pt x="0" y="0"/>
                </a:lnTo>
              </a:path>
            </a:pathLst>
          </a:custGeom>
          <a:ln w="22860">
            <a:solidFill>
              <a:srgbClr val="001F5F"/>
            </a:solidFill>
          </a:ln>
        </p:spPr>
        <p:txBody>
          <a:bodyPr wrap="square" lIns="0" tIns="0" rIns="0" bIns="0" rtlCol="0"/>
          <a:lstStyle/>
          <a:p>
            <a:endParaRPr/>
          </a:p>
        </p:txBody>
      </p:sp>
      <p:sp>
        <p:nvSpPr>
          <p:cNvPr id="275" name="object 275"/>
          <p:cNvSpPr/>
          <p:nvPr/>
        </p:nvSpPr>
        <p:spPr>
          <a:xfrm>
            <a:off x="2298700" y="3964940"/>
            <a:ext cx="21590" cy="0"/>
          </a:xfrm>
          <a:custGeom>
            <a:avLst/>
            <a:gdLst/>
            <a:ahLst/>
            <a:cxnLst/>
            <a:rect l="l" t="t" r="r" b="b"/>
            <a:pathLst>
              <a:path w="21589">
                <a:moveTo>
                  <a:pt x="21589" y="0"/>
                </a:moveTo>
                <a:lnTo>
                  <a:pt x="0" y="0"/>
                </a:lnTo>
              </a:path>
            </a:pathLst>
          </a:custGeom>
          <a:ln w="22860">
            <a:solidFill>
              <a:srgbClr val="001F5F"/>
            </a:solidFill>
          </a:ln>
        </p:spPr>
        <p:txBody>
          <a:bodyPr wrap="square" lIns="0" tIns="0" rIns="0" bIns="0" rtlCol="0"/>
          <a:lstStyle/>
          <a:p>
            <a:endParaRPr/>
          </a:p>
        </p:txBody>
      </p:sp>
      <p:sp>
        <p:nvSpPr>
          <p:cNvPr id="276" name="object 276"/>
          <p:cNvSpPr/>
          <p:nvPr/>
        </p:nvSpPr>
        <p:spPr>
          <a:xfrm>
            <a:off x="2255520" y="3964940"/>
            <a:ext cx="21590" cy="0"/>
          </a:xfrm>
          <a:custGeom>
            <a:avLst/>
            <a:gdLst/>
            <a:ahLst/>
            <a:cxnLst/>
            <a:rect l="l" t="t" r="r" b="b"/>
            <a:pathLst>
              <a:path w="21589">
                <a:moveTo>
                  <a:pt x="21590" y="0"/>
                </a:moveTo>
                <a:lnTo>
                  <a:pt x="0" y="0"/>
                </a:lnTo>
              </a:path>
            </a:pathLst>
          </a:custGeom>
          <a:ln w="22860">
            <a:solidFill>
              <a:srgbClr val="001F5F"/>
            </a:solidFill>
          </a:ln>
        </p:spPr>
        <p:txBody>
          <a:bodyPr wrap="square" lIns="0" tIns="0" rIns="0" bIns="0" rtlCol="0"/>
          <a:lstStyle/>
          <a:p>
            <a:endParaRPr/>
          </a:p>
        </p:txBody>
      </p:sp>
      <p:sp>
        <p:nvSpPr>
          <p:cNvPr id="277" name="object 277"/>
          <p:cNvSpPr/>
          <p:nvPr/>
        </p:nvSpPr>
        <p:spPr>
          <a:xfrm>
            <a:off x="2211070" y="3964940"/>
            <a:ext cx="21590" cy="0"/>
          </a:xfrm>
          <a:custGeom>
            <a:avLst/>
            <a:gdLst/>
            <a:ahLst/>
            <a:cxnLst/>
            <a:rect l="l" t="t" r="r" b="b"/>
            <a:pathLst>
              <a:path w="21589">
                <a:moveTo>
                  <a:pt x="21590" y="0"/>
                </a:moveTo>
                <a:lnTo>
                  <a:pt x="0" y="0"/>
                </a:lnTo>
              </a:path>
            </a:pathLst>
          </a:custGeom>
          <a:ln w="22860">
            <a:solidFill>
              <a:srgbClr val="001F5F"/>
            </a:solidFill>
          </a:ln>
        </p:spPr>
        <p:txBody>
          <a:bodyPr wrap="square" lIns="0" tIns="0" rIns="0" bIns="0" rtlCol="0"/>
          <a:lstStyle/>
          <a:p>
            <a:endParaRPr/>
          </a:p>
        </p:txBody>
      </p:sp>
      <p:sp>
        <p:nvSpPr>
          <p:cNvPr id="278" name="object 278"/>
          <p:cNvSpPr/>
          <p:nvPr/>
        </p:nvSpPr>
        <p:spPr>
          <a:xfrm>
            <a:off x="2166620" y="3964940"/>
            <a:ext cx="22860" cy="0"/>
          </a:xfrm>
          <a:custGeom>
            <a:avLst/>
            <a:gdLst/>
            <a:ahLst/>
            <a:cxnLst/>
            <a:rect l="l" t="t" r="r" b="b"/>
            <a:pathLst>
              <a:path w="22860">
                <a:moveTo>
                  <a:pt x="22860" y="0"/>
                </a:moveTo>
                <a:lnTo>
                  <a:pt x="0" y="0"/>
                </a:lnTo>
              </a:path>
            </a:pathLst>
          </a:custGeom>
          <a:ln w="22860">
            <a:solidFill>
              <a:srgbClr val="001F5F"/>
            </a:solidFill>
          </a:ln>
        </p:spPr>
        <p:txBody>
          <a:bodyPr wrap="square" lIns="0" tIns="0" rIns="0" bIns="0" rtlCol="0"/>
          <a:lstStyle/>
          <a:p>
            <a:endParaRPr/>
          </a:p>
        </p:txBody>
      </p:sp>
      <p:sp>
        <p:nvSpPr>
          <p:cNvPr id="279" name="object 279"/>
          <p:cNvSpPr/>
          <p:nvPr/>
        </p:nvSpPr>
        <p:spPr>
          <a:xfrm>
            <a:off x="2123439" y="3964940"/>
            <a:ext cx="21590" cy="0"/>
          </a:xfrm>
          <a:custGeom>
            <a:avLst/>
            <a:gdLst/>
            <a:ahLst/>
            <a:cxnLst/>
            <a:rect l="l" t="t" r="r" b="b"/>
            <a:pathLst>
              <a:path w="21589">
                <a:moveTo>
                  <a:pt x="21590" y="0"/>
                </a:moveTo>
                <a:lnTo>
                  <a:pt x="0" y="0"/>
                </a:lnTo>
              </a:path>
            </a:pathLst>
          </a:custGeom>
          <a:ln w="22860">
            <a:solidFill>
              <a:srgbClr val="001F5F"/>
            </a:solidFill>
          </a:ln>
        </p:spPr>
        <p:txBody>
          <a:bodyPr wrap="square" lIns="0" tIns="0" rIns="0" bIns="0" rtlCol="0"/>
          <a:lstStyle/>
          <a:p>
            <a:endParaRPr/>
          </a:p>
        </p:txBody>
      </p:sp>
      <p:sp>
        <p:nvSpPr>
          <p:cNvPr id="280" name="object 280"/>
          <p:cNvSpPr/>
          <p:nvPr/>
        </p:nvSpPr>
        <p:spPr>
          <a:xfrm>
            <a:off x="2078989" y="3964940"/>
            <a:ext cx="22860" cy="0"/>
          </a:xfrm>
          <a:custGeom>
            <a:avLst/>
            <a:gdLst/>
            <a:ahLst/>
            <a:cxnLst/>
            <a:rect l="l" t="t" r="r" b="b"/>
            <a:pathLst>
              <a:path w="22860">
                <a:moveTo>
                  <a:pt x="22860" y="0"/>
                </a:moveTo>
                <a:lnTo>
                  <a:pt x="0" y="0"/>
                </a:lnTo>
              </a:path>
            </a:pathLst>
          </a:custGeom>
          <a:ln w="22860">
            <a:solidFill>
              <a:srgbClr val="001F5F"/>
            </a:solidFill>
          </a:ln>
        </p:spPr>
        <p:txBody>
          <a:bodyPr wrap="square" lIns="0" tIns="0" rIns="0" bIns="0" rtlCol="0"/>
          <a:lstStyle/>
          <a:p>
            <a:endParaRPr/>
          </a:p>
        </p:txBody>
      </p:sp>
      <p:sp>
        <p:nvSpPr>
          <p:cNvPr id="281" name="object 281"/>
          <p:cNvSpPr/>
          <p:nvPr/>
        </p:nvSpPr>
        <p:spPr>
          <a:xfrm>
            <a:off x="2035810" y="3964940"/>
            <a:ext cx="21590" cy="0"/>
          </a:xfrm>
          <a:custGeom>
            <a:avLst/>
            <a:gdLst/>
            <a:ahLst/>
            <a:cxnLst/>
            <a:rect l="l" t="t" r="r" b="b"/>
            <a:pathLst>
              <a:path w="21589">
                <a:moveTo>
                  <a:pt x="21589" y="0"/>
                </a:moveTo>
                <a:lnTo>
                  <a:pt x="0" y="0"/>
                </a:lnTo>
              </a:path>
            </a:pathLst>
          </a:custGeom>
          <a:ln w="22860">
            <a:solidFill>
              <a:srgbClr val="001F5F"/>
            </a:solidFill>
          </a:ln>
        </p:spPr>
        <p:txBody>
          <a:bodyPr wrap="square" lIns="0" tIns="0" rIns="0" bIns="0" rtlCol="0"/>
          <a:lstStyle/>
          <a:p>
            <a:endParaRPr/>
          </a:p>
        </p:txBody>
      </p:sp>
      <p:sp>
        <p:nvSpPr>
          <p:cNvPr id="282" name="object 282"/>
          <p:cNvSpPr/>
          <p:nvPr/>
        </p:nvSpPr>
        <p:spPr>
          <a:xfrm>
            <a:off x="1991360" y="3964940"/>
            <a:ext cx="21590" cy="0"/>
          </a:xfrm>
          <a:custGeom>
            <a:avLst/>
            <a:gdLst/>
            <a:ahLst/>
            <a:cxnLst/>
            <a:rect l="l" t="t" r="r" b="b"/>
            <a:pathLst>
              <a:path w="21589">
                <a:moveTo>
                  <a:pt x="21589" y="0"/>
                </a:moveTo>
                <a:lnTo>
                  <a:pt x="0" y="0"/>
                </a:lnTo>
              </a:path>
            </a:pathLst>
          </a:custGeom>
          <a:ln w="22860">
            <a:solidFill>
              <a:srgbClr val="001F5F"/>
            </a:solidFill>
          </a:ln>
        </p:spPr>
        <p:txBody>
          <a:bodyPr wrap="square" lIns="0" tIns="0" rIns="0" bIns="0" rtlCol="0"/>
          <a:lstStyle/>
          <a:p>
            <a:endParaRPr/>
          </a:p>
        </p:txBody>
      </p:sp>
      <p:sp>
        <p:nvSpPr>
          <p:cNvPr id="283" name="object 283"/>
          <p:cNvSpPr/>
          <p:nvPr/>
        </p:nvSpPr>
        <p:spPr>
          <a:xfrm>
            <a:off x="1948179" y="3964940"/>
            <a:ext cx="21590" cy="0"/>
          </a:xfrm>
          <a:custGeom>
            <a:avLst/>
            <a:gdLst/>
            <a:ahLst/>
            <a:cxnLst/>
            <a:rect l="l" t="t" r="r" b="b"/>
            <a:pathLst>
              <a:path w="21589">
                <a:moveTo>
                  <a:pt x="21589" y="0"/>
                </a:moveTo>
                <a:lnTo>
                  <a:pt x="0" y="0"/>
                </a:lnTo>
              </a:path>
            </a:pathLst>
          </a:custGeom>
          <a:ln w="22860">
            <a:solidFill>
              <a:srgbClr val="001F5F"/>
            </a:solidFill>
          </a:ln>
        </p:spPr>
        <p:txBody>
          <a:bodyPr wrap="square" lIns="0" tIns="0" rIns="0" bIns="0" rtlCol="0"/>
          <a:lstStyle/>
          <a:p>
            <a:endParaRPr/>
          </a:p>
        </p:txBody>
      </p:sp>
      <p:sp>
        <p:nvSpPr>
          <p:cNvPr id="284" name="object 284"/>
          <p:cNvSpPr/>
          <p:nvPr/>
        </p:nvSpPr>
        <p:spPr>
          <a:xfrm>
            <a:off x="1903729" y="3964940"/>
            <a:ext cx="21590" cy="0"/>
          </a:xfrm>
          <a:custGeom>
            <a:avLst/>
            <a:gdLst/>
            <a:ahLst/>
            <a:cxnLst/>
            <a:rect l="l" t="t" r="r" b="b"/>
            <a:pathLst>
              <a:path w="21589">
                <a:moveTo>
                  <a:pt x="21589" y="0"/>
                </a:moveTo>
                <a:lnTo>
                  <a:pt x="0" y="0"/>
                </a:lnTo>
              </a:path>
            </a:pathLst>
          </a:custGeom>
          <a:ln w="22860">
            <a:solidFill>
              <a:srgbClr val="001F5F"/>
            </a:solidFill>
          </a:ln>
        </p:spPr>
        <p:txBody>
          <a:bodyPr wrap="square" lIns="0" tIns="0" rIns="0" bIns="0" rtlCol="0"/>
          <a:lstStyle/>
          <a:p>
            <a:endParaRPr/>
          </a:p>
        </p:txBody>
      </p:sp>
      <p:sp>
        <p:nvSpPr>
          <p:cNvPr id="285" name="object 285"/>
          <p:cNvSpPr/>
          <p:nvPr/>
        </p:nvSpPr>
        <p:spPr>
          <a:xfrm>
            <a:off x="1859279" y="3964940"/>
            <a:ext cx="22860" cy="0"/>
          </a:xfrm>
          <a:custGeom>
            <a:avLst/>
            <a:gdLst/>
            <a:ahLst/>
            <a:cxnLst/>
            <a:rect l="l" t="t" r="r" b="b"/>
            <a:pathLst>
              <a:path w="22860">
                <a:moveTo>
                  <a:pt x="22859" y="0"/>
                </a:moveTo>
                <a:lnTo>
                  <a:pt x="0" y="0"/>
                </a:lnTo>
              </a:path>
            </a:pathLst>
          </a:custGeom>
          <a:ln w="22860">
            <a:solidFill>
              <a:srgbClr val="001F5F"/>
            </a:solidFill>
          </a:ln>
        </p:spPr>
        <p:txBody>
          <a:bodyPr wrap="square" lIns="0" tIns="0" rIns="0" bIns="0" rtlCol="0"/>
          <a:lstStyle/>
          <a:p>
            <a:endParaRPr/>
          </a:p>
        </p:txBody>
      </p:sp>
      <p:sp>
        <p:nvSpPr>
          <p:cNvPr id="286" name="object 286"/>
          <p:cNvSpPr/>
          <p:nvPr/>
        </p:nvSpPr>
        <p:spPr>
          <a:xfrm>
            <a:off x="1816100" y="3964940"/>
            <a:ext cx="21590" cy="0"/>
          </a:xfrm>
          <a:custGeom>
            <a:avLst/>
            <a:gdLst/>
            <a:ahLst/>
            <a:cxnLst/>
            <a:rect l="l" t="t" r="r" b="b"/>
            <a:pathLst>
              <a:path w="21589">
                <a:moveTo>
                  <a:pt x="21589" y="0"/>
                </a:moveTo>
                <a:lnTo>
                  <a:pt x="0" y="0"/>
                </a:lnTo>
              </a:path>
            </a:pathLst>
          </a:custGeom>
          <a:ln w="22860">
            <a:solidFill>
              <a:srgbClr val="001F5F"/>
            </a:solidFill>
          </a:ln>
        </p:spPr>
        <p:txBody>
          <a:bodyPr wrap="square" lIns="0" tIns="0" rIns="0" bIns="0" rtlCol="0"/>
          <a:lstStyle/>
          <a:p>
            <a:endParaRPr/>
          </a:p>
        </p:txBody>
      </p:sp>
      <p:sp>
        <p:nvSpPr>
          <p:cNvPr id="287" name="object 287"/>
          <p:cNvSpPr/>
          <p:nvPr/>
        </p:nvSpPr>
        <p:spPr>
          <a:xfrm>
            <a:off x="1771650" y="3964940"/>
            <a:ext cx="22860" cy="0"/>
          </a:xfrm>
          <a:custGeom>
            <a:avLst/>
            <a:gdLst/>
            <a:ahLst/>
            <a:cxnLst/>
            <a:rect l="l" t="t" r="r" b="b"/>
            <a:pathLst>
              <a:path w="22860">
                <a:moveTo>
                  <a:pt x="22860" y="0"/>
                </a:moveTo>
                <a:lnTo>
                  <a:pt x="0" y="0"/>
                </a:lnTo>
              </a:path>
            </a:pathLst>
          </a:custGeom>
          <a:ln w="22860">
            <a:solidFill>
              <a:srgbClr val="001F5F"/>
            </a:solidFill>
          </a:ln>
        </p:spPr>
        <p:txBody>
          <a:bodyPr wrap="square" lIns="0" tIns="0" rIns="0" bIns="0" rtlCol="0"/>
          <a:lstStyle/>
          <a:p>
            <a:endParaRPr/>
          </a:p>
        </p:txBody>
      </p:sp>
      <p:sp>
        <p:nvSpPr>
          <p:cNvPr id="288" name="object 288"/>
          <p:cNvSpPr txBox="1"/>
          <p:nvPr/>
        </p:nvSpPr>
        <p:spPr>
          <a:xfrm>
            <a:off x="574040" y="3175000"/>
            <a:ext cx="2365375" cy="755650"/>
          </a:xfrm>
          <a:prstGeom prst="rect">
            <a:avLst/>
          </a:prstGeom>
        </p:spPr>
        <p:txBody>
          <a:bodyPr vert="horz" wrap="square" lIns="0" tIns="12700" rIns="0" bIns="0" rtlCol="0">
            <a:spAutoFit/>
          </a:bodyPr>
          <a:lstStyle/>
          <a:p>
            <a:pPr marL="12065" marR="5080" indent="-1270" algn="ctr">
              <a:lnSpc>
                <a:spcPct val="100000"/>
              </a:lnSpc>
              <a:spcBef>
                <a:spcPts val="100"/>
              </a:spcBef>
            </a:pPr>
            <a:r>
              <a:rPr sz="1600" spc="-5" dirty="0">
                <a:latin typeface="Arial"/>
                <a:cs typeface="Arial"/>
              </a:rPr>
              <a:t>охоплює всі процеси,  </a:t>
            </a:r>
            <a:r>
              <a:rPr sz="1600" spc="-10" dirty="0">
                <a:latin typeface="Arial"/>
                <a:cs typeface="Arial"/>
              </a:rPr>
              <a:t>пов'язані </a:t>
            </a:r>
            <a:r>
              <a:rPr sz="1600" dirty="0">
                <a:latin typeface="Arial"/>
                <a:cs typeface="Arial"/>
              </a:rPr>
              <a:t>з  </a:t>
            </a:r>
            <a:r>
              <a:rPr sz="1600" spc="-5" dirty="0">
                <a:latin typeface="Arial"/>
                <a:cs typeface="Arial"/>
              </a:rPr>
              <a:t>виготовленням</a:t>
            </a:r>
            <a:r>
              <a:rPr sz="1600" spc="-65" dirty="0">
                <a:latin typeface="Arial"/>
                <a:cs typeface="Arial"/>
              </a:rPr>
              <a:t> </a:t>
            </a:r>
            <a:r>
              <a:rPr sz="1600" spc="-10" dirty="0">
                <a:latin typeface="Arial"/>
                <a:cs typeface="Arial"/>
              </a:rPr>
              <a:t>продукції</a:t>
            </a:r>
            <a:endParaRPr sz="1600">
              <a:latin typeface="Arial"/>
              <a:cs typeface="Arial"/>
            </a:endParaRPr>
          </a:p>
        </p:txBody>
      </p:sp>
      <p:sp>
        <p:nvSpPr>
          <p:cNvPr id="289" name="object 289"/>
          <p:cNvSpPr/>
          <p:nvPr/>
        </p:nvSpPr>
        <p:spPr>
          <a:xfrm>
            <a:off x="1403350" y="2435860"/>
            <a:ext cx="143510" cy="706120"/>
          </a:xfrm>
          <a:custGeom>
            <a:avLst/>
            <a:gdLst/>
            <a:ahLst/>
            <a:cxnLst/>
            <a:rect l="l" t="t" r="r" b="b"/>
            <a:pathLst>
              <a:path w="143509" h="706119">
                <a:moveTo>
                  <a:pt x="143509" y="633729"/>
                </a:moveTo>
                <a:lnTo>
                  <a:pt x="0" y="633729"/>
                </a:lnTo>
                <a:lnTo>
                  <a:pt x="71119" y="706119"/>
                </a:lnTo>
                <a:lnTo>
                  <a:pt x="143509" y="633729"/>
                </a:lnTo>
                <a:close/>
              </a:path>
              <a:path w="143509" h="706119">
                <a:moveTo>
                  <a:pt x="107950" y="0"/>
                </a:moveTo>
                <a:lnTo>
                  <a:pt x="35559" y="0"/>
                </a:lnTo>
                <a:lnTo>
                  <a:pt x="35559" y="633729"/>
                </a:lnTo>
                <a:lnTo>
                  <a:pt x="107950" y="633729"/>
                </a:lnTo>
                <a:lnTo>
                  <a:pt x="107950" y="0"/>
                </a:lnTo>
                <a:close/>
              </a:path>
            </a:pathLst>
          </a:custGeom>
          <a:solidFill>
            <a:srgbClr val="9999FF"/>
          </a:solidFill>
        </p:spPr>
        <p:txBody>
          <a:bodyPr wrap="square" lIns="0" tIns="0" rIns="0" bIns="0" rtlCol="0"/>
          <a:lstStyle/>
          <a:p>
            <a:endParaRPr/>
          </a:p>
        </p:txBody>
      </p:sp>
      <p:sp>
        <p:nvSpPr>
          <p:cNvPr id="290" name="object 290"/>
          <p:cNvSpPr/>
          <p:nvPr/>
        </p:nvSpPr>
        <p:spPr>
          <a:xfrm>
            <a:off x="1403350" y="2435860"/>
            <a:ext cx="143510" cy="706120"/>
          </a:xfrm>
          <a:custGeom>
            <a:avLst/>
            <a:gdLst/>
            <a:ahLst/>
            <a:cxnLst/>
            <a:rect l="l" t="t" r="r" b="b"/>
            <a:pathLst>
              <a:path w="143509" h="706119">
                <a:moveTo>
                  <a:pt x="35559" y="0"/>
                </a:moveTo>
                <a:lnTo>
                  <a:pt x="35559" y="633729"/>
                </a:lnTo>
                <a:lnTo>
                  <a:pt x="0" y="633729"/>
                </a:lnTo>
                <a:lnTo>
                  <a:pt x="71119" y="706119"/>
                </a:lnTo>
                <a:lnTo>
                  <a:pt x="143509" y="633729"/>
                </a:lnTo>
                <a:lnTo>
                  <a:pt x="107950" y="633729"/>
                </a:lnTo>
                <a:lnTo>
                  <a:pt x="107950" y="0"/>
                </a:lnTo>
                <a:lnTo>
                  <a:pt x="35559" y="0"/>
                </a:lnTo>
                <a:close/>
              </a:path>
            </a:pathLst>
          </a:custGeom>
          <a:ln w="25518">
            <a:solidFill>
              <a:srgbClr val="6E6EBB"/>
            </a:solidFill>
          </a:ln>
        </p:spPr>
        <p:txBody>
          <a:bodyPr wrap="square" lIns="0" tIns="0" rIns="0" bIns="0" rtlCol="0"/>
          <a:lstStyle/>
          <a:p>
            <a:endParaRPr/>
          </a:p>
        </p:txBody>
      </p:sp>
      <p:sp>
        <p:nvSpPr>
          <p:cNvPr id="291" name="object 291"/>
          <p:cNvSpPr/>
          <p:nvPr/>
        </p:nvSpPr>
        <p:spPr>
          <a:xfrm>
            <a:off x="1403350" y="2435860"/>
            <a:ext cx="0" cy="0"/>
          </a:xfrm>
          <a:custGeom>
            <a:avLst/>
            <a:gdLst/>
            <a:ahLst/>
            <a:cxnLst/>
            <a:rect l="l" t="t" r="r" b="b"/>
            <a:pathLst>
              <a:path>
                <a:moveTo>
                  <a:pt x="0" y="0"/>
                </a:moveTo>
                <a:lnTo>
                  <a:pt x="0" y="0"/>
                </a:lnTo>
              </a:path>
            </a:pathLst>
          </a:custGeom>
          <a:ln w="25518">
            <a:solidFill>
              <a:srgbClr val="6E6EBB"/>
            </a:solidFill>
          </a:ln>
        </p:spPr>
        <p:txBody>
          <a:bodyPr wrap="square" lIns="0" tIns="0" rIns="0" bIns="0" rtlCol="0"/>
          <a:lstStyle/>
          <a:p>
            <a:endParaRPr/>
          </a:p>
        </p:txBody>
      </p:sp>
      <p:sp>
        <p:nvSpPr>
          <p:cNvPr id="292" name="object 292"/>
          <p:cNvSpPr/>
          <p:nvPr/>
        </p:nvSpPr>
        <p:spPr>
          <a:xfrm>
            <a:off x="1548130" y="3141979"/>
            <a:ext cx="0" cy="0"/>
          </a:xfrm>
          <a:custGeom>
            <a:avLst/>
            <a:gdLst/>
            <a:ahLst/>
            <a:cxnLst/>
            <a:rect l="l" t="t" r="r" b="b"/>
            <a:pathLst>
              <a:path>
                <a:moveTo>
                  <a:pt x="0" y="0"/>
                </a:moveTo>
                <a:lnTo>
                  <a:pt x="0" y="0"/>
                </a:lnTo>
              </a:path>
            </a:pathLst>
          </a:custGeom>
          <a:ln w="25518">
            <a:solidFill>
              <a:srgbClr val="6E6EBB"/>
            </a:solidFill>
          </a:ln>
        </p:spPr>
        <p:txBody>
          <a:bodyPr wrap="square" lIns="0" tIns="0" rIns="0" bIns="0" rtlCol="0"/>
          <a:lstStyle/>
          <a:p>
            <a:endParaRPr/>
          </a:p>
        </p:txBody>
      </p:sp>
      <p:sp>
        <p:nvSpPr>
          <p:cNvPr id="293" name="object 293"/>
          <p:cNvSpPr/>
          <p:nvPr/>
        </p:nvSpPr>
        <p:spPr>
          <a:xfrm>
            <a:off x="6889750" y="3916679"/>
            <a:ext cx="22860" cy="0"/>
          </a:xfrm>
          <a:custGeom>
            <a:avLst/>
            <a:gdLst/>
            <a:ahLst/>
            <a:cxnLst/>
            <a:rect l="l" t="t" r="r" b="b"/>
            <a:pathLst>
              <a:path w="22859">
                <a:moveTo>
                  <a:pt x="22859" y="0"/>
                </a:moveTo>
                <a:lnTo>
                  <a:pt x="0" y="0"/>
                </a:lnTo>
              </a:path>
            </a:pathLst>
          </a:custGeom>
          <a:ln w="22860">
            <a:solidFill>
              <a:srgbClr val="001F5F"/>
            </a:solidFill>
          </a:ln>
        </p:spPr>
        <p:txBody>
          <a:bodyPr wrap="square" lIns="0" tIns="0" rIns="0" bIns="0" rtlCol="0"/>
          <a:lstStyle/>
          <a:p>
            <a:endParaRPr/>
          </a:p>
        </p:txBody>
      </p:sp>
      <p:sp>
        <p:nvSpPr>
          <p:cNvPr id="294" name="object 294"/>
          <p:cNvSpPr/>
          <p:nvPr/>
        </p:nvSpPr>
        <p:spPr>
          <a:xfrm>
            <a:off x="6846569" y="3916679"/>
            <a:ext cx="21590" cy="0"/>
          </a:xfrm>
          <a:custGeom>
            <a:avLst/>
            <a:gdLst/>
            <a:ahLst/>
            <a:cxnLst/>
            <a:rect l="l" t="t" r="r" b="b"/>
            <a:pathLst>
              <a:path w="21590">
                <a:moveTo>
                  <a:pt x="21589" y="0"/>
                </a:moveTo>
                <a:lnTo>
                  <a:pt x="0" y="0"/>
                </a:lnTo>
              </a:path>
            </a:pathLst>
          </a:custGeom>
          <a:ln w="22860">
            <a:solidFill>
              <a:srgbClr val="001F5F"/>
            </a:solidFill>
          </a:ln>
        </p:spPr>
        <p:txBody>
          <a:bodyPr wrap="square" lIns="0" tIns="0" rIns="0" bIns="0" rtlCol="0"/>
          <a:lstStyle/>
          <a:p>
            <a:endParaRPr/>
          </a:p>
        </p:txBody>
      </p:sp>
      <p:sp>
        <p:nvSpPr>
          <p:cNvPr id="295" name="object 295"/>
          <p:cNvSpPr/>
          <p:nvPr/>
        </p:nvSpPr>
        <p:spPr>
          <a:xfrm>
            <a:off x="6802119" y="3916679"/>
            <a:ext cx="21590" cy="0"/>
          </a:xfrm>
          <a:custGeom>
            <a:avLst/>
            <a:gdLst/>
            <a:ahLst/>
            <a:cxnLst/>
            <a:rect l="l" t="t" r="r" b="b"/>
            <a:pathLst>
              <a:path w="21590">
                <a:moveTo>
                  <a:pt x="21589" y="0"/>
                </a:moveTo>
                <a:lnTo>
                  <a:pt x="0" y="0"/>
                </a:lnTo>
              </a:path>
            </a:pathLst>
          </a:custGeom>
          <a:ln w="22860">
            <a:solidFill>
              <a:srgbClr val="001F5F"/>
            </a:solidFill>
          </a:ln>
        </p:spPr>
        <p:txBody>
          <a:bodyPr wrap="square" lIns="0" tIns="0" rIns="0" bIns="0" rtlCol="0"/>
          <a:lstStyle/>
          <a:p>
            <a:endParaRPr/>
          </a:p>
        </p:txBody>
      </p:sp>
      <p:sp>
        <p:nvSpPr>
          <p:cNvPr id="296" name="object 296"/>
          <p:cNvSpPr/>
          <p:nvPr/>
        </p:nvSpPr>
        <p:spPr>
          <a:xfrm>
            <a:off x="6757669" y="3916679"/>
            <a:ext cx="22860" cy="0"/>
          </a:xfrm>
          <a:custGeom>
            <a:avLst/>
            <a:gdLst/>
            <a:ahLst/>
            <a:cxnLst/>
            <a:rect l="l" t="t" r="r" b="b"/>
            <a:pathLst>
              <a:path w="22859">
                <a:moveTo>
                  <a:pt x="22859" y="0"/>
                </a:moveTo>
                <a:lnTo>
                  <a:pt x="0" y="0"/>
                </a:lnTo>
              </a:path>
            </a:pathLst>
          </a:custGeom>
          <a:ln w="22860">
            <a:solidFill>
              <a:srgbClr val="001F5F"/>
            </a:solidFill>
          </a:ln>
        </p:spPr>
        <p:txBody>
          <a:bodyPr wrap="square" lIns="0" tIns="0" rIns="0" bIns="0" rtlCol="0"/>
          <a:lstStyle/>
          <a:p>
            <a:endParaRPr/>
          </a:p>
        </p:txBody>
      </p:sp>
      <p:sp>
        <p:nvSpPr>
          <p:cNvPr id="297" name="object 297"/>
          <p:cNvSpPr/>
          <p:nvPr/>
        </p:nvSpPr>
        <p:spPr>
          <a:xfrm>
            <a:off x="6714490" y="3916679"/>
            <a:ext cx="21590" cy="0"/>
          </a:xfrm>
          <a:custGeom>
            <a:avLst/>
            <a:gdLst/>
            <a:ahLst/>
            <a:cxnLst/>
            <a:rect l="l" t="t" r="r" b="b"/>
            <a:pathLst>
              <a:path w="21590">
                <a:moveTo>
                  <a:pt x="21589" y="0"/>
                </a:moveTo>
                <a:lnTo>
                  <a:pt x="0" y="0"/>
                </a:lnTo>
              </a:path>
            </a:pathLst>
          </a:custGeom>
          <a:ln w="22860">
            <a:solidFill>
              <a:srgbClr val="001F5F"/>
            </a:solidFill>
          </a:ln>
        </p:spPr>
        <p:txBody>
          <a:bodyPr wrap="square" lIns="0" tIns="0" rIns="0" bIns="0" rtlCol="0"/>
          <a:lstStyle/>
          <a:p>
            <a:endParaRPr/>
          </a:p>
        </p:txBody>
      </p:sp>
      <p:sp>
        <p:nvSpPr>
          <p:cNvPr id="298" name="object 298"/>
          <p:cNvSpPr/>
          <p:nvPr/>
        </p:nvSpPr>
        <p:spPr>
          <a:xfrm>
            <a:off x="6670040" y="3916679"/>
            <a:ext cx="22860" cy="0"/>
          </a:xfrm>
          <a:custGeom>
            <a:avLst/>
            <a:gdLst/>
            <a:ahLst/>
            <a:cxnLst/>
            <a:rect l="l" t="t" r="r" b="b"/>
            <a:pathLst>
              <a:path w="22859">
                <a:moveTo>
                  <a:pt x="22859" y="0"/>
                </a:moveTo>
                <a:lnTo>
                  <a:pt x="0" y="0"/>
                </a:lnTo>
              </a:path>
            </a:pathLst>
          </a:custGeom>
          <a:ln w="22860">
            <a:solidFill>
              <a:srgbClr val="001F5F"/>
            </a:solidFill>
          </a:ln>
        </p:spPr>
        <p:txBody>
          <a:bodyPr wrap="square" lIns="0" tIns="0" rIns="0" bIns="0" rtlCol="0"/>
          <a:lstStyle/>
          <a:p>
            <a:endParaRPr/>
          </a:p>
        </p:txBody>
      </p:sp>
      <p:sp>
        <p:nvSpPr>
          <p:cNvPr id="299" name="object 299"/>
          <p:cNvSpPr/>
          <p:nvPr/>
        </p:nvSpPr>
        <p:spPr>
          <a:xfrm>
            <a:off x="6626859" y="3916679"/>
            <a:ext cx="21590" cy="0"/>
          </a:xfrm>
          <a:custGeom>
            <a:avLst/>
            <a:gdLst/>
            <a:ahLst/>
            <a:cxnLst/>
            <a:rect l="l" t="t" r="r" b="b"/>
            <a:pathLst>
              <a:path w="21590">
                <a:moveTo>
                  <a:pt x="21590" y="0"/>
                </a:moveTo>
                <a:lnTo>
                  <a:pt x="0" y="0"/>
                </a:lnTo>
              </a:path>
            </a:pathLst>
          </a:custGeom>
          <a:ln w="22860">
            <a:solidFill>
              <a:srgbClr val="001F5F"/>
            </a:solidFill>
          </a:ln>
        </p:spPr>
        <p:txBody>
          <a:bodyPr wrap="square" lIns="0" tIns="0" rIns="0" bIns="0" rtlCol="0"/>
          <a:lstStyle/>
          <a:p>
            <a:endParaRPr/>
          </a:p>
        </p:txBody>
      </p:sp>
      <p:sp>
        <p:nvSpPr>
          <p:cNvPr id="300" name="object 300"/>
          <p:cNvSpPr/>
          <p:nvPr/>
        </p:nvSpPr>
        <p:spPr>
          <a:xfrm>
            <a:off x="6582409" y="3916679"/>
            <a:ext cx="21590" cy="0"/>
          </a:xfrm>
          <a:custGeom>
            <a:avLst/>
            <a:gdLst/>
            <a:ahLst/>
            <a:cxnLst/>
            <a:rect l="l" t="t" r="r" b="b"/>
            <a:pathLst>
              <a:path w="21590">
                <a:moveTo>
                  <a:pt x="21590" y="0"/>
                </a:moveTo>
                <a:lnTo>
                  <a:pt x="0" y="0"/>
                </a:lnTo>
              </a:path>
            </a:pathLst>
          </a:custGeom>
          <a:ln w="22860">
            <a:solidFill>
              <a:srgbClr val="001F5F"/>
            </a:solidFill>
          </a:ln>
        </p:spPr>
        <p:txBody>
          <a:bodyPr wrap="square" lIns="0" tIns="0" rIns="0" bIns="0" rtlCol="0"/>
          <a:lstStyle/>
          <a:p>
            <a:endParaRPr/>
          </a:p>
        </p:txBody>
      </p:sp>
      <p:sp>
        <p:nvSpPr>
          <p:cNvPr id="301" name="object 301"/>
          <p:cNvSpPr/>
          <p:nvPr/>
        </p:nvSpPr>
        <p:spPr>
          <a:xfrm>
            <a:off x="6539230" y="3916679"/>
            <a:ext cx="21590" cy="0"/>
          </a:xfrm>
          <a:custGeom>
            <a:avLst/>
            <a:gdLst/>
            <a:ahLst/>
            <a:cxnLst/>
            <a:rect l="l" t="t" r="r" b="b"/>
            <a:pathLst>
              <a:path w="21590">
                <a:moveTo>
                  <a:pt x="21590" y="0"/>
                </a:moveTo>
                <a:lnTo>
                  <a:pt x="0" y="0"/>
                </a:lnTo>
              </a:path>
            </a:pathLst>
          </a:custGeom>
          <a:ln w="22860">
            <a:solidFill>
              <a:srgbClr val="001F5F"/>
            </a:solidFill>
          </a:ln>
        </p:spPr>
        <p:txBody>
          <a:bodyPr wrap="square" lIns="0" tIns="0" rIns="0" bIns="0" rtlCol="0"/>
          <a:lstStyle/>
          <a:p>
            <a:endParaRPr/>
          </a:p>
        </p:txBody>
      </p:sp>
      <p:sp>
        <p:nvSpPr>
          <p:cNvPr id="302" name="object 302"/>
          <p:cNvSpPr/>
          <p:nvPr/>
        </p:nvSpPr>
        <p:spPr>
          <a:xfrm>
            <a:off x="6494779" y="3916679"/>
            <a:ext cx="21590" cy="0"/>
          </a:xfrm>
          <a:custGeom>
            <a:avLst/>
            <a:gdLst/>
            <a:ahLst/>
            <a:cxnLst/>
            <a:rect l="l" t="t" r="r" b="b"/>
            <a:pathLst>
              <a:path w="21590">
                <a:moveTo>
                  <a:pt x="21590" y="0"/>
                </a:moveTo>
                <a:lnTo>
                  <a:pt x="0" y="0"/>
                </a:lnTo>
              </a:path>
            </a:pathLst>
          </a:custGeom>
          <a:ln w="22860">
            <a:solidFill>
              <a:srgbClr val="001F5F"/>
            </a:solidFill>
          </a:ln>
        </p:spPr>
        <p:txBody>
          <a:bodyPr wrap="square" lIns="0" tIns="0" rIns="0" bIns="0" rtlCol="0"/>
          <a:lstStyle/>
          <a:p>
            <a:endParaRPr/>
          </a:p>
        </p:txBody>
      </p:sp>
      <p:sp>
        <p:nvSpPr>
          <p:cNvPr id="303" name="object 303"/>
          <p:cNvSpPr/>
          <p:nvPr/>
        </p:nvSpPr>
        <p:spPr>
          <a:xfrm>
            <a:off x="6450329" y="3916679"/>
            <a:ext cx="22860" cy="0"/>
          </a:xfrm>
          <a:custGeom>
            <a:avLst/>
            <a:gdLst/>
            <a:ahLst/>
            <a:cxnLst/>
            <a:rect l="l" t="t" r="r" b="b"/>
            <a:pathLst>
              <a:path w="22860">
                <a:moveTo>
                  <a:pt x="22860" y="0"/>
                </a:moveTo>
                <a:lnTo>
                  <a:pt x="0" y="0"/>
                </a:lnTo>
              </a:path>
            </a:pathLst>
          </a:custGeom>
          <a:ln w="22860">
            <a:solidFill>
              <a:srgbClr val="001F5F"/>
            </a:solidFill>
          </a:ln>
        </p:spPr>
        <p:txBody>
          <a:bodyPr wrap="square" lIns="0" tIns="0" rIns="0" bIns="0" rtlCol="0"/>
          <a:lstStyle/>
          <a:p>
            <a:endParaRPr/>
          </a:p>
        </p:txBody>
      </p:sp>
      <p:sp>
        <p:nvSpPr>
          <p:cNvPr id="304" name="object 304"/>
          <p:cNvSpPr/>
          <p:nvPr/>
        </p:nvSpPr>
        <p:spPr>
          <a:xfrm>
            <a:off x="6407150" y="3916679"/>
            <a:ext cx="21590" cy="0"/>
          </a:xfrm>
          <a:custGeom>
            <a:avLst/>
            <a:gdLst/>
            <a:ahLst/>
            <a:cxnLst/>
            <a:rect l="l" t="t" r="r" b="b"/>
            <a:pathLst>
              <a:path w="21589">
                <a:moveTo>
                  <a:pt x="21589" y="0"/>
                </a:moveTo>
                <a:lnTo>
                  <a:pt x="0" y="0"/>
                </a:lnTo>
              </a:path>
            </a:pathLst>
          </a:custGeom>
          <a:ln w="22860">
            <a:solidFill>
              <a:srgbClr val="001F5F"/>
            </a:solidFill>
          </a:ln>
        </p:spPr>
        <p:txBody>
          <a:bodyPr wrap="square" lIns="0" tIns="0" rIns="0" bIns="0" rtlCol="0"/>
          <a:lstStyle/>
          <a:p>
            <a:endParaRPr/>
          </a:p>
        </p:txBody>
      </p:sp>
      <p:sp>
        <p:nvSpPr>
          <p:cNvPr id="305" name="object 305"/>
          <p:cNvSpPr/>
          <p:nvPr/>
        </p:nvSpPr>
        <p:spPr>
          <a:xfrm>
            <a:off x="6362700" y="3916679"/>
            <a:ext cx="22860" cy="0"/>
          </a:xfrm>
          <a:custGeom>
            <a:avLst/>
            <a:gdLst/>
            <a:ahLst/>
            <a:cxnLst/>
            <a:rect l="l" t="t" r="r" b="b"/>
            <a:pathLst>
              <a:path w="22860">
                <a:moveTo>
                  <a:pt x="22860" y="0"/>
                </a:moveTo>
                <a:lnTo>
                  <a:pt x="0" y="0"/>
                </a:lnTo>
              </a:path>
            </a:pathLst>
          </a:custGeom>
          <a:ln w="22860">
            <a:solidFill>
              <a:srgbClr val="001F5F"/>
            </a:solidFill>
          </a:ln>
        </p:spPr>
        <p:txBody>
          <a:bodyPr wrap="square" lIns="0" tIns="0" rIns="0" bIns="0" rtlCol="0"/>
          <a:lstStyle/>
          <a:p>
            <a:endParaRPr/>
          </a:p>
        </p:txBody>
      </p:sp>
      <p:sp>
        <p:nvSpPr>
          <p:cNvPr id="306" name="object 306"/>
          <p:cNvSpPr/>
          <p:nvPr/>
        </p:nvSpPr>
        <p:spPr>
          <a:xfrm>
            <a:off x="6319520" y="3916679"/>
            <a:ext cx="21590" cy="0"/>
          </a:xfrm>
          <a:custGeom>
            <a:avLst/>
            <a:gdLst/>
            <a:ahLst/>
            <a:cxnLst/>
            <a:rect l="l" t="t" r="r" b="b"/>
            <a:pathLst>
              <a:path w="21589">
                <a:moveTo>
                  <a:pt x="21589" y="0"/>
                </a:moveTo>
                <a:lnTo>
                  <a:pt x="0" y="0"/>
                </a:lnTo>
              </a:path>
            </a:pathLst>
          </a:custGeom>
          <a:ln w="22860">
            <a:solidFill>
              <a:srgbClr val="001F5F"/>
            </a:solidFill>
          </a:ln>
        </p:spPr>
        <p:txBody>
          <a:bodyPr wrap="square" lIns="0" tIns="0" rIns="0" bIns="0" rtlCol="0"/>
          <a:lstStyle/>
          <a:p>
            <a:endParaRPr/>
          </a:p>
        </p:txBody>
      </p:sp>
      <p:sp>
        <p:nvSpPr>
          <p:cNvPr id="307" name="object 307"/>
          <p:cNvSpPr/>
          <p:nvPr/>
        </p:nvSpPr>
        <p:spPr>
          <a:xfrm>
            <a:off x="6275070" y="3916679"/>
            <a:ext cx="21590" cy="0"/>
          </a:xfrm>
          <a:custGeom>
            <a:avLst/>
            <a:gdLst/>
            <a:ahLst/>
            <a:cxnLst/>
            <a:rect l="l" t="t" r="r" b="b"/>
            <a:pathLst>
              <a:path w="21589">
                <a:moveTo>
                  <a:pt x="21589" y="0"/>
                </a:moveTo>
                <a:lnTo>
                  <a:pt x="0" y="0"/>
                </a:lnTo>
              </a:path>
            </a:pathLst>
          </a:custGeom>
          <a:ln w="22860">
            <a:solidFill>
              <a:srgbClr val="001F5F"/>
            </a:solidFill>
          </a:ln>
        </p:spPr>
        <p:txBody>
          <a:bodyPr wrap="square" lIns="0" tIns="0" rIns="0" bIns="0" rtlCol="0"/>
          <a:lstStyle/>
          <a:p>
            <a:endParaRPr/>
          </a:p>
        </p:txBody>
      </p:sp>
      <p:sp>
        <p:nvSpPr>
          <p:cNvPr id="308" name="object 308"/>
          <p:cNvSpPr/>
          <p:nvPr/>
        </p:nvSpPr>
        <p:spPr>
          <a:xfrm>
            <a:off x="6230620" y="3916679"/>
            <a:ext cx="22860" cy="0"/>
          </a:xfrm>
          <a:custGeom>
            <a:avLst/>
            <a:gdLst/>
            <a:ahLst/>
            <a:cxnLst/>
            <a:rect l="l" t="t" r="r" b="b"/>
            <a:pathLst>
              <a:path w="22860">
                <a:moveTo>
                  <a:pt x="22859" y="0"/>
                </a:moveTo>
                <a:lnTo>
                  <a:pt x="0" y="0"/>
                </a:lnTo>
              </a:path>
            </a:pathLst>
          </a:custGeom>
          <a:ln w="22860">
            <a:solidFill>
              <a:srgbClr val="001F5F"/>
            </a:solidFill>
          </a:ln>
        </p:spPr>
        <p:txBody>
          <a:bodyPr wrap="square" lIns="0" tIns="0" rIns="0" bIns="0" rtlCol="0"/>
          <a:lstStyle/>
          <a:p>
            <a:endParaRPr/>
          </a:p>
        </p:txBody>
      </p:sp>
      <p:sp>
        <p:nvSpPr>
          <p:cNvPr id="309" name="object 309"/>
          <p:cNvSpPr/>
          <p:nvPr/>
        </p:nvSpPr>
        <p:spPr>
          <a:xfrm>
            <a:off x="6187440" y="3916679"/>
            <a:ext cx="21590" cy="0"/>
          </a:xfrm>
          <a:custGeom>
            <a:avLst/>
            <a:gdLst/>
            <a:ahLst/>
            <a:cxnLst/>
            <a:rect l="l" t="t" r="r" b="b"/>
            <a:pathLst>
              <a:path w="21589">
                <a:moveTo>
                  <a:pt x="21589" y="0"/>
                </a:moveTo>
                <a:lnTo>
                  <a:pt x="0" y="0"/>
                </a:lnTo>
              </a:path>
            </a:pathLst>
          </a:custGeom>
          <a:ln w="22860">
            <a:solidFill>
              <a:srgbClr val="001F5F"/>
            </a:solidFill>
          </a:ln>
        </p:spPr>
        <p:txBody>
          <a:bodyPr wrap="square" lIns="0" tIns="0" rIns="0" bIns="0" rtlCol="0"/>
          <a:lstStyle/>
          <a:p>
            <a:endParaRPr/>
          </a:p>
        </p:txBody>
      </p:sp>
      <p:sp>
        <p:nvSpPr>
          <p:cNvPr id="310" name="object 310"/>
          <p:cNvSpPr/>
          <p:nvPr/>
        </p:nvSpPr>
        <p:spPr>
          <a:xfrm>
            <a:off x="6142990" y="3916679"/>
            <a:ext cx="22860" cy="0"/>
          </a:xfrm>
          <a:custGeom>
            <a:avLst/>
            <a:gdLst/>
            <a:ahLst/>
            <a:cxnLst/>
            <a:rect l="l" t="t" r="r" b="b"/>
            <a:pathLst>
              <a:path w="22860">
                <a:moveTo>
                  <a:pt x="22860" y="0"/>
                </a:moveTo>
                <a:lnTo>
                  <a:pt x="0" y="0"/>
                </a:lnTo>
              </a:path>
            </a:pathLst>
          </a:custGeom>
          <a:ln w="22860">
            <a:solidFill>
              <a:srgbClr val="001F5F"/>
            </a:solidFill>
          </a:ln>
        </p:spPr>
        <p:txBody>
          <a:bodyPr wrap="square" lIns="0" tIns="0" rIns="0" bIns="0" rtlCol="0"/>
          <a:lstStyle/>
          <a:p>
            <a:endParaRPr/>
          </a:p>
        </p:txBody>
      </p:sp>
      <p:sp>
        <p:nvSpPr>
          <p:cNvPr id="311" name="object 311"/>
          <p:cNvSpPr/>
          <p:nvPr/>
        </p:nvSpPr>
        <p:spPr>
          <a:xfrm>
            <a:off x="6099809" y="3916679"/>
            <a:ext cx="21590" cy="0"/>
          </a:xfrm>
          <a:custGeom>
            <a:avLst/>
            <a:gdLst/>
            <a:ahLst/>
            <a:cxnLst/>
            <a:rect l="l" t="t" r="r" b="b"/>
            <a:pathLst>
              <a:path w="21589">
                <a:moveTo>
                  <a:pt x="21589" y="0"/>
                </a:moveTo>
                <a:lnTo>
                  <a:pt x="0" y="0"/>
                </a:lnTo>
              </a:path>
            </a:pathLst>
          </a:custGeom>
          <a:ln w="22860">
            <a:solidFill>
              <a:srgbClr val="001F5F"/>
            </a:solidFill>
          </a:ln>
        </p:spPr>
        <p:txBody>
          <a:bodyPr wrap="square" lIns="0" tIns="0" rIns="0" bIns="0" rtlCol="0"/>
          <a:lstStyle/>
          <a:p>
            <a:endParaRPr/>
          </a:p>
        </p:txBody>
      </p:sp>
      <p:sp>
        <p:nvSpPr>
          <p:cNvPr id="312" name="object 312"/>
          <p:cNvSpPr/>
          <p:nvPr/>
        </p:nvSpPr>
        <p:spPr>
          <a:xfrm>
            <a:off x="6055359" y="3916679"/>
            <a:ext cx="21590" cy="0"/>
          </a:xfrm>
          <a:custGeom>
            <a:avLst/>
            <a:gdLst/>
            <a:ahLst/>
            <a:cxnLst/>
            <a:rect l="l" t="t" r="r" b="b"/>
            <a:pathLst>
              <a:path w="21589">
                <a:moveTo>
                  <a:pt x="21589" y="0"/>
                </a:moveTo>
                <a:lnTo>
                  <a:pt x="0" y="0"/>
                </a:lnTo>
              </a:path>
            </a:pathLst>
          </a:custGeom>
          <a:ln w="22860">
            <a:solidFill>
              <a:srgbClr val="001F5F"/>
            </a:solidFill>
          </a:ln>
        </p:spPr>
        <p:txBody>
          <a:bodyPr wrap="square" lIns="0" tIns="0" rIns="0" bIns="0" rtlCol="0"/>
          <a:lstStyle/>
          <a:p>
            <a:endParaRPr/>
          </a:p>
        </p:txBody>
      </p:sp>
      <p:sp>
        <p:nvSpPr>
          <p:cNvPr id="313" name="object 313"/>
          <p:cNvSpPr/>
          <p:nvPr/>
        </p:nvSpPr>
        <p:spPr>
          <a:xfrm>
            <a:off x="6012179" y="3916679"/>
            <a:ext cx="21590" cy="0"/>
          </a:xfrm>
          <a:custGeom>
            <a:avLst/>
            <a:gdLst/>
            <a:ahLst/>
            <a:cxnLst/>
            <a:rect l="l" t="t" r="r" b="b"/>
            <a:pathLst>
              <a:path w="21589">
                <a:moveTo>
                  <a:pt x="21590" y="0"/>
                </a:moveTo>
                <a:lnTo>
                  <a:pt x="0" y="0"/>
                </a:lnTo>
              </a:path>
            </a:pathLst>
          </a:custGeom>
          <a:ln w="22860">
            <a:solidFill>
              <a:srgbClr val="001F5F"/>
            </a:solidFill>
          </a:ln>
        </p:spPr>
        <p:txBody>
          <a:bodyPr wrap="square" lIns="0" tIns="0" rIns="0" bIns="0" rtlCol="0"/>
          <a:lstStyle/>
          <a:p>
            <a:endParaRPr/>
          </a:p>
        </p:txBody>
      </p:sp>
      <p:sp>
        <p:nvSpPr>
          <p:cNvPr id="314" name="object 314"/>
          <p:cNvSpPr/>
          <p:nvPr/>
        </p:nvSpPr>
        <p:spPr>
          <a:xfrm>
            <a:off x="5967729" y="3916679"/>
            <a:ext cx="21590" cy="0"/>
          </a:xfrm>
          <a:custGeom>
            <a:avLst/>
            <a:gdLst/>
            <a:ahLst/>
            <a:cxnLst/>
            <a:rect l="l" t="t" r="r" b="b"/>
            <a:pathLst>
              <a:path w="21589">
                <a:moveTo>
                  <a:pt x="21590" y="0"/>
                </a:moveTo>
                <a:lnTo>
                  <a:pt x="0" y="0"/>
                </a:lnTo>
              </a:path>
            </a:pathLst>
          </a:custGeom>
          <a:ln w="22860">
            <a:solidFill>
              <a:srgbClr val="001F5F"/>
            </a:solidFill>
          </a:ln>
        </p:spPr>
        <p:txBody>
          <a:bodyPr wrap="square" lIns="0" tIns="0" rIns="0" bIns="0" rtlCol="0"/>
          <a:lstStyle/>
          <a:p>
            <a:endParaRPr/>
          </a:p>
        </p:txBody>
      </p:sp>
      <p:sp>
        <p:nvSpPr>
          <p:cNvPr id="315" name="object 315"/>
          <p:cNvSpPr/>
          <p:nvPr/>
        </p:nvSpPr>
        <p:spPr>
          <a:xfrm>
            <a:off x="5923279" y="3916679"/>
            <a:ext cx="22860" cy="0"/>
          </a:xfrm>
          <a:custGeom>
            <a:avLst/>
            <a:gdLst/>
            <a:ahLst/>
            <a:cxnLst/>
            <a:rect l="l" t="t" r="r" b="b"/>
            <a:pathLst>
              <a:path w="22860">
                <a:moveTo>
                  <a:pt x="22860" y="0"/>
                </a:moveTo>
                <a:lnTo>
                  <a:pt x="0" y="0"/>
                </a:lnTo>
              </a:path>
            </a:pathLst>
          </a:custGeom>
          <a:ln w="22860">
            <a:solidFill>
              <a:srgbClr val="001F5F"/>
            </a:solidFill>
          </a:ln>
        </p:spPr>
        <p:txBody>
          <a:bodyPr wrap="square" lIns="0" tIns="0" rIns="0" bIns="0" rtlCol="0"/>
          <a:lstStyle/>
          <a:p>
            <a:endParaRPr/>
          </a:p>
        </p:txBody>
      </p:sp>
      <p:sp>
        <p:nvSpPr>
          <p:cNvPr id="316" name="object 316"/>
          <p:cNvSpPr/>
          <p:nvPr/>
        </p:nvSpPr>
        <p:spPr>
          <a:xfrm>
            <a:off x="5880100" y="3916679"/>
            <a:ext cx="21590" cy="0"/>
          </a:xfrm>
          <a:custGeom>
            <a:avLst/>
            <a:gdLst/>
            <a:ahLst/>
            <a:cxnLst/>
            <a:rect l="l" t="t" r="r" b="b"/>
            <a:pathLst>
              <a:path w="21589">
                <a:moveTo>
                  <a:pt x="21589" y="0"/>
                </a:moveTo>
                <a:lnTo>
                  <a:pt x="0" y="0"/>
                </a:lnTo>
              </a:path>
            </a:pathLst>
          </a:custGeom>
          <a:ln w="22860">
            <a:solidFill>
              <a:srgbClr val="001F5F"/>
            </a:solidFill>
          </a:ln>
        </p:spPr>
        <p:txBody>
          <a:bodyPr wrap="square" lIns="0" tIns="0" rIns="0" bIns="0" rtlCol="0"/>
          <a:lstStyle/>
          <a:p>
            <a:endParaRPr/>
          </a:p>
        </p:txBody>
      </p:sp>
      <p:sp>
        <p:nvSpPr>
          <p:cNvPr id="317" name="object 317"/>
          <p:cNvSpPr/>
          <p:nvPr/>
        </p:nvSpPr>
        <p:spPr>
          <a:xfrm>
            <a:off x="5835650" y="3916679"/>
            <a:ext cx="22860" cy="0"/>
          </a:xfrm>
          <a:custGeom>
            <a:avLst/>
            <a:gdLst/>
            <a:ahLst/>
            <a:cxnLst/>
            <a:rect l="l" t="t" r="r" b="b"/>
            <a:pathLst>
              <a:path w="22860">
                <a:moveTo>
                  <a:pt x="22860" y="0"/>
                </a:moveTo>
                <a:lnTo>
                  <a:pt x="0" y="0"/>
                </a:lnTo>
              </a:path>
            </a:pathLst>
          </a:custGeom>
          <a:ln w="22860">
            <a:solidFill>
              <a:srgbClr val="001F5F"/>
            </a:solidFill>
          </a:ln>
        </p:spPr>
        <p:txBody>
          <a:bodyPr wrap="square" lIns="0" tIns="0" rIns="0" bIns="0" rtlCol="0"/>
          <a:lstStyle/>
          <a:p>
            <a:endParaRPr/>
          </a:p>
        </p:txBody>
      </p:sp>
      <p:sp>
        <p:nvSpPr>
          <p:cNvPr id="318" name="object 318"/>
          <p:cNvSpPr/>
          <p:nvPr/>
        </p:nvSpPr>
        <p:spPr>
          <a:xfrm>
            <a:off x="5792470" y="3916679"/>
            <a:ext cx="21590" cy="0"/>
          </a:xfrm>
          <a:custGeom>
            <a:avLst/>
            <a:gdLst/>
            <a:ahLst/>
            <a:cxnLst/>
            <a:rect l="l" t="t" r="r" b="b"/>
            <a:pathLst>
              <a:path w="21589">
                <a:moveTo>
                  <a:pt x="21589" y="0"/>
                </a:moveTo>
                <a:lnTo>
                  <a:pt x="0" y="0"/>
                </a:lnTo>
              </a:path>
            </a:pathLst>
          </a:custGeom>
          <a:ln w="22860">
            <a:solidFill>
              <a:srgbClr val="001F5F"/>
            </a:solidFill>
          </a:ln>
        </p:spPr>
        <p:txBody>
          <a:bodyPr wrap="square" lIns="0" tIns="0" rIns="0" bIns="0" rtlCol="0"/>
          <a:lstStyle/>
          <a:p>
            <a:endParaRPr/>
          </a:p>
        </p:txBody>
      </p:sp>
      <p:sp>
        <p:nvSpPr>
          <p:cNvPr id="319" name="object 319"/>
          <p:cNvSpPr/>
          <p:nvPr/>
        </p:nvSpPr>
        <p:spPr>
          <a:xfrm>
            <a:off x="5748020" y="3916679"/>
            <a:ext cx="21590" cy="0"/>
          </a:xfrm>
          <a:custGeom>
            <a:avLst/>
            <a:gdLst/>
            <a:ahLst/>
            <a:cxnLst/>
            <a:rect l="l" t="t" r="r" b="b"/>
            <a:pathLst>
              <a:path w="21589">
                <a:moveTo>
                  <a:pt x="21589" y="0"/>
                </a:moveTo>
                <a:lnTo>
                  <a:pt x="0" y="0"/>
                </a:lnTo>
              </a:path>
            </a:pathLst>
          </a:custGeom>
          <a:ln w="22860">
            <a:solidFill>
              <a:srgbClr val="001F5F"/>
            </a:solidFill>
          </a:ln>
        </p:spPr>
        <p:txBody>
          <a:bodyPr wrap="square" lIns="0" tIns="0" rIns="0" bIns="0" rtlCol="0"/>
          <a:lstStyle/>
          <a:p>
            <a:endParaRPr/>
          </a:p>
        </p:txBody>
      </p:sp>
      <p:sp>
        <p:nvSpPr>
          <p:cNvPr id="320" name="object 320"/>
          <p:cNvSpPr/>
          <p:nvPr/>
        </p:nvSpPr>
        <p:spPr>
          <a:xfrm>
            <a:off x="5703570" y="3916679"/>
            <a:ext cx="22860" cy="0"/>
          </a:xfrm>
          <a:custGeom>
            <a:avLst/>
            <a:gdLst/>
            <a:ahLst/>
            <a:cxnLst/>
            <a:rect l="l" t="t" r="r" b="b"/>
            <a:pathLst>
              <a:path w="22860">
                <a:moveTo>
                  <a:pt x="22859" y="0"/>
                </a:moveTo>
                <a:lnTo>
                  <a:pt x="0" y="0"/>
                </a:lnTo>
              </a:path>
            </a:pathLst>
          </a:custGeom>
          <a:ln w="22860">
            <a:solidFill>
              <a:srgbClr val="001F5F"/>
            </a:solidFill>
          </a:ln>
        </p:spPr>
        <p:txBody>
          <a:bodyPr wrap="square" lIns="0" tIns="0" rIns="0" bIns="0" rtlCol="0"/>
          <a:lstStyle/>
          <a:p>
            <a:endParaRPr/>
          </a:p>
        </p:txBody>
      </p:sp>
      <p:sp>
        <p:nvSpPr>
          <p:cNvPr id="321" name="object 321"/>
          <p:cNvSpPr/>
          <p:nvPr/>
        </p:nvSpPr>
        <p:spPr>
          <a:xfrm>
            <a:off x="5660390" y="3916679"/>
            <a:ext cx="21590" cy="0"/>
          </a:xfrm>
          <a:custGeom>
            <a:avLst/>
            <a:gdLst/>
            <a:ahLst/>
            <a:cxnLst/>
            <a:rect l="l" t="t" r="r" b="b"/>
            <a:pathLst>
              <a:path w="21589">
                <a:moveTo>
                  <a:pt x="21589" y="0"/>
                </a:moveTo>
                <a:lnTo>
                  <a:pt x="0" y="0"/>
                </a:lnTo>
              </a:path>
            </a:pathLst>
          </a:custGeom>
          <a:ln w="22860">
            <a:solidFill>
              <a:srgbClr val="001F5F"/>
            </a:solidFill>
          </a:ln>
        </p:spPr>
        <p:txBody>
          <a:bodyPr wrap="square" lIns="0" tIns="0" rIns="0" bIns="0" rtlCol="0"/>
          <a:lstStyle/>
          <a:p>
            <a:endParaRPr/>
          </a:p>
        </p:txBody>
      </p:sp>
      <p:sp>
        <p:nvSpPr>
          <p:cNvPr id="322" name="object 322"/>
          <p:cNvSpPr/>
          <p:nvPr/>
        </p:nvSpPr>
        <p:spPr>
          <a:xfrm>
            <a:off x="5622290" y="3909059"/>
            <a:ext cx="16510" cy="7620"/>
          </a:xfrm>
          <a:custGeom>
            <a:avLst/>
            <a:gdLst/>
            <a:ahLst/>
            <a:cxnLst/>
            <a:rect l="l" t="t" r="r" b="b"/>
            <a:pathLst>
              <a:path w="16510" h="7620">
                <a:moveTo>
                  <a:pt x="16510" y="7619"/>
                </a:moveTo>
                <a:lnTo>
                  <a:pt x="0" y="7619"/>
                </a:lnTo>
                <a:lnTo>
                  <a:pt x="0" y="0"/>
                </a:lnTo>
              </a:path>
            </a:pathLst>
          </a:custGeom>
          <a:ln w="22860">
            <a:solidFill>
              <a:srgbClr val="001F5F"/>
            </a:solidFill>
          </a:ln>
        </p:spPr>
        <p:txBody>
          <a:bodyPr wrap="square" lIns="0" tIns="0" rIns="0" bIns="0" rtlCol="0"/>
          <a:lstStyle/>
          <a:p>
            <a:endParaRPr/>
          </a:p>
        </p:txBody>
      </p:sp>
      <p:sp>
        <p:nvSpPr>
          <p:cNvPr id="323" name="object 323"/>
          <p:cNvSpPr/>
          <p:nvPr/>
        </p:nvSpPr>
        <p:spPr>
          <a:xfrm>
            <a:off x="5622290" y="3865879"/>
            <a:ext cx="0" cy="21590"/>
          </a:xfrm>
          <a:custGeom>
            <a:avLst/>
            <a:gdLst/>
            <a:ahLst/>
            <a:cxnLst/>
            <a:rect l="l" t="t" r="r" b="b"/>
            <a:pathLst>
              <a:path h="21589">
                <a:moveTo>
                  <a:pt x="-11429" y="10795"/>
                </a:moveTo>
                <a:lnTo>
                  <a:pt x="11429" y="10795"/>
                </a:lnTo>
              </a:path>
            </a:pathLst>
          </a:custGeom>
          <a:ln w="21589">
            <a:solidFill>
              <a:srgbClr val="001F5F"/>
            </a:solidFill>
          </a:ln>
        </p:spPr>
        <p:txBody>
          <a:bodyPr wrap="square" lIns="0" tIns="0" rIns="0" bIns="0" rtlCol="0"/>
          <a:lstStyle/>
          <a:p>
            <a:endParaRPr/>
          </a:p>
        </p:txBody>
      </p:sp>
      <p:sp>
        <p:nvSpPr>
          <p:cNvPr id="324" name="object 324"/>
          <p:cNvSpPr/>
          <p:nvPr/>
        </p:nvSpPr>
        <p:spPr>
          <a:xfrm>
            <a:off x="5622290" y="3821429"/>
            <a:ext cx="0" cy="22860"/>
          </a:xfrm>
          <a:custGeom>
            <a:avLst/>
            <a:gdLst/>
            <a:ahLst/>
            <a:cxnLst/>
            <a:rect l="l" t="t" r="r" b="b"/>
            <a:pathLst>
              <a:path h="22860">
                <a:moveTo>
                  <a:pt x="-11429" y="11430"/>
                </a:moveTo>
                <a:lnTo>
                  <a:pt x="11429" y="11430"/>
                </a:lnTo>
              </a:path>
            </a:pathLst>
          </a:custGeom>
          <a:ln w="22859">
            <a:solidFill>
              <a:srgbClr val="001F5F"/>
            </a:solidFill>
          </a:ln>
        </p:spPr>
        <p:txBody>
          <a:bodyPr wrap="square" lIns="0" tIns="0" rIns="0" bIns="0" rtlCol="0"/>
          <a:lstStyle/>
          <a:p>
            <a:endParaRPr/>
          </a:p>
        </p:txBody>
      </p:sp>
      <p:sp>
        <p:nvSpPr>
          <p:cNvPr id="325" name="object 325"/>
          <p:cNvSpPr/>
          <p:nvPr/>
        </p:nvSpPr>
        <p:spPr>
          <a:xfrm>
            <a:off x="5622290" y="3778250"/>
            <a:ext cx="0" cy="21590"/>
          </a:xfrm>
          <a:custGeom>
            <a:avLst/>
            <a:gdLst/>
            <a:ahLst/>
            <a:cxnLst/>
            <a:rect l="l" t="t" r="r" b="b"/>
            <a:pathLst>
              <a:path h="21589">
                <a:moveTo>
                  <a:pt x="-11429" y="10794"/>
                </a:moveTo>
                <a:lnTo>
                  <a:pt x="11429" y="10794"/>
                </a:lnTo>
              </a:path>
            </a:pathLst>
          </a:custGeom>
          <a:ln w="21589">
            <a:solidFill>
              <a:srgbClr val="001F5F"/>
            </a:solidFill>
          </a:ln>
        </p:spPr>
        <p:txBody>
          <a:bodyPr wrap="square" lIns="0" tIns="0" rIns="0" bIns="0" rtlCol="0"/>
          <a:lstStyle/>
          <a:p>
            <a:endParaRPr/>
          </a:p>
        </p:txBody>
      </p:sp>
      <p:sp>
        <p:nvSpPr>
          <p:cNvPr id="326" name="object 326"/>
          <p:cNvSpPr/>
          <p:nvPr/>
        </p:nvSpPr>
        <p:spPr>
          <a:xfrm>
            <a:off x="5622290" y="3733800"/>
            <a:ext cx="0" cy="21590"/>
          </a:xfrm>
          <a:custGeom>
            <a:avLst/>
            <a:gdLst/>
            <a:ahLst/>
            <a:cxnLst/>
            <a:rect l="l" t="t" r="r" b="b"/>
            <a:pathLst>
              <a:path h="21589">
                <a:moveTo>
                  <a:pt x="-11429" y="10794"/>
                </a:moveTo>
                <a:lnTo>
                  <a:pt x="11429" y="10794"/>
                </a:lnTo>
              </a:path>
            </a:pathLst>
          </a:custGeom>
          <a:ln w="21589">
            <a:solidFill>
              <a:srgbClr val="001F5F"/>
            </a:solidFill>
          </a:ln>
        </p:spPr>
        <p:txBody>
          <a:bodyPr wrap="square" lIns="0" tIns="0" rIns="0" bIns="0" rtlCol="0"/>
          <a:lstStyle/>
          <a:p>
            <a:endParaRPr/>
          </a:p>
        </p:txBody>
      </p:sp>
      <p:sp>
        <p:nvSpPr>
          <p:cNvPr id="327" name="object 327"/>
          <p:cNvSpPr/>
          <p:nvPr/>
        </p:nvSpPr>
        <p:spPr>
          <a:xfrm>
            <a:off x="5622290" y="3690620"/>
            <a:ext cx="0" cy="21590"/>
          </a:xfrm>
          <a:custGeom>
            <a:avLst/>
            <a:gdLst/>
            <a:ahLst/>
            <a:cxnLst/>
            <a:rect l="l" t="t" r="r" b="b"/>
            <a:pathLst>
              <a:path h="21589">
                <a:moveTo>
                  <a:pt x="-11429" y="10794"/>
                </a:moveTo>
                <a:lnTo>
                  <a:pt x="11429" y="10794"/>
                </a:lnTo>
              </a:path>
            </a:pathLst>
          </a:custGeom>
          <a:ln w="21590">
            <a:solidFill>
              <a:srgbClr val="001F5F"/>
            </a:solidFill>
          </a:ln>
        </p:spPr>
        <p:txBody>
          <a:bodyPr wrap="square" lIns="0" tIns="0" rIns="0" bIns="0" rtlCol="0"/>
          <a:lstStyle/>
          <a:p>
            <a:endParaRPr/>
          </a:p>
        </p:txBody>
      </p:sp>
      <p:sp>
        <p:nvSpPr>
          <p:cNvPr id="328" name="object 328"/>
          <p:cNvSpPr/>
          <p:nvPr/>
        </p:nvSpPr>
        <p:spPr>
          <a:xfrm>
            <a:off x="5622290" y="3646170"/>
            <a:ext cx="0" cy="21590"/>
          </a:xfrm>
          <a:custGeom>
            <a:avLst/>
            <a:gdLst/>
            <a:ahLst/>
            <a:cxnLst/>
            <a:rect l="l" t="t" r="r" b="b"/>
            <a:pathLst>
              <a:path h="21589">
                <a:moveTo>
                  <a:pt x="-11429" y="10794"/>
                </a:moveTo>
                <a:lnTo>
                  <a:pt x="11429" y="10794"/>
                </a:lnTo>
              </a:path>
            </a:pathLst>
          </a:custGeom>
          <a:ln w="21590">
            <a:solidFill>
              <a:srgbClr val="001F5F"/>
            </a:solidFill>
          </a:ln>
        </p:spPr>
        <p:txBody>
          <a:bodyPr wrap="square" lIns="0" tIns="0" rIns="0" bIns="0" rtlCol="0"/>
          <a:lstStyle/>
          <a:p>
            <a:endParaRPr/>
          </a:p>
        </p:txBody>
      </p:sp>
      <p:sp>
        <p:nvSpPr>
          <p:cNvPr id="329" name="object 329"/>
          <p:cNvSpPr/>
          <p:nvPr/>
        </p:nvSpPr>
        <p:spPr>
          <a:xfrm>
            <a:off x="5622290" y="3601720"/>
            <a:ext cx="0" cy="22860"/>
          </a:xfrm>
          <a:custGeom>
            <a:avLst/>
            <a:gdLst/>
            <a:ahLst/>
            <a:cxnLst/>
            <a:rect l="l" t="t" r="r" b="b"/>
            <a:pathLst>
              <a:path h="22860">
                <a:moveTo>
                  <a:pt x="-11429" y="11429"/>
                </a:moveTo>
                <a:lnTo>
                  <a:pt x="11429" y="11429"/>
                </a:lnTo>
              </a:path>
            </a:pathLst>
          </a:custGeom>
          <a:ln w="22859">
            <a:solidFill>
              <a:srgbClr val="001F5F"/>
            </a:solidFill>
          </a:ln>
        </p:spPr>
        <p:txBody>
          <a:bodyPr wrap="square" lIns="0" tIns="0" rIns="0" bIns="0" rtlCol="0"/>
          <a:lstStyle/>
          <a:p>
            <a:endParaRPr/>
          </a:p>
        </p:txBody>
      </p:sp>
      <p:sp>
        <p:nvSpPr>
          <p:cNvPr id="330" name="object 330"/>
          <p:cNvSpPr/>
          <p:nvPr/>
        </p:nvSpPr>
        <p:spPr>
          <a:xfrm>
            <a:off x="5622290" y="3558540"/>
            <a:ext cx="0" cy="21590"/>
          </a:xfrm>
          <a:custGeom>
            <a:avLst/>
            <a:gdLst/>
            <a:ahLst/>
            <a:cxnLst/>
            <a:rect l="l" t="t" r="r" b="b"/>
            <a:pathLst>
              <a:path h="21589">
                <a:moveTo>
                  <a:pt x="-11429" y="10794"/>
                </a:moveTo>
                <a:lnTo>
                  <a:pt x="11429" y="10794"/>
                </a:lnTo>
              </a:path>
            </a:pathLst>
          </a:custGeom>
          <a:ln w="21589">
            <a:solidFill>
              <a:srgbClr val="001F5F"/>
            </a:solidFill>
          </a:ln>
        </p:spPr>
        <p:txBody>
          <a:bodyPr wrap="square" lIns="0" tIns="0" rIns="0" bIns="0" rtlCol="0"/>
          <a:lstStyle/>
          <a:p>
            <a:endParaRPr/>
          </a:p>
        </p:txBody>
      </p:sp>
      <p:sp>
        <p:nvSpPr>
          <p:cNvPr id="331" name="object 331"/>
          <p:cNvSpPr/>
          <p:nvPr/>
        </p:nvSpPr>
        <p:spPr>
          <a:xfrm>
            <a:off x="5622290" y="3514090"/>
            <a:ext cx="0" cy="21590"/>
          </a:xfrm>
          <a:custGeom>
            <a:avLst/>
            <a:gdLst/>
            <a:ahLst/>
            <a:cxnLst/>
            <a:rect l="l" t="t" r="r" b="b"/>
            <a:pathLst>
              <a:path h="21589">
                <a:moveTo>
                  <a:pt x="-11429" y="10794"/>
                </a:moveTo>
                <a:lnTo>
                  <a:pt x="11429" y="10794"/>
                </a:lnTo>
              </a:path>
            </a:pathLst>
          </a:custGeom>
          <a:ln w="21589">
            <a:solidFill>
              <a:srgbClr val="001F5F"/>
            </a:solidFill>
          </a:ln>
        </p:spPr>
        <p:txBody>
          <a:bodyPr wrap="square" lIns="0" tIns="0" rIns="0" bIns="0" rtlCol="0"/>
          <a:lstStyle/>
          <a:p>
            <a:endParaRPr/>
          </a:p>
        </p:txBody>
      </p:sp>
      <p:sp>
        <p:nvSpPr>
          <p:cNvPr id="332" name="object 332"/>
          <p:cNvSpPr/>
          <p:nvPr/>
        </p:nvSpPr>
        <p:spPr>
          <a:xfrm>
            <a:off x="5622290" y="3470909"/>
            <a:ext cx="0" cy="21590"/>
          </a:xfrm>
          <a:custGeom>
            <a:avLst/>
            <a:gdLst/>
            <a:ahLst/>
            <a:cxnLst/>
            <a:rect l="l" t="t" r="r" b="b"/>
            <a:pathLst>
              <a:path h="21589">
                <a:moveTo>
                  <a:pt x="-11429" y="10794"/>
                </a:moveTo>
                <a:lnTo>
                  <a:pt x="11429" y="10794"/>
                </a:lnTo>
              </a:path>
            </a:pathLst>
          </a:custGeom>
          <a:ln w="21589">
            <a:solidFill>
              <a:srgbClr val="001F5F"/>
            </a:solidFill>
          </a:ln>
        </p:spPr>
        <p:txBody>
          <a:bodyPr wrap="square" lIns="0" tIns="0" rIns="0" bIns="0" rtlCol="0"/>
          <a:lstStyle/>
          <a:p>
            <a:endParaRPr/>
          </a:p>
        </p:txBody>
      </p:sp>
      <p:sp>
        <p:nvSpPr>
          <p:cNvPr id="333" name="object 333"/>
          <p:cNvSpPr/>
          <p:nvPr/>
        </p:nvSpPr>
        <p:spPr>
          <a:xfrm>
            <a:off x="5622290" y="3426459"/>
            <a:ext cx="0" cy="21590"/>
          </a:xfrm>
          <a:custGeom>
            <a:avLst/>
            <a:gdLst/>
            <a:ahLst/>
            <a:cxnLst/>
            <a:rect l="l" t="t" r="r" b="b"/>
            <a:pathLst>
              <a:path h="21589">
                <a:moveTo>
                  <a:pt x="-11429" y="10794"/>
                </a:moveTo>
                <a:lnTo>
                  <a:pt x="11429" y="10794"/>
                </a:lnTo>
              </a:path>
            </a:pathLst>
          </a:custGeom>
          <a:ln w="21589">
            <a:solidFill>
              <a:srgbClr val="001F5F"/>
            </a:solidFill>
          </a:ln>
        </p:spPr>
        <p:txBody>
          <a:bodyPr wrap="square" lIns="0" tIns="0" rIns="0" bIns="0" rtlCol="0"/>
          <a:lstStyle/>
          <a:p>
            <a:endParaRPr/>
          </a:p>
        </p:txBody>
      </p:sp>
      <p:sp>
        <p:nvSpPr>
          <p:cNvPr id="334" name="object 334"/>
          <p:cNvSpPr/>
          <p:nvPr/>
        </p:nvSpPr>
        <p:spPr>
          <a:xfrm>
            <a:off x="5622290" y="3382009"/>
            <a:ext cx="0" cy="22860"/>
          </a:xfrm>
          <a:custGeom>
            <a:avLst/>
            <a:gdLst/>
            <a:ahLst/>
            <a:cxnLst/>
            <a:rect l="l" t="t" r="r" b="b"/>
            <a:pathLst>
              <a:path h="22860">
                <a:moveTo>
                  <a:pt x="-11429" y="11430"/>
                </a:moveTo>
                <a:lnTo>
                  <a:pt x="11429" y="11430"/>
                </a:lnTo>
              </a:path>
            </a:pathLst>
          </a:custGeom>
          <a:ln w="22860">
            <a:solidFill>
              <a:srgbClr val="001F5F"/>
            </a:solidFill>
          </a:ln>
        </p:spPr>
        <p:txBody>
          <a:bodyPr wrap="square" lIns="0" tIns="0" rIns="0" bIns="0" rtlCol="0"/>
          <a:lstStyle/>
          <a:p>
            <a:endParaRPr/>
          </a:p>
        </p:txBody>
      </p:sp>
      <p:sp>
        <p:nvSpPr>
          <p:cNvPr id="335" name="object 335"/>
          <p:cNvSpPr/>
          <p:nvPr/>
        </p:nvSpPr>
        <p:spPr>
          <a:xfrm>
            <a:off x="5622290" y="3338829"/>
            <a:ext cx="0" cy="21590"/>
          </a:xfrm>
          <a:custGeom>
            <a:avLst/>
            <a:gdLst/>
            <a:ahLst/>
            <a:cxnLst/>
            <a:rect l="l" t="t" r="r" b="b"/>
            <a:pathLst>
              <a:path h="21589">
                <a:moveTo>
                  <a:pt x="-11429" y="10795"/>
                </a:moveTo>
                <a:lnTo>
                  <a:pt x="11429" y="10795"/>
                </a:lnTo>
              </a:path>
            </a:pathLst>
          </a:custGeom>
          <a:ln w="21590">
            <a:solidFill>
              <a:srgbClr val="001F5F"/>
            </a:solidFill>
          </a:ln>
        </p:spPr>
        <p:txBody>
          <a:bodyPr wrap="square" lIns="0" tIns="0" rIns="0" bIns="0" rtlCol="0"/>
          <a:lstStyle/>
          <a:p>
            <a:endParaRPr/>
          </a:p>
        </p:txBody>
      </p:sp>
      <p:sp>
        <p:nvSpPr>
          <p:cNvPr id="336" name="object 336"/>
          <p:cNvSpPr/>
          <p:nvPr/>
        </p:nvSpPr>
        <p:spPr>
          <a:xfrm>
            <a:off x="5622290" y="3294379"/>
            <a:ext cx="0" cy="22860"/>
          </a:xfrm>
          <a:custGeom>
            <a:avLst/>
            <a:gdLst/>
            <a:ahLst/>
            <a:cxnLst/>
            <a:rect l="l" t="t" r="r" b="b"/>
            <a:pathLst>
              <a:path h="22860">
                <a:moveTo>
                  <a:pt x="-11429" y="11429"/>
                </a:moveTo>
                <a:lnTo>
                  <a:pt x="11429" y="11429"/>
                </a:lnTo>
              </a:path>
            </a:pathLst>
          </a:custGeom>
          <a:ln w="22860">
            <a:solidFill>
              <a:srgbClr val="001F5F"/>
            </a:solidFill>
          </a:ln>
        </p:spPr>
        <p:txBody>
          <a:bodyPr wrap="square" lIns="0" tIns="0" rIns="0" bIns="0" rtlCol="0"/>
          <a:lstStyle/>
          <a:p>
            <a:endParaRPr/>
          </a:p>
        </p:txBody>
      </p:sp>
      <p:sp>
        <p:nvSpPr>
          <p:cNvPr id="337" name="object 337"/>
          <p:cNvSpPr/>
          <p:nvPr/>
        </p:nvSpPr>
        <p:spPr>
          <a:xfrm>
            <a:off x="5622290" y="3251200"/>
            <a:ext cx="0" cy="21590"/>
          </a:xfrm>
          <a:custGeom>
            <a:avLst/>
            <a:gdLst/>
            <a:ahLst/>
            <a:cxnLst/>
            <a:rect l="l" t="t" r="r" b="b"/>
            <a:pathLst>
              <a:path h="21589">
                <a:moveTo>
                  <a:pt x="-11429" y="10795"/>
                </a:moveTo>
                <a:lnTo>
                  <a:pt x="11429" y="10795"/>
                </a:lnTo>
              </a:path>
            </a:pathLst>
          </a:custGeom>
          <a:ln w="21589">
            <a:solidFill>
              <a:srgbClr val="001F5F"/>
            </a:solidFill>
          </a:ln>
        </p:spPr>
        <p:txBody>
          <a:bodyPr wrap="square" lIns="0" tIns="0" rIns="0" bIns="0" rtlCol="0"/>
          <a:lstStyle/>
          <a:p>
            <a:endParaRPr/>
          </a:p>
        </p:txBody>
      </p:sp>
      <p:sp>
        <p:nvSpPr>
          <p:cNvPr id="338" name="object 338"/>
          <p:cNvSpPr/>
          <p:nvPr/>
        </p:nvSpPr>
        <p:spPr>
          <a:xfrm>
            <a:off x="5622290" y="3206750"/>
            <a:ext cx="0" cy="21590"/>
          </a:xfrm>
          <a:custGeom>
            <a:avLst/>
            <a:gdLst/>
            <a:ahLst/>
            <a:cxnLst/>
            <a:rect l="l" t="t" r="r" b="b"/>
            <a:pathLst>
              <a:path h="21589">
                <a:moveTo>
                  <a:pt x="-11429" y="10795"/>
                </a:moveTo>
                <a:lnTo>
                  <a:pt x="11429" y="10795"/>
                </a:lnTo>
              </a:path>
            </a:pathLst>
          </a:custGeom>
          <a:ln w="21589">
            <a:solidFill>
              <a:srgbClr val="001F5F"/>
            </a:solidFill>
          </a:ln>
        </p:spPr>
        <p:txBody>
          <a:bodyPr wrap="square" lIns="0" tIns="0" rIns="0" bIns="0" rtlCol="0"/>
          <a:lstStyle/>
          <a:p>
            <a:endParaRPr/>
          </a:p>
        </p:txBody>
      </p:sp>
      <p:sp>
        <p:nvSpPr>
          <p:cNvPr id="339" name="object 339"/>
          <p:cNvSpPr/>
          <p:nvPr/>
        </p:nvSpPr>
        <p:spPr>
          <a:xfrm>
            <a:off x="5622290" y="3163570"/>
            <a:ext cx="0" cy="21590"/>
          </a:xfrm>
          <a:custGeom>
            <a:avLst/>
            <a:gdLst/>
            <a:ahLst/>
            <a:cxnLst/>
            <a:rect l="l" t="t" r="r" b="b"/>
            <a:pathLst>
              <a:path h="21589">
                <a:moveTo>
                  <a:pt x="-11429" y="10795"/>
                </a:moveTo>
                <a:lnTo>
                  <a:pt x="11429" y="10795"/>
                </a:lnTo>
              </a:path>
            </a:pathLst>
          </a:custGeom>
          <a:ln w="21589">
            <a:solidFill>
              <a:srgbClr val="001F5F"/>
            </a:solidFill>
          </a:ln>
        </p:spPr>
        <p:txBody>
          <a:bodyPr wrap="square" lIns="0" tIns="0" rIns="0" bIns="0" rtlCol="0"/>
          <a:lstStyle/>
          <a:p>
            <a:endParaRPr/>
          </a:p>
        </p:txBody>
      </p:sp>
      <p:sp>
        <p:nvSpPr>
          <p:cNvPr id="340" name="object 340"/>
          <p:cNvSpPr/>
          <p:nvPr/>
        </p:nvSpPr>
        <p:spPr>
          <a:xfrm>
            <a:off x="5622290" y="3119120"/>
            <a:ext cx="0" cy="21590"/>
          </a:xfrm>
          <a:custGeom>
            <a:avLst/>
            <a:gdLst/>
            <a:ahLst/>
            <a:cxnLst/>
            <a:rect l="l" t="t" r="r" b="b"/>
            <a:pathLst>
              <a:path h="21589">
                <a:moveTo>
                  <a:pt x="-11429" y="10795"/>
                </a:moveTo>
                <a:lnTo>
                  <a:pt x="11429" y="10795"/>
                </a:lnTo>
              </a:path>
            </a:pathLst>
          </a:custGeom>
          <a:ln w="21589">
            <a:solidFill>
              <a:srgbClr val="001F5F"/>
            </a:solidFill>
          </a:ln>
        </p:spPr>
        <p:txBody>
          <a:bodyPr wrap="square" lIns="0" tIns="0" rIns="0" bIns="0" rtlCol="0"/>
          <a:lstStyle/>
          <a:p>
            <a:endParaRPr/>
          </a:p>
        </p:txBody>
      </p:sp>
      <p:sp>
        <p:nvSpPr>
          <p:cNvPr id="341" name="object 341"/>
          <p:cNvSpPr/>
          <p:nvPr/>
        </p:nvSpPr>
        <p:spPr>
          <a:xfrm>
            <a:off x="5622290" y="3092450"/>
            <a:ext cx="17780" cy="5080"/>
          </a:xfrm>
          <a:custGeom>
            <a:avLst/>
            <a:gdLst/>
            <a:ahLst/>
            <a:cxnLst/>
            <a:rect l="l" t="t" r="r" b="b"/>
            <a:pathLst>
              <a:path w="17779" h="5080">
                <a:moveTo>
                  <a:pt x="0" y="5079"/>
                </a:moveTo>
                <a:lnTo>
                  <a:pt x="0" y="0"/>
                </a:lnTo>
                <a:lnTo>
                  <a:pt x="17780" y="0"/>
                </a:lnTo>
              </a:path>
            </a:pathLst>
          </a:custGeom>
          <a:ln w="22859">
            <a:solidFill>
              <a:srgbClr val="001F5F"/>
            </a:solidFill>
          </a:ln>
        </p:spPr>
        <p:txBody>
          <a:bodyPr wrap="square" lIns="0" tIns="0" rIns="0" bIns="0" rtlCol="0"/>
          <a:lstStyle/>
          <a:p>
            <a:endParaRPr/>
          </a:p>
        </p:txBody>
      </p:sp>
      <p:sp>
        <p:nvSpPr>
          <p:cNvPr id="342" name="object 342"/>
          <p:cNvSpPr/>
          <p:nvPr/>
        </p:nvSpPr>
        <p:spPr>
          <a:xfrm>
            <a:off x="5661659" y="3092450"/>
            <a:ext cx="21590" cy="0"/>
          </a:xfrm>
          <a:custGeom>
            <a:avLst/>
            <a:gdLst/>
            <a:ahLst/>
            <a:cxnLst/>
            <a:rect l="l" t="t" r="r" b="b"/>
            <a:pathLst>
              <a:path w="21589">
                <a:moveTo>
                  <a:pt x="0" y="0"/>
                </a:moveTo>
                <a:lnTo>
                  <a:pt x="21589" y="0"/>
                </a:lnTo>
              </a:path>
            </a:pathLst>
          </a:custGeom>
          <a:ln w="22860">
            <a:solidFill>
              <a:srgbClr val="001F5F"/>
            </a:solidFill>
          </a:ln>
        </p:spPr>
        <p:txBody>
          <a:bodyPr wrap="square" lIns="0" tIns="0" rIns="0" bIns="0" rtlCol="0"/>
          <a:lstStyle/>
          <a:p>
            <a:endParaRPr/>
          </a:p>
        </p:txBody>
      </p:sp>
      <p:sp>
        <p:nvSpPr>
          <p:cNvPr id="343" name="object 343"/>
          <p:cNvSpPr/>
          <p:nvPr/>
        </p:nvSpPr>
        <p:spPr>
          <a:xfrm>
            <a:off x="5706109" y="3092450"/>
            <a:ext cx="21590" cy="0"/>
          </a:xfrm>
          <a:custGeom>
            <a:avLst/>
            <a:gdLst/>
            <a:ahLst/>
            <a:cxnLst/>
            <a:rect l="l" t="t" r="r" b="b"/>
            <a:pathLst>
              <a:path w="21589">
                <a:moveTo>
                  <a:pt x="0" y="0"/>
                </a:moveTo>
                <a:lnTo>
                  <a:pt x="21589" y="0"/>
                </a:lnTo>
              </a:path>
            </a:pathLst>
          </a:custGeom>
          <a:ln w="22860">
            <a:solidFill>
              <a:srgbClr val="001F5F"/>
            </a:solidFill>
          </a:ln>
        </p:spPr>
        <p:txBody>
          <a:bodyPr wrap="square" lIns="0" tIns="0" rIns="0" bIns="0" rtlCol="0"/>
          <a:lstStyle/>
          <a:p>
            <a:endParaRPr/>
          </a:p>
        </p:txBody>
      </p:sp>
      <p:sp>
        <p:nvSpPr>
          <p:cNvPr id="344" name="object 344"/>
          <p:cNvSpPr/>
          <p:nvPr/>
        </p:nvSpPr>
        <p:spPr>
          <a:xfrm>
            <a:off x="5749290" y="3092450"/>
            <a:ext cx="22860" cy="0"/>
          </a:xfrm>
          <a:custGeom>
            <a:avLst/>
            <a:gdLst/>
            <a:ahLst/>
            <a:cxnLst/>
            <a:rect l="l" t="t" r="r" b="b"/>
            <a:pathLst>
              <a:path w="22860">
                <a:moveTo>
                  <a:pt x="0" y="0"/>
                </a:moveTo>
                <a:lnTo>
                  <a:pt x="22860" y="0"/>
                </a:lnTo>
              </a:path>
            </a:pathLst>
          </a:custGeom>
          <a:ln w="22860">
            <a:solidFill>
              <a:srgbClr val="001F5F"/>
            </a:solidFill>
          </a:ln>
        </p:spPr>
        <p:txBody>
          <a:bodyPr wrap="square" lIns="0" tIns="0" rIns="0" bIns="0" rtlCol="0"/>
          <a:lstStyle/>
          <a:p>
            <a:endParaRPr/>
          </a:p>
        </p:txBody>
      </p:sp>
      <p:sp>
        <p:nvSpPr>
          <p:cNvPr id="345" name="object 345"/>
          <p:cNvSpPr/>
          <p:nvPr/>
        </p:nvSpPr>
        <p:spPr>
          <a:xfrm>
            <a:off x="5793740" y="3092450"/>
            <a:ext cx="21590" cy="0"/>
          </a:xfrm>
          <a:custGeom>
            <a:avLst/>
            <a:gdLst/>
            <a:ahLst/>
            <a:cxnLst/>
            <a:rect l="l" t="t" r="r" b="b"/>
            <a:pathLst>
              <a:path w="21589">
                <a:moveTo>
                  <a:pt x="0" y="0"/>
                </a:moveTo>
                <a:lnTo>
                  <a:pt x="21589" y="0"/>
                </a:lnTo>
              </a:path>
            </a:pathLst>
          </a:custGeom>
          <a:ln w="22860">
            <a:solidFill>
              <a:srgbClr val="001F5F"/>
            </a:solidFill>
          </a:ln>
        </p:spPr>
        <p:txBody>
          <a:bodyPr wrap="square" lIns="0" tIns="0" rIns="0" bIns="0" rtlCol="0"/>
          <a:lstStyle/>
          <a:p>
            <a:endParaRPr/>
          </a:p>
        </p:txBody>
      </p:sp>
      <p:sp>
        <p:nvSpPr>
          <p:cNvPr id="346" name="object 346"/>
          <p:cNvSpPr/>
          <p:nvPr/>
        </p:nvSpPr>
        <p:spPr>
          <a:xfrm>
            <a:off x="5836920" y="3092450"/>
            <a:ext cx="22860" cy="0"/>
          </a:xfrm>
          <a:custGeom>
            <a:avLst/>
            <a:gdLst/>
            <a:ahLst/>
            <a:cxnLst/>
            <a:rect l="l" t="t" r="r" b="b"/>
            <a:pathLst>
              <a:path w="22860">
                <a:moveTo>
                  <a:pt x="0" y="0"/>
                </a:moveTo>
                <a:lnTo>
                  <a:pt x="22859" y="0"/>
                </a:lnTo>
              </a:path>
            </a:pathLst>
          </a:custGeom>
          <a:ln w="22860">
            <a:solidFill>
              <a:srgbClr val="001F5F"/>
            </a:solidFill>
          </a:ln>
        </p:spPr>
        <p:txBody>
          <a:bodyPr wrap="square" lIns="0" tIns="0" rIns="0" bIns="0" rtlCol="0"/>
          <a:lstStyle/>
          <a:p>
            <a:endParaRPr/>
          </a:p>
        </p:txBody>
      </p:sp>
      <p:sp>
        <p:nvSpPr>
          <p:cNvPr id="347" name="object 347"/>
          <p:cNvSpPr/>
          <p:nvPr/>
        </p:nvSpPr>
        <p:spPr>
          <a:xfrm>
            <a:off x="5881370" y="3092450"/>
            <a:ext cx="21590" cy="0"/>
          </a:xfrm>
          <a:custGeom>
            <a:avLst/>
            <a:gdLst/>
            <a:ahLst/>
            <a:cxnLst/>
            <a:rect l="l" t="t" r="r" b="b"/>
            <a:pathLst>
              <a:path w="21589">
                <a:moveTo>
                  <a:pt x="0" y="0"/>
                </a:moveTo>
                <a:lnTo>
                  <a:pt x="21589" y="0"/>
                </a:lnTo>
              </a:path>
            </a:pathLst>
          </a:custGeom>
          <a:ln w="22860">
            <a:solidFill>
              <a:srgbClr val="001F5F"/>
            </a:solidFill>
          </a:ln>
        </p:spPr>
        <p:txBody>
          <a:bodyPr wrap="square" lIns="0" tIns="0" rIns="0" bIns="0" rtlCol="0"/>
          <a:lstStyle/>
          <a:p>
            <a:endParaRPr/>
          </a:p>
        </p:txBody>
      </p:sp>
      <p:sp>
        <p:nvSpPr>
          <p:cNvPr id="348" name="object 348"/>
          <p:cNvSpPr/>
          <p:nvPr/>
        </p:nvSpPr>
        <p:spPr>
          <a:xfrm>
            <a:off x="5925820" y="3092450"/>
            <a:ext cx="21590" cy="0"/>
          </a:xfrm>
          <a:custGeom>
            <a:avLst/>
            <a:gdLst/>
            <a:ahLst/>
            <a:cxnLst/>
            <a:rect l="l" t="t" r="r" b="b"/>
            <a:pathLst>
              <a:path w="21589">
                <a:moveTo>
                  <a:pt x="0" y="0"/>
                </a:moveTo>
                <a:lnTo>
                  <a:pt x="21589" y="0"/>
                </a:lnTo>
              </a:path>
            </a:pathLst>
          </a:custGeom>
          <a:ln w="22860">
            <a:solidFill>
              <a:srgbClr val="001F5F"/>
            </a:solidFill>
          </a:ln>
        </p:spPr>
        <p:txBody>
          <a:bodyPr wrap="square" lIns="0" tIns="0" rIns="0" bIns="0" rtlCol="0"/>
          <a:lstStyle/>
          <a:p>
            <a:endParaRPr/>
          </a:p>
        </p:txBody>
      </p:sp>
      <p:sp>
        <p:nvSpPr>
          <p:cNvPr id="349" name="object 349"/>
          <p:cNvSpPr/>
          <p:nvPr/>
        </p:nvSpPr>
        <p:spPr>
          <a:xfrm>
            <a:off x="5969000" y="3092450"/>
            <a:ext cx="21590" cy="0"/>
          </a:xfrm>
          <a:custGeom>
            <a:avLst/>
            <a:gdLst/>
            <a:ahLst/>
            <a:cxnLst/>
            <a:rect l="l" t="t" r="r" b="b"/>
            <a:pathLst>
              <a:path w="21589">
                <a:moveTo>
                  <a:pt x="0" y="0"/>
                </a:moveTo>
                <a:lnTo>
                  <a:pt x="21589" y="0"/>
                </a:lnTo>
              </a:path>
            </a:pathLst>
          </a:custGeom>
          <a:ln w="22860">
            <a:solidFill>
              <a:srgbClr val="001F5F"/>
            </a:solidFill>
          </a:ln>
        </p:spPr>
        <p:txBody>
          <a:bodyPr wrap="square" lIns="0" tIns="0" rIns="0" bIns="0" rtlCol="0"/>
          <a:lstStyle/>
          <a:p>
            <a:endParaRPr/>
          </a:p>
        </p:txBody>
      </p:sp>
      <p:sp>
        <p:nvSpPr>
          <p:cNvPr id="350" name="object 350"/>
          <p:cNvSpPr/>
          <p:nvPr/>
        </p:nvSpPr>
        <p:spPr>
          <a:xfrm>
            <a:off x="6013450" y="3092450"/>
            <a:ext cx="21590" cy="0"/>
          </a:xfrm>
          <a:custGeom>
            <a:avLst/>
            <a:gdLst/>
            <a:ahLst/>
            <a:cxnLst/>
            <a:rect l="l" t="t" r="r" b="b"/>
            <a:pathLst>
              <a:path w="21589">
                <a:moveTo>
                  <a:pt x="0" y="0"/>
                </a:moveTo>
                <a:lnTo>
                  <a:pt x="21589" y="0"/>
                </a:lnTo>
              </a:path>
            </a:pathLst>
          </a:custGeom>
          <a:ln w="22860">
            <a:solidFill>
              <a:srgbClr val="001F5F"/>
            </a:solidFill>
          </a:ln>
        </p:spPr>
        <p:txBody>
          <a:bodyPr wrap="square" lIns="0" tIns="0" rIns="0" bIns="0" rtlCol="0"/>
          <a:lstStyle/>
          <a:p>
            <a:endParaRPr/>
          </a:p>
        </p:txBody>
      </p:sp>
      <p:sp>
        <p:nvSpPr>
          <p:cNvPr id="351" name="object 351"/>
          <p:cNvSpPr/>
          <p:nvPr/>
        </p:nvSpPr>
        <p:spPr>
          <a:xfrm>
            <a:off x="6056629" y="3092450"/>
            <a:ext cx="22860" cy="0"/>
          </a:xfrm>
          <a:custGeom>
            <a:avLst/>
            <a:gdLst/>
            <a:ahLst/>
            <a:cxnLst/>
            <a:rect l="l" t="t" r="r" b="b"/>
            <a:pathLst>
              <a:path w="22860">
                <a:moveTo>
                  <a:pt x="0" y="0"/>
                </a:moveTo>
                <a:lnTo>
                  <a:pt x="22860" y="0"/>
                </a:lnTo>
              </a:path>
            </a:pathLst>
          </a:custGeom>
          <a:ln w="22860">
            <a:solidFill>
              <a:srgbClr val="001F5F"/>
            </a:solidFill>
          </a:ln>
        </p:spPr>
        <p:txBody>
          <a:bodyPr wrap="square" lIns="0" tIns="0" rIns="0" bIns="0" rtlCol="0"/>
          <a:lstStyle/>
          <a:p>
            <a:endParaRPr/>
          </a:p>
        </p:txBody>
      </p:sp>
      <p:sp>
        <p:nvSpPr>
          <p:cNvPr id="352" name="object 352"/>
          <p:cNvSpPr/>
          <p:nvPr/>
        </p:nvSpPr>
        <p:spPr>
          <a:xfrm>
            <a:off x="6101079" y="3092450"/>
            <a:ext cx="21590" cy="0"/>
          </a:xfrm>
          <a:custGeom>
            <a:avLst/>
            <a:gdLst/>
            <a:ahLst/>
            <a:cxnLst/>
            <a:rect l="l" t="t" r="r" b="b"/>
            <a:pathLst>
              <a:path w="21589">
                <a:moveTo>
                  <a:pt x="0" y="0"/>
                </a:moveTo>
                <a:lnTo>
                  <a:pt x="21590" y="0"/>
                </a:lnTo>
              </a:path>
            </a:pathLst>
          </a:custGeom>
          <a:ln w="22860">
            <a:solidFill>
              <a:srgbClr val="001F5F"/>
            </a:solidFill>
          </a:ln>
        </p:spPr>
        <p:txBody>
          <a:bodyPr wrap="square" lIns="0" tIns="0" rIns="0" bIns="0" rtlCol="0"/>
          <a:lstStyle/>
          <a:p>
            <a:endParaRPr/>
          </a:p>
        </p:txBody>
      </p:sp>
      <p:sp>
        <p:nvSpPr>
          <p:cNvPr id="353" name="object 353"/>
          <p:cNvSpPr/>
          <p:nvPr/>
        </p:nvSpPr>
        <p:spPr>
          <a:xfrm>
            <a:off x="6144259" y="3092450"/>
            <a:ext cx="22860" cy="0"/>
          </a:xfrm>
          <a:custGeom>
            <a:avLst/>
            <a:gdLst/>
            <a:ahLst/>
            <a:cxnLst/>
            <a:rect l="l" t="t" r="r" b="b"/>
            <a:pathLst>
              <a:path w="22860">
                <a:moveTo>
                  <a:pt x="0" y="0"/>
                </a:moveTo>
                <a:lnTo>
                  <a:pt x="22860" y="0"/>
                </a:lnTo>
              </a:path>
            </a:pathLst>
          </a:custGeom>
          <a:ln w="22860">
            <a:solidFill>
              <a:srgbClr val="001F5F"/>
            </a:solidFill>
          </a:ln>
        </p:spPr>
        <p:txBody>
          <a:bodyPr wrap="square" lIns="0" tIns="0" rIns="0" bIns="0" rtlCol="0"/>
          <a:lstStyle/>
          <a:p>
            <a:endParaRPr/>
          </a:p>
        </p:txBody>
      </p:sp>
      <p:sp>
        <p:nvSpPr>
          <p:cNvPr id="354" name="object 354"/>
          <p:cNvSpPr/>
          <p:nvPr/>
        </p:nvSpPr>
        <p:spPr>
          <a:xfrm>
            <a:off x="6188709" y="3092450"/>
            <a:ext cx="21590" cy="0"/>
          </a:xfrm>
          <a:custGeom>
            <a:avLst/>
            <a:gdLst/>
            <a:ahLst/>
            <a:cxnLst/>
            <a:rect l="l" t="t" r="r" b="b"/>
            <a:pathLst>
              <a:path w="21589">
                <a:moveTo>
                  <a:pt x="0" y="0"/>
                </a:moveTo>
                <a:lnTo>
                  <a:pt x="21589" y="0"/>
                </a:lnTo>
              </a:path>
            </a:pathLst>
          </a:custGeom>
          <a:ln w="22860">
            <a:solidFill>
              <a:srgbClr val="001F5F"/>
            </a:solidFill>
          </a:ln>
        </p:spPr>
        <p:txBody>
          <a:bodyPr wrap="square" lIns="0" tIns="0" rIns="0" bIns="0" rtlCol="0"/>
          <a:lstStyle/>
          <a:p>
            <a:endParaRPr/>
          </a:p>
        </p:txBody>
      </p:sp>
      <p:sp>
        <p:nvSpPr>
          <p:cNvPr id="355" name="object 355"/>
          <p:cNvSpPr/>
          <p:nvPr/>
        </p:nvSpPr>
        <p:spPr>
          <a:xfrm>
            <a:off x="6233159" y="3092450"/>
            <a:ext cx="21590" cy="0"/>
          </a:xfrm>
          <a:custGeom>
            <a:avLst/>
            <a:gdLst/>
            <a:ahLst/>
            <a:cxnLst/>
            <a:rect l="l" t="t" r="r" b="b"/>
            <a:pathLst>
              <a:path w="21589">
                <a:moveTo>
                  <a:pt x="0" y="0"/>
                </a:moveTo>
                <a:lnTo>
                  <a:pt x="21589" y="0"/>
                </a:lnTo>
              </a:path>
            </a:pathLst>
          </a:custGeom>
          <a:ln w="22860">
            <a:solidFill>
              <a:srgbClr val="001F5F"/>
            </a:solidFill>
          </a:ln>
        </p:spPr>
        <p:txBody>
          <a:bodyPr wrap="square" lIns="0" tIns="0" rIns="0" bIns="0" rtlCol="0"/>
          <a:lstStyle/>
          <a:p>
            <a:endParaRPr/>
          </a:p>
        </p:txBody>
      </p:sp>
      <p:sp>
        <p:nvSpPr>
          <p:cNvPr id="356" name="object 356"/>
          <p:cNvSpPr/>
          <p:nvPr/>
        </p:nvSpPr>
        <p:spPr>
          <a:xfrm>
            <a:off x="6276340" y="3092450"/>
            <a:ext cx="21590" cy="0"/>
          </a:xfrm>
          <a:custGeom>
            <a:avLst/>
            <a:gdLst/>
            <a:ahLst/>
            <a:cxnLst/>
            <a:rect l="l" t="t" r="r" b="b"/>
            <a:pathLst>
              <a:path w="21589">
                <a:moveTo>
                  <a:pt x="0" y="0"/>
                </a:moveTo>
                <a:lnTo>
                  <a:pt x="21589" y="0"/>
                </a:lnTo>
              </a:path>
            </a:pathLst>
          </a:custGeom>
          <a:ln w="22860">
            <a:solidFill>
              <a:srgbClr val="001F5F"/>
            </a:solidFill>
          </a:ln>
        </p:spPr>
        <p:txBody>
          <a:bodyPr wrap="square" lIns="0" tIns="0" rIns="0" bIns="0" rtlCol="0"/>
          <a:lstStyle/>
          <a:p>
            <a:endParaRPr/>
          </a:p>
        </p:txBody>
      </p:sp>
      <p:sp>
        <p:nvSpPr>
          <p:cNvPr id="357" name="object 357"/>
          <p:cNvSpPr/>
          <p:nvPr/>
        </p:nvSpPr>
        <p:spPr>
          <a:xfrm>
            <a:off x="6320790" y="3092450"/>
            <a:ext cx="21590" cy="0"/>
          </a:xfrm>
          <a:custGeom>
            <a:avLst/>
            <a:gdLst/>
            <a:ahLst/>
            <a:cxnLst/>
            <a:rect l="l" t="t" r="r" b="b"/>
            <a:pathLst>
              <a:path w="21589">
                <a:moveTo>
                  <a:pt x="0" y="0"/>
                </a:moveTo>
                <a:lnTo>
                  <a:pt x="21589" y="0"/>
                </a:lnTo>
              </a:path>
            </a:pathLst>
          </a:custGeom>
          <a:ln w="22860">
            <a:solidFill>
              <a:srgbClr val="001F5F"/>
            </a:solidFill>
          </a:ln>
        </p:spPr>
        <p:txBody>
          <a:bodyPr wrap="square" lIns="0" tIns="0" rIns="0" bIns="0" rtlCol="0"/>
          <a:lstStyle/>
          <a:p>
            <a:endParaRPr/>
          </a:p>
        </p:txBody>
      </p:sp>
      <p:sp>
        <p:nvSpPr>
          <p:cNvPr id="358" name="object 358"/>
          <p:cNvSpPr/>
          <p:nvPr/>
        </p:nvSpPr>
        <p:spPr>
          <a:xfrm>
            <a:off x="6363970" y="3092450"/>
            <a:ext cx="22860" cy="0"/>
          </a:xfrm>
          <a:custGeom>
            <a:avLst/>
            <a:gdLst/>
            <a:ahLst/>
            <a:cxnLst/>
            <a:rect l="l" t="t" r="r" b="b"/>
            <a:pathLst>
              <a:path w="22860">
                <a:moveTo>
                  <a:pt x="0" y="0"/>
                </a:moveTo>
                <a:lnTo>
                  <a:pt x="22859" y="0"/>
                </a:lnTo>
              </a:path>
            </a:pathLst>
          </a:custGeom>
          <a:ln w="22860">
            <a:solidFill>
              <a:srgbClr val="001F5F"/>
            </a:solidFill>
          </a:ln>
        </p:spPr>
        <p:txBody>
          <a:bodyPr wrap="square" lIns="0" tIns="0" rIns="0" bIns="0" rtlCol="0"/>
          <a:lstStyle/>
          <a:p>
            <a:endParaRPr/>
          </a:p>
        </p:txBody>
      </p:sp>
      <p:sp>
        <p:nvSpPr>
          <p:cNvPr id="359" name="object 359"/>
          <p:cNvSpPr/>
          <p:nvPr/>
        </p:nvSpPr>
        <p:spPr>
          <a:xfrm>
            <a:off x="6408420" y="3092450"/>
            <a:ext cx="21590" cy="0"/>
          </a:xfrm>
          <a:custGeom>
            <a:avLst/>
            <a:gdLst/>
            <a:ahLst/>
            <a:cxnLst/>
            <a:rect l="l" t="t" r="r" b="b"/>
            <a:pathLst>
              <a:path w="21589">
                <a:moveTo>
                  <a:pt x="0" y="0"/>
                </a:moveTo>
                <a:lnTo>
                  <a:pt x="21589" y="0"/>
                </a:lnTo>
              </a:path>
            </a:pathLst>
          </a:custGeom>
          <a:ln w="22860">
            <a:solidFill>
              <a:srgbClr val="001F5F"/>
            </a:solidFill>
          </a:ln>
        </p:spPr>
        <p:txBody>
          <a:bodyPr wrap="square" lIns="0" tIns="0" rIns="0" bIns="0" rtlCol="0"/>
          <a:lstStyle/>
          <a:p>
            <a:endParaRPr/>
          </a:p>
        </p:txBody>
      </p:sp>
      <p:sp>
        <p:nvSpPr>
          <p:cNvPr id="360" name="object 360"/>
          <p:cNvSpPr/>
          <p:nvPr/>
        </p:nvSpPr>
        <p:spPr>
          <a:xfrm>
            <a:off x="6452870" y="3092450"/>
            <a:ext cx="21590" cy="0"/>
          </a:xfrm>
          <a:custGeom>
            <a:avLst/>
            <a:gdLst/>
            <a:ahLst/>
            <a:cxnLst/>
            <a:rect l="l" t="t" r="r" b="b"/>
            <a:pathLst>
              <a:path w="21589">
                <a:moveTo>
                  <a:pt x="0" y="0"/>
                </a:moveTo>
                <a:lnTo>
                  <a:pt x="21589" y="0"/>
                </a:lnTo>
              </a:path>
            </a:pathLst>
          </a:custGeom>
          <a:ln w="22860">
            <a:solidFill>
              <a:srgbClr val="001F5F"/>
            </a:solidFill>
          </a:ln>
        </p:spPr>
        <p:txBody>
          <a:bodyPr wrap="square" lIns="0" tIns="0" rIns="0" bIns="0" rtlCol="0"/>
          <a:lstStyle/>
          <a:p>
            <a:endParaRPr/>
          </a:p>
        </p:txBody>
      </p:sp>
      <p:sp>
        <p:nvSpPr>
          <p:cNvPr id="361" name="object 361"/>
          <p:cNvSpPr/>
          <p:nvPr/>
        </p:nvSpPr>
        <p:spPr>
          <a:xfrm>
            <a:off x="6496050" y="3092450"/>
            <a:ext cx="21590" cy="0"/>
          </a:xfrm>
          <a:custGeom>
            <a:avLst/>
            <a:gdLst/>
            <a:ahLst/>
            <a:cxnLst/>
            <a:rect l="l" t="t" r="r" b="b"/>
            <a:pathLst>
              <a:path w="21590">
                <a:moveTo>
                  <a:pt x="0" y="0"/>
                </a:moveTo>
                <a:lnTo>
                  <a:pt x="21590" y="0"/>
                </a:lnTo>
              </a:path>
            </a:pathLst>
          </a:custGeom>
          <a:ln w="22860">
            <a:solidFill>
              <a:srgbClr val="001F5F"/>
            </a:solidFill>
          </a:ln>
        </p:spPr>
        <p:txBody>
          <a:bodyPr wrap="square" lIns="0" tIns="0" rIns="0" bIns="0" rtlCol="0"/>
          <a:lstStyle/>
          <a:p>
            <a:endParaRPr/>
          </a:p>
        </p:txBody>
      </p:sp>
      <p:sp>
        <p:nvSpPr>
          <p:cNvPr id="362" name="object 362"/>
          <p:cNvSpPr/>
          <p:nvPr/>
        </p:nvSpPr>
        <p:spPr>
          <a:xfrm>
            <a:off x="6540500" y="3092450"/>
            <a:ext cx="21590" cy="0"/>
          </a:xfrm>
          <a:custGeom>
            <a:avLst/>
            <a:gdLst/>
            <a:ahLst/>
            <a:cxnLst/>
            <a:rect l="l" t="t" r="r" b="b"/>
            <a:pathLst>
              <a:path w="21590">
                <a:moveTo>
                  <a:pt x="0" y="0"/>
                </a:moveTo>
                <a:lnTo>
                  <a:pt x="21590" y="0"/>
                </a:lnTo>
              </a:path>
            </a:pathLst>
          </a:custGeom>
          <a:ln w="22860">
            <a:solidFill>
              <a:srgbClr val="001F5F"/>
            </a:solidFill>
          </a:ln>
        </p:spPr>
        <p:txBody>
          <a:bodyPr wrap="square" lIns="0" tIns="0" rIns="0" bIns="0" rtlCol="0"/>
          <a:lstStyle/>
          <a:p>
            <a:endParaRPr/>
          </a:p>
        </p:txBody>
      </p:sp>
      <p:sp>
        <p:nvSpPr>
          <p:cNvPr id="363" name="object 363"/>
          <p:cNvSpPr/>
          <p:nvPr/>
        </p:nvSpPr>
        <p:spPr>
          <a:xfrm>
            <a:off x="6583680" y="3092450"/>
            <a:ext cx="22860" cy="0"/>
          </a:xfrm>
          <a:custGeom>
            <a:avLst/>
            <a:gdLst/>
            <a:ahLst/>
            <a:cxnLst/>
            <a:rect l="l" t="t" r="r" b="b"/>
            <a:pathLst>
              <a:path w="22859">
                <a:moveTo>
                  <a:pt x="0" y="0"/>
                </a:moveTo>
                <a:lnTo>
                  <a:pt x="22860" y="0"/>
                </a:lnTo>
              </a:path>
            </a:pathLst>
          </a:custGeom>
          <a:ln w="22860">
            <a:solidFill>
              <a:srgbClr val="001F5F"/>
            </a:solidFill>
          </a:ln>
        </p:spPr>
        <p:txBody>
          <a:bodyPr wrap="square" lIns="0" tIns="0" rIns="0" bIns="0" rtlCol="0"/>
          <a:lstStyle/>
          <a:p>
            <a:endParaRPr/>
          </a:p>
        </p:txBody>
      </p:sp>
      <p:sp>
        <p:nvSpPr>
          <p:cNvPr id="364" name="object 364"/>
          <p:cNvSpPr/>
          <p:nvPr/>
        </p:nvSpPr>
        <p:spPr>
          <a:xfrm>
            <a:off x="6628130" y="3092450"/>
            <a:ext cx="21590" cy="0"/>
          </a:xfrm>
          <a:custGeom>
            <a:avLst/>
            <a:gdLst/>
            <a:ahLst/>
            <a:cxnLst/>
            <a:rect l="l" t="t" r="r" b="b"/>
            <a:pathLst>
              <a:path w="21590">
                <a:moveTo>
                  <a:pt x="0" y="0"/>
                </a:moveTo>
                <a:lnTo>
                  <a:pt x="21590" y="0"/>
                </a:lnTo>
              </a:path>
            </a:pathLst>
          </a:custGeom>
          <a:ln w="22860">
            <a:solidFill>
              <a:srgbClr val="001F5F"/>
            </a:solidFill>
          </a:ln>
        </p:spPr>
        <p:txBody>
          <a:bodyPr wrap="square" lIns="0" tIns="0" rIns="0" bIns="0" rtlCol="0"/>
          <a:lstStyle/>
          <a:p>
            <a:endParaRPr/>
          </a:p>
        </p:txBody>
      </p:sp>
      <p:sp>
        <p:nvSpPr>
          <p:cNvPr id="365" name="object 365"/>
          <p:cNvSpPr/>
          <p:nvPr/>
        </p:nvSpPr>
        <p:spPr>
          <a:xfrm>
            <a:off x="6671309" y="3092450"/>
            <a:ext cx="22860" cy="0"/>
          </a:xfrm>
          <a:custGeom>
            <a:avLst/>
            <a:gdLst/>
            <a:ahLst/>
            <a:cxnLst/>
            <a:rect l="l" t="t" r="r" b="b"/>
            <a:pathLst>
              <a:path w="22859">
                <a:moveTo>
                  <a:pt x="0" y="0"/>
                </a:moveTo>
                <a:lnTo>
                  <a:pt x="22860" y="0"/>
                </a:lnTo>
              </a:path>
            </a:pathLst>
          </a:custGeom>
          <a:ln w="22860">
            <a:solidFill>
              <a:srgbClr val="001F5F"/>
            </a:solidFill>
          </a:ln>
        </p:spPr>
        <p:txBody>
          <a:bodyPr wrap="square" lIns="0" tIns="0" rIns="0" bIns="0" rtlCol="0"/>
          <a:lstStyle/>
          <a:p>
            <a:endParaRPr/>
          </a:p>
        </p:txBody>
      </p:sp>
      <p:sp>
        <p:nvSpPr>
          <p:cNvPr id="366" name="object 366"/>
          <p:cNvSpPr/>
          <p:nvPr/>
        </p:nvSpPr>
        <p:spPr>
          <a:xfrm>
            <a:off x="6715759" y="3092450"/>
            <a:ext cx="21590" cy="0"/>
          </a:xfrm>
          <a:custGeom>
            <a:avLst/>
            <a:gdLst/>
            <a:ahLst/>
            <a:cxnLst/>
            <a:rect l="l" t="t" r="r" b="b"/>
            <a:pathLst>
              <a:path w="21590">
                <a:moveTo>
                  <a:pt x="0" y="0"/>
                </a:moveTo>
                <a:lnTo>
                  <a:pt x="21590" y="0"/>
                </a:lnTo>
              </a:path>
            </a:pathLst>
          </a:custGeom>
          <a:ln w="22860">
            <a:solidFill>
              <a:srgbClr val="001F5F"/>
            </a:solidFill>
          </a:ln>
        </p:spPr>
        <p:txBody>
          <a:bodyPr wrap="square" lIns="0" tIns="0" rIns="0" bIns="0" rtlCol="0"/>
          <a:lstStyle/>
          <a:p>
            <a:endParaRPr/>
          </a:p>
        </p:txBody>
      </p:sp>
      <p:sp>
        <p:nvSpPr>
          <p:cNvPr id="367" name="object 367"/>
          <p:cNvSpPr/>
          <p:nvPr/>
        </p:nvSpPr>
        <p:spPr>
          <a:xfrm>
            <a:off x="6760209" y="3092450"/>
            <a:ext cx="21590" cy="0"/>
          </a:xfrm>
          <a:custGeom>
            <a:avLst/>
            <a:gdLst/>
            <a:ahLst/>
            <a:cxnLst/>
            <a:rect l="l" t="t" r="r" b="b"/>
            <a:pathLst>
              <a:path w="21590">
                <a:moveTo>
                  <a:pt x="0" y="0"/>
                </a:moveTo>
                <a:lnTo>
                  <a:pt x="21590" y="0"/>
                </a:lnTo>
              </a:path>
            </a:pathLst>
          </a:custGeom>
          <a:ln w="22860">
            <a:solidFill>
              <a:srgbClr val="001F5F"/>
            </a:solidFill>
          </a:ln>
        </p:spPr>
        <p:txBody>
          <a:bodyPr wrap="square" lIns="0" tIns="0" rIns="0" bIns="0" rtlCol="0"/>
          <a:lstStyle/>
          <a:p>
            <a:endParaRPr/>
          </a:p>
        </p:txBody>
      </p:sp>
      <p:sp>
        <p:nvSpPr>
          <p:cNvPr id="368" name="object 368"/>
          <p:cNvSpPr/>
          <p:nvPr/>
        </p:nvSpPr>
        <p:spPr>
          <a:xfrm>
            <a:off x="6803390" y="3092450"/>
            <a:ext cx="21590" cy="0"/>
          </a:xfrm>
          <a:custGeom>
            <a:avLst/>
            <a:gdLst/>
            <a:ahLst/>
            <a:cxnLst/>
            <a:rect l="l" t="t" r="r" b="b"/>
            <a:pathLst>
              <a:path w="21590">
                <a:moveTo>
                  <a:pt x="0" y="0"/>
                </a:moveTo>
                <a:lnTo>
                  <a:pt x="21589" y="0"/>
                </a:lnTo>
              </a:path>
            </a:pathLst>
          </a:custGeom>
          <a:ln w="22860">
            <a:solidFill>
              <a:srgbClr val="001F5F"/>
            </a:solidFill>
          </a:ln>
        </p:spPr>
        <p:txBody>
          <a:bodyPr wrap="square" lIns="0" tIns="0" rIns="0" bIns="0" rtlCol="0"/>
          <a:lstStyle/>
          <a:p>
            <a:endParaRPr/>
          </a:p>
        </p:txBody>
      </p:sp>
      <p:sp>
        <p:nvSpPr>
          <p:cNvPr id="369" name="object 369"/>
          <p:cNvSpPr/>
          <p:nvPr/>
        </p:nvSpPr>
        <p:spPr>
          <a:xfrm>
            <a:off x="6847840" y="3092450"/>
            <a:ext cx="21590" cy="0"/>
          </a:xfrm>
          <a:custGeom>
            <a:avLst/>
            <a:gdLst/>
            <a:ahLst/>
            <a:cxnLst/>
            <a:rect l="l" t="t" r="r" b="b"/>
            <a:pathLst>
              <a:path w="21590">
                <a:moveTo>
                  <a:pt x="0" y="0"/>
                </a:moveTo>
                <a:lnTo>
                  <a:pt x="21589" y="0"/>
                </a:lnTo>
              </a:path>
            </a:pathLst>
          </a:custGeom>
          <a:ln w="22860">
            <a:solidFill>
              <a:srgbClr val="001F5F"/>
            </a:solidFill>
          </a:ln>
        </p:spPr>
        <p:txBody>
          <a:bodyPr wrap="square" lIns="0" tIns="0" rIns="0" bIns="0" rtlCol="0"/>
          <a:lstStyle/>
          <a:p>
            <a:endParaRPr/>
          </a:p>
        </p:txBody>
      </p:sp>
      <p:sp>
        <p:nvSpPr>
          <p:cNvPr id="370" name="object 370"/>
          <p:cNvSpPr/>
          <p:nvPr/>
        </p:nvSpPr>
        <p:spPr>
          <a:xfrm>
            <a:off x="6891019" y="3092450"/>
            <a:ext cx="22860" cy="0"/>
          </a:xfrm>
          <a:custGeom>
            <a:avLst/>
            <a:gdLst/>
            <a:ahLst/>
            <a:cxnLst/>
            <a:rect l="l" t="t" r="r" b="b"/>
            <a:pathLst>
              <a:path w="22859">
                <a:moveTo>
                  <a:pt x="0" y="0"/>
                </a:moveTo>
                <a:lnTo>
                  <a:pt x="22859" y="0"/>
                </a:lnTo>
              </a:path>
            </a:pathLst>
          </a:custGeom>
          <a:ln w="22860">
            <a:solidFill>
              <a:srgbClr val="001F5F"/>
            </a:solidFill>
          </a:ln>
        </p:spPr>
        <p:txBody>
          <a:bodyPr wrap="square" lIns="0" tIns="0" rIns="0" bIns="0" rtlCol="0"/>
          <a:lstStyle/>
          <a:p>
            <a:endParaRPr/>
          </a:p>
        </p:txBody>
      </p:sp>
      <p:sp>
        <p:nvSpPr>
          <p:cNvPr id="371" name="object 371"/>
          <p:cNvSpPr/>
          <p:nvPr/>
        </p:nvSpPr>
        <p:spPr>
          <a:xfrm>
            <a:off x="6935469" y="3092450"/>
            <a:ext cx="21590" cy="0"/>
          </a:xfrm>
          <a:custGeom>
            <a:avLst/>
            <a:gdLst/>
            <a:ahLst/>
            <a:cxnLst/>
            <a:rect l="l" t="t" r="r" b="b"/>
            <a:pathLst>
              <a:path w="21590">
                <a:moveTo>
                  <a:pt x="0" y="0"/>
                </a:moveTo>
                <a:lnTo>
                  <a:pt x="21589" y="0"/>
                </a:lnTo>
              </a:path>
            </a:pathLst>
          </a:custGeom>
          <a:ln w="22860">
            <a:solidFill>
              <a:srgbClr val="001F5F"/>
            </a:solidFill>
          </a:ln>
        </p:spPr>
        <p:txBody>
          <a:bodyPr wrap="square" lIns="0" tIns="0" rIns="0" bIns="0" rtlCol="0"/>
          <a:lstStyle/>
          <a:p>
            <a:endParaRPr/>
          </a:p>
        </p:txBody>
      </p:sp>
      <p:sp>
        <p:nvSpPr>
          <p:cNvPr id="372" name="object 372"/>
          <p:cNvSpPr/>
          <p:nvPr/>
        </p:nvSpPr>
        <p:spPr>
          <a:xfrm>
            <a:off x="6979919" y="3092450"/>
            <a:ext cx="21590" cy="0"/>
          </a:xfrm>
          <a:custGeom>
            <a:avLst/>
            <a:gdLst/>
            <a:ahLst/>
            <a:cxnLst/>
            <a:rect l="l" t="t" r="r" b="b"/>
            <a:pathLst>
              <a:path w="21590">
                <a:moveTo>
                  <a:pt x="0" y="0"/>
                </a:moveTo>
                <a:lnTo>
                  <a:pt x="21589" y="0"/>
                </a:lnTo>
              </a:path>
            </a:pathLst>
          </a:custGeom>
          <a:ln w="22860">
            <a:solidFill>
              <a:srgbClr val="001F5F"/>
            </a:solidFill>
          </a:ln>
        </p:spPr>
        <p:txBody>
          <a:bodyPr wrap="square" lIns="0" tIns="0" rIns="0" bIns="0" rtlCol="0"/>
          <a:lstStyle/>
          <a:p>
            <a:endParaRPr/>
          </a:p>
        </p:txBody>
      </p:sp>
      <p:sp>
        <p:nvSpPr>
          <p:cNvPr id="373" name="object 373"/>
          <p:cNvSpPr/>
          <p:nvPr/>
        </p:nvSpPr>
        <p:spPr>
          <a:xfrm>
            <a:off x="7023100" y="3092450"/>
            <a:ext cx="21590" cy="0"/>
          </a:xfrm>
          <a:custGeom>
            <a:avLst/>
            <a:gdLst/>
            <a:ahLst/>
            <a:cxnLst/>
            <a:rect l="l" t="t" r="r" b="b"/>
            <a:pathLst>
              <a:path w="21590">
                <a:moveTo>
                  <a:pt x="0" y="0"/>
                </a:moveTo>
                <a:lnTo>
                  <a:pt x="21590" y="0"/>
                </a:lnTo>
              </a:path>
            </a:pathLst>
          </a:custGeom>
          <a:ln w="22860">
            <a:solidFill>
              <a:srgbClr val="001F5F"/>
            </a:solidFill>
          </a:ln>
        </p:spPr>
        <p:txBody>
          <a:bodyPr wrap="square" lIns="0" tIns="0" rIns="0" bIns="0" rtlCol="0"/>
          <a:lstStyle/>
          <a:p>
            <a:endParaRPr/>
          </a:p>
        </p:txBody>
      </p:sp>
      <p:sp>
        <p:nvSpPr>
          <p:cNvPr id="374" name="object 374"/>
          <p:cNvSpPr/>
          <p:nvPr/>
        </p:nvSpPr>
        <p:spPr>
          <a:xfrm>
            <a:off x="7067550" y="3092450"/>
            <a:ext cx="21590" cy="0"/>
          </a:xfrm>
          <a:custGeom>
            <a:avLst/>
            <a:gdLst/>
            <a:ahLst/>
            <a:cxnLst/>
            <a:rect l="l" t="t" r="r" b="b"/>
            <a:pathLst>
              <a:path w="21590">
                <a:moveTo>
                  <a:pt x="0" y="0"/>
                </a:moveTo>
                <a:lnTo>
                  <a:pt x="21590" y="0"/>
                </a:lnTo>
              </a:path>
            </a:pathLst>
          </a:custGeom>
          <a:ln w="22860">
            <a:solidFill>
              <a:srgbClr val="001F5F"/>
            </a:solidFill>
          </a:ln>
        </p:spPr>
        <p:txBody>
          <a:bodyPr wrap="square" lIns="0" tIns="0" rIns="0" bIns="0" rtlCol="0"/>
          <a:lstStyle/>
          <a:p>
            <a:endParaRPr/>
          </a:p>
        </p:txBody>
      </p:sp>
      <p:sp>
        <p:nvSpPr>
          <p:cNvPr id="375" name="object 375"/>
          <p:cNvSpPr/>
          <p:nvPr/>
        </p:nvSpPr>
        <p:spPr>
          <a:xfrm>
            <a:off x="7110730" y="3092450"/>
            <a:ext cx="22860" cy="0"/>
          </a:xfrm>
          <a:custGeom>
            <a:avLst/>
            <a:gdLst/>
            <a:ahLst/>
            <a:cxnLst/>
            <a:rect l="l" t="t" r="r" b="b"/>
            <a:pathLst>
              <a:path w="22859">
                <a:moveTo>
                  <a:pt x="0" y="0"/>
                </a:moveTo>
                <a:lnTo>
                  <a:pt x="22860" y="0"/>
                </a:lnTo>
              </a:path>
            </a:pathLst>
          </a:custGeom>
          <a:ln w="22860">
            <a:solidFill>
              <a:srgbClr val="001F5F"/>
            </a:solidFill>
          </a:ln>
        </p:spPr>
        <p:txBody>
          <a:bodyPr wrap="square" lIns="0" tIns="0" rIns="0" bIns="0" rtlCol="0"/>
          <a:lstStyle/>
          <a:p>
            <a:endParaRPr/>
          </a:p>
        </p:txBody>
      </p:sp>
      <p:sp>
        <p:nvSpPr>
          <p:cNvPr id="376" name="object 376"/>
          <p:cNvSpPr/>
          <p:nvPr/>
        </p:nvSpPr>
        <p:spPr>
          <a:xfrm>
            <a:off x="7155180" y="3092450"/>
            <a:ext cx="21590" cy="0"/>
          </a:xfrm>
          <a:custGeom>
            <a:avLst/>
            <a:gdLst/>
            <a:ahLst/>
            <a:cxnLst/>
            <a:rect l="l" t="t" r="r" b="b"/>
            <a:pathLst>
              <a:path w="21590">
                <a:moveTo>
                  <a:pt x="0" y="0"/>
                </a:moveTo>
                <a:lnTo>
                  <a:pt x="21590" y="0"/>
                </a:lnTo>
              </a:path>
            </a:pathLst>
          </a:custGeom>
          <a:ln w="22860">
            <a:solidFill>
              <a:srgbClr val="001F5F"/>
            </a:solidFill>
          </a:ln>
        </p:spPr>
        <p:txBody>
          <a:bodyPr wrap="square" lIns="0" tIns="0" rIns="0" bIns="0" rtlCol="0"/>
          <a:lstStyle/>
          <a:p>
            <a:endParaRPr/>
          </a:p>
        </p:txBody>
      </p:sp>
      <p:sp>
        <p:nvSpPr>
          <p:cNvPr id="377" name="object 377"/>
          <p:cNvSpPr/>
          <p:nvPr/>
        </p:nvSpPr>
        <p:spPr>
          <a:xfrm>
            <a:off x="7198359" y="3092450"/>
            <a:ext cx="22860" cy="0"/>
          </a:xfrm>
          <a:custGeom>
            <a:avLst/>
            <a:gdLst/>
            <a:ahLst/>
            <a:cxnLst/>
            <a:rect l="l" t="t" r="r" b="b"/>
            <a:pathLst>
              <a:path w="22859">
                <a:moveTo>
                  <a:pt x="0" y="0"/>
                </a:moveTo>
                <a:lnTo>
                  <a:pt x="22860" y="0"/>
                </a:lnTo>
              </a:path>
            </a:pathLst>
          </a:custGeom>
          <a:ln w="22860">
            <a:solidFill>
              <a:srgbClr val="001F5F"/>
            </a:solidFill>
          </a:ln>
        </p:spPr>
        <p:txBody>
          <a:bodyPr wrap="square" lIns="0" tIns="0" rIns="0" bIns="0" rtlCol="0"/>
          <a:lstStyle/>
          <a:p>
            <a:endParaRPr/>
          </a:p>
        </p:txBody>
      </p:sp>
      <p:sp>
        <p:nvSpPr>
          <p:cNvPr id="378" name="object 378"/>
          <p:cNvSpPr/>
          <p:nvPr/>
        </p:nvSpPr>
        <p:spPr>
          <a:xfrm>
            <a:off x="7242809" y="3092450"/>
            <a:ext cx="21590" cy="0"/>
          </a:xfrm>
          <a:custGeom>
            <a:avLst/>
            <a:gdLst/>
            <a:ahLst/>
            <a:cxnLst/>
            <a:rect l="l" t="t" r="r" b="b"/>
            <a:pathLst>
              <a:path w="21590">
                <a:moveTo>
                  <a:pt x="0" y="0"/>
                </a:moveTo>
                <a:lnTo>
                  <a:pt x="21590" y="0"/>
                </a:lnTo>
              </a:path>
            </a:pathLst>
          </a:custGeom>
          <a:ln w="22860">
            <a:solidFill>
              <a:srgbClr val="001F5F"/>
            </a:solidFill>
          </a:ln>
        </p:spPr>
        <p:txBody>
          <a:bodyPr wrap="square" lIns="0" tIns="0" rIns="0" bIns="0" rtlCol="0"/>
          <a:lstStyle/>
          <a:p>
            <a:endParaRPr/>
          </a:p>
        </p:txBody>
      </p:sp>
      <p:sp>
        <p:nvSpPr>
          <p:cNvPr id="379" name="object 379"/>
          <p:cNvSpPr/>
          <p:nvPr/>
        </p:nvSpPr>
        <p:spPr>
          <a:xfrm>
            <a:off x="7287259" y="3092450"/>
            <a:ext cx="21590" cy="0"/>
          </a:xfrm>
          <a:custGeom>
            <a:avLst/>
            <a:gdLst/>
            <a:ahLst/>
            <a:cxnLst/>
            <a:rect l="l" t="t" r="r" b="b"/>
            <a:pathLst>
              <a:path w="21590">
                <a:moveTo>
                  <a:pt x="0" y="0"/>
                </a:moveTo>
                <a:lnTo>
                  <a:pt x="21590" y="0"/>
                </a:lnTo>
              </a:path>
            </a:pathLst>
          </a:custGeom>
          <a:ln w="22860">
            <a:solidFill>
              <a:srgbClr val="001F5F"/>
            </a:solidFill>
          </a:ln>
        </p:spPr>
        <p:txBody>
          <a:bodyPr wrap="square" lIns="0" tIns="0" rIns="0" bIns="0" rtlCol="0"/>
          <a:lstStyle/>
          <a:p>
            <a:endParaRPr/>
          </a:p>
        </p:txBody>
      </p:sp>
      <p:sp>
        <p:nvSpPr>
          <p:cNvPr id="380" name="object 380"/>
          <p:cNvSpPr/>
          <p:nvPr/>
        </p:nvSpPr>
        <p:spPr>
          <a:xfrm>
            <a:off x="7330440" y="3092450"/>
            <a:ext cx="21590" cy="0"/>
          </a:xfrm>
          <a:custGeom>
            <a:avLst/>
            <a:gdLst/>
            <a:ahLst/>
            <a:cxnLst/>
            <a:rect l="l" t="t" r="r" b="b"/>
            <a:pathLst>
              <a:path w="21590">
                <a:moveTo>
                  <a:pt x="0" y="0"/>
                </a:moveTo>
                <a:lnTo>
                  <a:pt x="21589" y="0"/>
                </a:lnTo>
              </a:path>
            </a:pathLst>
          </a:custGeom>
          <a:ln w="22860">
            <a:solidFill>
              <a:srgbClr val="001F5F"/>
            </a:solidFill>
          </a:ln>
        </p:spPr>
        <p:txBody>
          <a:bodyPr wrap="square" lIns="0" tIns="0" rIns="0" bIns="0" rtlCol="0"/>
          <a:lstStyle/>
          <a:p>
            <a:endParaRPr/>
          </a:p>
        </p:txBody>
      </p:sp>
      <p:sp>
        <p:nvSpPr>
          <p:cNvPr id="381" name="object 381"/>
          <p:cNvSpPr/>
          <p:nvPr/>
        </p:nvSpPr>
        <p:spPr>
          <a:xfrm>
            <a:off x="7374890" y="3092450"/>
            <a:ext cx="21590" cy="0"/>
          </a:xfrm>
          <a:custGeom>
            <a:avLst/>
            <a:gdLst/>
            <a:ahLst/>
            <a:cxnLst/>
            <a:rect l="l" t="t" r="r" b="b"/>
            <a:pathLst>
              <a:path w="21590">
                <a:moveTo>
                  <a:pt x="0" y="0"/>
                </a:moveTo>
                <a:lnTo>
                  <a:pt x="21589" y="0"/>
                </a:lnTo>
              </a:path>
            </a:pathLst>
          </a:custGeom>
          <a:ln w="22860">
            <a:solidFill>
              <a:srgbClr val="001F5F"/>
            </a:solidFill>
          </a:ln>
        </p:spPr>
        <p:txBody>
          <a:bodyPr wrap="square" lIns="0" tIns="0" rIns="0" bIns="0" rtlCol="0"/>
          <a:lstStyle/>
          <a:p>
            <a:endParaRPr/>
          </a:p>
        </p:txBody>
      </p:sp>
      <p:sp>
        <p:nvSpPr>
          <p:cNvPr id="382" name="object 382"/>
          <p:cNvSpPr/>
          <p:nvPr/>
        </p:nvSpPr>
        <p:spPr>
          <a:xfrm>
            <a:off x="7418069" y="3092450"/>
            <a:ext cx="22860" cy="0"/>
          </a:xfrm>
          <a:custGeom>
            <a:avLst/>
            <a:gdLst/>
            <a:ahLst/>
            <a:cxnLst/>
            <a:rect l="l" t="t" r="r" b="b"/>
            <a:pathLst>
              <a:path w="22859">
                <a:moveTo>
                  <a:pt x="0" y="0"/>
                </a:moveTo>
                <a:lnTo>
                  <a:pt x="22859" y="0"/>
                </a:lnTo>
              </a:path>
            </a:pathLst>
          </a:custGeom>
          <a:ln w="22860">
            <a:solidFill>
              <a:srgbClr val="001F5F"/>
            </a:solidFill>
          </a:ln>
        </p:spPr>
        <p:txBody>
          <a:bodyPr wrap="square" lIns="0" tIns="0" rIns="0" bIns="0" rtlCol="0"/>
          <a:lstStyle/>
          <a:p>
            <a:endParaRPr/>
          </a:p>
        </p:txBody>
      </p:sp>
      <p:sp>
        <p:nvSpPr>
          <p:cNvPr id="383" name="object 383"/>
          <p:cNvSpPr/>
          <p:nvPr/>
        </p:nvSpPr>
        <p:spPr>
          <a:xfrm>
            <a:off x="7462519" y="3092450"/>
            <a:ext cx="21590" cy="0"/>
          </a:xfrm>
          <a:custGeom>
            <a:avLst/>
            <a:gdLst/>
            <a:ahLst/>
            <a:cxnLst/>
            <a:rect l="l" t="t" r="r" b="b"/>
            <a:pathLst>
              <a:path w="21590">
                <a:moveTo>
                  <a:pt x="0" y="0"/>
                </a:moveTo>
                <a:lnTo>
                  <a:pt x="21589" y="0"/>
                </a:lnTo>
              </a:path>
            </a:pathLst>
          </a:custGeom>
          <a:ln w="22860">
            <a:solidFill>
              <a:srgbClr val="001F5F"/>
            </a:solidFill>
          </a:ln>
        </p:spPr>
        <p:txBody>
          <a:bodyPr wrap="square" lIns="0" tIns="0" rIns="0" bIns="0" rtlCol="0"/>
          <a:lstStyle/>
          <a:p>
            <a:endParaRPr/>
          </a:p>
        </p:txBody>
      </p:sp>
      <p:sp>
        <p:nvSpPr>
          <p:cNvPr id="384" name="object 384"/>
          <p:cNvSpPr/>
          <p:nvPr/>
        </p:nvSpPr>
        <p:spPr>
          <a:xfrm>
            <a:off x="7506969" y="3092450"/>
            <a:ext cx="21590" cy="0"/>
          </a:xfrm>
          <a:custGeom>
            <a:avLst/>
            <a:gdLst/>
            <a:ahLst/>
            <a:cxnLst/>
            <a:rect l="l" t="t" r="r" b="b"/>
            <a:pathLst>
              <a:path w="21590">
                <a:moveTo>
                  <a:pt x="0" y="0"/>
                </a:moveTo>
                <a:lnTo>
                  <a:pt x="21589" y="0"/>
                </a:lnTo>
              </a:path>
            </a:pathLst>
          </a:custGeom>
          <a:ln w="22860">
            <a:solidFill>
              <a:srgbClr val="001F5F"/>
            </a:solidFill>
          </a:ln>
        </p:spPr>
        <p:txBody>
          <a:bodyPr wrap="square" lIns="0" tIns="0" rIns="0" bIns="0" rtlCol="0"/>
          <a:lstStyle/>
          <a:p>
            <a:endParaRPr/>
          </a:p>
        </p:txBody>
      </p:sp>
      <p:sp>
        <p:nvSpPr>
          <p:cNvPr id="385" name="object 385"/>
          <p:cNvSpPr/>
          <p:nvPr/>
        </p:nvSpPr>
        <p:spPr>
          <a:xfrm>
            <a:off x="7550150" y="3092450"/>
            <a:ext cx="21590" cy="0"/>
          </a:xfrm>
          <a:custGeom>
            <a:avLst/>
            <a:gdLst/>
            <a:ahLst/>
            <a:cxnLst/>
            <a:rect l="l" t="t" r="r" b="b"/>
            <a:pathLst>
              <a:path w="21590">
                <a:moveTo>
                  <a:pt x="0" y="0"/>
                </a:moveTo>
                <a:lnTo>
                  <a:pt x="21590" y="0"/>
                </a:lnTo>
              </a:path>
            </a:pathLst>
          </a:custGeom>
          <a:ln w="22860">
            <a:solidFill>
              <a:srgbClr val="001F5F"/>
            </a:solidFill>
          </a:ln>
        </p:spPr>
        <p:txBody>
          <a:bodyPr wrap="square" lIns="0" tIns="0" rIns="0" bIns="0" rtlCol="0"/>
          <a:lstStyle/>
          <a:p>
            <a:endParaRPr/>
          </a:p>
        </p:txBody>
      </p:sp>
      <p:sp>
        <p:nvSpPr>
          <p:cNvPr id="386" name="object 386"/>
          <p:cNvSpPr/>
          <p:nvPr/>
        </p:nvSpPr>
        <p:spPr>
          <a:xfrm>
            <a:off x="7594600" y="3092450"/>
            <a:ext cx="21590" cy="0"/>
          </a:xfrm>
          <a:custGeom>
            <a:avLst/>
            <a:gdLst/>
            <a:ahLst/>
            <a:cxnLst/>
            <a:rect l="l" t="t" r="r" b="b"/>
            <a:pathLst>
              <a:path w="21590">
                <a:moveTo>
                  <a:pt x="0" y="0"/>
                </a:moveTo>
                <a:lnTo>
                  <a:pt x="21590" y="0"/>
                </a:lnTo>
              </a:path>
            </a:pathLst>
          </a:custGeom>
          <a:ln w="22860">
            <a:solidFill>
              <a:srgbClr val="001F5F"/>
            </a:solidFill>
          </a:ln>
        </p:spPr>
        <p:txBody>
          <a:bodyPr wrap="square" lIns="0" tIns="0" rIns="0" bIns="0" rtlCol="0"/>
          <a:lstStyle/>
          <a:p>
            <a:endParaRPr/>
          </a:p>
        </p:txBody>
      </p:sp>
      <p:sp>
        <p:nvSpPr>
          <p:cNvPr id="387" name="object 387"/>
          <p:cNvSpPr/>
          <p:nvPr/>
        </p:nvSpPr>
        <p:spPr>
          <a:xfrm>
            <a:off x="7637780" y="3092450"/>
            <a:ext cx="22860" cy="0"/>
          </a:xfrm>
          <a:custGeom>
            <a:avLst/>
            <a:gdLst/>
            <a:ahLst/>
            <a:cxnLst/>
            <a:rect l="l" t="t" r="r" b="b"/>
            <a:pathLst>
              <a:path w="22859">
                <a:moveTo>
                  <a:pt x="0" y="0"/>
                </a:moveTo>
                <a:lnTo>
                  <a:pt x="22860" y="0"/>
                </a:lnTo>
              </a:path>
            </a:pathLst>
          </a:custGeom>
          <a:ln w="22860">
            <a:solidFill>
              <a:srgbClr val="001F5F"/>
            </a:solidFill>
          </a:ln>
        </p:spPr>
        <p:txBody>
          <a:bodyPr wrap="square" lIns="0" tIns="0" rIns="0" bIns="0" rtlCol="0"/>
          <a:lstStyle/>
          <a:p>
            <a:endParaRPr/>
          </a:p>
        </p:txBody>
      </p:sp>
      <p:sp>
        <p:nvSpPr>
          <p:cNvPr id="388" name="object 388"/>
          <p:cNvSpPr/>
          <p:nvPr/>
        </p:nvSpPr>
        <p:spPr>
          <a:xfrm>
            <a:off x="7682230" y="3092450"/>
            <a:ext cx="21590" cy="0"/>
          </a:xfrm>
          <a:custGeom>
            <a:avLst/>
            <a:gdLst/>
            <a:ahLst/>
            <a:cxnLst/>
            <a:rect l="l" t="t" r="r" b="b"/>
            <a:pathLst>
              <a:path w="21590">
                <a:moveTo>
                  <a:pt x="0" y="0"/>
                </a:moveTo>
                <a:lnTo>
                  <a:pt x="21590" y="0"/>
                </a:lnTo>
              </a:path>
            </a:pathLst>
          </a:custGeom>
          <a:ln w="22860">
            <a:solidFill>
              <a:srgbClr val="001F5F"/>
            </a:solidFill>
          </a:ln>
        </p:spPr>
        <p:txBody>
          <a:bodyPr wrap="square" lIns="0" tIns="0" rIns="0" bIns="0" rtlCol="0"/>
          <a:lstStyle/>
          <a:p>
            <a:endParaRPr/>
          </a:p>
        </p:txBody>
      </p:sp>
      <p:sp>
        <p:nvSpPr>
          <p:cNvPr id="389" name="object 389"/>
          <p:cNvSpPr/>
          <p:nvPr/>
        </p:nvSpPr>
        <p:spPr>
          <a:xfrm>
            <a:off x="7725409" y="3092450"/>
            <a:ext cx="22860" cy="0"/>
          </a:xfrm>
          <a:custGeom>
            <a:avLst/>
            <a:gdLst/>
            <a:ahLst/>
            <a:cxnLst/>
            <a:rect l="l" t="t" r="r" b="b"/>
            <a:pathLst>
              <a:path w="22859">
                <a:moveTo>
                  <a:pt x="0" y="0"/>
                </a:moveTo>
                <a:lnTo>
                  <a:pt x="22860" y="0"/>
                </a:lnTo>
              </a:path>
            </a:pathLst>
          </a:custGeom>
          <a:ln w="22860">
            <a:solidFill>
              <a:srgbClr val="001F5F"/>
            </a:solidFill>
          </a:ln>
        </p:spPr>
        <p:txBody>
          <a:bodyPr wrap="square" lIns="0" tIns="0" rIns="0" bIns="0" rtlCol="0"/>
          <a:lstStyle/>
          <a:p>
            <a:endParaRPr/>
          </a:p>
        </p:txBody>
      </p:sp>
      <p:sp>
        <p:nvSpPr>
          <p:cNvPr id="390" name="object 390"/>
          <p:cNvSpPr/>
          <p:nvPr/>
        </p:nvSpPr>
        <p:spPr>
          <a:xfrm>
            <a:off x="7769859" y="3092450"/>
            <a:ext cx="21590" cy="0"/>
          </a:xfrm>
          <a:custGeom>
            <a:avLst/>
            <a:gdLst/>
            <a:ahLst/>
            <a:cxnLst/>
            <a:rect l="l" t="t" r="r" b="b"/>
            <a:pathLst>
              <a:path w="21590">
                <a:moveTo>
                  <a:pt x="0" y="0"/>
                </a:moveTo>
                <a:lnTo>
                  <a:pt x="21590" y="0"/>
                </a:lnTo>
              </a:path>
            </a:pathLst>
          </a:custGeom>
          <a:ln w="22860">
            <a:solidFill>
              <a:srgbClr val="001F5F"/>
            </a:solidFill>
          </a:ln>
        </p:spPr>
        <p:txBody>
          <a:bodyPr wrap="square" lIns="0" tIns="0" rIns="0" bIns="0" rtlCol="0"/>
          <a:lstStyle/>
          <a:p>
            <a:endParaRPr/>
          </a:p>
        </p:txBody>
      </p:sp>
      <p:sp>
        <p:nvSpPr>
          <p:cNvPr id="391" name="object 391"/>
          <p:cNvSpPr/>
          <p:nvPr/>
        </p:nvSpPr>
        <p:spPr>
          <a:xfrm>
            <a:off x="7814309" y="3092450"/>
            <a:ext cx="21590" cy="0"/>
          </a:xfrm>
          <a:custGeom>
            <a:avLst/>
            <a:gdLst/>
            <a:ahLst/>
            <a:cxnLst/>
            <a:rect l="l" t="t" r="r" b="b"/>
            <a:pathLst>
              <a:path w="21590">
                <a:moveTo>
                  <a:pt x="0" y="0"/>
                </a:moveTo>
                <a:lnTo>
                  <a:pt x="21590" y="0"/>
                </a:lnTo>
              </a:path>
            </a:pathLst>
          </a:custGeom>
          <a:ln w="22860">
            <a:solidFill>
              <a:srgbClr val="001F5F"/>
            </a:solidFill>
          </a:ln>
        </p:spPr>
        <p:txBody>
          <a:bodyPr wrap="square" lIns="0" tIns="0" rIns="0" bIns="0" rtlCol="0"/>
          <a:lstStyle/>
          <a:p>
            <a:endParaRPr/>
          </a:p>
        </p:txBody>
      </p:sp>
      <p:sp>
        <p:nvSpPr>
          <p:cNvPr id="392" name="object 392"/>
          <p:cNvSpPr/>
          <p:nvPr/>
        </p:nvSpPr>
        <p:spPr>
          <a:xfrm>
            <a:off x="7857490" y="3092450"/>
            <a:ext cx="21590" cy="0"/>
          </a:xfrm>
          <a:custGeom>
            <a:avLst/>
            <a:gdLst/>
            <a:ahLst/>
            <a:cxnLst/>
            <a:rect l="l" t="t" r="r" b="b"/>
            <a:pathLst>
              <a:path w="21590">
                <a:moveTo>
                  <a:pt x="0" y="0"/>
                </a:moveTo>
                <a:lnTo>
                  <a:pt x="21589" y="0"/>
                </a:lnTo>
              </a:path>
            </a:pathLst>
          </a:custGeom>
          <a:ln w="22860">
            <a:solidFill>
              <a:srgbClr val="001F5F"/>
            </a:solidFill>
          </a:ln>
        </p:spPr>
        <p:txBody>
          <a:bodyPr wrap="square" lIns="0" tIns="0" rIns="0" bIns="0" rtlCol="0"/>
          <a:lstStyle/>
          <a:p>
            <a:endParaRPr/>
          </a:p>
        </p:txBody>
      </p:sp>
      <p:sp>
        <p:nvSpPr>
          <p:cNvPr id="393" name="object 393"/>
          <p:cNvSpPr/>
          <p:nvPr/>
        </p:nvSpPr>
        <p:spPr>
          <a:xfrm>
            <a:off x="7901940" y="3092450"/>
            <a:ext cx="21590" cy="0"/>
          </a:xfrm>
          <a:custGeom>
            <a:avLst/>
            <a:gdLst/>
            <a:ahLst/>
            <a:cxnLst/>
            <a:rect l="l" t="t" r="r" b="b"/>
            <a:pathLst>
              <a:path w="21590">
                <a:moveTo>
                  <a:pt x="0" y="0"/>
                </a:moveTo>
                <a:lnTo>
                  <a:pt x="21589" y="0"/>
                </a:lnTo>
              </a:path>
            </a:pathLst>
          </a:custGeom>
          <a:ln w="22860">
            <a:solidFill>
              <a:srgbClr val="001F5F"/>
            </a:solidFill>
          </a:ln>
        </p:spPr>
        <p:txBody>
          <a:bodyPr wrap="square" lIns="0" tIns="0" rIns="0" bIns="0" rtlCol="0"/>
          <a:lstStyle/>
          <a:p>
            <a:endParaRPr/>
          </a:p>
        </p:txBody>
      </p:sp>
      <p:sp>
        <p:nvSpPr>
          <p:cNvPr id="394" name="object 394"/>
          <p:cNvSpPr/>
          <p:nvPr/>
        </p:nvSpPr>
        <p:spPr>
          <a:xfrm>
            <a:off x="7945119" y="3092450"/>
            <a:ext cx="22860" cy="0"/>
          </a:xfrm>
          <a:custGeom>
            <a:avLst/>
            <a:gdLst/>
            <a:ahLst/>
            <a:cxnLst/>
            <a:rect l="l" t="t" r="r" b="b"/>
            <a:pathLst>
              <a:path w="22859">
                <a:moveTo>
                  <a:pt x="0" y="0"/>
                </a:moveTo>
                <a:lnTo>
                  <a:pt x="22859" y="0"/>
                </a:lnTo>
              </a:path>
            </a:pathLst>
          </a:custGeom>
          <a:ln w="22860">
            <a:solidFill>
              <a:srgbClr val="001F5F"/>
            </a:solidFill>
          </a:ln>
        </p:spPr>
        <p:txBody>
          <a:bodyPr wrap="square" lIns="0" tIns="0" rIns="0" bIns="0" rtlCol="0"/>
          <a:lstStyle/>
          <a:p>
            <a:endParaRPr/>
          </a:p>
        </p:txBody>
      </p:sp>
      <p:sp>
        <p:nvSpPr>
          <p:cNvPr id="395" name="object 395"/>
          <p:cNvSpPr/>
          <p:nvPr/>
        </p:nvSpPr>
        <p:spPr>
          <a:xfrm>
            <a:off x="7989569" y="3092450"/>
            <a:ext cx="21590" cy="0"/>
          </a:xfrm>
          <a:custGeom>
            <a:avLst/>
            <a:gdLst/>
            <a:ahLst/>
            <a:cxnLst/>
            <a:rect l="l" t="t" r="r" b="b"/>
            <a:pathLst>
              <a:path w="21590">
                <a:moveTo>
                  <a:pt x="0" y="0"/>
                </a:moveTo>
                <a:lnTo>
                  <a:pt x="21589" y="0"/>
                </a:lnTo>
              </a:path>
            </a:pathLst>
          </a:custGeom>
          <a:ln w="22860">
            <a:solidFill>
              <a:srgbClr val="001F5F"/>
            </a:solidFill>
          </a:ln>
        </p:spPr>
        <p:txBody>
          <a:bodyPr wrap="square" lIns="0" tIns="0" rIns="0" bIns="0" rtlCol="0"/>
          <a:lstStyle/>
          <a:p>
            <a:endParaRPr/>
          </a:p>
        </p:txBody>
      </p:sp>
      <p:sp>
        <p:nvSpPr>
          <p:cNvPr id="396" name="object 396"/>
          <p:cNvSpPr/>
          <p:nvPr/>
        </p:nvSpPr>
        <p:spPr>
          <a:xfrm>
            <a:off x="8034019" y="3092450"/>
            <a:ext cx="21590" cy="0"/>
          </a:xfrm>
          <a:custGeom>
            <a:avLst/>
            <a:gdLst/>
            <a:ahLst/>
            <a:cxnLst/>
            <a:rect l="l" t="t" r="r" b="b"/>
            <a:pathLst>
              <a:path w="21590">
                <a:moveTo>
                  <a:pt x="0" y="0"/>
                </a:moveTo>
                <a:lnTo>
                  <a:pt x="21589" y="0"/>
                </a:lnTo>
              </a:path>
            </a:pathLst>
          </a:custGeom>
          <a:ln w="22860">
            <a:solidFill>
              <a:srgbClr val="001F5F"/>
            </a:solidFill>
          </a:ln>
        </p:spPr>
        <p:txBody>
          <a:bodyPr wrap="square" lIns="0" tIns="0" rIns="0" bIns="0" rtlCol="0"/>
          <a:lstStyle/>
          <a:p>
            <a:endParaRPr/>
          </a:p>
        </p:txBody>
      </p:sp>
      <p:sp>
        <p:nvSpPr>
          <p:cNvPr id="397" name="object 397"/>
          <p:cNvSpPr/>
          <p:nvPr/>
        </p:nvSpPr>
        <p:spPr>
          <a:xfrm>
            <a:off x="8077200" y="3092450"/>
            <a:ext cx="21590" cy="0"/>
          </a:xfrm>
          <a:custGeom>
            <a:avLst/>
            <a:gdLst/>
            <a:ahLst/>
            <a:cxnLst/>
            <a:rect l="l" t="t" r="r" b="b"/>
            <a:pathLst>
              <a:path w="21590">
                <a:moveTo>
                  <a:pt x="0" y="0"/>
                </a:moveTo>
                <a:lnTo>
                  <a:pt x="21590" y="0"/>
                </a:lnTo>
              </a:path>
            </a:pathLst>
          </a:custGeom>
          <a:ln w="22860">
            <a:solidFill>
              <a:srgbClr val="001F5F"/>
            </a:solidFill>
          </a:ln>
        </p:spPr>
        <p:txBody>
          <a:bodyPr wrap="square" lIns="0" tIns="0" rIns="0" bIns="0" rtlCol="0"/>
          <a:lstStyle/>
          <a:p>
            <a:endParaRPr/>
          </a:p>
        </p:txBody>
      </p:sp>
      <p:sp>
        <p:nvSpPr>
          <p:cNvPr id="398" name="object 398"/>
          <p:cNvSpPr/>
          <p:nvPr/>
        </p:nvSpPr>
        <p:spPr>
          <a:xfrm>
            <a:off x="8121650" y="3092450"/>
            <a:ext cx="21590" cy="0"/>
          </a:xfrm>
          <a:custGeom>
            <a:avLst/>
            <a:gdLst/>
            <a:ahLst/>
            <a:cxnLst/>
            <a:rect l="l" t="t" r="r" b="b"/>
            <a:pathLst>
              <a:path w="21590">
                <a:moveTo>
                  <a:pt x="0" y="0"/>
                </a:moveTo>
                <a:lnTo>
                  <a:pt x="21590" y="0"/>
                </a:lnTo>
              </a:path>
            </a:pathLst>
          </a:custGeom>
          <a:ln w="22860">
            <a:solidFill>
              <a:srgbClr val="001F5F"/>
            </a:solidFill>
          </a:ln>
        </p:spPr>
        <p:txBody>
          <a:bodyPr wrap="square" lIns="0" tIns="0" rIns="0" bIns="0" rtlCol="0"/>
          <a:lstStyle/>
          <a:p>
            <a:endParaRPr/>
          </a:p>
        </p:txBody>
      </p:sp>
      <p:sp>
        <p:nvSpPr>
          <p:cNvPr id="399" name="object 399"/>
          <p:cNvSpPr/>
          <p:nvPr/>
        </p:nvSpPr>
        <p:spPr>
          <a:xfrm>
            <a:off x="8164830" y="3092450"/>
            <a:ext cx="22860" cy="0"/>
          </a:xfrm>
          <a:custGeom>
            <a:avLst/>
            <a:gdLst/>
            <a:ahLst/>
            <a:cxnLst/>
            <a:rect l="l" t="t" r="r" b="b"/>
            <a:pathLst>
              <a:path w="22859">
                <a:moveTo>
                  <a:pt x="0" y="0"/>
                </a:moveTo>
                <a:lnTo>
                  <a:pt x="22860" y="0"/>
                </a:lnTo>
              </a:path>
            </a:pathLst>
          </a:custGeom>
          <a:ln w="22860">
            <a:solidFill>
              <a:srgbClr val="001F5F"/>
            </a:solidFill>
          </a:ln>
        </p:spPr>
        <p:txBody>
          <a:bodyPr wrap="square" lIns="0" tIns="0" rIns="0" bIns="0" rtlCol="0"/>
          <a:lstStyle/>
          <a:p>
            <a:endParaRPr/>
          </a:p>
        </p:txBody>
      </p:sp>
      <p:sp>
        <p:nvSpPr>
          <p:cNvPr id="400" name="object 400"/>
          <p:cNvSpPr/>
          <p:nvPr/>
        </p:nvSpPr>
        <p:spPr>
          <a:xfrm>
            <a:off x="8201659" y="3100070"/>
            <a:ext cx="0" cy="21590"/>
          </a:xfrm>
          <a:custGeom>
            <a:avLst/>
            <a:gdLst/>
            <a:ahLst/>
            <a:cxnLst/>
            <a:rect l="l" t="t" r="r" b="b"/>
            <a:pathLst>
              <a:path h="21589">
                <a:moveTo>
                  <a:pt x="-11429" y="10795"/>
                </a:moveTo>
                <a:lnTo>
                  <a:pt x="11429" y="10795"/>
                </a:lnTo>
              </a:path>
            </a:pathLst>
          </a:custGeom>
          <a:ln w="21589">
            <a:solidFill>
              <a:srgbClr val="001F5F"/>
            </a:solidFill>
          </a:ln>
        </p:spPr>
        <p:txBody>
          <a:bodyPr wrap="square" lIns="0" tIns="0" rIns="0" bIns="0" rtlCol="0"/>
          <a:lstStyle/>
          <a:p>
            <a:endParaRPr/>
          </a:p>
        </p:txBody>
      </p:sp>
      <p:sp>
        <p:nvSpPr>
          <p:cNvPr id="401" name="object 401"/>
          <p:cNvSpPr/>
          <p:nvPr/>
        </p:nvSpPr>
        <p:spPr>
          <a:xfrm>
            <a:off x="8201659" y="3143250"/>
            <a:ext cx="0" cy="22860"/>
          </a:xfrm>
          <a:custGeom>
            <a:avLst/>
            <a:gdLst/>
            <a:ahLst/>
            <a:cxnLst/>
            <a:rect l="l" t="t" r="r" b="b"/>
            <a:pathLst>
              <a:path h="22860">
                <a:moveTo>
                  <a:pt x="-11429" y="11429"/>
                </a:moveTo>
                <a:lnTo>
                  <a:pt x="11429" y="11429"/>
                </a:lnTo>
              </a:path>
            </a:pathLst>
          </a:custGeom>
          <a:ln w="22860">
            <a:solidFill>
              <a:srgbClr val="001F5F"/>
            </a:solidFill>
          </a:ln>
        </p:spPr>
        <p:txBody>
          <a:bodyPr wrap="square" lIns="0" tIns="0" rIns="0" bIns="0" rtlCol="0"/>
          <a:lstStyle/>
          <a:p>
            <a:endParaRPr/>
          </a:p>
        </p:txBody>
      </p:sp>
      <p:sp>
        <p:nvSpPr>
          <p:cNvPr id="402" name="object 402"/>
          <p:cNvSpPr/>
          <p:nvPr/>
        </p:nvSpPr>
        <p:spPr>
          <a:xfrm>
            <a:off x="8201659" y="3187700"/>
            <a:ext cx="0" cy="21590"/>
          </a:xfrm>
          <a:custGeom>
            <a:avLst/>
            <a:gdLst/>
            <a:ahLst/>
            <a:cxnLst/>
            <a:rect l="l" t="t" r="r" b="b"/>
            <a:pathLst>
              <a:path h="21589">
                <a:moveTo>
                  <a:pt x="-11429" y="10795"/>
                </a:moveTo>
                <a:lnTo>
                  <a:pt x="11429" y="10795"/>
                </a:lnTo>
              </a:path>
            </a:pathLst>
          </a:custGeom>
          <a:ln w="21589">
            <a:solidFill>
              <a:srgbClr val="001F5F"/>
            </a:solidFill>
          </a:ln>
        </p:spPr>
        <p:txBody>
          <a:bodyPr wrap="square" lIns="0" tIns="0" rIns="0" bIns="0" rtlCol="0"/>
          <a:lstStyle/>
          <a:p>
            <a:endParaRPr/>
          </a:p>
        </p:txBody>
      </p:sp>
      <p:sp>
        <p:nvSpPr>
          <p:cNvPr id="403" name="object 403"/>
          <p:cNvSpPr/>
          <p:nvPr/>
        </p:nvSpPr>
        <p:spPr>
          <a:xfrm>
            <a:off x="8201659" y="3232150"/>
            <a:ext cx="0" cy="21590"/>
          </a:xfrm>
          <a:custGeom>
            <a:avLst/>
            <a:gdLst/>
            <a:ahLst/>
            <a:cxnLst/>
            <a:rect l="l" t="t" r="r" b="b"/>
            <a:pathLst>
              <a:path h="21589">
                <a:moveTo>
                  <a:pt x="-11429" y="10795"/>
                </a:moveTo>
                <a:lnTo>
                  <a:pt x="11429" y="10795"/>
                </a:lnTo>
              </a:path>
            </a:pathLst>
          </a:custGeom>
          <a:ln w="21589">
            <a:solidFill>
              <a:srgbClr val="001F5F"/>
            </a:solidFill>
          </a:ln>
        </p:spPr>
        <p:txBody>
          <a:bodyPr wrap="square" lIns="0" tIns="0" rIns="0" bIns="0" rtlCol="0"/>
          <a:lstStyle/>
          <a:p>
            <a:endParaRPr/>
          </a:p>
        </p:txBody>
      </p:sp>
      <p:sp>
        <p:nvSpPr>
          <p:cNvPr id="404" name="object 404"/>
          <p:cNvSpPr/>
          <p:nvPr/>
        </p:nvSpPr>
        <p:spPr>
          <a:xfrm>
            <a:off x="8201659" y="3275329"/>
            <a:ext cx="0" cy="22860"/>
          </a:xfrm>
          <a:custGeom>
            <a:avLst/>
            <a:gdLst/>
            <a:ahLst/>
            <a:cxnLst/>
            <a:rect l="l" t="t" r="r" b="b"/>
            <a:pathLst>
              <a:path h="22860">
                <a:moveTo>
                  <a:pt x="-11429" y="11429"/>
                </a:moveTo>
                <a:lnTo>
                  <a:pt x="11429" y="11429"/>
                </a:lnTo>
              </a:path>
            </a:pathLst>
          </a:custGeom>
          <a:ln w="22860">
            <a:solidFill>
              <a:srgbClr val="001F5F"/>
            </a:solidFill>
          </a:ln>
        </p:spPr>
        <p:txBody>
          <a:bodyPr wrap="square" lIns="0" tIns="0" rIns="0" bIns="0" rtlCol="0"/>
          <a:lstStyle/>
          <a:p>
            <a:endParaRPr/>
          </a:p>
        </p:txBody>
      </p:sp>
      <p:sp>
        <p:nvSpPr>
          <p:cNvPr id="405" name="object 405"/>
          <p:cNvSpPr/>
          <p:nvPr/>
        </p:nvSpPr>
        <p:spPr>
          <a:xfrm>
            <a:off x="8201659" y="3319779"/>
            <a:ext cx="0" cy="21590"/>
          </a:xfrm>
          <a:custGeom>
            <a:avLst/>
            <a:gdLst/>
            <a:ahLst/>
            <a:cxnLst/>
            <a:rect l="l" t="t" r="r" b="b"/>
            <a:pathLst>
              <a:path h="21589">
                <a:moveTo>
                  <a:pt x="-11429" y="10795"/>
                </a:moveTo>
                <a:lnTo>
                  <a:pt x="11429" y="10795"/>
                </a:lnTo>
              </a:path>
            </a:pathLst>
          </a:custGeom>
          <a:ln w="21590">
            <a:solidFill>
              <a:srgbClr val="001F5F"/>
            </a:solidFill>
          </a:ln>
        </p:spPr>
        <p:txBody>
          <a:bodyPr wrap="square" lIns="0" tIns="0" rIns="0" bIns="0" rtlCol="0"/>
          <a:lstStyle/>
          <a:p>
            <a:endParaRPr/>
          </a:p>
        </p:txBody>
      </p:sp>
      <p:sp>
        <p:nvSpPr>
          <p:cNvPr id="406" name="object 406"/>
          <p:cNvSpPr/>
          <p:nvPr/>
        </p:nvSpPr>
        <p:spPr>
          <a:xfrm>
            <a:off x="8201659" y="3362959"/>
            <a:ext cx="0" cy="22860"/>
          </a:xfrm>
          <a:custGeom>
            <a:avLst/>
            <a:gdLst/>
            <a:ahLst/>
            <a:cxnLst/>
            <a:rect l="l" t="t" r="r" b="b"/>
            <a:pathLst>
              <a:path h="22860">
                <a:moveTo>
                  <a:pt x="-11429" y="11430"/>
                </a:moveTo>
                <a:lnTo>
                  <a:pt x="11429" y="11430"/>
                </a:lnTo>
              </a:path>
            </a:pathLst>
          </a:custGeom>
          <a:ln w="22860">
            <a:solidFill>
              <a:srgbClr val="001F5F"/>
            </a:solidFill>
          </a:ln>
        </p:spPr>
        <p:txBody>
          <a:bodyPr wrap="square" lIns="0" tIns="0" rIns="0" bIns="0" rtlCol="0"/>
          <a:lstStyle/>
          <a:p>
            <a:endParaRPr/>
          </a:p>
        </p:txBody>
      </p:sp>
      <p:sp>
        <p:nvSpPr>
          <p:cNvPr id="407" name="object 407"/>
          <p:cNvSpPr/>
          <p:nvPr/>
        </p:nvSpPr>
        <p:spPr>
          <a:xfrm>
            <a:off x="8201659" y="3407409"/>
            <a:ext cx="0" cy="21590"/>
          </a:xfrm>
          <a:custGeom>
            <a:avLst/>
            <a:gdLst/>
            <a:ahLst/>
            <a:cxnLst/>
            <a:rect l="l" t="t" r="r" b="b"/>
            <a:pathLst>
              <a:path h="21589">
                <a:moveTo>
                  <a:pt x="-11429" y="10794"/>
                </a:moveTo>
                <a:lnTo>
                  <a:pt x="11429" y="10794"/>
                </a:lnTo>
              </a:path>
            </a:pathLst>
          </a:custGeom>
          <a:ln w="21589">
            <a:solidFill>
              <a:srgbClr val="001F5F"/>
            </a:solidFill>
          </a:ln>
        </p:spPr>
        <p:txBody>
          <a:bodyPr wrap="square" lIns="0" tIns="0" rIns="0" bIns="0" rtlCol="0"/>
          <a:lstStyle/>
          <a:p>
            <a:endParaRPr/>
          </a:p>
        </p:txBody>
      </p:sp>
      <p:sp>
        <p:nvSpPr>
          <p:cNvPr id="408" name="object 408"/>
          <p:cNvSpPr/>
          <p:nvPr/>
        </p:nvSpPr>
        <p:spPr>
          <a:xfrm>
            <a:off x="8201659" y="3451859"/>
            <a:ext cx="0" cy="21590"/>
          </a:xfrm>
          <a:custGeom>
            <a:avLst/>
            <a:gdLst/>
            <a:ahLst/>
            <a:cxnLst/>
            <a:rect l="l" t="t" r="r" b="b"/>
            <a:pathLst>
              <a:path h="21589">
                <a:moveTo>
                  <a:pt x="-11429" y="10794"/>
                </a:moveTo>
                <a:lnTo>
                  <a:pt x="11429" y="10794"/>
                </a:lnTo>
              </a:path>
            </a:pathLst>
          </a:custGeom>
          <a:ln w="21589">
            <a:solidFill>
              <a:srgbClr val="001F5F"/>
            </a:solidFill>
          </a:ln>
        </p:spPr>
        <p:txBody>
          <a:bodyPr wrap="square" lIns="0" tIns="0" rIns="0" bIns="0" rtlCol="0"/>
          <a:lstStyle/>
          <a:p>
            <a:endParaRPr/>
          </a:p>
        </p:txBody>
      </p:sp>
      <p:sp>
        <p:nvSpPr>
          <p:cNvPr id="409" name="object 409"/>
          <p:cNvSpPr/>
          <p:nvPr/>
        </p:nvSpPr>
        <p:spPr>
          <a:xfrm>
            <a:off x="8201659" y="3495040"/>
            <a:ext cx="0" cy="21590"/>
          </a:xfrm>
          <a:custGeom>
            <a:avLst/>
            <a:gdLst/>
            <a:ahLst/>
            <a:cxnLst/>
            <a:rect l="l" t="t" r="r" b="b"/>
            <a:pathLst>
              <a:path h="21589">
                <a:moveTo>
                  <a:pt x="-11429" y="10794"/>
                </a:moveTo>
                <a:lnTo>
                  <a:pt x="11429" y="10794"/>
                </a:lnTo>
              </a:path>
            </a:pathLst>
          </a:custGeom>
          <a:ln w="21589">
            <a:solidFill>
              <a:srgbClr val="001F5F"/>
            </a:solidFill>
          </a:ln>
        </p:spPr>
        <p:txBody>
          <a:bodyPr wrap="square" lIns="0" tIns="0" rIns="0" bIns="0" rtlCol="0"/>
          <a:lstStyle/>
          <a:p>
            <a:endParaRPr/>
          </a:p>
        </p:txBody>
      </p:sp>
      <p:sp>
        <p:nvSpPr>
          <p:cNvPr id="410" name="object 410"/>
          <p:cNvSpPr/>
          <p:nvPr/>
        </p:nvSpPr>
        <p:spPr>
          <a:xfrm>
            <a:off x="8201659" y="3539490"/>
            <a:ext cx="0" cy="21590"/>
          </a:xfrm>
          <a:custGeom>
            <a:avLst/>
            <a:gdLst/>
            <a:ahLst/>
            <a:cxnLst/>
            <a:rect l="l" t="t" r="r" b="b"/>
            <a:pathLst>
              <a:path h="21589">
                <a:moveTo>
                  <a:pt x="-11429" y="10794"/>
                </a:moveTo>
                <a:lnTo>
                  <a:pt x="11429" y="10794"/>
                </a:lnTo>
              </a:path>
            </a:pathLst>
          </a:custGeom>
          <a:ln w="21589">
            <a:solidFill>
              <a:srgbClr val="001F5F"/>
            </a:solidFill>
          </a:ln>
        </p:spPr>
        <p:txBody>
          <a:bodyPr wrap="square" lIns="0" tIns="0" rIns="0" bIns="0" rtlCol="0"/>
          <a:lstStyle/>
          <a:p>
            <a:endParaRPr/>
          </a:p>
        </p:txBody>
      </p:sp>
      <p:sp>
        <p:nvSpPr>
          <p:cNvPr id="411" name="object 411"/>
          <p:cNvSpPr/>
          <p:nvPr/>
        </p:nvSpPr>
        <p:spPr>
          <a:xfrm>
            <a:off x="8201659" y="3582670"/>
            <a:ext cx="0" cy="22860"/>
          </a:xfrm>
          <a:custGeom>
            <a:avLst/>
            <a:gdLst/>
            <a:ahLst/>
            <a:cxnLst/>
            <a:rect l="l" t="t" r="r" b="b"/>
            <a:pathLst>
              <a:path h="22860">
                <a:moveTo>
                  <a:pt x="-11429" y="11429"/>
                </a:moveTo>
                <a:lnTo>
                  <a:pt x="11429" y="11429"/>
                </a:lnTo>
              </a:path>
            </a:pathLst>
          </a:custGeom>
          <a:ln w="22859">
            <a:solidFill>
              <a:srgbClr val="001F5F"/>
            </a:solidFill>
          </a:ln>
        </p:spPr>
        <p:txBody>
          <a:bodyPr wrap="square" lIns="0" tIns="0" rIns="0" bIns="0" rtlCol="0"/>
          <a:lstStyle/>
          <a:p>
            <a:endParaRPr/>
          </a:p>
        </p:txBody>
      </p:sp>
      <p:sp>
        <p:nvSpPr>
          <p:cNvPr id="412" name="object 412"/>
          <p:cNvSpPr/>
          <p:nvPr/>
        </p:nvSpPr>
        <p:spPr>
          <a:xfrm>
            <a:off x="8201659" y="3627120"/>
            <a:ext cx="0" cy="21590"/>
          </a:xfrm>
          <a:custGeom>
            <a:avLst/>
            <a:gdLst/>
            <a:ahLst/>
            <a:cxnLst/>
            <a:rect l="l" t="t" r="r" b="b"/>
            <a:pathLst>
              <a:path h="21589">
                <a:moveTo>
                  <a:pt x="-11429" y="10794"/>
                </a:moveTo>
                <a:lnTo>
                  <a:pt x="11429" y="10794"/>
                </a:lnTo>
              </a:path>
            </a:pathLst>
          </a:custGeom>
          <a:ln w="21590">
            <a:solidFill>
              <a:srgbClr val="001F5F"/>
            </a:solidFill>
          </a:ln>
        </p:spPr>
        <p:txBody>
          <a:bodyPr wrap="square" lIns="0" tIns="0" rIns="0" bIns="0" rtlCol="0"/>
          <a:lstStyle/>
          <a:p>
            <a:endParaRPr/>
          </a:p>
        </p:txBody>
      </p:sp>
      <p:sp>
        <p:nvSpPr>
          <p:cNvPr id="413" name="object 413"/>
          <p:cNvSpPr/>
          <p:nvPr/>
        </p:nvSpPr>
        <p:spPr>
          <a:xfrm>
            <a:off x="8201659" y="3670300"/>
            <a:ext cx="0" cy="22860"/>
          </a:xfrm>
          <a:custGeom>
            <a:avLst/>
            <a:gdLst/>
            <a:ahLst/>
            <a:cxnLst/>
            <a:rect l="l" t="t" r="r" b="b"/>
            <a:pathLst>
              <a:path h="22860">
                <a:moveTo>
                  <a:pt x="-11429" y="11430"/>
                </a:moveTo>
                <a:lnTo>
                  <a:pt x="11429" y="11430"/>
                </a:lnTo>
              </a:path>
            </a:pathLst>
          </a:custGeom>
          <a:ln w="22860">
            <a:solidFill>
              <a:srgbClr val="001F5F"/>
            </a:solidFill>
          </a:ln>
        </p:spPr>
        <p:txBody>
          <a:bodyPr wrap="square" lIns="0" tIns="0" rIns="0" bIns="0" rtlCol="0"/>
          <a:lstStyle/>
          <a:p>
            <a:endParaRPr/>
          </a:p>
        </p:txBody>
      </p:sp>
      <p:sp>
        <p:nvSpPr>
          <p:cNvPr id="414" name="object 414"/>
          <p:cNvSpPr/>
          <p:nvPr/>
        </p:nvSpPr>
        <p:spPr>
          <a:xfrm>
            <a:off x="8201659" y="3714750"/>
            <a:ext cx="0" cy="21590"/>
          </a:xfrm>
          <a:custGeom>
            <a:avLst/>
            <a:gdLst/>
            <a:ahLst/>
            <a:cxnLst/>
            <a:rect l="l" t="t" r="r" b="b"/>
            <a:pathLst>
              <a:path h="21589">
                <a:moveTo>
                  <a:pt x="-11429" y="10794"/>
                </a:moveTo>
                <a:lnTo>
                  <a:pt x="11429" y="10794"/>
                </a:lnTo>
              </a:path>
            </a:pathLst>
          </a:custGeom>
          <a:ln w="21589">
            <a:solidFill>
              <a:srgbClr val="001F5F"/>
            </a:solidFill>
          </a:ln>
        </p:spPr>
        <p:txBody>
          <a:bodyPr wrap="square" lIns="0" tIns="0" rIns="0" bIns="0" rtlCol="0"/>
          <a:lstStyle/>
          <a:p>
            <a:endParaRPr/>
          </a:p>
        </p:txBody>
      </p:sp>
      <p:sp>
        <p:nvSpPr>
          <p:cNvPr id="415" name="object 415"/>
          <p:cNvSpPr/>
          <p:nvPr/>
        </p:nvSpPr>
        <p:spPr>
          <a:xfrm>
            <a:off x="8201659" y="3759200"/>
            <a:ext cx="0" cy="21590"/>
          </a:xfrm>
          <a:custGeom>
            <a:avLst/>
            <a:gdLst/>
            <a:ahLst/>
            <a:cxnLst/>
            <a:rect l="l" t="t" r="r" b="b"/>
            <a:pathLst>
              <a:path h="21589">
                <a:moveTo>
                  <a:pt x="-11429" y="10794"/>
                </a:moveTo>
                <a:lnTo>
                  <a:pt x="11429" y="10794"/>
                </a:lnTo>
              </a:path>
            </a:pathLst>
          </a:custGeom>
          <a:ln w="21589">
            <a:solidFill>
              <a:srgbClr val="001F5F"/>
            </a:solidFill>
          </a:ln>
        </p:spPr>
        <p:txBody>
          <a:bodyPr wrap="square" lIns="0" tIns="0" rIns="0" bIns="0" rtlCol="0"/>
          <a:lstStyle/>
          <a:p>
            <a:endParaRPr/>
          </a:p>
        </p:txBody>
      </p:sp>
      <p:sp>
        <p:nvSpPr>
          <p:cNvPr id="416" name="object 416"/>
          <p:cNvSpPr/>
          <p:nvPr/>
        </p:nvSpPr>
        <p:spPr>
          <a:xfrm>
            <a:off x="8201659" y="3802379"/>
            <a:ext cx="0" cy="22860"/>
          </a:xfrm>
          <a:custGeom>
            <a:avLst/>
            <a:gdLst/>
            <a:ahLst/>
            <a:cxnLst/>
            <a:rect l="l" t="t" r="r" b="b"/>
            <a:pathLst>
              <a:path h="22860">
                <a:moveTo>
                  <a:pt x="-11429" y="11430"/>
                </a:moveTo>
                <a:lnTo>
                  <a:pt x="11429" y="11430"/>
                </a:lnTo>
              </a:path>
            </a:pathLst>
          </a:custGeom>
          <a:ln w="22859">
            <a:solidFill>
              <a:srgbClr val="001F5F"/>
            </a:solidFill>
          </a:ln>
        </p:spPr>
        <p:txBody>
          <a:bodyPr wrap="square" lIns="0" tIns="0" rIns="0" bIns="0" rtlCol="0"/>
          <a:lstStyle/>
          <a:p>
            <a:endParaRPr/>
          </a:p>
        </p:txBody>
      </p:sp>
      <p:sp>
        <p:nvSpPr>
          <p:cNvPr id="417" name="object 417"/>
          <p:cNvSpPr/>
          <p:nvPr/>
        </p:nvSpPr>
        <p:spPr>
          <a:xfrm>
            <a:off x="8201659" y="3846829"/>
            <a:ext cx="0" cy="21590"/>
          </a:xfrm>
          <a:custGeom>
            <a:avLst/>
            <a:gdLst/>
            <a:ahLst/>
            <a:cxnLst/>
            <a:rect l="l" t="t" r="r" b="b"/>
            <a:pathLst>
              <a:path h="21589">
                <a:moveTo>
                  <a:pt x="-11429" y="10795"/>
                </a:moveTo>
                <a:lnTo>
                  <a:pt x="11429" y="10795"/>
                </a:lnTo>
              </a:path>
            </a:pathLst>
          </a:custGeom>
          <a:ln w="21589">
            <a:solidFill>
              <a:srgbClr val="001F5F"/>
            </a:solidFill>
          </a:ln>
        </p:spPr>
        <p:txBody>
          <a:bodyPr wrap="square" lIns="0" tIns="0" rIns="0" bIns="0" rtlCol="0"/>
          <a:lstStyle/>
          <a:p>
            <a:endParaRPr/>
          </a:p>
        </p:txBody>
      </p:sp>
      <p:sp>
        <p:nvSpPr>
          <p:cNvPr id="418" name="object 418"/>
          <p:cNvSpPr/>
          <p:nvPr/>
        </p:nvSpPr>
        <p:spPr>
          <a:xfrm>
            <a:off x="8201659" y="3890009"/>
            <a:ext cx="0" cy="22860"/>
          </a:xfrm>
          <a:custGeom>
            <a:avLst/>
            <a:gdLst/>
            <a:ahLst/>
            <a:cxnLst/>
            <a:rect l="l" t="t" r="r" b="b"/>
            <a:pathLst>
              <a:path h="22860">
                <a:moveTo>
                  <a:pt x="-11429" y="11429"/>
                </a:moveTo>
                <a:lnTo>
                  <a:pt x="11429" y="11429"/>
                </a:lnTo>
              </a:path>
            </a:pathLst>
          </a:custGeom>
          <a:ln w="22859">
            <a:solidFill>
              <a:srgbClr val="001F5F"/>
            </a:solidFill>
          </a:ln>
        </p:spPr>
        <p:txBody>
          <a:bodyPr wrap="square" lIns="0" tIns="0" rIns="0" bIns="0" rtlCol="0"/>
          <a:lstStyle/>
          <a:p>
            <a:endParaRPr/>
          </a:p>
        </p:txBody>
      </p:sp>
      <p:sp>
        <p:nvSpPr>
          <p:cNvPr id="419" name="object 419"/>
          <p:cNvSpPr/>
          <p:nvPr/>
        </p:nvSpPr>
        <p:spPr>
          <a:xfrm>
            <a:off x="8161019" y="3916679"/>
            <a:ext cx="21590" cy="0"/>
          </a:xfrm>
          <a:custGeom>
            <a:avLst/>
            <a:gdLst/>
            <a:ahLst/>
            <a:cxnLst/>
            <a:rect l="l" t="t" r="r" b="b"/>
            <a:pathLst>
              <a:path w="21590">
                <a:moveTo>
                  <a:pt x="21589" y="0"/>
                </a:moveTo>
                <a:lnTo>
                  <a:pt x="0" y="0"/>
                </a:lnTo>
              </a:path>
            </a:pathLst>
          </a:custGeom>
          <a:ln w="22860">
            <a:solidFill>
              <a:srgbClr val="001F5F"/>
            </a:solidFill>
          </a:ln>
        </p:spPr>
        <p:txBody>
          <a:bodyPr wrap="square" lIns="0" tIns="0" rIns="0" bIns="0" rtlCol="0"/>
          <a:lstStyle/>
          <a:p>
            <a:endParaRPr/>
          </a:p>
        </p:txBody>
      </p:sp>
      <p:sp>
        <p:nvSpPr>
          <p:cNvPr id="420" name="object 420"/>
          <p:cNvSpPr/>
          <p:nvPr/>
        </p:nvSpPr>
        <p:spPr>
          <a:xfrm>
            <a:off x="8116569" y="3916679"/>
            <a:ext cx="22860" cy="0"/>
          </a:xfrm>
          <a:custGeom>
            <a:avLst/>
            <a:gdLst/>
            <a:ahLst/>
            <a:cxnLst/>
            <a:rect l="l" t="t" r="r" b="b"/>
            <a:pathLst>
              <a:path w="22859">
                <a:moveTo>
                  <a:pt x="22859" y="0"/>
                </a:moveTo>
                <a:lnTo>
                  <a:pt x="0" y="0"/>
                </a:lnTo>
              </a:path>
            </a:pathLst>
          </a:custGeom>
          <a:ln w="22860">
            <a:solidFill>
              <a:srgbClr val="001F5F"/>
            </a:solidFill>
          </a:ln>
        </p:spPr>
        <p:txBody>
          <a:bodyPr wrap="square" lIns="0" tIns="0" rIns="0" bIns="0" rtlCol="0"/>
          <a:lstStyle/>
          <a:p>
            <a:endParaRPr/>
          </a:p>
        </p:txBody>
      </p:sp>
      <p:sp>
        <p:nvSpPr>
          <p:cNvPr id="421" name="object 421"/>
          <p:cNvSpPr/>
          <p:nvPr/>
        </p:nvSpPr>
        <p:spPr>
          <a:xfrm>
            <a:off x="8073390" y="3916679"/>
            <a:ext cx="21590" cy="0"/>
          </a:xfrm>
          <a:custGeom>
            <a:avLst/>
            <a:gdLst/>
            <a:ahLst/>
            <a:cxnLst/>
            <a:rect l="l" t="t" r="r" b="b"/>
            <a:pathLst>
              <a:path w="21590">
                <a:moveTo>
                  <a:pt x="21589" y="0"/>
                </a:moveTo>
                <a:lnTo>
                  <a:pt x="0" y="0"/>
                </a:lnTo>
              </a:path>
            </a:pathLst>
          </a:custGeom>
          <a:ln w="22860">
            <a:solidFill>
              <a:srgbClr val="001F5F"/>
            </a:solidFill>
          </a:ln>
        </p:spPr>
        <p:txBody>
          <a:bodyPr wrap="square" lIns="0" tIns="0" rIns="0" bIns="0" rtlCol="0"/>
          <a:lstStyle/>
          <a:p>
            <a:endParaRPr/>
          </a:p>
        </p:txBody>
      </p:sp>
      <p:sp>
        <p:nvSpPr>
          <p:cNvPr id="422" name="object 422"/>
          <p:cNvSpPr/>
          <p:nvPr/>
        </p:nvSpPr>
        <p:spPr>
          <a:xfrm>
            <a:off x="8028940" y="3916679"/>
            <a:ext cx="21590" cy="0"/>
          </a:xfrm>
          <a:custGeom>
            <a:avLst/>
            <a:gdLst/>
            <a:ahLst/>
            <a:cxnLst/>
            <a:rect l="l" t="t" r="r" b="b"/>
            <a:pathLst>
              <a:path w="21590">
                <a:moveTo>
                  <a:pt x="21589" y="0"/>
                </a:moveTo>
                <a:lnTo>
                  <a:pt x="0" y="0"/>
                </a:lnTo>
              </a:path>
            </a:pathLst>
          </a:custGeom>
          <a:ln w="22860">
            <a:solidFill>
              <a:srgbClr val="001F5F"/>
            </a:solidFill>
          </a:ln>
        </p:spPr>
        <p:txBody>
          <a:bodyPr wrap="square" lIns="0" tIns="0" rIns="0" bIns="0" rtlCol="0"/>
          <a:lstStyle/>
          <a:p>
            <a:endParaRPr/>
          </a:p>
        </p:txBody>
      </p:sp>
      <p:sp>
        <p:nvSpPr>
          <p:cNvPr id="423" name="object 423"/>
          <p:cNvSpPr/>
          <p:nvPr/>
        </p:nvSpPr>
        <p:spPr>
          <a:xfrm>
            <a:off x="7985759" y="3916679"/>
            <a:ext cx="21590" cy="0"/>
          </a:xfrm>
          <a:custGeom>
            <a:avLst/>
            <a:gdLst/>
            <a:ahLst/>
            <a:cxnLst/>
            <a:rect l="l" t="t" r="r" b="b"/>
            <a:pathLst>
              <a:path w="21590">
                <a:moveTo>
                  <a:pt x="21590" y="0"/>
                </a:moveTo>
                <a:lnTo>
                  <a:pt x="0" y="0"/>
                </a:lnTo>
              </a:path>
            </a:pathLst>
          </a:custGeom>
          <a:ln w="22860">
            <a:solidFill>
              <a:srgbClr val="001F5F"/>
            </a:solidFill>
          </a:ln>
        </p:spPr>
        <p:txBody>
          <a:bodyPr wrap="square" lIns="0" tIns="0" rIns="0" bIns="0" rtlCol="0"/>
          <a:lstStyle/>
          <a:p>
            <a:endParaRPr/>
          </a:p>
        </p:txBody>
      </p:sp>
      <p:sp>
        <p:nvSpPr>
          <p:cNvPr id="424" name="object 424"/>
          <p:cNvSpPr/>
          <p:nvPr/>
        </p:nvSpPr>
        <p:spPr>
          <a:xfrm>
            <a:off x="7941309" y="3916679"/>
            <a:ext cx="21590" cy="0"/>
          </a:xfrm>
          <a:custGeom>
            <a:avLst/>
            <a:gdLst/>
            <a:ahLst/>
            <a:cxnLst/>
            <a:rect l="l" t="t" r="r" b="b"/>
            <a:pathLst>
              <a:path w="21590">
                <a:moveTo>
                  <a:pt x="21590" y="0"/>
                </a:moveTo>
                <a:lnTo>
                  <a:pt x="0" y="0"/>
                </a:lnTo>
              </a:path>
            </a:pathLst>
          </a:custGeom>
          <a:ln w="22860">
            <a:solidFill>
              <a:srgbClr val="001F5F"/>
            </a:solidFill>
          </a:ln>
        </p:spPr>
        <p:txBody>
          <a:bodyPr wrap="square" lIns="0" tIns="0" rIns="0" bIns="0" rtlCol="0"/>
          <a:lstStyle/>
          <a:p>
            <a:endParaRPr/>
          </a:p>
        </p:txBody>
      </p:sp>
      <p:sp>
        <p:nvSpPr>
          <p:cNvPr id="425" name="object 425"/>
          <p:cNvSpPr/>
          <p:nvPr/>
        </p:nvSpPr>
        <p:spPr>
          <a:xfrm>
            <a:off x="7896859" y="3916679"/>
            <a:ext cx="22860" cy="0"/>
          </a:xfrm>
          <a:custGeom>
            <a:avLst/>
            <a:gdLst/>
            <a:ahLst/>
            <a:cxnLst/>
            <a:rect l="l" t="t" r="r" b="b"/>
            <a:pathLst>
              <a:path w="22859">
                <a:moveTo>
                  <a:pt x="22860" y="0"/>
                </a:moveTo>
                <a:lnTo>
                  <a:pt x="0" y="0"/>
                </a:lnTo>
              </a:path>
            </a:pathLst>
          </a:custGeom>
          <a:ln w="22860">
            <a:solidFill>
              <a:srgbClr val="001F5F"/>
            </a:solidFill>
          </a:ln>
        </p:spPr>
        <p:txBody>
          <a:bodyPr wrap="square" lIns="0" tIns="0" rIns="0" bIns="0" rtlCol="0"/>
          <a:lstStyle/>
          <a:p>
            <a:endParaRPr/>
          </a:p>
        </p:txBody>
      </p:sp>
      <p:sp>
        <p:nvSpPr>
          <p:cNvPr id="426" name="object 426"/>
          <p:cNvSpPr/>
          <p:nvPr/>
        </p:nvSpPr>
        <p:spPr>
          <a:xfrm>
            <a:off x="7853680" y="3916679"/>
            <a:ext cx="21590" cy="0"/>
          </a:xfrm>
          <a:custGeom>
            <a:avLst/>
            <a:gdLst/>
            <a:ahLst/>
            <a:cxnLst/>
            <a:rect l="l" t="t" r="r" b="b"/>
            <a:pathLst>
              <a:path w="21590">
                <a:moveTo>
                  <a:pt x="21590" y="0"/>
                </a:moveTo>
                <a:lnTo>
                  <a:pt x="0" y="0"/>
                </a:lnTo>
              </a:path>
            </a:pathLst>
          </a:custGeom>
          <a:ln w="22860">
            <a:solidFill>
              <a:srgbClr val="001F5F"/>
            </a:solidFill>
          </a:ln>
        </p:spPr>
        <p:txBody>
          <a:bodyPr wrap="square" lIns="0" tIns="0" rIns="0" bIns="0" rtlCol="0"/>
          <a:lstStyle/>
          <a:p>
            <a:endParaRPr/>
          </a:p>
        </p:txBody>
      </p:sp>
      <p:sp>
        <p:nvSpPr>
          <p:cNvPr id="427" name="object 427"/>
          <p:cNvSpPr/>
          <p:nvPr/>
        </p:nvSpPr>
        <p:spPr>
          <a:xfrm>
            <a:off x="7809230" y="3916679"/>
            <a:ext cx="21590" cy="0"/>
          </a:xfrm>
          <a:custGeom>
            <a:avLst/>
            <a:gdLst/>
            <a:ahLst/>
            <a:cxnLst/>
            <a:rect l="l" t="t" r="r" b="b"/>
            <a:pathLst>
              <a:path w="21590">
                <a:moveTo>
                  <a:pt x="21590" y="0"/>
                </a:moveTo>
                <a:lnTo>
                  <a:pt x="0" y="0"/>
                </a:lnTo>
              </a:path>
            </a:pathLst>
          </a:custGeom>
          <a:ln w="22860">
            <a:solidFill>
              <a:srgbClr val="001F5F"/>
            </a:solidFill>
          </a:ln>
        </p:spPr>
        <p:txBody>
          <a:bodyPr wrap="square" lIns="0" tIns="0" rIns="0" bIns="0" rtlCol="0"/>
          <a:lstStyle/>
          <a:p>
            <a:endParaRPr/>
          </a:p>
        </p:txBody>
      </p:sp>
      <p:sp>
        <p:nvSpPr>
          <p:cNvPr id="428" name="object 428"/>
          <p:cNvSpPr/>
          <p:nvPr/>
        </p:nvSpPr>
        <p:spPr>
          <a:xfrm>
            <a:off x="7766050" y="3916679"/>
            <a:ext cx="21590" cy="0"/>
          </a:xfrm>
          <a:custGeom>
            <a:avLst/>
            <a:gdLst/>
            <a:ahLst/>
            <a:cxnLst/>
            <a:rect l="l" t="t" r="r" b="b"/>
            <a:pathLst>
              <a:path w="21590">
                <a:moveTo>
                  <a:pt x="21590" y="0"/>
                </a:moveTo>
                <a:lnTo>
                  <a:pt x="0" y="0"/>
                </a:lnTo>
              </a:path>
            </a:pathLst>
          </a:custGeom>
          <a:ln w="22860">
            <a:solidFill>
              <a:srgbClr val="001F5F"/>
            </a:solidFill>
          </a:ln>
        </p:spPr>
        <p:txBody>
          <a:bodyPr wrap="square" lIns="0" tIns="0" rIns="0" bIns="0" rtlCol="0"/>
          <a:lstStyle/>
          <a:p>
            <a:endParaRPr/>
          </a:p>
        </p:txBody>
      </p:sp>
      <p:sp>
        <p:nvSpPr>
          <p:cNvPr id="429" name="object 429"/>
          <p:cNvSpPr/>
          <p:nvPr/>
        </p:nvSpPr>
        <p:spPr>
          <a:xfrm>
            <a:off x="7721600" y="3916679"/>
            <a:ext cx="21590" cy="0"/>
          </a:xfrm>
          <a:custGeom>
            <a:avLst/>
            <a:gdLst/>
            <a:ahLst/>
            <a:cxnLst/>
            <a:rect l="l" t="t" r="r" b="b"/>
            <a:pathLst>
              <a:path w="21590">
                <a:moveTo>
                  <a:pt x="21590" y="0"/>
                </a:moveTo>
                <a:lnTo>
                  <a:pt x="0" y="0"/>
                </a:lnTo>
              </a:path>
            </a:pathLst>
          </a:custGeom>
          <a:ln w="22860">
            <a:solidFill>
              <a:srgbClr val="001F5F"/>
            </a:solidFill>
          </a:ln>
        </p:spPr>
        <p:txBody>
          <a:bodyPr wrap="square" lIns="0" tIns="0" rIns="0" bIns="0" rtlCol="0"/>
          <a:lstStyle/>
          <a:p>
            <a:endParaRPr/>
          </a:p>
        </p:txBody>
      </p:sp>
      <p:sp>
        <p:nvSpPr>
          <p:cNvPr id="430" name="object 430"/>
          <p:cNvSpPr/>
          <p:nvPr/>
        </p:nvSpPr>
        <p:spPr>
          <a:xfrm>
            <a:off x="7677150" y="3916679"/>
            <a:ext cx="22860" cy="0"/>
          </a:xfrm>
          <a:custGeom>
            <a:avLst/>
            <a:gdLst/>
            <a:ahLst/>
            <a:cxnLst/>
            <a:rect l="l" t="t" r="r" b="b"/>
            <a:pathLst>
              <a:path w="22859">
                <a:moveTo>
                  <a:pt x="22859" y="0"/>
                </a:moveTo>
                <a:lnTo>
                  <a:pt x="0" y="0"/>
                </a:lnTo>
              </a:path>
            </a:pathLst>
          </a:custGeom>
          <a:ln w="22860">
            <a:solidFill>
              <a:srgbClr val="001F5F"/>
            </a:solidFill>
          </a:ln>
        </p:spPr>
        <p:txBody>
          <a:bodyPr wrap="square" lIns="0" tIns="0" rIns="0" bIns="0" rtlCol="0"/>
          <a:lstStyle/>
          <a:p>
            <a:endParaRPr/>
          </a:p>
        </p:txBody>
      </p:sp>
      <p:sp>
        <p:nvSpPr>
          <p:cNvPr id="431" name="object 431"/>
          <p:cNvSpPr/>
          <p:nvPr/>
        </p:nvSpPr>
        <p:spPr>
          <a:xfrm>
            <a:off x="7633969" y="3916679"/>
            <a:ext cx="21590" cy="0"/>
          </a:xfrm>
          <a:custGeom>
            <a:avLst/>
            <a:gdLst/>
            <a:ahLst/>
            <a:cxnLst/>
            <a:rect l="l" t="t" r="r" b="b"/>
            <a:pathLst>
              <a:path w="21590">
                <a:moveTo>
                  <a:pt x="21589" y="0"/>
                </a:moveTo>
                <a:lnTo>
                  <a:pt x="0" y="0"/>
                </a:lnTo>
              </a:path>
            </a:pathLst>
          </a:custGeom>
          <a:ln w="22860">
            <a:solidFill>
              <a:srgbClr val="001F5F"/>
            </a:solidFill>
          </a:ln>
        </p:spPr>
        <p:txBody>
          <a:bodyPr wrap="square" lIns="0" tIns="0" rIns="0" bIns="0" rtlCol="0"/>
          <a:lstStyle/>
          <a:p>
            <a:endParaRPr/>
          </a:p>
        </p:txBody>
      </p:sp>
      <p:sp>
        <p:nvSpPr>
          <p:cNvPr id="432" name="object 432"/>
          <p:cNvSpPr/>
          <p:nvPr/>
        </p:nvSpPr>
        <p:spPr>
          <a:xfrm>
            <a:off x="7589519" y="3916679"/>
            <a:ext cx="22860" cy="0"/>
          </a:xfrm>
          <a:custGeom>
            <a:avLst/>
            <a:gdLst/>
            <a:ahLst/>
            <a:cxnLst/>
            <a:rect l="l" t="t" r="r" b="b"/>
            <a:pathLst>
              <a:path w="22859">
                <a:moveTo>
                  <a:pt x="22859" y="0"/>
                </a:moveTo>
                <a:lnTo>
                  <a:pt x="0" y="0"/>
                </a:lnTo>
              </a:path>
            </a:pathLst>
          </a:custGeom>
          <a:ln w="22860">
            <a:solidFill>
              <a:srgbClr val="001F5F"/>
            </a:solidFill>
          </a:ln>
        </p:spPr>
        <p:txBody>
          <a:bodyPr wrap="square" lIns="0" tIns="0" rIns="0" bIns="0" rtlCol="0"/>
          <a:lstStyle/>
          <a:p>
            <a:endParaRPr/>
          </a:p>
        </p:txBody>
      </p:sp>
      <p:sp>
        <p:nvSpPr>
          <p:cNvPr id="433" name="object 433"/>
          <p:cNvSpPr/>
          <p:nvPr/>
        </p:nvSpPr>
        <p:spPr>
          <a:xfrm>
            <a:off x="7546340" y="3916679"/>
            <a:ext cx="21590" cy="0"/>
          </a:xfrm>
          <a:custGeom>
            <a:avLst/>
            <a:gdLst/>
            <a:ahLst/>
            <a:cxnLst/>
            <a:rect l="l" t="t" r="r" b="b"/>
            <a:pathLst>
              <a:path w="21590">
                <a:moveTo>
                  <a:pt x="21589" y="0"/>
                </a:moveTo>
                <a:lnTo>
                  <a:pt x="0" y="0"/>
                </a:lnTo>
              </a:path>
            </a:pathLst>
          </a:custGeom>
          <a:ln w="22860">
            <a:solidFill>
              <a:srgbClr val="001F5F"/>
            </a:solidFill>
          </a:ln>
        </p:spPr>
        <p:txBody>
          <a:bodyPr wrap="square" lIns="0" tIns="0" rIns="0" bIns="0" rtlCol="0"/>
          <a:lstStyle/>
          <a:p>
            <a:endParaRPr/>
          </a:p>
        </p:txBody>
      </p:sp>
      <p:sp>
        <p:nvSpPr>
          <p:cNvPr id="434" name="object 434"/>
          <p:cNvSpPr/>
          <p:nvPr/>
        </p:nvSpPr>
        <p:spPr>
          <a:xfrm>
            <a:off x="7501890" y="3916679"/>
            <a:ext cx="21590" cy="0"/>
          </a:xfrm>
          <a:custGeom>
            <a:avLst/>
            <a:gdLst/>
            <a:ahLst/>
            <a:cxnLst/>
            <a:rect l="l" t="t" r="r" b="b"/>
            <a:pathLst>
              <a:path w="21590">
                <a:moveTo>
                  <a:pt x="21589" y="0"/>
                </a:moveTo>
                <a:lnTo>
                  <a:pt x="0" y="0"/>
                </a:lnTo>
              </a:path>
            </a:pathLst>
          </a:custGeom>
          <a:ln w="22860">
            <a:solidFill>
              <a:srgbClr val="001F5F"/>
            </a:solidFill>
          </a:ln>
        </p:spPr>
        <p:txBody>
          <a:bodyPr wrap="square" lIns="0" tIns="0" rIns="0" bIns="0" rtlCol="0"/>
          <a:lstStyle/>
          <a:p>
            <a:endParaRPr/>
          </a:p>
        </p:txBody>
      </p:sp>
      <p:sp>
        <p:nvSpPr>
          <p:cNvPr id="435" name="object 435"/>
          <p:cNvSpPr/>
          <p:nvPr/>
        </p:nvSpPr>
        <p:spPr>
          <a:xfrm>
            <a:off x="7458709" y="3916679"/>
            <a:ext cx="21590" cy="0"/>
          </a:xfrm>
          <a:custGeom>
            <a:avLst/>
            <a:gdLst/>
            <a:ahLst/>
            <a:cxnLst/>
            <a:rect l="l" t="t" r="r" b="b"/>
            <a:pathLst>
              <a:path w="21590">
                <a:moveTo>
                  <a:pt x="21590" y="0"/>
                </a:moveTo>
                <a:lnTo>
                  <a:pt x="0" y="0"/>
                </a:lnTo>
              </a:path>
            </a:pathLst>
          </a:custGeom>
          <a:ln w="22860">
            <a:solidFill>
              <a:srgbClr val="001F5F"/>
            </a:solidFill>
          </a:ln>
        </p:spPr>
        <p:txBody>
          <a:bodyPr wrap="square" lIns="0" tIns="0" rIns="0" bIns="0" rtlCol="0"/>
          <a:lstStyle/>
          <a:p>
            <a:endParaRPr/>
          </a:p>
        </p:txBody>
      </p:sp>
      <p:sp>
        <p:nvSpPr>
          <p:cNvPr id="436" name="object 436"/>
          <p:cNvSpPr/>
          <p:nvPr/>
        </p:nvSpPr>
        <p:spPr>
          <a:xfrm>
            <a:off x="7414259" y="3916679"/>
            <a:ext cx="21590" cy="0"/>
          </a:xfrm>
          <a:custGeom>
            <a:avLst/>
            <a:gdLst/>
            <a:ahLst/>
            <a:cxnLst/>
            <a:rect l="l" t="t" r="r" b="b"/>
            <a:pathLst>
              <a:path w="21590">
                <a:moveTo>
                  <a:pt x="21590" y="0"/>
                </a:moveTo>
                <a:lnTo>
                  <a:pt x="0" y="0"/>
                </a:lnTo>
              </a:path>
            </a:pathLst>
          </a:custGeom>
          <a:ln w="22860">
            <a:solidFill>
              <a:srgbClr val="001F5F"/>
            </a:solidFill>
          </a:ln>
        </p:spPr>
        <p:txBody>
          <a:bodyPr wrap="square" lIns="0" tIns="0" rIns="0" bIns="0" rtlCol="0"/>
          <a:lstStyle/>
          <a:p>
            <a:endParaRPr/>
          </a:p>
        </p:txBody>
      </p:sp>
      <p:sp>
        <p:nvSpPr>
          <p:cNvPr id="437" name="object 437"/>
          <p:cNvSpPr/>
          <p:nvPr/>
        </p:nvSpPr>
        <p:spPr>
          <a:xfrm>
            <a:off x="7369809" y="3916679"/>
            <a:ext cx="22860" cy="0"/>
          </a:xfrm>
          <a:custGeom>
            <a:avLst/>
            <a:gdLst/>
            <a:ahLst/>
            <a:cxnLst/>
            <a:rect l="l" t="t" r="r" b="b"/>
            <a:pathLst>
              <a:path w="22859">
                <a:moveTo>
                  <a:pt x="22860" y="0"/>
                </a:moveTo>
                <a:lnTo>
                  <a:pt x="0" y="0"/>
                </a:lnTo>
              </a:path>
            </a:pathLst>
          </a:custGeom>
          <a:ln w="22860">
            <a:solidFill>
              <a:srgbClr val="001F5F"/>
            </a:solidFill>
          </a:ln>
        </p:spPr>
        <p:txBody>
          <a:bodyPr wrap="square" lIns="0" tIns="0" rIns="0" bIns="0" rtlCol="0"/>
          <a:lstStyle/>
          <a:p>
            <a:endParaRPr/>
          </a:p>
        </p:txBody>
      </p:sp>
      <p:sp>
        <p:nvSpPr>
          <p:cNvPr id="438" name="object 438"/>
          <p:cNvSpPr/>
          <p:nvPr/>
        </p:nvSpPr>
        <p:spPr>
          <a:xfrm>
            <a:off x="7326630" y="3916679"/>
            <a:ext cx="21590" cy="0"/>
          </a:xfrm>
          <a:custGeom>
            <a:avLst/>
            <a:gdLst/>
            <a:ahLst/>
            <a:cxnLst/>
            <a:rect l="l" t="t" r="r" b="b"/>
            <a:pathLst>
              <a:path w="21590">
                <a:moveTo>
                  <a:pt x="21590" y="0"/>
                </a:moveTo>
                <a:lnTo>
                  <a:pt x="0" y="0"/>
                </a:lnTo>
              </a:path>
            </a:pathLst>
          </a:custGeom>
          <a:ln w="22860">
            <a:solidFill>
              <a:srgbClr val="001F5F"/>
            </a:solidFill>
          </a:ln>
        </p:spPr>
        <p:txBody>
          <a:bodyPr wrap="square" lIns="0" tIns="0" rIns="0" bIns="0" rtlCol="0"/>
          <a:lstStyle/>
          <a:p>
            <a:endParaRPr/>
          </a:p>
        </p:txBody>
      </p:sp>
      <p:sp>
        <p:nvSpPr>
          <p:cNvPr id="439" name="object 439"/>
          <p:cNvSpPr/>
          <p:nvPr/>
        </p:nvSpPr>
        <p:spPr>
          <a:xfrm>
            <a:off x="7282180" y="3916679"/>
            <a:ext cx="21590" cy="0"/>
          </a:xfrm>
          <a:custGeom>
            <a:avLst/>
            <a:gdLst/>
            <a:ahLst/>
            <a:cxnLst/>
            <a:rect l="l" t="t" r="r" b="b"/>
            <a:pathLst>
              <a:path w="21590">
                <a:moveTo>
                  <a:pt x="21590" y="0"/>
                </a:moveTo>
                <a:lnTo>
                  <a:pt x="0" y="0"/>
                </a:lnTo>
              </a:path>
            </a:pathLst>
          </a:custGeom>
          <a:ln w="22860">
            <a:solidFill>
              <a:srgbClr val="001F5F"/>
            </a:solidFill>
          </a:ln>
        </p:spPr>
        <p:txBody>
          <a:bodyPr wrap="square" lIns="0" tIns="0" rIns="0" bIns="0" rtlCol="0"/>
          <a:lstStyle/>
          <a:p>
            <a:endParaRPr/>
          </a:p>
        </p:txBody>
      </p:sp>
      <p:sp>
        <p:nvSpPr>
          <p:cNvPr id="440" name="object 440"/>
          <p:cNvSpPr/>
          <p:nvPr/>
        </p:nvSpPr>
        <p:spPr>
          <a:xfrm>
            <a:off x="7239000" y="3916679"/>
            <a:ext cx="21590" cy="0"/>
          </a:xfrm>
          <a:custGeom>
            <a:avLst/>
            <a:gdLst/>
            <a:ahLst/>
            <a:cxnLst/>
            <a:rect l="l" t="t" r="r" b="b"/>
            <a:pathLst>
              <a:path w="21590">
                <a:moveTo>
                  <a:pt x="21590" y="0"/>
                </a:moveTo>
                <a:lnTo>
                  <a:pt x="0" y="0"/>
                </a:lnTo>
              </a:path>
            </a:pathLst>
          </a:custGeom>
          <a:ln w="22860">
            <a:solidFill>
              <a:srgbClr val="001F5F"/>
            </a:solidFill>
          </a:ln>
        </p:spPr>
        <p:txBody>
          <a:bodyPr wrap="square" lIns="0" tIns="0" rIns="0" bIns="0" rtlCol="0"/>
          <a:lstStyle/>
          <a:p>
            <a:endParaRPr/>
          </a:p>
        </p:txBody>
      </p:sp>
      <p:sp>
        <p:nvSpPr>
          <p:cNvPr id="441" name="object 441"/>
          <p:cNvSpPr/>
          <p:nvPr/>
        </p:nvSpPr>
        <p:spPr>
          <a:xfrm>
            <a:off x="7194550" y="3916679"/>
            <a:ext cx="21590" cy="0"/>
          </a:xfrm>
          <a:custGeom>
            <a:avLst/>
            <a:gdLst/>
            <a:ahLst/>
            <a:cxnLst/>
            <a:rect l="l" t="t" r="r" b="b"/>
            <a:pathLst>
              <a:path w="21590">
                <a:moveTo>
                  <a:pt x="21590" y="0"/>
                </a:moveTo>
                <a:lnTo>
                  <a:pt x="0" y="0"/>
                </a:lnTo>
              </a:path>
            </a:pathLst>
          </a:custGeom>
          <a:ln w="22860">
            <a:solidFill>
              <a:srgbClr val="001F5F"/>
            </a:solidFill>
          </a:ln>
        </p:spPr>
        <p:txBody>
          <a:bodyPr wrap="square" lIns="0" tIns="0" rIns="0" bIns="0" rtlCol="0"/>
          <a:lstStyle/>
          <a:p>
            <a:endParaRPr/>
          </a:p>
        </p:txBody>
      </p:sp>
      <p:sp>
        <p:nvSpPr>
          <p:cNvPr id="442" name="object 442"/>
          <p:cNvSpPr/>
          <p:nvPr/>
        </p:nvSpPr>
        <p:spPr>
          <a:xfrm>
            <a:off x="7150100" y="3916679"/>
            <a:ext cx="22860" cy="0"/>
          </a:xfrm>
          <a:custGeom>
            <a:avLst/>
            <a:gdLst/>
            <a:ahLst/>
            <a:cxnLst/>
            <a:rect l="l" t="t" r="r" b="b"/>
            <a:pathLst>
              <a:path w="22859">
                <a:moveTo>
                  <a:pt x="22859" y="0"/>
                </a:moveTo>
                <a:lnTo>
                  <a:pt x="0" y="0"/>
                </a:lnTo>
              </a:path>
            </a:pathLst>
          </a:custGeom>
          <a:ln w="22860">
            <a:solidFill>
              <a:srgbClr val="001F5F"/>
            </a:solidFill>
          </a:ln>
        </p:spPr>
        <p:txBody>
          <a:bodyPr wrap="square" lIns="0" tIns="0" rIns="0" bIns="0" rtlCol="0"/>
          <a:lstStyle/>
          <a:p>
            <a:endParaRPr/>
          </a:p>
        </p:txBody>
      </p:sp>
      <p:sp>
        <p:nvSpPr>
          <p:cNvPr id="443" name="object 443"/>
          <p:cNvSpPr/>
          <p:nvPr/>
        </p:nvSpPr>
        <p:spPr>
          <a:xfrm>
            <a:off x="7106919" y="3916679"/>
            <a:ext cx="21590" cy="0"/>
          </a:xfrm>
          <a:custGeom>
            <a:avLst/>
            <a:gdLst/>
            <a:ahLst/>
            <a:cxnLst/>
            <a:rect l="l" t="t" r="r" b="b"/>
            <a:pathLst>
              <a:path w="21590">
                <a:moveTo>
                  <a:pt x="21589" y="0"/>
                </a:moveTo>
                <a:lnTo>
                  <a:pt x="0" y="0"/>
                </a:lnTo>
              </a:path>
            </a:pathLst>
          </a:custGeom>
          <a:ln w="22860">
            <a:solidFill>
              <a:srgbClr val="001F5F"/>
            </a:solidFill>
          </a:ln>
        </p:spPr>
        <p:txBody>
          <a:bodyPr wrap="square" lIns="0" tIns="0" rIns="0" bIns="0" rtlCol="0"/>
          <a:lstStyle/>
          <a:p>
            <a:endParaRPr/>
          </a:p>
        </p:txBody>
      </p:sp>
      <p:sp>
        <p:nvSpPr>
          <p:cNvPr id="444" name="object 444"/>
          <p:cNvSpPr/>
          <p:nvPr/>
        </p:nvSpPr>
        <p:spPr>
          <a:xfrm>
            <a:off x="7062469" y="3916679"/>
            <a:ext cx="22860" cy="0"/>
          </a:xfrm>
          <a:custGeom>
            <a:avLst/>
            <a:gdLst/>
            <a:ahLst/>
            <a:cxnLst/>
            <a:rect l="l" t="t" r="r" b="b"/>
            <a:pathLst>
              <a:path w="22859">
                <a:moveTo>
                  <a:pt x="22859" y="0"/>
                </a:moveTo>
                <a:lnTo>
                  <a:pt x="0" y="0"/>
                </a:lnTo>
              </a:path>
            </a:pathLst>
          </a:custGeom>
          <a:ln w="22860">
            <a:solidFill>
              <a:srgbClr val="001F5F"/>
            </a:solidFill>
          </a:ln>
        </p:spPr>
        <p:txBody>
          <a:bodyPr wrap="square" lIns="0" tIns="0" rIns="0" bIns="0" rtlCol="0"/>
          <a:lstStyle/>
          <a:p>
            <a:endParaRPr/>
          </a:p>
        </p:txBody>
      </p:sp>
      <p:sp>
        <p:nvSpPr>
          <p:cNvPr id="445" name="object 445"/>
          <p:cNvSpPr/>
          <p:nvPr/>
        </p:nvSpPr>
        <p:spPr>
          <a:xfrm>
            <a:off x="7019290" y="3916679"/>
            <a:ext cx="21590" cy="0"/>
          </a:xfrm>
          <a:custGeom>
            <a:avLst/>
            <a:gdLst/>
            <a:ahLst/>
            <a:cxnLst/>
            <a:rect l="l" t="t" r="r" b="b"/>
            <a:pathLst>
              <a:path w="21590">
                <a:moveTo>
                  <a:pt x="21589" y="0"/>
                </a:moveTo>
                <a:lnTo>
                  <a:pt x="0" y="0"/>
                </a:lnTo>
              </a:path>
            </a:pathLst>
          </a:custGeom>
          <a:ln w="22860">
            <a:solidFill>
              <a:srgbClr val="001F5F"/>
            </a:solidFill>
          </a:ln>
        </p:spPr>
        <p:txBody>
          <a:bodyPr wrap="square" lIns="0" tIns="0" rIns="0" bIns="0" rtlCol="0"/>
          <a:lstStyle/>
          <a:p>
            <a:endParaRPr/>
          </a:p>
        </p:txBody>
      </p:sp>
      <p:sp>
        <p:nvSpPr>
          <p:cNvPr id="446" name="object 446"/>
          <p:cNvSpPr/>
          <p:nvPr/>
        </p:nvSpPr>
        <p:spPr>
          <a:xfrm>
            <a:off x="6974840" y="3916679"/>
            <a:ext cx="21590" cy="0"/>
          </a:xfrm>
          <a:custGeom>
            <a:avLst/>
            <a:gdLst/>
            <a:ahLst/>
            <a:cxnLst/>
            <a:rect l="l" t="t" r="r" b="b"/>
            <a:pathLst>
              <a:path w="21590">
                <a:moveTo>
                  <a:pt x="21589" y="0"/>
                </a:moveTo>
                <a:lnTo>
                  <a:pt x="0" y="0"/>
                </a:lnTo>
              </a:path>
            </a:pathLst>
          </a:custGeom>
          <a:ln w="22860">
            <a:solidFill>
              <a:srgbClr val="001F5F"/>
            </a:solidFill>
          </a:ln>
        </p:spPr>
        <p:txBody>
          <a:bodyPr wrap="square" lIns="0" tIns="0" rIns="0" bIns="0" rtlCol="0"/>
          <a:lstStyle/>
          <a:p>
            <a:endParaRPr/>
          </a:p>
        </p:txBody>
      </p:sp>
      <p:sp>
        <p:nvSpPr>
          <p:cNvPr id="447" name="object 447"/>
          <p:cNvSpPr/>
          <p:nvPr/>
        </p:nvSpPr>
        <p:spPr>
          <a:xfrm>
            <a:off x="6931659" y="3916679"/>
            <a:ext cx="21590" cy="0"/>
          </a:xfrm>
          <a:custGeom>
            <a:avLst/>
            <a:gdLst/>
            <a:ahLst/>
            <a:cxnLst/>
            <a:rect l="l" t="t" r="r" b="b"/>
            <a:pathLst>
              <a:path w="21590">
                <a:moveTo>
                  <a:pt x="21590" y="0"/>
                </a:moveTo>
                <a:lnTo>
                  <a:pt x="0" y="0"/>
                </a:lnTo>
              </a:path>
            </a:pathLst>
          </a:custGeom>
          <a:ln w="22860">
            <a:solidFill>
              <a:srgbClr val="001F5F"/>
            </a:solidFill>
          </a:ln>
        </p:spPr>
        <p:txBody>
          <a:bodyPr wrap="square" lIns="0" tIns="0" rIns="0" bIns="0" rtlCol="0"/>
          <a:lstStyle/>
          <a:p>
            <a:endParaRPr/>
          </a:p>
        </p:txBody>
      </p:sp>
      <p:sp>
        <p:nvSpPr>
          <p:cNvPr id="448" name="object 448"/>
          <p:cNvSpPr txBox="1"/>
          <p:nvPr/>
        </p:nvSpPr>
        <p:spPr>
          <a:xfrm>
            <a:off x="5726429" y="3125470"/>
            <a:ext cx="2371090" cy="756920"/>
          </a:xfrm>
          <a:prstGeom prst="rect">
            <a:avLst/>
          </a:prstGeom>
        </p:spPr>
        <p:txBody>
          <a:bodyPr vert="horz" wrap="square" lIns="0" tIns="12700" rIns="0" bIns="0" rtlCol="0">
            <a:spAutoFit/>
          </a:bodyPr>
          <a:lstStyle/>
          <a:p>
            <a:pPr marL="12700" marR="5080" indent="-635" algn="ctr">
              <a:lnSpc>
                <a:spcPct val="100000"/>
              </a:lnSpc>
              <a:spcBef>
                <a:spcPts val="100"/>
              </a:spcBef>
            </a:pPr>
            <a:r>
              <a:rPr sz="1600" spc="-5" dirty="0">
                <a:latin typeface="Arial"/>
                <a:cs typeface="Arial"/>
              </a:rPr>
              <a:t>здійснює </a:t>
            </a:r>
            <a:r>
              <a:rPr sz="1600" spc="-10" dirty="0">
                <a:latin typeface="Arial"/>
                <a:cs typeface="Arial"/>
              </a:rPr>
              <a:t>матеріально-  технічне обслуговування  </a:t>
            </a:r>
            <a:r>
              <a:rPr sz="1600" spc="-5" dirty="0">
                <a:latin typeface="Arial"/>
                <a:cs typeface="Arial"/>
              </a:rPr>
              <a:t>основного</a:t>
            </a:r>
            <a:r>
              <a:rPr sz="1600" spc="-25" dirty="0">
                <a:latin typeface="Arial"/>
                <a:cs typeface="Arial"/>
              </a:rPr>
              <a:t> </a:t>
            </a:r>
            <a:r>
              <a:rPr sz="1600" spc="-10" dirty="0">
                <a:latin typeface="Arial"/>
                <a:cs typeface="Arial"/>
              </a:rPr>
              <a:t>виробництва</a:t>
            </a:r>
            <a:endParaRPr sz="1600">
              <a:latin typeface="Arial"/>
              <a:cs typeface="Arial"/>
            </a:endParaRPr>
          </a:p>
        </p:txBody>
      </p:sp>
      <p:sp>
        <p:nvSpPr>
          <p:cNvPr id="449" name="object 449"/>
          <p:cNvSpPr/>
          <p:nvPr/>
        </p:nvSpPr>
        <p:spPr>
          <a:xfrm>
            <a:off x="6559550" y="2386329"/>
            <a:ext cx="143510" cy="706120"/>
          </a:xfrm>
          <a:custGeom>
            <a:avLst/>
            <a:gdLst/>
            <a:ahLst/>
            <a:cxnLst/>
            <a:rect l="l" t="t" r="r" b="b"/>
            <a:pathLst>
              <a:path w="143509" h="706119">
                <a:moveTo>
                  <a:pt x="143509" y="633730"/>
                </a:moveTo>
                <a:lnTo>
                  <a:pt x="0" y="633730"/>
                </a:lnTo>
                <a:lnTo>
                  <a:pt x="71120" y="706120"/>
                </a:lnTo>
                <a:lnTo>
                  <a:pt x="143509" y="633730"/>
                </a:lnTo>
                <a:close/>
              </a:path>
              <a:path w="143509" h="706119">
                <a:moveTo>
                  <a:pt x="107950" y="0"/>
                </a:moveTo>
                <a:lnTo>
                  <a:pt x="35559" y="0"/>
                </a:lnTo>
                <a:lnTo>
                  <a:pt x="35559" y="633730"/>
                </a:lnTo>
                <a:lnTo>
                  <a:pt x="107950" y="633730"/>
                </a:lnTo>
                <a:lnTo>
                  <a:pt x="107950" y="0"/>
                </a:lnTo>
                <a:close/>
              </a:path>
            </a:pathLst>
          </a:custGeom>
          <a:solidFill>
            <a:srgbClr val="9999FF"/>
          </a:solidFill>
        </p:spPr>
        <p:txBody>
          <a:bodyPr wrap="square" lIns="0" tIns="0" rIns="0" bIns="0" rtlCol="0"/>
          <a:lstStyle/>
          <a:p>
            <a:endParaRPr/>
          </a:p>
        </p:txBody>
      </p:sp>
      <p:sp>
        <p:nvSpPr>
          <p:cNvPr id="450" name="object 450"/>
          <p:cNvSpPr/>
          <p:nvPr/>
        </p:nvSpPr>
        <p:spPr>
          <a:xfrm>
            <a:off x="6559550" y="2386329"/>
            <a:ext cx="143510" cy="706120"/>
          </a:xfrm>
          <a:custGeom>
            <a:avLst/>
            <a:gdLst/>
            <a:ahLst/>
            <a:cxnLst/>
            <a:rect l="l" t="t" r="r" b="b"/>
            <a:pathLst>
              <a:path w="143509" h="706119">
                <a:moveTo>
                  <a:pt x="35559" y="0"/>
                </a:moveTo>
                <a:lnTo>
                  <a:pt x="35559" y="633730"/>
                </a:lnTo>
                <a:lnTo>
                  <a:pt x="0" y="633730"/>
                </a:lnTo>
                <a:lnTo>
                  <a:pt x="71120" y="706120"/>
                </a:lnTo>
                <a:lnTo>
                  <a:pt x="143509" y="633730"/>
                </a:lnTo>
                <a:lnTo>
                  <a:pt x="107950" y="633730"/>
                </a:lnTo>
                <a:lnTo>
                  <a:pt x="107950" y="0"/>
                </a:lnTo>
                <a:lnTo>
                  <a:pt x="35559" y="0"/>
                </a:lnTo>
                <a:close/>
              </a:path>
            </a:pathLst>
          </a:custGeom>
          <a:ln w="25518">
            <a:solidFill>
              <a:srgbClr val="6E6EBB"/>
            </a:solidFill>
          </a:ln>
        </p:spPr>
        <p:txBody>
          <a:bodyPr wrap="square" lIns="0" tIns="0" rIns="0" bIns="0" rtlCol="0"/>
          <a:lstStyle/>
          <a:p>
            <a:endParaRPr/>
          </a:p>
        </p:txBody>
      </p:sp>
      <p:sp>
        <p:nvSpPr>
          <p:cNvPr id="451" name="object 451"/>
          <p:cNvSpPr/>
          <p:nvPr/>
        </p:nvSpPr>
        <p:spPr>
          <a:xfrm>
            <a:off x="6559550" y="2386329"/>
            <a:ext cx="0" cy="0"/>
          </a:xfrm>
          <a:custGeom>
            <a:avLst/>
            <a:gdLst/>
            <a:ahLst/>
            <a:cxnLst/>
            <a:rect l="l" t="t" r="r" b="b"/>
            <a:pathLst>
              <a:path>
                <a:moveTo>
                  <a:pt x="0" y="0"/>
                </a:moveTo>
                <a:lnTo>
                  <a:pt x="0" y="0"/>
                </a:lnTo>
              </a:path>
            </a:pathLst>
          </a:custGeom>
          <a:ln w="25518">
            <a:solidFill>
              <a:srgbClr val="6E6EBB"/>
            </a:solidFill>
          </a:ln>
        </p:spPr>
        <p:txBody>
          <a:bodyPr wrap="square" lIns="0" tIns="0" rIns="0" bIns="0" rtlCol="0"/>
          <a:lstStyle/>
          <a:p>
            <a:endParaRPr/>
          </a:p>
        </p:txBody>
      </p:sp>
      <p:sp>
        <p:nvSpPr>
          <p:cNvPr id="452" name="object 452"/>
          <p:cNvSpPr/>
          <p:nvPr/>
        </p:nvSpPr>
        <p:spPr>
          <a:xfrm>
            <a:off x="6704330" y="3092450"/>
            <a:ext cx="0" cy="0"/>
          </a:xfrm>
          <a:custGeom>
            <a:avLst/>
            <a:gdLst/>
            <a:ahLst/>
            <a:cxnLst/>
            <a:rect l="l" t="t" r="r" b="b"/>
            <a:pathLst>
              <a:path>
                <a:moveTo>
                  <a:pt x="0" y="0"/>
                </a:moveTo>
                <a:lnTo>
                  <a:pt x="0" y="0"/>
                </a:lnTo>
              </a:path>
            </a:pathLst>
          </a:custGeom>
          <a:ln w="25518">
            <a:solidFill>
              <a:srgbClr val="6E6EBB"/>
            </a:solidFill>
          </a:ln>
        </p:spPr>
        <p:txBody>
          <a:bodyPr wrap="square" lIns="0" tIns="0" rIns="0" bIns="0" rtlCol="0"/>
          <a:lstStyle/>
          <a:p>
            <a:endParaRPr/>
          </a:p>
        </p:txBody>
      </p:sp>
      <p:sp>
        <p:nvSpPr>
          <p:cNvPr id="453" name="object 453"/>
          <p:cNvSpPr/>
          <p:nvPr/>
        </p:nvSpPr>
        <p:spPr>
          <a:xfrm>
            <a:off x="1898650" y="4632959"/>
            <a:ext cx="2578100" cy="412750"/>
          </a:xfrm>
          <a:custGeom>
            <a:avLst/>
            <a:gdLst/>
            <a:ahLst/>
            <a:cxnLst/>
            <a:rect l="l" t="t" r="r" b="b"/>
            <a:pathLst>
              <a:path w="2578100" h="412750">
                <a:moveTo>
                  <a:pt x="68580" y="0"/>
                </a:moveTo>
                <a:lnTo>
                  <a:pt x="43398" y="5913"/>
                </a:lnTo>
                <a:lnTo>
                  <a:pt x="21431" y="21589"/>
                </a:lnTo>
                <a:lnTo>
                  <a:pt x="5893" y="43934"/>
                </a:lnTo>
                <a:lnTo>
                  <a:pt x="0" y="69850"/>
                </a:lnTo>
                <a:lnTo>
                  <a:pt x="0" y="344169"/>
                </a:lnTo>
                <a:lnTo>
                  <a:pt x="5893" y="369351"/>
                </a:lnTo>
                <a:lnTo>
                  <a:pt x="21431" y="391318"/>
                </a:lnTo>
                <a:lnTo>
                  <a:pt x="43398" y="406856"/>
                </a:lnTo>
                <a:lnTo>
                  <a:pt x="68580" y="412750"/>
                </a:lnTo>
                <a:lnTo>
                  <a:pt x="2509520" y="412750"/>
                </a:lnTo>
                <a:lnTo>
                  <a:pt x="2534701" y="406856"/>
                </a:lnTo>
                <a:lnTo>
                  <a:pt x="2556668" y="391318"/>
                </a:lnTo>
                <a:lnTo>
                  <a:pt x="2572206" y="369351"/>
                </a:lnTo>
                <a:lnTo>
                  <a:pt x="2578100" y="344169"/>
                </a:lnTo>
                <a:lnTo>
                  <a:pt x="2578100" y="69850"/>
                </a:lnTo>
                <a:lnTo>
                  <a:pt x="2572206" y="43934"/>
                </a:lnTo>
                <a:lnTo>
                  <a:pt x="2556668" y="21589"/>
                </a:lnTo>
                <a:lnTo>
                  <a:pt x="2534701" y="5913"/>
                </a:lnTo>
                <a:lnTo>
                  <a:pt x="2509520" y="0"/>
                </a:lnTo>
                <a:lnTo>
                  <a:pt x="68580" y="0"/>
                </a:lnTo>
                <a:close/>
              </a:path>
            </a:pathLst>
          </a:custGeom>
          <a:ln w="9344">
            <a:solidFill>
              <a:srgbClr val="000000"/>
            </a:solidFill>
          </a:ln>
        </p:spPr>
        <p:txBody>
          <a:bodyPr wrap="square" lIns="0" tIns="0" rIns="0" bIns="0" rtlCol="0"/>
          <a:lstStyle/>
          <a:p>
            <a:endParaRPr/>
          </a:p>
        </p:txBody>
      </p:sp>
      <p:sp>
        <p:nvSpPr>
          <p:cNvPr id="454" name="object 454"/>
          <p:cNvSpPr/>
          <p:nvPr/>
        </p:nvSpPr>
        <p:spPr>
          <a:xfrm>
            <a:off x="1898650" y="4632959"/>
            <a:ext cx="0" cy="0"/>
          </a:xfrm>
          <a:custGeom>
            <a:avLst/>
            <a:gdLst/>
            <a:ahLst/>
            <a:cxnLst/>
            <a:rect l="l" t="t" r="r" b="b"/>
            <a:pathLst>
              <a:path>
                <a:moveTo>
                  <a:pt x="0" y="0"/>
                </a:moveTo>
                <a:lnTo>
                  <a:pt x="0" y="0"/>
                </a:lnTo>
              </a:path>
            </a:pathLst>
          </a:custGeom>
          <a:ln w="9344">
            <a:solidFill>
              <a:srgbClr val="000000"/>
            </a:solidFill>
          </a:ln>
        </p:spPr>
        <p:txBody>
          <a:bodyPr wrap="square" lIns="0" tIns="0" rIns="0" bIns="0" rtlCol="0"/>
          <a:lstStyle/>
          <a:p>
            <a:endParaRPr/>
          </a:p>
        </p:txBody>
      </p:sp>
      <p:sp>
        <p:nvSpPr>
          <p:cNvPr id="455" name="object 455"/>
          <p:cNvSpPr/>
          <p:nvPr/>
        </p:nvSpPr>
        <p:spPr>
          <a:xfrm>
            <a:off x="4476750" y="5045709"/>
            <a:ext cx="0" cy="0"/>
          </a:xfrm>
          <a:custGeom>
            <a:avLst/>
            <a:gdLst/>
            <a:ahLst/>
            <a:cxnLst/>
            <a:rect l="l" t="t" r="r" b="b"/>
            <a:pathLst>
              <a:path>
                <a:moveTo>
                  <a:pt x="0" y="0"/>
                </a:moveTo>
                <a:lnTo>
                  <a:pt x="0" y="0"/>
                </a:lnTo>
              </a:path>
            </a:pathLst>
          </a:custGeom>
          <a:ln w="9344">
            <a:solidFill>
              <a:srgbClr val="000000"/>
            </a:solidFill>
          </a:ln>
        </p:spPr>
        <p:txBody>
          <a:bodyPr wrap="square" lIns="0" tIns="0" rIns="0" bIns="0" rtlCol="0"/>
          <a:lstStyle/>
          <a:p>
            <a:endParaRPr/>
          </a:p>
        </p:txBody>
      </p:sp>
      <p:sp>
        <p:nvSpPr>
          <p:cNvPr id="456" name="object 456"/>
          <p:cNvSpPr txBox="1"/>
          <p:nvPr/>
        </p:nvSpPr>
        <p:spPr>
          <a:xfrm>
            <a:off x="2175510" y="4687570"/>
            <a:ext cx="2021839" cy="238760"/>
          </a:xfrm>
          <a:prstGeom prst="rect">
            <a:avLst/>
          </a:prstGeom>
        </p:spPr>
        <p:txBody>
          <a:bodyPr vert="horz" wrap="square" lIns="0" tIns="12700" rIns="0" bIns="0" rtlCol="0">
            <a:spAutoFit/>
          </a:bodyPr>
          <a:lstStyle/>
          <a:p>
            <a:pPr marL="12700">
              <a:lnSpc>
                <a:spcPct val="100000"/>
              </a:lnSpc>
              <a:spcBef>
                <a:spcPts val="100"/>
              </a:spcBef>
            </a:pPr>
            <a:r>
              <a:rPr sz="1400" b="1" dirty="0">
                <a:latin typeface="Arial"/>
                <a:cs typeface="Arial"/>
              </a:rPr>
              <a:t>Основне</a:t>
            </a:r>
            <a:r>
              <a:rPr sz="1400" b="1" spc="-70" dirty="0">
                <a:latin typeface="Arial"/>
                <a:cs typeface="Arial"/>
              </a:rPr>
              <a:t> </a:t>
            </a:r>
            <a:r>
              <a:rPr sz="1400" b="1" spc="-5" dirty="0">
                <a:latin typeface="Arial"/>
                <a:cs typeface="Arial"/>
              </a:rPr>
              <a:t>виробництво</a:t>
            </a:r>
            <a:endParaRPr sz="1400">
              <a:latin typeface="Arial"/>
              <a:cs typeface="Arial"/>
            </a:endParaRPr>
          </a:p>
        </p:txBody>
      </p:sp>
      <p:sp>
        <p:nvSpPr>
          <p:cNvPr id="457" name="object 457"/>
          <p:cNvSpPr/>
          <p:nvPr/>
        </p:nvSpPr>
        <p:spPr>
          <a:xfrm>
            <a:off x="754380" y="5332729"/>
            <a:ext cx="715010" cy="412750"/>
          </a:xfrm>
          <a:custGeom>
            <a:avLst/>
            <a:gdLst/>
            <a:ahLst/>
            <a:cxnLst/>
            <a:rect l="l" t="t" r="r" b="b"/>
            <a:pathLst>
              <a:path w="715010" h="412750">
                <a:moveTo>
                  <a:pt x="67310" y="0"/>
                </a:moveTo>
                <a:lnTo>
                  <a:pt x="42862" y="5893"/>
                </a:lnTo>
                <a:lnTo>
                  <a:pt x="21272" y="21431"/>
                </a:lnTo>
                <a:lnTo>
                  <a:pt x="5873" y="43398"/>
                </a:lnTo>
                <a:lnTo>
                  <a:pt x="0" y="68580"/>
                </a:lnTo>
                <a:lnTo>
                  <a:pt x="0" y="342900"/>
                </a:lnTo>
                <a:lnTo>
                  <a:pt x="5873" y="368280"/>
                </a:lnTo>
                <a:lnTo>
                  <a:pt x="21272" y="390683"/>
                </a:lnTo>
                <a:lnTo>
                  <a:pt x="42862" y="406657"/>
                </a:lnTo>
                <a:lnTo>
                  <a:pt x="67310" y="412750"/>
                </a:lnTo>
                <a:lnTo>
                  <a:pt x="645160" y="412750"/>
                </a:lnTo>
                <a:lnTo>
                  <a:pt x="670540" y="406657"/>
                </a:lnTo>
                <a:lnTo>
                  <a:pt x="692943" y="390683"/>
                </a:lnTo>
                <a:lnTo>
                  <a:pt x="708917" y="368280"/>
                </a:lnTo>
                <a:lnTo>
                  <a:pt x="715010" y="342900"/>
                </a:lnTo>
                <a:lnTo>
                  <a:pt x="715010" y="68580"/>
                </a:lnTo>
                <a:lnTo>
                  <a:pt x="708917" y="43398"/>
                </a:lnTo>
                <a:lnTo>
                  <a:pt x="692943" y="21431"/>
                </a:lnTo>
                <a:lnTo>
                  <a:pt x="670540" y="5893"/>
                </a:lnTo>
                <a:lnTo>
                  <a:pt x="645160" y="0"/>
                </a:lnTo>
                <a:lnTo>
                  <a:pt x="67310" y="0"/>
                </a:lnTo>
                <a:close/>
              </a:path>
            </a:pathLst>
          </a:custGeom>
          <a:ln w="9344">
            <a:solidFill>
              <a:srgbClr val="000000"/>
            </a:solidFill>
          </a:ln>
        </p:spPr>
        <p:txBody>
          <a:bodyPr wrap="square" lIns="0" tIns="0" rIns="0" bIns="0" rtlCol="0"/>
          <a:lstStyle/>
          <a:p>
            <a:endParaRPr/>
          </a:p>
        </p:txBody>
      </p:sp>
      <p:sp>
        <p:nvSpPr>
          <p:cNvPr id="458" name="object 458"/>
          <p:cNvSpPr/>
          <p:nvPr/>
        </p:nvSpPr>
        <p:spPr>
          <a:xfrm>
            <a:off x="754380" y="5332729"/>
            <a:ext cx="0" cy="0"/>
          </a:xfrm>
          <a:custGeom>
            <a:avLst/>
            <a:gdLst/>
            <a:ahLst/>
            <a:cxnLst/>
            <a:rect l="l" t="t" r="r" b="b"/>
            <a:pathLst>
              <a:path>
                <a:moveTo>
                  <a:pt x="0" y="0"/>
                </a:moveTo>
                <a:lnTo>
                  <a:pt x="0" y="0"/>
                </a:lnTo>
              </a:path>
            </a:pathLst>
          </a:custGeom>
          <a:ln w="9344">
            <a:solidFill>
              <a:srgbClr val="000000"/>
            </a:solidFill>
          </a:ln>
        </p:spPr>
        <p:txBody>
          <a:bodyPr wrap="square" lIns="0" tIns="0" rIns="0" bIns="0" rtlCol="0"/>
          <a:lstStyle/>
          <a:p>
            <a:endParaRPr/>
          </a:p>
        </p:txBody>
      </p:sp>
      <p:sp>
        <p:nvSpPr>
          <p:cNvPr id="459" name="object 459"/>
          <p:cNvSpPr/>
          <p:nvPr/>
        </p:nvSpPr>
        <p:spPr>
          <a:xfrm>
            <a:off x="1469389" y="5745479"/>
            <a:ext cx="0" cy="0"/>
          </a:xfrm>
          <a:custGeom>
            <a:avLst/>
            <a:gdLst/>
            <a:ahLst/>
            <a:cxnLst/>
            <a:rect l="l" t="t" r="r" b="b"/>
            <a:pathLst>
              <a:path>
                <a:moveTo>
                  <a:pt x="0" y="0"/>
                </a:moveTo>
                <a:lnTo>
                  <a:pt x="0" y="0"/>
                </a:lnTo>
              </a:path>
            </a:pathLst>
          </a:custGeom>
          <a:ln w="9344">
            <a:solidFill>
              <a:srgbClr val="000000"/>
            </a:solidFill>
          </a:ln>
        </p:spPr>
        <p:txBody>
          <a:bodyPr wrap="square" lIns="0" tIns="0" rIns="0" bIns="0" rtlCol="0"/>
          <a:lstStyle/>
          <a:p>
            <a:endParaRPr/>
          </a:p>
        </p:txBody>
      </p:sp>
      <p:sp>
        <p:nvSpPr>
          <p:cNvPr id="460" name="object 460"/>
          <p:cNvSpPr txBox="1"/>
          <p:nvPr/>
        </p:nvSpPr>
        <p:spPr>
          <a:xfrm>
            <a:off x="850900" y="5386070"/>
            <a:ext cx="299720" cy="208279"/>
          </a:xfrm>
          <a:prstGeom prst="rect">
            <a:avLst/>
          </a:prstGeom>
        </p:spPr>
        <p:txBody>
          <a:bodyPr vert="horz" wrap="square" lIns="0" tIns="12700" rIns="0" bIns="0" rtlCol="0">
            <a:spAutoFit/>
          </a:bodyPr>
          <a:lstStyle/>
          <a:p>
            <a:pPr marL="12700">
              <a:lnSpc>
                <a:spcPct val="100000"/>
              </a:lnSpc>
              <a:spcBef>
                <a:spcPts val="100"/>
              </a:spcBef>
            </a:pPr>
            <a:r>
              <a:rPr sz="1200" dirty="0">
                <a:latin typeface="Arial"/>
                <a:cs typeface="Arial"/>
              </a:rPr>
              <a:t>Цех</a:t>
            </a:r>
            <a:endParaRPr sz="1200">
              <a:latin typeface="Arial"/>
              <a:cs typeface="Arial"/>
            </a:endParaRPr>
          </a:p>
        </p:txBody>
      </p:sp>
      <p:sp>
        <p:nvSpPr>
          <p:cNvPr id="461" name="object 461"/>
          <p:cNvSpPr/>
          <p:nvPr/>
        </p:nvSpPr>
        <p:spPr>
          <a:xfrm>
            <a:off x="2331720" y="5339079"/>
            <a:ext cx="1287780" cy="412750"/>
          </a:xfrm>
          <a:custGeom>
            <a:avLst/>
            <a:gdLst/>
            <a:ahLst/>
            <a:cxnLst/>
            <a:rect l="l" t="t" r="r" b="b"/>
            <a:pathLst>
              <a:path w="1287779" h="412750">
                <a:moveTo>
                  <a:pt x="68580" y="0"/>
                </a:moveTo>
                <a:lnTo>
                  <a:pt x="43398" y="5893"/>
                </a:lnTo>
                <a:lnTo>
                  <a:pt x="21431" y="21431"/>
                </a:lnTo>
                <a:lnTo>
                  <a:pt x="5893" y="43398"/>
                </a:lnTo>
                <a:lnTo>
                  <a:pt x="0" y="68580"/>
                </a:lnTo>
                <a:lnTo>
                  <a:pt x="0" y="344170"/>
                </a:lnTo>
                <a:lnTo>
                  <a:pt x="5893" y="369351"/>
                </a:lnTo>
                <a:lnTo>
                  <a:pt x="21431" y="391318"/>
                </a:lnTo>
                <a:lnTo>
                  <a:pt x="43398" y="406856"/>
                </a:lnTo>
                <a:lnTo>
                  <a:pt x="68580" y="412750"/>
                </a:lnTo>
                <a:lnTo>
                  <a:pt x="1219200" y="412750"/>
                </a:lnTo>
                <a:lnTo>
                  <a:pt x="1243845" y="406856"/>
                </a:lnTo>
                <a:lnTo>
                  <a:pt x="1265872" y="391318"/>
                </a:lnTo>
                <a:lnTo>
                  <a:pt x="1281707" y="369351"/>
                </a:lnTo>
                <a:lnTo>
                  <a:pt x="1287780" y="344170"/>
                </a:lnTo>
                <a:lnTo>
                  <a:pt x="1287780" y="68580"/>
                </a:lnTo>
                <a:lnTo>
                  <a:pt x="1281707" y="43398"/>
                </a:lnTo>
                <a:lnTo>
                  <a:pt x="1265872" y="21431"/>
                </a:lnTo>
                <a:lnTo>
                  <a:pt x="1243845" y="5893"/>
                </a:lnTo>
                <a:lnTo>
                  <a:pt x="1219200" y="0"/>
                </a:lnTo>
                <a:lnTo>
                  <a:pt x="68580" y="0"/>
                </a:lnTo>
                <a:close/>
              </a:path>
            </a:pathLst>
          </a:custGeom>
          <a:ln w="9344">
            <a:solidFill>
              <a:srgbClr val="000000"/>
            </a:solidFill>
          </a:ln>
        </p:spPr>
        <p:txBody>
          <a:bodyPr wrap="square" lIns="0" tIns="0" rIns="0" bIns="0" rtlCol="0"/>
          <a:lstStyle/>
          <a:p>
            <a:endParaRPr/>
          </a:p>
        </p:txBody>
      </p:sp>
      <p:sp>
        <p:nvSpPr>
          <p:cNvPr id="462" name="object 462"/>
          <p:cNvSpPr/>
          <p:nvPr/>
        </p:nvSpPr>
        <p:spPr>
          <a:xfrm>
            <a:off x="2331720" y="5339079"/>
            <a:ext cx="0" cy="0"/>
          </a:xfrm>
          <a:custGeom>
            <a:avLst/>
            <a:gdLst/>
            <a:ahLst/>
            <a:cxnLst/>
            <a:rect l="l" t="t" r="r" b="b"/>
            <a:pathLst>
              <a:path>
                <a:moveTo>
                  <a:pt x="0" y="0"/>
                </a:moveTo>
                <a:lnTo>
                  <a:pt x="0" y="0"/>
                </a:lnTo>
              </a:path>
            </a:pathLst>
          </a:custGeom>
          <a:ln w="9344">
            <a:solidFill>
              <a:srgbClr val="000000"/>
            </a:solidFill>
          </a:ln>
        </p:spPr>
        <p:txBody>
          <a:bodyPr wrap="square" lIns="0" tIns="0" rIns="0" bIns="0" rtlCol="0"/>
          <a:lstStyle/>
          <a:p>
            <a:endParaRPr/>
          </a:p>
        </p:txBody>
      </p:sp>
      <p:sp>
        <p:nvSpPr>
          <p:cNvPr id="463" name="object 463"/>
          <p:cNvSpPr/>
          <p:nvPr/>
        </p:nvSpPr>
        <p:spPr>
          <a:xfrm>
            <a:off x="3619500" y="5751829"/>
            <a:ext cx="0" cy="0"/>
          </a:xfrm>
          <a:custGeom>
            <a:avLst/>
            <a:gdLst/>
            <a:ahLst/>
            <a:cxnLst/>
            <a:rect l="l" t="t" r="r" b="b"/>
            <a:pathLst>
              <a:path>
                <a:moveTo>
                  <a:pt x="0" y="0"/>
                </a:moveTo>
                <a:lnTo>
                  <a:pt x="0" y="0"/>
                </a:lnTo>
              </a:path>
            </a:pathLst>
          </a:custGeom>
          <a:ln w="9344">
            <a:solidFill>
              <a:srgbClr val="000000"/>
            </a:solidFill>
          </a:ln>
        </p:spPr>
        <p:txBody>
          <a:bodyPr wrap="square" lIns="0" tIns="0" rIns="0" bIns="0" rtlCol="0"/>
          <a:lstStyle/>
          <a:p>
            <a:endParaRPr/>
          </a:p>
        </p:txBody>
      </p:sp>
      <p:sp>
        <p:nvSpPr>
          <p:cNvPr id="464" name="object 464"/>
          <p:cNvSpPr txBox="1"/>
          <p:nvPr/>
        </p:nvSpPr>
        <p:spPr>
          <a:xfrm>
            <a:off x="2578100" y="5393690"/>
            <a:ext cx="795020" cy="208279"/>
          </a:xfrm>
          <a:prstGeom prst="rect">
            <a:avLst/>
          </a:prstGeom>
        </p:spPr>
        <p:txBody>
          <a:bodyPr vert="horz" wrap="square" lIns="0" tIns="12700" rIns="0" bIns="0" rtlCol="0">
            <a:spAutoFit/>
          </a:bodyPr>
          <a:lstStyle/>
          <a:p>
            <a:pPr marL="12700">
              <a:lnSpc>
                <a:spcPct val="100000"/>
              </a:lnSpc>
              <a:spcBef>
                <a:spcPts val="100"/>
              </a:spcBef>
            </a:pPr>
            <a:r>
              <a:rPr sz="1200" spc="-5" dirty="0">
                <a:latin typeface="Arial"/>
                <a:cs typeface="Arial"/>
              </a:rPr>
              <a:t>В</a:t>
            </a:r>
            <a:r>
              <a:rPr sz="1200" spc="-10" dirty="0">
                <a:latin typeface="Arial"/>
                <a:cs typeface="Arial"/>
              </a:rPr>
              <a:t>і</a:t>
            </a:r>
            <a:r>
              <a:rPr sz="1200" spc="-5" dirty="0">
                <a:latin typeface="Arial"/>
                <a:cs typeface="Arial"/>
              </a:rPr>
              <a:t>дд</a:t>
            </a:r>
            <a:r>
              <a:rPr sz="1200" spc="-10" dirty="0">
                <a:latin typeface="Arial"/>
                <a:cs typeface="Arial"/>
              </a:rPr>
              <a:t>і</a:t>
            </a:r>
            <a:r>
              <a:rPr sz="1200" spc="-5" dirty="0">
                <a:latin typeface="Arial"/>
                <a:cs typeface="Arial"/>
              </a:rPr>
              <a:t>л</a:t>
            </a:r>
            <a:r>
              <a:rPr sz="1200" dirty="0">
                <a:latin typeface="Arial"/>
                <a:cs typeface="Arial"/>
              </a:rPr>
              <a:t>е</a:t>
            </a:r>
            <a:r>
              <a:rPr sz="1200" spc="-5" dirty="0">
                <a:latin typeface="Arial"/>
                <a:cs typeface="Arial"/>
              </a:rPr>
              <a:t>нн</a:t>
            </a:r>
            <a:r>
              <a:rPr sz="1200" dirty="0">
                <a:latin typeface="Arial"/>
                <a:cs typeface="Arial"/>
              </a:rPr>
              <a:t>я</a:t>
            </a:r>
            <a:endParaRPr sz="1200">
              <a:latin typeface="Arial"/>
              <a:cs typeface="Arial"/>
            </a:endParaRPr>
          </a:p>
        </p:txBody>
      </p:sp>
      <p:sp>
        <p:nvSpPr>
          <p:cNvPr id="465" name="object 465"/>
          <p:cNvSpPr/>
          <p:nvPr/>
        </p:nvSpPr>
        <p:spPr>
          <a:xfrm>
            <a:off x="1469389" y="5891529"/>
            <a:ext cx="1002030" cy="412750"/>
          </a:xfrm>
          <a:custGeom>
            <a:avLst/>
            <a:gdLst/>
            <a:ahLst/>
            <a:cxnLst/>
            <a:rect l="l" t="t" r="r" b="b"/>
            <a:pathLst>
              <a:path w="1002030" h="412750">
                <a:moveTo>
                  <a:pt x="68579" y="0"/>
                </a:moveTo>
                <a:lnTo>
                  <a:pt x="43398" y="5893"/>
                </a:lnTo>
                <a:lnTo>
                  <a:pt x="21431" y="21431"/>
                </a:lnTo>
                <a:lnTo>
                  <a:pt x="5893" y="43398"/>
                </a:lnTo>
                <a:lnTo>
                  <a:pt x="0" y="68580"/>
                </a:lnTo>
                <a:lnTo>
                  <a:pt x="0" y="344170"/>
                </a:lnTo>
                <a:lnTo>
                  <a:pt x="5893" y="369351"/>
                </a:lnTo>
                <a:lnTo>
                  <a:pt x="21431" y="391318"/>
                </a:lnTo>
                <a:lnTo>
                  <a:pt x="43398" y="406856"/>
                </a:lnTo>
                <a:lnTo>
                  <a:pt x="68579" y="412750"/>
                </a:lnTo>
                <a:lnTo>
                  <a:pt x="933449" y="412750"/>
                </a:lnTo>
                <a:lnTo>
                  <a:pt x="958631" y="406856"/>
                </a:lnTo>
                <a:lnTo>
                  <a:pt x="980598" y="391318"/>
                </a:lnTo>
                <a:lnTo>
                  <a:pt x="996136" y="369351"/>
                </a:lnTo>
                <a:lnTo>
                  <a:pt x="1002029" y="344170"/>
                </a:lnTo>
                <a:lnTo>
                  <a:pt x="1002029" y="68580"/>
                </a:lnTo>
                <a:lnTo>
                  <a:pt x="996136" y="43398"/>
                </a:lnTo>
                <a:lnTo>
                  <a:pt x="980598" y="21431"/>
                </a:lnTo>
                <a:lnTo>
                  <a:pt x="958631" y="5893"/>
                </a:lnTo>
                <a:lnTo>
                  <a:pt x="933449" y="0"/>
                </a:lnTo>
                <a:lnTo>
                  <a:pt x="68579" y="0"/>
                </a:lnTo>
                <a:close/>
              </a:path>
            </a:pathLst>
          </a:custGeom>
          <a:ln w="9344">
            <a:solidFill>
              <a:srgbClr val="000000"/>
            </a:solidFill>
          </a:ln>
        </p:spPr>
        <p:txBody>
          <a:bodyPr wrap="square" lIns="0" tIns="0" rIns="0" bIns="0" rtlCol="0"/>
          <a:lstStyle/>
          <a:p>
            <a:endParaRPr/>
          </a:p>
        </p:txBody>
      </p:sp>
      <p:sp>
        <p:nvSpPr>
          <p:cNvPr id="466" name="object 466"/>
          <p:cNvSpPr/>
          <p:nvPr/>
        </p:nvSpPr>
        <p:spPr>
          <a:xfrm>
            <a:off x="1469389" y="5891529"/>
            <a:ext cx="0" cy="0"/>
          </a:xfrm>
          <a:custGeom>
            <a:avLst/>
            <a:gdLst/>
            <a:ahLst/>
            <a:cxnLst/>
            <a:rect l="l" t="t" r="r" b="b"/>
            <a:pathLst>
              <a:path>
                <a:moveTo>
                  <a:pt x="0" y="0"/>
                </a:moveTo>
                <a:lnTo>
                  <a:pt x="0" y="0"/>
                </a:lnTo>
              </a:path>
            </a:pathLst>
          </a:custGeom>
          <a:ln w="9344">
            <a:solidFill>
              <a:srgbClr val="000000"/>
            </a:solidFill>
          </a:ln>
        </p:spPr>
        <p:txBody>
          <a:bodyPr wrap="square" lIns="0" tIns="0" rIns="0" bIns="0" rtlCol="0"/>
          <a:lstStyle/>
          <a:p>
            <a:endParaRPr/>
          </a:p>
        </p:txBody>
      </p:sp>
      <p:sp>
        <p:nvSpPr>
          <p:cNvPr id="467" name="object 467"/>
          <p:cNvSpPr/>
          <p:nvPr/>
        </p:nvSpPr>
        <p:spPr>
          <a:xfrm>
            <a:off x="2471420" y="6304279"/>
            <a:ext cx="0" cy="0"/>
          </a:xfrm>
          <a:custGeom>
            <a:avLst/>
            <a:gdLst/>
            <a:ahLst/>
            <a:cxnLst/>
            <a:rect l="l" t="t" r="r" b="b"/>
            <a:pathLst>
              <a:path>
                <a:moveTo>
                  <a:pt x="0" y="0"/>
                </a:moveTo>
                <a:lnTo>
                  <a:pt x="0" y="0"/>
                </a:lnTo>
              </a:path>
            </a:pathLst>
          </a:custGeom>
          <a:ln w="9344">
            <a:solidFill>
              <a:srgbClr val="000000"/>
            </a:solidFill>
          </a:ln>
        </p:spPr>
        <p:txBody>
          <a:bodyPr wrap="square" lIns="0" tIns="0" rIns="0" bIns="0" rtlCol="0"/>
          <a:lstStyle/>
          <a:p>
            <a:endParaRPr/>
          </a:p>
        </p:txBody>
      </p:sp>
      <p:sp>
        <p:nvSpPr>
          <p:cNvPr id="468" name="object 468"/>
          <p:cNvSpPr txBox="1"/>
          <p:nvPr/>
        </p:nvSpPr>
        <p:spPr>
          <a:xfrm>
            <a:off x="1567180" y="5944870"/>
            <a:ext cx="568325" cy="208279"/>
          </a:xfrm>
          <a:prstGeom prst="rect">
            <a:avLst/>
          </a:prstGeom>
        </p:spPr>
        <p:txBody>
          <a:bodyPr vert="horz" wrap="square" lIns="0" tIns="12700" rIns="0" bIns="0" rtlCol="0">
            <a:spAutoFit/>
          </a:bodyPr>
          <a:lstStyle/>
          <a:p>
            <a:pPr marL="12700">
              <a:lnSpc>
                <a:spcPct val="100000"/>
              </a:lnSpc>
              <a:spcBef>
                <a:spcPts val="100"/>
              </a:spcBef>
            </a:pPr>
            <a:r>
              <a:rPr sz="1200" spc="-5" dirty="0">
                <a:latin typeface="Arial"/>
                <a:cs typeface="Arial"/>
              </a:rPr>
              <a:t>Д</a:t>
            </a:r>
            <a:r>
              <a:rPr sz="1200" dirty="0">
                <a:latin typeface="Arial"/>
                <a:cs typeface="Arial"/>
              </a:rPr>
              <a:t>і</a:t>
            </a:r>
            <a:r>
              <a:rPr sz="1200" spc="-5" dirty="0">
                <a:latin typeface="Arial"/>
                <a:cs typeface="Arial"/>
              </a:rPr>
              <a:t>л</a:t>
            </a:r>
            <a:r>
              <a:rPr sz="1200" spc="-15" dirty="0">
                <a:latin typeface="Arial"/>
                <a:cs typeface="Arial"/>
              </a:rPr>
              <a:t>я</a:t>
            </a:r>
            <a:r>
              <a:rPr sz="1200" spc="-5" dirty="0">
                <a:latin typeface="Arial"/>
                <a:cs typeface="Arial"/>
              </a:rPr>
              <a:t>н</a:t>
            </a:r>
            <a:r>
              <a:rPr sz="1200" dirty="0">
                <a:latin typeface="Arial"/>
                <a:cs typeface="Arial"/>
              </a:rPr>
              <a:t>ка</a:t>
            </a:r>
            <a:endParaRPr sz="1200">
              <a:latin typeface="Arial"/>
              <a:cs typeface="Arial"/>
            </a:endParaRPr>
          </a:p>
        </p:txBody>
      </p:sp>
      <p:sp>
        <p:nvSpPr>
          <p:cNvPr id="469" name="object 469"/>
          <p:cNvSpPr/>
          <p:nvPr/>
        </p:nvSpPr>
        <p:spPr>
          <a:xfrm>
            <a:off x="4192270" y="5332729"/>
            <a:ext cx="1430020" cy="412750"/>
          </a:xfrm>
          <a:custGeom>
            <a:avLst/>
            <a:gdLst/>
            <a:ahLst/>
            <a:cxnLst/>
            <a:rect l="l" t="t" r="r" b="b"/>
            <a:pathLst>
              <a:path w="1430020" h="412750">
                <a:moveTo>
                  <a:pt x="68579" y="0"/>
                </a:moveTo>
                <a:lnTo>
                  <a:pt x="43398" y="5893"/>
                </a:lnTo>
                <a:lnTo>
                  <a:pt x="21431" y="21431"/>
                </a:lnTo>
                <a:lnTo>
                  <a:pt x="5893" y="43398"/>
                </a:lnTo>
                <a:lnTo>
                  <a:pt x="0" y="68580"/>
                </a:lnTo>
                <a:lnTo>
                  <a:pt x="0" y="342900"/>
                </a:lnTo>
                <a:lnTo>
                  <a:pt x="5893" y="368280"/>
                </a:lnTo>
                <a:lnTo>
                  <a:pt x="21431" y="390683"/>
                </a:lnTo>
                <a:lnTo>
                  <a:pt x="43398" y="406657"/>
                </a:lnTo>
                <a:lnTo>
                  <a:pt x="68579" y="412750"/>
                </a:lnTo>
                <a:lnTo>
                  <a:pt x="1361439" y="412750"/>
                </a:lnTo>
                <a:lnTo>
                  <a:pt x="1386621" y="406657"/>
                </a:lnTo>
                <a:lnTo>
                  <a:pt x="1408588" y="390683"/>
                </a:lnTo>
                <a:lnTo>
                  <a:pt x="1424126" y="368280"/>
                </a:lnTo>
                <a:lnTo>
                  <a:pt x="1430019" y="342900"/>
                </a:lnTo>
                <a:lnTo>
                  <a:pt x="1430019" y="68580"/>
                </a:lnTo>
                <a:lnTo>
                  <a:pt x="1424126" y="43398"/>
                </a:lnTo>
                <a:lnTo>
                  <a:pt x="1408588" y="21431"/>
                </a:lnTo>
                <a:lnTo>
                  <a:pt x="1386621" y="5893"/>
                </a:lnTo>
                <a:lnTo>
                  <a:pt x="1361439" y="0"/>
                </a:lnTo>
                <a:lnTo>
                  <a:pt x="68579" y="0"/>
                </a:lnTo>
                <a:close/>
              </a:path>
            </a:pathLst>
          </a:custGeom>
          <a:ln w="9344">
            <a:solidFill>
              <a:srgbClr val="000000"/>
            </a:solidFill>
          </a:ln>
        </p:spPr>
        <p:txBody>
          <a:bodyPr wrap="square" lIns="0" tIns="0" rIns="0" bIns="0" rtlCol="0"/>
          <a:lstStyle/>
          <a:p>
            <a:endParaRPr/>
          </a:p>
        </p:txBody>
      </p:sp>
      <p:sp>
        <p:nvSpPr>
          <p:cNvPr id="470" name="object 470"/>
          <p:cNvSpPr/>
          <p:nvPr/>
        </p:nvSpPr>
        <p:spPr>
          <a:xfrm>
            <a:off x="4192270" y="5332729"/>
            <a:ext cx="0" cy="0"/>
          </a:xfrm>
          <a:custGeom>
            <a:avLst/>
            <a:gdLst/>
            <a:ahLst/>
            <a:cxnLst/>
            <a:rect l="l" t="t" r="r" b="b"/>
            <a:pathLst>
              <a:path>
                <a:moveTo>
                  <a:pt x="0" y="0"/>
                </a:moveTo>
                <a:lnTo>
                  <a:pt x="0" y="0"/>
                </a:lnTo>
              </a:path>
            </a:pathLst>
          </a:custGeom>
          <a:ln w="9344">
            <a:solidFill>
              <a:srgbClr val="000000"/>
            </a:solidFill>
          </a:ln>
        </p:spPr>
        <p:txBody>
          <a:bodyPr wrap="square" lIns="0" tIns="0" rIns="0" bIns="0" rtlCol="0"/>
          <a:lstStyle/>
          <a:p>
            <a:endParaRPr/>
          </a:p>
        </p:txBody>
      </p:sp>
      <p:sp>
        <p:nvSpPr>
          <p:cNvPr id="471" name="object 471"/>
          <p:cNvSpPr/>
          <p:nvPr/>
        </p:nvSpPr>
        <p:spPr>
          <a:xfrm>
            <a:off x="5622290" y="5745479"/>
            <a:ext cx="0" cy="0"/>
          </a:xfrm>
          <a:custGeom>
            <a:avLst/>
            <a:gdLst/>
            <a:ahLst/>
            <a:cxnLst/>
            <a:rect l="l" t="t" r="r" b="b"/>
            <a:pathLst>
              <a:path>
                <a:moveTo>
                  <a:pt x="0" y="0"/>
                </a:moveTo>
                <a:lnTo>
                  <a:pt x="0" y="0"/>
                </a:lnTo>
              </a:path>
            </a:pathLst>
          </a:custGeom>
          <a:ln w="9344">
            <a:solidFill>
              <a:srgbClr val="000000"/>
            </a:solidFill>
          </a:ln>
        </p:spPr>
        <p:txBody>
          <a:bodyPr wrap="square" lIns="0" tIns="0" rIns="0" bIns="0" rtlCol="0"/>
          <a:lstStyle/>
          <a:p>
            <a:endParaRPr/>
          </a:p>
        </p:txBody>
      </p:sp>
      <p:sp>
        <p:nvSpPr>
          <p:cNvPr id="472" name="object 472"/>
          <p:cNvSpPr txBox="1"/>
          <p:nvPr/>
        </p:nvSpPr>
        <p:spPr>
          <a:xfrm>
            <a:off x="4288790" y="5386070"/>
            <a:ext cx="988694" cy="208279"/>
          </a:xfrm>
          <a:prstGeom prst="rect">
            <a:avLst/>
          </a:prstGeom>
        </p:spPr>
        <p:txBody>
          <a:bodyPr vert="horz" wrap="square" lIns="0" tIns="12700" rIns="0" bIns="0" rtlCol="0">
            <a:spAutoFit/>
          </a:bodyPr>
          <a:lstStyle/>
          <a:p>
            <a:pPr marL="12700">
              <a:lnSpc>
                <a:spcPct val="100000"/>
              </a:lnSpc>
              <a:spcBef>
                <a:spcPts val="100"/>
              </a:spcBef>
            </a:pPr>
            <a:r>
              <a:rPr sz="1200" dirty="0">
                <a:latin typeface="Arial"/>
                <a:cs typeface="Arial"/>
              </a:rPr>
              <a:t>Поточна</a:t>
            </a:r>
            <a:r>
              <a:rPr sz="1200" spc="-75" dirty="0">
                <a:latin typeface="Arial"/>
                <a:cs typeface="Arial"/>
              </a:rPr>
              <a:t> </a:t>
            </a:r>
            <a:r>
              <a:rPr sz="1200" spc="-5" dirty="0">
                <a:latin typeface="Arial"/>
                <a:cs typeface="Arial"/>
              </a:rPr>
              <a:t>лінія</a:t>
            </a:r>
            <a:endParaRPr sz="1200">
              <a:latin typeface="Arial"/>
              <a:cs typeface="Arial"/>
            </a:endParaRPr>
          </a:p>
        </p:txBody>
      </p:sp>
      <p:sp>
        <p:nvSpPr>
          <p:cNvPr id="473" name="object 473"/>
          <p:cNvSpPr/>
          <p:nvPr/>
        </p:nvSpPr>
        <p:spPr>
          <a:xfrm>
            <a:off x="3475990" y="5891529"/>
            <a:ext cx="1431290" cy="412750"/>
          </a:xfrm>
          <a:custGeom>
            <a:avLst/>
            <a:gdLst/>
            <a:ahLst/>
            <a:cxnLst/>
            <a:rect l="l" t="t" r="r" b="b"/>
            <a:pathLst>
              <a:path w="1431289" h="412750">
                <a:moveTo>
                  <a:pt x="68580" y="0"/>
                </a:moveTo>
                <a:lnTo>
                  <a:pt x="43398" y="5893"/>
                </a:lnTo>
                <a:lnTo>
                  <a:pt x="21431" y="21431"/>
                </a:lnTo>
                <a:lnTo>
                  <a:pt x="5893" y="43398"/>
                </a:lnTo>
                <a:lnTo>
                  <a:pt x="0" y="68580"/>
                </a:lnTo>
                <a:lnTo>
                  <a:pt x="0" y="344170"/>
                </a:lnTo>
                <a:lnTo>
                  <a:pt x="5893" y="369351"/>
                </a:lnTo>
                <a:lnTo>
                  <a:pt x="21431" y="391318"/>
                </a:lnTo>
                <a:lnTo>
                  <a:pt x="43398" y="406856"/>
                </a:lnTo>
                <a:lnTo>
                  <a:pt x="68580" y="412750"/>
                </a:lnTo>
                <a:lnTo>
                  <a:pt x="1361439" y="412750"/>
                </a:lnTo>
                <a:lnTo>
                  <a:pt x="1386820" y="406856"/>
                </a:lnTo>
                <a:lnTo>
                  <a:pt x="1409223" y="391318"/>
                </a:lnTo>
                <a:lnTo>
                  <a:pt x="1425197" y="369351"/>
                </a:lnTo>
                <a:lnTo>
                  <a:pt x="1431289" y="344170"/>
                </a:lnTo>
                <a:lnTo>
                  <a:pt x="1431289" y="68580"/>
                </a:lnTo>
                <a:lnTo>
                  <a:pt x="1425197" y="43398"/>
                </a:lnTo>
                <a:lnTo>
                  <a:pt x="1409223" y="21431"/>
                </a:lnTo>
                <a:lnTo>
                  <a:pt x="1386820" y="5893"/>
                </a:lnTo>
                <a:lnTo>
                  <a:pt x="1361439" y="0"/>
                </a:lnTo>
                <a:lnTo>
                  <a:pt x="68580" y="0"/>
                </a:lnTo>
                <a:close/>
              </a:path>
            </a:pathLst>
          </a:custGeom>
          <a:ln w="9344">
            <a:solidFill>
              <a:srgbClr val="000000"/>
            </a:solidFill>
          </a:ln>
        </p:spPr>
        <p:txBody>
          <a:bodyPr wrap="square" lIns="0" tIns="0" rIns="0" bIns="0" rtlCol="0"/>
          <a:lstStyle/>
          <a:p>
            <a:endParaRPr/>
          </a:p>
        </p:txBody>
      </p:sp>
      <p:sp>
        <p:nvSpPr>
          <p:cNvPr id="474" name="object 474"/>
          <p:cNvSpPr/>
          <p:nvPr/>
        </p:nvSpPr>
        <p:spPr>
          <a:xfrm>
            <a:off x="3475990" y="5891529"/>
            <a:ext cx="0" cy="0"/>
          </a:xfrm>
          <a:custGeom>
            <a:avLst/>
            <a:gdLst/>
            <a:ahLst/>
            <a:cxnLst/>
            <a:rect l="l" t="t" r="r" b="b"/>
            <a:pathLst>
              <a:path>
                <a:moveTo>
                  <a:pt x="0" y="0"/>
                </a:moveTo>
                <a:lnTo>
                  <a:pt x="0" y="0"/>
                </a:lnTo>
              </a:path>
            </a:pathLst>
          </a:custGeom>
          <a:ln w="9344">
            <a:solidFill>
              <a:srgbClr val="000000"/>
            </a:solidFill>
          </a:ln>
        </p:spPr>
        <p:txBody>
          <a:bodyPr wrap="square" lIns="0" tIns="0" rIns="0" bIns="0" rtlCol="0"/>
          <a:lstStyle/>
          <a:p>
            <a:endParaRPr/>
          </a:p>
        </p:txBody>
      </p:sp>
      <p:sp>
        <p:nvSpPr>
          <p:cNvPr id="475" name="object 475"/>
          <p:cNvSpPr/>
          <p:nvPr/>
        </p:nvSpPr>
        <p:spPr>
          <a:xfrm>
            <a:off x="4907279" y="6304279"/>
            <a:ext cx="0" cy="0"/>
          </a:xfrm>
          <a:custGeom>
            <a:avLst/>
            <a:gdLst/>
            <a:ahLst/>
            <a:cxnLst/>
            <a:rect l="l" t="t" r="r" b="b"/>
            <a:pathLst>
              <a:path>
                <a:moveTo>
                  <a:pt x="0" y="0"/>
                </a:moveTo>
                <a:lnTo>
                  <a:pt x="0" y="0"/>
                </a:lnTo>
              </a:path>
            </a:pathLst>
          </a:custGeom>
          <a:ln w="9344">
            <a:solidFill>
              <a:srgbClr val="000000"/>
            </a:solidFill>
          </a:ln>
        </p:spPr>
        <p:txBody>
          <a:bodyPr wrap="square" lIns="0" tIns="0" rIns="0" bIns="0" rtlCol="0"/>
          <a:lstStyle/>
          <a:p>
            <a:endParaRPr/>
          </a:p>
        </p:txBody>
      </p:sp>
      <p:sp>
        <p:nvSpPr>
          <p:cNvPr id="476" name="object 476"/>
          <p:cNvSpPr txBox="1"/>
          <p:nvPr/>
        </p:nvSpPr>
        <p:spPr>
          <a:xfrm>
            <a:off x="3572509" y="5944870"/>
            <a:ext cx="1021080" cy="208279"/>
          </a:xfrm>
          <a:prstGeom prst="rect">
            <a:avLst/>
          </a:prstGeom>
        </p:spPr>
        <p:txBody>
          <a:bodyPr vert="horz" wrap="square" lIns="0" tIns="12700" rIns="0" bIns="0" rtlCol="0">
            <a:spAutoFit/>
          </a:bodyPr>
          <a:lstStyle/>
          <a:p>
            <a:pPr marL="12700">
              <a:lnSpc>
                <a:spcPct val="100000"/>
              </a:lnSpc>
              <a:spcBef>
                <a:spcPts val="100"/>
              </a:spcBef>
            </a:pPr>
            <a:r>
              <a:rPr sz="1200" spc="-5" dirty="0">
                <a:latin typeface="Arial"/>
                <a:cs typeface="Arial"/>
              </a:rPr>
              <a:t>Робоче</a:t>
            </a:r>
            <a:r>
              <a:rPr sz="1200" spc="280" dirty="0">
                <a:latin typeface="Arial"/>
                <a:cs typeface="Arial"/>
              </a:rPr>
              <a:t> </a:t>
            </a:r>
            <a:r>
              <a:rPr sz="1200" spc="-5" dirty="0">
                <a:latin typeface="Arial"/>
                <a:cs typeface="Arial"/>
              </a:rPr>
              <a:t>місце</a:t>
            </a:r>
            <a:endParaRPr sz="1200">
              <a:latin typeface="Arial"/>
              <a:cs typeface="Arial"/>
            </a:endParaRPr>
          </a:p>
        </p:txBody>
      </p:sp>
      <p:sp>
        <p:nvSpPr>
          <p:cNvPr id="477" name="object 477"/>
          <p:cNvSpPr/>
          <p:nvPr/>
        </p:nvSpPr>
        <p:spPr>
          <a:xfrm>
            <a:off x="2184400" y="5045709"/>
            <a:ext cx="0" cy="768350"/>
          </a:xfrm>
          <a:custGeom>
            <a:avLst/>
            <a:gdLst/>
            <a:ahLst/>
            <a:cxnLst/>
            <a:rect l="l" t="t" r="r" b="b"/>
            <a:pathLst>
              <a:path h="768350">
                <a:moveTo>
                  <a:pt x="0" y="0"/>
                </a:moveTo>
                <a:lnTo>
                  <a:pt x="0" y="768349"/>
                </a:lnTo>
              </a:path>
            </a:pathLst>
          </a:custGeom>
          <a:ln w="8890">
            <a:solidFill>
              <a:srgbClr val="000000"/>
            </a:solidFill>
          </a:ln>
        </p:spPr>
        <p:txBody>
          <a:bodyPr wrap="square" lIns="0" tIns="0" rIns="0" bIns="0" rtlCol="0"/>
          <a:lstStyle/>
          <a:p>
            <a:endParaRPr/>
          </a:p>
        </p:txBody>
      </p:sp>
      <p:sp>
        <p:nvSpPr>
          <p:cNvPr id="478" name="object 478"/>
          <p:cNvSpPr/>
          <p:nvPr/>
        </p:nvSpPr>
        <p:spPr>
          <a:xfrm>
            <a:off x="2147570" y="5808979"/>
            <a:ext cx="74930" cy="76200"/>
          </a:xfrm>
          <a:custGeom>
            <a:avLst/>
            <a:gdLst/>
            <a:ahLst/>
            <a:cxnLst/>
            <a:rect l="l" t="t" r="r" b="b"/>
            <a:pathLst>
              <a:path w="74930" h="76200">
                <a:moveTo>
                  <a:pt x="74930" y="0"/>
                </a:moveTo>
                <a:lnTo>
                  <a:pt x="0" y="0"/>
                </a:lnTo>
                <a:lnTo>
                  <a:pt x="36830" y="76200"/>
                </a:lnTo>
                <a:lnTo>
                  <a:pt x="74930" y="0"/>
                </a:lnTo>
                <a:close/>
              </a:path>
            </a:pathLst>
          </a:custGeom>
          <a:solidFill>
            <a:srgbClr val="000000"/>
          </a:solidFill>
        </p:spPr>
        <p:txBody>
          <a:bodyPr wrap="square" lIns="0" tIns="0" rIns="0" bIns="0" rtlCol="0"/>
          <a:lstStyle/>
          <a:p>
            <a:endParaRPr/>
          </a:p>
        </p:txBody>
      </p:sp>
      <p:sp>
        <p:nvSpPr>
          <p:cNvPr id="479" name="object 479"/>
          <p:cNvSpPr/>
          <p:nvPr/>
        </p:nvSpPr>
        <p:spPr>
          <a:xfrm>
            <a:off x="3905250" y="5053329"/>
            <a:ext cx="0" cy="768350"/>
          </a:xfrm>
          <a:custGeom>
            <a:avLst/>
            <a:gdLst/>
            <a:ahLst/>
            <a:cxnLst/>
            <a:rect l="l" t="t" r="r" b="b"/>
            <a:pathLst>
              <a:path h="768350">
                <a:moveTo>
                  <a:pt x="0" y="0"/>
                </a:moveTo>
                <a:lnTo>
                  <a:pt x="0" y="768350"/>
                </a:lnTo>
              </a:path>
            </a:pathLst>
          </a:custGeom>
          <a:ln w="8890">
            <a:solidFill>
              <a:srgbClr val="000000"/>
            </a:solidFill>
          </a:ln>
        </p:spPr>
        <p:txBody>
          <a:bodyPr wrap="square" lIns="0" tIns="0" rIns="0" bIns="0" rtlCol="0"/>
          <a:lstStyle/>
          <a:p>
            <a:endParaRPr/>
          </a:p>
        </p:txBody>
      </p:sp>
      <p:sp>
        <p:nvSpPr>
          <p:cNvPr id="480" name="object 480"/>
          <p:cNvSpPr/>
          <p:nvPr/>
        </p:nvSpPr>
        <p:spPr>
          <a:xfrm>
            <a:off x="3868420" y="5816600"/>
            <a:ext cx="74930" cy="74930"/>
          </a:xfrm>
          <a:custGeom>
            <a:avLst/>
            <a:gdLst/>
            <a:ahLst/>
            <a:cxnLst/>
            <a:rect l="l" t="t" r="r" b="b"/>
            <a:pathLst>
              <a:path w="74929" h="74929">
                <a:moveTo>
                  <a:pt x="74929" y="0"/>
                </a:moveTo>
                <a:lnTo>
                  <a:pt x="0" y="0"/>
                </a:lnTo>
                <a:lnTo>
                  <a:pt x="36829" y="74930"/>
                </a:lnTo>
                <a:lnTo>
                  <a:pt x="74929" y="0"/>
                </a:lnTo>
                <a:close/>
              </a:path>
            </a:pathLst>
          </a:custGeom>
          <a:solidFill>
            <a:srgbClr val="000000"/>
          </a:solidFill>
        </p:spPr>
        <p:txBody>
          <a:bodyPr wrap="square" lIns="0" tIns="0" rIns="0" bIns="0" rtlCol="0"/>
          <a:lstStyle/>
          <a:p>
            <a:endParaRPr/>
          </a:p>
        </p:txBody>
      </p:sp>
      <p:sp>
        <p:nvSpPr>
          <p:cNvPr id="481" name="object 481"/>
          <p:cNvSpPr/>
          <p:nvPr/>
        </p:nvSpPr>
        <p:spPr>
          <a:xfrm>
            <a:off x="3045460" y="5053329"/>
            <a:ext cx="0" cy="201930"/>
          </a:xfrm>
          <a:custGeom>
            <a:avLst/>
            <a:gdLst/>
            <a:ahLst/>
            <a:cxnLst/>
            <a:rect l="l" t="t" r="r" b="b"/>
            <a:pathLst>
              <a:path h="201929">
                <a:moveTo>
                  <a:pt x="0" y="0"/>
                </a:moveTo>
                <a:lnTo>
                  <a:pt x="0" y="201930"/>
                </a:lnTo>
              </a:path>
            </a:pathLst>
          </a:custGeom>
          <a:ln w="8890">
            <a:solidFill>
              <a:srgbClr val="000000"/>
            </a:solidFill>
          </a:ln>
        </p:spPr>
        <p:txBody>
          <a:bodyPr wrap="square" lIns="0" tIns="0" rIns="0" bIns="0" rtlCol="0"/>
          <a:lstStyle/>
          <a:p>
            <a:endParaRPr/>
          </a:p>
        </p:txBody>
      </p:sp>
      <p:sp>
        <p:nvSpPr>
          <p:cNvPr id="482" name="object 482"/>
          <p:cNvSpPr/>
          <p:nvPr/>
        </p:nvSpPr>
        <p:spPr>
          <a:xfrm>
            <a:off x="3007360" y="5248909"/>
            <a:ext cx="74930" cy="76200"/>
          </a:xfrm>
          <a:custGeom>
            <a:avLst/>
            <a:gdLst/>
            <a:ahLst/>
            <a:cxnLst/>
            <a:rect l="l" t="t" r="r" b="b"/>
            <a:pathLst>
              <a:path w="74930" h="76200">
                <a:moveTo>
                  <a:pt x="0" y="0"/>
                </a:moveTo>
                <a:lnTo>
                  <a:pt x="36829" y="76199"/>
                </a:lnTo>
                <a:lnTo>
                  <a:pt x="74929" y="1269"/>
                </a:lnTo>
                <a:lnTo>
                  <a:pt x="0" y="0"/>
                </a:lnTo>
                <a:close/>
              </a:path>
            </a:pathLst>
          </a:custGeom>
          <a:solidFill>
            <a:srgbClr val="000000"/>
          </a:solidFill>
        </p:spPr>
        <p:txBody>
          <a:bodyPr wrap="square" lIns="0" tIns="0" rIns="0" bIns="0" rtlCol="0"/>
          <a:lstStyle/>
          <a:p>
            <a:endParaRPr/>
          </a:p>
        </p:txBody>
      </p:sp>
      <p:sp>
        <p:nvSpPr>
          <p:cNvPr id="483" name="object 483"/>
          <p:cNvSpPr/>
          <p:nvPr/>
        </p:nvSpPr>
        <p:spPr>
          <a:xfrm>
            <a:off x="1182369" y="4766309"/>
            <a:ext cx="715010" cy="0"/>
          </a:xfrm>
          <a:custGeom>
            <a:avLst/>
            <a:gdLst/>
            <a:ahLst/>
            <a:cxnLst/>
            <a:rect l="l" t="t" r="r" b="b"/>
            <a:pathLst>
              <a:path w="715010">
                <a:moveTo>
                  <a:pt x="715010" y="0"/>
                </a:moveTo>
                <a:lnTo>
                  <a:pt x="0" y="0"/>
                </a:lnTo>
              </a:path>
            </a:pathLst>
          </a:custGeom>
          <a:ln w="9344">
            <a:solidFill>
              <a:srgbClr val="000000"/>
            </a:solidFill>
          </a:ln>
        </p:spPr>
        <p:txBody>
          <a:bodyPr wrap="square" lIns="0" tIns="0" rIns="0" bIns="0" rtlCol="0"/>
          <a:lstStyle/>
          <a:p>
            <a:endParaRPr/>
          </a:p>
        </p:txBody>
      </p:sp>
      <p:sp>
        <p:nvSpPr>
          <p:cNvPr id="484" name="object 484"/>
          <p:cNvSpPr/>
          <p:nvPr/>
        </p:nvSpPr>
        <p:spPr>
          <a:xfrm>
            <a:off x="4479290" y="4773929"/>
            <a:ext cx="571500" cy="6350"/>
          </a:xfrm>
          <a:custGeom>
            <a:avLst/>
            <a:gdLst/>
            <a:ahLst/>
            <a:cxnLst/>
            <a:rect l="l" t="t" r="r" b="b"/>
            <a:pathLst>
              <a:path w="571500" h="6350">
                <a:moveTo>
                  <a:pt x="571500" y="0"/>
                </a:moveTo>
                <a:lnTo>
                  <a:pt x="0" y="6350"/>
                </a:lnTo>
              </a:path>
            </a:pathLst>
          </a:custGeom>
          <a:ln w="9344">
            <a:solidFill>
              <a:srgbClr val="000000"/>
            </a:solidFill>
          </a:ln>
        </p:spPr>
        <p:txBody>
          <a:bodyPr wrap="square" lIns="0" tIns="0" rIns="0" bIns="0" rtlCol="0"/>
          <a:lstStyle/>
          <a:p>
            <a:endParaRPr/>
          </a:p>
        </p:txBody>
      </p:sp>
      <p:sp>
        <p:nvSpPr>
          <p:cNvPr id="485" name="object 485"/>
          <p:cNvSpPr/>
          <p:nvPr/>
        </p:nvSpPr>
        <p:spPr>
          <a:xfrm>
            <a:off x="1184910" y="4780279"/>
            <a:ext cx="0" cy="481330"/>
          </a:xfrm>
          <a:custGeom>
            <a:avLst/>
            <a:gdLst/>
            <a:ahLst/>
            <a:cxnLst/>
            <a:rect l="l" t="t" r="r" b="b"/>
            <a:pathLst>
              <a:path h="481329">
                <a:moveTo>
                  <a:pt x="0" y="0"/>
                </a:moveTo>
                <a:lnTo>
                  <a:pt x="0" y="481330"/>
                </a:lnTo>
              </a:path>
            </a:pathLst>
          </a:custGeom>
          <a:ln w="8890">
            <a:solidFill>
              <a:srgbClr val="000000"/>
            </a:solidFill>
          </a:ln>
        </p:spPr>
        <p:txBody>
          <a:bodyPr wrap="square" lIns="0" tIns="0" rIns="0" bIns="0" rtlCol="0"/>
          <a:lstStyle/>
          <a:p>
            <a:endParaRPr/>
          </a:p>
        </p:txBody>
      </p:sp>
      <p:sp>
        <p:nvSpPr>
          <p:cNvPr id="486" name="object 486"/>
          <p:cNvSpPr/>
          <p:nvPr/>
        </p:nvSpPr>
        <p:spPr>
          <a:xfrm>
            <a:off x="1146810" y="5256529"/>
            <a:ext cx="74930" cy="76200"/>
          </a:xfrm>
          <a:custGeom>
            <a:avLst/>
            <a:gdLst/>
            <a:ahLst/>
            <a:cxnLst/>
            <a:rect l="l" t="t" r="r" b="b"/>
            <a:pathLst>
              <a:path w="74930" h="76200">
                <a:moveTo>
                  <a:pt x="74930" y="0"/>
                </a:moveTo>
                <a:lnTo>
                  <a:pt x="0" y="0"/>
                </a:lnTo>
                <a:lnTo>
                  <a:pt x="36830" y="76200"/>
                </a:lnTo>
                <a:lnTo>
                  <a:pt x="74930" y="0"/>
                </a:lnTo>
                <a:close/>
              </a:path>
            </a:pathLst>
          </a:custGeom>
          <a:solidFill>
            <a:srgbClr val="000000"/>
          </a:solidFill>
        </p:spPr>
        <p:txBody>
          <a:bodyPr wrap="square" lIns="0" tIns="0" rIns="0" bIns="0" rtlCol="0"/>
          <a:lstStyle/>
          <a:p>
            <a:endParaRPr/>
          </a:p>
        </p:txBody>
      </p:sp>
      <p:sp>
        <p:nvSpPr>
          <p:cNvPr id="487" name="object 487"/>
          <p:cNvSpPr/>
          <p:nvPr/>
        </p:nvSpPr>
        <p:spPr>
          <a:xfrm>
            <a:off x="5052059" y="4780279"/>
            <a:ext cx="2540" cy="481330"/>
          </a:xfrm>
          <a:custGeom>
            <a:avLst/>
            <a:gdLst/>
            <a:ahLst/>
            <a:cxnLst/>
            <a:rect l="l" t="t" r="r" b="b"/>
            <a:pathLst>
              <a:path w="2539" h="481329">
                <a:moveTo>
                  <a:pt x="2539" y="0"/>
                </a:moveTo>
                <a:lnTo>
                  <a:pt x="0" y="481330"/>
                </a:lnTo>
              </a:path>
            </a:pathLst>
          </a:custGeom>
          <a:ln w="8890">
            <a:solidFill>
              <a:srgbClr val="000000"/>
            </a:solidFill>
          </a:ln>
        </p:spPr>
        <p:txBody>
          <a:bodyPr wrap="square" lIns="0" tIns="0" rIns="0" bIns="0" rtlCol="0"/>
          <a:lstStyle/>
          <a:p>
            <a:endParaRPr/>
          </a:p>
        </p:txBody>
      </p:sp>
      <p:sp>
        <p:nvSpPr>
          <p:cNvPr id="488" name="object 488"/>
          <p:cNvSpPr/>
          <p:nvPr/>
        </p:nvSpPr>
        <p:spPr>
          <a:xfrm>
            <a:off x="5013959" y="5256529"/>
            <a:ext cx="74930" cy="76200"/>
          </a:xfrm>
          <a:custGeom>
            <a:avLst/>
            <a:gdLst/>
            <a:ahLst/>
            <a:cxnLst/>
            <a:rect l="l" t="t" r="r" b="b"/>
            <a:pathLst>
              <a:path w="74929" h="76200">
                <a:moveTo>
                  <a:pt x="74929" y="0"/>
                </a:moveTo>
                <a:lnTo>
                  <a:pt x="0" y="0"/>
                </a:lnTo>
                <a:lnTo>
                  <a:pt x="36829" y="76200"/>
                </a:lnTo>
                <a:lnTo>
                  <a:pt x="74929" y="0"/>
                </a:lnTo>
                <a:close/>
              </a:path>
            </a:pathLst>
          </a:custGeom>
          <a:solidFill>
            <a:srgbClr val="000000"/>
          </a:solidFill>
        </p:spPr>
        <p:txBody>
          <a:bodyPr wrap="square" lIns="0" tIns="0" rIns="0" bIns="0" rtlCol="0"/>
          <a:lstStyle/>
          <a:p>
            <a:endParaRPr/>
          </a:p>
        </p:txBody>
      </p:sp>
      <p:sp>
        <p:nvSpPr>
          <p:cNvPr id="489" name="object 489"/>
          <p:cNvSpPr/>
          <p:nvPr/>
        </p:nvSpPr>
        <p:spPr>
          <a:xfrm>
            <a:off x="4330700" y="1292860"/>
            <a:ext cx="24130" cy="0"/>
          </a:xfrm>
          <a:custGeom>
            <a:avLst/>
            <a:gdLst/>
            <a:ahLst/>
            <a:cxnLst/>
            <a:rect l="l" t="t" r="r" b="b"/>
            <a:pathLst>
              <a:path w="24129">
                <a:moveTo>
                  <a:pt x="24129" y="0"/>
                </a:moveTo>
                <a:lnTo>
                  <a:pt x="21589" y="0"/>
                </a:lnTo>
                <a:lnTo>
                  <a:pt x="0" y="0"/>
                </a:lnTo>
              </a:path>
            </a:pathLst>
          </a:custGeom>
          <a:ln w="22860">
            <a:solidFill>
              <a:srgbClr val="001F5F"/>
            </a:solidFill>
          </a:ln>
        </p:spPr>
        <p:txBody>
          <a:bodyPr wrap="square" lIns="0" tIns="0" rIns="0" bIns="0" rtlCol="0"/>
          <a:lstStyle/>
          <a:p>
            <a:endParaRPr/>
          </a:p>
        </p:txBody>
      </p:sp>
      <p:sp>
        <p:nvSpPr>
          <p:cNvPr id="490" name="object 490"/>
          <p:cNvSpPr/>
          <p:nvPr/>
        </p:nvSpPr>
        <p:spPr>
          <a:xfrm>
            <a:off x="4286250" y="1292860"/>
            <a:ext cx="22860" cy="0"/>
          </a:xfrm>
          <a:custGeom>
            <a:avLst/>
            <a:gdLst/>
            <a:ahLst/>
            <a:cxnLst/>
            <a:rect l="l" t="t" r="r" b="b"/>
            <a:pathLst>
              <a:path w="22860">
                <a:moveTo>
                  <a:pt x="22860" y="0"/>
                </a:moveTo>
                <a:lnTo>
                  <a:pt x="0" y="0"/>
                </a:lnTo>
              </a:path>
            </a:pathLst>
          </a:custGeom>
          <a:ln w="22860">
            <a:solidFill>
              <a:srgbClr val="001F5F"/>
            </a:solidFill>
          </a:ln>
        </p:spPr>
        <p:txBody>
          <a:bodyPr wrap="square" lIns="0" tIns="0" rIns="0" bIns="0" rtlCol="0"/>
          <a:lstStyle/>
          <a:p>
            <a:endParaRPr/>
          </a:p>
        </p:txBody>
      </p:sp>
      <p:sp>
        <p:nvSpPr>
          <p:cNvPr id="491" name="object 491"/>
          <p:cNvSpPr/>
          <p:nvPr/>
        </p:nvSpPr>
        <p:spPr>
          <a:xfrm>
            <a:off x="4243070" y="1292860"/>
            <a:ext cx="21590" cy="0"/>
          </a:xfrm>
          <a:custGeom>
            <a:avLst/>
            <a:gdLst/>
            <a:ahLst/>
            <a:cxnLst/>
            <a:rect l="l" t="t" r="r" b="b"/>
            <a:pathLst>
              <a:path w="21589">
                <a:moveTo>
                  <a:pt x="21589" y="0"/>
                </a:moveTo>
                <a:lnTo>
                  <a:pt x="0" y="0"/>
                </a:lnTo>
              </a:path>
            </a:pathLst>
          </a:custGeom>
          <a:ln w="22860">
            <a:solidFill>
              <a:srgbClr val="001F5F"/>
            </a:solidFill>
          </a:ln>
        </p:spPr>
        <p:txBody>
          <a:bodyPr wrap="square" lIns="0" tIns="0" rIns="0" bIns="0" rtlCol="0"/>
          <a:lstStyle/>
          <a:p>
            <a:endParaRPr/>
          </a:p>
        </p:txBody>
      </p:sp>
      <p:sp>
        <p:nvSpPr>
          <p:cNvPr id="492" name="object 492"/>
          <p:cNvSpPr/>
          <p:nvPr/>
        </p:nvSpPr>
        <p:spPr>
          <a:xfrm>
            <a:off x="4198620" y="1292860"/>
            <a:ext cx="22860" cy="0"/>
          </a:xfrm>
          <a:custGeom>
            <a:avLst/>
            <a:gdLst/>
            <a:ahLst/>
            <a:cxnLst/>
            <a:rect l="l" t="t" r="r" b="b"/>
            <a:pathLst>
              <a:path w="22860">
                <a:moveTo>
                  <a:pt x="22859" y="0"/>
                </a:moveTo>
                <a:lnTo>
                  <a:pt x="0" y="0"/>
                </a:lnTo>
              </a:path>
            </a:pathLst>
          </a:custGeom>
          <a:ln w="22860">
            <a:solidFill>
              <a:srgbClr val="001F5F"/>
            </a:solidFill>
          </a:ln>
        </p:spPr>
        <p:txBody>
          <a:bodyPr wrap="square" lIns="0" tIns="0" rIns="0" bIns="0" rtlCol="0"/>
          <a:lstStyle/>
          <a:p>
            <a:endParaRPr/>
          </a:p>
        </p:txBody>
      </p:sp>
      <p:sp>
        <p:nvSpPr>
          <p:cNvPr id="493" name="object 493"/>
          <p:cNvSpPr/>
          <p:nvPr/>
        </p:nvSpPr>
        <p:spPr>
          <a:xfrm>
            <a:off x="4155440" y="1292860"/>
            <a:ext cx="21590" cy="0"/>
          </a:xfrm>
          <a:custGeom>
            <a:avLst/>
            <a:gdLst/>
            <a:ahLst/>
            <a:cxnLst/>
            <a:rect l="l" t="t" r="r" b="b"/>
            <a:pathLst>
              <a:path w="21589">
                <a:moveTo>
                  <a:pt x="21589" y="0"/>
                </a:moveTo>
                <a:lnTo>
                  <a:pt x="0" y="0"/>
                </a:lnTo>
              </a:path>
            </a:pathLst>
          </a:custGeom>
          <a:ln w="22860">
            <a:solidFill>
              <a:srgbClr val="001F5F"/>
            </a:solidFill>
          </a:ln>
        </p:spPr>
        <p:txBody>
          <a:bodyPr wrap="square" lIns="0" tIns="0" rIns="0" bIns="0" rtlCol="0"/>
          <a:lstStyle/>
          <a:p>
            <a:endParaRPr/>
          </a:p>
        </p:txBody>
      </p:sp>
      <p:sp>
        <p:nvSpPr>
          <p:cNvPr id="494" name="object 494"/>
          <p:cNvSpPr/>
          <p:nvPr/>
        </p:nvSpPr>
        <p:spPr>
          <a:xfrm>
            <a:off x="4110990" y="1292860"/>
            <a:ext cx="21590" cy="0"/>
          </a:xfrm>
          <a:custGeom>
            <a:avLst/>
            <a:gdLst/>
            <a:ahLst/>
            <a:cxnLst/>
            <a:rect l="l" t="t" r="r" b="b"/>
            <a:pathLst>
              <a:path w="21589">
                <a:moveTo>
                  <a:pt x="21589" y="0"/>
                </a:moveTo>
                <a:lnTo>
                  <a:pt x="0" y="0"/>
                </a:lnTo>
              </a:path>
            </a:pathLst>
          </a:custGeom>
          <a:ln w="22860">
            <a:solidFill>
              <a:srgbClr val="001F5F"/>
            </a:solidFill>
          </a:ln>
        </p:spPr>
        <p:txBody>
          <a:bodyPr wrap="square" lIns="0" tIns="0" rIns="0" bIns="0" rtlCol="0"/>
          <a:lstStyle/>
          <a:p>
            <a:endParaRPr/>
          </a:p>
        </p:txBody>
      </p:sp>
      <p:sp>
        <p:nvSpPr>
          <p:cNvPr id="495" name="object 495"/>
          <p:cNvSpPr/>
          <p:nvPr/>
        </p:nvSpPr>
        <p:spPr>
          <a:xfrm>
            <a:off x="4067809" y="1292860"/>
            <a:ext cx="21590" cy="0"/>
          </a:xfrm>
          <a:custGeom>
            <a:avLst/>
            <a:gdLst/>
            <a:ahLst/>
            <a:cxnLst/>
            <a:rect l="l" t="t" r="r" b="b"/>
            <a:pathLst>
              <a:path w="21589">
                <a:moveTo>
                  <a:pt x="21589" y="0"/>
                </a:moveTo>
                <a:lnTo>
                  <a:pt x="0" y="0"/>
                </a:lnTo>
              </a:path>
            </a:pathLst>
          </a:custGeom>
          <a:ln w="22860">
            <a:solidFill>
              <a:srgbClr val="001F5F"/>
            </a:solidFill>
          </a:ln>
        </p:spPr>
        <p:txBody>
          <a:bodyPr wrap="square" lIns="0" tIns="0" rIns="0" bIns="0" rtlCol="0"/>
          <a:lstStyle/>
          <a:p>
            <a:endParaRPr/>
          </a:p>
        </p:txBody>
      </p:sp>
      <p:sp>
        <p:nvSpPr>
          <p:cNvPr id="496" name="object 496"/>
          <p:cNvSpPr/>
          <p:nvPr/>
        </p:nvSpPr>
        <p:spPr>
          <a:xfrm>
            <a:off x="4023359" y="1292860"/>
            <a:ext cx="21590" cy="0"/>
          </a:xfrm>
          <a:custGeom>
            <a:avLst/>
            <a:gdLst/>
            <a:ahLst/>
            <a:cxnLst/>
            <a:rect l="l" t="t" r="r" b="b"/>
            <a:pathLst>
              <a:path w="21589">
                <a:moveTo>
                  <a:pt x="21589" y="0"/>
                </a:moveTo>
                <a:lnTo>
                  <a:pt x="0" y="0"/>
                </a:lnTo>
              </a:path>
            </a:pathLst>
          </a:custGeom>
          <a:ln w="22860">
            <a:solidFill>
              <a:srgbClr val="001F5F"/>
            </a:solidFill>
          </a:ln>
        </p:spPr>
        <p:txBody>
          <a:bodyPr wrap="square" lIns="0" tIns="0" rIns="0" bIns="0" rtlCol="0"/>
          <a:lstStyle/>
          <a:p>
            <a:endParaRPr/>
          </a:p>
        </p:txBody>
      </p:sp>
      <p:sp>
        <p:nvSpPr>
          <p:cNvPr id="497" name="object 497"/>
          <p:cNvSpPr/>
          <p:nvPr/>
        </p:nvSpPr>
        <p:spPr>
          <a:xfrm>
            <a:off x="3978909" y="1292860"/>
            <a:ext cx="22860" cy="0"/>
          </a:xfrm>
          <a:custGeom>
            <a:avLst/>
            <a:gdLst/>
            <a:ahLst/>
            <a:cxnLst/>
            <a:rect l="l" t="t" r="r" b="b"/>
            <a:pathLst>
              <a:path w="22860">
                <a:moveTo>
                  <a:pt x="22860" y="0"/>
                </a:moveTo>
                <a:lnTo>
                  <a:pt x="0" y="0"/>
                </a:lnTo>
              </a:path>
            </a:pathLst>
          </a:custGeom>
          <a:ln w="22860">
            <a:solidFill>
              <a:srgbClr val="001F5F"/>
            </a:solidFill>
          </a:ln>
        </p:spPr>
        <p:txBody>
          <a:bodyPr wrap="square" lIns="0" tIns="0" rIns="0" bIns="0" rtlCol="0"/>
          <a:lstStyle/>
          <a:p>
            <a:endParaRPr/>
          </a:p>
        </p:txBody>
      </p:sp>
      <p:sp>
        <p:nvSpPr>
          <p:cNvPr id="498" name="object 498"/>
          <p:cNvSpPr/>
          <p:nvPr/>
        </p:nvSpPr>
        <p:spPr>
          <a:xfrm>
            <a:off x="3935729" y="1292860"/>
            <a:ext cx="21590" cy="0"/>
          </a:xfrm>
          <a:custGeom>
            <a:avLst/>
            <a:gdLst/>
            <a:ahLst/>
            <a:cxnLst/>
            <a:rect l="l" t="t" r="r" b="b"/>
            <a:pathLst>
              <a:path w="21589">
                <a:moveTo>
                  <a:pt x="21590" y="0"/>
                </a:moveTo>
                <a:lnTo>
                  <a:pt x="0" y="0"/>
                </a:lnTo>
              </a:path>
            </a:pathLst>
          </a:custGeom>
          <a:ln w="22860">
            <a:solidFill>
              <a:srgbClr val="001F5F"/>
            </a:solidFill>
          </a:ln>
        </p:spPr>
        <p:txBody>
          <a:bodyPr wrap="square" lIns="0" tIns="0" rIns="0" bIns="0" rtlCol="0"/>
          <a:lstStyle/>
          <a:p>
            <a:endParaRPr/>
          </a:p>
        </p:txBody>
      </p:sp>
      <p:sp>
        <p:nvSpPr>
          <p:cNvPr id="499" name="object 499"/>
          <p:cNvSpPr/>
          <p:nvPr/>
        </p:nvSpPr>
        <p:spPr>
          <a:xfrm>
            <a:off x="3891279" y="1292860"/>
            <a:ext cx="22860" cy="0"/>
          </a:xfrm>
          <a:custGeom>
            <a:avLst/>
            <a:gdLst/>
            <a:ahLst/>
            <a:cxnLst/>
            <a:rect l="l" t="t" r="r" b="b"/>
            <a:pathLst>
              <a:path w="22860">
                <a:moveTo>
                  <a:pt x="22860" y="0"/>
                </a:moveTo>
                <a:lnTo>
                  <a:pt x="0" y="0"/>
                </a:lnTo>
              </a:path>
            </a:pathLst>
          </a:custGeom>
          <a:ln w="22860">
            <a:solidFill>
              <a:srgbClr val="001F5F"/>
            </a:solidFill>
          </a:ln>
        </p:spPr>
        <p:txBody>
          <a:bodyPr wrap="square" lIns="0" tIns="0" rIns="0" bIns="0" rtlCol="0"/>
          <a:lstStyle/>
          <a:p>
            <a:endParaRPr/>
          </a:p>
        </p:txBody>
      </p:sp>
      <p:sp>
        <p:nvSpPr>
          <p:cNvPr id="500" name="object 500"/>
          <p:cNvSpPr/>
          <p:nvPr/>
        </p:nvSpPr>
        <p:spPr>
          <a:xfrm>
            <a:off x="3848100" y="1292860"/>
            <a:ext cx="21590" cy="0"/>
          </a:xfrm>
          <a:custGeom>
            <a:avLst/>
            <a:gdLst/>
            <a:ahLst/>
            <a:cxnLst/>
            <a:rect l="l" t="t" r="r" b="b"/>
            <a:pathLst>
              <a:path w="21589">
                <a:moveTo>
                  <a:pt x="21589" y="0"/>
                </a:moveTo>
                <a:lnTo>
                  <a:pt x="0" y="0"/>
                </a:lnTo>
              </a:path>
            </a:pathLst>
          </a:custGeom>
          <a:ln w="22860">
            <a:solidFill>
              <a:srgbClr val="001F5F"/>
            </a:solidFill>
          </a:ln>
        </p:spPr>
        <p:txBody>
          <a:bodyPr wrap="square" lIns="0" tIns="0" rIns="0" bIns="0" rtlCol="0"/>
          <a:lstStyle/>
          <a:p>
            <a:endParaRPr/>
          </a:p>
        </p:txBody>
      </p:sp>
      <p:sp>
        <p:nvSpPr>
          <p:cNvPr id="501" name="object 501"/>
          <p:cNvSpPr/>
          <p:nvPr/>
        </p:nvSpPr>
        <p:spPr>
          <a:xfrm>
            <a:off x="3803650" y="1292860"/>
            <a:ext cx="21590" cy="0"/>
          </a:xfrm>
          <a:custGeom>
            <a:avLst/>
            <a:gdLst/>
            <a:ahLst/>
            <a:cxnLst/>
            <a:rect l="l" t="t" r="r" b="b"/>
            <a:pathLst>
              <a:path w="21589">
                <a:moveTo>
                  <a:pt x="21589" y="0"/>
                </a:moveTo>
                <a:lnTo>
                  <a:pt x="0" y="0"/>
                </a:lnTo>
              </a:path>
            </a:pathLst>
          </a:custGeom>
          <a:ln w="22860">
            <a:solidFill>
              <a:srgbClr val="001F5F"/>
            </a:solidFill>
          </a:ln>
        </p:spPr>
        <p:txBody>
          <a:bodyPr wrap="square" lIns="0" tIns="0" rIns="0" bIns="0" rtlCol="0"/>
          <a:lstStyle/>
          <a:p>
            <a:endParaRPr/>
          </a:p>
        </p:txBody>
      </p:sp>
      <p:sp>
        <p:nvSpPr>
          <p:cNvPr id="502" name="object 502"/>
          <p:cNvSpPr/>
          <p:nvPr/>
        </p:nvSpPr>
        <p:spPr>
          <a:xfrm>
            <a:off x="3760470" y="1292860"/>
            <a:ext cx="21590" cy="0"/>
          </a:xfrm>
          <a:custGeom>
            <a:avLst/>
            <a:gdLst/>
            <a:ahLst/>
            <a:cxnLst/>
            <a:rect l="l" t="t" r="r" b="b"/>
            <a:pathLst>
              <a:path w="21589">
                <a:moveTo>
                  <a:pt x="21589" y="0"/>
                </a:moveTo>
                <a:lnTo>
                  <a:pt x="0" y="0"/>
                </a:lnTo>
              </a:path>
            </a:pathLst>
          </a:custGeom>
          <a:ln w="22860">
            <a:solidFill>
              <a:srgbClr val="001F5F"/>
            </a:solidFill>
          </a:ln>
        </p:spPr>
        <p:txBody>
          <a:bodyPr wrap="square" lIns="0" tIns="0" rIns="0" bIns="0" rtlCol="0"/>
          <a:lstStyle/>
          <a:p>
            <a:endParaRPr/>
          </a:p>
        </p:txBody>
      </p:sp>
      <p:sp>
        <p:nvSpPr>
          <p:cNvPr id="503" name="object 503"/>
          <p:cNvSpPr/>
          <p:nvPr/>
        </p:nvSpPr>
        <p:spPr>
          <a:xfrm>
            <a:off x="3716020" y="1292860"/>
            <a:ext cx="21590" cy="0"/>
          </a:xfrm>
          <a:custGeom>
            <a:avLst/>
            <a:gdLst/>
            <a:ahLst/>
            <a:cxnLst/>
            <a:rect l="l" t="t" r="r" b="b"/>
            <a:pathLst>
              <a:path w="21589">
                <a:moveTo>
                  <a:pt x="21589" y="0"/>
                </a:moveTo>
                <a:lnTo>
                  <a:pt x="0" y="0"/>
                </a:lnTo>
              </a:path>
            </a:pathLst>
          </a:custGeom>
          <a:ln w="22860">
            <a:solidFill>
              <a:srgbClr val="001F5F"/>
            </a:solidFill>
          </a:ln>
        </p:spPr>
        <p:txBody>
          <a:bodyPr wrap="square" lIns="0" tIns="0" rIns="0" bIns="0" rtlCol="0"/>
          <a:lstStyle/>
          <a:p>
            <a:endParaRPr/>
          </a:p>
        </p:txBody>
      </p:sp>
      <p:sp>
        <p:nvSpPr>
          <p:cNvPr id="504" name="object 504"/>
          <p:cNvSpPr/>
          <p:nvPr/>
        </p:nvSpPr>
        <p:spPr>
          <a:xfrm>
            <a:off x="3671570" y="1292860"/>
            <a:ext cx="22860" cy="0"/>
          </a:xfrm>
          <a:custGeom>
            <a:avLst/>
            <a:gdLst/>
            <a:ahLst/>
            <a:cxnLst/>
            <a:rect l="l" t="t" r="r" b="b"/>
            <a:pathLst>
              <a:path w="22860">
                <a:moveTo>
                  <a:pt x="22859" y="0"/>
                </a:moveTo>
                <a:lnTo>
                  <a:pt x="0" y="0"/>
                </a:lnTo>
              </a:path>
            </a:pathLst>
          </a:custGeom>
          <a:ln w="22860">
            <a:solidFill>
              <a:srgbClr val="001F5F"/>
            </a:solidFill>
          </a:ln>
        </p:spPr>
        <p:txBody>
          <a:bodyPr wrap="square" lIns="0" tIns="0" rIns="0" bIns="0" rtlCol="0"/>
          <a:lstStyle/>
          <a:p>
            <a:endParaRPr/>
          </a:p>
        </p:txBody>
      </p:sp>
      <p:sp>
        <p:nvSpPr>
          <p:cNvPr id="505" name="object 505"/>
          <p:cNvSpPr/>
          <p:nvPr/>
        </p:nvSpPr>
        <p:spPr>
          <a:xfrm>
            <a:off x="3628390" y="1292860"/>
            <a:ext cx="21590" cy="0"/>
          </a:xfrm>
          <a:custGeom>
            <a:avLst/>
            <a:gdLst/>
            <a:ahLst/>
            <a:cxnLst/>
            <a:rect l="l" t="t" r="r" b="b"/>
            <a:pathLst>
              <a:path w="21589">
                <a:moveTo>
                  <a:pt x="21589" y="0"/>
                </a:moveTo>
                <a:lnTo>
                  <a:pt x="0" y="0"/>
                </a:lnTo>
              </a:path>
            </a:pathLst>
          </a:custGeom>
          <a:ln w="22860">
            <a:solidFill>
              <a:srgbClr val="001F5F"/>
            </a:solidFill>
          </a:ln>
        </p:spPr>
        <p:txBody>
          <a:bodyPr wrap="square" lIns="0" tIns="0" rIns="0" bIns="0" rtlCol="0"/>
          <a:lstStyle/>
          <a:p>
            <a:endParaRPr/>
          </a:p>
        </p:txBody>
      </p:sp>
      <p:sp>
        <p:nvSpPr>
          <p:cNvPr id="506" name="object 506"/>
          <p:cNvSpPr/>
          <p:nvPr/>
        </p:nvSpPr>
        <p:spPr>
          <a:xfrm>
            <a:off x="3583940" y="1292860"/>
            <a:ext cx="21590" cy="0"/>
          </a:xfrm>
          <a:custGeom>
            <a:avLst/>
            <a:gdLst/>
            <a:ahLst/>
            <a:cxnLst/>
            <a:rect l="l" t="t" r="r" b="b"/>
            <a:pathLst>
              <a:path w="21589">
                <a:moveTo>
                  <a:pt x="21589" y="0"/>
                </a:moveTo>
                <a:lnTo>
                  <a:pt x="0" y="0"/>
                </a:lnTo>
              </a:path>
            </a:pathLst>
          </a:custGeom>
          <a:ln w="22860">
            <a:solidFill>
              <a:srgbClr val="001F5F"/>
            </a:solidFill>
          </a:ln>
        </p:spPr>
        <p:txBody>
          <a:bodyPr wrap="square" lIns="0" tIns="0" rIns="0" bIns="0" rtlCol="0"/>
          <a:lstStyle/>
          <a:p>
            <a:endParaRPr/>
          </a:p>
        </p:txBody>
      </p:sp>
      <p:sp>
        <p:nvSpPr>
          <p:cNvPr id="507" name="object 507"/>
          <p:cNvSpPr/>
          <p:nvPr/>
        </p:nvSpPr>
        <p:spPr>
          <a:xfrm>
            <a:off x="3540759" y="1292860"/>
            <a:ext cx="21590" cy="0"/>
          </a:xfrm>
          <a:custGeom>
            <a:avLst/>
            <a:gdLst/>
            <a:ahLst/>
            <a:cxnLst/>
            <a:rect l="l" t="t" r="r" b="b"/>
            <a:pathLst>
              <a:path w="21589">
                <a:moveTo>
                  <a:pt x="21589" y="0"/>
                </a:moveTo>
                <a:lnTo>
                  <a:pt x="0" y="0"/>
                </a:lnTo>
              </a:path>
            </a:pathLst>
          </a:custGeom>
          <a:ln w="22860">
            <a:solidFill>
              <a:srgbClr val="001F5F"/>
            </a:solidFill>
          </a:ln>
        </p:spPr>
        <p:txBody>
          <a:bodyPr wrap="square" lIns="0" tIns="0" rIns="0" bIns="0" rtlCol="0"/>
          <a:lstStyle/>
          <a:p>
            <a:endParaRPr/>
          </a:p>
        </p:txBody>
      </p:sp>
      <p:sp>
        <p:nvSpPr>
          <p:cNvPr id="508" name="object 508"/>
          <p:cNvSpPr/>
          <p:nvPr/>
        </p:nvSpPr>
        <p:spPr>
          <a:xfrm>
            <a:off x="3496309" y="1292860"/>
            <a:ext cx="21590" cy="0"/>
          </a:xfrm>
          <a:custGeom>
            <a:avLst/>
            <a:gdLst/>
            <a:ahLst/>
            <a:cxnLst/>
            <a:rect l="l" t="t" r="r" b="b"/>
            <a:pathLst>
              <a:path w="21589">
                <a:moveTo>
                  <a:pt x="21589" y="0"/>
                </a:moveTo>
                <a:lnTo>
                  <a:pt x="0" y="0"/>
                </a:lnTo>
              </a:path>
            </a:pathLst>
          </a:custGeom>
          <a:ln w="22860">
            <a:solidFill>
              <a:srgbClr val="001F5F"/>
            </a:solidFill>
          </a:ln>
        </p:spPr>
        <p:txBody>
          <a:bodyPr wrap="square" lIns="0" tIns="0" rIns="0" bIns="0" rtlCol="0"/>
          <a:lstStyle/>
          <a:p>
            <a:endParaRPr/>
          </a:p>
        </p:txBody>
      </p:sp>
      <p:sp>
        <p:nvSpPr>
          <p:cNvPr id="509" name="object 509"/>
          <p:cNvSpPr/>
          <p:nvPr/>
        </p:nvSpPr>
        <p:spPr>
          <a:xfrm>
            <a:off x="3451859" y="1292860"/>
            <a:ext cx="22860" cy="0"/>
          </a:xfrm>
          <a:custGeom>
            <a:avLst/>
            <a:gdLst/>
            <a:ahLst/>
            <a:cxnLst/>
            <a:rect l="l" t="t" r="r" b="b"/>
            <a:pathLst>
              <a:path w="22860">
                <a:moveTo>
                  <a:pt x="22860" y="0"/>
                </a:moveTo>
                <a:lnTo>
                  <a:pt x="0" y="0"/>
                </a:lnTo>
              </a:path>
            </a:pathLst>
          </a:custGeom>
          <a:ln w="22860">
            <a:solidFill>
              <a:srgbClr val="001F5F"/>
            </a:solidFill>
          </a:ln>
        </p:spPr>
        <p:txBody>
          <a:bodyPr wrap="square" lIns="0" tIns="0" rIns="0" bIns="0" rtlCol="0"/>
          <a:lstStyle/>
          <a:p>
            <a:endParaRPr/>
          </a:p>
        </p:txBody>
      </p:sp>
      <p:sp>
        <p:nvSpPr>
          <p:cNvPr id="510" name="object 510"/>
          <p:cNvSpPr/>
          <p:nvPr/>
        </p:nvSpPr>
        <p:spPr>
          <a:xfrm>
            <a:off x="3408679" y="1292860"/>
            <a:ext cx="21590" cy="0"/>
          </a:xfrm>
          <a:custGeom>
            <a:avLst/>
            <a:gdLst/>
            <a:ahLst/>
            <a:cxnLst/>
            <a:rect l="l" t="t" r="r" b="b"/>
            <a:pathLst>
              <a:path w="21589">
                <a:moveTo>
                  <a:pt x="21590" y="0"/>
                </a:moveTo>
                <a:lnTo>
                  <a:pt x="0" y="0"/>
                </a:lnTo>
              </a:path>
            </a:pathLst>
          </a:custGeom>
          <a:ln w="22860">
            <a:solidFill>
              <a:srgbClr val="001F5F"/>
            </a:solidFill>
          </a:ln>
        </p:spPr>
        <p:txBody>
          <a:bodyPr wrap="square" lIns="0" tIns="0" rIns="0" bIns="0" rtlCol="0"/>
          <a:lstStyle/>
          <a:p>
            <a:endParaRPr/>
          </a:p>
        </p:txBody>
      </p:sp>
      <p:sp>
        <p:nvSpPr>
          <p:cNvPr id="511" name="object 511"/>
          <p:cNvSpPr/>
          <p:nvPr/>
        </p:nvSpPr>
        <p:spPr>
          <a:xfrm>
            <a:off x="3364229" y="1292860"/>
            <a:ext cx="22860" cy="0"/>
          </a:xfrm>
          <a:custGeom>
            <a:avLst/>
            <a:gdLst/>
            <a:ahLst/>
            <a:cxnLst/>
            <a:rect l="l" t="t" r="r" b="b"/>
            <a:pathLst>
              <a:path w="22860">
                <a:moveTo>
                  <a:pt x="22860" y="0"/>
                </a:moveTo>
                <a:lnTo>
                  <a:pt x="0" y="0"/>
                </a:lnTo>
              </a:path>
            </a:pathLst>
          </a:custGeom>
          <a:ln w="22860">
            <a:solidFill>
              <a:srgbClr val="001F5F"/>
            </a:solidFill>
          </a:ln>
        </p:spPr>
        <p:txBody>
          <a:bodyPr wrap="square" lIns="0" tIns="0" rIns="0" bIns="0" rtlCol="0"/>
          <a:lstStyle/>
          <a:p>
            <a:endParaRPr/>
          </a:p>
        </p:txBody>
      </p:sp>
      <p:sp>
        <p:nvSpPr>
          <p:cNvPr id="512" name="object 512"/>
          <p:cNvSpPr/>
          <p:nvPr/>
        </p:nvSpPr>
        <p:spPr>
          <a:xfrm>
            <a:off x="3321050" y="1292860"/>
            <a:ext cx="21590" cy="0"/>
          </a:xfrm>
          <a:custGeom>
            <a:avLst/>
            <a:gdLst/>
            <a:ahLst/>
            <a:cxnLst/>
            <a:rect l="l" t="t" r="r" b="b"/>
            <a:pathLst>
              <a:path w="21589">
                <a:moveTo>
                  <a:pt x="21589" y="0"/>
                </a:moveTo>
                <a:lnTo>
                  <a:pt x="0" y="0"/>
                </a:lnTo>
              </a:path>
            </a:pathLst>
          </a:custGeom>
          <a:ln w="22860">
            <a:solidFill>
              <a:srgbClr val="001F5F"/>
            </a:solidFill>
          </a:ln>
        </p:spPr>
        <p:txBody>
          <a:bodyPr wrap="square" lIns="0" tIns="0" rIns="0" bIns="0" rtlCol="0"/>
          <a:lstStyle/>
          <a:p>
            <a:endParaRPr/>
          </a:p>
        </p:txBody>
      </p:sp>
      <p:sp>
        <p:nvSpPr>
          <p:cNvPr id="513" name="object 513"/>
          <p:cNvSpPr/>
          <p:nvPr/>
        </p:nvSpPr>
        <p:spPr>
          <a:xfrm>
            <a:off x="3276600" y="1292860"/>
            <a:ext cx="21590" cy="0"/>
          </a:xfrm>
          <a:custGeom>
            <a:avLst/>
            <a:gdLst/>
            <a:ahLst/>
            <a:cxnLst/>
            <a:rect l="l" t="t" r="r" b="b"/>
            <a:pathLst>
              <a:path w="21589">
                <a:moveTo>
                  <a:pt x="21589" y="0"/>
                </a:moveTo>
                <a:lnTo>
                  <a:pt x="0" y="0"/>
                </a:lnTo>
              </a:path>
            </a:pathLst>
          </a:custGeom>
          <a:ln w="22860">
            <a:solidFill>
              <a:srgbClr val="001F5F"/>
            </a:solidFill>
          </a:ln>
        </p:spPr>
        <p:txBody>
          <a:bodyPr wrap="square" lIns="0" tIns="0" rIns="0" bIns="0" rtlCol="0"/>
          <a:lstStyle/>
          <a:p>
            <a:endParaRPr/>
          </a:p>
        </p:txBody>
      </p:sp>
      <p:sp>
        <p:nvSpPr>
          <p:cNvPr id="514" name="object 514"/>
          <p:cNvSpPr/>
          <p:nvPr/>
        </p:nvSpPr>
        <p:spPr>
          <a:xfrm>
            <a:off x="3233420" y="1292860"/>
            <a:ext cx="21590" cy="0"/>
          </a:xfrm>
          <a:custGeom>
            <a:avLst/>
            <a:gdLst/>
            <a:ahLst/>
            <a:cxnLst/>
            <a:rect l="l" t="t" r="r" b="b"/>
            <a:pathLst>
              <a:path w="21589">
                <a:moveTo>
                  <a:pt x="21590" y="0"/>
                </a:moveTo>
                <a:lnTo>
                  <a:pt x="0" y="0"/>
                </a:lnTo>
              </a:path>
            </a:pathLst>
          </a:custGeom>
          <a:ln w="22860">
            <a:solidFill>
              <a:srgbClr val="001F5F"/>
            </a:solidFill>
          </a:ln>
        </p:spPr>
        <p:txBody>
          <a:bodyPr wrap="square" lIns="0" tIns="0" rIns="0" bIns="0" rtlCol="0"/>
          <a:lstStyle/>
          <a:p>
            <a:endParaRPr/>
          </a:p>
        </p:txBody>
      </p:sp>
      <p:sp>
        <p:nvSpPr>
          <p:cNvPr id="515" name="object 515"/>
          <p:cNvSpPr/>
          <p:nvPr/>
        </p:nvSpPr>
        <p:spPr>
          <a:xfrm>
            <a:off x="3188970" y="1292860"/>
            <a:ext cx="21590" cy="0"/>
          </a:xfrm>
          <a:custGeom>
            <a:avLst/>
            <a:gdLst/>
            <a:ahLst/>
            <a:cxnLst/>
            <a:rect l="l" t="t" r="r" b="b"/>
            <a:pathLst>
              <a:path w="21589">
                <a:moveTo>
                  <a:pt x="21590" y="0"/>
                </a:moveTo>
                <a:lnTo>
                  <a:pt x="0" y="0"/>
                </a:lnTo>
              </a:path>
            </a:pathLst>
          </a:custGeom>
          <a:ln w="22860">
            <a:solidFill>
              <a:srgbClr val="001F5F"/>
            </a:solidFill>
          </a:ln>
        </p:spPr>
        <p:txBody>
          <a:bodyPr wrap="square" lIns="0" tIns="0" rIns="0" bIns="0" rtlCol="0"/>
          <a:lstStyle/>
          <a:p>
            <a:endParaRPr/>
          </a:p>
        </p:txBody>
      </p:sp>
      <p:sp>
        <p:nvSpPr>
          <p:cNvPr id="516" name="object 516"/>
          <p:cNvSpPr/>
          <p:nvPr/>
        </p:nvSpPr>
        <p:spPr>
          <a:xfrm>
            <a:off x="3144520" y="1292860"/>
            <a:ext cx="22860" cy="0"/>
          </a:xfrm>
          <a:custGeom>
            <a:avLst/>
            <a:gdLst/>
            <a:ahLst/>
            <a:cxnLst/>
            <a:rect l="l" t="t" r="r" b="b"/>
            <a:pathLst>
              <a:path w="22860">
                <a:moveTo>
                  <a:pt x="22860" y="0"/>
                </a:moveTo>
                <a:lnTo>
                  <a:pt x="0" y="0"/>
                </a:lnTo>
              </a:path>
            </a:pathLst>
          </a:custGeom>
          <a:ln w="22860">
            <a:solidFill>
              <a:srgbClr val="001F5F"/>
            </a:solidFill>
          </a:ln>
        </p:spPr>
        <p:txBody>
          <a:bodyPr wrap="square" lIns="0" tIns="0" rIns="0" bIns="0" rtlCol="0"/>
          <a:lstStyle/>
          <a:p>
            <a:endParaRPr/>
          </a:p>
        </p:txBody>
      </p:sp>
      <p:sp>
        <p:nvSpPr>
          <p:cNvPr id="517" name="object 517"/>
          <p:cNvSpPr/>
          <p:nvPr/>
        </p:nvSpPr>
        <p:spPr>
          <a:xfrm>
            <a:off x="3101339" y="1292860"/>
            <a:ext cx="21590" cy="0"/>
          </a:xfrm>
          <a:custGeom>
            <a:avLst/>
            <a:gdLst/>
            <a:ahLst/>
            <a:cxnLst/>
            <a:rect l="l" t="t" r="r" b="b"/>
            <a:pathLst>
              <a:path w="21589">
                <a:moveTo>
                  <a:pt x="21590" y="0"/>
                </a:moveTo>
                <a:lnTo>
                  <a:pt x="0" y="0"/>
                </a:lnTo>
              </a:path>
            </a:pathLst>
          </a:custGeom>
          <a:ln w="22860">
            <a:solidFill>
              <a:srgbClr val="001F5F"/>
            </a:solidFill>
          </a:ln>
        </p:spPr>
        <p:txBody>
          <a:bodyPr wrap="square" lIns="0" tIns="0" rIns="0" bIns="0" rtlCol="0"/>
          <a:lstStyle/>
          <a:p>
            <a:endParaRPr/>
          </a:p>
        </p:txBody>
      </p:sp>
      <p:sp>
        <p:nvSpPr>
          <p:cNvPr id="518" name="object 518"/>
          <p:cNvSpPr/>
          <p:nvPr/>
        </p:nvSpPr>
        <p:spPr>
          <a:xfrm>
            <a:off x="3056889" y="1292860"/>
            <a:ext cx="21590" cy="0"/>
          </a:xfrm>
          <a:custGeom>
            <a:avLst/>
            <a:gdLst/>
            <a:ahLst/>
            <a:cxnLst/>
            <a:rect l="l" t="t" r="r" b="b"/>
            <a:pathLst>
              <a:path w="21589">
                <a:moveTo>
                  <a:pt x="21590" y="0"/>
                </a:moveTo>
                <a:lnTo>
                  <a:pt x="0" y="0"/>
                </a:lnTo>
              </a:path>
            </a:pathLst>
          </a:custGeom>
          <a:ln w="22860">
            <a:solidFill>
              <a:srgbClr val="001F5F"/>
            </a:solidFill>
          </a:ln>
        </p:spPr>
        <p:txBody>
          <a:bodyPr wrap="square" lIns="0" tIns="0" rIns="0" bIns="0" rtlCol="0"/>
          <a:lstStyle/>
          <a:p>
            <a:endParaRPr/>
          </a:p>
        </p:txBody>
      </p:sp>
      <p:sp>
        <p:nvSpPr>
          <p:cNvPr id="519" name="object 519"/>
          <p:cNvSpPr/>
          <p:nvPr/>
        </p:nvSpPr>
        <p:spPr>
          <a:xfrm>
            <a:off x="3013710" y="1292860"/>
            <a:ext cx="21590" cy="0"/>
          </a:xfrm>
          <a:custGeom>
            <a:avLst/>
            <a:gdLst/>
            <a:ahLst/>
            <a:cxnLst/>
            <a:rect l="l" t="t" r="r" b="b"/>
            <a:pathLst>
              <a:path w="21589">
                <a:moveTo>
                  <a:pt x="21589" y="0"/>
                </a:moveTo>
                <a:lnTo>
                  <a:pt x="0" y="0"/>
                </a:lnTo>
              </a:path>
            </a:pathLst>
          </a:custGeom>
          <a:ln w="22860">
            <a:solidFill>
              <a:srgbClr val="001F5F"/>
            </a:solidFill>
          </a:ln>
        </p:spPr>
        <p:txBody>
          <a:bodyPr wrap="square" lIns="0" tIns="0" rIns="0" bIns="0" rtlCol="0"/>
          <a:lstStyle/>
          <a:p>
            <a:endParaRPr/>
          </a:p>
        </p:txBody>
      </p:sp>
      <p:sp>
        <p:nvSpPr>
          <p:cNvPr id="520" name="object 520"/>
          <p:cNvSpPr/>
          <p:nvPr/>
        </p:nvSpPr>
        <p:spPr>
          <a:xfrm>
            <a:off x="2969260" y="1292860"/>
            <a:ext cx="21590" cy="0"/>
          </a:xfrm>
          <a:custGeom>
            <a:avLst/>
            <a:gdLst/>
            <a:ahLst/>
            <a:cxnLst/>
            <a:rect l="l" t="t" r="r" b="b"/>
            <a:pathLst>
              <a:path w="21589">
                <a:moveTo>
                  <a:pt x="21589" y="0"/>
                </a:moveTo>
                <a:lnTo>
                  <a:pt x="0" y="0"/>
                </a:lnTo>
              </a:path>
            </a:pathLst>
          </a:custGeom>
          <a:ln w="22860">
            <a:solidFill>
              <a:srgbClr val="001F5F"/>
            </a:solidFill>
          </a:ln>
        </p:spPr>
        <p:txBody>
          <a:bodyPr wrap="square" lIns="0" tIns="0" rIns="0" bIns="0" rtlCol="0"/>
          <a:lstStyle/>
          <a:p>
            <a:endParaRPr/>
          </a:p>
        </p:txBody>
      </p:sp>
      <p:sp>
        <p:nvSpPr>
          <p:cNvPr id="521" name="object 521"/>
          <p:cNvSpPr/>
          <p:nvPr/>
        </p:nvSpPr>
        <p:spPr>
          <a:xfrm>
            <a:off x="2924810" y="1292860"/>
            <a:ext cx="22860" cy="0"/>
          </a:xfrm>
          <a:custGeom>
            <a:avLst/>
            <a:gdLst/>
            <a:ahLst/>
            <a:cxnLst/>
            <a:rect l="l" t="t" r="r" b="b"/>
            <a:pathLst>
              <a:path w="22860">
                <a:moveTo>
                  <a:pt x="22859" y="0"/>
                </a:moveTo>
                <a:lnTo>
                  <a:pt x="0" y="0"/>
                </a:lnTo>
              </a:path>
            </a:pathLst>
          </a:custGeom>
          <a:ln w="22860">
            <a:solidFill>
              <a:srgbClr val="001F5F"/>
            </a:solidFill>
          </a:ln>
        </p:spPr>
        <p:txBody>
          <a:bodyPr wrap="square" lIns="0" tIns="0" rIns="0" bIns="0" rtlCol="0"/>
          <a:lstStyle/>
          <a:p>
            <a:endParaRPr/>
          </a:p>
        </p:txBody>
      </p:sp>
      <p:sp>
        <p:nvSpPr>
          <p:cNvPr id="522" name="object 522"/>
          <p:cNvSpPr/>
          <p:nvPr/>
        </p:nvSpPr>
        <p:spPr>
          <a:xfrm>
            <a:off x="2881629" y="1292860"/>
            <a:ext cx="21590" cy="0"/>
          </a:xfrm>
          <a:custGeom>
            <a:avLst/>
            <a:gdLst/>
            <a:ahLst/>
            <a:cxnLst/>
            <a:rect l="l" t="t" r="r" b="b"/>
            <a:pathLst>
              <a:path w="21589">
                <a:moveTo>
                  <a:pt x="21589" y="0"/>
                </a:moveTo>
                <a:lnTo>
                  <a:pt x="0" y="0"/>
                </a:lnTo>
              </a:path>
            </a:pathLst>
          </a:custGeom>
          <a:ln w="22860">
            <a:solidFill>
              <a:srgbClr val="001F5F"/>
            </a:solidFill>
          </a:ln>
        </p:spPr>
        <p:txBody>
          <a:bodyPr wrap="square" lIns="0" tIns="0" rIns="0" bIns="0" rtlCol="0"/>
          <a:lstStyle/>
          <a:p>
            <a:endParaRPr/>
          </a:p>
        </p:txBody>
      </p:sp>
      <p:sp>
        <p:nvSpPr>
          <p:cNvPr id="523" name="object 523"/>
          <p:cNvSpPr/>
          <p:nvPr/>
        </p:nvSpPr>
        <p:spPr>
          <a:xfrm>
            <a:off x="2837179" y="1292860"/>
            <a:ext cx="22860" cy="0"/>
          </a:xfrm>
          <a:custGeom>
            <a:avLst/>
            <a:gdLst/>
            <a:ahLst/>
            <a:cxnLst/>
            <a:rect l="l" t="t" r="r" b="b"/>
            <a:pathLst>
              <a:path w="22860">
                <a:moveTo>
                  <a:pt x="22859" y="0"/>
                </a:moveTo>
                <a:lnTo>
                  <a:pt x="0" y="0"/>
                </a:lnTo>
              </a:path>
            </a:pathLst>
          </a:custGeom>
          <a:ln w="22860">
            <a:solidFill>
              <a:srgbClr val="001F5F"/>
            </a:solidFill>
          </a:ln>
        </p:spPr>
        <p:txBody>
          <a:bodyPr wrap="square" lIns="0" tIns="0" rIns="0" bIns="0" rtlCol="0"/>
          <a:lstStyle/>
          <a:p>
            <a:endParaRPr/>
          </a:p>
        </p:txBody>
      </p:sp>
      <p:sp>
        <p:nvSpPr>
          <p:cNvPr id="524" name="object 524"/>
          <p:cNvSpPr/>
          <p:nvPr/>
        </p:nvSpPr>
        <p:spPr>
          <a:xfrm>
            <a:off x="2794000" y="1292860"/>
            <a:ext cx="21590" cy="0"/>
          </a:xfrm>
          <a:custGeom>
            <a:avLst/>
            <a:gdLst/>
            <a:ahLst/>
            <a:cxnLst/>
            <a:rect l="l" t="t" r="r" b="b"/>
            <a:pathLst>
              <a:path w="21589">
                <a:moveTo>
                  <a:pt x="21589" y="0"/>
                </a:moveTo>
                <a:lnTo>
                  <a:pt x="0" y="0"/>
                </a:lnTo>
              </a:path>
            </a:pathLst>
          </a:custGeom>
          <a:ln w="22860">
            <a:solidFill>
              <a:srgbClr val="001F5F"/>
            </a:solidFill>
          </a:ln>
        </p:spPr>
        <p:txBody>
          <a:bodyPr wrap="square" lIns="0" tIns="0" rIns="0" bIns="0" rtlCol="0"/>
          <a:lstStyle/>
          <a:p>
            <a:endParaRPr/>
          </a:p>
        </p:txBody>
      </p:sp>
      <p:sp>
        <p:nvSpPr>
          <p:cNvPr id="525" name="object 525"/>
          <p:cNvSpPr/>
          <p:nvPr/>
        </p:nvSpPr>
        <p:spPr>
          <a:xfrm>
            <a:off x="2749550" y="1292860"/>
            <a:ext cx="21590" cy="0"/>
          </a:xfrm>
          <a:custGeom>
            <a:avLst/>
            <a:gdLst/>
            <a:ahLst/>
            <a:cxnLst/>
            <a:rect l="l" t="t" r="r" b="b"/>
            <a:pathLst>
              <a:path w="21589">
                <a:moveTo>
                  <a:pt x="21589" y="0"/>
                </a:moveTo>
                <a:lnTo>
                  <a:pt x="0" y="0"/>
                </a:lnTo>
              </a:path>
            </a:pathLst>
          </a:custGeom>
          <a:ln w="22860">
            <a:solidFill>
              <a:srgbClr val="001F5F"/>
            </a:solidFill>
          </a:ln>
        </p:spPr>
        <p:txBody>
          <a:bodyPr wrap="square" lIns="0" tIns="0" rIns="0" bIns="0" rtlCol="0"/>
          <a:lstStyle/>
          <a:p>
            <a:endParaRPr/>
          </a:p>
        </p:txBody>
      </p:sp>
      <p:sp>
        <p:nvSpPr>
          <p:cNvPr id="526" name="object 526"/>
          <p:cNvSpPr/>
          <p:nvPr/>
        </p:nvSpPr>
        <p:spPr>
          <a:xfrm>
            <a:off x="2706370" y="1292860"/>
            <a:ext cx="21590" cy="0"/>
          </a:xfrm>
          <a:custGeom>
            <a:avLst/>
            <a:gdLst/>
            <a:ahLst/>
            <a:cxnLst/>
            <a:rect l="l" t="t" r="r" b="b"/>
            <a:pathLst>
              <a:path w="21589">
                <a:moveTo>
                  <a:pt x="21590" y="0"/>
                </a:moveTo>
                <a:lnTo>
                  <a:pt x="0" y="0"/>
                </a:lnTo>
              </a:path>
            </a:pathLst>
          </a:custGeom>
          <a:ln w="22860">
            <a:solidFill>
              <a:srgbClr val="001F5F"/>
            </a:solidFill>
          </a:ln>
        </p:spPr>
        <p:txBody>
          <a:bodyPr wrap="square" lIns="0" tIns="0" rIns="0" bIns="0" rtlCol="0"/>
          <a:lstStyle/>
          <a:p>
            <a:endParaRPr/>
          </a:p>
        </p:txBody>
      </p:sp>
      <p:sp>
        <p:nvSpPr>
          <p:cNvPr id="527" name="object 527"/>
          <p:cNvSpPr/>
          <p:nvPr/>
        </p:nvSpPr>
        <p:spPr>
          <a:xfrm>
            <a:off x="2661920" y="1292860"/>
            <a:ext cx="21590" cy="0"/>
          </a:xfrm>
          <a:custGeom>
            <a:avLst/>
            <a:gdLst/>
            <a:ahLst/>
            <a:cxnLst/>
            <a:rect l="l" t="t" r="r" b="b"/>
            <a:pathLst>
              <a:path w="21589">
                <a:moveTo>
                  <a:pt x="21590" y="0"/>
                </a:moveTo>
                <a:lnTo>
                  <a:pt x="0" y="0"/>
                </a:lnTo>
              </a:path>
            </a:pathLst>
          </a:custGeom>
          <a:ln w="22860">
            <a:solidFill>
              <a:srgbClr val="001F5F"/>
            </a:solidFill>
          </a:ln>
        </p:spPr>
        <p:txBody>
          <a:bodyPr wrap="square" lIns="0" tIns="0" rIns="0" bIns="0" rtlCol="0"/>
          <a:lstStyle/>
          <a:p>
            <a:endParaRPr/>
          </a:p>
        </p:txBody>
      </p:sp>
      <p:sp>
        <p:nvSpPr>
          <p:cNvPr id="528" name="object 528"/>
          <p:cNvSpPr/>
          <p:nvPr/>
        </p:nvSpPr>
        <p:spPr>
          <a:xfrm>
            <a:off x="2617470" y="1292860"/>
            <a:ext cx="22860" cy="0"/>
          </a:xfrm>
          <a:custGeom>
            <a:avLst/>
            <a:gdLst/>
            <a:ahLst/>
            <a:cxnLst/>
            <a:rect l="l" t="t" r="r" b="b"/>
            <a:pathLst>
              <a:path w="22860">
                <a:moveTo>
                  <a:pt x="22860" y="0"/>
                </a:moveTo>
                <a:lnTo>
                  <a:pt x="0" y="0"/>
                </a:lnTo>
              </a:path>
            </a:pathLst>
          </a:custGeom>
          <a:ln w="22860">
            <a:solidFill>
              <a:srgbClr val="001F5F"/>
            </a:solidFill>
          </a:ln>
        </p:spPr>
        <p:txBody>
          <a:bodyPr wrap="square" lIns="0" tIns="0" rIns="0" bIns="0" rtlCol="0"/>
          <a:lstStyle/>
          <a:p>
            <a:endParaRPr/>
          </a:p>
        </p:txBody>
      </p:sp>
      <p:sp>
        <p:nvSpPr>
          <p:cNvPr id="529" name="object 529"/>
          <p:cNvSpPr/>
          <p:nvPr/>
        </p:nvSpPr>
        <p:spPr>
          <a:xfrm>
            <a:off x="2574289" y="1281430"/>
            <a:ext cx="21590" cy="22860"/>
          </a:xfrm>
          <a:custGeom>
            <a:avLst/>
            <a:gdLst/>
            <a:ahLst/>
            <a:cxnLst/>
            <a:rect l="l" t="t" r="r" b="b"/>
            <a:pathLst>
              <a:path w="21589" h="22859">
                <a:moveTo>
                  <a:pt x="0" y="22859"/>
                </a:moveTo>
                <a:lnTo>
                  <a:pt x="21590" y="22859"/>
                </a:lnTo>
                <a:lnTo>
                  <a:pt x="21590" y="0"/>
                </a:lnTo>
                <a:lnTo>
                  <a:pt x="0" y="0"/>
                </a:lnTo>
                <a:lnTo>
                  <a:pt x="0" y="22859"/>
                </a:lnTo>
                <a:close/>
              </a:path>
            </a:pathLst>
          </a:custGeom>
          <a:solidFill>
            <a:srgbClr val="001F5F"/>
          </a:solidFill>
        </p:spPr>
        <p:txBody>
          <a:bodyPr wrap="square" lIns="0" tIns="0" rIns="0" bIns="0" rtlCol="0"/>
          <a:lstStyle/>
          <a:p>
            <a:endParaRPr/>
          </a:p>
        </p:txBody>
      </p:sp>
      <p:sp>
        <p:nvSpPr>
          <p:cNvPr id="530" name="object 530"/>
          <p:cNvSpPr/>
          <p:nvPr/>
        </p:nvSpPr>
        <p:spPr>
          <a:xfrm>
            <a:off x="2529839" y="1292860"/>
            <a:ext cx="21590" cy="0"/>
          </a:xfrm>
          <a:custGeom>
            <a:avLst/>
            <a:gdLst/>
            <a:ahLst/>
            <a:cxnLst/>
            <a:rect l="l" t="t" r="r" b="b"/>
            <a:pathLst>
              <a:path w="21589">
                <a:moveTo>
                  <a:pt x="21590" y="0"/>
                </a:moveTo>
                <a:lnTo>
                  <a:pt x="0" y="0"/>
                </a:lnTo>
              </a:path>
            </a:pathLst>
          </a:custGeom>
          <a:ln w="22860">
            <a:solidFill>
              <a:srgbClr val="001F5F"/>
            </a:solidFill>
          </a:ln>
        </p:spPr>
        <p:txBody>
          <a:bodyPr wrap="square" lIns="0" tIns="0" rIns="0" bIns="0" rtlCol="0"/>
          <a:lstStyle/>
          <a:p>
            <a:endParaRPr/>
          </a:p>
        </p:txBody>
      </p:sp>
      <p:sp>
        <p:nvSpPr>
          <p:cNvPr id="531" name="object 531"/>
          <p:cNvSpPr/>
          <p:nvPr/>
        </p:nvSpPr>
        <p:spPr>
          <a:xfrm>
            <a:off x="2486660" y="1292860"/>
            <a:ext cx="21590" cy="0"/>
          </a:xfrm>
          <a:custGeom>
            <a:avLst/>
            <a:gdLst/>
            <a:ahLst/>
            <a:cxnLst/>
            <a:rect l="l" t="t" r="r" b="b"/>
            <a:pathLst>
              <a:path w="21589">
                <a:moveTo>
                  <a:pt x="21589" y="0"/>
                </a:moveTo>
                <a:lnTo>
                  <a:pt x="0" y="0"/>
                </a:lnTo>
              </a:path>
            </a:pathLst>
          </a:custGeom>
          <a:ln w="22860">
            <a:solidFill>
              <a:srgbClr val="001F5F"/>
            </a:solidFill>
          </a:ln>
        </p:spPr>
        <p:txBody>
          <a:bodyPr wrap="square" lIns="0" tIns="0" rIns="0" bIns="0" rtlCol="0"/>
          <a:lstStyle/>
          <a:p>
            <a:endParaRPr/>
          </a:p>
        </p:txBody>
      </p:sp>
      <p:sp>
        <p:nvSpPr>
          <p:cNvPr id="532" name="object 532"/>
          <p:cNvSpPr/>
          <p:nvPr/>
        </p:nvSpPr>
        <p:spPr>
          <a:xfrm>
            <a:off x="2442210" y="1292860"/>
            <a:ext cx="21590" cy="0"/>
          </a:xfrm>
          <a:custGeom>
            <a:avLst/>
            <a:gdLst/>
            <a:ahLst/>
            <a:cxnLst/>
            <a:rect l="l" t="t" r="r" b="b"/>
            <a:pathLst>
              <a:path w="21589">
                <a:moveTo>
                  <a:pt x="21589" y="0"/>
                </a:moveTo>
                <a:lnTo>
                  <a:pt x="0" y="0"/>
                </a:lnTo>
              </a:path>
            </a:pathLst>
          </a:custGeom>
          <a:ln w="22860">
            <a:solidFill>
              <a:srgbClr val="001F5F"/>
            </a:solidFill>
          </a:ln>
        </p:spPr>
        <p:txBody>
          <a:bodyPr wrap="square" lIns="0" tIns="0" rIns="0" bIns="0" rtlCol="0"/>
          <a:lstStyle/>
          <a:p>
            <a:endParaRPr/>
          </a:p>
        </p:txBody>
      </p:sp>
      <p:sp>
        <p:nvSpPr>
          <p:cNvPr id="533" name="object 533"/>
          <p:cNvSpPr/>
          <p:nvPr/>
        </p:nvSpPr>
        <p:spPr>
          <a:xfrm>
            <a:off x="2397760" y="1292860"/>
            <a:ext cx="22860" cy="0"/>
          </a:xfrm>
          <a:custGeom>
            <a:avLst/>
            <a:gdLst/>
            <a:ahLst/>
            <a:cxnLst/>
            <a:rect l="l" t="t" r="r" b="b"/>
            <a:pathLst>
              <a:path w="22860">
                <a:moveTo>
                  <a:pt x="22859" y="0"/>
                </a:moveTo>
                <a:lnTo>
                  <a:pt x="0" y="0"/>
                </a:lnTo>
              </a:path>
            </a:pathLst>
          </a:custGeom>
          <a:ln w="22860">
            <a:solidFill>
              <a:srgbClr val="001F5F"/>
            </a:solidFill>
          </a:ln>
        </p:spPr>
        <p:txBody>
          <a:bodyPr wrap="square" lIns="0" tIns="0" rIns="0" bIns="0" rtlCol="0"/>
          <a:lstStyle/>
          <a:p>
            <a:endParaRPr/>
          </a:p>
        </p:txBody>
      </p:sp>
      <p:sp>
        <p:nvSpPr>
          <p:cNvPr id="534" name="object 534"/>
          <p:cNvSpPr/>
          <p:nvPr/>
        </p:nvSpPr>
        <p:spPr>
          <a:xfrm>
            <a:off x="2354579" y="1292860"/>
            <a:ext cx="21590" cy="0"/>
          </a:xfrm>
          <a:custGeom>
            <a:avLst/>
            <a:gdLst/>
            <a:ahLst/>
            <a:cxnLst/>
            <a:rect l="l" t="t" r="r" b="b"/>
            <a:pathLst>
              <a:path w="21589">
                <a:moveTo>
                  <a:pt x="21589" y="0"/>
                </a:moveTo>
                <a:lnTo>
                  <a:pt x="0" y="0"/>
                </a:lnTo>
              </a:path>
            </a:pathLst>
          </a:custGeom>
          <a:ln w="22860">
            <a:solidFill>
              <a:srgbClr val="001F5F"/>
            </a:solidFill>
          </a:ln>
        </p:spPr>
        <p:txBody>
          <a:bodyPr wrap="square" lIns="0" tIns="0" rIns="0" bIns="0" rtlCol="0"/>
          <a:lstStyle/>
          <a:p>
            <a:endParaRPr/>
          </a:p>
        </p:txBody>
      </p:sp>
      <p:sp>
        <p:nvSpPr>
          <p:cNvPr id="535" name="object 535"/>
          <p:cNvSpPr/>
          <p:nvPr/>
        </p:nvSpPr>
        <p:spPr>
          <a:xfrm>
            <a:off x="2310129" y="1292860"/>
            <a:ext cx="22860" cy="0"/>
          </a:xfrm>
          <a:custGeom>
            <a:avLst/>
            <a:gdLst/>
            <a:ahLst/>
            <a:cxnLst/>
            <a:rect l="l" t="t" r="r" b="b"/>
            <a:pathLst>
              <a:path w="22860">
                <a:moveTo>
                  <a:pt x="22859" y="0"/>
                </a:moveTo>
                <a:lnTo>
                  <a:pt x="0" y="0"/>
                </a:lnTo>
              </a:path>
            </a:pathLst>
          </a:custGeom>
          <a:ln w="22860">
            <a:solidFill>
              <a:srgbClr val="001F5F"/>
            </a:solidFill>
          </a:ln>
        </p:spPr>
        <p:txBody>
          <a:bodyPr wrap="square" lIns="0" tIns="0" rIns="0" bIns="0" rtlCol="0"/>
          <a:lstStyle/>
          <a:p>
            <a:endParaRPr/>
          </a:p>
        </p:txBody>
      </p:sp>
      <p:sp>
        <p:nvSpPr>
          <p:cNvPr id="536" name="object 536"/>
          <p:cNvSpPr/>
          <p:nvPr/>
        </p:nvSpPr>
        <p:spPr>
          <a:xfrm>
            <a:off x="2266950" y="1292860"/>
            <a:ext cx="21590" cy="0"/>
          </a:xfrm>
          <a:custGeom>
            <a:avLst/>
            <a:gdLst/>
            <a:ahLst/>
            <a:cxnLst/>
            <a:rect l="l" t="t" r="r" b="b"/>
            <a:pathLst>
              <a:path w="21589">
                <a:moveTo>
                  <a:pt x="21589" y="0"/>
                </a:moveTo>
                <a:lnTo>
                  <a:pt x="0" y="0"/>
                </a:lnTo>
              </a:path>
            </a:pathLst>
          </a:custGeom>
          <a:ln w="22860">
            <a:solidFill>
              <a:srgbClr val="001F5F"/>
            </a:solidFill>
          </a:ln>
        </p:spPr>
        <p:txBody>
          <a:bodyPr wrap="square" lIns="0" tIns="0" rIns="0" bIns="0" rtlCol="0"/>
          <a:lstStyle/>
          <a:p>
            <a:endParaRPr/>
          </a:p>
        </p:txBody>
      </p:sp>
      <p:sp>
        <p:nvSpPr>
          <p:cNvPr id="537" name="object 537"/>
          <p:cNvSpPr/>
          <p:nvPr/>
        </p:nvSpPr>
        <p:spPr>
          <a:xfrm>
            <a:off x="2222500" y="1292860"/>
            <a:ext cx="21590" cy="0"/>
          </a:xfrm>
          <a:custGeom>
            <a:avLst/>
            <a:gdLst/>
            <a:ahLst/>
            <a:cxnLst/>
            <a:rect l="l" t="t" r="r" b="b"/>
            <a:pathLst>
              <a:path w="21589">
                <a:moveTo>
                  <a:pt x="21589" y="0"/>
                </a:moveTo>
                <a:lnTo>
                  <a:pt x="0" y="0"/>
                </a:lnTo>
              </a:path>
            </a:pathLst>
          </a:custGeom>
          <a:ln w="22860">
            <a:solidFill>
              <a:srgbClr val="001F5F"/>
            </a:solidFill>
          </a:ln>
        </p:spPr>
        <p:txBody>
          <a:bodyPr wrap="square" lIns="0" tIns="0" rIns="0" bIns="0" rtlCol="0"/>
          <a:lstStyle/>
          <a:p>
            <a:endParaRPr/>
          </a:p>
        </p:txBody>
      </p:sp>
      <p:sp>
        <p:nvSpPr>
          <p:cNvPr id="538" name="object 538"/>
          <p:cNvSpPr/>
          <p:nvPr/>
        </p:nvSpPr>
        <p:spPr>
          <a:xfrm>
            <a:off x="2179320" y="1292860"/>
            <a:ext cx="21590" cy="0"/>
          </a:xfrm>
          <a:custGeom>
            <a:avLst/>
            <a:gdLst/>
            <a:ahLst/>
            <a:cxnLst/>
            <a:rect l="l" t="t" r="r" b="b"/>
            <a:pathLst>
              <a:path w="21589">
                <a:moveTo>
                  <a:pt x="21590" y="0"/>
                </a:moveTo>
                <a:lnTo>
                  <a:pt x="0" y="0"/>
                </a:lnTo>
              </a:path>
            </a:pathLst>
          </a:custGeom>
          <a:ln w="22860">
            <a:solidFill>
              <a:srgbClr val="001F5F"/>
            </a:solidFill>
          </a:ln>
        </p:spPr>
        <p:txBody>
          <a:bodyPr wrap="square" lIns="0" tIns="0" rIns="0" bIns="0" rtlCol="0"/>
          <a:lstStyle/>
          <a:p>
            <a:endParaRPr/>
          </a:p>
        </p:txBody>
      </p:sp>
      <p:sp>
        <p:nvSpPr>
          <p:cNvPr id="539" name="object 539"/>
          <p:cNvSpPr/>
          <p:nvPr/>
        </p:nvSpPr>
        <p:spPr>
          <a:xfrm>
            <a:off x="2134870" y="1292860"/>
            <a:ext cx="21590" cy="0"/>
          </a:xfrm>
          <a:custGeom>
            <a:avLst/>
            <a:gdLst/>
            <a:ahLst/>
            <a:cxnLst/>
            <a:rect l="l" t="t" r="r" b="b"/>
            <a:pathLst>
              <a:path w="21589">
                <a:moveTo>
                  <a:pt x="21590" y="0"/>
                </a:moveTo>
                <a:lnTo>
                  <a:pt x="0" y="0"/>
                </a:lnTo>
              </a:path>
            </a:pathLst>
          </a:custGeom>
          <a:ln w="22860">
            <a:solidFill>
              <a:srgbClr val="001F5F"/>
            </a:solidFill>
          </a:ln>
        </p:spPr>
        <p:txBody>
          <a:bodyPr wrap="square" lIns="0" tIns="0" rIns="0" bIns="0" rtlCol="0"/>
          <a:lstStyle/>
          <a:p>
            <a:endParaRPr/>
          </a:p>
        </p:txBody>
      </p:sp>
      <p:sp>
        <p:nvSpPr>
          <p:cNvPr id="540" name="object 540"/>
          <p:cNvSpPr/>
          <p:nvPr/>
        </p:nvSpPr>
        <p:spPr>
          <a:xfrm>
            <a:off x="2090420" y="1292860"/>
            <a:ext cx="22860" cy="0"/>
          </a:xfrm>
          <a:custGeom>
            <a:avLst/>
            <a:gdLst/>
            <a:ahLst/>
            <a:cxnLst/>
            <a:rect l="l" t="t" r="r" b="b"/>
            <a:pathLst>
              <a:path w="22860">
                <a:moveTo>
                  <a:pt x="22860" y="0"/>
                </a:moveTo>
                <a:lnTo>
                  <a:pt x="0" y="0"/>
                </a:lnTo>
              </a:path>
            </a:pathLst>
          </a:custGeom>
          <a:ln w="22860">
            <a:solidFill>
              <a:srgbClr val="001F5F"/>
            </a:solidFill>
          </a:ln>
        </p:spPr>
        <p:txBody>
          <a:bodyPr wrap="square" lIns="0" tIns="0" rIns="0" bIns="0" rtlCol="0"/>
          <a:lstStyle/>
          <a:p>
            <a:endParaRPr/>
          </a:p>
        </p:txBody>
      </p:sp>
      <p:sp>
        <p:nvSpPr>
          <p:cNvPr id="541" name="object 541"/>
          <p:cNvSpPr/>
          <p:nvPr/>
        </p:nvSpPr>
        <p:spPr>
          <a:xfrm>
            <a:off x="2045970" y="1292860"/>
            <a:ext cx="22860" cy="0"/>
          </a:xfrm>
          <a:custGeom>
            <a:avLst/>
            <a:gdLst/>
            <a:ahLst/>
            <a:cxnLst/>
            <a:rect l="l" t="t" r="r" b="b"/>
            <a:pathLst>
              <a:path w="22860">
                <a:moveTo>
                  <a:pt x="22860" y="0"/>
                </a:moveTo>
                <a:lnTo>
                  <a:pt x="0" y="0"/>
                </a:lnTo>
              </a:path>
            </a:pathLst>
          </a:custGeom>
          <a:ln w="22860">
            <a:solidFill>
              <a:srgbClr val="001F5F"/>
            </a:solidFill>
          </a:ln>
        </p:spPr>
        <p:txBody>
          <a:bodyPr wrap="square" lIns="0" tIns="0" rIns="0" bIns="0" rtlCol="0"/>
          <a:lstStyle/>
          <a:p>
            <a:endParaRPr/>
          </a:p>
        </p:txBody>
      </p:sp>
      <p:sp>
        <p:nvSpPr>
          <p:cNvPr id="542" name="object 542"/>
          <p:cNvSpPr/>
          <p:nvPr/>
        </p:nvSpPr>
        <p:spPr>
          <a:xfrm>
            <a:off x="2002789" y="1292860"/>
            <a:ext cx="21590" cy="0"/>
          </a:xfrm>
          <a:custGeom>
            <a:avLst/>
            <a:gdLst/>
            <a:ahLst/>
            <a:cxnLst/>
            <a:rect l="l" t="t" r="r" b="b"/>
            <a:pathLst>
              <a:path w="21589">
                <a:moveTo>
                  <a:pt x="21590" y="0"/>
                </a:moveTo>
                <a:lnTo>
                  <a:pt x="0" y="0"/>
                </a:lnTo>
              </a:path>
            </a:pathLst>
          </a:custGeom>
          <a:ln w="22860">
            <a:solidFill>
              <a:srgbClr val="001F5F"/>
            </a:solidFill>
          </a:ln>
        </p:spPr>
        <p:txBody>
          <a:bodyPr wrap="square" lIns="0" tIns="0" rIns="0" bIns="0" rtlCol="0"/>
          <a:lstStyle/>
          <a:p>
            <a:endParaRPr/>
          </a:p>
        </p:txBody>
      </p:sp>
      <p:sp>
        <p:nvSpPr>
          <p:cNvPr id="543" name="object 543"/>
          <p:cNvSpPr/>
          <p:nvPr/>
        </p:nvSpPr>
        <p:spPr>
          <a:xfrm>
            <a:off x="1959610" y="1292860"/>
            <a:ext cx="21590" cy="0"/>
          </a:xfrm>
          <a:custGeom>
            <a:avLst/>
            <a:gdLst/>
            <a:ahLst/>
            <a:cxnLst/>
            <a:rect l="l" t="t" r="r" b="b"/>
            <a:pathLst>
              <a:path w="21589">
                <a:moveTo>
                  <a:pt x="21589" y="0"/>
                </a:moveTo>
                <a:lnTo>
                  <a:pt x="0" y="0"/>
                </a:lnTo>
              </a:path>
            </a:pathLst>
          </a:custGeom>
          <a:ln w="22860">
            <a:solidFill>
              <a:srgbClr val="001F5F"/>
            </a:solidFill>
          </a:ln>
        </p:spPr>
        <p:txBody>
          <a:bodyPr wrap="square" lIns="0" tIns="0" rIns="0" bIns="0" rtlCol="0"/>
          <a:lstStyle/>
          <a:p>
            <a:endParaRPr/>
          </a:p>
        </p:txBody>
      </p:sp>
      <p:sp>
        <p:nvSpPr>
          <p:cNvPr id="544" name="object 544"/>
          <p:cNvSpPr/>
          <p:nvPr/>
        </p:nvSpPr>
        <p:spPr>
          <a:xfrm>
            <a:off x="1915160" y="1292860"/>
            <a:ext cx="21590" cy="0"/>
          </a:xfrm>
          <a:custGeom>
            <a:avLst/>
            <a:gdLst/>
            <a:ahLst/>
            <a:cxnLst/>
            <a:rect l="l" t="t" r="r" b="b"/>
            <a:pathLst>
              <a:path w="21589">
                <a:moveTo>
                  <a:pt x="21589" y="0"/>
                </a:moveTo>
                <a:lnTo>
                  <a:pt x="0" y="0"/>
                </a:lnTo>
              </a:path>
            </a:pathLst>
          </a:custGeom>
          <a:ln w="22860">
            <a:solidFill>
              <a:srgbClr val="001F5F"/>
            </a:solidFill>
          </a:ln>
        </p:spPr>
        <p:txBody>
          <a:bodyPr wrap="square" lIns="0" tIns="0" rIns="0" bIns="0" rtlCol="0"/>
          <a:lstStyle/>
          <a:p>
            <a:endParaRPr/>
          </a:p>
        </p:txBody>
      </p:sp>
      <p:sp>
        <p:nvSpPr>
          <p:cNvPr id="545" name="object 545"/>
          <p:cNvSpPr/>
          <p:nvPr/>
        </p:nvSpPr>
        <p:spPr>
          <a:xfrm>
            <a:off x="1870710" y="1292860"/>
            <a:ext cx="22860" cy="0"/>
          </a:xfrm>
          <a:custGeom>
            <a:avLst/>
            <a:gdLst/>
            <a:ahLst/>
            <a:cxnLst/>
            <a:rect l="l" t="t" r="r" b="b"/>
            <a:pathLst>
              <a:path w="22860">
                <a:moveTo>
                  <a:pt x="22859" y="0"/>
                </a:moveTo>
                <a:lnTo>
                  <a:pt x="0" y="0"/>
                </a:lnTo>
              </a:path>
            </a:pathLst>
          </a:custGeom>
          <a:ln w="22860">
            <a:solidFill>
              <a:srgbClr val="001F5F"/>
            </a:solidFill>
          </a:ln>
        </p:spPr>
        <p:txBody>
          <a:bodyPr wrap="square" lIns="0" tIns="0" rIns="0" bIns="0" rtlCol="0"/>
          <a:lstStyle/>
          <a:p>
            <a:endParaRPr/>
          </a:p>
        </p:txBody>
      </p:sp>
      <p:sp>
        <p:nvSpPr>
          <p:cNvPr id="546" name="object 546"/>
          <p:cNvSpPr/>
          <p:nvPr/>
        </p:nvSpPr>
        <p:spPr>
          <a:xfrm>
            <a:off x="1827529" y="1292860"/>
            <a:ext cx="21590" cy="0"/>
          </a:xfrm>
          <a:custGeom>
            <a:avLst/>
            <a:gdLst/>
            <a:ahLst/>
            <a:cxnLst/>
            <a:rect l="l" t="t" r="r" b="b"/>
            <a:pathLst>
              <a:path w="21589">
                <a:moveTo>
                  <a:pt x="21589" y="0"/>
                </a:moveTo>
                <a:lnTo>
                  <a:pt x="0" y="0"/>
                </a:lnTo>
              </a:path>
            </a:pathLst>
          </a:custGeom>
          <a:ln w="22860">
            <a:solidFill>
              <a:srgbClr val="001F5F"/>
            </a:solidFill>
          </a:ln>
        </p:spPr>
        <p:txBody>
          <a:bodyPr wrap="square" lIns="0" tIns="0" rIns="0" bIns="0" rtlCol="0"/>
          <a:lstStyle/>
          <a:p>
            <a:endParaRPr/>
          </a:p>
        </p:txBody>
      </p:sp>
      <p:sp>
        <p:nvSpPr>
          <p:cNvPr id="547" name="object 547"/>
          <p:cNvSpPr/>
          <p:nvPr/>
        </p:nvSpPr>
        <p:spPr>
          <a:xfrm>
            <a:off x="1783079" y="1292860"/>
            <a:ext cx="21590" cy="0"/>
          </a:xfrm>
          <a:custGeom>
            <a:avLst/>
            <a:gdLst/>
            <a:ahLst/>
            <a:cxnLst/>
            <a:rect l="l" t="t" r="r" b="b"/>
            <a:pathLst>
              <a:path w="21589">
                <a:moveTo>
                  <a:pt x="21589" y="0"/>
                </a:moveTo>
                <a:lnTo>
                  <a:pt x="0" y="0"/>
                </a:lnTo>
              </a:path>
            </a:pathLst>
          </a:custGeom>
          <a:ln w="22860">
            <a:solidFill>
              <a:srgbClr val="001F5F"/>
            </a:solidFill>
          </a:ln>
        </p:spPr>
        <p:txBody>
          <a:bodyPr wrap="square" lIns="0" tIns="0" rIns="0" bIns="0" rtlCol="0"/>
          <a:lstStyle/>
          <a:p>
            <a:endParaRPr/>
          </a:p>
        </p:txBody>
      </p:sp>
      <p:sp>
        <p:nvSpPr>
          <p:cNvPr id="548" name="object 548"/>
          <p:cNvSpPr/>
          <p:nvPr/>
        </p:nvSpPr>
        <p:spPr>
          <a:xfrm>
            <a:off x="1739900" y="1292860"/>
            <a:ext cx="21590" cy="0"/>
          </a:xfrm>
          <a:custGeom>
            <a:avLst/>
            <a:gdLst/>
            <a:ahLst/>
            <a:cxnLst/>
            <a:rect l="l" t="t" r="r" b="b"/>
            <a:pathLst>
              <a:path w="21589">
                <a:moveTo>
                  <a:pt x="21589" y="0"/>
                </a:moveTo>
                <a:lnTo>
                  <a:pt x="0" y="0"/>
                </a:lnTo>
              </a:path>
            </a:pathLst>
          </a:custGeom>
          <a:ln w="22860">
            <a:solidFill>
              <a:srgbClr val="001F5F"/>
            </a:solidFill>
          </a:ln>
        </p:spPr>
        <p:txBody>
          <a:bodyPr wrap="square" lIns="0" tIns="0" rIns="0" bIns="0" rtlCol="0"/>
          <a:lstStyle/>
          <a:p>
            <a:endParaRPr/>
          </a:p>
        </p:txBody>
      </p:sp>
      <p:sp>
        <p:nvSpPr>
          <p:cNvPr id="549" name="object 549"/>
          <p:cNvSpPr/>
          <p:nvPr/>
        </p:nvSpPr>
        <p:spPr>
          <a:xfrm>
            <a:off x="1695450" y="1292860"/>
            <a:ext cx="21590" cy="0"/>
          </a:xfrm>
          <a:custGeom>
            <a:avLst/>
            <a:gdLst/>
            <a:ahLst/>
            <a:cxnLst/>
            <a:rect l="l" t="t" r="r" b="b"/>
            <a:pathLst>
              <a:path w="21589">
                <a:moveTo>
                  <a:pt x="21589" y="0"/>
                </a:moveTo>
                <a:lnTo>
                  <a:pt x="0" y="0"/>
                </a:lnTo>
              </a:path>
            </a:pathLst>
          </a:custGeom>
          <a:ln w="22860">
            <a:solidFill>
              <a:srgbClr val="001F5F"/>
            </a:solidFill>
          </a:ln>
        </p:spPr>
        <p:txBody>
          <a:bodyPr wrap="square" lIns="0" tIns="0" rIns="0" bIns="0" rtlCol="0"/>
          <a:lstStyle/>
          <a:p>
            <a:endParaRPr/>
          </a:p>
        </p:txBody>
      </p:sp>
      <p:sp>
        <p:nvSpPr>
          <p:cNvPr id="550" name="object 550"/>
          <p:cNvSpPr/>
          <p:nvPr/>
        </p:nvSpPr>
        <p:spPr>
          <a:xfrm>
            <a:off x="1651000" y="1292860"/>
            <a:ext cx="22860" cy="0"/>
          </a:xfrm>
          <a:custGeom>
            <a:avLst/>
            <a:gdLst/>
            <a:ahLst/>
            <a:cxnLst/>
            <a:rect l="l" t="t" r="r" b="b"/>
            <a:pathLst>
              <a:path w="22860">
                <a:moveTo>
                  <a:pt x="22860" y="0"/>
                </a:moveTo>
                <a:lnTo>
                  <a:pt x="0" y="0"/>
                </a:lnTo>
              </a:path>
            </a:pathLst>
          </a:custGeom>
          <a:ln w="22860">
            <a:solidFill>
              <a:srgbClr val="001F5F"/>
            </a:solidFill>
          </a:ln>
        </p:spPr>
        <p:txBody>
          <a:bodyPr wrap="square" lIns="0" tIns="0" rIns="0" bIns="0" rtlCol="0"/>
          <a:lstStyle/>
          <a:p>
            <a:endParaRPr/>
          </a:p>
        </p:txBody>
      </p:sp>
      <p:sp>
        <p:nvSpPr>
          <p:cNvPr id="551" name="object 551"/>
          <p:cNvSpPr/>
          <p:nvPr/>
        </p:nvSpPr>
        <p:spPr>
          <a:xfrm>
            <a:off x="1607819" y="1292860"/>
            <a:ext cx="21590" cy="0"/>
          </a:xfrm>
          <a:custGeom>
            <a:avLst/>
            <a:gdLst/>
            <a:ahLst/>
            <a:cxnLst/>
            <a:rect l="l" t="t" r="r" b="b"/>
            <a:pathLst>
              <a:path w="21589">
                <a:moveTo>
                  <a:pt x="21590" y="0"/>
                </a:moveTo>
                <a:lnTo>
                  <a:pt x="0" y="0"/>
                </a:lnTo>
              </a:path>
            </a:pathLst>
          </a:custGeom>
          <a:ln w="22860">
            <a:solidFill>
              <a:srgbClr val="001F5F"/>
            </a:solidFill>
          </a:ln>
        </p:spPr>
        <p:txBody>
          <a:bodyPr wrap="square" lIns="0" tIns="0" rIns="0" bIns="0" rtlCol="0"/>
          <a:lstStyle/>
          <a:p>
            <a:endParaRPr/>
          </a:p>
        </p:txBody>
      </p:sp>
      <p:sp>
        <p:nvSpPr>
          <p:cNvPr id="552" name="object 552"/>
          <p:cNvSpPr/>
          <p:nvPr/>
        </p:nvSpPr>
        <p:spPr>
          <a:xfrm>
            <a:off x="1563369" y="1292860"/>
            <a:ext cx="22860" cy="0"/>
          </a:xfrm>
          <a:custGeom>
            <a:avLst/>
            <a:gdLst/>
            <a:ahLst/>
            <a:cxnLst/>
            <a:rect l="l" t="t" r="r" b="b"/>
            <a:pathLst>
              <a:path w="22859">
                <a:moveTo>
                  <a:pt x="22860" y="0"/>
                </a:moveTo>
                <a:lnTo>
                  <a:pt x="0" y="0"/>
                </a:lnTo>
              </a:path>
            </a:pathLst>
          </a:custGeom>
          <a:ln w="22860">
            <a:solidFill>
              <a:srgbClr val="001F5F"/>
            </a:solidFill>
          </a:ln>
        </p:spPr>
        <p:txBody>
          <a:bodyPr wrap="square" lIns="0" tIns="0" rIns="0" bIns="0" rtlCol="0"/>
          <a:lstStyle/>
          <a:p>
            <a:endParaRPr/>
          </a:p>
        </p:txBody>
      </p:sp>
      <p:sp>
        <p:nvSpPr>
          <p:cNvPr id="553" name="object 553"/>
          <p:cNvSpPr/>
          <p:nvPr/>
        </p:nvSpPr>
        <p:spPr>
          <a:xfrm>
            <a:off x="1520189" y="1292860"/>
            <a:ext cx="21590" cy="0"/>
          </a:xfrm>
          <a:custGeom>
            <a:avLst/>
            <a:gdLst/>
            <a:ahLst/>
            <a:cxnLst/>
            <a:rect l="l" t="t" r="r" b="b"/>
            <a:pathLst>
              <a:path w="21590">
                <a:moveTo>
                  <a:pt x="21590" y="0"/>
                </a:moveTo>
                <a:lnTo>
                  <a:pt x="0" y="0"/>
                </a:lnTo>
              </a:path>
            </a:pathLst>
          </a:custGeom>
          <a:ln w="22860">
            <a:solidFill>
              <a:srgbClr val="001F5F"/>
            </a:solidFill>
          </a:ln>
        </p:spPr>
        <p:txBody>
          <a:bodyPr wrap="square" lIns="0" tIns="0" rIns="0" bIns="0" rtlCol="0"/>
          <a:lstStyle/>
          <a:p>
            <a:endParaRPr/>
          </a:p>
        </p:txBody>
      </p:sp>
      <p:sp>
        <p:nvSpPr>
          <p:cNvPr id="554" name="object 554"/>
          <p:cNvSpPr/>
          <p:nvPr/>
        </p:nvSpPr>
        <p:spPr>
          <a:xfrm>
            <a:off x="1475739" y="1292860"/>
            <a:ext cx="21590" cy="0"/>
          </a:xfrm>
          <a:custGeom>
            <a:avLst/>
            <a:gdLst/>
            <a:ahLst/>
            <a:cxnLst/>
            <a:rect l="l" t="t" r="r" b="b"/>
            <a:pathLst>
              <a:path w="21590">
                <a:moveTo>
                  <a:pt x="21590" y="0"/>
                </a:moveTo>
                <a:lnTo>
                  <a:pt x="0" y="0"/>
                </a:lnTo>
              </a:path>
            </a:pathLst>
          </a:custGeom>
          <a:ln w="22860">
            <a:solidFill>
              <a:srgbClr val="001F5F"/>
            </a:solidFill>
          </a:ln>
        </p:spPr>
        <p:txBody>
          <a:bodyPr wrap="square" lIns="0" tIns="0" rIns="0" bIns="0" rtlCol="0"/>
          <a:lstStyle/>
          <a:p>
            <a:endParaRPr/>
          </a:p>
        </p:txBody>
      </p:sp>
      <p:sp>
        <p:nvSpPr>
          <p:cNvPr id="555" name="object 555"/>
          <p:cNvSpPr/>
          <p:nvPr/>
        </p:nvSpPr>
        <p:spPr>
          <a:xfrm>
            <a:off x="1432560" y="1292860"/>
            <a:ext cx="21590" cy="0"/>
          </a:xfrm>
          <a:custGeom>
            <a:avLst/>
            <a:gdLst/>
            <a:ahLst/>
            <a:cxnLst/>
            <a:rect l="l" t="t" r="r" b="b"/>
            <a:pathLst>
              <a:path w="21590">
                <a:moveTo>
                  <a:pt x="21590" y="0"/>
                </a:moveTo>
                <a:lnTo>
                  <a:pt x="0" y="0"/>
                </a:lnTo>
              </a:path>
            </a:pathLst>
          </a:custGeom>
          <a:ln w="22860">
            <a:solidFill>
              <a:srgbClr val="001F5F"/>
            </a:solidFill>
          </a:ln>
        </p:spPr>
        <p:txBody>
          <a:bodyPr wrap="square" lIns="0" tIns="0" rIns="0" bIns="0" rtlCol="0"/>
          <a:lstStyle/>
          <a:p>
            <a:endParaRPr/>
          </a:p>
        </p:txBody>
      </p:sp>
      <p:sp>
        <p:nvSpPr>
          <p:cNvPr id="556" name="object 556"/>
          <p:cNvSpPr/>
          <p:nvPr/>
        </p:nvSpPr>
        <p:spPr>
          <a:xfrm>
            <a:off x="1388110" y="1292860"/>
            <a:ext cx="21590" cy="0"/>
          </a:xfrm>
          <a:custGeom>
            <a:avLst/>
            <a:gdLst/>
            <a:ahLst/>
            <a:cxnLst/>
            <a:rect l="l" t="t" r="r" b="b"/>
            <a:pathLst>
              <a:path w="21590">
                <a:moveTo>
                  <a:pt x="21590" y="0"/>
                </a:moveTo>
                <a:lnTo>
                  <a:pt x="0" y="0"/>
                </a:lnTo>
              </a:path>
            </a:pathLst>
          </a:custGeom>
          <a:ln w="22860">
            <a:solidFill>
              <a:srgbClr val="001F5F"/>
            </a:solidFill>
          </a:ln>
        </p:spPr>
        <p:txBody>
          <a:bodyPr wrap="square" lIns="0" tIns="0" rIns="0" bIns="0" rtlCol="0"/>
          <a:lstStyle/>
          <a:p>
            <a:endParaRPr/>
          </a:p>
        </p:txBody>
      </p:sp>
      <p:sp>
        <p:nvSpPr>
          <p:cNvPr id="557" name="object 557"/>
          <p:cNvSpPr/>
          <p:nvPr/>
        </p:nvSpPr>
        <p:spPr>
          <a:xfrm>
            <a:off x="1343660" y="1292860"/>
            <a:ext cx="22860" cy="0"/>
          </a:xfrm>
          <a:custGeom>
            <a:avLst/>
            <a:gdLst/>
            <a:ahLst/>
            <a:cxnLst/>
            <a:rect l="l" t="t" r="r" b="b"/>
            <a:pathLst>
              <a:path w="22859">
                <a:moveTo>
                  <a:pt x="22859" y="0"/>
                </a:moveTo>
                <a:lnTo>
                  <a:pt x="0" y="0"/>
                </a:lnTo>
              </a:path>
            </a:pathLst>
          </a:custGeom>
          <a:ln w="22860">
            <a:solidFill>
              <a:srgbClr val="001F5F"/>
            </a:solidFill>
          </a:ln>
        </p:spPr>
        <p:txBody>
          <a:bodyPr wrap="square" lIns="0" tIns="0" rIns="0" bIns="0" rtlCol="0"/>
          <a:lstStyle/>
          <a:p>
            <a:endParaRPr/>
          </a:p>
        </p:txBody>
      </p:sp>
      <p:sp>
        <p:nvSpPr>
          <p:cNvPr id="558" name="object 558"/>
          <p:cNvSpPr/>
          <p:nvPr/>
        </p:nvSpPr>
        <p:spPr>
          <a:xfrm>
            <a:off x="1300480" y="1292860"/>
            <a:ext cx="21590" cy="0"/>
          </a:xfrm>
          <a:custGeom>
            <a:avLst/>
            <a:gdLst/>
            <a:ahLst/>
            <a:cxnLst/>
            <a:rect l="l" t="t" r="r" b="b"/>
            <a:pathLst>
              <a:path w="21590">
                <a:moveTo>
                  <a:pt x="21589" y="0"/>
                </a:moveTo>
                <a:lnTo>
                  <a:pt x="0" y="0"/>
                </a:lnTo>
              </a:path>
            </a:pathLst>
          </a:custGeom>
          <a:ln w="22860">
            <a:solidFill>
              <a:srgbClr val="001F5F"/>
            </a:solidFill>
          </a:ln>
        </p:spPr>
        <p:txBody>
          <a:bodyPr wrap="square" lIns="0" tIns="0" rIns="0" bIns="0" rtlCol="0"/>
          <a:lstStyle/>
          <a:p>
            <a:endParaRPr/>
          </a:p>
        </p:txBody>
      </p:sp>
      <p:sp>
        <p:nvSpPr>
          <p:cNvPr id="559" name="object 559"/>
          <p:cNvSpPr/>
          <p:nvPr/>
        </p:nvSpPr>
        <p:spPr>
          <a:xfrm>
            <a:off x="1256030" y="1292860"/>
            <a:ext cx="22860" cy="0"/>
          </a:xfrm>
          <a:custGeom>
            <a:avLst/>
            <a:gdLst/>
            <a:ahLst/>
            <a:cxnLst/>
            <a:rect l="l" t="t" r="r" b="b"/>
            <a:pathLst>
              <a:path w="22859">
                <a:moveTo>
                  <a:pt x="22859" y="0"/>
                </a:moveTo>
                <a:lnTo>
                  <a:pt x="0" y="0"/>
                </a:lnTo>
              </a:path>
            </a:pathLst>
          </a:custGeom>
          <a:ln w="22860">
            <a:solidFill>
              <a:srgbClr val="001F5F"/>
            </a:solidFill>
          </a:ln>
        </p:spPr>
        <p:txBody>
          <a:bodyPr wrap="square" lIns="0" tIns="0" rIns="0" bIns="0" rtlCol="0"/>
          <a:lstStyle/>
          <a:p>
            <a:endParaRPr/>
          </a:p>
        </p:txBody>
      </p:sp>
      <p:sp>
        <p:nvSpPr>
          <p:cNvPr id="560" name="object 560"/>
          <p:cNvSpPr/>
          <p:nvPr/>
        </p:nvSpPr>
        <p:spPr>
          <a:xfrm>
            <a:off x="1212850" y="1292860"/>
            <a:ext cx="21590" cy="0"/>
          </a:xfrm>
          <a:custGeom>
            <a:avLst/>
            <a:gdLst/>
            <a:ahLst/>
            <a:cxnLst/>
            <a:rect l="l" t="t" r="r" b="b"/>
            <a:pathLst>
              <a:path w="21590">
                <a:moveTo>
                  <a:pt x="21590" y="0"/>
                </a:moveTo>
                <a:lnTo>
                  <a:pt x="0" y="0"/>
                </a:lnTo>
              </a:path>
            </a:pathLst>
          </a:custGeom>
          <a:ln w="22860">
            <a:solidFill>
              <a:srgbClr val="001F5F"/>
            </a:solidFill>
          </a:ln>
        </p:spPr>
        <p:txBody>
          <a:bodyPr wrap="square" lIns="0" tIns="0" rIns="0" bIns="0" rtlCol="0"/>
          <a:lstStyle/>
          <a:p>
            <a:endParaRPr/>
          </a:p>
        </p:txBody>
      </p:sp>
      <p:sp>
        <p:nvSpPr>
          <p:cNvPr id="561" name="object 561"/>
          <p:cNvSpPr/>
          <p:nvPr/>
        </p:nvSpPr>
        <p:spPr>
          <a:xfrm>
            <a:off x="1168400" y="1292860"/>
            <a:ext cx="21590" cy="0"/>
          </a:xfrm>
          <a:custGeom>
            <a:avLst/>
            <a:gdLst/>
            <a:ahLst/>
            <a:cxnLst/>
            <a:rect l="l" t="t" r="r" b="b"/>
            <a:pathLst>
              <a:path w="21590">
                <a:moveTo>
                  <a:pt x="21590" y="0"/>
                </a:moveTo>
                <a:lnTo>
                  <a:pt x="0" y="0"/>
                </a:lnTo>
              </a:path>
            </a:pathLst>
          </a:custGeom>
          <a:ln w="22860">
            <a:solidFill>
              <a:srgbClr val="001F5F"/>
            </a:solidFill>
          </a:ln>
        </p:spPr>
        <p:txBody>
          <a:bodyPr wrap="square" lIns="0" tIns="0" rIns="0" bIns="0" rtlCol="0"/>
          <a:lstStyle/>
          <a:p>
            <a:endParaRPr/>
          </a:p>
        </p:txBody>
      </p:sp>
      <p:sp>
        <p:nvSpPr>
          <p:cNvPr id="562" name="object 562"/>
          <p:cNvSpPr/>
          <p:nvPr/>
        </p:nvSpPr>
        <p:spPr>
          <a:xfrm>
            <a:off x="1125219" y="1292860"/>
            <a:ext cx="21590" cy="0"/>
          </a:xfrm>
          <a:custGeom>
            <a:avLst/>
            <a:gdLst/>
            <a:ahLst/>
            <a:cxnLst/>
            <a:rect l="l" t="t" r="r" b="b"/>
            <a:pathLst>
              <a:path w="21590">
                <a:moveTo>
                  <a:pt x="21590" y="0"/>
                </a:moveTo>
                <a:lnTo>
                  <a:pt x="0" y="0"/>
                </a:lnTo>
              </a:path>
            </a:pathLst>
          </a:custGeom>
          <a:ln w="22860">
            <a:solidFill>
              <a:srgbClr val="001F5F"/>
            </a:solidFill>
          </a:ln>
        </p:spPr>
        <p:txBody>
          <a:bodyPr wrap="square" lIns="0" tIns="0" rIns="0" bIns="0" rtlCol="0"/>
          <a:lstStyle/>
          <a:p>
            <a:endParaRPr/>
          </a:p>
        </p:txBody>
      </p:sp>
      <p:sp>
        <p:nvSpPr>
          <p:cNvPr id="563" name="object 563"/>
          <p:cNvSpPr/>
          <p:nvPr/>
        </p:nvSpPr>
        <p:spPr>
          <a:xfrm>
            <a:off x="1080769" y="1292860"/>
            <a:ext cx="21590" cy="0"/>
          </a:xfrm>
          <a:custGeom>
            <a:avLst/>
            <a:gdLst/>
            <a:ahLst/>
            <a:cxnLst/>
            <a:rect l="l" t="t" r="r" b="b"/>
            <a:pathLst>
              <a:path w="21590">
                <a:moveTo>
                  <a:pt x="21590" y="0"/>
                </a:moveTo>
                <a:lnTo>
                  <a:pt x="0" y="0"/>
                </a:lnTo>
              </a:path>
            </a:pathLst>
          </a:custGeom>
          <a:ln w="22860">
            <a:solidFill>
              <a:srgbClr val="001F5F"/>
            </a:solidFill>
          </a:ln>
        </p:spPr>
        <p:txBody>
          <a:bodyPr wrap="square" lIns="0" tIns="0" rIns="0" bIns="0" rtlCol="0"/>
          <a:lstStyle/>
          <a:p>
            <a:endParaRPr/>
          </a:p>
        </p:txBody>
      </p:sp>
      <p:sp>
        <p:nvSpPr>
          <p:cNvPr id="564" name="object 564"/>
          <p:cNvSpPr/>
          <p:nvPr/>
        </p:nvSpPr>
        <p:spPr>
          <a:xfrm>
            <a:off x="1036319" y="1292860"/>
            <a:ext cx="22860" cy="0"/>
          </a:xfrm>
          <a:custGeom>
            <a:avLst/>
            <a:gdLst/>
            <a:ahLst/>
            <a:cxnLst/>
            <a:rect l="l" t="t" r="r" b="b"/>
            <a:pathLst>
              <a:path w="22859">
                <a:moveTo>
                  <a:pt x="22860" y="0"/>
                </a:moveTo>
                <a:lnTo>
                  <a:pt x="0" y="0"/>
                </a:lnTo>
              </a:path>
            </a:pathLst>
          </a:custGeom>
          <a:ln w="22860">
            <a:solidFill>
              <a:srgbClr val="001F5F"/>
            </a:solidFill>
          </a:ln>
        </p:spPr>
        <p:txBody>
          <a:bodyPr wrap="square" lIns="0" tIns="0" rIns="0" bIns="0" rtlCol="0"/>
          <a:lstStyle/>
          <a:p>
            <a:endParaRPr/>
          </a:p>
        </p:txBody>
      </p:sp>
      <p:sp>
        <p:nvSpPr>
          <p:cNvPr id="565" name="object 565"/>
          <p:cNvSpPr/>
          <p:nvPr/>
        </p:nvSpPr>
        <p:spPr>
          <a:xfrm>
            <a:off x="993139" y="1292860"/>
            <a:ext cx="21590" cy="0"/>
          </a:xfrm>
          <a:custGeom>
            <a:avLst/>
            <a:gdLst/>
            <a:ahLst/>
            <a:cxnLst/>
            <a:rect l="l" t="t" r="r" b="b"/>
            <a:pathLst>
              <a:path w="21590">
                <a:moveTo>
                  <a:pt x="21590" y="0"/>
                </a:moveTo>
                <a:lnTo>
                  <a:pt x="0" y="0"/>
                </a:lnTo>
              </a:path>
            </a:pathLst>
          </a:custGeom>
          <a:ln w="22860">
            <a:solidFill>
              <a:srgbClr val="001F5F"/>
            </a:solidFill>
          </a:ln>
        </p:spPr>
        <p:txBody>
          <a:bodyPr wrap="square" lIns="0" tIns="0" rIns="0" bIns="0" rtlCol="0"/>
          <a:lstStyle/>
          <a:p>
            <a:endParaRPr/>
          </a:p>
        </p:txBody>
      </p:sp>
      <p:sp>
        <p:nvSpPr>
          <p:cNvPr id="566" name="object 566"/>
          <p:cNvSpPr/>
          <p:nvPr/>
        </p:nvSpPr>
        <p:spPr>
          <a:xfrm>
            <a:off x="948689" y="1292860"/>
            <a:ext cx="22860" cy="0"/>
          </a:xfrm>
          <a:custGeom>
            <a:avLst/>
            <a:gdLst/>
            <a:ahLst/>
            <a:cxnLst/>
            <a:rect l="l" t="t" r="r" b="b"/>
            <a:pathLst>
              <a:path w="22859">
                <a:moveTo>
                  <a:pt x="22859" y="0"/>
                </a:moveTo>
                <a:lnTo>
                  <a:pt x="0" y="0"/>
                </a:lnTo>
              </a:path>
            </a:pathLst>
          </a:custGeom>
          <a:ln w="22860">
            <a:solidFill>
              <a:srgbClr val="001F5F"/>
            </a:solidFill>
          </a:ln>
        </p:spPr>
        <p:txBody>
          <a:bodyPr wrap="square" lIns="0" tIns="0" rIns="0" bIns="0" rtlCol="0"/>
          <a:lstStyle/>
          <a:p>
            <a:endParaRPr/>
          </a:p>
        </p:txBody>
      </p:sp>
      <p:sp>
        <p:nvSpPr>
          <p:cNvPr id="567" name="object 567"/>
          <p:cNvSpPr/>
          <p:nvPr/>
        </p:nvSpPr>
        <p:spPr>
          <a:xfrm>
            <a:off x="905510" y="1292860"/>
            <a:ext cx="21590" cy="0"/>
          </a:xfrm>
          <a:custGeom>
            <a:avLst/>
            <a:gdLst/>
            <a:ahLst/>
            <a:cxnLst/>
            <a:rect l="l" t="t" r="r" b="b"/>
            <a:pathLst>
              <a:path w="21590">
                <a:moveTo>
                  <a:pt x="21590" y="0"/>
                </a:moveTo>
                <a:lnTo>
                  <a:pt x="0" y="0"/>
                </a:lnTo>
              </a:path>
            </a:pathLst>
          </a:custGeom>
          <a:ln w="22860">
            <a:solidFill>
              <a:srgbClr val="001F5F"/>
            </a:solidFill>
          </a:ln>
        </p:spPr>
        <p:txBody>
          <a:bodyPr wrap="square" lIns="0" tIns="0" rIns="0" bIns="0" rtlCol="0"/>
          <a:lstStyle/>
          <a:p>
            <a:endParaRPr/>
          </a:p>
        </p:txBody>
      </p:sp>
      <p:sp>
        <p:nvSpPr>
          <p:cNvPr id="568" name="object 568"/>
          <p:cNvSpPr/>
          <p:nvPr/>
        </p:nvSpPr>
        <p:spPr>
          <a:xfrm>
            <a:off x="861060" y="1292860"/>
            <a:ext cx="21590" cy="0"/>
          </a:xfrm>
          <a:custGeom>
            <a:avLst/>
            <a:gdLst/>
            <a:ahLst/>
            <a:cxnLst/>
            <a:rect l="l" t="t" r="r" b="b"/>
            <a:pathLst>
              <a:path w="21590">
                <a:moveTo>
                  <a:pt x="21590" y="0"/>
                </a:moveTo>
                <a:lnTo>
                  <a:pt x="0" y="0"/>
                </a:lnTo>
              </a:path>
            </a:pathLst>
          </a:custGeom>
          <a:ln w="22860">
            <a:solidFill>
              <a:srgbClr val="001F5F"/>
            </a:solidFill>
          </a:ln>
        </p:spPr>
        <p:txBody>
          <a:bodyPr wrap="square" lIns="0" tIns="0" rIns="0" bIns="0" rtlCol="0"/>
          <a:lstStyle/>
          <a:p>
            <a:endParaRPr/>
          </a:p>
        </p:txBody>
      </p:sp>
      <p:sp>
        <p:nvSpPr>
          <p:cNvPr id="569" name="object 569"/>
          <p:cNvSpPr/>
          <p:nvPr/>
        </p:nvSpPr>
        <p:spPr>
          <a:xfrm>
            <a:off x="816610" y="1292860"/>
            <a:ext cx="22860" cy="0"/>
          </a:xfrm>
          <a:custGeom>
            <a:avLst/>
            <a:gdLst/>
            <a:ahLst/>
            <a:cxnLst/>
            <a:rect l="l" t="t" r="r" b="b"/>
            <a:pathLst>
              <a:path w="22859">
                <a:moveTo>
                  <a:pt x="22859" y="0"/>
                </a:moveTo>
                <a:lnTo>
                  <a:pt x="0" y="0"/>
                </a:lnTo>
              </a:path>
            </a:pathLst>
          </a:custGeom>
          <a:ln w="22860">
            <a:solidFill>
              <a:srgbClr val="001F5F"/>
            </a:solidFill>
          </a:ln>
        </p:spPr>
        <p:txBody>
          <a:bodyPr wrap="square" lIns="0" tIns="0" rIns="0" bIns="0" rtlCol="0"/>
          <a:lstStyle/>
          <a:p>
            <a:endParaRPr/>
          </a:p>
        </p:txBody>
      </p:sp>
      <p:sp>
        <p:nvSpPr>
          <p:cNvPr id="570" name="object 570"/>
          <p:cNvSpPr/>
          <p:nvPr/>
        </p:nvSpPr>
        <p:spPr>
          <a:xfrm>
            <a:off x="773430" y="1292860"/>
            <a:ext cx="21590" cy="0"/>
          </a:xfrm>
          <a:custGeom>
            <a:avLst/>
            <a:gdLst/>
            <a:ahLst/>
            <a:cxnLst/>
            <a:rect l="l" t="t" r="r" b="b"/>
            <a:pathLst>
              <a:path w="21590">
                <a:moveTo>
                  <a:pt x="21590" y="0"/>
                </a:moveTo>
                <a:lnTo>
                  <a:pt x="0" y="0"/>
                </a:lnTo>
              </a:path>
            </a:pathLst>
          </a:custGeom>
          <a:ln w="22860">
            <a:solidFill>
              <a:srgbClr val="001F5F"/>
            </a:solidFill>
          </a:ln>
        </p:spPr>
        <p:txBody>
          <a:bodyPr wrap="square" lIns="0" tIns="0" rIns="0" bIns="0" rtlCol="0"/>
          <a:lstStyle/>
          <a:p>
            <a:endParaRPr/>
          </a:p>
        </p:txBody>
      </p:sp>
      <p:sp>
        <p:nvSpPr>
          <p:cNvPr id="571" name="object 571"/>
          <p:cNvSpPr/>
          <p:nvPr/>
        </p:nvSpPr>
        <p:spPr>
          <a:xfrm>
            <a:off x="728980" y="1292860"/>
            <a:ext cx="22860" cy="0"/>
          </a:xfrm>
          <a:custGeom>
            <a:avLst/>
            <a:gdLst/>
            <a:ahLst/>
            <a:cxnLst/>
            <a:rect l="l" t="t" r="r" b="b"/>
            <a:pathLst>
              <a:path w="22859">
                <a:moveTo>
                  <a:pt x="22860" y="0"/>
                </a:moveTo>
                <a:lnTo>
                  <a:pt x="0" y="0"/>
                </a:lnTo>
              </a:path>
            </a:pathLst>
          </a:custGeom>
          <a:ln w="22860">
            <a:solidFill>
              <a:srgbClr val="001F5F"/>
            </a:solidFill>
          </a:ln>
        </p:spPr>
        <p:txBody>
          <a:bodyPr wrap="square" lIns="0" tIns="0" rIns="0" bIns="0" rtlCol="0"/>
          <a:lstStyle/>
          <a:p>
            <a:endParaRPr/>
          </a:p>
        </p:txBody>
      </p:sp>
      <p:sp>
        <p:nvSpPr>
          <p:cNvPr id="572" name="object 572"/>
          <p:cNvSpPr/>
          <p:nvPr/>
        </p:nvSpPr>
        <p:spPr>
          <a:xfrm>
            <a:off x="685800" y="1292860"/>
            <a:ext cx="21590" cy="0"/>
          </a:xfrm>
          <a:custGeom>
            <a:avLst/>
            <a:gdLst/>
            <a:ahLst/>
            <a:cxnLst/>
            <a:rect l="l" t="t" r="r" b="b"/>
            <a:pathLst>
              <a:path w="21590">
                <a:moveTo>
                  <a:pt x="21590" y="0"/>
                </a:moveTo>
                <a:lnTo>
                  <a:pt x="0" y="0"/>
                </a:lnTo>
              </a:path>
            </a:pathLst>
          </a:custGeom>
          <a:ln w="22860">
            <a:solidFill>
              <a:srgbClr val="001F5F"/>
            </a:solidFill>
          </a:ln>
        </p:spPr>
        <p:txBody>
          <a:bodyPr wrap="square" lIns="0" tIns="0" rIns="0" bIns="0" rtlCol="0"/>
          <a:lstStyle/>
          <a:p>
            <a:endParaRPr/>
          </a:p>
        </p:txBody>
      </p:sp>
      <p:sp>
        <p:nvSpPr>
          <p:cNvPr id="573" name="object 573"/>
          <p:cNvSpPr/>
          <p:nvPr/>
        </p:nvSpPr>
        <p:spPr>
          <a:xfrm>
            <a:off x="641350" y="1292860"/>
            <a:ext cx="21590" cy="0"/>
          </a:xfrm>
          <a:custGeom>
            <a:avLst/>
            <a:gdLst/>
            <a:ahLst/>
            <a:cxnLst/>
            <a:rect l="l" t="t" r="r" b="b"/>
            <a:pathLst>
              <a:path w="21590">
                <a:moveTo>
                  <a:pt x="21590" y="0"/>
                </a:moveTo>
                <a:lnTo>
                  <a:pt x="0" y="0"/>
                </a:lnTo>
              </a:path>
            </a:pathLst>
          </a:custGeom>
          <a:ln w="22860">
            <a:solidFill>
              <a:srgbClr val="001F5F"/>
            </a:solidFill>
          </a:ln>
        </p:spPr>
        <p:txBody>
          <a:bodyPr wrap="square" lIns="0" tIns="0" rIns="0" bIns="0" rtlCol="0"/>
          <a:lstStyle/>
          <a:p>
            <a:endParaRPr/>
          </a:p>
        </p:txBody>
      </p:sp>
      <p:sp>
        <p:nvSpPr>
          <p:cNvPr id="574" name="object 574"/>
          <p:cNvSpPr/>
          <p:nvPr/>
        </p:nvSpPr>
        <p:spPr>
          <a:xfrm>
            <a:off x="598169" y="1292860"/>
            <a:ext cx="21590" cy="0"/>
          </a:xfrm>
          <a:custGeom>
            <a:avLst/>
            <a:gdLst/>
            <a:ahLst/>
            <a:cxnLst/>
            <a:rect l="l" t="t" r="r" b="b"/>
            <a:pathLst>
              <a:path w="21590">
                <a:moveTo>
                  <a:pt x="21589" y="0"/>
                </a:moveTo>
                <a:lnTo>
                  <a:pt x="0" y="0"/>
                </a:lnTo>
              </a:path>
            </a:pathLst>
          </a:custGeom>
          <a:ln w="22860">
            <a:solidFill>
              <a:srgbClr val="001F5F"/>
            </a:solidFill>
          </a:ln>
        </p:spPr>
        <p:txBody>
          <a:bodyPr wrap="square" lIns="0" tIns="0" rIns="0" bIns="0" rtlCol="0"/>
          <a:lstStyle/>
          <a:p>
            <a:endParaRPr/>
          </a:p>
        </p:txBody>
      </p:sp>
      <p:sp>
        <p:nvSpPr>
          <p:cNvPr id="575" name="object 575"/>
          <p:cNvSpPr/>
          <p:nvPr/>
        </p:nvSpPr>
        <p:spPr>
          <a:xfrm>
            <a:off x="553719" y="1292860"/>
            <a:ext cx="21590" cy="0"/>
          </a:xfrm>
          <a:custGeom>
            <a:avLst/>
            <a:gdLst/>
            <a:ahLst/>
            <a:cxnLst/>
            <a:rect l="l" t="t" r="r" b="b"/>
            <a:pathLst>
              <a:path w="21590">
                <a:moveTo>
                  <a:pt x="21589" y="0"/>
                </a:moveTo>
                <a:lnTo>
                  <a:pt x="0" y="0"/>
                </a:lnTo>
              </a:path>
            </a:pathLst>
          </a:custGeom>
          <a:ln w="22860">
            <a:solidFill>
              <a:srgbClr val="001F5F"/>
            </a:solidFill>
          </a:ln>
        </p:spPr>
        <p:txBody>
          <a:bodyPr wrap="square" lIns="0" tIns="0" rIns="0" bIns="0" rtlCol="0"/>
          <a:lstStyle/>
          <a:p>
            <a:endParaRPr/>
          </a:p>
        </p:txBody>
      </p:sp>
      <p:sp>
        <p:nvSpPr>
          <p:cNvPr id="576" name="object 576"/>
          <p:cNvSpPr/>
          <p:nvPr/>
        </p:nvSpPr>
        <p:spPr>
          <a:xfrm>
            <a:off x="509269" y="1292860"/>
            <a:ext cx="22860" cy="0"/>
          </a:xfrm>
          <a:custGeom>
            <a:avLst/>
            <a:gdLst/>
            <a:ahLst/>
            <a:cxnLst/>
            <a:rect l="l" t="t" r="r" b="b"/>
            <a:pathLst>
              <a:path w="22859">
                <a:moveTo>
                  <a:pt x="22859" y="0"/>
                </a:moveTo>
                <a:lnTo>
                  <a:pt x="0" y="0"/>
                </a:lnTo>
              </a:path>
            </a:pathLst>
          </a:custGeom>
          <a:ln w="22860">
            <a:solidFill>
              <a:srgbClr val="001F5F"/>
            </a:solidFill>
          </a:ln>
        </p:spPr>
        <p:txBody>
          <a:bodyPr wrap="square" lIns="0" tIns="0" rIns="0" bIns="0" rtlCol="0"/>
          <a:lstStyle/>
          <a:p>
            <a:endParaRPr/>
          </a:p>
        </p:txBody>
      </p:sp>
      <p:sp>
        <p:nvSpPr>
          <p:cNvPr id="577" name="object 577"/>
          <p:cNvSpPr/>
          <p:nvPr/>
        </p:nvSpPr>
        <p:spPr>
          <a:xfrm>
            <a:off x="466090" y="1292860"/>
            <a:ext cx="21590" cy="0"/>
          </a:xfrm>
          <a:custGeom>
            <a:avLst/>
            <a:gdLst/>
            <a:ahLst/>
            <a:cxnLst/>
            <a:rect l="l" t="t" r="r" b="b"/>
            <a:pathLst>
              <a:path w="21590">
                <a:moveTo>
                  <a:pt x="21589" y="0"/>
                </a:moveTo>
                <a:lnTo>
                  <a:pt x="0" y="0"/>
                </a:lnTo>
              </a:path>
            </a:pathLst>
          </a:custGeom>
          <a:ln w="22860">
            <a:solidFill>
              <a:srgbClr val="001F5F"/>
            </a:solidFill>
          </a:ln>
        </p:spPr>
        <p:txBody>
          <a:bodyPr wrap="square" lIns="0" tIns="0" rIns="0" bIns="0" rtlCol="0"/>
          <a:lstStyle/>
          <a:p>
            <a:endParaRPr/>
          </a:p>
        </p:txBody>
      </p:sp>
      <p:sp>
        <p:nvSpPr>
          <p:cNvPr id="578" name="object 578"/>
          <p:cNvSpPr/>
          <p:nvPr/>
        </p:nvSpPr>
        <p:spPr>
          <a:xfrm>
            <a:off x="441959" y="1272539"/>
            <a:ext cx="2540" cy="20320"/>
          </a:xfrm>
          <a:custGeom>
            <a:avLst/>
            <a:gdLst/>
            <a:ahLst/>
            <a:cxnLst/>
            <a:rect l="l" t="t" r="r" b="b"/>
            <a:pathLst>
              <a:path w="2540" h="20319">
                <a:moveTo>
                  <a:pt x="2540" y="20320"/>
                </a:moveTo>
                <a:lnTo>
                  <a:pt x="0" y="20320"/>
                </a:lnTo>
                <a:lnTo>
                  <a:pt x="0" y="0"/>
                </a:lnTo>
              </a:path>
            </a:pathLst>
          </a:custGeom>
          <a:ln w="22860">
            <a:solidFill>
              <a:srgbClr val="001F5F"/>
            </a:solidFill>
          </a:ln>
        </p:spPr>
        <p:txBody>
          <a:bodyPr wrap="square" lIns="0" tIns="0" rIns="0" bIns="0" rtlCol="0"/>
          <a:lstStyle/>
          <a:p>
            <a:endParaRPr/>
          </a:p>
        </p:txBody>
      </p:sp>
      <p:sp>
        <p:nvSpPr>
          <p:cNvPr id="579" name="object 579"/>
          <p:cNvSpPr/>
          <p:nvPr/>
        </p:nvSpPr>
        <p:spPr>
          <a:xfrm>
            <a:off x="441959" y="1228089"/>
            <a:ext cx="0" cy="21590"/>
          </a:xfrm>
          <a:custGeom>
            <a:avLst/>
            <a:gdLst/>
            <a:ahLst/>
            <a:cxnLst/>
            <a:rect l="l" t="t" r="r" b="b"/>
            <a:pathLst>
              <a:path h="21590">
                <a:moveTo>
                  <a:pt x="-11429" y="10794"/>
                </a:moveTo>
                <a:lnTo>
                  <a:pt x="11429" y="10794"/>
                </a:lnTo>
              </a:path>
            </a:pathLst>
          </a:custGeom>
          <a:ln w="21589">
            <a:solidFill>
              <a:srgbClr val="001F5F"/>
            </a:solidFill>
          </a:ln>
        </p:spPr>
        <p:txBody>
          <a:bodyPr wrap="square" lIns="0" tIns="0" rIns="0" bIns="0" rtlCol="0"/>
          <a:lstStyle/>
          <a:p>
            <a:endParaRPr/>
          </a:p>
        </p:txBody>
      </p:sp>
      <p:sp>
        <p:nvSpPr>
          <p:cNvPr id="580" name="object 580"/>
          <p:cNvSpPr/>
          <p:nvPr/>
        </p:nvSpPr>
        <p:spPr>
          <a:xfrm>
            <a:off x="441959" y="1184910"/>
            <a:ext cx="0" cy="21590"/>
          </a:xfrm>
          <a:custGeom>
            <a:avLst/>
            <a:gdLst/>
            <a:ahLst/>
            <a:cxnLst/>
            <a:rect l="l" t="t" r="r" b="b"/>
            <a:pathLst>
              <a:path h="21590">
                <a:moveTo>
                  <a:pt x="-11429" y="10794"/>
                </a:moveTo>
                <a:lnTo>
                  <a:pt x="11429" y="10794"/>
                </a:lnTo>
              </a:path>
            </a:pathLst>
          </a:custGeom>
          <a:ln w="21589">
            <a:solidFill>
              <a:srgbClr val="001F5F"/>
            </a:solidFill>
          </a:ln>
        </p:spPr>
        <p:txBody>
          <a:bodyPr wrap="square" lIns="0" tIns="0" rIns="0" bIns="0" rtlCol="0"/>
          <a:lstStyle/>
          <a:p>
            <a:endParaRPr/>
          </a:p>
        </p:txBody>
      </p:sp>
      <p:sp>
        <p:nvSpPr>
          <p:cNvPr id="581" name="object 581"/>
          <p:cNvSpPr/>
          <p:nvPr/>
        </p:nvSpPr>
        <p:spPr>
          <a:xfrm>
            <a:off x="441959" y="1140460"/>
            <a:ext cx="0" cy="21590"/>
          </a:xfrm>
          <a:custGeom>
            <a:avLst/>
            <a:gdLst/>
            <a:ahLst/>
            <a:cxnLst/>
            <a:rect l="l" t="t" r="r" b="b"/>
            <a:pathLst>
              <a:path h="21590">
                <a:moveTo>
                  <a:pt x="-11429" y="10794"/>
                </a:moveTo>
                <a:lnTo>
                  <a:pt x="11429" y="10794"/>
                </a:lnTo>
              </a:path>
            </a:pathLst>
          </a:custGeom>
          <a:ln w="21589">
            <a:solidFill>
              <a:srgbClr val="001F5F"/>
            </a:solidFill>
          </a:ln>
        </p:spPr>
        <p:txBody>
          <a:bodyPr wrap="square" lIns="0" tIns="0" rIns="0" bIns="0" rtlCol="0"/>
          <a:lstStyle/>
          <a:p>
            <a:endParaRPr/>
          </a:p>
        </p:txBody>
      </p:sp>
      <p:sp>
        <p:nvSpPr>
          <p:cNvPr id="582" name="object 582"/>
          <p:cNvSpPr/>
          <p:nvPr/>
        </p:nvSpPr>
        <p:spPr>
          <a:xfrm>
            <a:off x="441959" y="1096010"/>
            <a:ext cx="0" cy="22860"/>
          </a:xfrm>
          <a:custGeom>
            <a:avLst/>
            <a:gdLst/>
            <a:ahLst/>
            <a:cxnLst/>
            <a:rect l="l" t="t" r="r" b="b"/>
            <a:pathLst>
              <a:path h="22859">
                <a:moveTo>
                  <a:pt x="-11429" y="11430"/>
                </a:moveTo>
                <a:lnTo>
                  <a:pt x="11429" y="11430"/>
                </a:lnTo>
              </a:path>
            </a:pathLst>
          </a:custGeom>
          <a:ln w="22860">
            <a:solidFill>
              <a:srgbClr val="001F5F"/>
            </a:solidFill>
          </a:ln>
        </p:spPr>
        <p:txBody>
          <a:bodyPr wrap="square" lIns="0" tIns="0" rIns="0" bIns="0" rtlCol="0"/>
          <a:lstStyle/>
          <a:p>
            <a:endParaRPr/>
          </a:p>
        </p:txBody>
      </p:sp>
      <p:sp>
        <p:nvSpPr>
          <p:cNvPr id="583" name="object 583"/>
          <p:cNvSpPr/>
          <p:nvPr/>
        </p:nvSpPr>
        <p:spPr>
          <a:xfrm>
            <a:off x="441959" y="1052830"/>
            <a:ext cx="0" cy="21590"/>
          </a:xfrm>
          <a:custGeom>
            <a:avLst/>
            <a:gdLst/>
            <a:ahLst/>
            <a:cxnLst/>
            <a:rect l="l" t="t" r="r" b="b"/>
            <a:pathLst>
              <a:path h="21590">
                <a:moveTo>
                  <a:pt x="-11429" y="10795"/>
                </a:moveTo>
                <a:lnTo>
                  <a:pt x="11429" y="10795"/>
                </a:lnTo>
              </a:path>
            </a:pathLst>
          </a:custGeom>
          <a:ln w="21590">
            <a:solidFill>
              <a:srgbClr val="001F5F"/>
            </a:solidFill>
          </a:ln>
        </p:spPr>
        <p:txBody>
          <a:bodyPr wrap="square" lIns="0" tIns="0" rIns="0" bIns="0" rtlCol="0"/>
          <a:lstStyle/>
          <a:p>
            <a:endParaRPr/>
          </a:p>
        </p:txBody>
      </p:sp>
      <p:sp>
        <p:nvSpPr>
          <p:cNvPr id="584" name="object 584"/>
          <p:cNvSpPr/>
          <p:nvPr/>
        </p:nvSpPr>
        <p:spPr>
          <a:xfrm>
            <a:off x="441959" y="1008380"/>
            <a:ext cx="0" cy="22860"/>
          </a:xfrm>
          <a:custGeom>
            <a:avLst/>
            <a:gdLst/>
            <a:ahLst/>
            <a:cxnLst/>
            <a:rect l="l" t="t" r="r" b="b"/>
            <a:pathLst>
              <a:path h="22859">
                <a:moveTo>
                  <a:pt x="-11429" y="11429"/>
                </a:moveTo>
                <a:lnTo>
                  <a:pt x="11429" y="11429"/>
                </a:lnTo>
              </a:path>
            </a:pathLst>
          </a:custGeom>
          <a:ln w="22860">
            <a:solidFill>
              <a:srgbClr val="001F5F"/>
            </a:solidFill>
          </a:ln>
        </p:spPr>
        <p:txBody>
          <a:bodyPr wrap="square" lIns="0" tIns="0" rIns="0" bIns="0" rtlCol="0"/>
          <a:lstStyle/>
          <a:p>
            <a:endParaRPr/>
          </a:p>
        </p:txBody>
      </p:sp>
      <p:sp>
        <p:nvSpPr>
          <p:cNvPr id="585" name="object 585"/>
          <p:cNvSpPr/>
          <p:nvPr/>
        </p:nvSpPr>
        <p:spPr>
          <a:xfrm>
            <a:off x="441959" y="965200"/>
            <a:ext cx="0" cy="21590"/>
          </a:xfrm>
          <a:custGeom>
            <a:avLst/>
            <a:gdLst/>
            <a:ahLst/>
            <a:cxnLst/>
            <a:rect l="l" t="t" r="r" b="b"/>
            <a:pathLst>
              <a:path h="21590">
                <a:moveTo>
                  <a:pt x="-11429" y="10795"/>
                </a:moveTo>
                <a:lnTo>
                  <a:pt x="11429" y="10795"/>
                </a:lnTo>
              </a:path>
            </a:pathLst>
          </a:custGeom>
          <a:ln w="21589">
            <a:solidFill>
              <a:srgbClr val="001F5F"/>
            </a:solidFill>
          </a:ln>
        </p:spPr>
        <p:txBody>
          <a:bodyPr wrap="square" lIns="0" tIns="0" rIns="0" bIns="0" rtlCol="0"/>
          <a:lstStyle/>
          <a:p>
            <a:endParaRPr/>
          </a:p>
        </p:txBody>
      </p:sp>
      <p:sp>
        <p:nvSpPr>
          <p:cNvPr id="586" name="object 586"/>
          <p:cNvSpPr/>
          <p:nvPr/>
        </p:nvSpPr>
        <p:spPr>
          <a:xfrm>
            <a:off x="441959" y="920750"/>
            <a:ext cx="0" cy="21590"/>
          </a:xfrm>
          <a:custGeom>
            <a:avLst/>
            <a:gdLst/>
            <a:ahLst/>
            <a:cxnLst/>
            <a:rect l="l" t="t" r="r" b="b"/>
            <a:pathLst>
              <a:path h="21590">
                <a:moveTo>
                  <a:pt x="-11429" y="10795"/>
                </a:moveTo>
                <a:lnTo>
                  <a:pt x="11429" y="10795"/>
                </a:lnTo>
              </a:path>
            </a:pathLst>
          </a:custGeom>
          <a:ln w="21589">
            <a:solidFill>
              <a:srgbClr val="001F5F"/>
            </a:solidFill>
          </a:ln>
        </p:spPr>
        <p:txBody>
          <a:bodyPr wrap="square" lIns="0" tIns="0" rIns="0" bIns="0" rtlCol="0"/>
          <a:lstStyle/>
          <a:p>
            <a:endParaRPr/>
          </a:p>
        </p:txBody>
      </p:sp>
      <p:sp>
        <p:nvSpPr>
          <p:cNvPr id="587" name="object 587"/>
          <p:cNvSpPr/>
          <p:nvPr/>
        </p:nvSpPr>
        <p:spPr>
          <a:xfrm>
            <a:off x="441959" y="877569"/>
            <a:ext cx="0" cy="21590"/>
          </a:xfrm>
          <a:custGeom>
            <a:avLst/>
            <a:gdLst/>
            <a:ahLst/>
            <a:cxnLst/>
            <a:rect l="l" t="t" r="r" b="b"/>
            <a:pathLst>
              <a:path h="21590">
                <a:moveTo>
                  <a:pt x="-11429" y="10795"/>
                </a:moveTo>
                <a:lnTo>
                  <a:pt x="11429" y="10795"/>
                </a:lnTo>
              </a:path>
            </a:pathLst>
          </a:custGeom>
          <a:ln w="21589">
            <a:solidFill>
              <a:srgbClr val="001F5F"/>
            </a:solidFill>
          </a:ln>
        </p:spPr>
        <p:txBody>
          <a:bodyPr wrap="square" lIns="0" tIns="0" rIns="0" bIns="0" rtlCol="0"/>
          <a:lstStyle/>
          <a:p>
            <a:endParaRPr/>
          </a:p>
        </p:txBody>
      </p:sp>
      <p:sp>
        <p:nvSpPr>
          <p:cNvPr id="588" name="object 588"/>
          <p:cNvSpPr/>
          <p:nvPr/>
        </p:nvSpPr>
        <p:spPr>
          <a:xfrm>
            <a:off x="441959" y="833119"/>
            <a:ext cx="0" cy="21590"/>
          </a:xfrm>
          <a:custGeom>
            <a:avLst/>
            <a:gdLst/>
            <a:ahLst/>
            <a:cxnLst/>
            <a:rect l="l" t="t" r="r" b="b"/>
            <a:pathLst>
              <a:path h="21590">
                <a:moveTo>
                  <a:pt x="-11429" y="10795"/>
                </a:moveTo>
                <a:lnTo>
                  <a:pt x="11429" y="10795"/>
                </a:lnTo>
              </a:path>
            </a:pathLst>
          </a:custGeom>
          <a:ln w="21589">
            <a:solidFill>
              <a:srgbClr val="001F5F"/>
            </a:solidFill>
          </a:ln>
        </p:spPr>
        <p:txBody>
          <a:bodyPr wrap="square" lIns="0" tIns="0" rIns="0" bIns="0" rtlCol="0"/>
          <a:lstStyle/>
          <a:p>
            <a:endParaRPr/>
          </a:p>
        </p:txBody>
      </p:sp>
      <p:sp>
        <p:nvSpPr>
          <p:cNvPr id="589" name="object 589"/>
          <p:cNvSpPr/>
          <p:nvPr/>
        </p:nvSpPr>
        <p:spPr>
          <a:xfrm>
            <a:off x="441959" y="788669"/>
            <a:ext cx="0" cy="22860"/>
          </a:xfrm>
          <a:custGeom>
            <a:avLst/>
            <a:gdLst/>
            <a:ahLst/>
            <a:cxnLst/>
            <a:rect l="l" t="t" r="r" b="b"/>
            <a:pathLst>
              <a:path h="22859">
                <a:moveTo>
                  <a:pt x="-11429" y="11429"/>
                </a:moveTo>
                <a:lnTo>
                  <a:pt x="11429" y="11429"/>
                </a:lnTo>
              </a:path>
            </a:pathLst>
          </a:custGeom>
          <a:ln w="22859">
            <a:solidFill>
              <a:srgbClr val="001F5F"/>
            </a:solidFill>
          </a:ln>
        </p:spPr>
        <p:txBody>
          <a:bodyPr wrap="square" lIns="0" tIns="0" rIns="0" bIns="0" rtlCol="0"/>
          <a:lstStyle/>
          <a:p>
            <a:endParaRPr/>
          </a:p>
        </p:txBody>
      </p:sp>
      <p:sp>
        <p:nvSpPr>
          <p:cNvPr id="590" name="object 590"/>
          <p:cNvSpPr/>
          <p:nvPr/>
        </p:nvSpPr>
        <p:spPr>
          <a:xfrm>
            <a:off x="441959" y="745490"/>
            <a:ext cx="0" cy="21590"/>
          </a:xfrm>
          <a:custGeom>
            <a:avLst/>
            <a:gdLst/>
            <a:ahLst/>
            <a:cxnLst/>
            <a:rect l="l" t="t" r="r" b="b"/>
            <a:pathLst>
              <a:path h="21590">
                <a:moveTo>
                  <a:pt x="-11429" y="10794"/>
                </a:moveTo>
                <a:lnTo>
                  <a:pt x="11429" y="10794"/>
                </a:lnTo>
              </a:path>
            </a:pathLst>
          </a:custGeom>
          <a:ln w="21589">
            <a:solidFill>
              <a:srgbClr val="001F5F"/>
            </a:solidFill>
          </a:ln>
        </p:spPr>
        <p:txBody>
          <a:bodyPr wrap="square" lIns="0" tIns="0" rIns="0" bIns="0" rtlCol="0"/>
          <a:lstStyle/>
          <a:p>
            <a:endParaRPr/>
          </a:p>
        </p:txBody>
      </p:sp>
      <p:sp>
        <p:nvSpPr>
          <p:cNvPr id="591" name="object 591"/>
          <p:cNvSpPr/>
          <p:nvPr/>
        </p:nvSpPr>
        <p:spPr>
          <a:xfrm>
            <a:off x="441959" y="701040"/>
            <a:ext cx="0" cy="21590"/>
          </a:xfrm>
          <a:custGeom>
            <a:avLst/>
            <a:gdLst/>
            <a:ahLst/>
            <a:cxnLst/>
            <a:rect l="l" t="t" r="r" b="b"/>
            <a:pathLst>
              <a:path h="21590">
                <a:moveTo>
                  <a:pt x="-11429" y="10794"/>
                </a:moveTo>
                <a:lnTo>
                  <a:pt x="11429" y="10794"/>
                </a:lnTo>
              </a:path>
            </a:pathLst>
          </a:custGeom>
          <a:ln w="21589">
            <a:solidFill>
              <a:srgbClr val="001F5F"/>
            </a:solidFill>
          </a:ln>
        </p:spPr>
        <p:txBody>
          <a:bodyPr wrap="square" lIns="0" tIns="0" rIns="0" bIns="0" rtlCol="0"/>
          <a:lstStyle/>
          <a:p>
            <a:endParaRPr/>
          </a:p>
        </p:txBody>
      </p:sp>
      <p:sp>
        <p:nvSpPr>
          <p:cNvPr id="592" name="object 592"/>
          <p:cNvSpPr/>
          <p:nvPr/>
        </p:nvSpPr>
        <p:spPr>
          <a:xfrm>
            <a:off x="441959" y="657859"/>
            <a:ext cx="0" cy="21590"/>
          </a:xfrm>
          <a:custGeom>
            <a:avLst/>
            <a:gdLst/>
            <a:ahLst/>
            <a:cxnLst/>
            <a:rect l="l" t="t" r="r" b="b"/>
            <a:pathLst>
              <a:path h="21590">
                <a:moveTo>
                  <a:pt x="-11429" y="10794"/>
                </a:moveTo>
                <a:lnTo>
                  <a:pt x="11429" y="10794"/>
                </a:lnTo>
              </a:path>
            </a:pathLst>
          </a:custGeom>
          <a:ln w="21589">
            <a:solidFill>
              <a:srgbClr val="001F5F"/>
            </a:solidFill>
          </a:ln>
        </p:spPr>
        <p:txBody>
          <a:bodyPr wrap="square" lIns="0" tIns="0" rIns="0" bIns="0" rtlCol="0"/>
          <a:lstStyle/>
          <a:p>
            <a:endParaRPr/>
          </a:p>
        </p:txBody>
      </p:sp>
      <p:sp>
        <p:nvSpPr>
          <p:cNvPr id="593" name="object 593"/>
          <p:cNvSpPr/>
          <p:nvPr/>
        </p:nvSpPr>
        <p:spPr>
          <a:xfrm>
            <a:off x="441959" y="613409"/>
            <a:ext cx="0" cy="21590"/>
          </a:xfrm>
          <a:custGeom>
            <a:avLst/>
            <a:gdLst/>
            <a:ahLst/>
            <a:cxnLst/>
            <a:rect l="l" t="t" r="r" b="b"/>
            <a:pathLst>
              <a:path h="21590">
                <a:moveTo>
                  <a:pt x="-11429" y="10794"/>
                </a:moveTo>
                <a:lnTo>
                  <a:pt x="11429" y="10794"/>
                </a:lnTo>
              </a:path>
            </a:pathLst>
          </a:custGeom>
          <a:ln w="21589">
            <a:solidFill>
              <a:srgbClr val="001F5F"/>
            </a:solidFill>
          </a:ln>
        </p:spPr>
        <p:txBody>
          <a:bodyPr wrap="square" lIns="0" tIns="0" rIns="0" bIns="0" rtlCol="0"/>
          <a:lstStyle/>
          <a:p>
            <a:endParaRPr/>
          </a:p>
        </p:txBody>
      </p:sp>
      <p:sp>
        <p:nvSpPr>
          <p:cNvPr id="594" name="object 594"/>
          <p:cNvSpPr/>
          <p:nvPr/>
        </p:nvSpPr>
        <p:spPr>
          <a:xfrm>
            <a:off x="441959" y="568959"/>
            <a:ext cx="0" cy="22860"/>
          </a:xfrm>
          <a:custGeom>
            <a:avLst/>
            <a:gdLst/>
            <a:ahLst/>
            <a:cxnLst/>
            <a:rect l="l" t="t" r="r" b="b"/>
            <a:pathLst>
              <a:path h="22859">
                <a:moveTo>
                  <a:pt x="-11429" y="11430"/>
                </a:moveTo>
                <a:lnTo>
                  <a:pt x="11429" y="11430"/>
                </a:lnTo>
              </a:path>
            </a:pathLst>
          </a:custGeom>
          <a:ln w="22860">
            <a:solidFill>
              <a:srgbClr val="001F5F"/>
            </a:solidFill>
          </a:ln>
        </p:spPr>
        <p:txBody>
          <a:bodyPr wrap="square" lIns="0" tIns="0" rIns="0" bIns="0" rtlCol="0"/>
          <a:lstStyle/>
          <a:p>
            <a:endParaRPr/>
          </a:p>
        </p:txBody>
      </p:sp>
      <p:sp>
        <p:nvSpPr>
          <p:cNvPr id="595" name="object 595"/>
          <p:cNvSpPr/>
          <p:nvPr/>
        </p:nvSpPr>
        <p:spPr>
          <a:xfrm>
            <a:off x="441959" y="525780"/>
            <a:ext cx="0" cy="21590"/>
          </a:xfrm>
          <a:custGeom>
            <a:avLst/>
            <a:gdLst/>
            <a:ahLst/>
            <a:cxnLst/>
            <a:rect l="l" t="t" r="r" b="b"/>
            <a:pathLst>
              <a:path h="21590">
                <a:moveTo>
                  <a:pt x="-11429" y="10795"/>
                </a:moveTo>
                <a:lnTo>
                  <a:pt x="11429" y="10795"/>
                </a:lnTo>
              </a:path>
            </a:pathLst>
          </a:custGeom>
          <a:ln w="21590">
            <a:solidFill>
              <a:srgbClr val="001F5F"/>
            </a:solidFill>
          </a:ln>
        </p:spPr>
        <p:txBody>
          <a:bodyPr wrap="square" lIns="0" tIns="0" rIns="0" bIns="0" rtlCol="0"/>
          <a:lstStyle/>
          <a:p>
            <a:endParaRPr/>
          </a:p>
        </p:txBody>
      </p:sp>
      <p:sp>
        <p:nvSpPr>
          <p:cNvPr id="596" name="object 596"/>
          <p:cNvSpPr/>
          <p:nvPr/>
        </p:nvSpPr>
        <p:spPr>
          <a:xfrm>
            <a:off x="441959" y="481330"/>
            <a:ext cx="0" cy="22860"/>
          </a:xfrm>
          <a:custGeom>
            <a:avLst/>
            <a:gdLst/>
            <a:ahLst/>
            <a:cxnLst/>
            <a:rect l="l" t="t" r="r" b="b"/>
            <a:pathLst>
              <a:path h="22859">
                <a:moveTo>
                  <a:pt x="-11429" y="11429"/>
                </a:moveTo>
                <a:lnTo>
                  <a:pt x="11429" y="11429"/>
                </a:lnTo>
              </a:path>
            </a:pathLst>
          </a:custGeom>
          <a:ln w="22860">
            <a:solidFill>
              <a:srgbClr val="001F5F"/>
            </a:solidFill>
          </a:ln>
        </p:spPr>
        <p:txBody>
          <a:bodyPr wrap="square" lIns="0" tIns="0" rIns="0" bIns="0" rtlCol="0"/>
          <a:lstStyle/>
          <a:p>
            <a:endParaRPr/>
          </a:p>
        </p:txBody>
      </p:sp>
      <p:sp>
        <p:nvSpPr>
          <p:cNvPr id="597" name="object 597"/>
          <p:cNvSpPr/>
          <p:nvPr/>
        </p:nvSpPr>
        <p:spPr>
          <a:xfrm>
            <a:off x="441959" y="438150"/>
            <a:ext cx="0" cy="21590"/>
          </a:xfrm>
          <a:custGeom>
            <a:avLst/>
            <a:gdLst/>
            <a:ahLst/>
            <a:cxnLst/>
            <a:rect l="l" t="t" r="r" b="b"/>
            <a:pathLst>
              <a:path h="21590">
                <a:moveTo>
                  <a:pt x="-11429" y="10795"/>
                </a:moveTo>
                <a:lnTo>
                  <a:pt x="11429" y="10795"/>
                </a:lnTo>
              </a:path>
            </a:pathLst>
          </a:custGeom>
          <a:ln w="21589">
            <a:solidFill>
              <a:srgbClr val="001F5F"/>
            </a:solidFill>
          </a:ln>
        </p:spPr>
        <p:txBody>
          <a:bodyPr wrap="square" lIns="0" tIns="0" rIns="0" bIns="0" rtlCol="0"/>
          <a:lstStyle/>
          <a:p>
            <a:endParaRPr/>
          </a:p>
        </p:txBody>
      </p:sp>
      <p:sp>
        <p:nvSpPr>
          <p:cNvPr id="598" name="object 598"/>
          <p:cNvSpPr/>
          <p:nvPr/>
        </p:nvSpPr>
        <p:spPr>
          <a:xfrm>
            <a:off x="441959" y="393700"/>
            <a:ext cx="0" cy="21590"/>
          </a:xfrm>
          <a:custGeom>
            <a:avLst/>
            <a:gdLst/>
            <a:ahLst/>
            <a:cxnLst/>
            <a:rect l="l" t="t" r="r" b="b"/>
            <a:pathLst>
              <a:path h="21590">
                <a:moveTo>
                  <a:pt x="-11429" y="10795"/>
                </a:moveTo>
                <a:lnTo>
                  <a:pt x="11429" y="10795"/>
                </a:lnTo>
              </a:path>
            </a:pathLst>
          </a:custGeom>
          <a:ln w="21589">
            <a:solidFill>
              <a:srgbClr val="001F5F"/>
            </a:solidFill>
          </a:ln>
        </p:spPr>
        <p:txBody>
          <a:bodyPr wrap="square" lIns="0" tIns="0" rIns="0" bIns="0" rtlCol="0"/>
          <a:lstStyle/>
          <a:p>
            <a:endParaRPr/>
          </a:p>
        </p:txBody>
      </p:sp>
      <p:sp>
        <p:nvSpPr>
          <p:cNvPr id="599" name="object 599"/>
          <p:cNvSpPr/>
          <p:nvPr/>
        </p:nvSpPr>
        <p:spPr>
          <a:xfrm>
            <a:off x="441959" y="350520"/>
            <a:ext cx="0" cy="21590"/>
          </a:xfrm>
          <a:custGeom>
            <a:avLst/>
            <a:gdLst/>
            <a:ahLst/>
            <a:cxnLst/>
            <a:rect l="l" t="t" r="r" b="b"/>
            <a:pathLst>
              <a:path h="21589">
                <a:moveTo>
                  <a:pt x="-11429" y="10795"/>
                </a:moveTo>
                <a:lnTo>
                  <a:pt x="11429" y="10795"/>
                </a:lnTo>
              </a:path>
            </a:pathLst>
          </a:custGeom>
          <a:ln w="21589">
            <a:solidFill>
              <a:srgbClr val="001F5F"/>
            </a:solidFill>
          </a:ln>
        </p:spPr>
        <p:txBody>
          <a:bodyPr wrap="square" lIns="0" tIns="0" rIns="0" bIns="0" rtlCol="0"/>
          <a:lstStyle/>
          <a:p>
            <a:endParaRPr/>
          </a:p>
        </p:txBody>
      </p:sp>
      <p:sp>
        <p:nvSpPr>
          <p:cNvPr id="600" name="object 600"/>
          <p:cNvSpPr/>
          <p:nvPr/>
        </p:nvSpPr>
        <p:spPr>
          <a:xfrm>
            <a:off x="441959" y="306070"/>
            <a:ext cx="0" cy="21590"/>
          </a:xfrm>
          <a:custGeom>
            <a:avLst/>
            <a:gdLst/>
            <a:ahLst/>
            <a:cxnLst/>
            <a:rect l="l" t="t" r="r" b="b"/>
            <a:pathLst>
              <a:path h="21589">
                <a:moveTo>
                  <a:pt x="-11429" y="10795"/>
                </a:moveTo>
                <a:lnTo>
                  <a:pt x="11429" y="10795"/>
                </a:lnTo>
              </a:path>
            </a:pathLst>
          </a:custGeom>
          <a:ln w="21589">
            <a:solidFill>
              <a:srgbClr val="001F5F"/>
            </a:solidFill>
          </a:ln>
        </p:spPr>
        <p:txBody>
          <a:bodyPr wrap="square" lIns="0" tIns="0" rIns="0" bIns="0" rtlCol="0"/>
          <a:lstStyle/>
          <a:p>
            <a:endParaRPr/>
          </a:p>
        </p:txBody>
      </p:sp>
      <p:sp>
        <p:nvSpPr>
          <p:cNvPr id="601" name="object 601"/>
          <p:cNvSpPr/>
          <p:nvPr/>
        </p:nvSpPr>
        <p:spPr>
          <a:xfrm>
            <a:off x="443230" y="284479"/>
            <a:ext cx="21590" cy="0"/>
          </a:xfrm>
          <a:custGeom>
            <a:avLst/>
            <a:gdLst/>
            <a:ahLst/>
            <a:cxnLst/>
            <a:rect l="l" t="t" r="r" b="b"/>
            <a:pathLst>
              <a:path w="21590">
                <a:moveTo>
                  <a:pt x="0" y="0"/>
                </a:moveTo>
                <a:lnTo>
                  <a:pt x="21590" y="0"/>
                </a:lnTo>
              </a:path>
            </a:pathLst>
          </a:custGeom>
          <a:ln w="22860">
            <a:solidFill>
              <a:srgbClr val="001F5F"/>
            </a:solidFill>
          </a:ln>
        </p:spPr>
        <p:txBody>
          <a:bodyPr wrap="square" lIns="0" tIns="0" rIns="0" bIns="0" rtlCol="0"/>
          <a:lstStyle/>
          <a:p>
            <a:endParaRPr/>
          </a:p>
        </p:txBody>
      </p:sp>
      <p:sp>
        <p:nvSpPr>
          <p:cNvPr id="602" name="object 602"/>
          <p:cNvSpPr/>
          <p:nvPr/>
        </p:nvSpPr>
        <p:spPr>
          <a:xfrm>
            <a:off x="486409" y="284479"/>
            <a:ext cx="22860" cy="0"/>
          </a:xfrm>
          <a:custGeom>
            <a:avLst/>
            <a:gdLst/>
            <a:ahLst/>
            <a:cxnLst/>
            <a:rect l="l" t="t" r="r" b="b"/>
            <a:pathLst>
              <a:path w="22859">
                <a:moveTo>
                  <a:pt x="0" y="0"/>
                </a:moveTo>
                <a:lnTo>
                  <a:pt x="22860" y="0"/>
                </a:lnTo>
              </a:path>
            </a:pathLst>
          </a:custGeom>
          <a:ln w="22860">
            <a:solidFill>
              <a:srgbClr val="001F5F"/>
            </a:solidFill>
          </a:ln>
        </p:spPr>
        <p:txBody>
          <a:bodyPr wrap="square" lIns="0" tIns="0" rIns="0" bIns="0" rtlCol="0"/>
          <a:lstStyle/>
          <a:p>
            <a:endParaRPr/>
          </a:p>
        </p:txBody>
      </p:sp>
      <p:sp>
        <p:nvSpPr>
          <p:cNvPr id="603" name="object 603"/>
          <p:cNvSpPr/>
          <p:nvPr/>
        </p:nvSpPr>
        <p:spPr>
          <a:xfrm>
            <a:off x="530859" y="284479"/>
            <a:ext cx="21590" cy="0"/>
          </a:xfrm>
          <a:custGeom>
            <a:avLst/>
            <a:gdLst/>
            <a:ahLst/>
            <a:cxnLst/>
            <a:rect l="l" t="t" r="r" b="b"/>
            <a:pathLst>
              <a:path w="21590">
                <a:moveTo>
                  <a:pt x="0" y="0"/>
                </a:moveTo>
                <a:lnTo>
                  <a:pt x="21590" y="0"/>
                </a:lnTo>
              </a:path>
            </a:pathLst>
          </a:custGeom>
          <a:ln w="22860">
            <a:solidFill>
              <a:srgbClr val="001F5F"/>
            </a:solidFill>
          </a:ln>
        </p:spPr>
        <p:txBody>
          <a:bodyPr wrap="square" lIns="0" tIns="0" rIns="0" bIns="0" rtlCol="0"/>
          <a:lstStyle/>
          <a:p>
            <a:endParaRPr/>
          </a:p>
        </p:txBody>
      </p:sp>
      <p:sp>
        <p:nvSpPr>
          <p:cNvPr id="604" name="object 604"/>
          <p:cNvSpPr/>
          <p:nvPr/>
        </p:nvSpPr>
        <p:spPr>
          <a:xfrm>
            <a:off x="574040" y="284479"/>
            <a:ext cx="22860" cy="0"/>
          </a:xfrm>
          <a:custGeom>
            <a:avLst/>
            <a:gdLst/>
            <a:ahLst/>
            <a:cxnLst/>
            <a:rect l="l" t="t" r="r" b="b"/>
            <a:pathLst>
              <a:path w="22859">
                <a:moveTo>
                  <a:pt x="0" y="0"/>
                </a:moveTo>
                <a:lnTo>
                  <a:pt x="22859" y="0"/>
                </a:lnTo>
              </a:path>
            </a:pathLst>
          </a:custGeom>
          <a:ln w="22860">
            <a:solidFill>
              <a:srgbClr val="001F5F"/>
            </a:solidFill>
          </a:ln>
        </p:spPr>
        <p:txBody>
          <a:bodyPr wrap="square" lIns="0" tIns="0" rIns="0" bIns="0" rtlCol="0"/>
          <a:lstStyle/>
          <a:p>
            <a:endParaRPr/>
          </a:p>
        </p:txBody>
      </p:sp>
      <p:sp>
        <p:nvSpPr>
          <p:cNvPr id="605" name="object 605"/>
          <p:cNvSpPr/>
          <p:nvPr/>
        </p:nvSpPr>
        <p:spPr>
          <a:xfrm>
            <a:off x="618490" y="284479"/>
            <a:ext cx="21590" cy="0"/>
          </a:xfrm>
          <a:custGeom>
            <a:avLst/>
            <a:gdLst/>
            <a:ahLst/>
            <a:cxnLst/>
            <a:rect l="l" t="t" r="r" b="b"/>
            <a:pathLst>
              <a:path w="21590">
                <a:moveTo>
                  <a:pt x="0" y="0"/>
                </a:moveTo>
                <a:lnTo>
                  <a:pt x="21589" y="0"/>
                </a:lnTo>
              </a:path>
            </a:pathLst>
          </a:custGeom>
          <a:ln w="22860">
            <a:solidFill>
              <a:srgbClr val="001F5F"/>
            </a:solidFill>
          </a:ln>
        </p:spPr>
        <p:txBody>
          <a:bodyPr wrap="square" lIns="0" tIns="0" rIns="0" bIns="0" rtlCol="0"/>
          <a:lstStyle/>
          <a:p>
            <a:endParaRPr/>
          </a:p>
        </p:txBody>
      </p:sp>
      <p:sp>
        <p:nvSpPr>
          <p:cNvPr id="606" name="object 606"/>
          <p:cNvSpPr/>
          <p:nvPr/>
        </p:nvSpPr>
        <p:spPr>
          <a:xfrm>
            <a:off x="662940" y="284479"/>
            <a:ext cx="21590" cy="0"/>
          </a:xfrm>
          <a:custGeom>
            <a:avLst/>
            <a:gdLst/>
            <a:ahLst/>
            <a:cxnLst/>
            <a:rect l="l" t="t" r="r" b="b"/>
            <a:pathLst>
              <a:path w="21590">
                <a:moveTo>
                  <a:pt x="0" y="0"/>
                </a:moveTo>
                <a:lnTo>
                  <a:pt x="21589" y="0"/>
                </a:lnTo>
              </a:path>
            </a:pathLst>
          </a:custGeom>
          <a:ln w="22860">
            <a:solidFill>
              <a:srgbClr val="001F5F"/>
            </a:solidFill>
          </a:ln>
        </p:spPr>
        <p:txBody>
          <a:bodyPr wrap="square" lIns="0" tIns="0" rIns="0" bIns="0" rtlCol="0"/>
          <a:lstStyle/>
          <a:p>
            <a:endParaRPr/>
          </a:p>
        </p:txBody>
      </p:sp>
      <p:sp>
        <p:nvSpPr>
          <p:cNvPr id="607" name="object 607"/>
          <p:cNvSpPr/>
          <p:nvPr/>
        </p:nvSpPr>
        <p:spPr>
          <a:xfrm>
            <a:off x="706119" y="284479"/>
            <a:ext cx="21590" cy="0"/>
          </a:xfrm>
          <a:custGeom>
            <a:avLst/>
            <a:gdLst/>
            <a:ahLst/>
            <a:cxnLst/>
            <a:rect l="l" t="t" r="r" b="b"/>
            <a:pathLst>
              <a:path w="21590">
                <a:moveTo>
                  <a:pt x="0" y="0"/>
                </a:moveTo>
                <a:lnTo>
                  <a:pt x="21589" y="0"/>
                </a:lnTo>
              </a:path>
            </a:pathLst>
          </a:custGeom>
          <a:ln w="22860">
            <a:solidFill>
              <a:srgbClr val="001F5F"/>
            </a:solidFill>
          </a:ln>
        </p:spPr>
        <p:txBody>
          <a:bodyPr wrap="square" lIns="0" tIns="0" rIns="0" bIns="0" rtlCol="0"/>
          <a:lstStyle/>
          <a:p>
            <a:endParaRPr/>
          </a:p>
        </p:txBody>
      </p:sp>
      <p:sp>
        <p:nvSpPr>
          <p:cNvPr id="608" name="object 608"/>
          <p:cNvSpPr/>
          <p:nvPr/>
        </p:nvSpPr>
        <p:spPr>
          <a:xfrm>
            <a:off x="750569" y="284479"/>
            <a:ext cx="21590" cy="0"/>
          </a:xfrm>
          <a:custGeom>
            <a:avLst/>
            <a:gdLst/>
            <a:ahLst/>
            <a:cxnLst/>
            <a:rect l="l" t="t" r="r" b="b"/>
            <a:pathLst>
              <a:path w="21590">
                <a:moveTo>
                  <a:pt x="0" y="0"/>
                </a:moveTo>
                <a:lnTo>
                  <a:pt x="21589" y="0"/>
                </a:lnTo>
              </a:path>
            </a:pathLst>
          </a:custGeom>
          <a:ln w="22860">
            <a:solidFill>
              <a:srgbClr val="001F5F"/>
            </a:solidFill>
          </a:ln>
        </p:spPr>
        <p:txBody>
          <a:bodyPr wrap="square" lIns="0" tIns="0" rIns="0" bIns="0" rtlCol="0"/>
          <a:lstStyle/>
          <a:p>
            <a:endParaRPr/>
          </a:p>
        </p:txBody>
      </p:sp>
      <p:sp>
        <p:nvSpPr>
          <p:cNvPr id="609" name="object 609"/>
          <p:cNvSpPr/>
          <p:nvPr/>
        </p:nvSpPr>
        <p:spPr>
          <a:xfrm>
            <a:off x="793750" y="284479"/>
            <a:ext cx="22860" cy="0"/>
          </a:xfrm>
          <a:custGeom>
            <a:avLst/>
            <a:gdLst/>
            <a:ahLst/>
            <a:cxnLst/>
            <a:rect l="l" t="t" r="r" b="b"/>
            <a:pathLst>
              <a:path w="22859">
                <a:moveTo>
                  <a:pt x="0" y="0"/>
                </a:moveTo>
                <a:lnTo>
                  <a:pt x="22859" y="0"/>
                </a:lnTo>
              </a:path>
            </a:pathLst>
          </a:custGeom>
          <a:ln w="22860">
            <a:solidFill>
              <a:srgbClr val="001F5F"/>
            </a:solidFill>
          </a:ln>
        </p:spPr>
        <p:txBody>
          <a:bodyPr wrap="square" lIns="0" tIns="0" rIns="0" bIns="0" rtlCol="0"/>
          <a:lstStyle/>
          <a:p>
            <a:endParaRPr/>
          </a:p>
        </p:txBody>
      </p:sp>
      <p:sp>
        <p:nvSpPr>
          <p:cNvPr id="610" name="object 610"/>
          <p:cNvSpPr/>
          <p:nvPr/>
        </p:nvSpPr>
        <p:spPr>
          <a:xfrm>
            <a:off x="838200" y="284479"/>
            <a:ext cx="21590" cy="0"/>
          </a:xfrm>
          <a:custGeom>
            <a:avLst/>
            <a:gdLst/>
            <a:ahLst/>
            <a:cxnLst/>
            <a:rect l="l" t="t" r="r" b="b"/>
            <a:pathLst>
              <a:path w="21590">
                <a:moveTo>
                  <a:pt x="0" y="0"/>
                </a:moveTo>
                <a:lnTo>
                  <a:pt x="21590" y="0"/>
                </a:lnTo>
              </a:path>
            </a:pathLst>
          </a:custGeom>
          <a:ln w="22860">
            <a:solidFill>
              <a:srgbClr val="001F5F"/>
            </a:solidFill>
          </a:ln>
        </p:spPr>
        <p:txBody>
          <a:bodyPr wrap="square" lIns="0" tIns="0" rIns="0" bIns="0" rtlCol="0"/>
          <a:lstStyle/>
          <a:p>
            <a:endParaRPr/>
          </a:p>
        </p:txBody>
      </p:sp>
      <p:sp>
        <p:nvSpPr>
          <p:cNvPr id="611" name="object 611"/>
          <p:cNvSpPr/>
          <p:nvPr/>
        </p:nvSpPr>
        <p:spPr>
          <a:xfrm>
            <a:off x="881380" y="284479"/>
            <a:ext cx="22860" cy="0"/>
          </a:xfrm>
          <a:custGeom>
            <a:avLst/>
            <a:gdLst/>
            <a:ahLst/>
            <a:cxnLst/>
            <a:rect l="l" t="t" r="r" b="b"/>
            <a:pathLst>
              <a:path w="22859">
                <a:moveTo>
                  <a:pt x="0" y="0"/>
                </a:moveTo>
                <a:lnTo>
                  <a:pt x="22859" y="0"/>
                </a:lnTo>
              </a:path>
            </a:pathLst>
          </a:custGeom>
          <a:ln w="22860">
            <a:solidFill>
              <a:srgbClr val="001F5F"/>
            </a:solidFill>
          </a:ln>
        </p:spPr>
        <p:txBody>
          <a:bodyPr wrap="square" lIns="0" tIns="0" rIns="0" bIns="0" rtlCol="0"/>
          <a:lstStyle/>
          <a:p>
            <a:endParaRPr/>
          </a:p>
        </p:txBody>
      </p:sp>
      <p:sp>
        <p:nvSpPr>
          <p:cNvPr id="612" name="object 612"/>
          <p:cNvSpPr/>
          <p:nvPr/>
        </p:nvSpPr>
        <p:spPr>
          <a:xfrm>
            <a:off x="925830" y="284479"/>
            <a:ext cx="21590" cy="0"/>
          </a:xfrm>
          <a:custGeom>
            <a:avLst/>
            <a:gdLst/>
            <a:ahLst/>
            <a:cxnLst/>
            <a:rect l="l" t="t" r="r" b="b"/>
            <a:pathLst>
              <a:path w="21590">
                <a:moveTo>
                  <a:pt x="0" y="0"/>
                </a:moveTo>
                <a:lnTo>
                  <a:pt x="21589" y="0"/>
                </a:lnTo>
              </a:path>
            </a:pathLst>
          </a:custGeom>
          <a:ln w="22860">
            <a:solidFill>
              <a:srgbClr val="001F5F"/>
            </a:solidFill>
          </a:ln>
        </p:spPr>
        <p:txBody>
          <a:bodyPr wrap="square" lIns="0" tIns="0" rIns="0" bIns="0" rtlCol="0"/>
          <a:lstStyle/>
          <a:p>
            <a:endParaRPr/>
          </a:p>
        </p:txBody>
      </p:sp>
      <p:sp>
        <p:nvSpPr>
          <p:cNvPr id="613" name="object 613"/>
          <p:cNvSpPr/>
          <p:nvPr/>
        </p:nvSpPr>
        <p:spPr>
          <a:xfrm>
            <a:off x="970280" y="284479"/>
            <a:ext cx="21590" cy="0"/>
          </a:xfrm>
          <a:custGeom>
            <a:avLst/>
            <a:gdLst/>
            <a:ahLst/>
            <a:cxnLst/>
            <a:rect l="l" t="t" r="r" b="b"/>
            <a:pathLst>
              <a:path w="21590">
                <a:moveTo>
                  <a:pt x="0" y="0"/>
                </a:moveTo>
                <a:lnTo>
                  <a:pt x="21589" y="0"/>
                </a:lnTo>
              </a:path>
            </a:pathLst>
          </a:custGeom>
          <a:ln w="22860">
            <a:solidFill>
              <a:srgbClr val="001F5F"/>
            </a:solidFill>
          </a:ln>
        </p:spPr>
        <p:txBody>
          <a:bodyPr wrap="square" lIns="0" tIns="0" rIns="0" bIns="0" rtlCol="0"/>
          <a:lstStyle/>
          <a:p>
            <a:endParaRPr/>
          </a:p>
        </p:txBody>
      </p:sp>
      <p:sp>
        <p:nvSpPr>
          <p:cNvPr id="614" name="object 614"/>
          <p:cNvSpPr/>
          <p:nvPr/>
        </p:nvSpPr>
        <p:spPr>
          <a:xfrm>
            <a:off x="1013460" y="284479"/>
            <a:ext cx="22860" cy="0"/>
          </a:xfrm>
          <a:custGeom>
            <a:avLst/>
            <a:gdLst/>
            <a:ahLst/>
            <a:cxnLst/>
            <a:rect l="l" t="t" r="r" b="b"/>
            <a:pathLst>
              <a:path w="22859">
                <a:moveTo>
                  <a:pt x="0" y="0"/>
                </a:moveTo>
                <a:lnTo>
                  <a:pt x="22859" y="0"/>
                </a:lnTo>
              </a:path>
            </a:pathLst>
          </a:custGeom>
          <a:ln w="22860">
            <a:solidFill>
              <a:srgbClr val="001F5F"/>
            </a:solidFill>
          </a:ln>
        </p:spPr>
        <p:txBody>
          <a:bodyPr wrap="square" lIns="0" tIns="0" rIns="0" bIns="0" rtlCol="0"/>
          <a:lstStyle/>
          <a:p>
            <a:endParaRPr/>
          </a:p>
        </p:txBody>
      </p:sp>
      <p:sp>
        <p:nvSpPr>
          <p:cNvPr id="615" name="object 615"/>
          <p:cNvSpPr/>
          <p:nvPr/>
        </p:nvSpPr>
        <p:spPr>
          <a:xfrm>
            <a:off x="1057910" y="284479"/>
            <a:ext cx="21590" cy="0"/>
          </a:xfrm>
          <a:custGeom>
            <a:avLst/>
            <a:gdLst/>
            <a:ahLst/>
            <a:cxnLst/>
            <a:rect l="l" t="t" r="r" b="b"/>
            <a:pathLst>
              <a:path w="21590">
                <a:moveTo>
                  <a:pt x="0" y="0"/>
                </a:moveTo>
                <a:lnTo>
                  <a:pt x="21590" y="0"/>
                </a:lnTo>
              </a:path>
            </a:pathLst>
          </a:custGeom>
          <a:ln w="22860">
            <a:solidFill>
              <a:srgbClr val="001F5F"/>
            </a:solidFill>
          </a:ln>
        </p:spPr>
        <p:txBody>
          <a:bodyPr wrap="square" lIns="0" tIns="0" rIns="0" bIns="0" rtlCol="0"/>
          <a:lstStyle/>
          <a:p>
            <a:endParaRPr/>
          </a:p>
        </p:txBody>
      </p:sp>
      <p:sp>
        <p:nvSpPr>
          <p:cNvPr id="616" name="object 616"/>
          <p:cNvSpPr/>
          <p:nvPr/>
        </p:nvSpPr>
        <p:spPr>
          <a:xfrm>
            <a:off x="1101089" y="284479"/>
            <a:ext cx="22860" cy="0"/>
          </a:xfrm>
          <a:custGeom>
            <a:avLst/>
            <a:gdLst/>
            <a:ahLst/>
            <a:cxnLst/>
            <a:rect l="l" t="t" r="r" b="b"/>
            <a:pathLst>
              <a:path w="22859">
                <a:moveTo>
                  <a:pt x="0" y="0"/>
                </a:moveTo>
                <a:lnTo>
                  <a:pt x="22859" y="0"/>
                </a:lnTo>
              </a:path>
            </a:pathLst>
          </a:custGeom>
          <a:ln w="22860">
            <a:solidFill>
              <a:srgbClr val="001F5F"/>
            </a:solidFill>
          </a:ln>
        </p:spPr>
        <p:txBody>
          <a:bodyPr wrap="square" lIns="0" tIns="0" rIns="0" bIns="0" rtlCol="0"/>
          <a:lstStyle/>
          <a:p>
            <a:endParaRPr/>
          </a:p>
        </p:txBody>
      </p:sp>
      <p:sp>
        <p:nvSpPr>
          <p:cNvPr id="617" name="object 617"/>
          <p:cNvSpPr/>
          <p:nvPr/>
        </p:nvSpPr>
        <p:spPr>
          <a:xfrm>
            <a:off x="1145539" y="284479"/>
            <a:ext cx="21590" cy="0"/>
          </a:xfrm>
          <a:custGeom>
            <a:avLst/>
            <a:gdLst/>
            <a:ahLst/>
            <a:cxnLst/>
            <a:rect l="l" t="t" r="r" b="b"/>
            <a:pathLst>
              <a:path w="21590">
                <a:moveTo>
                  <a:pt x="0" y="0"/>
                </a:moveTo>
                <a:lnTo>
                  <a:pt x="21590" y="0"/>
                </a:lnTo>
              </a:path>
            </a:pathLst>
          </a:custGeom>
          <a:ln w="22860">
            <a:solidFill>
              <a:srgbClr val="001F5F"/>
            </a:solidFill>
          </a:ln>
        </p:spPr>
        <p:txBody>
          <a:bodyPr wrap="square" lIns="0" tIns="0" rIns="0" bIns="0" rtlCol="0"/>
          <a:lstStyle/>
          <a:p>
            <a:endParaRPr/>
          </a:p>
        </p:txBody>
      </p:sp>
      <p:sp>
        <p:nvSpPr>
          <p:cNvPr id="618" name="object 618"/>
          <p:cNvSpPr/>
          <p:nvPr/>
        </p:nvSpPr>
        <p:spPr>
          <a:xfrm>
            <a:off x="1189989" y="284479"/>
            <a:ext cx="21590" cy="0"/>
          </a:xfrm>
          <a:custGeom>
            <a:avLst/>
            <a:gdLst/>
            <a:ahLst/>
            <a:cxnLst/>
            <a:rect l="l" t="t" r="r" b="b"/>
            <a:pathLst>
              <a:path w="21590">
                <a:moveTo>
                  <a:pt x="0" y="0"/>
                </a:moveTo>
                <a:lnTo>
                  <a:pt x="21590" y="0"/>
                </a:lnTo>
              </a:path>
            </a:pathLst>
          </a:custGeom>
          <a:ln w="22860">
            <a:solidFill>
              <a:srgbClr val="001F5F"/>
            </a:solidFill>
          </a:ln>
        </p:spPr>
        <p:txBody>
          <a:bodyPr wrap="square" lIns="0" tIns="0" rIns="0" bIns="0" rtlCol="0"/>
          <a:lstStyle/>
          <a:p>
            <a:endParaRPr/>
          </a:p>
        </p:txBody>
      </p:sp>
      <p:sp>
        <p:nvSpPr>
          <p:cNvPr id="619" name="object 619"/>
          <p:cNvSpPr/>
          <p:nvPr/>
        </p:nvSpPr>
        <p:spPr>
          <a:xfrm>
            <a:off x="1233169" y="284479"/>
            <a:ext cx="21590" cy="0"/>
          </a:xfrm>
          <a:custGeom>
            <a:avLst/>
            <a:gdLst/>
            <a:ahLst/>
            <a:cxnLst/>
            <a:rect l="l" t="t" r="r" b="b"/>
            <a:pathLst>
              <a:path w="21590">
                <a:moveTo>
                  <a:pt x="0" y="0"/>
                </a:moveTo>
                <a:lnTo>
                  <a:pt x="21590" y="0"/>
                </a:lnTo>
              </a:path>
            </a:pathLst>
          </a:custGeom>
          <a:ln w="22860">
            <a:solidFill>
              <a:srgbClr val="001F5F"/>
            </a:solidFill>
          </a:ln>
        </p:spPr>
        <p:txBody>
          <a:bodyPr wrap="square" lIns="0" tIns="0" rIns="0" bIns="0" rtlCol="0"/>
          <a:lstStyle/>
          <a:p>
            <a:endParaRPr/>
          </a:p>
        </p:txBody>
      </p:sp>
      <p:sp>
        <p:nvSpPr>
          <p:cNvPr id="620" name="object 620"/>
          <p:cNvSpPr/>
          <p:nvPr/>
        </p:nvSpPr>
        <p:spPr>
          <a:xfrm>
            <a:off x="1277619" y="284479"/>
            <a:ext cx="21590" cy="0"/>
          </a:xfrm>
          <a:custGeom>
            <a:avLst/>
            <a:gdLst/>
            <a:ahLst/>
            <a:cxnLst/>
            <a:rect l="l" t="t" r="r" b="b"/>
            <a:pathLst>
              <a:path w="21590">
                <a:moveTo>
                  <a:pt x="0" y="0"/>
                </a:moveTo>
                <a:lnTo>
                  <a:pt x="21590" y="0"/>
                </a:lnTo>
              </a:path>
            </a:pathLst>
          </a:custGeom>
          <a:ln w="22860">
            <a:solidFill>
              <a:srgbClr val="001F5F"/>
            </a:solidFill>
          </a:ln>
        </p:spPr>
        <p:txBody>
          <a:bodyPr wrap="square" lIns="0" tIns="0" rIns="0" bIns="0" rtlCol="0"/>
          <a:lstStyle/>
          <a:p>
            <a:endParaRPr/>
          </a:p>
        </p:txBody>
      </p:sp>
      <p:sp>
        <p:nvSpPr>
          <p:cNvPr id="621" name="object 621"/>
          <p:cNvSpPr/>
          <p:nvPr/>
        </p:nvSpPr>
        <p:spPr>
          <a:xfrm>
            <a:off x="1320800" y="284479"/>
            <a:ext cx="22860" cy="0"/>
          </a:xfrm>
          <a:custGeom>
            <a:avLst/>
            <a:gdLst/>
            <a:ahLst/>
            <a:cxnLst/>
            <a:rect l="l" t="t" r="r" b="b"/>
            <a:pathLst>
              <a:path w="22859">
                <a:moveTo>
                  <a:pt x="0" y="0"/>
                </a:moveTo>
                <a:lnTo>
                  <a:pt x="22859" y="0"/>
                </a:lnTo>
              </a:path>
            </a:pathLst>
          </a:custGeom>
          <a:ln w="22860">
            <a:solidFill>
              <a:srgbClr val="001F5F"/>
            </a:solidFill>
          </a:ln>
        </p:spPr>
        <p:txBody>
          <a:bodyPr wrap="square" lIns="0" tIns="0" rIns="0" bIns="0" rtlCol="0"/>
          <a:lstStyle/>
          <a:p>
            <a:endParaRPr/>
          </a:p>
        </p:txBody>
      </p:sp>
      <p:sp>
        <p:nvSpPr>
          <p:cNvPr id="622" name="object 622"/>
          <p:cNvSpPr/>
          <p:nvPr/>
        </p:nvSpPr>
        <p:spPr>
          <a:xfrm>
            <a:off x="1365250" y="284479"/>
            <a:ext cx="21590" cy="0"/>
          </a:xfrm>
          <a:custGeom>
            <a:avLst/>
            <a:gdLst/>
            <a:ahLst/>
            <a:cxnLst/>
            <a:rect l="l" t="t" r="r" b="b"/>
            <a:pathLst>
              <a:path w="21590">
                <a:moveTo>
                  <a:pt x="0" y="0"/>
                </a:moveTo>
                <a:lnTo>
                  <a:pt x="21590" y="0"/>
                </a:lnTo>
              </a:path>
            </a:pathLst>
          </a:custGeom>
          <a:ln w="22860">
            <a:solidFill>
              <a:srgbClr val="001F5F"/>
            </a:solidFill>
          </a:ln>
        </p:spPr>
        <p:txBody>
          <a:bodyPr wrap="square" lIns="0" tIns="0" rIns="0" bIns="0" rtlCol="0"/>
          <a:lstStyle/>
          <a:p>
            <a:endParaRPr/>
          </a:p>
        </p:txBody>
      </p:sp>
      <p:sp>
        <p:nvSpPr>
          <p:cNvPr id="623" name="object 623"/>
          <p:cNvSpPr/>
          <p:nvPr/>
        </p:nvSpPr>
        <p:spPr>
          <a:xfrm>
            <a:off x="1408430" y="284479"/>
            <a:ext cx="22860" cy="0"/>
          </a:xfrm>
          <a:custGeom>
            <a:avLst/>
            <a:gdLst/>
            <a:ahLst/>
            <a:cxnLst/>
            <a:rect l="l" t="t" r="r" b="b"/>
            <a:pathLst>
              <a:path w="22859">
                <a:moveTo>
                  <a:pt x="0" y="0"/>
                </a:moveTo>
                <a:lnTo>
                  <a:pt x="22859" y="0"/>
                </a:lnTo>
              </a:path>
            </a:pathLst>
          </a:custGeom>
          <a:ln w="22860">
            <a:solidFill>
              <a:srgbClr val="001F5F"/>
            </a:solidFill>
          </a:ln>
        </p:spPr>
        <p:txBody>
          <a:bodyPr wrap="square" lIns="0" tIns="0" rIns="0" bIns="0" rtlCol="0"/>
          <a:lstStyle/>
          <a:p>
            <a:endParaRPr/>
          </a:p>
        </p:txBody>
      </p:sp>
      <p:sp>
        <p:nvSpPr>
          <p:cNvPr id="624" name="object 624"/>
          <p:cNvSpPr/>
          <p:nvPr/>
        </p:nvSpPr>
        <p:spPr>
          <a:xfrm>
            <a:off x="1452880" y="284479"/>
            <a:ext cx="21590" cy="0"/>
          </a:xfrm>
          <a:custGeom>
            <a:avLst/>
            <a:gdLst/>
            <a:ahLst/>
            <a:cxnLst/>
            <a:rect l="l" t="t" r="r" b="b"/>
            <a:pathLst>
              <a:path w="21590">
                <a:moveTo>
                  <a:pt x="0" y="0"/>
                </a:moveTo>
                <a:lnTo>
                  <a:pt x="21589" y="0"/>
                </a:lnTo>
              </a:path>
            </a:pathLst>
          </a:custGeom>
          <a:ln w="22860">
            <a:solidFill>
              <a:srgbClr val="001F5F"/>
            </a:solidFill>
          </a:ln>
        </p:spPr>
        <p:txBody>
          <a:bodyPr wrap="square" lIns="0" tIns="0" rIns="0" bIns="0" rtlCol="0"/>
          <a:lstStyle/>
          <a:p>
            <a:endParaRPr/>
          </a:p>
        </p:txBody>
      </p:sp>
      <p:sp>
        <p:nvSpPr>
          <p:cNvPr id="625" name="object 625"/>
          <p:cNvSpPr/>
          <p:nvPr/>
        </p:nvSpPr>
        <p:spPr>
          <a:xfrm>
            <a:off x="1497330" y="284479"/>
            <a:ext cx="21590" cy="0"/>
          </a:xfrm>
          <a:custGeom>
            <a:avLst/>
            <a:gdLst/>
            <a:ahLst/>
            <a:cxnLst/>
            <a:rect l="l" t="t" r="r" b="b"/>
            <a:pathLst>
              <a:path w="21590">
                <a:moveTo>
                  <a:pt x="0" y="0"/>
                </a:moveTo>
                <a:lnTo>
                  <a:pt x="21589" y="0"/>
                </a:lnTo>
              </a:path>
            </a:pathLst>
          </a:custGeom>
          <a:ln w="22860">
            <a:solidFill>
              <a:srgbClr val="001F5F"/>
            </a:solidFill>
          </a:ln>
        </p:spPr>
        <p:txBody>
          <a:bodyPr wrap="square" lIns="0" tIns="0" rIns="0" bIns="0" rtlCol="0"/>
          <a:lstStyle/>
          <a:p>
            <a:endParaRPr/>
          </a:p>
        </p:txBody>
      </p:sp>
      <p:sp>
        <p:nvSpPr>
          <p:cNvPr id="626" name="object 626"/>
          <p:cNvSpPr/>
          <p:nvPr/>
        </p:nvSpPr>
        <p:spPr>
          <a:xfrm>
            <a:off x="1540510" y="284479"/>
            <a:ext cx="22860" cy="0"/>
          </a:xfrm>
          <a:custGeom>
            <a:avLst/>
            <a:gdLst/>
            <a:ahLst/>
            <a:cxnLst/>
            <a:rect l="l" t="t" r="r" b="b"/>
            <a:pathLst>
              <a:path w="22859">
                <a:moveTo>
                  <a:pt x="0" y="0"/>
                </a:moveTo>
                <a:lnTo>
                  <a:pt x="22859" y="0"/>
                </a:lnTo>
              </a:path>
            </a:pathLst>
          </a:custGeom>
          <a:ln w="22860">
            <a:solidFill>
              <a:srgbClr val="001F5F"/>
            </a:solidFill>
          </a:ln>
        </p:spPr>
        <p:txBody>
          <a:bodyPr wrap="square" lIns="0" tIns="0" rIns="0" bIns="0" rtlCol="0"/>
          <a:lstStyle/>
          <a:p>
            <a:endParaRPr/>
          </a:p>
        </p:txBody>
      </p:sp>
      <p:sp>
        <p:nvSpPr>
          <p:cNvPr id="627" name="object 627"/>
          <p:cNvSpPr/>
          <p:nvPr/>
        </p:nvSpPr>
        <p:spPr>
          <a:xfrm>
            <a:off x="1584960" y="284479"/>
            <a:ext cx="21590" cy="0"/>
          </a:xfrm>
          <a:custGeom>
            <a:avLst/>
            <a:gdLst/>
            <a:ahLst/>
            <a:cxnLst/>
            <a:rect l="l" t="t" r="r" b="b"/>
            <a:pathLst>
              <a:path w="21590">
                <a:moveTo>
                  <a:pt x="0" y="0"/>
                </a:moveTo>
                <a:lnTo>
                  <a:pt x="21590" y="0"/>
                </a:lnTo>
              </a:path>
            </a:pathLst>
          </a:custGeom>
          <a:ln w="22860">
            <a:solidFill>
              <a:srgbClr val="001F5F"/>
            </a:solidFill>
          </a:ln>
        </p:spPr>
        <p:txBody>
          <a:bodyPr wrap="square" lIns="0" tIns="0" rIns="0" bIns="0" rtlCol="0"/>
          <a:lstStyle/>
          <a:p>
            <a:endParaRPr/>
          </a:p>
        </p:txBody>
      </p:sp>
      <p:sp>
        <p:nvSpPr>
          <p:cNvPr id="628" name="object 628"/>
          <p:cNvSpPr/>
          <p:nvPr/>
        </p:nvSpPr>
        <p:spPr>
          <a:xfrm>
            <a:off x="1628139" y="284479"/>
            <a:ext cx="22860" cy="0"/>
          </a:xfrm>
          <a:custGeom>
            <a:avLst/>
            <a:gdLst/>
            <a:ahLst/>
            <a:cxnLst/>
            <a:rect l="l" t="t" r="r" b="b"/>
            <a:pathLst>
              <a:path w="22860">
                <a:moveTo>
                  <a:pt x="0" y="0"/>
                </a:moveTo>
                <a:lnTo>
                  <a:pt x="22860" y="0"/>
                </a:lnTo>
              </a:path>
            </a:pathLst>
          </a:custGeom>
          <a:ln w="22860">
            <a:solidFill>
              <a:srgbClr val="001F5F"/>
            </a:solidFill>
          </a:ln>
        </p:spPr>
        <p:txBody>
          <a:bodyPr wrap="square" lIns="0" tIns="0" rIns="0" bIns="0" rtlCol="0"/>
          <a:lstStyle/>
          <a:p>
            <a:endParaRPr/>
          </a:p>
        </p:txBody>
      </p:sp>
      <p:sp>
        <p:nvSpPr>
          <p:cNvPr id="629" name="object 629"/>
          <p:cNvSpPr/>
          <p:nvPr/>
        </p:nvSpPr>
        <p:spPr>
          <a:xfrm>
            <a:off x="1672589" y="284479"/>
            <a:ext cx="21590" cy="0"/>
          </a:xfrm>
          <a:custGeom>
            <a:avLst/>
            <a:gdLst/>
            <a:ahLst/>
            <a:cxnLst/>
            <a:rect l="l" t="t" r="r" b="b"/>
            <a:pathLst>
              <a:path w="21589">
                <a:moveTo>
                  <a:pt x="0" y="0"/>
                </a:moveTo>
                <a:lnTo>
                  <a:pt x="21590" y="0"/>
                </a:lnTo>
              </a:path>
            </a:pathLst>
          </a:custGeom>
          <a:ln w="22860">
            <a:solidFill>
              <a:srgbClr val="001F5F"/>
            </a:solidFill>
          </a:ln>
        </p:spPr>
        <p:txBody>
          <a:bodyPr wrap="square" lIns="0" tIns="0" rIns="0" bIns="0" rtlCol="0"/>
          <a:lstStyle/>
          <a:p>
            <a:endParaRPr/>
          </a:p>
        </p:txBody>
      </p:sp>
      <p:sp>
        <p:nvSpPr>
          <p:cNvPr id="630" name="object 630"/>
          <p:cNvSpPr/>
          <p:nvPr/>
        </p:nvSpPr>
        <p:spPr>
          <a:xfrm>
            <a:off x="1717039" y="284479"/>
            <a:ext cx="21590" cy="0"/>
          </a:xfrm>
          <a:custGeom>
            <a:avLst/>
            <a:gdLst/>
            <a:ahLst/>
            <a:cxnLst/>
            <a:rect l="l" t="t" r="r" b="b"/>
            <a:pathLst>
              <a:path w="21589">
                <a:moveTo>
                  <a:pt x="0" y="0"/>
                </a:moveTo>
                <a:lnTo>
                  <a:pt x="21590" y="0"/>
                </a:lnTo>
              </a:path>
            </a:pathLst>
          </a:custGeom>
          <a:ln w="22860">
            <a:solidFill>
              <a:srgbClr val="001F5F"/>
            </a:solidFill>
          </a:ln>
        </p:spPr>
        <p:txBody>
          <a:bodyPr wrap="square" lIns="0" tIns="0" rIns="0" bIns="0" rtlCol="0"/>
          <a:lstStyle/>
          <a:p>
            <a:endParaRPr/>
          </a:p>
        </p:txBody>
      </p:sp>
      <p:sp>
        <p:nvSpPr>
          <p:cNvPr id="631" name="object 631"/>
          <p:cNvSpPr/>
          <p:nvPr/>
        </p:nvSpPr>
        <p:spPr>
          <a:xfrm>
            <a:off x="1760220" y="284479"/>
            <a:ext cx="21590" cy="0"/>
          </a:xfrm>
          <a:custGeom>
            <a:avLst/>
            <a:gdLst/>
            <a:ahLst/>
            <a:cxnLst/>
            <a:rect l="l" t="t" r="r" b="b"/>
            <a:pathLst>
              <a:path w="21589">
                <a:moveTo>
                  <a:pt x="0" y="0"/>
                </a:moveTo>
                <a:lnTo>
                  <a:pt x="21590" y="0"/>
                </a:lnTo>
              </a:path>
            </a:pathLst>
          </a:custGeom>
          <a:ln w="22860">
            <a:solidFill>
              <a:srgbClr val="001F5F"/>
            </a:solidFill>
          </a:ln>
        </p:spPr>
        <p:txBody>
          <a:bodyPr wrap="square" lIns="0" tIns="0" rIns="0" bIns="0" rtlCol="0"/>
          <a:lstStyle/>
          <a:p>
            <a:endParaRPr/>
          </a:p>
        </p:txBody>
      </p:sp>
      <p:sp>
        <p:nvSpPr>
          <p:cNvPr id="632" name="object 632"/>
          <p:cNvSpPr/>
          <p:nvPr/>
        </p:nvSpPr>
        <p:spPr>
          <a:xfrm>
            <a:off x="1804670" y="284479"/>
            <a:ext cx="21590" cy="0"/>
          </a:xfrm>
          <a:custGeom>
            <a:avLst/>
            <a:gdLst/>
            <a:ahLst/>
            <a:cxnLst/>
            <a:rect l="l" t="t" r="r" b="b"/>
            <a:pathLst>
              <a:path w="21589">
                <a:moveTo>
                  <a:pt x="0" y="0"/>
                </a:moveTo>
                <a:lnTo>
                  <a:pt x="21590" y="0"/>
                </a:lnTo>
              </a:path>
            </a:pathLst>
          </a:custGeom>
          <a:ln w="22860">
            <a:solidFill>
              <a:srgbClr val="001F5F"/>
            </a:solidFill>
          </a:ln>
        </p:spPr>
        <p:txBody>
          <a:bodyPr wrap="square" lIns="0" tIns="0" rIns="0" bIns="0" rtlCol="0"/>
          <a:lstStyle/>
          <a:p>
            <a:endParaRPr/>
          </a:p>
        </p:txBody>
      </p:sp>
      <p:sp>
        <p:nvSpPr>
          <p:cNvPr id="633" name="object 633"/>
          <p:cNvSpPr/>
          <p:nvPr/>
        </p:nvSpPr>
        <p:spPr>
          <a:xfrm>
            <a:off x="1847850" y="284479"/>
            <a:ext cx="22860" cy="0"/>
          </a:xfrm>
          <a:custGeom>
            <a:avLst/>
            <a:gdLst/>
            <a:ahLst/>
            <a:cxnLst/>
            <a:rect l="l" t="t" r="r" b="b"/>
            <a:pathLst>
              <a:path w="22860">
                <a:moveTo>
                  <a:pt x="0" y="0"/>
                </a:moveTo>
                <a:lnTo>
                  <a:pt x="22860" y="0"/>
                </a:lnTo>
              </a:path>
            </a:pathLst>
          </a:custGeom>
          <a:ln w="22860">
            <a:solidFill>
              <a:srgbClr val="001F5F"/>
            </a:solidFill>
          </a:ln>
        </p:spPr>
        <p:txBody>
          <a:bodyPr wrap="square" lIns="0" tIns="0" rIns="0" bIns="0" rtlCol="0"/>
          <a:lstStyle/>
          <a:p>
            <a:endParaRPr/>
          </a:p>
        </p:txBody>
      </p:sp>
      <p:sp>
        <p:nvSpPr>
          <p:cNvPr id="634" name="object 634"/>
          <p:cNvSpPr/>
          <p:nvPr/>
        </p:nvSpPr>
        <p:spPr>
          <a:xfrm>
            <a:off x="1892300" y="284479"/>
            <a:ext cx="21590" cy="0"/>
          </a:xfrm>
          <a:custGeom>
            <a:avLst/>
            <a:gdLst/>
            <a:ahLst/>
            <a:cxnLst/>
            <a:rect l="l" t="t" r="r" b="b"/>
            <a:pathLst>
              <a:path w="21589">
                <a:moveTo>
                  <a:pt x="0" y="0"/>
                </a:moveTo>
                <a:lnTo>
                  <a:pt x="21589" y="0"/>
                </a:lnTo>
              </a:path>
            </a:pathLst>
          </a:custGeom>
          <a:ln w="22860">
            <a:solidFill>
              <a:srgbClr val="001F5F"/>
            </a:solidFill>
          </a:ln>
        </p:spPr>
        <p:txBody>
          <a:bodyPr wrap="square" lIns="0" tIns="0" rIns="0" bIns="0" rtlCol="0"/>
          <a:lstStyle/>
          <a:p>
            <a:endParaRPr/>
          </a:p>
        </p:txBody>
      </p:sp>
      <p:sp>
        <p:nvSpPr>
          <p:cNvPr id="635" name="object 635"/>
          <p:cNvSpPr/>
          <p:nvPr/>
        </p:nvSpPr>
        <p:spPr>
          <a:xfrm>
            <a:off x="1935479" y="284479"/>
            <a:ext cx="22860" cy="0"/>
          </a:xfrm>
          <a:custGeom>
            <a:avLst/>
            <a:gdLst/>
            <a:ahLst/>
            <a:cxnLst/>
            <a:rect l="l" t="t" r="r" b="b"/>
            <a:pathLst>
              <a:path w="22860">
                <a:moveTo>
                  <a:pt x="0" y="0"/>
                </a:moveTo>
                <a:lnTo>
                  <a:pt x="22859" y="0"/>
                </a:lnTo>
              </a:path>
            </a:pathLst>
          </a:custGeom>
          <a:ln w="22860">
            <a:solidFill>
              <a:srgbClr val="001F5F"/>
            </a:solidFill>
          </a:ln>
        </p:spPr>
        <p:txBody>
          <a:bodyPr wrap="square" lIns="0" tIns="0" rIns="0" bIns="0" rtlCol="0"/>
          <a:lstStyle/>
          <a:p>
            <a:endParaRPr/>
          </a:p>
        </p:txBody>
      </p:sp>
      <p:sp>
        <p:nvSpPr>
          <p:cNvPr id="636" name="object 636"/>
          <p:cNvSpPr/>
          <p:nvPr/>
        </p:nvSpPr>
        <p:spPr>
          <a:xfrm>
            <a:off x="1979929" y="284479"/>
            <a:ext cx="21590" cy="0"/>
          </a:xfrm>
          <a:custGeom>
            <a:avLst/>
            <a:gdLst/>
            <a:ahLst/>
            <a:cxnLst/>
            <a:rect l="l" t="t" r="r" b="b"/>
            <a:pathLst>
              <a:path w="21589">
                <a:moveTo>
                  <a:pt x="0" y="0"/>
                </a:moveTo>
                <a:lnTo>
                  <a:pt x="21589" y="0"/>
                </a:lnTo>
              </a:path>
            </a:pathLst>
          </a:custGeom>
          <a:ln w="22860">
            <a:solidFill>
              <a:srgbClr val="001F5F"/>
            </a:solidFill>
          </a:ln>
        </p:spPr>
        <p:txBody>
          <a:bodyPr wrap="square" lIns="0" tIns="0" rIns="0" bIns="0" rtlCol="0"/>
          <a:lstStyle/>
          <a:p>
            <a:endParaRPr/>
          </a:p>
        </p:txBody>
      </p:sp>
      <p:sp>
        <p:nvSpPr>
          <p:cNvPr id="637" name="object 637"/>
          <p:cNvSpPr/>
          <p:nvPr/>
        </p:nvSpPr>
        <p:spPr>
          <a:xfrm>
            <a:off x="2024379" y="284479"/>
            <a:ext cx="21590" cy="0"/>
          </a:xfrm>
          <a:custGeom>
            <a:avLst/>
            <a:gdLst/>
            <a:ahLst/>
            <a:cxnLst/>
            <a:rect l="l" t="t" r="r" b="b"/>
            <a:pathLst>
              <a:path w="21589">
                <a:moveTo>
                  <a:pt x="0" y="0"/>
                </a:moveTo>
                <a:lnTo>
                  <a:pt x="21589" y="0"/>
                </a:lnTo>
              </a:path>
            </a:pathLst>
          </a:custGeom>
          <a:ln w="22860">
            <a:solidFill>
              <a:srgbClr val="001F5F"/>
            </a:solidFill>
          </a:ln>
        </p:spPr>
        <p:txBody>
          <a:bodyPr wrap="square" lIns="0" tIns="0" rIns="0" bIns="0" rtlCol="0"/>
          <a:lstStyle/>
          <a:p>
            <a:endParaRPr/>
          </a:p>
        </p:txBody>
      </p:sp>
      <p:sp>
        <p:nvSpPr>
          <p:cNvPr id="638" name="object 638"/>
          <p:cNvSpPr/>
          <p:nvPr/>
        </p:nvSpPr>
        <p:spPr>
          <a:xfrm>
            <a:off x="2067560" y="284479"/>
            <a:ext cx="22860" cy="0"/>
          </a:xfrm>
          <a:custGeom>
            <a:avLst/>
            <a:gdLst/>
            <a:ahLst/>
            <a:cxnLst/>
            <a:rect l="l" t="t" r="r" b="b"/>
            <a:pathLst>
              <a:path w="22860">
                <a:moveTo>
                  <a:pt x="0" y="0"/>
                </a:moveTo>
                <a:lnTo>
                  <a:pt x="22859" y="0"/>
                </a:lnTo>
              </a:path>
            </a:pathLst>
          </a:custGeom>
          <a:ln w="22860">
            <a:solidFill>
              <a:srgbClr val="001F5F"/>
            </a:solidFill>
          </a:ln>
        </p:spPr>
        <p:txBody>
          <a:bodyPr wrap="square" lIns="0" tIns="0" rIns="0" bIns="0" rtlCol="0"/>
          <a:lstStyle/>
          <a:p>
            <a:endParaRPr/>
          </a:p>
        </p:txBody>
      </p:sp>
      <p:sp>
        <p:nvSpPr>
          <p:cNvPr id="639" name="object 639"/>
          <p:cNvSpPr/>
          <p:nvPr/>
        </p:nvSpPr>
        <p:spPr>
          <a:xfrm>
            <a:off x="2112010" y="284479"/>
            <a:ext cx="21590" cy="0"/>
          </a:xfrm>
          <a:custGeom>
            <a:avLst/>
            <a:gdLst/>
            <a:ahLst/>
            <a:cxnLst/>
            <a:rect l="l" t="t" r="r" b="b"/>
            <a:pathLst>
              <a:path w="21589">
                <a:moveTo>
                  <a:pt x="0" y="0"/>
                </a:moveTo>
                <a:lnTo>
                  <a:pt x="21589" y="0"/>
                </a:lnTo>
              </a:path>
            </a:pathLst>
          </a:custGeom>
          <a:ln w="22860">
            <a:solidFill>
              <a:srgbClr val="001F5F"/>
            </a:solidFill>
          </a:ln>
        </p:spPr>
        <p:txBody>
          <a:bodyPr wrap="square" lIns="0" tIns="0" rIns="0" bIns="0" rtlCol="0"/>
          <a:lstStyle/>
          <a:p>
            <a:endParaRPr/>
          </a:p>
        </p:txBody>
      </p:sp>
      <p:sp>
        <p:nvSpPr>
          <p:cNvPr id="640" name="object 640"/>
          <p:cNvSpPr/>
          <p:nvPr/>
        </p:nvSpPr>
        <p:spPr>
          <a:xfrm>
            <a:off x="2155189" y="284479"/>
            <a:ext cx="22860" cy="0"/>
          </a:xfrm>
          <a:custGeom>
            <a:avLst/>
            <a:gdLst/>
            <a:ahLst/>
            <a:cxnLst/>
            <a:rect l="l" t="t" r="r" b="b"/>
            <a:pathLst>
              <a:path w="22860">
                <a:moveTo>
                  <a:pt x="0" y="0"/>
                </a:moveTo>
                <a:lnTo>
                  <a:pt x="22860" y="0"/>
                </a:lnTo>
              </a:path>
            </a:pathLst>
          </a:custGeom>
          <a:ln w="22860">
            <a:solidFill>
              <a:srgbClr val="001F5F"/>
            </a:solidFill>
          </a:ln>
        </p:spPr>
        <p:txBody>
          <a:bodyPr wrap="square" lIns="0" tIns="0" rIns="0" bIns="0" rtlCol="0"/>
          <a:lstStyle/>
          <a:p>
            <a:endParaRPr/>
          </a:p>
        </p:txBody>
      </p:sp>
      <p:sp>
        <p:nvSpPr>
          <p:cNvPr id="641" name="object 641"/>
          <p:cNvSpPr/>
          <p:nvPr/>
        </p:nvSpPr>
        <p:spPr>
          <a:xfrm>
            <a:off x="2199639" y="284479"/>
            <a:ext cx="21590" cy="0"/>
          </a:xfrm>
          <a:custGeom>
            <a:avLst/>
            <a:gdLst/>
            <a:ahLst/>
            <a:cxnLst/>
            <a:rect l="l" t="t" r="r" b="b"/>
            <a:pathLst>
              <a:path w="21589">
                <a:moveTo>
                  <a:pt x="0" y="0"/>
                </a:moveTo>
                <a:lnTo>
                  <a:pt x="21590" y="0"/>
                </a:lnTo>
              </a:path>
            </a:pathLst>
          </a:custGeom>
          <a:ln w="22860">
            <a:solidFill>
              <a:srgbClr val="001F5F"/>
            </a:solidFill>
          </a:ln>
        </p:spPr>
        <p:txBody>
          <a:bodyPr wrap="square" lIns="0" tIns="0" rIns="0" bIns="0" rtlCol="0"/>
          <a:lstStyle/>
          <a:p>
            <a:endParaRPr/>
          </a:p>
        </p:txBody>
      </p:sp>
      <p:sp>
        <p:nvSpPr>
          <p:cNvPr id="642" name="object 642"/>
          <p:cNvSpPr/>
          <p:nvPr/>
        </p:nvSpPr>
        <p:spPr>
          <a:xfrm>
            <a:off x="2244089" y="284479"/>
            <a:ext cx="21590" cy="0"/>
          </a:xfrm>
          <a:custGeom>
            <a:avLst/>
            <a:gdLst/>
            <a:ahLst/>
            <a:cxnLst/>
            <a:rect l="l" t="t" r="r" b="b"/>
            <a:pathLst>
              <a:path w="21589">
                <a:moveTo>
                  <a:pt x="0" y="0"/>
                </a:moveTo>
                <a:lnTo>
                  <a:pt x="21590" y="0"/>
                </a:lnTo>
              </a:path>
            </a:pathLst>
          </a:custGeom>
          <a:ln w="22860">
            <a:solidFill>
              <a:srgbClr val="001F5F"/>
            </a:solidFill>
          </a:ln>
        </p:spPr>
        <p:txBody>
          <a:bodyPr wrap="square" lIns="0" tIns="0" rIns="0" bIns="0" rtlCol="0"/>
          <a:lstStyle/>
          <a:p>
            <a:endParaRPr/>
          </a:p>
        </p:txBody>
      </p:sp>
      <p:sp>
        <p:nvSpPr>
          <p:cNvPr id="643" name="object 643"/>
          <p:cNvSpPr/>
          <p:nvPr/>
        </p:nvSpPr>
        <p:spPr>
          <a:xfrm>
            <a:off x="2287270" y="284479"/>
            <a:ext cx="21590" cy="0"/>
          </a:xfrm>
          <a:custGeom>
            <a:avLst/>
            <a:gdLst/>
            <a:ahLst/>
            <a:cxnLst/>
            <a:rect l="l" t="t" r="r" b="b"/>
            <a:pathLst>
              <a:path w="21589">
                <a:moveTo>
                  <a:pt x="0" y="0"/>
                </a:moveTo>
                <a:lnTo>
                  <a:pt x="21590" y="0"/>
                </a:lnTo>
              </a:path>
            </a:pathLst>
          </a:custGeom>
          <a:ln w="22860">
            <a:solidFill>
              <a:srgbClr val="001F5F"/>
            </a:solidFill>
          </a:ln>
        </p:spPr>
        <p:txBody>
          <a:bodyPr wrap="square" lIns="0" tIns="0" rIns="0" bIns="0" rtlCol="0"/>
          <a:lstStyle/>
          <a:p>
            <a:endParaRPr/>
          </a:p>
        </p:txBody>
      </p:sp>
      <p:sp>
        <p:nvSpPr>
          <p:cNvPr id="644" name="object 644"/>
          <p:cNvSpPr/>
          <p:nvPr/>
        </p:nvSpPr>
        <p:spPr>
          <a:xfrm>
            <a:off x="2331720" y="284479"/>
            <a:ext cx="21590" cy="0"/>
          </a:xfrm>
          <a:custGeom>
            <a:avLst/>
            <a:gdLst/>
            <a:ahLst/>
            <a:cxnLst/>
            <a:rect l="l" t="t" r="r" b="b"/>
            <a:pathLst>
              <a:path w="21589">
                <a:moveTo>
                  <a:pt x="0" y="0"/>
                </a:moveTo>
                <a:lnTo>
                  <a:pt x="21590" y="0"/>
                </a:lnTo>
              </a:path>
            </a:pathLst>
          </a:custGeom>
          <a:ln w="22860">
            <a:solidFill>
              <a:srgbClr val="001F5F"/>
            </a:solidFill>
          </a:ln>
        </p:spPr>
        <p:txBody>
          <a:bodyPr wrap="square" lIns="0" tIns="0" rIns="0" bIns="0" rtlCol="0"/>
          <a:lstStyle/>
          <a:p>
            <a:endParaRPr/>
          </a:p>
        </p:txBody>
      </p:sp>
      <p:sp>
        <p:nvSpPr>
          <p:cNvPr id="645" name="object 645"/>
          <p:cNvSpPr/>
          <p:nvPr/>
        </p:nvSpPr>
        <p:spPr>
          <a:xfrm>
            <a:off x="2374900" y="284479"/>
            <a:ext cx="22860" cy="0"/>
          </a:xfrm>
          <a:custGeom>
            <a:avLst/>
            <a:gdLst/>
            <a:ahLst/>
            <a:cxnLst/>
            <a:rect l="l" t="t" r="r" b="b"/>
            <a:pathLst>
              <a:path w="22860">
                <a:moveTo>
                  <a:pt x="0" y="0"/>
                </a:moveTo>
                <a:lnTo>
                  <a:pt x="22860" y="0"/>
                </a:lnTo>
              </a:path>
            </a:pathLst>
          </a:custGeom>
          <a:ln w="22860">
            <a:solidFill>
              <a:srgbClr val="001F5F"/>
            </a:solidFill>
          </a:ln>
        </p:spPr>
        <p:txBody>
          <a:bodyPr wrap="square" lIns="0" tIns="0" rIns="0" bIns="0" rtlCol="0"/>
          <a:lstStyle/>
          <a:p>
            <a:endParaRPr/>
          </a:p>
        </p:txBody>
      </p:sp>
      <p:sp>
        <p:nvSpPr>
          <p:cNvPr id="646" name="object 646"/>
          <p:cNvSpPr/>
          <p:nvPr/>
        </p:nvSpPr>
        <p:spPr>
          <a:xfrm>
            <a:off x="2419350" y="284479"/>
            <a:ext cx="21590" cy="0"/>
          </a:xfrm>
          <a:custGeom>
            <a:avLst/>
            <a:gdLst/>
            <a:ahLst/>
            <a:cxnLst/>
            <a:rect l="l" t="t" r="r" b="b"/>
            <a:pathLst>
              <a:path w="21589">
                <a:moveTo>
                  <a:pt x="0" y="0"/>
                </a:moveTo>
                <a:lnTo>
                  <a:pt x="21589" y="0"/>
                </a:lnTo>
              </a:path>
            </a:pathLst>
          </a:custGeom>
          <a:ln w="22860">
            <a:solidFill>
              <a:srgbClr val="001F5F"/>
            </a:solidFill>
          </a:ln>
        </p:spPr>
        <p:txBody>
          <a:bodyPr wrap="square" lIns="0" tIns="0" rIns="0" bIns="0" rtlCol="0"/>
          <a:lstStyle/>
          <a:p>
            <a:endParaRPr/>
          </a:p>
        </p:txBody>
      </p:sp>
      <p:sp>
        <p:nvSpPr>
          <p:cNvPr id="647" name="object 647"/>
          <p:cNvSpPr/>
          <p:nvPr/>
        </p:nvSpPr>
        <p:spPr>
          <a:xfrm>
            <a:off x="2462529" y="284479"/>
            <a:ext cx="22860" cy="0"/>
          </a:xfrm>
          <a:custGeom>
            <a:avLst/>
            <a:gdLst/>
            <a:ahLst/>
            <a:cxnLst/>
            <a:rect l="l" t="t" r="r" b="b"/>
            <a:pathLst>
              <a:path w="22860">
                <a:moveTo>
                  <a:pt x="0" y="0"/>
                </a:moveTo>
                <a:lnTo>
                  <a:pt x="22859" y="0"/>
                </a:lnTo>
              </a:path>
            </a:pathLst>
          </a:custGeom>
          <a:ln w="22860">
            <a:solidFill>
              <a:srgbClr val="001F5F"/>
            </a:solidFill>
          </a:ln>
        </p:spPr>
        <p:txBody>
          <a:bodyPr wrap="square" lIns="0" tIns="0" rIns="0" bIns="0" rtlCol="0"/>
          <a:lstStyle/>
          <a:p>
            <a:endParaRPr/>
          </a:p>
        </p:txBody>
      </p:sp>
      <p:sp>
        <p:nvSpPr>
          <p:cNvPr id="648" name="object 648"/>
          <p:cNvSpPr/>
          <p:nvPr/>
        </p:nvSpPr>
        <p:spPr>
          <a:xfrm>
            <a:off x="2506979" y="284479"/>
            <a:ext cx="21590" cy="0"/>
          </a:xfrm>
          <a:custGeom>
            <a:avLst/>
            <a:gdLst/>
            <a:ahLst/>
            <a:cxnLst/>
            <a:rect l="l" t="t" r="r" b="b"/>
            <a:pathLst>
              <a:path w="21589">
                <a:moveTo>
                  <a:pt x="0" y="0"/>
                </a:moveTo>
                <a:lnTo>
                  <a:pt x="21589" y="0"/>
                </a:lnTo>
              </a:path>
            </a:pathLst>
          </a:custGeom>
          <a:ln w="22860">
            <a:solidFill>
              <a:srgbClr val="001F5F"/>
            </a:solidFill>
          </a:ln>
        </p:spPr>
        <p:txBody>
          <a:bodyPr wrap="square" lIns="0" tIns="0" rIns="0" bIns="0" rtlCol="0"/>
          <a:lstStyle/>
          <a:p>
            <a:endParaRPr/>
          </a:p>
        </p:txBody>
      </p:sp>
      <p:sp>
        <p:nvSpPr>
          <p:cNvPr id="649" name="object 649"/>
          <p:cNvSpPr/>
          <p:nvPr/>
        </p:nvSpPr>
        <p:spPr>
          <a:xfrm>
            <a:off x="2550160" y="284479"/>
            <a:ext cx="22860" cy="0"/>
          </a:xfrm>
          <a:custGeom>
            <a:avLst/>
            <a:gdLst/>
            <a:ahLst/>
            <a:cxnLst/>
            <a:rect l="l" t="t" r="r" b="b"/>
            <a:pathLst>
              <a:path w="22860">
                <a:moveTo>
                  <a:pt x="0" y="0"/>
                </a:moveTo>
                <a:lnTo>
                  <a:pt x="22859" y="0"/>
                </a:lnTo>
              </a:path>
            </a:pathLst>
          </a:custGeom>
          <a:ln w="22860">
            <a:solidFill>
              <a:srgbClr val="001F5F"/>
            </a:solidFill>
          </a:ln>
        </p:spPr>
        <p:txBody>
          <a:bodyPr wrap="square" lIns="0" tIns="0" rIns="0" bIns="0" rtlCol="0"/>
          <a:lstStyle/>
          <a:p>
            <a:endParaRPr/>
          </a:p>
        </p:txBody>
      </p:sp>
      <p:sp>
        <p:nvSpPr>
          <p:cNvPr id="650" name="object 650"/>
          <p:cNvSpPr/>
          <p:nvPr/>
        </p:nvSpPr>
        <p:spPr>
          <a:xfrm>
            <a:off x="2594610" y="284479"/>
            <a:ext cx="22860" cy="0"/>
          </a:xfrm>
          <a:custGeom>
            <a:avLst/>
            <a:gdLst/>
            <a:ahLst/>
            <a:cxnLst/>
            <a:rect l="l" t="t" r="r" b="b"/>
            <a:pathLst>
              <a:path w="22860">
                <a:moveTo>
                  <a:pt x="0" y="0"/>
                </a:moveTo>
                <a:lnTo>
                  <a:pt x="22859" y="0"/>
                </a:lnTo>
              </a:path>
            </a:pathLst>
          </a:custGeom>
          <a:ln w="22860">
            <a:solidFill>
              <a:srgbClr val="001F5F"/>
            </a:solidFill>
          </a:ln>
        </p:spPr>
        <p:txBody>
          <a:bodyPr wrap="square" lIns="0" tIns="0" rIns="0" bIns="0" rtlCol="0"/>
          <a:lstStyle/>
          <a:p>
            <a:endParaRPr/>
          </a:p>
        </p:txBody>
      </p:sp>
      <p:sp>
        <p:nvSpPr>
          <p:cNvPr id="651" name="object 651"/>
          <p:cNvSpPr/>
          <p:nvPr/>
        </p:nvSpPr>
        <p:spPr>
          <a:xfrm>
            <a:off x="2639060" y="284479"/>
            <a:ext cx="21590" cy="0"/>
          </a:xfrm>
          <a:custGeom>
            <a:avLst/>
            <a:gdLst/>
            <a:ahLst/>
            <a:cxnLst/>
            <a:rect l="l" t="t" r="r" b="b"/>
            <a:pathLst>
              <a:path w="21589">
                <a:moveTo>
                  <a:pt x="0" y="0"/>
                </a:moveTo>
                <a:lnTo>
                  <a:pt x="21589" y="0"/>
                </a:lnTo>
              </a:path>
            </a:pathLst>
          </a:custGeom>
          <a:ln w="22860">
            <a:solidFill>
              <a:srgbClr val="001F5F"/>
            </a:solidFill>
          </a:ln>
        </p:spPr>
        <p:txBody>
          <a:bodyPr wrap="square" lIns="0" tIns="0" rIns="0" bIns="0" rtlCol="0"/>
          <a:lstStyle/>
          <a:p>
            <a:endParaRPr/>
          </a:p>
        </p:txBody>
      </p:sp>
      <p:sp>
        <p:nvSpPr>
          <p:cNvPr id="652" name="object 652"/>
          <p:cNvSpPr/>
          <p:nvPr/>
        </p:nvSpPr>
        <p:spPr>
          <a:xfrm>
            <a:off x="2682239" y="284479"/>
            <a:ext cx="21590" cy="0"/>
          </a:xfrm>
          <a:custGeom>
            <a:avLst/>
            <a:gdLst/>
            <a:ahLst/>
            <a:cxnLst/>
            <a:rect l="l" t="t" r="r" b="b"/>
            <a:pathLst>
              <a:path w="21589">
                <a:moveTo>
                  <a:pt x="0" y="0"/>
                </a:moveTo>
                <a:lnTo>
                  <a:pt x="21590" y="0"/>
                </a:lnTo>
              </a:path>
            </a:pathLst>
          </a:custGeom>
          <a:ln w="22860">
            <a:solidFill>
              <a:srgbClr val="001F5F"/>
            </a:solidFill>
          </a:ln>
        </p:spPr>
        <p:txBody>
          <a:bodyPr wrap="square" lIns="0" tIns="0" rIns="0" bIns="0" rtlCol="0"/>
          <a:lstStyle/>
          <a:p>
            <a:endParaRPr/>
          </a:p>
        </p:txBody>
      </p:sp>
      <p:sp>
        <p:nvSpPr>
          <p:cNvPr id="653" name="object 653"/>
          <p:cNvSpPr/>
          <p:nvPr/>
        </p:nvSpPr>
        <p:spPr>
          <a:xfrm>
            <a:off x="2726689" y="284479"/>
            <a:ext cx="21590" cy="0"/>
          </a:xfrm>
          <a:custGeom>
            <a:avLst/>
            <a:gdLst/>
            <a:ahLst/>
            <a:cxnLst/>
            <a:rect l="l" t="t" r="r" b="b"/>
            <a:pathLst>
              <a:path w="21589">
                <a:moveTo>
                  <a:pt x="0" y="0"/>
                </a:moveTo>
                <a:lnTo>
                  <a:pt x="21590" y="0"/>
                </a:lnTo>
              </a:path>
            </a:pathLst>
          </a:custGeom>
          <a:ln w="22860">
            <a:solidFill>
              <a:srgbClr val="001F5F"/>
            </a:solidFill>
          </a:ln>
        </p:spPr>
        <p:txBody>
          <a:bodyPr wrap="square" lIns="0" tIns="0" rIns="0" bIns="0" rtlCol="0"/>
          <a:lstStyle/>
          <a:p>
            <a:endParaRPr/>
          </a:p>
        </p:txBody>
      </p:sp>
      <p:sp>
        <p:nvSpPr>
          <p:cNvPr id="654" name="object 654"/>
          <p:cNvSpPr/>
          <p:nvPr/>
        </p:nvSpPr>
        <p:spPr>
          <a:xfrm>
            <a:off x="2771139" y="284479"/>
            <a:ext cx="21590" cy="0"/>
          </a:xfrm>
          <a:custGeom>
            <a:avLst/>
            <a:gdLst/>
            <a:ahLst/>
            <a:cxnLst/>
            <a:rect l="l" t="t" r="r" b="b"/>
            <a:pathLst>
              <a:path w="21589">
                <a:moveTo>
                  <a:pt x="0" y="0"/>
                </a:moveTo>
                <a:lnTo>
                  <a:pt x="21590" y="0"/>
                </a:lnTo>
              </a:path>
            </a:pathLst>
          </a:custGeom>
          <a:ln w="22860">
            <a:solidFill>
              <a:srgbClr val="001F5F"/>
            </a:solidFill>
          </a:ln>
        </p:spPr>
        <p:txBody>
          <a:bodyPr wrap="square" lIns="0" tIns="0" rIns="0" bIns="0" rtlCol="0"/>
          <a:lstStyle/>
          <a:p>
            <a:endParaRPr/>
          </a:p>
        </p:txBody>
      </p:sp>
      <p:sp>
        <p:nvSpPr>
          <p:cNvPr id="655" name="object 655"/>
          <p:cNvSpPr/>
          <p:nvPr/>
        </p:nvSpPr>
        <p:spPr>
          <a:xfrm>
            <a:off x="2814320" y="284479"/>
            <a:ext cx="21590" cy="0"/>
          </a:xfrm>
          <a:custGeom>
            <a:avLst/>
            <a:gdLst/>
            <a:ahLst/>
            <a:cxnLst/>
            <a:rect l="l" t="t" r="r" b="b"/>
            <a:pathLst>
              <a:path w="21589">
                <a:moveTo>
                  <a:pt x="0" y="0"/>
                </a:moveTo>
                <a:lnTo>
                  <a:pt x="21590" y="0"/>
                </a:lnTo>
              </a:path>
            </a:pathLst>
          </a:custGeom>
          <a:ln w="22860">
            <a:solidFill>
              <a:srgbClr val="001F5F"/>
            </a:solidFill>
          </a:ln>
        </p:spPr>
        <p:txBody>
          <a:bodyPr wrap="square" lIns="0" tIns="0" rIns="0" bIns="0" rtlCol="0"/>
          <a:lstStyle/>
          <a:p>
            <a:endParaRPr/>
          </a:p>
        </p:txBody>
      </p:sp>
      <p:sp>
        <p:nvSpPr>
          <p:cNvPr id="656" name="object 656"/>
          <p:cNvSpPr/>
          <p:nvPr/>
        </p:nvSpPr>
        <p:spPr>
          <a:xfrm>
            <a:off x="2857500" y="284479"/>
            <a:ext cx="22860" cy="0"/>
          </a:xfrm>
          <a:custGeom>
            <a:avLst/>
            <a:gdLst/>
            <a:ahLst/>
            <a:cxnLst/>
            <a:rect l="l" t="t" r="r" b="b"/>
            <a:pathLst>
              <a:path w="22860">
                <a:moveTo>
                  <a:pt x="0" y="0"/>
                </a:moveTo>
                <a:lnTo>
                  <a:pt x="22860" y="0"/>
                </a:lnTo>
              </a:path>
            </a:pathLst>
          </a:custGeom>
          <a:ln w="22860">
            <a:solidFill>
              <a:srgbClr val="001F5F"/>
            </a:solidFill>
          </a:ln>
        </p:spPr>
        <p:txBody>
          <a:bodyPr wrap="square" lIns="0" tIns="0" rIns="0" bIns="0" rtlCol="0"/>
          <a:lstStyle/>
          <a:p>
            <a:endParaRPr/>
          </a:p>
        </p:txBody>
      </p:sp>
      <p:sp>
        <p:nvSpPr>
          <p:cNvPr id="657" name="object 657"/>
          <p:cNvSpPr/>
          <p:nvPr/>
        </p:nvSpPr>
        <p:spPr>
          <a:xfrm>
            <a:off x="2901950" y="284479"/>
            <a:ext cx="22860" cy="0"/>
          </a:xfrm>
          <a:custGeom>
            <a:avLst/>
            <a:gdLst/>
            <a:ahLst/>
            <a:cxnLst/>
            <a:rect l="l" t="t" r="r" b="b"/>
            <a:pathLst>
              <a:path w="22860">
                <a:moveTo>
                  <a:pt x="0" y="0"/>
                </a:moveTo>
                <a:lnTo>
                  <a:pt x="22860" y="0"/>
                </a:lnTo>
              </a:path>
            </a:pathLst>
          </a:custGeom>
          <a:ln w="22860">
            <a:solidFill>
              <a:srgbClr val="001F5F"/>
            </a:solidFill>
          </a:ln>
        </p:spPr>
        <p:txBody>
          <a:bodyPr wrap="square" lIns="0" tIns="0" rIns="0" bIns="0" rtlCol="0"/>
          <a:lstStyle/>
          <a:p>
            <a:endParaRPr/>
          </a:p>
        </p:txBody>
      </p:sp>
      <p:sp>
        <p:nvSpPr>
          <p:cNvPr id="658" name="object 658"/>
          <p:cNvSpPr/>
          <p:nvPr/>
        </p:nvSpPr>
        <p:spPr>
          <a:xfrm>
            <a:off x="2946400" y="284479"/>
            <a:ext cx="21590" cy="0"/>
          </a:xfrm>
          <a:custGeom>
            <a:avLst/>
            <a:gdLst/>
            <a:ahLst/>
            <a:cxnLst/>
            <a:rect l="l" t="t" r="r" b="b"/>
            <a:pathLst>
              <a:path w="21589">
                <a:moveTo>
                  <a:pt x="0" y="0"/>
                </a:moveTo>
                <a:lnTo>
                  <a:pt x="21589" y="0"/>
                </a:lnTo>
              </a:path>
            </a:pathLst>
          </a:custGeom>
          <a:ln w="22860">
            <a:solidFill>
              <a:srgbClr val="001F5F"/>
            </a:solidFill>
          </a:ln>
        </p:spPr>
        <p:txBody>
          <a:bodyPr wrap="square" lIns="0" tIns="0" rIns="0" bIns="0" rtlCol="0"/>
          <a:lstStyle/>
          <a:p>
            <a:endParaRPr/>
          </a:p>
        </p:txBody>
      </p:sp>
      <p:sp>
        <p:nvSpPr>
          <p:cNvPr id="659" name="object 659"/>
          <p:cNvSpPr/>
          <p:nvPr/>
        </p:nvSpPr>
        <p:spPr>
          <a:xfrm>
            <a:off x="2989579" y="284479"/>
            <a:ext cx="22860" cy="0"/>
          </a:xfrm>
          <a:custGeom>
            <a:avLst/>
            <a:gdLst/>
            <a:ahLst/>
            <a:cxnLst/>
            <a:rect l="l" t="t" r="r" b="b"/>
            <a:pathLst>
              <a:path w="22860">
                <a:moveTo>
                  <a:pt x="0" y="0"/>
                </a:moveTo>
                <a:lnTo>
                  <a:pt x="22859" y="0"/>
                </a:lnTo>
              </a:path>
            </a:pathLst>
          </a:custGeom>
          <a:ln w="22860">
            <a:solidFill>
              <a:srgbClr val="001F5F"/>
            </a:solidFill>
          </a:ln>
        </p:spPr>
        <p:txBody>
          <a:bodyPr wrap="square" lIns="0" tIns="0" rIns="0" bIns="0" rtlCol="0"/>
          <a:lstStyle/>
          <a:p>
            <a:endParaRPr/>
          </a:p>
        </p:txBody>
      </p:sp>
      <p:sp>
        <p:nvSpPr>
          <p:cNvPr id="660" name="object 660"/>
          <p:cNvSpPr/>
          <p:nvPr/>
        </p:nvSpPr>
        <p:spPr>
          <a:xfrm>
            <a:off x="3034029" y="284479"/>
            <a:ext cx="21590" cy="0"/>
          </a:xfrm>
          <a:custGeom>
            <a:avLst/>
            <a:gdLst/>
            <a:ahLst/>
            <a:cxnLst/>
            <a:rect l="l" t="t" r="r" b="b"/>
            <a:pathLst>
              <a:path w="21589">
                <a:moveTo>
                  <a:pt x="0" y="0"/>
                </a:moveTo>
                <a:lnTo>
                  <a:pt x="21589" y="0"/>
                </a:lnTo>
              </a:path>
            </a:pathLst>
          </a:custGeom>
          <a:ln w="22860">
            <a:solidFill>
              <a:srgbClr val="001F5F"/>
            </a:solidFill>
          </a:ln>
        </p:spPr>
        <p:txBody>
          <a:bodyPr wrap="square" lIns="0" tIns="0" rIns="0" bIns="0" rtlCol="0"/>
          <a:lstStyle/>
          <a:p>
            <a:endParaRPr/>
          </a:p>
        </p:txBody>
      </p:sp>
      <p:sp>
        <p:nvSpPr>
          <p:cNvPr id="661" name="object 661"/>
          <p:cNvSpPr/>
          <p:nvPr/>
        </p:nvSpPr>
        <p:spPr>
          <a:xfrm>
            <a:off x="3078479" y="284479"/>
            <a:ext cx="21590" cy="0"/>
          </a:xfrm>
          <a:custGeom>
            <a:avLst/>
            <a:gdLst/>
            <a:ahLst/>
            <a:cxnLst/>
            <a:rect l="l" t="t" r="r" b="b"/>
            <a:pathLst>
              <a:path w="21589">
                <a:moveTo>
                  <a:pt x="0" y="0"/>
                </a:moveTo>
                <a:lnTo>
                  <a:pt x="21589" y="0"/>
                </a:lnTo>
              </a:path>
            </a:pathLst>
          </a:custGeom>
          <a:ln w="22860">
            <a:solidFill>
              <a:srgbClr val="001F5F"/>
            </a:solidFill>
          </a:ln>
        </p:spPr>
        <p:txBody>
          <a:bodyPr wrap="square" lIns="0" tIns="0" rIns="0" bIns="0" rtlCol="0"/>
          <a:lstStyle/>
          <a:p>
            <a:endParaRPr/>
          </a:p>
        </p:txBody>
      </p:sp>
      <p:sp>
        <p:nvSpPr>
          <p:cNvPr id="662" name="object 662"/>
          <p:cNvSpPr/>
          <p:nvPr/>
        </p:nvSpPr>
        <p:spPr>
          <a:xfrm>
            <a:off x="3121660" y="284479"/>
            <a:ext cx="21590" cy="0"/>
          </a:xfrm>
          <a:custGeom>
            <a:avLst/>
            <a:gdLst/>
            <a:ahLst/>
            <a:cxnLst/>
            <a:rect l="l" t="t" r="r" b="b"/>
            <a:pathLst>
              <a:path w="21589">
                <a:moveTo>
                  <a:pt x="0" y="0"/>
                </a:moveTo>
                <a:lnTo>
                  <a:pt x="21589" y="0"/>
                </a:lnTo>
              </a:path>
            </a:pathLst>
          </a:custGeom>
          <a:ln w="22860">
            <a:solidFill>
              <a:srgbClr val="001F5F"/>
            </a:solidFill>
          </a:ln>
        </p:spPr>
        <p:txBody>
          <a:bodyPr wrap="square" lIns="0" tIns="0" rIns="0" bIns="0" rtlCol="0"/>
          <a:lstStyle/>
          <a:p>
            <a:endParaRPr/>
          </a:p>
        </p:txBody>
      </p:sp>
      <p:sp>
        <p:nvSpPr>
          <p:cNvPr id="663" name="object 663"/>
          <p:cNvSpPr/>
          <p:nvPr/>
        </p:nvSpPr>
        <p:spPr>
          <a:xfrm>
            <a:off x="3166110" y="284479"/>
            <a:ext cx="21590" cy="0"/>
          </a:xfrm>
          <a:custGeom>
            <a:avLst/>
            <a:gdLst/>
            <a:ahLst/>
            <a:cxnLst/>
            <a:rect l="l" t="t" r="r" b="b"/>
            <a:pathLst>
              <a:path w="21589">
                <a:moveTo>
                  <a:pt x="0" y="0"/>
                </a:moveTo>
                <a:lnTo>
                  <a:pt x="21589" y="0"/>
                </a:lnTo>
              </a:path>
            </a:pathLst>
          </a:custGeom>
          <a:ln w="22860">
            <a:solidFill>
              <a:srgbClr val="001F5F"/>
            </a:solidFill>
          </a:ln>
        </p:spPr>
        <p:txBody>
          <a:bodyPr wrap="square" lIns="0" tIns="0" rIns="0" bIns="0" rtlCol="0"/>
          <a:lstStyle/>
          <a:p>
            <a:endParaRPr/>
          </a:p>
        </p:txBody>
      </p:sp>
      <p:sp>
        <p:nvSpPr>
          <p:cNvPr id="664" name="object 664"/>
          <p:cNvSpPr/>
          <p:nvPr/>
        </p:nvSpPr>
        <p:spPr>
          <a:xfrm>
            <a:off x="3209289" y="284479"/>
            <a:ext cx="22860" cy="0"/>
          </a:xfrm>
          <a:custGeom>
            <a:avLst/>
            <a:gdLst/>
            <a:ahLst/>
            <a:cxnLst/>
            <a:rect l="l" t="t" r="r" b="b"/>
            <a:pathLst>
              <a:path w="22860">
                <a:moveTo>
                  <a:pt x="0" y="0"/>
                </a:moveTo>
                <a:lnTo>
                  <a:pt x="22860" y="0"/>
                </a:lnTo>
              </a:path>
            </a:pathLst>
          </a:custGeom>
          <a:ln w="22860">
            <a:solidFill>
              <a:srgbClr val="001F5F"/>
            </a:solidFill>
          </a:ln>
        </p:spPr>
        <p:txBody>
          <a:bodyPr wrap="square" lIns="0" tIns="0" rIns="0" bIns="0" rtlCol="0"/>
          <a:lstStyle/>
          <a:p>
            <a:endParaRPr/>
          </a:p>
        </p:txBody>
      </p:sp>
      <p:sp>
        <p:nvSpPr>
          <p:cNvPr id="665" name="object 665"/>
          <p:cNvSpPr/>
          <p:nvPr/>
        </p:nvSpPr>
        <p:spPr>
          <a:xfrm>
            <a:off x="3253740" y="284479"/>
            <a:ext cx="21590" cy="0"/>
          </a:xfrm>
          <a:custGeom>
            <a:avLst/>
            <a:gdLst/>
            <a:ahLst/>
            <a:cxnLst/>
            <a:rect l="l" t="t" r="r" b="b"/>
            <a:pathLst>
              <a:path w="21589">
                <a:moveTo>
                  <a:pt x="0" y="0"/>
                </a:moveTo>
                <a:lnTo>
                  <a:pt x="21589" y="0"/>
                </a:lnTo>
              </a:path>
            </a:pathLst>
          </a:custGeom>
          <a:ln w="22860">
            <a:solidFill>
              <a:srgbClr val="001F5F"/>
            </a:solidFill>
          </a:ln>
        </p:spPr>
        <p:txBody>
          <a:bodyPr wrap="square" lIns="0" tIns="0" rIns="0" bIns="0" rtlCol="0"/>
          <a:lstStyle/>
          <a:p>
            <a:endParaRPr/>
          </a:p>
        </p:txBody>
      </p:sp>
      <p:sp>
        <p:nvSpPr>
          <p:cNvPr id="666" name="object 666"/>
          <p:cNvSpPr/>
          <p:nvPr/>
        </p:nvSpPr>
        <p:spPr>
          <a:xfrm>
            <a:off x="3298190" y="284479"/>
            <a:ext cx="21590" cy="0"/>
          </a:xfrm>
          <a:custGeom>
            <a:avLst/>
            <a:gdLst/>
            <a:ahLst/>
            <a:cxnLst/>
            <a:rect l="l" t="t" r="r" b="b"/>
            <a:pathLst>
              <a:path w="21589">
                <a:moveTo>
                  <a:pt x="0" y="0"/>
                </a:moveTo>
                <a:lnTo>
                  <a:pt x="21589" y="0"/>
                </a:lnTo>
              </a:path>
            </a:pathLst>
          </a:custGeom>
          <a:ln w="22860">
            <a:solidFill>
              <a:srgbClr val="001F5F"/>
            </a:solidFill>
          </a:ln>
        </p:spPr>
        <p:txBody>
          <a:bodyPr wrap="square" lIns="0" tIns="0" rIns="0" bIns="0" rtlCol="0"/>
          <a:lstStyle/>
          <a:p>
            <a:endParaRPr/>
          </a:p>
        </p:txBody>
      </p:sp>
      <p:sp>
        <p:nvSpPr>
          <p:cNvPr id="667" name="object 667"/>
          <p:cNvSpPr/>
          <p:nvPr/>
        </p:nvSpPr>
        <p:spPr>
          <a:xfrm>
            <a:off x="3341370" y="284479"/>
            <a:ext cx="21590" cy="0"/>
          </a:xfrm>
          <a:custGeom>
            <a:avLst/>
            <a:gdLst/>
            <a:ahLst/>
            <a:cxnLst/>
            <a:rect l="l" t="t" r="r" b="b"/>
            <a:pathLst>
              <a:path w="21589">
                <a:moveTo>
                  <a:pt x="0" y="0"/>
                </a:moveTo>
                <a:lnTo>
                  <a:pt x="21589" y="0"/>
                </a:lnTo>
              </a:path>
            </a:pathLst>
          </a:custGeom>
          <a:ln w="22860">
            <a:solidFill>
              <a:srgbClr val="001F5F"/>
            </a:solidFill>
          </a:ln>
        </p:spPr>
        <p:txBody>
          <a:bodyPr wrap="square" lIns="0" tIns="0" rIns="0" bIns="0" rtlCol="0"/>
          <a:lstStyle/>
          <a:p>
            <a:endParaRPr/>
          </a:p>
        </p:txBody>
      </p:sp>
      <p:sp>
        <p:nvSpPr>
          <p:cNvPr id="668" name="object 668"/>
          <p:cNvSpPr/>
          <p:nvPr/>
        </p:nvSpPr>
        <p:spPr>
          <a:xfrm>
            <a:off x="3385820" y="284479"/>
            <a:ext cx="21590" cy="0"/>
          </a:xfrm>
          <a:custGeom>
            <a:avLst/>
            <a:gdLst/>
            <a:ahLst/>
            <a:cxnLst/>
            <a:rect l="l" t="t" r="r" b="b"/>
            <a:pathLst>
              <a:path w="21589">
                <a:moveTo>
                  <a:pt x="0" y="0"/>
                </a:moveTo>
                <a:lnTo>
                  <a:pt x="21589" y="0"/>
                </a:lnTo>
              </a:path>
            </a:pathLst>
          </a:custGeom>
          <a:ln w="22860">
            <a:solidFill>
              <a:srgbClr val="001F5F"/>
            </a:solidFill>
          </a:ln>
        </p:spPr>
        <p:txBody>
          <a:bodyPr wrap="square" lIns="0" tIns="0" rIns="0" bIns="0" rtlCol="0"/>
          <a:lstStyle/>
          <a:p>
            <a:endParaRPr/>
          </a:p>
        </p:txBody>
      </p:sp>
      <p:sp>
        <p:nvSpPr>
          <p:cNvPr id="669" name="object 669"/>
          <p:cNvSpPr/>
          <p:nvPr/>
        </p:nvSpPr>
        <p:spPr>
          <a:xfrm>
            <a:off x="3429000" y="284479"/>
            <a:ext cx="22860" cy="0"/>
          </a:xfrm>
          <a:custGeom>
            <a:avLst/>
            <a:gdLst/>
            <a:ahLst/>
            <a:cxnLst/>
            <a:rect l="l" t="t" r="r" b="b"/>
            <a:pathLst>
              <a:path w="22860">
                <a:moveTo>
                  <a:pt x="0" y="0"/>
                </a:moveTo>
                <a:lnTo>
                  <a:pt x="22860" y="0"/>
                </a:lnTo>
              </a:path>
            </a:pathLst>
          </a:custGeom>
          <a:ln w="22860">
            <a:solidFill>
              <a:srgbClr val="001F5F"/>
            </a:solidFill>
          </a:ln>
        </p:spPr>
        <p:txBody>
          <a:bodyPr wrap="square" lIns="0" tIns="0" rIns="0" bIns="0" rtlCol="0"/>
          <a:lstStyle/>
          <a:p>
            <a:endParaRPr/>
          </a:p>
        </p:txBody>
      </p:sp>
      <p:sp>
        <p:nvSpPr>
          <p:cNvPr id="670" name="object 670"/>
          <p:cNvSpPr/>
          <p:nvPr/>
        </p:nvSpPr>
        <p:spPr>
          <a:xfrm>
            <a:off x="3473450" y="284479"/>
            <a:ext cx="21590" cy="0"/>
          </a:xfrm>
          <a:custGeom>
            <a:avLst/>
            <a:gdLst/>
            <a:ahLst/>
            <a:cxnLst/>
            <a:rect l="l" t="t" r="r" b="b"/>
            <a:pathLst>
              <a:path w="21589">
                <a:moveTo>
                  <a:pt x="0" y="0"/>
                </a:moveTo>
                <a:lnTo>
                  <a:pt x="21589" y="0"/>
                </a:lnTo>
              </a:path>
            </a:pathLst>
          </a:custGeom>
          <a:ln w="22860">
            <a:solidFill>
              <a:srgbClr val="001F5F"/>
            </a:solidFill>
          </a:ln>
        </p:spPr>
        <p:txBody>
          <a:bodyPr wrap="square" lIns="0" tIns="0" rIns="0" bIns="0" rtlCol="0"/>
          <a:lstStyle/>
          <a:p>
            <a:endParaRPr/>
          </a:p>
        </p:txBody>
      </p:sp>
      <p:sp>
        <p:nvSpPr>
          <p:cNvPr id="671" name="object 671"/>
          <p:cNvSpPr/>
          <p:nvPr/>
        </p:nvSpPr>
        <p:spPr>
          <a:xfrm>
            <a:off x="3516629" y="284479"/>
            <a:ext cx="22860" cy="0"/>
          </a:xfrm>
          <a:custGeom>
            <a:avLst/>
            <a:gdLst/>
            <a:ahLst/>
            <a:cxnLst/>
            <a:rect l="l" t="t" r="r" b="b"/>
            <a:pathLst>
              <a:path w="22860">
                <a:moveTo>
                  <a:pt x="0" y="0"/>
                </a:moveTo>
                <a:lnTo>
                  <a:pt x="22860" y="0"/>
                </a:lnTo>
              </a:path>
            </a:pathLst>
          </a:custGeom>
          <a:ln w="22860">
            <a:solidFill>
              <a:srgbClr val="001F5F"/>
            </a:solidFill>
          </a:ln>
        </p:spPr>
        <p:txBody>
          <a:bodyPr wrap="square" lIns="0" tIns="0" rIns="0" bIns="0" rtlCol="0"/>
          <a:lstStyle/>
          <a:p>
            <a:endParaRPr/>
          </a:p>
        </p:txBody>
      </p:sp>
      <p:sp>
        <p:nvSpPr>
          <p:cNvPr id="672" name="object 672"/>
          <p:cNvSpPr/>
          <p:nvPr/>
        </p:nvSpPr>
        <p:spPr>
          <a:xfrm>
            <a:off x="3561079" y="284479"/>
            <a:ext cx="21590" cy="0"/>
          </a:xfrm>
          <a:custGeom>
            <a:avLst/>
            <a:gdLst/>
            <a:ahLst/>
            <a:cxnLst/>
            <a:rect l="l" t="t" r="r" b="b"/>
            <a:pathLst>
              <a:path w="21589">
                <a:moveTo>
                  <a:pt x="0" y="0"/>
                </a:moveTo>
                <a:lnTo>
                  <a:pt x="21590" y="0"/>
                </a:lnTo>
              </a:path>
            </a:pathLst>
          </a:custGeom>
          <a:ln w="22860">
            <a:solidFill>
              <a:srgbClr val="001F5F"/>
            </a:solidFill>
          </a:ln>
        </p:spPr>
        <p:txBody>
          <a:bodyPr wrap="square" lIns="0" tIns="0" rIns="0" bIns="0" rtlCol="0"/>
          <a:lstStyle/>
          <a:p>
            <a:endParaRPr/>
          </a:p>
        </p:txBody>
      </p:sp>
      <p:sp>
        <p:nvSpPr>
          <p:cNvPr id="673" name="object 673"/>
          <p:cNvSpPr/>
          <p:nvPr/>
        </p:nvSpPr>
        <p:spPr>
          <a:xfrm>
            <a:off x="3605529" y="284479"/>
            <a:ext cx="21590" cy="0"/>
          </a:xfrm>
          <a:custGeom>
            <a:avLst/>
            <a:gdLst/>
            <a:ahLst/>
            <a:cxnLst/>
            <a:rect l="l" t="t" r="r" b="b"/>
            <a:pathLst>
              <a:path w="21589">
                <a:moveTo>
                  <a:pt x="0" y="0"/>
                </a:moveTo>
                <a:lnTo>
                  <a:pt x="21590" y="0"/>
                </a:lnTo>
              </a:path>
            </a:pathLst>
          </a:custGeom>
          <a:ln w="22860">
            <a:solidFill>
              <a:srgbClr val="001F5F"/>
            </a:solidFill>
          </a:ln>
        </p:spPr>
        <p:txBody>
          <a:bodyPr wrap="square" lIns="0" tIns="0" rIns="0" bIns="0" rtlCol="0"/>
          <a:lstStyle/>
          <a:p>
            <a:endParaRPr/>
          </a:p>
        </p:txBody>
      </p:sp>
      <p:sp>
        <p:nvSpPr>
          <p:cNvPr id="674" name="object 674"/>
          <p:cNvSpPr/>
          <p:nvPr/>
        </p:nvSpPr>
        <p:spPr>
          <a:xfrm>
            <a:off x="3648709" y="284479"/>
            <a:ext cx="21590" cy="0"/>
          </a:xfrm>
          <a:custGeom>
            <a:avLst/>
            <a:gdLst/>
            <a:ahLst/>
            <a:cxnLst/>
            <a:rect l="l" t="t" r="r" b="b"/>
            <a:pathLst>
              <a:path w="21589">
                <a:moveTo>
                  <a:pt x="0" y="0"/>
                </a:moveTo>
                <a:lnTo>
                  <a:pt x="21589" y="0"/>
                </a:lnTo>
              </a:path>
            </a:pathLst>
          </a:custGeom>
          <a:ln w="22860">
            <a:solidFill>
              <a:srgbClr val="001F5F"/>
            </a:solidFill>
          </a:ln>
        </p:spPr>
        <p:txBody>
          <a:bodyPr wrap="square" lIns="0" tIns="0" rIns="0" bIns="0" rtlCol="0"/>
          <a:lstStyle/>
          <a:p>
            <a:endParaRPr/>
          </a:p>
        </p:txBody>
      </p:sp>
      <p:sp>
        <p:nvSpPr>
          <p:cNvPr id="675" name="object 675"/>
          <p:cNvSpPr/>
          <p:nvPr/>
        </p:nvSpPr>
        <p:spPr>
          <a:xfrm>
            <a:off x="3693159" y="284479"/>
            <a:ext cx="21590" cy="0"/>
          </a:xfrm>
          <a:custGeom>
            <a:avLst/>
            <a:gdLst/>
            <a:ahLst/>
            <a:cxnLst/>
            <a:rect l="l" t="t" r="r" b="b"/>
            <a:pathLst>
              <a:path w="21589">
                <a:moveTo>
                  <a:pt x="0" y="0"/>
                </a:moveTo>
                <a:lnTo>
                  <a:pt x="21589" y="0"/>
                </a:lnTo>
              </a:path>
            </a:pathLst>
          </a:custGeom>
          <a:ln w="22860">
            <a:solidFill>
              <a:srgbClr val="001F5F"/>
            </a:solidFill>
          </a:ln>
        </p:spPr>
        <p:txBody>
          <a:bodyPr wrap="square" lIns="0" tIns="0" rIns="0" bIns="0" rtlCol="0"/>
          <a:lstStyle/>
          <a:p>
            <a:endParaRPr/>
          </a:p>
        </p:txBody>
      </p:sp>
      <p:sp>
        <p:nvSpPr>
          <p:cNvPr id="676" name="object 676"/>
          <p:cNvSpPr/>
          <p:nvPr/>
        </p:nvSpPr>
        <p:spPr>
          <a:xfrm>
            <a:off x="3736340" y="284479"/>
            <a:ext cx="22860" cy="0"/>
          </a:xfrm>
          <a:custGeom>
            <a:avLst/>
            <a:gdLst/>
            <a:ahLst/>
            <a:cxnLst/>
            <a:rect l="l" t="t" r="r" b="b"/>
            <a:pathLst>
              <a:path w="22860">
                <a:moveTo>
                  <a:pt x="0" y="0"/>
                </a:moveTo>
                <a:lnTo>
                  <a:pt x="22860" y="0"/>
                </a:lnTo>
              </a:path>
            </a:pathLst>
          </a:custGeom>
          <a:ln w="22860">
            <a:solidFill>
              <a:srgbClr val="001F5F"/>
            </a:solidFill>
          </a:ln>
        </p:spPr>
        <p:txBody>
          <a:bodyPr wrap="square" lIns="0" tIns="0" rIns="0" bIns="0" rtlCol="0"/>
          <a:lstStyle/>
          <a:p>
            <a:endParaRPr/>
          </a:p>
        </p:txBody>
      </p:sp>
      <p:sp>
        <p:nvSpPr>
          <p:cNvPr id="677" name="object 677"/>
          <p:cNvSpPr/>
          <p:nvPr/>
        </p:nvSpPr>
        <p:spPr>
          <a:xfrm>
            <a:off x="3780790" y="284479"/>
            <a:ext cx="21590" cy="0"/>
          </a:xfrm>
          <a:custGeom>
            <a:avLst/>
            <a:gdLst/>
            <a:ahLst/>
            <a:cxnLst/>
            <a:rect l="l" t="t" r="r" b="b"/>
            <a:pathLst>
              <a:path w="21589">
                <a:moveTo>
                  <a:pt x="0" y="0"/>
                </a:moveTo>
                <a:lnTo>
                  <a:pt x="21589" y="0"/>
                </a:lnTo>
              </a:path>
            </a:pathLst>
          </a:custGeom>
          <a:ln w="22860">
            <a:solidFill>
              <a:srgbClr val="001F5F"/>
            </a:solidFill>
          </a:ln>
        </p:spPr>
        <p:txBody>
          <a:bodyPr wrap="square" lIns="0" tIns="0" rIns="0" bIns="0" rtlCol="0"/>
          <a:lstStyle/>
          <a:p>
            <a:endParaRPr/>
          </a:p>
        </p:txBody>
      </p:sp>
      <p:sp>
        <p:nvSpPr>
          <p:cNvPr id="678" name="object 678"/>
          <p:cNvSpPr/>
          <p:nvPr/>
        </p:nvSpPr>
        <p:spPr>
          <a:xfrm>
            <a:off x="3825240" y="284479"/>
            <a:ext cx="21590" cy="0"/>
          </a:xfrm>
          <a:custGeom>
            <a:avLst/>
            <a:gdLst/>
            <a:ahLst/>
            <a:cxnLst/>
            <a:rect l="l" t="t" r="r" b="b"/>
            <a:pathLst>
              <a:path w="21589">
                <a:moveTo>
                  <a:pt x="0" y="0"/>
                </a:moveTo>
                <a:lnTo>
                  <a:pt x="21589" y="0"/>
                </a:lnTo>
              </a:path>
            </a:pathLst>
          </a:custGeom>
          <a:ln w="22860">
            <a:solidFill>
              <a:srgbClr val="001F5F"/>
            </a:solidFill>
          </a:ln>
        </p:spPr>
        <p:txBody>
          <a:bodyPr wrap="square" lIns="0" tIns="0" rIns="0" bIns="0" rtlCol="0"/>
          <a:lstStyle/>
          <a:p>
            <a:endParaRPr/>
          </a:p>
        </p:txBody>
      </p:sp>
      <p:sp>
        <p:nvSpPr>
          <p:cNvPr id="679" name="object 679"/>
          <p:cNvSpPr/>
          <p:nvPr/>
        </p:nvSpPr>
        <p:spPr>
          <a:xfrm>
            <a:off x="3868420" y="284479"/>
            <a:ext cx="21590" cy="0"/>
          </a:xfrm>
          <a:custGeom>
            <a:avLst/>
            <a:gdLst/>
            <a:ahLst/>
            <a:cxnLst/>
            <a:rect l="l" t="t" r="r" b="b"/>
            <a:pathLst>
              <a:path w="21589">
                <a:moveTo>
                  <a:pt x="0" y="0"/>
                </a:moveTo>
                <a:lnTo>
                  <a:pt x="21589" y="0"/>
                </a:lnTo>
              </a:path>
            </a:pathLst>
          </a:custGeom>
          <a:ln w="22860">
            <a:solidFill>
              <a:srgbClr val="001F5F"/>
            </a:solidFill>
          </a:ln>
        </p:spPr>
        <p:txBody>
          <a:bodyPr wrap="square" lIns="0" tIns="0" rIns="0" bIns="0" rtlCol="0"/>
          <a:lstStyle/>
          <a:p>
            <a:endParaRPr/>
          </a:p>
        </p:txBody>
      </p:sp>
      <p:sp>
        <p:nvSpPr>
          <p:cNvPr id="680" name="object 680"/>
          <p:cNvSpPr/>
          <p:nvPr/>
        </p:nvSpPr>
        <p:spPr>
          <a:xfrm>
            <a:off x="3912870" y="284479"/>
            <a:ext cx="21590" cy="0"/>
          </a:xfrm>
          <a:custGeom>
            <a:avLst/>
            <a:gdLst/>
            <a:ahLst/>
            <a:cxnLst/>
            <a:rect l="l" t="t" r="r" b="b"/>
            <a:pathLst>
              <a:path w="21589">
                <a:moveTo>
                  <a:pt x="0" y="0"/>
                </a:moveTo>
                <a:lnTo>
                  <a:pt x="21589" y="0"/>
                </a:lnTo>
              </a:path>
            </a:pathLst>
          </a:custGeom>
          <a:ln w="22860">
            <a:solidFill>
              <a:srgbClr val="001F5F"/>
            </a:solidFill>
          </a:ln>
        </p:spPr>
        <p:txBody>
          <a:bodyPr wrap="square" lIns="0" tIns="0" rIns="0" bIns="0" rtlCol="0"/>
          <a:lstStyle/>
          <a:p>
            <a:endParaRPr/>
          </a:p>
        </p:txBody>
      </p:sp>
      <p:sp>
        <p:nvSpPr>
          <p:cNvPr id="681" name="object 681"/>
          <p:cNvSpPr/>
          <p:nvPr/>
        </p:nvSpPr>
        <p:spPr>
          <a:xfrm>
            <a:off x="3956050" y="284479"/>
            <a:ext cx="22860" cy="0"/>
          </a:xfrm>
          <a:custGeom>
            <a:avLst/>
            <a:gdLst/>
            <a:ahLst/>
            <a:cxnLst/>
            <a:rect l="l" t="t" r="r" b="b"/>
            <a:pathLst>
              <a:path w="22860">
                <a:moveTo>
                  <a:pt x="0" y="0"/>
                </a:moveTo>
                <a:lnTo>
                  <a:pt x="22860" y="0"/>
                </a:lnTo>
              </a:path>
            </a:pathLst>
          </a:custGeom>
          <a:ln w="22860">
            <a:solidFill>
              <a:srgbClr val="001F5F"/>
            </a:solidFill>
          </a:ln>
        </p:spPr>
        <p:txBody>
          <a:bodyPr wrap="square" lIns="0" tIns="0" rIns="0" bIns="0" rtlCol="0"/>
          <a:lstStyle/>
          <a:p>
            <a:endParaRPr/>
          </a:p>
        </p:txBody>
      </p:sp>
      <p:sp>
        <p:nvSpPr>
          <p:cNvPr id="682" name="object 682"/>
          <p:cNvSpPr/>
          <p:nvPr/>
        </p:nvSpPr>
        <p:spPr>
          <a:xfrm>
            <a:off x="4000500" y="284479"/>
            <a:ext cx="21590" cy="0"/>
          </a:xfrm>
          <a:custGeom>
            <a:avLst/>
            <a:gdLst/>
            <a:ahLst/>
            <a:cxnLst/>
            <a:rect l="l" t="t" r="r" b="b"/>
            <a:pathLst>
              <a:path w="21589">
                <a:moveTo>
                  <a:pt x="0" y="0"/>
                </a:moveTo>
                <a:lnTo>
                  <a:pt x="21589" y="0"/>
                </a:lnTo>
              </a:path>
            </a:pathLst>
          </a:custGeom>
          <a:ln w="22860">
            <a:solidFill>
              <a:srgbClr val="001F5F"/>
            </a:solidFill>
          </a:ln>
        </p:spPr>
        <p:txBody>
          <a:bodyPr wrap="square" lIns="0" tIns="0" rIns="0" bIns="0" rtlCol="0"/>
          <a:lstStyle/>
          <a:p>
            <a:endParaRPr/>
          </a:p>
        </p:txBody>
      </p:sp>
      <p:sp>
        <p:nvSpPr>
          <p:cNvPr id="683" name="object 683"/>
          <p:cNvSpPr/>
          <p:nvPr/>
        </p:nvSpPr>
        <p:spPr>
          <a:xfrm>
            <a:off x="4043679" y="284479"/>
            <a:ext cx="22860" cy="0"/>
          </a:xfrm>
          <a:custGeom>
            <a:avLst/>
            <a:gdLst/>
            <a:ahLst/>
            <a:cxnLst/>
            <a:rect l="l" t="t" r="r" b="b"/>
            <a:pathLst>
              <a:path w="22860">
                <a:moveTo>
                  <a:pt x="0" y="0"/>
                </a:moveTo>
                <a:lnTo>
                  <a:pt x="22860" y="0"/>
                </a:lnTo>
              </a:path>
            </a:pathLst>
          </a:custGeom>
          <a:ln w="22860">
            <a:solidFill>
              <a:srgbClr val="001F5F"/>
            </a:solidFill>
          </a:ln>
        </p:spPr>
        <p:txBody>
          <a:bodyPr wrap="square" lIns="0" tIns="0" rIns="0" bIns="0" rtlCol="0"/>
          <a:lstStyle/>
          <a:p>
            <a:endParaRPr/>
          </a:p>
        </p:txBody>
      </p:sp>
      <p:sp>
        <p:nvSpPr>
          <p:cNvPr id="684" name="object 684"/>
          <p:cNvSpPr/>
          <p:nvPr/>
        </p:nvSpPr>
        <p:spPr>
          <a:xfrm>
            <a:off x="4088129" y="284479"/>
            <a:ext cx="21590" cy="0"/>
          </a:xfrm>
          <a:custGeom>
            <a:avLst/>
            <a:gdLst/>
            <a:ahLst/>
            <a:cxnLst/>
            <a:rect l="l" t="t" r="r" b="b"/>
            <a:pathLst>
              <a:path w="21589">
                <a:moveTo>
                  <a:pt x="0" y="0"/>
                </a:moveTo>
                <a:lnTo>
                  <a:pt x="21590" y="0"/>
                </a:lnTo>
              </a:path>
            </a:pathLst>
          </a:custGeom>
          <a:ln w="22860">
            <a:solidFill>
              <a:srgbClr val="001F5F"/>
            </a:solidFill>
          </a:ln>
        </p:spPr>
        <p:txBody>
          <a:bodyPr wrap="square" lIns="0" tIns="0" rIns="0" bIns="0" rtlCol="0"/>
          <a:lstStyle/>
          <a:p>
            <a:endParaRPr/>
          </a:p>
        </p:txBody>
      </p:sp>
      <p:sp>
        <p:nvSpPr>
          <p:cNvPr id="685" name="object 685"/>
          <p:cNvSpPr/>
          <p:nvPr/>
        </p:nvSpPr>
        <p:spPr>
          <a:xfrm>
            <a:off x="4132579" y="284479"/>
            <a:ext cx="21590" cy="0"/>
          </a:xfrm>
          <a:custGeom>
            <a:avLst/>
            <a:gdLst/>
            <a:ahLst/>
            <a:cxnLst/>
            <a:rect l="l" t="t" r="r" b="b"/>
            <a:pathLst>
              <a:path w="21589">
                <a:moveTo>
                  <a:pt x="0" y="0"/>
                </a:moveTo>
                <a:lnTo>
                  <a:pt x="21590" y="0"/>
                </a:lnTo>
              </a:path>
            </a:pathLst>
          </a:custGeom>
          <a:ln w="22860">
            <a:solidFill>
              <a:srgbClr val="001F5F"/>
            </a:solidFill>
          </a:ln>
        </p:spPr>
        <p:txBody>
          <a:bodyPr wrap="square" lIns="0" tIns="0" rIns="0" bIns="0" rtlCol="0"/>
          <a:lstStyle/>
          <a:p>
            <a:endParaRPr/>
          </a:p>
        </p:txBody>
      </p:sp>
      <p:sp>
        <p:nvSpPr>
          <p:cNvPr id="686" name="object 686"/>
          <p:cNvSpPr/>
          <p:nvPr/>
        </p:nvSpPr>
        <p:spPr>
          <a:xfrm>
            <a:off x="4175759" y="284479"/>
            <a:ext cx="21590" cy="0"/>
          </a:xfrm>
          <a:custGeom>
            <a:avLst/>
            <a:gdLst/>
            <a:ahLst/>
            <a:cxnLst/>
            <a:rect l="l" t="t" r="r" b="b"/>
            <a:pathLst>
              <a:path w="21589">
                <a:moveTo>
                  <a:pt x="0" y="0"/>
                </a:moveTo>
                <a:lnTo>
                  <a:pt x="21589" y="0"/>
                </a:lnTo>
              </a:path>
            </a:pathLst>
          </a:custGeom>
          <a:ln w="22860">
            <a:solidFill>
              <a:srgbClr val="001F5F"/>
            </a:solidFill>
          </a:ln>
        </p:spPr>
        <p:txBody>
          <a:bodyPr wrap="square" lIns="0" tIns="0" rIns="0" bIns="0" rtlCol="0"/>
          <a:lstStyle/>
          <a:p>
            <a:endParaRPr/>
          </a:p>
        </p:txBody>
      </p:sp>
      <p:sp>
        <p:nvSpPr>
          <p:cNvPr id="687" name="object 687"/>
          <p:cNvSpPr/>
          <p:nvPr/>
        </p:nvSpPr>
        <p:spPr>
          <a:xfrm>
            <a:off x="4220209" y="284479"/>
            <a:ext cx="21590" cy="0"/>
          </a:xfrm>
          <a:custGeom>
            <a:avLst/>
            <a:gdLst/>
            <a:ahLst/>
            <a:cxnLst/>
            <a:rect l="l" t="t" r="r" b="b"/>
            <a:pathLst>
              <a:path w="21589">
                <a:moveTo>
                  <a:pt x="0" y="0"/>
                </a:moveTo>
                <a:lnTo>
                  <a:pt x="21589" y="0"/>
                </a:lnTo>
              </a:path>
            </a:pathLst>
          </a:custGeom>
          <a:ln w="22860">
            <a:solidFill>
              <a:srgbClr val="001F5F"/>
            </a:solidFill>
          </a:ln>
        </p:spPr>
        <p:txBody>
          <a:bodyPr wrap="square" lIns="0" tIns="0" rIns="0" bIns="0" rtlCol="0"/>
          <a:lstStyle/>
          <a:p>
            <a:endParaRPr/>
          </a:p>
        </p:txBody>
      </p:sp>
      <p:sp>
        <p:nvSpPr>
          <p:cNvPr id="688" name="object 688"/>
          <p:cNvSpPr/>
          <p:nvPr/>
        </p:nvSpPr>
        <p:spPr>
          <a:xfrm>
            <a:off x="4263390" y="284479"/>
            <a:ext cx="22860" cy="0"/>
          </a:xfrm>
          <a:custGeom>
            <a:avLst/>
            <a:gdLst/>
            <a:ahLst/>
            <a:cxnLst/>
            <a:rect l="l" t="t" r="r" b="b"/>
            <a:pathLst>
              <a:path w="22860">
                <a:moveTo>
                  <a:pt x="0" y="0"/>
                </a:moveTo>
                <a:lnTo>
                  <a:pt x="22860" y="0"/>
                </a:lnTo>
              </a:path>
            </a:pathLst>
          </a:custGeom>
          <a:ln w="22860">
            <a:solidFill>
              <a:srgbClr val="001F5F"/>
            </a:solidFill>
          </a:ln>
        </p:spPr>
        <p:txBody>
          <a:bodyPr wrap="square" lIns="0" tIns="0" rIns="0" bIns="0" rtlCol="0"/>
          <a:lstStyle/>
          <a:p>
            <a:endParaRPr/>
          </a:p>
        </p:txBody>
      </p:sp>
      <p:sp>
        <p:nvSpPr>
          <p:cNvPr id="689" name="object 689"/>
          <p:cNvSpPr/>
          <p:nvPr/>
        </p:nvSpPr>
        <p:spPr>
          <a:xfrm>
            <a:off x="4307840" y="284479"/>
            <a:ext cx="21590" cy="0"/>
          </a:xfrm>
          <a:custGeom>
            <a:avLst/>
            <a:gdLst/>
            <a:ahLst/>
            <a:cxnLst/>
            <a:rect l="l" t="t" r="r" b="b"/>
            <a:pathLst>
              <a:path w="21589">
                <a:moveTo>
                  <a:pt x="0" y="0"/>
                </a:moveTo>
                <a:lnTo>
                  <a:pt x="21589" y="0"/>
                </a:lnTo>
              </a:path>
            </a:pathLst>
          </a:custGeom>
          <a:ln w="22860">
            <a:solidFill>
              <a:srgbClr val="001F5F"/>
            </a:solidFill>
          </a:ln>
        </p:spPr>
        <p:txBody>
          <a:bodyPr wrap="square" lIns="0" tIns="0" rIns="0" bIns="0" rtlCol="0"/>
          <a:lstStyle/>
          <a:p>
            <a:endParaRPr/>
          </a:p>
        </p:txBody>
      </p:sp>
      <p:sp>
        <p:nvSpPr>
          <p:cNvPr id="690" name="object 690"/>
          <p:cNvSpPr/>
          <p:nvPr/>
        </p:nvSpPr>
        <p:spPr>
          <a:xfrm>
            <a:off x="4352290" y="284479"/>
            <a:ext cx="21590" cy="0"/>
          </a:xfrm>
          <a:custGeom>
            <a:avLst/>
            <a:gdLst/>
            <a:ahLst/>
            <a:cxnLst/>
            <a:rect l="l" t="t" r="r" b="b"/>
            <a:pathLst>
              <a:path w="21589">
                <a:moveTo>
                  <a:pt x="0" y="0"/>
                </a:moveTo>
                <a:lnTo>
                  <a:pt x="21589" y="0"/>
                </a:lnTo>
              </a:path>
            </a:pathLst>
          </a:custGeom>
          <a:ln w="22860">
            <a:solidFill>
              <a:srgbClr val="001F5F"/>
            </a:solidFill>
          </a:ln>
        </p:spPr>
        <p:txBody>
          <a:bodyPr wrap="square" lIns="0" tIns="0" rIns="0" bIns="0" rtlCol="0"/>
          <a:lstStyle/>
          <a:p>
            <a:endParaRPr/>
          </a:p>
        </p:txBody>
      </p:sp>
      <p:sp>
        <p:nvSpPr>
          <p:cNvPr id="691" name="object 691"/>
          <p:cNvSpPr/>
          <p:nvPr/>
        </p:nvSpPr>
        <p:spPr>
          <a:xfrm>
            <a:off x="4395470" y="284479"/>
            <a:ext cx="21590" cy="0"/>
          </a:xfrm>
          <a:custGeom>
            <a:avLst/>
            <a:gdLst/>
            <a:ahLst/>
            <a:cxnLst/>
            <a:rect l="l" t="t" r="r" b="b"/>
            <a:pathLst>
              <a:path w="21589">
                <a:moveTo>
                  <a:pt x="0" y="0"/>
                </a:moveTo>
                <a:lnTo>
                  <a:pt x="21589" y="0"/>
                </a:lnTo>
              </a:path>
            </a:pathLst>
          </a:custGeom>
          <a:ln w="22860">
            <a:solidFill>
              <a:srgbClr val="001F5F"/>
            </a:solidFill>
          </a:ln>
        </p:spPr>
        <p:txBody>
          <a:bodyPr wrap="square" lIns="0" tIns="0" rIns="0" bIns="0" rtlCol="0"/>
          <a:lstStyle/>
          <a:p>
            <a:endParaRPr/>
          </a:p>
        </p:txBody>
      </p:sp>
      <p:sp>
        <p:nvSpPr>
          <p:cNvPr id="692" name="object 692"/>
          <p:cNvSpPr/>
          <p:nvPr/>
        </p:nvSpPr>
        <p:spPr>
          <a:xfrm>
            <a:off x="4439920" y="284479"/>
            <a:ext cx="21590" cy="0"/>
          </a:xfrm>
          <a:custGeom>
            <a:avLst/>
            <a:gdLst/>
            <a:ahLst/>
            <a:cxnLst/>
            <a:rect l="l" t="t" r="r" b="b"/>
            <a:pathLst>
              <a:path w="21589">
                <a:moveTo>
                  <a:pt x="0" y="0"/>
                </a:moveTo>
                <a:lnTo>
                  <a:pt x="21589" y="0"/>
                </a:lnTo>
              </a:path>
            </a:pathLst>
          </a:custGeom>
          <a:ln w="22860">
            <a:solidFill>
              <a:srgbClr val="001F5F"/>
            </a:solidFill>
          </a:ln>
        </p:spPr>
        <p:txBody>
          <a:bodyPr wrap="square" lIns="0" tIns="0" rIns="0" bIns="0" rtlCol="0"/>
          <a:lstStyle/>
          <a:p>
            <a:endParaRPr/>
          </a:p>
        </p:txBody>
      </p:sp>
      <p:sp>
        <p:nvSpPr>
          <p:cNvPr id="693" name="object 693"/>
          <p:cNvSpPr/>
          <p:nvPr/>
        </p:nvSpPr>
        <p:spPr>
          <a:xfrm>
            <a:off x="4483100" y="284479"/>
            <a:ext cx="22860" cy="0"/>
          </a:xfrm>
          <a:custGeom>
            <a:avLst/>
            <a:gdLst/>
            <a:ahLst/>
            <a:cxnLst/>
            <a:rect l="l" t="t" r="r" b="b"/>
            <a:pathLst>
              <a:path w="22860">
                <a:moveTo>
                  <a:pt x="0" y="0"/>
                </a:moveTo>
                <a:lnTo>
                  <a:pt x="22860" y="0"/>
                </a:lnTo>
              </a:path>
            </a:pathLst>
          </a:custGeom>
          <a:ln w="22860">
            <a:solidFill>
              <a:srgbClr val="001F5F"/>
            </a:solidFill>
          </a:ln>
        </p:spPr>
        <p:txBody>
          <a:bodyPr wrap="square" lIns="0" tIns="0" rIns="0" bIns="0" rtlCol="0"/>
          <a:lstStyle/>
          <a:p>
            <a:endParaRPr/>
          </a:p>
        </p:txBody>
      </p:sp>
      <p:sp>
        <p:nvSpPr>
          <p:cNvPr id="694" name="object 694"/>
          <p:cNvSpPr/>
          <p:nvPr/>
        </p:nvSpPr>
        <p:spPr>
          <a:xfrm>
            <a:off x="4527550" y="284479"/>
            <a:ext cx="21590" cy="0"/>
          </a:xfrm>
          <a:custGeom>
            <a:avLst/>
            <a:gdLst/>
            <a:ahLst/>
            <a:cxnLst/>
            <a:rect l="l" t="t" r="r" b="b"/>
            <a:pathLst>
              <a:path w="21589">
                <a:moveTo>
                  <a:pt x="0" y="0"/>
                </a:moveTo>
                <a:lnTo>
                  <a:pt x="21589" y="0"/>
                </a:lnTo>
              </a:path>
            </a:pathLst>
          </a:custGeom>
          <a:ln w="22860">
            <a:solidFill>
              <a:srgbClr val="001F5F"/>
            </a:solidFill>
          </a:ln>
        </p:spPr>
        <p:txBody>
          <a:bodyPr wrap="square" lIns="0" tIns="0" rIns="0" bIns="0" rtlCol="0"/>
          <a:lstStyle/>
          <a:p>
            <a:endParaRPr/>
          </a:p>
        </p:txBody>
      </p:sp>
      <p:sp>
        <p:nvSpPr>
          <p:cNvPr id="695" name="object 695"/>
          <p:cNvSpPr/>
          <p:nvPr/>
        </p:nvSpPr>
        <p:spPr>
          <a:xfrm>
            <a:off x="4570729" y="284479"/>
            <a:ext cx="22860" cy="0"/>
          </a:xfrm>
          <a:custGeom>
            <a:avLst/>
            <a:gdLst/>
            <a:ahLst/>
            <a:cxnLst/>
            <a:rect l="l" t="t" r="r" b="b"/>
            <a:pathLst>
              <a:path w="22860">
                <a:moveTo>
                  <a:pt x="0" y="0"/>
                </a:moveTo>
                <a:lnTo>
                  <a:pt x="22860" y="0"/>
                </a:lnTo>
              </a:path>
            </a:pathLst>
          </a:custGeom>
          <a:ln w="22860">
            <a:solidFill>
              <a:srgbClr val="001F5F"/>
            </a:solidFill>
          </a:ln>
        </p:spPr>
        <p:txBody>
          <a:bodyPr wrap="square" lIns="0" tIns="0" rIns="0" bIns="0" rtlCol="0"/>
          <a:lstStyle/>
          <a:p>
            <a:endParaRPr/>
          </a:p>
        </p:txBody>
      </p:sp>
      <p:sp>
        <p:nvSpPr>
          <p:cNvPr id="696" name="object 696"/>
          <p:cNvSpPr/>
          <p:nvPr/>
        </p:nvSpPr>
        <p:spPr>
          <a:xfrm>
            <a:off x="4615179" y="284479"/>
            <a:ext cx="21590" cy="0"/>
          </a:xfrm>
          <a:custGeom>
            <a:avLst/>
            <a:gdLst/>
            <a:ahLst/>
            <a:cxnLst/>
            <a:rect l="l" t="t" r="r" b="b"/>
            <a:pathLst>
              <a:path w="21589">
                <a:moveTo>
                  <a:pt x="0" y="0"/>
                </a:moveTo>
                <a:lnTo>
                  <a:pt x="21590" y="0"/>
                </a:lnTo>
              </a:path>
            </a:pathLst>
          </a:custGeom>
          <a:ln w="22860">
            <a:solidFill>
              <a:srgbClr val="001F5F"/>
            </a:solidFill>
          </a:ln>
        </p:spPr>
        <p:txBody>
          <a:bodyPr wrap="square" lIns="0" tIns="0" rIns="0" bIns="0" rtlCol="0"/>
          <a:lstStyle/>
          <a:p>
            <a:endParaRPr/>
          </a:p>
        </p:txBody>
      </p:sp>
      <p:sp>
        <p:nvSpPr>
          <p:cNvPr id="697" name="object 697"/>
          <p:cNvSpPr/>
          <p:nvPr/>
        </p:nvSpPr>
        <p:spPr>
          <a:xfrm>
            <a:off x="4659629" y="284479"/>
            <a:ext cx="21590" cy="0"/>
          </a:xfrm>
          <a:custGeom>
            <a:avLst/>
            <a:gdLst/>
            <a:ahLst/>
            <a:cxnLst/>
            <a:rect l="l" t="t" r="r" b="b"/>
            <a:pathLst>
              <a:path w="21589">
                <a:moveTo>
                  <a:pt x="0" y="0"/>
                </a:moveTo>
                <a:lnTo>
                  <a:pt x="21590" y="0"/>
                </a:lnTo>
              </a:path>
            </a:pathLst>
          </a:custGeom>
          <a:ln w="22860">
            <a:solidFill>
              <a:srgbClr val="001F5F"/>
            </a:solidFill>
          </a:ln>
        </p:spPr>
        <p:txBody>
          <a:bodyPr wrap="square" lIns="0" tIns="0" rIns="0" bIns="0" rtlCol="0"/>
          <a:lstStyle/>
          <a:p>
            <a:endParaRPr/>
          </a:p>
        </p:txBody>
      </p:sp>
      <p:sp>
        <p:nvSpPr>
          <p:cNvPr id="698" name="object 698"/>
          <p:cNvSpPr/>
          <p:nvPr/>
        </p:nvSpPr>
        <p:spPr>
          <a:xfrm>
            <a:off x="4702809" y="284479"/>
            <a:ext cx="21590" cy="0"/>
          </a:xfrm>
          <a:custGeom>
            <a:avLst/>
            <a:gdLst/>
            <a:ahLst/>
            <a:cxnLst/>
            <a:rect l="l" t="t" r="r" b="b"/>
            <a:pathLst>
              <a:path w="21589">
                <a:moveTo>
                  <a:pt x="0" y="0"/>
                </a:moveTo>
                <a:lnTo>
                  <a:pt x="21589" y="0"/>
                </a:lnTo>
              </a:path>
            </a:pathLst>
          </a:custGeom>
          <a:ln w="22860">
            <a:solidFill>
              <a:srgbClr val="001F5F"/>
            </a:solidFill>
          </a:ln>
        </p:spPr>
        <p:txBody>
          <a:bodyPr wrap="square" lIns="0" tIns="0" rIns="0" bIns="0" rtlCol="0"/>
          <a:lstStyle/>
          <a:p>
            <a:endParaRPr/>
          </a:p>
        </p:txBody>
      </p:sp>
      <p:sp>
        <p:nvSpPr>
          <p:cNvPr id="699" name="object 699"/>
          <p:cNvSpPr/>
          <p:nvPr/>
        </p:nvSpPr>
        <p:spPr>
          <a:xfrm>
            <a:off x="4747259" y="284479"/>
            <a:ext cx="21590" cy="0"/>
          </a:xfrm>
          <a:custGeom>
            <a:avLst/>
            <a:gdLst/>
            <a:ahLst/>
            <a:cxnLst/>
            <a:rect l="l" t="t" r="r" b="b"/>
            <a:pathLst>
              <a:path w="21589">
                <a:moveTo>
                  <a:pt x="0" y="0"/>
                </a:moveTo>
                <a:lnTo>
                  <a:pt x="21589" y="0"/>
                </a:lnTo>
              </a:path>
            </a:pathLst>
          </a:custGeom>
          <a:ln w="22860">
            <a:solidFill>
              <a:srgbClr val="001F5F"/>
            </a:solidFill>
          </a:ln>
        </p:spPr>
        <p:txBody>
          <a:bodyPr wrap="square" lIns="0" tIns="0" rIns="0" bIns="0" rtlCol="0"/>
          <a:lstStyle/>
          <a:p>
            <a:endParaRPr/>
          </a:p>
        </p:txBody>
      </p:sp>
      <p:sp>
        <p:nvSpPr>
          <p:cNvPr id="700" name="object 700"/>
          <p:cNvSpPr/>
          <p:nvPr/>
        </p:nvSpPr>
        <p:spPr>
          <a:xfrm>
            <a:off x="4790440" y="284479"/>
            <a:ext cx="22860" cy="0"/>
          </a:xfrm>
          <a:custGeom>
            <a:avLst/>
            <a:gdLst/>
            <a:ahLst/>
            <a:cxnLst/>
            <a:rect l="l" t="t" r="r" b="b"/>
            <a:pathLst>
              <a:path w="22860">
                <a:moveTo>
                  <a:pt x="0" y="0"/>
                </a:moveTo>
                <a:lnTo>
                  <a:pt x="22860" y="0"/>
                </a:lnTo>
              </a:path>
            </a:pathLst>
          </a:custGeom>
          <a:ln w="22860">
            <a:solidFill>
              <a:srgbClr val="001F5F"/>
            </a:solidFill>
          </a:ln>
        </p:spPr>
        <p:txBody>
          <a:bodyPr wrap="square" lIns="0" tIns="0" rIns="0" bIns="0" rtlCol="0"/>
          <a:lstStyle/>
          <a:p>
            <a:endParaRPr/>
          </a:p>
        </p:txBody>
      </p:sp>
      <p:sp>
        <p:nvSpPr>
          <p:cNvPr id="701" name="object 701"/>
          <p:cNvSpPr/>
          <p:nvPr/>
        </p:nvSpPr>
        <p:spPr>
          <a:xfrm>
            <a:off x="4834890" y="284479"/>
            <a:ext cx="21590" cy="0"/>
          </a:xfrm>
          <a:custGeom>
            <a:avLst/>
            <a:gdLst/>
            <a:ahLst/>
            <a:cxnLst/>
            <a:rect l="l" t="t" r="r" b="b"/>
            <a:pathLst>
              <a:path w="21589">
                <a:moveTo>
                  <a:pt x="0" y="0"/>
                </a:moveTo>
                <a:lnTo>
                  <a:pt x="21589" y="0"/>
                </a:lnTo>
              </a:path>
            </a:pathLst>
          </a:custGeom>
          <a:ln w="22860">
            <a:solidFill>
              <a:srgbClr val="001F5F"/>
            </a:solidFill>
          </a:ln>
        </p:spPr>
        <p:txBody>
          <a:bodyPr wrap="square" lIns="0" tIns="0" rIns="0" bIns="0" rtlCol="0"/>
          <a:lstStyle/>
          <a:p>
            <a:endParaRPr/>
          </a:p>
        </p:txBody>
      </p:sp>
      <p:sp>
        <p:nvSpPr>
          <p:cNvPr id="702" name="object 702"/>
          <p:cNvSpPr/>
          <p:nvPr/>
        </p:nvSpPr>
        <p:spPr>
          <a:xfrm>
            <a:off x="4879340" y="284479"/>
            <a:ext cx="21590" cy="0"/>
          </a:xfrm>
          <a:custGeom>
            <a:avLst/>
            <a:gdLst/>
            <a:ahLst/>
            <a:cxnLst/>
            <a:rect l="l" t="t" r="r" b="b"/>
            <a:pathLst>
              <a:path w="21589">
                <a:moveTo>
                  <a:pt x="0" y="0"/>
                </a:moveTo>
                <a:lnTo>
                  <a:pt x="21589" y="0"/>
                </a:lnTo>
              </a:path>
            </a:pathLst>
          </a:custGeom>
          <a:ln w="22860">
            <a:solidFill>
              <a:srgbClr val="001F5F"/>
            </a:solidFill>
          </a:ln>
        </p:spPr>
        <p:txBody>
          <a:bodyPr wrap="square" lIns="0" tIns="0" rIns="0" bIns="0" rtlCol="0"/>
          <a:lstStyle/>
          <a:p>
            <a:endParaRPr/>
          </a:p>
        </p:txBody>
      </p:sp>
      <p:sp>
        <p:nvSpPr>
          <p:cNvPr id="703" name="object 703"/>
          <p:cNvSpPr/>
          <p:nvPr/>
        </p:nvSpPr>
        <p:spPr>
          <a:xfrm>
            <a:off x="4922520" y="284479"/>
            <a:ext cx="21590" cy="0"/>
          </a:xfrm>
          <a:custGeom>
            <a:avLst/>
            <a:gdLst/>
            <a:ahLst/>
            <a:cxnLst/>
            <a:rect l="l" t="t" r="r" b="b"/>
            <a:pathLst>
              <a:path w="21589">
                <a:moveTo>
                  <a:pt x="0" y="0"/>
                </a:moveTo>
                <a:lnTo>
                  <a:pt x="21589" y="0"/>
                </a:lnTo>
              </a:path>
            </a:pathLst>
          </a:custGeom>
          <a:ln w="22860">
            <a:solidFill>
              <a:srgbClr val="001F5F"/>
            </a:solidFill>
          </a:ln>
        </p:spPr>
        <p:txBody>
          <a:bodyPr wrap="square" lIns="0" tIns="0" rIns="0" bIns="0" rtlCol="0"/>
          <a:lstStyle/>
          <a:p>
            <a:endParaRPr/>
          </a:p>
        </p:txBody>
      </p:sp>
      <p:sp>
        <p:nvSpPr>
          <p:cNvPr id="704" name="object 704"/>
          <p:cNvSpPr/>
          <p:nvPr/>
        </p:nvSpPr>
        <p:spPr>
          <a:xfrm>
            <a:off x="4966970" y="284479"/>
            <a:ext cx="21590" cy="0"/>
          </a:xfrm>
          <a:custGeom>
            <a:avLst/>
            <a:gdLst/>
            <a:ahLst/>
            <a:cxnLst/>
            <a:rect l="l" t="t" r="r" b="b"/>
            <a:pathLst>
              <a:path w="21589">
                <a:moveTo>
                  <a:pt x="0" y="0"/>
                </a:moveTo>
                <a:lnTo>
                  <a:pt x="21589" y="0"/>
                </a:lnTo>
              </a:path>
            </a:pathLst>
          </a:custGeom>
          <a:ln w="22860">
            <a:solidFill>
              <a:srgbClr val="001F5F"/>
            </a:solidFill>
          </a:ln>
        </p:spPr>
        <p:txBody>
          <a:bodyPr wrap="square" lIns="0" tIns="0" rIns="0" bIns="0" rtlCol="0"/>
          <a:lstStyle/>
          <a:p>
            <a:endParaRPr/>
          </a:p>
        </p:txBody>
      </p:sp>
      <p:sp>
        <p:nvSpPr>
          <p:cNvPr id="705" name="object 705"/>
          <p:cNvSpPr/>
          <p:nvPr/>
        </p:nvSpPr>
        <p:spPr>
          <a:xfrm>
            <a:off x="5010150" y="284479"/>
            <a:ext cx="22860" cy="0"/>
          </a:xfrm>
          <a:custGeom>
            <a:avLst/>
            <a:gdLst/>
            <a:ahLst/>
            <a:cxnLst/>
            <a:rect l="l" t="t" r="r" b="b"/>
            <a:pathLst>
              <a:path w="22860">
                <a:moveTo>
                  <a:pt x="0" y="0"/>
                </a:moveTo>
                <a:lnTo>
                  <a:pt x="22860" y="0"/>
                </a:lnTo>
              </a:path>
            </a:pathLst>
          </a:custGeom>
          <a:ln w="22860">
            <a:solidFill>
              <a:srgbClr val="001F5F"/>
            </a:solidFill>
          </a:ln>
        </p:spPr>
        <p:txBody>
          <a:bodyPr wrap="square" lIns="0" tIns="0" rIns="0" bIns="0" rtlCol="0"/>
          <a:lstStyle/>
          <a:p>
            <a:endParaRPr/>
          </a:p>
        </p:txBody>
      </p:sp>
      <p:sp>
        <p:nvSpPr>
          <p:cNvPr id="706" name="object 706"/>
          <p:cNvSpPr/>
          <p:nvPr/>
        </p:nvSpPr>
        <p:spPr>
          <a:xfrm>
            <a:off x="5054600" y="284479"/>
            <a:ext cx="21590" cy="0"/>
          </a:xfrm>
          <a:custGeom>
            <a:avLst/>
            <a:gdLst/>
            <a:ahLst/>
            <a:cxnLst/>
            <a:rect l="l" t="t" r="r" b="b"/>
            <a:pathLst>
              <a:path w="21589">
                <a:moveTo>
                  <a:pt x="0" y="0"/>
                </a:moveTo>
                <a:lnTo>
                  <a:pt x="21589" y="0"/>
                </a:lnTo>
              </a:path>
            </a:pathLst>
          </a:custGeom>
          <a:ln w="22860">
            <a:solidFill>
              <a:srgbClr val="001F5F"/>
            </a:solidFill>
          </a:ln>
        </p:spPr>
        <p:txBody>
          <a:bodyPr wrap="square" lIns="0" tIns="0" rIns="0" bIns="0" rtlCol="0"/>
          <a:lstStyle/>
          <a:p>
            <a:endParaRPr/>
          </a:p>
        </p:txBody>
      </p:sp>
      <p:sp>
        <p:nvSpPr>
          <p:cNvPr id="707" name="object 707"/>
          <p:cNvSpPr/>
          <p:nvPr/>
        </p:nvSpPr>
        <p:spPr>
          <a:xfrm>
            <a:off x="5097779" y="284479"/>
            <a:ext cx="22860" cy="0"/>
          </a:xfrm>
          <a:custGeom>
            <a:avLst/>
            <a:gdLst/>
            <a:ahLst/>
            <a:cxnLst/>
            <a:rect l="l" t="t" r="r" b="b"/>
            <a:pathLst>
              <a:path w="22860">
                <a:moveTo>
                  <a:pt x="0" y="0"/>
                </a:moveTo>
                <a:lnTo>
                  <a:pt x="22860" y="0"/>
                </a:lnTo>
              </a:path>
            </a:pathLst>
          </a:custGeom>
          <a:ln w="22860">
            <a:solidFill>
              <a:srgbClr val="001F5F"/>
            </a:solidFill>
          </a:ln>
        </p:spPr>
        <p:txBody>
          <a:bodyPr wrap="square" lIns="0" tIns="0" rIns="0" bIns="0" rtlCol="0"/>
          <a:lstStyle/>
          <a:p>
            <a:endParaRPr/>
          </a:p>
        </p:txBody>
      </p:sp>
      <p:sp>
        <p:nvSpPr>
          <p:cNvPr id="708" name="object 708"/>
          <p:cNvSpPr/>
          <p:nvPr/>
        </p:nvSpPr>
        <p:spPr>
          <a:xfrm>
            <a:off x="5142229" y="284479"/>
            <a:ext cx="21590" cy="0"/>
          </a:xfrm>
          <a:custGeom>
            <a:avLst/>
            <a:gdLst/>
            <a:ahLst/>
            <a:cxnLst/>
            <a:rect l="l" t="t" r="r" b="b"/>
            <a:pathLst>
              <a:path w="21589">
                <a:moveTo>
                  <a:pt x="0" y="0"/>
                </a:moveTo>
                <a:lnTo>
                  <a:pt x="21590" y="0"/>
                </a:lnTo>
              </a:path>
            </a:pathLst>
          </a:custGeom>
          <a:ln w="22860">
            <a:solidFill>
              <a:srgbClr val="001F5F"/>
            </a:solidFill>
          </a:ln>
        </p:spPr>
        <p:txBody>
          <a:bodyPr wrap="square" lIns="0" tIns="0" rIns="0" bIns="0" rtlCol="0"/>
          <a:lstStyle/>
          <a:p>
            <a:endParaRPr/>
          </a:p>
        </p:txBody>
      </p:sp>
      <p:sp>
        <p:nvSpPr>
          <p:cNvPr id="709" name="object 709"/>
          <p:cNvSpPr/>
          <p:nvPr/>
        </p:nvSpPr>
        <p:spPr>
          <a:xfrm>
            <a:off x="5186679" y="284479"/>
            <a:ext cx="21590" cy="0"/>
          </a:xfrm>
          <a:custGeom>
            <a:avLst/>
            <a:gdLst/>
            <a:ahLst/>
            <a:cxnLst/>
            <a:rect l="l" t="t" r="r" b="b"/>
            <a:pathLst>
              <a:path w="21589">
                <a:moveTo>
                  <a:pt x="0" y="0"/>
                </a:moveTo>
                <a:lnTo>
                  <a:pt x="21590" y="0"/>
                </a:lnTo>
              </a:path>
            </a:pathLst>
          </a:custGeom>
          <a:ln w="22860">
            <a:solidFill>
              <a:srgbClr val="001F5F"/>
            </a:solidFill>
          </a:ln>
        </p:spPr>
        <p:txBody>
          <a:bodyPr wrap="square" lIns="0" tIns="0" rIns="0" bIns="0" rtlCol="0"/>
          <a:lstStyle/>
          <a:p>
            <a:endParaRPr/>
          </a:p>
        </p:txBody>
      </p:sp>
      <p:sp>
        <p:nvSpPr>
          <p:cNvPr id="710" name="object 710"/>
          <p:cNvSpPr/>
          <p:nvPr/>
        </p:nvSpPr>
        <p:spPr>
          <a:xfrm>
            <a:off x="5229859" y="284479"/>
            <a:ext cx="21590" cy="0"/>
          </a:xfrm>
          <a:custGeom>
            <a:avLst/>
            <a:gdLst/>
            <a:ahLst/>
            <a:cxnLst/>
            <a:rect l="l" t="t" r="r" b="b"/>
            <a:pathLst>
              <a:path w="21589">
                <a:moveTo>
                  <a:pt x="0" y="0"/>
                </a:moveTo>
                <a:lnTo>
                  <a:pt x="21589" y="0"/>
                </a:lnTo>
              </a:path>
            </a:pathLst>
          </a:custGeom>
          <a:ln w="22860">
            <a:solidFill>
              <a:srgbClr val="001F5F"/>
            </a:solidFill>
          </a:ln>
        </p:spPr>
        <p:txBody>
          <a:bodyPr wrap="square" lIns="0" tIns="0" rIns="0" bIns="0" rtlCol="0"/>
          <a:lstStyle/>
          <a:p>
            <a:endParaRPr/>
          </a:p>
        </p:txBody>
      </p:sp>
      <p:sp>
        <p:nvSpPr>
          <p:cNvPr id="711" name="object 711"/>
          <p:cNvSpPr/>
          <p:nvPr/>
        </p:nvSpPr>
        <p:spPr>
          <a:xfrm>
            <a:off x="5274309" y="284479"/>
            <a:ext cx="21590" cy="0"/>
          </a:xfrm>
          <a:custGeom>
            <a:avLst/>
            <a:gdLst/>
            <a:ahLst/>
            <a:cxnLst/>
            <a:rect l="l" t="t" r="r" b="b"/>
            <a:pathLst>
              <a:path w="21589">
                <a:moveTo>
                  <a:pt x="0" y="0"/>
                </a:moveTo>
                <a:lnTo>
                  <a:pt x="21589" y="0"/>
                </a:lnTo>
              </a:path>
            </a:pathLst>
          </a:custGeom>
          <a:ln w="22860">
            <a:solidFill>
              <a:srgbClr val="001F5F"/>
            </a:solidFill>
          </a:ln>
        </p:spPr>
        <p:txBody>
          <a:bodyPr wrap="square" lIns="0" tIns="0" rIns="0" bIns="0" rtlCol="0"/>
          <a:lstStyle/>
          <a:p>
            <a:endParaRPr/>
          </a:p>
        </p:txBody>
      </p:sp>
      <p:sp>
        <p:nvSpPr>
          <p:cNvPr id="712" name="object 712"/>
          <p:cNvSpPr/>
          <p:nvPr/>
        </p:nvSpPr>
        <p:spPr>
          <a:xfrm>
            <a:off x="5317490" y="284479"/>
            <a:ext cx="22860" cy="0"/>
          </a:xfrm>
          <a:custGeom>
            <a:avLst/>
            <a:gdLst/>
            <a:ahLst/>
            <a:cxnLst/>
            <a:rect l="l" t="t" r="r" b="b"/>
            <a:pathLst>
              <a:path w="22860">
                <a:moveTo>
                  <a:pt x="0" y="0"/>
                </a:moveTo>
                <a:lnTo>
                  <a:pt x="22860" y="0"/>
                </a:lnTo>
              </a:path>
            </a:pathLst>
          </a:custGeom>
          <a:ln w="22860">
            <a:solidFill>
              <a:srgbClr val="001F5F"/>
            </a:solidFill>
          </a:ln>
        </p:spPr>
        <p:txBody>
          <a:bodyPr wrap="square" lIns="0" tIns="0" rIns="0" bIns="0" rtlCol="0"/>
          <a:lstStyle/>
          <a:p>
            <a:endParaRPr/>
          </a:p>
        </p:txBody>
      </p:sp>
      <p:sp>
        <p:nvSpPr>
          <p:cNvPr id="713" name="object 713"/>
          <p:cNvSpPr/>
          <p:nvPr/>
        </p:nvSpPr>
        <p:spPr>
          <a:xfrm>
            <a:off x="5361940" y="284479"/>
            <a:ext cx="21590" cy="0"/>
          </a:xfrm>
          <a:custGeom>
            <a:avLst/>
            <a:gdLst/>
            <a:ahLst/>
            <a:cxnLst/>
            <a:rect l="l" t="t" r="r" b="b"/>
            <a:pathLst>
              <a:path w="21589">
                <a:moveTo>
                  <a:pt x="0" y="0"/>
                </a:moveTo>
                <a:lnTo>
                  <a:pt x="21589" y="0"/>
                </a:lnTo>
              </a:path>
            </a:pathLst>
          </a:custGeom>
          <a:ln w="22860">
            <a:solidFill>
              <a:srgbClr val="001F5F"/>
            </a:solidFill>
          </a:ln>
        </p:spPr>
        <p:txBody>
          <a:bodyPr wrap="square" lIns="0" tIns="0" rIns="0" bIns="0" rtlCol="0"/>
          <a:lstStyle/>
          <a:p>
            <a:endParaRPr/>
          </a:p>
        </p:txBody>
      </p:sp>
      <p:sp>
        <p:nvSpPr>
          <p:cNvPr id="714" name="object 714"/>
          <p:cNvSpPr/>
          <p:nvPr/>
        </p:nvSpPr>
        <p:spPr>
          <a:xfrm>
            <a:off x="5406390" y="284479"/>
            <a:ext cx="21590" cy="0"/>
          </a:xfrm>
          <a:custGeom>
            <a:avLst/>
            <a:gdLst/>
            <a:ahLst/>
            <a:cxnLst/>
            <a:rect l="l" t="t" r="r" b="b"/>
            <a:pathLst>
              <a:path w="21589">
                <a:moveTo>
                  <a:pt x="0" y="0"/>
                </a:moveTo>
                <a:lnTo>
                  <a:pt x="21589" y="0"/>
                </a:lnTo>
              </a:path>
            </a:pathLst>
          </a:custGeom>
          <a:ln w="22860">
            <a:solidFill>
              <a:srgbClr val="001F5F"/>
            </a:solidFill>
          </a:ln>
        </p:spPr>
        <p:txBody>
          <a:bodyPr wrap="square" lIns="0" tIns="0" rIns="0" bIns="0" rtlCol="0"/>
          <a:lstStyle/>
          <a:p>
            <a:endParaRPr/>
          </a:p>
        </p:txBody>
      </p:sp>
      <p:sp>
        <p:nvSpPr>
          <p:cNvPr id="715" name="object 715"/>
          <p:cNvSpPr/>
          <p:nvPr/>
        </p:nvSpPr>
        <p:spPr>
          <a:xfrm>
            <a:off x="5449570" y="284479"/>
            <a:ext cx="21590" cy="0"/>
          </a:xfrm>
          <a:custGeom>
            <a:avLst/>
            <a:gdLst/>
            <a:ahLst/>
            <a:cxnLst/>
            <a:rect l="l" t="t" r="r" b="b"/>
            <a:pathLst>
              <a:path w="21589">
                <a:moveTo>
                  <a:pt x="0" y="0"/>
                </a:moveTo>
                <a:lnTo>
                  <a:pt x="21589" y="0"/>
                </a:lnTo>
              </a:path>
            </a:pathLst>
          </a:custGeom>
          <a:ln w="22860">
            <a:solidFill>
              <a:srgbClr val="001F5F"/>
            </a:solidFill>
          </a:ln>
        </p:spPr>
        <p:txBody>
          <a:bodyPr wrap="square" lIns="0" tIns="0" rIns="0" bIns="0" rtlCol="0"/>
          <a:lstStyle/>
          <a:p>
            <a:endParaRPr/>
          </a:p>
        </p:txBody>
      </p:sp>
      <p:sp>
        <p:nvSpPr>
          <p:cNvPr id="716" name="object 716"/>
          <p:cNvSpPr/>
          <p:nvPr/>
        </p:nvSpPr>
        <p:spPr>
          <a:xfrm>
            <a:off x="5494020" y="284479"/>
            <a:ext cx="21590" cy="0"/>
          </a:xfrm>
          <a:custGeom>
            <a:avLst/>
            <a:gdLst/>
            <a:ahLst/>
            <a:cxnLst/>
            <a:rect l="l" t="t" r="r" b="b"/>
            <a:pathLst>
              <a:path w="21589">
                <a:moveTo>
                  <a:pt x="0" y="0"/>
                </a:moveTo>
                <a:lnTo>
                  <a:pt x="21589" y="0"/>
                </a:lnTo>
              </a:path>
            </a:pathLst>
          </a:custGeom>
          <a:ln w="22860">
            <a:solidFill>
              <a:srgbClr val="001F5F"/>
            </a:solidFill>
          </a:ln>
        </p:spPr>
        <p:txBody>
          <a:bodyPr wrap="square" lIns="0" tIns="0" rIns="0" bIns="0" rtlCol="0"/>
          <a:lstStyle/>
          <a:p>
            <a:endParaRPr/>
          </a:p>
        </p:txBody>
      </p:sp>
      <p:sp>
        <p:nvSpPr>
          <p:cNvPr id="717" name="object 717"/>
          <p:cNvSpPr/>
          <p:nvPr/>
        </p:nvSpPr>
        <p:spPr>
          <a:xfrm>
            <a:off x="5537200" y="284479"/>
            <a:ext cx="22860" cy="0"/>
          </a:xfrm>
          <a:custGeom>
            <a:avLst/>
            <a:gdLst/>
            <a:ahLst/>
            <a:cxnLst/>
            <a:rect l="l" t="t" r="r" b="b"/>
            <a:pathLst>
              <a:path w="22860">
                <a:moveTo>
                  <a:pt x="0" y="0"/>
                </a:moveTo>
                <a:lnTo>
                  <a:pt x="22860" y="0"/>
                </a:lnTo>
              </a:path>
            </a:pathLst>
          </a:custGeom>
          <a:ln w="22860">
            <a:solidFill>
              <a:srgbClr val="001F5F"/>
            </a:solidFill>
          </a:ln>
        </p:spPr>
        <p:txBody>
          <a:bodyPr wrap="square" lIns="0" tIns="0" rIns="0" bIns="0" rtlCol="0"/>
          <a:lstStyle/>
          <a:p>
            <a:endParaRPr/>
          </a:p>
        </p:txBody>
      </p:sp>
      <p:sp>
        <p:nvSpPr>
          <p:cNvPr id="718" name="object 718"/>
          <p:cNvSpPr/>
          <p:nvPr/>
        </p:nvSpPr>
        <p:spPr>
          <a:xfrm>
            <a:off x="5581650" y="284479"/>
            <a:ext cx="21590" cy="0"/>
          </a:xfrm>
          <a:custGeom>
            <a:avLst/>
            <a:gdLst/>
            <a:ahLst/>
            <a:cxnLst/>
            <a:rect l="l" t="t" r="r" b="b"/>
            <a:pathLst>
              <a:path w="21589">
                <a:moveTo>
                  <a:pt x="0" y="0"/>
                </a:moveTo>
                <a:lnTo>
                  <a:pt x="21589" y="0"/>
                </a:lnTo>
              </a:path>
            </a:pathLst>
          </a:custGeom>
          <a:ln w="22860">
            <a:solidFill>
              <a:srgbClr val="001F5F"/>
            </a:solidFill>
          </a:ln>
        </p:spPr>
        <p:txBody>
          <a:bodyPr wrap="square" lIns="0" tIns="0" rIns="0" bIns="0" rtlCol="0"/>
          <a:lstStyle/>
          <a:p>
            <a:endParaRPr/>
          </a:p>
        </p:txBody>
      </p:sp>
      <p:sp>
        <p:nvSpPr>
          <p:cNvPr id="719" name="object 719"/>
          <p:cNvSpPr/>
          <p:nvPr/>
        </p:nvSpPr>
        <p:spPr>
          <a:xfrm>
            <a:off x="5624829" y="284479"/>
            <a:ext cx="22860" cy="0"/>
          </a:xfrm>
          <a:custGeom>
            <a:avLst/>
            <a:gdLst/>
            <a:ahLst/>
            <a:cxnLst/>
            <a:rect l="l" t="t" r="r" b="b"/>
            <a:pathLst>
              <a:path w="22860">
                <a:moveTo>
                  <a:pt x="0" y="0"/>
                </a:moveTo>
                <a:lnTo>
                  <a:pt x="22860" y="0"/>
                </a:lnTo>
              </a:path>
            </a:pathLst>
          </a:custGeom>
          <a:ln w="22860">
            <a:solidFill>
              <a:srgbClr val="001F5F"/>
            </a:solidFill>
          </a:ln>
        </p:spPr>
        <p:txBody>
          <a:bodyPr wrap="square" lIns="0" tIns="0" rIns="0" bIns="0" rtlCol="0"/>
          <a:lstStyle/>
          <a:p>
            <a:endParaRPr/>
          </a:p>
        </p:txBody>
      </p:sp>
      <p:sp>
        <p:nvSpPr>
          <p:cNvPr id="720" name="object 720"/>
          <p:cNvSpPr/>
          <p:nvPr/>
        </p:nvSpPr>
        <p:spPr>
          <a:xfrm>
            <a:off x="5669279" y="284479"/>
            <a:ext cx="21590" cy="0"/>
          </a:xfrm>
          <a:custGeom>
            <a:avLst/>
            <a:gdLst/>
            <a:ahLst/>
            <a:cxnLst/>
            <a:rect l="l" t="t" r="r" b="b"/>
            <a:pathLst>
              <a:path w="21589">
                <a:moveTo>
                  <a:pt x="0" y="0"/>
                </a:moveTo>
                <a:lnTo>
                  <a:pt x="21590" y="0"/>
                </a:lnTo>
              </a:path>
            </a:pathLst>
          </a:custGeom>
          <a:ln w="22860">
            <a:solidFill>
              <a:srgbClr val="001F5F"/>
            </a:solidFill>
          </a:ln>
        </p:spPr>
        <p:txBody>
          <a:bodyPr wrap="square" lIns="0" tIns="0" rIns="0" bIns="0" rtlCol="0"/>
          <a:lstStyle/>
          <a:p>
            <a:endParaRPr/>
          </a:p>
        </p:txBody>
      </p:sp>
      <p:sp>
        <p:nvSpPr>
          <p:cNvPr id="721" name="object 721"/>
          <p:cNvSpPr/>
          <p:nvPr/>
        </p:nvSpPr>
        <p:spPr>
          <a:xfrm>
            <a:off x="5713729" y="284479"/>
            <a:ext cx="21590" cy="0"/>
          </a:xfrm>
          <a:custGeom>
            <a:avLst/>
            <a:gdLst/>
            <a:ahLst/>
            <a:cxnLst/>
            <a:rect l="l" t="t" r="r" b="b"/>
            <a:pathLst>
              <a:path w="21589">
                <a:moveTo>
                  <a:pt x="0" y="0"/>
                </a:moveTo>
                <a:lnTo>
                  <a:pt x="21590" y="0"/>
                </a:lnTo>
              </a:path>
            </a:pathLst>
          </a:custGeom>
          <a:ln w="22860">
            <a:solidFill>
              <a:srgbClr val="001F5F"/>
            </a:solidFill>
          </a:ln>
        </p:spPr>
        <p:txBody>
          <a:bodyPr wrap="square" lIns="0" tIns="0" rIns="0" bIns="0" rtlCol="0"/>
          <a:lstStyle/>
          <a:p>
            <a:endParaRPr/>
          </a:p>
        </p:txBody>
      </p:sp>
      <p:sp>
        <p:nvSpPr>
          <p:cNvPr id="722" name="object 722"/>
          <p:cNvSpPr/>
          <p:nvPr/>
        </p:nvSpPr>
        <p:spPr>
          <a:xfrm>
            <a:off x="5756909" y="284479"/>
            <a:ext cx="21590" cy="0"/>
          </a:xfrm>
          <a:custGeom>
            <a:avLst/>
            <a:gdLst/>
            <a:ahLst/>
            <a:cxnLst/>
            <a:rect l="l" t="t" r="r" b="b"/>
            <a:pathLst>
              <a:path w="21589">
                <a:moveTo>
                  <a:pt x="0" y="0"/>
                </a:moveTo>
                <a:lnTo>
                  <a:pt x="21589" y="0"/>
                </a:lnTo>
              </a:path>
            </a:pathLst>
          </a:custGeom>
          <a:ln w="22860">
            <a:solidFill>
              <a:srgbClr val="001F5F"/>
            </a:solidFill>
          </a:ln>
        </p:spPr>
        <p:txBody>
          <a:bodyPr wrap="square" lIns="0" tIns="0" rIns="0" bIns="0" rtlCol="0"/>
          <a:lstStyle/>
          <a:p>
            <a:endParaRPr/>
          </a:p>
        </p:txBody>
      </p:sp>
      <p:sp>
        <p:nvSpPr>
          <p:cNvPr id="723" name="object 723"/>
          <p:cNvSpPr/>
          <p:nvPr/>
        </p:nvSpPr>
        <p:spPr>
          <a:xfrm>
            <a:off x="5801359" y="284479"/>
            <a:ext cx="21590" cy="0"/>
          </a:xfrm>
          <a:custGeom>
            <a:avLst/>
            <a:gdLst/>
            <a:ahLst/>
            <a:cxnLst/>
            <a:rect l="l" t="t" r="r" b="b"/>
            <a:pathLst>
              <a:path w="21589">
                <a:moveTo>
                  <a:pt x="0" y="0"/>
                </a:moveTo>
                <a:lnTo>
                  <a:pt x="21589" y="0"/>
                </a:lnTo>
              </a:path>
            </a:pathLst>
          </a:custGeom>
          <a:ln w="22860">
            <a:solidFill>
              <a:srgbClr val="001F5F"/>
            </a:solidFill>
          </a:ln>
        </p:spPr>
        <p:txBody>
          <a:bodyPr wrap="square" lIns="0" tIns="0" rIns="0" bIns="0" rtlCol="0"/>
          <a:lstStyle/>
          <a:p>
            <a:endParaRPr/>
          </a:p>
        </p:txBody>
      </p:sp>
      <p:sp>
        <p:nvSpPr>
          <p:cNvPr id="724" name="object 724"/>
          <p:cNvSpPr/>
          <p:nvPr/>
        </p:nvSpPr>
        <p:spPr>
          <a:xfrm>
            <a:off x="5844540" y="284479"/>
            <a:ext cx="22860" cy="0"/>
          </a:xfrm>
          <a:custGeom>
            <a:avLst/>
            <a:gdLst/>
            <a:ahLst/>
            <a:cxnLst/>
            <a:rect l="l" t="t" r="r" b="b"/>
            <a:pathLst>
              <a:path w="22860">
                <a:moveTo>
                  <a:pt x="0" y="0"/>
                </a:moveTo>
                <a:lnTo>
                  <a:pt x="22860" y="0"/>
                </a:lnTo>
              </a:path>
            </a:pathLst>
          </a:custGeom>
          <a:ln w="22860">
            <a:solidFill>
              <a:srgbClr val="001F5F"/>
            </a:solidFill>
          </a:ln>
        </p:spPr>
        <p:txBody>
          <a:bodyPr wrap="square" lIns="0" tIns="0" rIns="0" bIns="0" rtlCol="0"/>
          <a:lstStyle/>
          <a:p>
            <a:endParaRPr/>
          </a:p>
        </p:txBody>
      </p:sp>
      <p:sp>
        <p:nvSpPr>
          <p:cNvPr id="725" name="object 725"/>
          <p:cNvSpPr/>
          <p:nvPr/>
        </p:nvSpPr>
        <p:spPr>
          <a:xfrm>
            <a:off x="5888990" y="284479"/>
            <a:ext cx="21590" cy="0"/>
          </a:xfrm>
          <a:custGeom>
            <a:avLst/>
            <a:gdLst/>
            <a:ahLst/>
            <a:cxnLst/>
            <a:rect l="l" t="t" r="r" b="b"/>
            <a:pathLst>
              <a:path w="21589">
                <a:moveTo>
                  <a:pt x="0" y="0"/>
                </a:moveTo>
                <a:lnTo>
                  <a:pt x="21589" y="0"/>
                </a:lnTo>
              </a:path>
            </a:pathLst>
          </a:custGeom>
          <a:ln w="22860">
            <a:solidFill>
              <a:srgbClr val="001F5F"/>
            </a:solidFill>
          </a:ln>
        </p:spPr>
        <p:txBody>
          <a:bodyPr wrap="square" lIns="0" tIns="0" rIns="0" bIns="0" rtlCol="0"/>
          <a:lstStyle/>
          <a:p>
            <a:endParaRPr/>
          </a:p>
        </p:txBody>
      </p:sp>
      <p:sp>
        <p:nvSpPr>
          <p:cNvPr id="726" name="object 726"/>
          <p:cNvSpPr/>
          <p:nvPr/>
        </p:nvSpPr>
        <p:spPr>
          <a:xfrm>
            <a:off x="5932170" y="284479"/>
            <a:ext cx="22860" cy="0"/>
          </a:xfrm>
          <a:custGeom>
            <a:avLst/>
            <a:gdLst/>
            <a:ahLst/>
            <a:cxnLst/>
            <a:rect l="l" t="t" r="r" b="b"/>
            <a:pathLst>
              <a:path w="22860">
                <a:moveTo>
                  <a:pt x="0" y="0"/>
                </a:moveTo>
                <a:lnTo>
                  <a:pt x="22859" y="0"/>
                </a:lnTo>
              </a:path>
            </a:pathLst>
          </a:custGeom>
          <a:ln w="22860">
            <a:solidFill>
              <a:srgbClr val="001F5F"/>
            </a:solidFill>
          </a:ln>
        </p:spPr>
        <p:txBody>
          <a:bodyPr wrap="square" lIns="0" tIns="0" rIns="0" bIns="0" rtlCol="0"/>
          <a:lstStyle/>
          <a:p>
            <a:endParaRPr/>
          </a:p>
        </p:txBody>
      </p:sp>
      <p:sp>
        <p:nvSpPr>
          <p:cNvPr id="727" name="object 727"/>
          <p:cNvSpPr/>
          <p:nvPr/>
        </p:nvSpPr>
        <p:spPr>
          <a:xfrm>
            <a:off x="5976620" y="284479"/>
            <a:ext cx="21590" cy="0"/>
          </a:xfrm>
          <a:custGeom>
            <a:avLst/>
            <a:gdLst/>
            <a:ahLst/>
            <a:cxnLst/>
            <a:rect l="l" t="t" r="r" b="b"/>
            <a:pathLst>
              <a:path w="21589">
                <a:moveTo>
                  <a:pt x="0" y="0"/>
                </a:moveTo>
                <a:lnTo>
                  <a:pt x="21589" y="0"/>
                </a:lnTo>
              </a:path>
            </a:pathLst>
          </a:custGeom>
          <a:ln w="22860">
            <a:solidFill>
              <a:srgbClr val="001F5F"/>
            </a:solidFill>
          </a:ln>
        </p:spPr>
        <p:txBody>
          <a:bodyPr wrap="square" lIns="0" tIns="0" rIns="0" bIns="0" rtlCol="0"/>
          <a:lstStyle/>
          <a:p>
            <a:endParaRPr/>
          </a:p>
        </p:txBody>
      </p:sp>
      <p:sp>
        <p:nvSpPr>
          <p:cNvPr id="728" name="object 728"/>
          <p:cNvSpPr/>
          <p:nvPr/>
        </p:nvSpPr>
        <p:spPr>
          <a:xfrm>
            <a:off x="6021070" y="284479"/>
            <a:ext cx="21590" cy="0"/>
          </a:xfrm>
          <a:custGeom>
            <a:avLst/>
            <a:gdLst/>
            <a:ahLst/>
            <a:cxnLst/>
            <a:rect l="l" t="t" r="r" b="b"/>
            <a:pathLst>
              <a:path w="21589">
                <a:moveTo>
                  <a:pt x="0" y="0"/>
                </a:moveTo>
                <a:lnTo>
                  <a:pt x="21589" y="0"/>
                </a:lnTo>
              </a:path>
            </a:pathLst>
          </a:custGeom>
          <a:ln w="22860">
            <a:solidFill>
              <a:srgbClr val="001F5F"/>
            </a:solidFill>
          </a:ln>
        </p:spPr>
        <p:txBody>
          <a:bodyPr wrap="square" lIns="0" tIns="0" rIns="0" bIns="0" rtlCol="0"/>
          <a:lstStyle/>
          <a:p>
            <a:endParaRPr/>
          </a:p>
        </p:txBody>
      </p:sp>
      <p:sp>
        <p:nvSpPr>
          <p:cNvPr id="729" name="object 729"/>
          <p:cNvSpPr/>
          <p:nvPr/>
        </p:nvSpPr>
        <p:spPr>
          <a:xfrm>
            <a:off x="6064250" y="284479"/>
            <a:ext cx="22860" cy="0"/>
          </a:xfrm>
          <a:custGeom>
            <a:avLst/>
            <a:gdLst/>
            <a:ahLst/>
            <a:cxnLst/>
            <a:rect l="l" t="t" r="r" b="b"/>
            <a:pathLst>
              <a:path w="22860">
                <a:moveTo>
                  <a:pt x="0" y="0"/>
                </a:moveTo>
                <a:lnTo>
                  <a:pt x="22860" y="0"/>
                </a:lnTo>
              </a:path>
            </a:pathLst>
          </a:custGeom>
          <a:ln w="22860">
            <a:solidFill>
              <a:srgbClr val="001F5F"/>
            </a:solidFill>
          </a:ln>
        </p:spPr>
        <p:txBody>
          <a:bodyPr wrap="square" lIns="0" tIns="0" rIns="0" bIns="0" rtlCol="0"/>
          <a:lstStyle/>
          <a:p>
            <a:endParaRPr/>
          </a:p>
        </p:txBody>
      </p:sp>
      <p:sp>
        <p:nvSpPr>
          <p:cNvPr id="730" name="object 730"/>
          <p:cNvSpPr/>
          <p:nvPr/>
        </p:nvSpPr>
        <p:spPr>
          <a:xfrm>
            <a:off x="6108700" y="284479"/>
            <a:ext cx="21590" cy="0"/>
          </a:xfrm>
          <a:custGeom>
            <a:avLst/>
            <a:gdLst/>
            <a:ahLst/>
            <a:cxnLst/>
            <a:rect l="l" t="t" r="r" b="b"/>
            <a:pathLst>
              <a:path w="21589">
                <a:moveTo>
                  <a:pt x="0" y="0"/>
                </a:moveTo>
                <a:lnTo>
                  <a:pt x="21589" y="0"/>
                </a:lnTo>
              </a:path>
            </a:pathLst>
          </a:custGeom>
          <a:ln w="22860">
            <a:solidFill>
              <a:srgbClr val="001F5F"/>
            </a:solidFill>
          </a:ln>
        </p:spPr>
        <p:txBody>
          <a:bodyPr wrap="square" lIns="0" tIns="0" rIns="0" bIns="0" rtlCol="0"/>
          <a:lstStyle/>
          <a:p>
            <a:endParaRPr/>
          </a:p>
        </p:txBody>
      </p:sp>
      <p:sp>
        <p:nvSpPr>
          <p:cNvPr id="731" name="object 731"/>
          <p:cNvSpPr/>
          <p:nvPr/>
        </p:nvSpPr>
        <p:spPr>
          <a:xfrm>
            <a:off x="6151879" y="284479"/>
            <a:ext cx="22860" cy="0"/>
          </a:xfrm>
          <a:custGeom>
            <a:avLst/>
            <a:gdLst/>
            <a:ahLst/>
            <a:cxnLst/>
            <a:rect l="l" t="t" r="r" b="b"/>
            <a:pathLst>
              <a:path w="22860">
                <a:moveTo>
                  <a:pt x="0" y="0"/>
                </a:moveTo>
                <a:lnTo>
                  <a:pt x="22860" y="0"/>
                </a:lnTo>
              </a:path>
            </a:pathLst>
          </a:custGeom>
          <a:ln w="22860">
            <a:solidFill>
              <a:srgbClr val="001F5F"/>
            </a:solidFill>
          </a:ln>
        </p:spPr>
        <p:txBody>
          <a:bodyPr wrap="square" lIns="0" tIns="0" rIns="0" bIns="0" rtlCol="0"/>
          <a:lstStyle/>
          <a:p>
            <a:endParaRPr/>
          </a:p>
        </p:txBody>
      </p:sp>
      <p:sp>
        <p:nvSpPr>
          <p:cNvPr id="732" name="object 732"/>
          <p:cNvSpPr/>
          <p:nvPr/>
        </p:nvSpPr>
        <p:spPr>
          <a:xfrm>
            <a:off x="6196329" y="284479"/>
            <a:ext cx="21590" cy="0"/>
          </a:xfrm>
          <a:custGeom>
            <a:avLst/>
            <a:gdLst/>
            <a:ahLst/>
            <a:cxnLst/>
            <a:rect l="l" t="t" r="r" b="b"/>
            <a:pathLst>
              <a:path w="21589">
                <a:moveTo>
                  <a:pt x="0" y="0"/>
                </a:moveTo>
                <a:lnTo>
                  <a:pt x="21590" y="0"/>
                </a:lnTo>
              </a:path>
            </a:pathLst>
          </a:custGeom>
          <a:ln w="22860">
            <a:solidFill>
              <a:srgbClr val="001F5F"/>
            </a:solidFill>
          </a:ln>
        </p:spPr>
        <p:txBody>
          <a:bodyPr wrap="square" lIns="0" tIns="0" rIns="0" bIns="0" rtlCol="0"/>
          <a:lstStyle/>
          <a:p>
            <a:endParaRPr/>
          </a:p>
        </p:txBody>
      </p:sp>
      <p:sp>
        <p:nvSpPr>
          <p:cNvPr id="733" name="object 733"/>
          <p:cNvSpPr/>
          <p:nvPr/>
        </p:nvSpPr>
        <p:spPr>
          <a:xfrm>
            <a:off x="6240779" y="284479"/>
            <a:ext cx="21590" cy="0"/>
          </a:xfrm>
          <a:custGeom>
            <a:avLst/>
            <a:gdLst/>
            <a:ahLst/>
            <a:cxnLst/>
            <a:rect l="l" t="t" r="r" b="b"/>
            <a:pathLst>
              <a:path w="21589">
                <a:moveTo>
                  <a:pt x="0" y="0"/>
                </a:moveTo>
                <a:lnTo>
                  <a:pt x="21590" y="0"/>
                </a:lnTo>
              </a:path>
            </a:pathLst>
          </a:custGeom>
          <a:ln w="22860">
            <a:solidFill>
              <a:srgbClr val="001F5F"/>
            </a:solidFill>
          </a:ln>
        </p:spPr>
        <p:txBody>
          <a:bodyPr wrap="square" lIns="0" tIns="0" rIns="0" bIns="0" rtlCol="0"/>
          <a:lstStyle/>
          <a:p>
            <a:endParaRPr/>
          </a:p>
        </p:txBody>
      </p:sp>
      <p:sp>
        <p:nvSpPr>
          <p:cNvPr id="734" name="object 734"/>
          <p:cNvSpPr/>
          <p:nvPr/>
        </p:nvSpPr>
        <p:spPr>
          <a:xfrm>
            <a:off x="6283959" y="284479"/>
            <a:ext cx="21590" cy="0"/>
          </a:xfrm>
          <a:custGeom>
            <a:avLst/>
            <a:gdLst/>
            <a:ahLst/>
            <a:cxnLst/>
            <a:rect l="l" t="t" r="r" b="b"/>
            <a:pathLst>
              <a:path w="21589">
                <a:moveTo>
                  <a:pt x="0" y="0"/>
                </a:moveTo>
                <a:lnTo>
                  <a:pt x="21589" y="0"/>
                </a:lnTo>
              </a:path>
            </a:pathLst>
          </a:custGeom>
          <a:ln w="22860">
            <a:solidFill>
              <a:srgbClr val="001F5F"/>
            </a:solidFill>
          </a:ln>
        </p:spPr>
        <p:txBody>
          <a:bodyPr wrap="square" lIns="0" tIns="0" rIns="0" bIns="0" rtlCol="0"/>
          <a:lstStyle/>
          <a:p>
            <a:endParaRPr/>
          </a:p>
        </p:txBody>
      </p:sp>
      <p:sp>
        <p:nvSpPr>
          <p:cNvPr id="735" name="object 735"/>
          <p:cNvSpPr/>
          <p:nvPr/>
        </p:nvSpPr>
        <p:spPr>
          <a:xfrm>
            <a:off x="6328409" y="284479"/>
            <a:ext cx="21590" cy="0"/>
          </a:xfrm>
          <a:custGeom>
            <a:avLst/>
            <a:gdLst/>
            <a:ahLst/>
            <a:cxnLst/>
            <a:rect l="l" t="t" r="r" b="b"/>
            <a:pathLst>
              <a:path w="21589">
                <a:moveTo>
                  <a:pt x="0" y="0"/>
                </a:moveTo>
                <a:lnTo>
                  <a:pt x="21589" y="0"/>
                </a:lnTo>
              </a:path>
            </a:pathLst>
          </a:custGeom>
          <a:ln w="22860">
            <a:solidFill>
              <a:srgbClr val="001F5F"/>
            </a:solidFill>
          </a:ln>
        </p:spPr>
        <p:txBody>
          <a:bodyPr wrap="square" lIns="0" tIns="0" rIns="0" bIns="0" rtlCol="0"/>
          <a:lstStyle/>
          <a:p>
            <a:endParaRPr/>
          </a:p>
        </p:txBody>
      </p:sp>
      <p:sp>
        <p:nvSpPr>
          <p:cNvPr id="736" name="object 736"/>
          <p:cNvSpPr/>
          <p:nvPr/>
        </p:nvSpPr>
        <p:spPr>
          <a:xfrm>
            <a:off x="6371590" y="284479"/>
            <a:ext cx="22860" cy="0"/>
          </a:xfrm>
          <a:custGeom>
            <a:avLst/>
            <a:gdLst/>
            <a:ahLst/>
            <a:cxnLst/>
            <a:rect l="l" t="t" r="r" b="b"/>
            <a:pathLst>
              <a:path w="22860">
                <a:moveTo>
                  <a:pt x="0" y="0"/>
                </a:moveTo>
                <a:lnTo>
                  <a:pt x="22860" y="0"/>
                </a:lnTo>
              </a:path>
            </a:pathLst>
          </a:custGeom>
          <a:ln w="22860">
            <a:solidFill>
              <a:srgbClr val="001F5F"/>
            </a:solidFill>
          </a:ln>
        </p:spPr>
        <p:txBody>
          <a:bodyPr wrap="square" lIns="0" tIns="0" rIns="0" bIns="0" rtlCol="0"/>
          <a:lstStyle/>
          <a:p>
            <a:endParaRPr/>
          </a:p>
        </p:txBody>
      </p:sp>
      <p:sp>
        <p:nvSpPr>
          <p:cNvPr id="737" name="object 737"/>
          <p:cNvSpPr/>
          <p:nvPr/>
        </p:nvSpPr>
        <p:spPr>
          <a:xfrm>
            <a:off x="6416040" y="284479"/>
            <a:ext cx="21590" cy="0"/>
          </a:xfrm>
          <a:custGeom>
            <a:avLst/>
            <a:gdLst/>
            <a:ahLst/>
            <a:cxnLst/>
            <a:rect l="l" t="t" r="r" b="b"/>
            <a:pathLst>
              <a:path w="21589">
                <a:moveTo>
                  <a:pt x="0" y="0"/>
                </a:moveTo>
                <a:lnTo>
                  <a:pt x="21589" y="0"/>
                </a:lnTo>
              </a:path>
            </a:pathLst>
          </a:custGeom>
          <a:ln w="22860">
            <a:solidFill>
              <a:srgbClr val="001F5F"/>
            </a:solidFill>
          </a:ln>
        </p:spPr>
        <p:txBody>
          <a:bodyPr wrap="square" lIns="0" tIns="0" rIns="0" bIns="0" rtlCol="0"/>
          <a:lstStyle/>
          <a:p>
            <a:endParaRPr/>
          </a:p>
        </p:txBody>
      </p:sp>
      <p:sp>
        <p:nvSpPr>
          <p:cNvPr id="738" name="object 738"/>
          <p:cNvSpPr/>
          <p:nvPr/>
        </p:nvSpPr>
        <p:spPr>
          <a:xfrm>
            <a:off x="6459220" y="284479"/>
            <a:ext cx="22860" cy="0"/>
          </a:xfrm>
          <a:custGeom>
            <a:avLst/>
            <a:gdLst/>
            <a:ahLst/>
            <a:cxnLst/>
            <a:rect l="l" t="t" r="r" b="b"/>
            <a:pathLst>
              <a:path w="22860">
                <a:moveTo>
                  <a:pt x="0" y="0"/>
                </a:moveTo>
                <a:lnTo>
                  <a:pt x="22859" y="0"/>
                </a:lnTo>
              </a:path>
            </a:pathLst>
          </a:custGeom>
          <a:ln w="22860">
            <a:solidFill>
              <a:srgbClr val="001F5F"/>
            </a:solidFill>
          </a:ln>
        </p:spPr>
        <p:txBody>
          <a:bodyPr wrap="square" lIns="0" tIns="0" rIns="0" bIns="0" rtlCol="0"/>
          <a:lstStyle/>
          <a:p>
            <a:endParaRPr/>
          </a:p>
        </p:txBody>
      </p:sp>
      <p:sp>
        <p:nvSpPr>
          <p:cNvPr id="739" name="object 739"/>
          <p:cNvSpPr/>
          <p:nvPr/>
        </p:nvSpPr>
        <p:spPr>
          <a:xfrm>
            <a:off x="6503669" y="284479"/>
            <a:ext cx="21590" cy="0"/>
          </a:xfrm>
          <a:custGeom>
            <a:avLst/>
            <a:gdLst/>
            <a:ahLst/>
            <a:cxnLst/>
            <a:rect l="l" t="t" r="r" b="b"/>
            <a:pathLst>
              <a:path w="21590">
                <a:moveTo>
                  <a:pt x="0" y="0"/>
                </a:moveTo>
                <a:lnTo>
                  <a:pt x="21589" y="0"/>
                </a:lnTo>
              </a:path>
            </a:pathLst>
          </a:custGeom>
          <a:ln w="22860">
            <a:solidFill>
              <a:srgbClr val="001F5F"/>
            </a:solidFill>
          </a:ln>
        </p:spPr>
        <p:txBody>
          <a:bodyPr wrap="square" lIns="0" tIns="0" rIns="0" bIns="0" rtlCol="0"/>
          <a:lstStyle/>
          <a:p>
            <a:endParaRPr/>
          </a:p>
        </p:txBody>
      </p:sp>
      <p:sp>
        <p:nvSpPr>
          <p:cNvPr id="740" name="object 740"/>
          <p:cNvSpPr/>
          <p:nvPr/>
        </p:nvSpPr>
        <p:spPr>
          <a:xfrm>
            <a:off x="6548119" y="284479"/>
            <a:ext cx="21590" cy="0"/>
          </a:xfrm>
          <a:custGeom>
            <a:avLst/>
            <a:gdLst/>
            <a:ahLst/>
            <a:cxnLst/>
            <a:rect l="l" t="t" r="r" b="b"/>
            <a:pathLst>
              <a:path w="21590">
                <a:moveTo>
                  <a:pt x="0" y="0"/>
                </a:moveTo>
                <a:lnTo>
                  <a:pt x="21589" y="0"/>
                </a:lnTo>
              </a:path>
            </a:pathLst>
          </a:custGeom>
          <a:ln w="22860">
            <a:solidFill>
              <a:srgbClr val="001F5F"/>
            </a:solidFill>
          </a:ln>
        </p:spPr>
        <p:txBody>
          <a:bodyPr wrap="square" lIns="0" tIns="0" rIns="0" bIns="0" rtlCol="0"/>
          <a:lstStyle/>
          <a:p>
            <a:endParaRPr/>
          </a:p>
        </p:txBody>
      </p:sp>
      <p:sp>
        <p:nvSpPr>
          <p:cNvPr id="741" name="object 741"/>
          <p:cNvSpPr/>
          <p:nvPr/>
        </p:nvSpPr>
        <p:spPr>
          <a:xfrm>
            <a:off x="6591300" y="284479"/>
            <a:ext cx="22860" cy="0"/>
          </a:xfrm>
          <a:custGeom>
            <a:avLst/>
            <a:gdLst/>
            <a:ahLst/>
            <a:cxnLst/>
            <a:rect l="l" t="t" r="r" b="b"/>
            <a:pathLst>
              <a:path w="22859">
                <a:moveTo>
                  <a:pt x="0" y="0"/>
                </a:moveTo>
                <a:lnTo>
                  <a:pt x="22859" y="0"/>
                </a:lnTo>
              </a:path>
            </a:pathLst>
          </a:custGeom>
          <a:ln w="22860">
            <a:solidFill>
              <a:srgbClr val="001F5F"/>
            </a:solidFill>
          </a:ln>
        </p:spPr>
        <p:txBody>
          <a:bodyPr wrap="square" lIns="0" tIns="0" rIns="0" bIns="0" rtlCol="0"/>
          <a:lstStyle/>
          <a:p>
            <a:endParaRPr/>
          </a:p>
        </p:txBody>
      </p:sp>
      <p:sp>
        <p:nvSpPr>
          <p:cNvPr id="742" name="object 742"/>
          <p:cNvSpPr/>
          <p:nvPr/>
        </p:nvSpPr>
        <p:spPr>
          <a:xfrm>
            <a:off x="6635750" y="284479"/>
            <a:ext cx="21590" cy="0"/>
          </a:xfrm>
          <a:custGeom>
            <a:avLst/>
            <a:gdLst/>
            <a:ahLst/>
            <a:cxnLst/>
            <a:rect l="l" t="t" r="r" b="b"/>
            <a:pathLst>
              <a:path w="21590">
                <a:moveTo>
                  <a:pt x="0" y="0"/>
                </a:moveTo>
                <a:lnTo>
                  <a:pt x="21590" y="0"/>
                </a:lnTo>
              </a:path>
            </a:pathLst>
          </a:custGeom>
          <a:ln w="22860">
            <a:solidFill>
              <a:srgbClr val="001F5F"/>
            </a:solidFill>
          </a:ln>
        </p:spPr>
        <p:txBody>
          <a:bodyPr wrap="square" lIns="0" tIns="0" rIns="0" bIns="0" rtlCol="0"/>
          <a:lstStyle/>
          <a:p>
            <a:endParaRPr/>
          </a:p>
        </p:txBody>
      </p:sp>
      <p:sp>
        <p:nvSpPr>
          <p:cNvPr id="743" name="object 743"/>
          <p:cNvSpPr/>
          <p:nvPr/>
        </p:nvSpPr>
        <p:spPr>
          <a:xfrm>
            <a:off x="6678930" y="284479"/>
            <a:ext cx="22860" cy="0"/>
          </a:xfrm>
          <a:custGeom>
            <a:avLst/>
            <a:gdLst/>
            <a:ahLst/>
            <a:cxnLst/>
            <a:rect l="l" t="t" r="r" b="b"/>
            <a:pathLst>
              <a:path w="22859">
                <a:moveTo>
                  <a:pt x="0" y="0"/>
                </a:moveTo>
                <a:lnTo>
                  <a:pt x="22860" y="0"/>
                </a:lnTo>
              </a:path>
            </a:pathLst>
          </a:custGeom>
          <a:ln w="22860">
            <a:solidFill>
              <a:srgbClr val="001F5F"/>
            </a:solidFill>
          </a:ln>
        </p:spPr>
        <p:txBody>
          <a:bodyPr wrap="square" lIns="0" tIns="0" rIns="0" bIns="0" rtlCol="0"/>
          <a:lstStyle/>
          <a:p>
            <a:endParaRPr/>
          </a:p>
        </p:txBody>
      </p:sp>
      <p:sp>
        <p:nvSpPr>
          <p:cNvPr id="744" name="object 744"/>
          <p:cNvSpPr/>
          <p:nvPr/>
        </p:nvSpPr>
        <p:spPr>
          <a:xfrm>
            <a:off x="6723380" y="284479"/>
            <a:ext cx="21590" cy="0"/>
          </a:xfrm>
          <a:custGeom>
            <a:avLst/>
            <a:gdLst/>
            <a:ahLst/>
            <a:cxnLst/>
            <a:rect l="l" t="t" r="r" b="b"/>
            <a:pathLst>
              <a:path w="21590">
                <a:moveTo>
                  <a:pt x="0" y="0"/>
                </a:moveTo>
                <a:lnTo>
                  <a:pt x="21590" y="0"/>
                </a:lnTo>
              </a:path>
            </a:pathLst>
          </a:custGeom>
          <a:ln w="22860">
            <a:solidFill>
              <a:srgbClr val="001F5F"/>
            </a:solidFill>
          </a:ln>
        </p:spPr>
        <p:txBody>
          <a:bodyPr wrap="square" lIns="0" tIns="0" rIns="0" bIns="0" rtlCol="0"/>
          <a:lstStyle/>
          <a:p>
            <a:endParaRPr/>
          </a:p>
        </p:txBody>
      </p:sp>
      <p:sp>
        <p:nvSpPr>
          <p:cNvPr id="745" name="object 745"/>
          <p:cNvSpPr/>
          <p:nvPr/>
        </p:nvSpPr>
        <p:spPr>
          <a:xfrm>
            <a:off x="6767830" y="284479"/>
            <a:ext cx="21590" cy="0"/>
          </a:xfrm>
          <a:custGeom>
            <a:avLst/>
            <a:gdLst/>
            <a:ahLst/>
            <a:cxnLst/>
            <a:rect l="l" t="t" r="r" b="b"/>
            <a:pathLst>
              <a:path w="21590">
                <a:moveTo>
                  <a:pt x="0" y="0"/>
                </a:moveTo>
                <a:lnTo>
                  <a:pt x="21590" y="0"/>
                </a:lnTo>
              </a:path>
            </a:pathLst>
          </a:custGeom>
          <a:ln w="22860">
            <a:solidFill>
              <a:srgbClr val="001F5F"/>
            </a:solidFill>
          </a:ln>
        </p:spPr>
        <p:txBody>
          <a:bodyPr wrap="square" lIns="0" tIns="0" rIns="0" bIns="0" rtlCol="0"/>
          <a:lstStyle/>
          <a:p>
            <a:endParaRPr/>
          </a:p>
        </p:txBody>
      </p:sp>
      <p:sp>
        <p:nvSpPr>
          <p:cNvPr id="746" name="object 746"/>
          <p:cNvSpPr/>
          <p:nvPr/>
        </p:nvSpPr>
        <p:spPr>
          <a:xfrm>
            <a:off x="6811009" y="284479"/>
            <a:ext cx="21590" cy="0"/>
          </a:xfrm>
          <a:custGeom>
            <a:avLst/>
            <a:gdLst/>
            <a:ahLst/>
            <a:cxnLst/>
            <a:rect l="l" t="t" r="r" b="b"/>
            <a:pathLst>
              <a:path w="21590">
                <a:moveTo>
                  <a:pt x="0" y="0"/>
                </a:moveTo>
                <a:lnTo>
                  <a:pt x="21590" y="0"/>
                </a:lnTo>
              </a:path>
            </a:pathLst>
          </a:custGeom>
          <a:ln w="22860">
            <a:solidFill>
              <a:srgbClr val="001F5F"/>
            </a:solidFill>
          </a:ln>
        </p:spPr>
        <p:txBody>
          <a:bodyPr wrap="square" lIns="0" tIns="0" rIns="0" bIns="0" rtlCol="0"/>
          <a:lstStyle/>
          <a:p>
            <a:endParaRPr/>
          </a:p>
        </p:txBody>
      </p:sp>
      <p:sp>
        <p:nvSpPr>
          <p:cNvPr id="747" name="object 747"/>
          <p:cNvSpPr/>
          <p:nvPr/>
        </p:nvSpPr>
        <p:spPr>
          <a:xfrm>
            <a:off x="6855459" y="284479"/>
            <a:ext cx="21590" cy="0"/>
          </a:xfrm>
          <a:custGeom>
            <a:avLst/>
            <a:gdLst/>
            <a:ahLst/>
            <a:cxnLst/>
            <a:rect l="l" t="t" r="r" b="b"/>
            <a:pathLst>
              <a:path w="21590">
                <a:moveTo>
                  <a:pt x="0" y="0"/>
                </a:moveTo>
                <a:lnTo>
                  <a:pt x="21590" y="0"/>
                </a:lnTo>
              </a:path>
            </a:pathLst>
          </a:custGeom>
          <a:ln w="22860">
            <a:solidFill>
              <a:srgbClr val="001F5F"/>
            </a:solidFill>
          </a:ln>
        </p:spPr>
        <p:txBody>
          <a:bodyPr wrap="square" lIns="0" tIns="0" rIns="0" bIns="0" rtlCol="0"/>
          <a:lstStyle/>
          <a:p>
            <a:endParaRPr/>
          </a:p>
        </p:txBody>
      </p:sp>
      <p:sp>
        <p:nvSpPr>
          <p:cNvPr id="748" name="object 748"/>
          <p:cNvSpPr/>
          <p:nvPr/>
        </p:nvSpPr>
        <p:spPr>
          <a:xfrm>
            <a:off x="6898640" y="284479"/>
            <a:ext cx="22860" cy="0"/>
          </a:xfrm>
          <a:custGeom>
            <a:avLst/>
            <a:gdLst/>
            <a:ahLst/>
            <a:cxnLst/>
            <a:rect l="l" t="t" r="r" b="b"/>
            <a:pathLst>
              <a:path w="22859">
                <a:moveTo>
                  <a:pt x="0" y="0"/>
                </a:moveTo>
                <a:lnTo>
                  <a:pt x="22859" y="0"/>
                </a:lnTo>
              </a:path>
            </a:pathLst>
          </a:custGeom>
          <a:ln w="22860">
            <a:solidFill>
              <a:srgbClr val="001F5F"/>
            </a:solidFill>
          </a:ln>
        </p:spPr>
        <p:txBody>
          <a:bodyPr wrap="square" lIns="0" tIns="0" rIns="0" bIns="0" rtlCol="0"/>
          <a:lstStyle/>
          <a:p>
            <a:endParaRPr/>
          </a:p>
        </p:txBody>
      </p:sp>
      <p:sp>
        <p:nvSpPr>
          <p:cNvPr id="749" name="object 749"/>
          <p:cNvSpPr/>
          <p:nvPr/>
        </p:nvSpPr>
        <p:spPr>
          <a:xfrm>
            <a:off x="6943090" y="284479"/>
            <a:ext cx="21590" cy="0"/>
          </a:xfrm>
          <a:custGeom>
            <a:avLst/>
            <a:gdLst/>
            <a:ahLst/>
            <a:cxnLst/>
            <a:rect l="l" t="t" r="r" b="b"/>
            <a:pathLst>
              <a:path w="21590">
                <a:moveTo>
                  <a:pt x="0" y="0"/>
                </a:moveTo>
                <a:lnTo>
                  <a:pt x="21589" y="0"/>
                </a:lnTo>
              </a:path>
            </a:pathLst>
          </a:custGeom>
          <a:ln w="22860">
            <a:solidFill>
              <a:srgbClr val="001F5F"/>
            </a:solidFill>
          </a:ln>
        </p:spPr>
        <p:txBody>
          <a:bodyPr wrap="square" lIns="0" tIns="0" rIns="0" bIns="0" rtlCol="0"/>
          <a:lstStyle/>
          <a:p>
            <a:endParaRPr/>
          </a:p>
        </p:txBody>
      </p:sp>
      <p:sp>
        <p:nvSpPr>
          <p:cNvPr id="750" name="object 750"/>
          <p:cNvSpPr/>
          <p:nvPr/>
        </p:nvSpPr>
        <p:spPr>
          <a:xfrm>
            <a:off x="6986269" y="284479"/>
            <a:ext cx="22860" cy="0"/>
          </a:xfrm>
          <a:custGeom>
            <a:avLst/>
            <a:gdLst/>
            <a:ahLst/>
            <a:cxnLst/>
            <a:rect l="l" t="t" r="r" b="b"/>
            <a:pathLst>
              <a:path w="22859">
                <a:moveTo>
                  <a:pt x="0" y="0"/>
                </a:moveTo>
                <a:lnTo>
                  <a:pt x="22859" y="0"/>
                </a:lnTo>
              </a:path>
            </a:pathLst>
          </a:custGeom>
          <a:ln w="22860">
            <a:solidFill>
              <a:srgbClr val="001F5F"/>
            </a:solidFill>
          </a:ln>
        </p:spPr>
        <p:txBody>
          <a:bodyPr wrap="square" lIns="0" tIns="0" rIns="0" bIns="0" rtlCol="0"/>
          <a:lstStyle/>
          <a:p>
            <a:endParaRPr/>
          </a:p>
        </p:txBody>
      </p:sp>
      <p:sp>
        <p:nvSpPr>
          <p:cNvPr id="751" name="object 751"/>
          <p:cNvSpPr/>
          <p:nvPr/>
        </p:nvSpPr>
        <p:spPr>
          <a:xfrm>
            <a:off x="7030719" y="284479"/>
            <a:ext cx="21590" cy="0"/>
          </a:xfrm>
          <a:custGeom>
            <a:avLst/>
            <a:gdLst/>
            <a:ahLst/>
            <a:cxnLst/>
            <a:rect l="l" t="t" r="r" b="b"/>
            <a:pathLst>
              <a:path w="21590">
                <a:moveTo>
                  <a:pt x="0" y="0"/>
                </a:moveTo>
                <a:lnTo>
                  <a:pt x="21589" y="0"/>
                </a:lnTo>
              </a:path>
            </a:pathLst>
          </a:custGeom>
          <a:ln w="22860">
            <a:solidFill>
              <a:srgbClr val="001F5F"/>
            </a:solidFill>
          </a:ln>
        </p:spPr>
        <p:txBody>
          <a:bodyPr wrap="square" lIns="0" tIns="0" rIns="0" bIns="0" rtlCol="0"/>
          <a:lstStyle/>
          <a:p>
            <a:endParaRPr/>
          </a:p>
        </p:txBody>
      </p:sp>
      <p:sp>
        <p:nvSpPr>
          <p:cNvPr id="752" name="object 752"/>
          <p:cNvSpPr/>
          <p:nvPr/>
        </p:nvSpPr>
        <p:spPr>
          <a:xfrm>
            <a:off x="7075169" y="284479"/>
            <a:ext cx="21590" cy="0"/>
          </a:xfrm>
          <a:custGeom>
            <a:avLst/>
            <a:gdLst/>
            <a:ahLst/>
            <a:cxnLst/>
            <a:rect l="l" t="t" r="r" b="b"/>
            <a:pathLst>
              <a:path w="21590">
                <a:moveTo>
                  <a:pt x="0" y="0"/>
                </a:moveTo>
                <a:lnTo>
                  <a:pt x="21589" y="0"/>
                </a:lnTo>
              </a:path>
            </a:pathLst>
          </a:custGeom>
          <a:ln w="22860">
            <a:solidFill>
              <a:srgbClr val="001F5F"/>
            </a:solidFill>
          </a:ln>
        </p:spPr>
        <p:txBody>
          <a:bodyPr wrap="square" lIns="0" tIns="0" rIns="0" bIns="0" rtlCol="0"/>
          <a:lstStyle/>
          <a:p>
            <a:endParaRPr/>
          </a:p>
        </p:txBody>
      </p:sp>
      <p:sp>
        <p:nvSpPr>
          <p:cNvPr id="753" name="object 753"/>
          <p:cNvSpPr/>
          <p:nvPr/>
        </p:nvSpPr>
        <p:spPr>
          <a:xfrm>
            <a:off x="7118350" y="284479"/>
            <a:ext cx="22860" cy="0"/>
          </a:xfrm>
          <a:custGeom>
            <a:avLst/>
            <a:gdLst/>
            <a:ahLst/>
            <a:cxnLst/>
            <a:rect l="l" t="t" r="r" b="b"/>
            <a:pathLst>
              <a:path w="22859">
                <a:moveTo>
                  <a:pt x="0" y="0"/>
                </a:moveTo>
                <a:lnTo>
                  <a:pt x="22859" y="0"/>
                </a:lnTo>
              </a:path>
            </a:pathLst>
          </a:custGeom>
          <a:ln w="22860">
            <a:solidFill>
              <a:srgbClr val="001F5F"/>
            </a:solidFill>
          </a:ln>
        </p:spPr>
        <p:txBody>
          <a:bodyPr wrap="square" lIns="0" tIns="0" rIns="0" bIns="0" rtlCol="0"/>
          <a:lstStyle/>
          <a:p>
            <a:endParaRPr/>
          </a:p>
        </p:txBody>
      </p:sp>
      <p:sp>
        <p:nvSpPr>
          <p:cNvPr id="754" name="object 754"/>
          <p:cNvSpPr/>
          <p:nvPr/>
        </p:nvSpPr>
        <p:spPr>
          <a:xfrm>
            <a:off x="7162800" y="284479"/>
            <a:ext cx="21590" cy="0"/>
          </a:xfrm>
          <a:custGeom>
            <a:avLst/>
            <a:gdLst/>
            <a:ahLst/>
            <a:cxnLst/>
            <a:rect l="l" t="t" r="r" b="b"/>
            <a:pathLst>
              <a:path w="21590">
                <a:moveTo>
                  <a:pt x="0" y="0"/>
                </a:moveTo>
                <a:lnTo>
                  <a:pt x="21590" y="0"/>
                </a:lnTo>
              </a:path>
            </a:pathLst>
          </a:custGeom>
          <a:ln w="22860">
            <a:solidFill>
              <a:srgbClr val="001F5F"/>
            </a:solidFill>
          </a:ln>
        </p:spPr>
        <p:txBody>
          <a:bodyPr wrap="square" lIns="0" tIns="0" rIns="0" bIns="0" rtlCol="0"/>
          <a:lstStyle/>
          <a:p>
            <a:endParaRPr/>
          </a:p>
        </p:txBody>
      </p:sp>
      <p:sp>
        <p:nvSpPr>
          <p:cNvPr id="755" name="object 755"/>
          <p:cNvSpPr/>
          <p:nvPr/>
        </p:nvSpPr>
        <p:spPr>
          <a:xfrm>
            <a:off x="7205980" y="284479"/>
            <a:ext cx="22860" cy="0"/>
          </a:xfrm>
          <a:custGeom>
            <a:avLst/>
            <a:gdLst/>
            <a:ahLst/>
            <a:cxnLst/>
            <a:rect l="l" t="t" r="r" b="b"/>
            <a:pathLst>
              <a:path w="22859">
                <a:moveTo>
                  <a:pt x="0" y="0"/>
                </a:moveTo>
                <a:lnTo>
                  <a:pt x="22860" y="0"/>
                </a:lnTo>
              </a:path>
            </a:pathLst>
          </a:custGeom>
          <a:ln w="22860">
            <a:solidFill>
              <a:srgbClr val="001F5F"/>
            </a:solidFill>
          </a:ln>
        </p:spPr>
        <p:txBody>
          <a:bodyPr wrap="square" lIns="0" tIns="0" rIns="0" bIns="0" rtlCol="0"/>
          <a:lstStyle/>
          <a:p>
            <a:endParaRPr/>
          </a:p>
        </p:txBody>
      </p:sp>
      <p:sp>
        <p:nvSpPr>
          <p:cNvPr id="756" name="object 756"/>
          <p:cNvSpPr/>
          <p:nvPr/>
        </p:nvSpPr>
        <p:spPr>
          <a:xfrm>
            <a:off x="7250430" y="284479"/>
            <a:ext cx="21590" cy="0"/>
          </a:xfrm>
          <a:custGeom>
            <a:avLst/>
            <a:gdLst/>
            <a:ahLst/>
            <a:cxnLst/>
            <a:rect l="l" t="t" r="r" b="b"/>
            <a:pathLst>
              <a:path w="21590">
                <a:moveTo>
                  <a:pt x="0" y="0"/>
                </a:moveTo>
                <a:lnTo>
                  <a:pt x="21590" y="0"/>
                </a:lnTo>
              </a:path>
            </a:pathLst>
          </a:custGeom>
          <a:ln w="22860">
            <a:solidFill>
              <a:srgbClr val="001F5F"/>
            </a:solidFill>
          </a:ln>
        </p:spPr>
        <p:txBody>
          <a:bodyPr wrap="square" lIns="0" tIns="0" rIns="0" bIns="0" rtlCol="0"/>
          <a:lstStyle/>
          <a:p>
            <a:endParaRPr/>
          </a:p>
        </p:txBody>
      </p:sp>
      <p:sp>
        <p:nvSpPr>
          <p:cNvPr id="757" name="object 757"/>
          <p:cNvSpPr/>
          <p:nvPr/>
        </p:nvSpPr>
        <p:spPr>
          <a:xfrm>
            <a:off x="7294880" y="284479"/>
            <a:ext cx="21590" cy="0"/>
          </a:xfrm>
          <a:custGeom>
            <a:avLst/>
            <a:gdLst/>
            <a:ahLst/>
            <a:cxnLst/>
            <a:rect l="l" t="t" r="r" b="b"/>
            <a:pathLst>
              <a:path w="21590">
                <a:moveTo>
                  <a:pt x="0" y="0"/>
                </a:moveTo>
                <a:lnTo>
                  <a:pt x="21590" y="0"/>
                </a:lnTo>
              </a:path>
            </a:pathLst>
          </a:custGeom>
          <a:ln w="22860">
            <a:solidFill>
              <a:srgbClr val="001F5F"/>
            </a:solidFill>
          </a:ln>
        </p:spPr>
        <p:txBody>
          <a:bodyPr wrap="square" lIns="0" tIns="0" rIns="0" bIns="0" rtlCol="0"/>
          <a:lstStyle/>
          <a:p>
            <a:endParaRPr/>
          </a:p>
        </p:txBody>
      </p:sp>
      <p:sp>
        <p:nvSpPr>
          <p:cNvPr id="758" name="object 758"/>
          <p:cNvSpPr/>
          <p:nvPr/>
        </p:nvSpPr>
        <p:spPr>
          <a:xfrm>
            <a:off x="7338059" y="284479"/>
            <a:ext cx="21590" cy="0"/>
          </a:xfrm>
          <a:custGeom>
            <a:avLst/>
            <a:gdLst/>
            <a:ahLst/>
            <a:cxnLst/>
            <a:rect l="l" t="t" r="r" b="b"/>
            <a:pathLst>
              <a:path w="21590">
                <a:moveTo>
                  <a:pt x="0" y="0"/>
                </a:moveTo>
                <a:lnTo>
                  <a:pt x="21590" y="0"/>
                </a:lnTo>
              </a:path>
            </a:pathLst>
          </a:custGeom>
          <a:ln w="22860">
            <a:solidFill>
              <a:srgbClr val="001F5F"/>
            </a:solidFill>
          </a:ln>
        </p:spPr>
        <p:txBody>
          <a:bodyPr wrap="square" lIns="0" tIns="0" rIns="0" bIns="0" rtlCol="0"/>
          <a:lstStyle/>
          <a:p>
            <a:endParaRPr/>
          </a:p>
        </p:txBody>
      </p:sp>
      <p:sp>
        <p:nvSpPr>
          <p:cNvPr id="759" name="object 759"/>
          <p:cNvSpPr/>
          <p:nvPr/>
        </p:nvSpPr>
        <p:spPr>
          <a:xfrm>
            <a:off x="7382509" y="284479"/>
            <a:ext cx="21590" cy="0"/>
          </a:xfrm>
          <a:custGeom>
            <a:avLst/>
            <a:gdLst/>
            <a:ahLst/>
            <a:cxnLst/>
            <a:rect l="l" t="t" r="r" b="b"/>
            <a:pathLst>
              <a:path w="21590">
                <a:moveTo>
                  <a:pt x="0" y="0"/>
                </a:moveTo>
                <a:lnTo>
                  <a:pt x="21590" y="0"/>
                </a:lnTo>
              </a:path>
            </a:pathLst>
          </a:custGeom>
          <a:ln w="22860">
            <a:solidFill>
              <a:srgbClr val="001F5F"/>
            </a:solidFill>
          </a:ln>
        </p:spPr>
        <p:txBody>
          <a:bodyPr wrap="square" lIns="0" tIns="0" rIns="0" bIns="0" rtlCol="0"/>
          <a:lstStyle/>
          <a:p>
            <a:endParaRPr/>
          </a:p>
        </p:txBody>
      </p:sp>
      <p:sp>
        <p:nvSpPr>
          <p:cNvPr id="760" name="object 760"/>
          <p:cNvSpPr/>
          <p:nvPr/>
        </p:nvSpPr>
        <p:spPr>
          <a:xfrm>
            <a:off x="7425690" y="284479"/>
            <a:ext cx="22860" cy="0"/>
          </a:xfrm>
          <a:custGeom>
            <a:avLst/>
            <a:gdLst/>
            <a:ahLst/>
            <a:cxnLst/>
            <a:rect l="l" t="t" r="r" b="b"/>
            <a:pathLst>
              <a:path w="22859">
                <a:moveTo>
                  <a:pt x="0" y="0"/>
                </a:moveTo>
                <a:lnTo>
                  <a:pt x="22859" y="0"/>
                </a:lnTo>
              </a:path>
            </a:pathLst>
          </a:custGeom>
          <a:ln w="22860">
            <a:solidFill>
              <a:srgbClr val="001F5F"/>
            </a:solidFill>
          </a:ln>
        </p:spPr>
        <p:txBody>
          <a:bodyPr wrap="square" lIns="0" tIns="0" rIns="0" bIns="0" rtlCol="0"/>
          <a:lstStyle/>
          <a:p>
            <a:endParaRPr/>
          </a:p>
        </p:txBody>
      </p:sp>
      <p:sp>
        <p:nvSpPr>
          <p:cNvPr id="761" name="object 761"/>
          <p:cNvSpPr/>
          <p:nvPr/>
        </p:nvSpPr>
        <p:spPr>
          <a:xfrm>
            <a:off x="7470140" y="284479"/>
            <a:ext cx="21590" cy="0"/>
          </a:xfrm>
          <a:custGeom>
            <a:avLst/>
            <a:gdLst/>
            <a:ahLst/>
            <a:cxnLst/>
            <a:rect l="l" t="t" r="r" b="b"/>
            <a:pathLst>
              <a:path w="21590">
                <a:moveTo>
                  <a:pt x="0" y="0"/>
                </a:moveTo>
                <a:lnTo>
                  <a:pt x="21589" y="0"/>
                </a:lnTo>
              </a:path>
            </a:pathLst>
          </a:custGeom>
          <a:ln w="22860">
            <a:solidFill>
              <a:srgbClr val="001F5F"/>
            </a:solidFill>
          </a:ln>
        </p:spPr>
        <p:txBody>
          <a:bodyPr wrap="square" lIns="0" tIns="0" rIns="0" bIns="0" rtlCol="0"/>
          <a:lstStyle/>
          <a:p>
            <a:endParaRPr/>
          </a:p>
        </p:txBody>
      </p:sp>
      <p:sp>
        <p:nvSpPr>
          <p:cNvPr id="762" name="object 762"/>
          <p:cNvSpPr/>
          <p:nvPr/>
        </p:nvSpPr>
        <p:spPr>
          <a:xfrm>
            <a:off x="7513319" y="284479"/>
            <a:ext cx="22860" cy="0"/>
          </a:xfrm>
          <a:custGeom>
            <a:avLst/>
            <a:gdLst/>
            <a:ahLst/>
            <a:cxnLst/>
            <a:rect l="l" t="t" r="r" b="b"/>
            <a:pathLst>
              <a:path w="22859">
                <a:moveTo>
                  <a:pt x="0" y="0"/>
                </a:moveTo>
                <a:lnTo>
                  <a:pt x="22859" y="0"/>
                </a:lnTo>
              </a:path>
            </a:pathLst>
          </a:custGeom>
          <a:ln w="22860">
            <a:solidFill>
              <a:srgbClr val="001F5F"/>
            </a:solidFill>
          </a:ln>
        </p:spPr>
        <p:txBody>
          <a:bodyPr wrap="square" lIns="0" tIns="0" rIns="0" bIns="0" rtlCol="0"/>
          <a:lstStyle/>
          <a:p>
            <a:endParaRPr/>
          </a:p>
        </p:txBody>
      </p:sp>
      <p:sp>
        <p:nvSpPr>
          <p:cNvPr id="763" name="object 763"/>
          <p:cNvSpPr/>
          <p:nvPr/>
        </p:nvSpPr>
        <p:spPr>
          <a:xfrm>
            <a:off x="7557769" y="284479"/>
            <a:ext cx="21590" cy="0"/>
          </a:xfrm>
          <a:custGeom>
            <a:avLst/>
            <a:gdLst/>
            <a:ahLst/>
            <a:cxnLst/>
            <a:rect l="l" t="t" r="r" b="b"/>
            <a:pathLst>
              <a:path w="21590">
                <a:moveTo>
                  <a:pt x="0" y="0"/>
                </a:moveTo>
                <a:lnTo>
                  <a:pt x="21589" y="0"/>
                </a:lnTo>
              </a:path>
            </a:pathLst>
          </a:custGeom>
          <a:ln w="22860">
            <a:solidFill>
              <a:srgbClr val="001F5F"/>
            </a:solidFill>
          </a:ln>
        </p:spPr>
        <p:txBody>
          <a:bodyPr wrap="square" lIns="0" tIns="0" rIns="0" bIns="0" rtlCol="0"/>
          <a:lstStyle/>
          <a:p>
            <a:endParaRPr/>
          </a:p>
        </p:txBody>
      </p:sp>
      <p:sp>
        <p:nvSpPr>
          <p:cNvPr id="764" name="object 764"/>
          <p:cNvSpPr/>
          <p:nvPr/>
        </p:nvSpPr>
        <p:spPr>
          <a:xfrm>
            <a:off x="7602219" y="284479"/>
            <a:ext cx="21590" cy="0"/>
          </a:xfrm>
          <a:custGeom>
            <a:avLst/>
            <a:gdLst/>
            <a:ahLst/>
            <a:cxnLst/>
            <a:rect l="l" t="t" r="r" b="b"/>
            <a:pathLst>
              <a:path w="21590">
                <a:moveTo>
                  <a:pt x="0" y="0"/>
                </a:moveTo>
                <a:lnTo>
                  <a:pt x="21589" y="0"/>
                </a:lnTo>
              </a:path>
            </a:pathLst>
          </a:custGeom>
          <a:ln w="22860">
            <a:solidFill>
              <a:srgbClr val="001F5F"/>
            </a:solidFill>
          </a:ln>
        </p:spPr>
        <p:txBody>
          <a:bodyPr wrap="square" lIns="0" tIns="0" rIns="0" bIns="0" rtlCol="0"/>
          <a:lstStyle/>
          <a:p>
            <a:endParaRPr/>
          </a:p>
        </p:txBody>
      </p:sp>
      <p:sp>
        <p:nvSpPr>
          <p:cNvPr id="765" name="object 765"/>
          <p:cNvSpPr/>
          <p:nvPr/>
        </p:nvSpPr>
        <p:spPr>
          <a:xfrm>
            <a:off x="7645400" y="284479"/>
            <a:ext cx="22860" cy="0"/>
          </a:xfrm>
          <a:custGeom>
            <a:avLst/>
            <a:gdLst/>
            <a:ahLst/>
            <a:cxnLst/>
            <a:rect l="l" t="t" r="r" b="b"/>
            <a:pathLst>
              <a:path w="22859">
                <a:moveTo>
                  <a:pt x="0" y="0"/>
                </a:moveTo>
                <a:lnTo>
                  <a:pt x="22859" y="0"/>
                </a:lnTo>
              </a:path>
            </a:pathLst>
          </a:custGeom>
          <a:ln w="22860">
            <a:solidFill>
              <a:srgbClr val="001F5F"/>
            </a:solidFill>
          </a:ln>
        </p:spPr>
        <p:txBody>
          <a:bodyPr wrap="square" lIns="0" tIns="0" rIns="0" bIns="0" rtlCol="0"/>
          <a:lstStyle/>
          <a:p>
            <a:endParaRPr/>
          </a:p>
        </p:txBody>
      </p:sp>
      <p:sp>
        <p:nvSpPr>
          <p:cNvPr id="766" name="object 766"/>
          <p:cNvSpPr/>
          <p:nvPr/>
        </p:nvSpPr>
        <p:spPr>
          <a:xfrm>
            <a:off x="7689850" y="284479"/>
            <a:ext cx="21590" cy="0"/>
          </a:xfrm>
          <a:custGeom>
            <a:avLst/>
            <a:gdLst/>
            <a:ahLst/>
            <a:cxnLst/>
            <a:rect l="l" t="t" r="r" b="b"/>
            <a:pathLst>
              <a:path w="21590">
                <a:moveTo>
                  <a:pt x="0" y="0"/>
                </a:moveTo>
                <a:lnTo>
                  <a:pt x="21590" y="0"/>
                </a:lnTo>
              </a:path>
            </a:pathLst>
          </a:custGeom>
          <a:ln w="22860">
            <a:solidFill>
              <a:srgbClr val="001F5F"/>
            </a:solidFill>
          </a:ln>
        </p:spPr>
        <p:txBody>
          <a:bodyPr wrap="square" lIns="0" tIns="0" rIns="0" bIns="0" rtlCol="0"/>
          <a:lstStyle/>
          <a:p>
            <a:endParaRPr/>
          </a:p>
        </p:txBody>
      </p:sp>
      <p:sp>
        <p:nvSpPr>
          <p:cNvPr id="767" name="object 767"/>
          <p:cNvSpPr/>
          <p:nvPr/>
        </p:nvSpPr>
        <p:spPr>
          <a:xfrm>
            <a:off x="7733030" y="284479"/>
            <a:ext cx="22860" cy="0"/>
          </a:xfrm>
          <a:custGeom>
            <a:avLst/>
            <a:gdLst/>
            <a:ahLst/>
            <a:cxnLst/>
            <a:rect l="l" t="t" r="r" b="b"/>
            <a:pathLst>
              <a:path w="22859">
                <a:moveTo>
                  <a:pt x="0" y="0"/>
                </a:moveTo>
                <a:lnTo>
                  <a:pt x="22860" y="0"/>
                </a:lnTo>
              </a:path>
            </a:pathLst>
          </a:custGeom>
          <a:ln w="22860">
            <a:solidFill>
              <a:srgbClr val="001F5F"/>
            </a:solidFill>
          </a:ln>
        </p:spPr>
        <p:txBody>
          <a:bodyPr wrap="square" lIns="0" tIns="0" rIns="0" bIns="0" rtlCol="0"/>
          <a:lstStyle/>
          <a:p>
            <a:endParaRPr/>
          </a:p>
        </p:txBody>
      </p:sp>
      <p:sp>
        <p:nvSpPr>
          <p:cNvPr id="768" name="object 768"/>
          <p:cNvSpPr/>
          <p:nvPr/>
        </p:nvSpPr>
        <p:spPr>
          <a:xfrm>
            <a:off x="7777480" y="284479"/>
            <a:ext cx="21590" cy="0"/>
          </a:xfrm>
          <a:custGeom>
            <a:avLst/>
            <a:gdLst/>
            <a:ahLst/>
            <a:cxnLst/>
            <a:rect l="l" t="t" r="r" b="b"/>
            <a:pathLst>
              <a:path w="21590">
                <a:moveTo>
                  <a:pt x="0" y="0"/>
                </a:moveTo>
                <a:lnTo>
                  <a:pt x="21590" y="0"/>
                </a:lnTo>
              </a:path>
            </a:pathLst>
          </a:custGeom>
          <a:ln w="22860">
            <a:solidFill>
              <a:srgbClr val="001F5F"/>
            </a:solidFill>
          </a:ln>
        </p:spPr>
        <p:txBody>
          <a:bodyPr wrap="square" lIns="0" tIns="0" rIns="0" bIns="0" rtlCol="0"/>
          <a:lstStyle/>
          <a:p>
            <a:endParaRPr/>
          </a:p>
        </p:txBody>
      </p:sp>
      <p:sp>
        <p:nvSpPr>
          <p:cNvPr id="769" name="object 769"/>
          <p:cNvSpPr/>
          <p:nvPr/>
        </p:nvSpPr>
        <p:spPr>
          <a:xfrm>
            <a:off x="7821930" y="284479"/>
            <a:ext cx="21590" cy="0"/>
          </a:xfrm>
          <a:custGeom>
            <a:avLst/>
            <a:gdLst/>
            <a:ahLst/>
            <a:cxnLst/>
            <a:rect l="l" t="t" r="r" b="b"/>
            <a:pathLst>
              <a:path w="21590">
                <a:moveTo>
                  <a:pt x="0" y="0"/>
                </a:moveTo>
                <a:lnTo>
                  <a:pt x="21590" y="0"/>
                </a:lnTo>
              </a:path>
            </a:pathLst>
          </a:custGeom>
          <a:ln w="22860">
            <a:solidFill>
              <a:srgbClr val="001F5F"/>
            </a:solidFill>
          </a:ln>
        </p:spPr>
        <p:txBody>
          <a:bodyPr wrap="square" lIns="0" tIns="0" rIns="0" bIns="0" rtlCol="0"/>
          <a:lstStyle/>
          <a:p>
            <a:endParaRPr/>
          </a:p>
        </p:txBody>
      </p:sp>
      <p:sp>
        <p:nvSpPr>
          <p:cNvPr id="770" name="object 770"/>
          <p:cNvSpPr/>
          <p:nvPr/>
        </p:nvSpPr>
        <p:spPr>
          <a:xfrm>
            <a:off x="7865109" y="284479"/>
            <a:ext cx="21590" cy="0"/>
          </a:xfrm>
          <a:custGeom>
            <a:avLst/>
            <a:gdLst/>
            <a:ahLst/>
            <a:cxnLst/>
            <a:rect l="l" t="t" r="r" b="b"/>
            <a:pathLst>
              <a:path w="21590">
                <a:moveTo>
                  <a:pt x="0" y="0"/>
                </a:moveTo>
                <a:lnTo>
                  <a:pt x="21590" y="0"/>
                </a:lnTo>
              </a:path>
            </a:pathLst>
          </a:custGeom>
          <a:ln w="22860">
            <a:solidFill>
              <a:srgbClr val="001F5F"/>
            </a:solidFill>
          </a:ln>
        </p:spPr>
        <p:txBody>
          <a:bodyPr wrap="square" lIns="0" tIns="0" rIns="0" bIns="0" rtlCol="0"/>
          <a:lstStyle/>
          <a:p>
            <a:endParaRPr/>
          </a:p>
        </p:txBody>
      </p:sp>
      <p:sp>
        <p:nvSpPr>
          <p:cNvPr id="771" name="object 771"/>
          <p:cNvSpPr/>
          <p:nvPr/>
        </p:nvSpPr>
        <p:spPr>
          <a:xfrm>
            <a:off x="7909559" y="284479"/>
            <a:ext cx="21590" cy="0"/>
          </a:xfrm>
          <a:custGeom>
            <a:avLst/>
            <a:gdLst/>
            <a:ahLst/>
            <a:cxnLst/>
            <a:rect l="l" t="t" r="r" b="b"/>
            <a:pathLst>
              <a:path w="21590">
                <a:moveTo>
                  <a:pt x="0" y="0"/>
                </a:moveTo>
                <a:lnTo>
                  <a:pt x="21590" y="0"/>
                </a:lnTo>
              </a:path>
            </a:pathLst>
          </a:custGeom>
          <a:ln w="22860">
            <a:solidFill>
              <a:srgbClr val="001F5F"/>
            </a:solidFill>
          </a:ln>
        </p:spPr>
        <p:txBody>
          <a:bodyPr wrap="square" lIns="0" tIns="0" rIns="0" bIns="0" rtlCol="0"/>
          <a:lstStyle/>
          <a:p>
            <a:endParaRPr/>
          </a:p>
        </p:txBody>
      </p:sp>
      <p:sp>
        <p:nvSpPr>
          <p:cNvPr id="772" name="object 772"/>
          <p:cNvSpPr/>
          <p:nvPr/>
        </p:nvSpPr>
        <p:spPr>
          <a:xfrm>
            <a:off x="7952740" y="284479"/>
            <a:ext cx="22860" cy="0"/>
          </a:xfrm>
          <a:custGeom>
            <a:avLst/>
            <a:gdLst/>
            <a:ahLst/>
            <a:cxnLst/>
            <a:rect l="l" t="t" r="r" b="b"/>
            <a:pathLst>
              <a:path w="22859">
                <a:moveTo>
                  <a:pt x="0" y="0"/>
                </a:moveTo>
                <a:lnTo>
                  <a:pt x="22859" y="0"/>
                </a:lnTo>
              </a:path>
            </a:pathLst>
          </a:custGeom>
          <a:ln w="22860">
            <a:solidFill>
              <a:srgbClr val="001F5F"/>
            </a:solidFill>
          </a:ln>
        </p:spPr>
        <p:txBody>
          <a:bodyPr wrap="square" lIns="0" tIns="0" rIns="0" bIns="0" rtlCol="0"/>
          <a:lstStyle/>
          <a:p>
            <a:endParaRPr/>
          </a:p>
        </p:txBody>
      </p:sp>
      <p:sp>
        <p:nvSpPr>
          <p:cNvPr id="773" name="object 773"/>
          <p:cNvSpPr/>
          <p:nvPr/>
        </p:nvSpPr>
        <p:spPr>
          <a:xfrm>
            <a:off x="7997190" y="284479"/>
            <a:ext cx="21590" cy="0"/>
          </a:xfrm>
          <a:custGeom>
            <a:avLst/>
            <a:gdLst/>
            <a:ahLst/>
            <a:cxnLst/>
            <a:rect l="l" t="t" r="r" b="b"/>
            <a:pathLst>
              <a:path w="21590">
                <a:moveTo>
                  <a:pt x="0" y="0"/>
                </a:moveTo>
                <a:lnTo>
                  <a:pt x="21589" y="0"/>
                </a:lnTo>
              </a:path>
            </a:pathLst>
          </a:custGeom>
          <a:ln w="22860">
            <a:solidFill>
              <a:srgbClr val="001F5F"/>
            </a:solidFill>
          </a:ln>
        </p:spPr>
        <p:txBody>
          <a:bodyPr wrap="square" lIns="0" tIns="0" rIns="0" bIns="0" rtlCol="0"/>
          <a:lstStyle/>
          <a:p>
            <a:endParaRPr/>
          </a:p>
        </p:txBody>
      </p:sp>
      <p:sp>
        <p:nvSpPr>
          <p:cNvPr id="774" name="object 774"/>
          <p:cNvSpPr/>
          <p:nvPr/>
        </p:nvSpPr>
        <p:spPr>
          <a:xfrm>
            <a:off x="8040369" y="284479"/>
            <a:ext cx="22860" cy="0"/>
          </a:xfrm>
          <a:custGeom>
            <a:avLst/>
            <a:gdLst/>
            <a:ahLst/>
            <a:cxnLst/>
            <a:rect l="l" t="t" r="r" b="b"/>
            <a:pathLst>
              <a:path w="22859">
                <a:moveTo>
                  <a:pt x="0" y="0"/>
                </a:moveTo>
                <a:lnTo>
                  <a:pt x="22859" y="0"/>
                </a:lnTo>
              </a:path>
            </a:pathLst>
          </a:custGeom>
          <a:ln w="22860">
            <a:solidFill>
              <a:srgbClr val="001F5F"/>
            </a:solidFill>
          </a:ln>
        </p:spPr>
        <p:txBody>
          <a:bodyPr wrap="square" lIns="0" tIns="0" rIns="0" bIns="0" rtlCol="0"/>
          <a:lstStyle/>
          <a:p>
            <a:endParaRPr/>
          </a:p>
        </p:txBody>
      </p:sp>
      <p:sp>
        <p:nvSpPr>
          <p:cNvPr id="775" name="object 775"/>
          <p:cNvSpPr/>
          <p:nvPr/>
        </p:nvSpPr>
        <p:spPr>
          <a:xfrm>
            <a:off x="8084819" y="284479"/>
            <a:ext cx="21590" cy="0"/>
          </a:xfrm>
          <a:custGeom>
            <a:avLst/>
            <a:gdLst/>
            <a:ahLst/>
            <a:cxnLst/>
            <a:rect l="l" t="t" r="r" b="b"/>
            <a:pathLst>
              <a:path w="21590">
                <a:moveTo>
                  <a:pt x="0" y="0"/>
                </a:moveTo>
                <a:lnTo>
                  <a:pt x="21589" y="0"/>
                </a:lnTo>
              </a:path>
            </a:pathLst>
          </a:custGeom>
          <a:ln w="22860">
            <a:solidFill>
              <a:srgbClr val="001F5F"/>
            </a:solidFill>
          </a:ln>
        </p:spPr>
        <p:txBody>
          <a:bodyPr wrap="square" lIns="0" tIns="0" rIns="0" bIns="0" rtlCol="0"/>
          <a:lstStyle/>
          <a:p>
            <a:endParaRPr/>
          </a:p>
        </p:txBody>
      </p:sp>
      <p:sp>
        <p:nvSpPr>
          <p:cNvPr id="776" name="object 776"/>
          <p:cNvSpPr/>
          <p:nvPr/>
        </p:nvSpPr>
        <p:spPr>
          <a:xfrm>
            <a:off x="8129269" y="284479"/>
            <a:ext cx="21590" cy="0"/>
          </a:xfrm>
          <a:custGeom>
            <a:avLst/>
            <a:gdLst/>
            <a:ahLst/>
            <a:cxnLst/>
            <a:rect l="l" t="t" r="r" b="b"/>
            <a:pathLst>
              <a:path w="21590">
                <a:moveTo>
                  <a:pt x="0" y="0"/>
                </a:moveTo>
                <a:lnTo>
                  <a:pt x="21589" y="0"/>
                </a:lnTo>
              </a:path>
            </a:pathLst>
          </a:custGeom>
          <a:ln w="22860">
            <a:solidFill>
              <a:srgbClr val="001F5F"/>
            </a:solidFill>
          </a:ln>
        </p:spPr>
        <p:txBody>
          <a:bodyPr wrap="square" lIns="0" tIns="0" rIns="0" bIns="0" rtlCol="0"/>
          <a:lstStyle/>
          <a:p>
            <a:endParaRPr/>
          </a:p>
        </p:txBody>
      </p:sp>
      <p:sp>
        <p:nvSpPr>
          <p:cNvPr id="777" name="object 777"/>
          <p:cNvSpPr/>
          <p:nvPr/>
        </p:nvSpPr>
        <p:spPr>
          <a:xfrm>
            <a:off x="8172450" y="284479"/>
            <a:ext cx="22860" cy="0"/>
          </a:xfrm>
          <a:custGeom>
            <a:avLst/>
            <a:gdLst/>
            <a:ahLst/>
            <a:cxnLst/>
            <a:rect l="l" t="t" r="r" b="b"/>
            <a:pathLst>
              <a:path w="22859">
                <a:moveTo>
                  <a:pt x="0" y="0"/>
                </a:moveTo>
                <a:lnTo>
                  <a:pt x="22859" y="0"/>
                </a:lnTo>
              </a:path>
            </a:pathLst>
          </a:custGeom>
          <a:ln w="22860">
            <a:solidFill>
              <a:srgbClr val="001F5F"/>
            </a:solidFill>
          </a:ln>
        </p:spPr>
        <p:txBody>
          <a:bodyPr wrap="square" lIns="0" tIns="0" rIns="0" bIns="0" rtlCol="0"/>
          <a:lstStyle/>
          <a:p>
            <a:endParaRPr/>
          </a:p>
        </p:txBody>
      </p:sp>
      <p:sp>
        <p:nvSpPr>
          <p:cNvPr id="778" name="object 778"/>
          <p:cNvSpPr/>
          <p:nvPr/>
        </p:nvSpPr>
        <p:spPr>
          <a:xfrm>
            <a:off x="8216900" y="284479"/>
            <a:ext cx="21590" cy="0"/>
          </a:xfrm>
          <a:custGeom>
            <a:avLst/>
            <a:gdLst/>
            <a:ahLst/>
            <a:cxnLst/>
            <a:rect l="l" t="t" r="r" b="b"/>
            <a:pathLst>
              <a:path w="21590">
                <a:moveTo>
                  <a:pt x="0" y="0"/>
                </a:moveTo>
                <a:lnTo>
                  <a:pt x="21590" y="0"/>
                </a:lnTo>
              </a:path>
            </a:pathLst>
          </a:custGeom>
          <a:ln w="22860">
            <a:solidFill>
              <a:srgbClr val="001F5F"/>
            </a:solidFill>
          </a:ln>
        </p:spPr>
        <p:txBody>
          <a:bodyPr wrap="square" lIns="0" tIns="0" rIns="0" bIns="0" rtlCol="0"/>
          <a:lstStyle/>
          <a:p>
            <a:endParaRPr/>
          </a:p>
        </p:txBody>
      </p:sp>
      <p:sp>
        <p:nvSpPr>
          <p:cNvPr id="779" name="object 779"/>
          <p:cNvSpPr/>
          <p:nvPr/>
        </p:nvSpPr>
        <p:spPr>
          <a:xfrm>
            <a:off x="8260080" y="284479"/>
            <a:ext cx="2540" cy="19050"/>
          </a:xfrm>
          <a:custGeom>
            <a:avLst/>
            <a:gdLst/>
            <a:ahLst/>
            <a:cxnLst/>
            <a:rect l="l" t="t" r="r" b="b"/>
            <a:pathLst>
              <a:path w="2540" h="19050">
                <a:moveTo>
                  <a:pt x="0" y="0"/>
                </a:moveTo>
                <a:lnTo>
                  <a:pt x="2540" y="0"/>
                </a:lnTo>
                <a:lnTo>
                  <a:pt x="2540" y="19050"/>
                </a:lnTo>
              </a:path>
            </a:pathLst>
          </a:custGeom>
          <a:ln w="22860">
            <a:solidFill>
              <a:srgbClr val="001F5F"/>
            </a:solidFill>
          </a:ln>
        </p:spPr>
        <p:txBody>
          <a:bodyPr wrap="square" lIns="0" tIns="0" rIns="0" bIns="0" rtlCol="0"/>
          <a:lstStyle/>
          <a:p>
            <a:endParaRPr/>
          </a:p>
        </p:txBody>
      </p:sp>
      <p:sp>
        <p:nvSpPr>
          <p:cNvPr id="780" name="object 780"/>
          <p:cNvSpPr/>
          <p:nvPr/>
        </p:nvSpPr>
        <p:spPr>
          <a:xfrm>
            <a:off x="8262619" y="326390"/>
            <a:ext cx="0" cy="21590"/>
          </a:xfrm>
          <a:custGeom>
            <a:avLst/>
            <a:gdLst/>
            <a:ahLst/>
            <a:cxnLst/>
            <a:rect l="l" t="t" r="r" b="b"/>
            <a:pathLst>
              <a:path h="21589">
                <a:moveTo>
                  <a:pt x="-11429" y="10794"/>
                </a:moveTo>
                <a:lnTo>
                  <a:pt x="11429" y="10794"/>
                </a:lnTo>
              </a:path>
            </a:pathLst>
          </a:custGeom>
          <a:ln w="21589">
            <a:solidFill>
              <a:srgbClr val="001F5F"/>
            </a:solidFill>
          </a:ln>
        </p:spPr>
        <p:txBody>
          <a:bodyPr wrap="square" lIns="0" tIns="0" rIns="0" bIns="0" rtlCol="0"/>
          <a:lstStyle/>
          <a:p>
            <a:endParaRPr/>
          </a:p>
        </p:txBody>
      </p:sp>
      <p:sp>
        <p:nvSpPr>
          <p:cNvPr id="781" name="object 781"/>
          <p:cNvSpPr/>
          <p:nvPr/>
        </p:nvSpPr>
        <p:spPr>
          <a:xfrm>
            <a:off x="8262619" y="369570"/>
            <a:ext cx="0" cy="21590"/>
          </a:xfrm>
          <a:custGeom>
            <a:avLst/>
            <a:gdLst/>
            <a:ahLst/>
            <a:cxnLst/>
            <a:rect l="l" t="t" r="r" b="b"/>
            <a:pathLst>
              <a:path h="21589">
                <a:moveTo>
                  <a:pt x="-11429" y="10795"/>
                </a:moveTo>
                <a:lnTo>
                  <a:pt x="11429" y="10795"/>
                </a:lnTo>
              </a:path>
            </a:pathLst>
          </a:custGeom>
          <a:ln w="21589">
            <a:solidFill>
              <a:srgbClr val="001F5F"/>
            </a:solidFill>
          </a:ln>
        </p:spPr>
        <p:txBody>
          <a:bodyPr wrap="square" lIns="0" tIns="0" rIns="0" bIns="0" rtlCol="0"/>
          <a:lstStyle/>
          <a:p>
            <a:endParaRPr/>
          </a:p>
        </p:txBody>
      </p:sp>
      <p:sp>
        <p:nvSpPr>
          <p:cNvPr id="782" name="object 782"/>
          <p:cNvSpPr/>
          <p:nvPr/>
        </p:nvSpPr>
        <p:spPr>
          <a:xfrm>
            <a:off x="8262619" y="414019"/>
            <a:ext cx="0" cy="21590"/>
          </a:xfrm>
          <a:custGeom>
            <a:avLst/>
            <a:gdLst/>
            <a:ahLst/>
            <a:cxnLst/>
            <a:rect l="l" t="t" r="r" b="b"/>
            <a:pathLst>
              <a:path h="21590">
                <a:moveTo>
                  <a:pt x="-11429" y="10795"/>
                </a:moveTo>
                <a:lnTo>
                  <a:pt x="11429" y="10795"/>
                </a:lnTo>
              </a:path>
            </a:pathLst>
          </a:custGeom>
          <a:ln w="21589">
            <a:solidFill>
              <a:srgbClr val="001F5F"/>
            </a:solidFill>
          </a:ln>
        </p:spPr>
        <p:txBody>
          <a:bodyPr wrap="square" lIns="0" tIns="0" rIns="0" bIns="0" rtlCol="0"/>
          <a:lstStyle/>
          <a:p>
            <a:endParaRPr/>
          </a:p>
        </p:txBody>
      </p:sp>
      <p:sp>
        <p:nvSpPr>
          <p:cNvPr id="783" name="object 783"/>
          <p:cNvSpPr/>
          <p:nvPr/>
        </p:nvSpPr>
        <p:spPr>
          <a:xfrm>
            <a:off x="8262619" y="457200"/>
            <a:ext cx="0" cy="22860"/>
          </a:xfrm>
          <a:custGeom>
            <a:avLst/>
            <a:gdLst/>
            <a:ahLst/>
            <a:cxnLst/>
            <a:rect l="l" t="t" r="r" b="b"/>
            <a:pathLst>
              <a:path h="22859">
                <a:moveTo>
                  <a:pt x="-11429" y="11429"/>
                </a:moveTo>
                <a:lnTo>
                  <a:pt x="11429" y="11429"/>
                </a:lnTo>
              </a:path>
            </a:pathLst>
          </a:custGeom>
          <a:ln w="22860">
            <a:solidFill>
              <a:srgbClr val="001F5F"/>
            </a:solidFill>
          </a:ln>
        </p:spPr>
        <p:txBody>
          <a:bodyPr wrap="square" lIns="0" tIns="0" rIns="0" bIns="0" rtlCol="0"/>
          <a:lstStyle/>
          <a:p>
            <a:endParaRPr/>
          </a:p>
        </p:txBody>
      </p:sp>
      <p:sp>
        <p:nvSpPr>
          <p:cNvPr id="784" name="object 784"/>
          <p:cNvSpPr/>
          <p:nvPr/>
        </p:nvSpPr>
        <p:spPr>
          <a:xfrm>
            <a:off x="8262619" y="501650"/>
            <a:ext cx="0" cy="21590"/>
          </a:xfrm>
          <a:custGeom>
            <a:avLst/>
            <a:gdLst/>
            <a:ahLst/>
            <a:cxnLst/>
            <a:rect l="l" t="t" r="r" b="b"/>
            <a:pathLst>
              <a:path h="21590">
                <a:moveTo>
                  <a:pt x="-11429" y="10795"/>
                </a:moveTo>
                <a:lnTo>
                  <a:pt x="11429" y="10795"/>
                </a:lnTo>
              </a:path>
            </a:pathLst>
          </a:custGeom>
          <a:ln w="21589">
            <a:solidFill>
              <a:srgbClr val="001F5F"/>
            </a:solidFill>
          </a:ln>
        </p:spPr>
        <p:txBody>
          <a:bodyPr wrap="square" lIns="0" tIns="0" rIns="0" bIns="0" rtlCol="0"/>
          <a:lstStyle/>
          <a:p>
            <a:endParaRPr/>
          </a:p>
        </p:txBody>
      </p:sp>
      <p:sp>
        <p:nvSpPr>
          <p:cNvPr id="785" name="object 785"/>
          <p:cNvSpPr/>
          <p:nvPr/>
        </p:nvSpPr>
        <p:spPr>
          <a:xfrm>
            <a:off x="8262619" y="544830"/>
            <a:ext cx="0" cy="22860"/>
          </a:xfrm>
          <a:custGeom>
            <a:avLst/>
            <a:gdLst/>
            <a:ahLst/>
            <a:cxnLst/>
            <a:rect l="l" t="t" r="r" b="b"/>
            <a:pathLst>
              <a:path h="22859">
                <a:moveTo>
                  <a:pt x="-11429" y="11429"/>
                </a:moveTo>
                <a:lnTo>
                  <a:pt x="11429" y="11429"/>
                </a:lnTo>
              </a:path>
            </a:pathLst>
          </a:custGeom>
          <a:ln w="22860">
            <a:solidFill>
              <a:srgbClr val="001F5F"/>
            </a:solidFill>
          </a:ln>
        </p:spPr>
        <p:txBody>
          <a:bodyPr wrap="square" lIns="0" tIns="0" rIns="0" bIns="0" rtlCol="0"/>
          <a:lstStyle/>
          <a:p>
            <a:endParaRPr/>
          </a:p>
        </p:txBody>
      </p:sp>
      <p:sp>
        <p:nvSpPr>
          <p:cNvPr id="786" name="object 786"/>
          <p:cNvSpPr/>
          <p:nvPr/>
        </p:nvSpPr>
        <p:spPr>
          <a:xfrm>
            <a:off x="8262619" y="589280"/>
            <a:ext cx="0" cy="21590"/>
          </a:xfrm>
          <a:custGeom>
            <a:avLst/>
            <a:gdLst/>
            <a:ahLst/>
            <a:cxnLst/>
            <a:rect l="l" t="t" r="r" b="b"/>
            <a:pathLst>
              <a:path h="21590">
                <a:moveTo>
                  <a:pt x="-11429" y="10795"/>
                </a:moveTo>
                <a:lnTo>
                  <a:pt x="11429" y="10795"/>
                </a:lnTo>
              </a:path>
            </a:pathLst>
          </a:custGeom>
          <a:ln w="21590">
            <a:solidFill>
              <a:srgbClr val="001F5F"/>
            </a:solidFill>
          </a:ln>
        </p:spPr>
        <p:txBody>
          <a:bodyPr wrap="square" lIns="0" tIns="0" rIns="0" bIns="0" rtlCol="0"/>
          <a:lstStyle/>
          <a:p>
            <a:endParaRPr/>
          </a:p>
        </p:txBody>
      </p:sp>
      <p:sp>
        <p:nvSpPr>
          <p:cNvPr id="787" name="object 787"/>
          <p:cNvSpPr/>
          <p:nvPr/>
        </p:nvSpPr>
        <p:spPr>
          <a:xfrm>
            <a:off x="8262619" y="633730"/>
            <a:ext cx="0" cy="21590"/>
          </a:xfrm>
          <a:custGeom>
            <a:avLst/>
            <a:gdLst/>
            <a:ahLst/>
            <a:cxnLst/>
            <a:rect l="l" t="t" r="r" b="b"/>
            <a:pathLst>
              <a:path h="21590">
                <a:moveTo>
                  <a:pt x="-11429" y="10795"/>
                </a:moveTo>
                <a:lnTo>
                  <a:pt x="11429" y="10795"/>
                </a:lnTo>
              </a:path>
            </a:pathLst>
          </a:custGeom>
          <a:ln w="21590">
            <a:solidFill>
              <a:srgbClr val="001F5F"/>
            </a:solidFill>
          </a:ln>
        </p:spPr>
        <p:txBody>
          <a:bodyPr wrap="square" lIns="0" tIns="0" rIns="0" bIns="0" rtlCol="0"/>
          <a:lstStyle/>
          <a:p>
            <a:endParaRPr/>
          </a:p>
        </p:txBody>
      </p:sp>
      <p:sp>
        <p:nvSpPr>
          <p:cNvPr id="788" name="object 788"/>
          <p:cNvSpPr/>
          <p:nvPr/>
        </p:nvSpPr>
        <p:spPr>
          <a:xfrm>
            <a:off x="8262619" y="676909"/>
            <a:ext cx="0" cy="21590"/>
          </a:xfrm>
          <a:custGeom>
            <a:avLst/>
            <a:gdLst/>
            <a:ahLst/>
            <a:cxnLst/>
            <a:rect l="l" t="t" r="r" b="b"/>
            <a:pathLst>
              <a:path h="21590">
                <a:moveTo>
                  <a:pt x="-11429" y="10794"/>
                </a:moveTo>
                <a:lnTo>
                  <a:pt x="11429" y="10794"/>
                </a:lnTo>
              </a:path>
            </a:pathLst>
          </a:custGeom>
          <a:ln w="21589">
            <a:solidFill>
              <a:srgbClr val="001F5F"/>
            </a:solidFill>
          </a:ln>
        </p:spPr>
        <p:txBody>
          <a:bodyPr wrap="square" lIns="0" tIns="0" rIns="0" bIns="0" rtlCol="0"/>
          <a:lstStyle/>
          <a:p>
            <a:endParaRPr/>
          </a:p>
        </p:txBody>
      </p:sp>
      <p:sp>
        <p:nvSpPr>
          <p:cNvPr id="789" name="object 789"/>
          <p:cNvSpPr/>
          <p:nvPr/>
        </p:nvSpPr>
        <p:spPr>
          <a:xfrm>
            <a:off x="8262619" y="721359"/>
            <a:ext cx="0" cy="21590"/>
          </a:xfrm>
          <a:custGeom>
            <a:avLst/>
            <a:gdLst/>
            <a:ahLst/>
            <a:cxnLst/>
            <a:rect l="l" t="t" r="r" b="b"/>
            <a:pathLst>
              <a:path h="21590">
                <a:moveTo>
                  <a:pt x="-11429" y="10794"/>
                </a:moveTo>
                <a:lnTo>
                  <a:pt x="11429" y="10794"/>
                </a:lnTo>
              </a:path>
            </a:pathLst>
          </a:custGeom>
          <a:ln w="21589">
            <a:solidFill>
              <a:srgbClr val="001F5F"/>
            </a:solidFill>
          </a:ln>
        </p:spPr>
        <p:txBody>
          <a:bodyPr wrap="square" lIns="0" tIns="0" rIns="0" bIns="0" rtlCol="0"/>
          <a:lstStyle/>
          <a:p>
            <a:endParaRPr/>
          </a:p>
        </p:txBody>
      </p:sp>
      <p:sp>
        <p:nvSpPr>
          <p:cNvPr id="790" name="object 790"/>
          <p:cNvSpPr/>
          <p:nvPr/>
        </p:nvSpPr>
        <p:spPr>
          <a:xfrm>
            <a:off x="8262619" y="764540"/>
            <a:ext cx="0" cy="22860"/>
          </a:xfrm>
          <a:custGeom>
            <a:avLst/>
            <a:gdLst/>
            <a:ahLst/>
            <a:cxnLst/>
            <a:rect l="l" t="t" r="r" b="b"/>
            <a:pathLst>
              <a:path h="22859">
                <a:moveTo>
                  <a:pt x="-11429" y="11430"/>
                </a:moveTo>
                <a:lnTo>
                  <a:pt x="11429" y="11430"/>
                </a:lnTo>
              </a:path>
            </a:pathLst>
          </a:custGeom>
          <a:ln w="22860">
            <a:solidFill>
              <a:srgbClr val="001F5F"/>
            </a:solidFill>
          </a:ln>
        </p:spPr>
        <p:txBody>
          <a:bodyPr wrap="square" lIns="0" tIns="0" rIns="0" bIns="0" rtlCol="0"/>
          <a:lstStyle/>
          <a:p>
            <a:endParaRPr/>
          </a:p>
        </p:txBody>
      </p:sp>
      <p:sp>
        <p:nvSpPr>
          <p:cNvPr id="791" name="object 791"/>
          <p:cNvSpPr/>
          <p:nvPr/>
        </p:nvSpPr>
        <p:spPr>
          <a:xfrm>
            <a:off x="8262619" y="808990"/>
            <a:ext cx="0" cy="21590"/>
          </a:xfrm>
          <a:custGeom>
            <a:avLst/>
            <a:gdLst/>
            <a:ahLst/>
            <a:cxnLst/>
            <a:rect l="l" t="t" r="r" b="b"/>
            <a:pathLst>
              <a:path h="21590">
                <a:moveTo>
                  <a:pt x="-11429" y="10794"/>
                </a:moveTo>
                <a:lnTo>
                  <a:pt x="11429" y="10794"/>
                </a:lnTo>
              </a:path>
            </a:pathLst>
          </a:custGeom>
          <a:ln w="21589">
            <a:solidFill>
              <a:srgbClr val="001F5F"/>
            </a:solidFill>
          </a:ln>
        </p:spPr>
        <p:txBody>
          <a:bodyPr wrap="square" lIns="0" tIns="0" rIns="0" bIns="0" rtlCol="0"/>
          <a:lstStyle/>
          <a:p>
            <a:endParaRPr/>
          </a:p>
        </p:txBody>
      </p:sp>
      <p:sp>
        <p:nvSpPr>
          <p:cNvPr id="792" name="object 792"/>
          <p:cNvSpPr/>
          <p:nvPr/>
        </p:nvSpPr>
        <p:spPr>
          <a:xfrm>
            <a:off x="8262619" y="853439"/>
            <a:ext cx="0" cy="21590"/>
          </a:xfrm>
          <a:custGeom>
            <a:avLst/>
            <a:gdLst/>
            <a:ahLst/>
            <a:cxnLst/>
            <a:rect l="l" t="t" r="r" b="b"/>
            <a:pathLst>
              <a:path h="21590">
                <a:moveTo>
                  <a:pt x="-11429" y="10794"/>
                </a:moveTo>
                <a:lnTo>
                  <a:pt x="11429" y="10794"/>
                </a:lnTo>
              </a:path>
            </a:pathLst>
          </a:custGeom>
          <a:ln w="21589">
            <a:solidFill>
              <a:srgbClr val="001F5F"/>
            </a:solidFill>
          </a:ln>
        </p:spPr>
        <p:txBody>
          <a:bodyPr wrap="square" lIns="0" tIns="0" rIns="0" bIns="0" rtlCol="0"/>
          <a:lstStyle/>
          <a:p>
            <a:endParaRPr/>
          </a:p>
        </p:txBody>
      </p:sp>
      <p:sp>
        <p:nvSpPr>
          <p:cNvPr id="793" name="object 793"/>
          <p:cNvSpPr/>
          <p:nvPr/>
        </p:nvSpPr>
        <p:spPr>
          <a:xfrm>
            <a:off x="8262619" y="896619"/>
            <a:ext cx="0" cy="21590"/>
          </a:xfrm>
          <a:custGeom>
            <a:avLst/>
            <a:gdLst/>
            <a:ahLst/>
            <a:cxnLst/>
            <a:rect l="l" t="t" r="r" b="b"/>
            <a:pathLst>
              <a:path h="21590">
                <a:moveTo>
                  <a:pt x="-11429" y="10795"/>
                </a:moveTo>
                <a:lnTo>
                  <a:pt x="11429" y="10795"/>
                </a:lnTo>
              </a:path>
            </a:pathLst>
          </a:custGeom>
          <a:ln w="21589">
            <a:solidFill>
              <a:srgbClr val="001F5F"/>
            </a:solidFill>
          </a:ln>
        </p:spPr>
        <p:txBody>
          <a:bodyPr wrap="square" lIns="0" tIns="0" rIns="0" bIns="0" rtlCol="0"/>
          <a:lstStyle/>
          <a:p>
            <a:endParaRPr/>
          </a:p>
        </p:txBody>
      </p:sp>
      <p:sp>
        <p:nvSpPr>
          <p:cNvPr id="794" name="object 794"/>
          <p:cNvSpPr/>
          <p:nvPr/>
        </p:nvSpPr>
        <p:spPr>
          <a:xfrm>
            <a:off x="8262619" y="941069"/>
            <a:ext cx="0" cy="21590"/>
          </a:xfrm>
          <a:custGeom>
            <a:avLst/>
            <a:gdLst/>
            <a:ahLst/>
            <a:cxnLst/>
            <a:rect l="l" t="t" r="r" b="b"/>
            <a:pathLst>
              <a:path h="21590">
                <a:moveTo>
                  <a:pt x="-11429" y="10795"/>
                </a:moveTo>
                <a:lnTo>
                  <a:pt x="11429" y="10795"/>
                </a:lnTo>
              </a:path>
            </a:pathLst>
          </a:custGeom>
          <a:ln w="21589">
            <a:solidFill>
              <a:srgbClr val="001F5F"/>
            </a:solidFill>
          </a:ln>
        </p:spPr>
        <p:txBody>
          <a:bodyPr wrap="square" lIns="0" tIns="0" rIns="0" bIns="0" rtlCol="0"/>
          <a:lstStyle/>
          <a:p>
            <a:endParaRPr/>
          </a:p>
        </p:txBody>
      </p:sp>
      <p:sp>
        <p:nvSpPr>
          <p:cNvPr id="795" name="object 795"/>
          <p:cNvSpPr/>
          <p:nvPr/>
        </p:nvSpPr>
        <p:spPr>
          <a:xfrm>
            <a:off x="8262619" y="984250"/>
            <a:ext cx="0" cy="22860"/>
          </a:xfrm>
          <a:custGeom>
            <a:avLst/>
            <a:gdLst/>
            <a:ahLst/>
            <a:cxnLst/>
            <a:rect l="l" t="t" r="r" b="b"/>
            <a:pathLst>
              <a:path h="22859">
                <a:moveTo>
                  <a:pt x="-11429" y="11429"/>
                </a:moveTo>
                <a:lnTo>
                  <a:pt x="11429" y="11429"/>
                </a:lnTo>
              </a:path>
            </a:pathLst>
          </a:custGeom>
          <a:ln w="22860">
            <a:solidFill>
              <a:srgbClr val="001F5F"/>
            </a:solidFill>
          </a:ln>
        </p:spPr>
        <p:txBody>
          <a:bodyPr wrap="square" lIns="0" tIns="0" rIns="0" bIns="0" rtlCol="0"/>
          <a:lstStyle/>
          <a:p>
            <a:endParaRPr/>
          </a:p>
        </p:txBody>
      </p:sp>
      <p:sp>
        <p:nvSpPr>
          <p:cNvPr id="796" name="object 796"/>
          <p:cNvSpPr/>
          <p:nvPr/>
        </p:nvSpPr>
        <p:spPr>
          <a:xfrm>
            <a:off x="8262619" y="1028700"/>
            <a:ext cx="0" cy="21590"/>
          </a:xfrm>
          <a:custGeom>
            <a:avLst/>
            <a:gdLst/>
            <a:ahLst/>
            <a:cxnLst/>
            <a:rect l="l" t="t" r="r" b="b"/>
            <a:pathLst>
              <a:path h="21590">
                <a:moveTo>
                  <a:pt x="-11429" y="10795"/>
                </a:moveTo>
                <a:lnTo>
                  <a:pt x="11429" y="10795"/>
                </a:lnTo>
              </a:path>
            </a:pathLst>
          </a:custGeom>
          <a:ln w="21589">
            <a:solidFill>
              <a:srgbClr val="001F5F"/>
            </a:solidFill>
          </a:ln>
        </p:spPr>
        <p:txBody>
          <a:bodyPr wrap="square" lIns="0" tIns="0" rIns="0" bIns="0" rtlCol="0"/>
          <a:lstStyle/>
          <a:p>
            <a:endParaRPr/>
          </a:p>
        </p:txBody>
      </p:sp>
      <p:sp>
        <p:nvSpPr>
          <p:cNvPr id="797" name="object 797"/>
          <p:cNvSpPr/>
          <p:nvPr/>
        </p:nvSpPr>
        <p:spPr>
          <a:xfrm>
            <a:off x="8262619" y="1071880"/>
            <a:ext cx="0" cy="22860"/>
          </a:xfrm>
          <a:custGeom>
            <a:avLst/>
            <a:gdLst/>
            <a:ahLst/>
            <a:cxnLst/>
            <a:rect l="l" t="t" r="r" b="b"/>
            <a:pathLst>
              <a:path h="22859">
                <a:moveTo>
                  <a:pt x="-11429" y="11429"/>
                </a:moveTo>
                <a:lnTo>
                  <a:pt x="11429" y="11429"/>
                </a:lnTo>
              </a:path>
            </a:pathLst>
          </a:custGeom>
          <a:ln w="22860">
            <a:solidFill>
              <a:srgbClr val="001F5F"/>
            </a:solidFill>
          </a:ln>
        </p:spPr>
        <p:txBody>
          <a:bodyPr wrap="square" lIns="0" tIns="0" rIns="0" bIns="0" rtlCol="0"/>
          <a:lstStyle/>
          <a:p>
            <a:endParaRPr/>
          </a:p>
        </p:txBody>
      </p:sp>
      <p:sp>
        <p:nvSpPr>
          <p:cNvPr id="798" name="object 798"/>
          <p:cNvSpPr/>
          <p:nvPr/>
        </p:nvSpPr>
        <p:spPr>
          <a:xfrm>
            <a:off x="8262619" y="1116330"/>
            <a:ext cx="0" cy="21590"/>
          </a:xfrm>
          <a:custGeom>
            <a:avLst/>
            <a:gdLst/>
            <a:ahLst/>
            <a:cxnLst/>
            <a:rect l="l" t="t" r="r" b="b"/>
            <a:pathLst>
              <a:path h="21590">
                <a:moveTo>
                  <a:pt x="-11429" y="10795"/>
                </a:moveTo>
                <a:lnTo>
                  <a:pt x="11429" y="10795"/>
                </a:lnTo>
              </a:path>
            </a:pathLst>
          </a:custGeom>
          <a:ln w="21590">
            <a:solidFill>
              <a:srgbClr val="001F5F"/>
            </a:solidFill>
          </a:ln>
        </p:spPr>
        <p:txBody>
          <a:bodyPr wrap="square" lIns="0" tIns="0" rIns="0" bIns="0" rtlCol="0"/>
          <a:lstStyle/>
          <a:p>
            <a:endParaRPr/>
          </a:p>
        </p:txBody>
      </p:sp>
      <p:sp>
        <p:nvSpPr>
          <p:cNvPr id="799" name="object 799"/>
          <p:cNvSpPr/>
          <p:nvPr/>
        </p:nvSpPr>
        <p:spPr>
          <a:xfrm>
            <a:off x="8262619" y="1160780"/>
            <a:ext cx="0" cy="21590"/>
          </a:xfrm>
          <a:custGeom>
            <a:avLst/>
            <a:gdLst/>
            <a:ahLst/>
            <a:cxnLst/>
            <a:rect l="l" t="t" r="r" b="b"/>
            <a:pathLst>
              <a:path h="21590">
                <a:moveTo>
                  <a:pt x="-11429" y="10795"/>
                </a:moveTo>
                <a:lnTo>
                  <a:pt x="11429" y="10795"/>
                </a:lnTo>
              </a:path>
            </a:pathLst>
          </a:custGeom>
          <a:ln w="21590">
            <a:solidFill>
              <a:srgbClr val="001F5F"/>
            </a:solidFill>
          </a:ln>
        </p:spPr>
        <p:txBody>
          <a:bodyPr wrap="square" lIns="0" tIns="0" rIns="0" bIns="0" rtlCol="0"/>
          <a:lstStyle/>
          <a:p>
            <a:endParaRPr/>
          </a:p>
        </p:txBody>
      </p:sp>
      <p:sp>
        <p:nvSpPr>
          <p:cNvPr id="800" name="object 800"/>
          <p:cNvSpPr/>
          <p:nvPr/>
        </p:nvSpPr>
        <p:spPr>
          <a:xfrm>
            <a:off x="8262619" y="1203960"/>
            <a:ext cx="0" cy="21590"/>
          </a:xfrm>
          <a:custGeom>
            <a:avLst/>
            <a:gdLst/>
            <a:ahLst/>
            <a:cxnLst/>
            <a:rect l="l" t="t" r="r" b="b"/>
            <a:pathLst>
              <a:path h="21590">
                <a:moveTo>
                  <a:pt x="-11429" y="10794"/>
                </a:moveTo>
                <a:lnTo>
                  <a:pt x="11429" y="10794"/>
                </a:lnTo>
              </a:path>
            </a:pathLst>
          </a:custGeom>
          <a:ln w="21589">
            <a:solidFill>
              <a:srgbClr val="001F5F"/>
            </a:solidFill>
          </a:ln>
        </p:spPr>
        <p:txBody>
          <a:bodyPr wrap="square" lIns="0" tIns="0" rIns="0" bIns="0" rtlCol="0"/>
          <a:lstStyle/>
          <a:p>
            <a:endParaRPr/>
          </a:p>
        </p:txBody>
      </p:sp>
      <p:sp>
        <p:nvSpPr>
          <p:cNvPr id="801" name="object 801"/>
          <p:cNvSpPr/>
          <p:nvPr/>
        </p:nvSpPr>
        <p:spPr>
          <a:xfrm>
            <a:off x="8262619" y="1248410"/>
            <a:ext cx="0" cy="21590"/>
          </a:xfrm>
          <a:custGeom>
            <a:avLst/>
            <a:gdLst/>
            <a:ahLst/>
            <a:cxnLst/>
            <a:rect l="l" t="t" r="r" b="b"/>
            <a:pathLst>
              <a:path h="21590">
                <a:moveTo>
                  <a:pt x="-11429" y="10794"/>
                </a:moveTo>
                <a:lnTo>
                  <a:pt x="11429" y="10794"/>
                </a:lnTo>
              </a:path>
            </a:pathLst>
          </a:custGeom>
          <a:ln w="21589">
            <a:solidFill>
              <a:srgbClr val="001F5F"/>
            </a:solidFill>
          </a:ln>
        </p:spPr>
        <p:txBody>
          <a:bodyPr wrap="square" lIns="0" tIns="0" rIns="0" bIns="0" rtlCol="0"/>
          <a:lstStyle/>
          <a:p>
            <a:endParaRPr/>
          </a:p>
        </p:txBody>
      </p:sp>
      <p:sp>
        <p:nvSpPr>
          <p:cNvPr id="802" name="object 802"/>
          <p:cNvSpPr/>
          <p:nvPr/>
        </p:nvSpPr>
        <p:spPr>
          <a:xfrm>
            <a:off x="8242300" y="1291589"/>
            <a:ext cx="20320" cy="1270"/>
          </a:xfrm>
          <a:custGeom>
            <a:avLst/>
            <a:gdLst/>
            <a:ahLst/>
            <a:cxnLst/>
            <a:rect l="l" t="t" r="r" b="b"/>
            <a:pathLst>
              <a:path w="20320" h="1269">
                <a:moveTo>
                  <a:pt x="20320" y="0"/>
                </a:moveTo>
                <a:lnTo>
                  <a:pt x="20320" y="1270"/>
                </a:lnTo>
                <a:lnTo>
                  <a:pt x="0" y="1270"/>
                </a:lnTo>
              </a:path>
            </a:pathLst>
          </a:custGeom>
          <a:ln w="22860">
            <a:solidFill>
              <a:srgbClr val="001F5F"/>
            </a:solidFill>
          </a:ln>
        </p:spPr>
        <p:txBody>
          <a:bodyPr wrap="square" lIns="0" tIns="0" rIns="0" bIns="0" rtlCol="0"/>
          <a:lstStyle/>
          <a:p>
            <a:endParaRPr/>
          </a:p>
        </p:txBody>
      </p:sp>
      <p:sp>
        <p:nvSpPr>
          <p:cNvPr id="803" name="object 803"/>
          <p:cNvSpPr/>
          <p:nvPr/>
        </p:nvSpPr>
        <p:spPr>
          <a:xfrm>
            <a:off x="8197850" y="1292860"/>
            <a:ext cx="21590" cy="0"/>
          </a:xfrm>
          <a:custGeom>
            <a:avLst/>
            <a:gdLst/>
            <a:ahLst/>
            <a:cxnLst/>
            <a:rect l="l" t="t" r="r" b="b"/>
            <a:pathLst>
              <a:path w="21590">
                <a:moveTo>
                  <a:pt x="21590" y="0"/>
                </a:moveTo>
                <a:lnTo>
                  <a:pt x="0" y="0"/>
                </a:lnTo>
              </a:path>
            </a:pathLst>
          </a:custGeom>
          <a:ln w="22860">
            <a:solidFill>
              <a:srgbClr val="001F5F"/>
            </a:solidFill>
          </a:ln>
        </p:spPr>
        <p:txBody>
          <a:bodyPr wrap="square" lIns="0" tIns="0" rIns="0" bIns="0" rtlCol="0"/>
          <a:lstStyle/>
          <a:p>
            <a:endParaRPr/>
          </a:p>
        </p:txBody>
      </p:sp>
      <p:sp>
        <p:nvSpPr>
          <p:cNvPr id="804" name="object 804"/>
          <p:cNvSpPr/>
          <p:nvPr/>
        </p:nvSpPr>
        <p:spPr>
          <a:xfrm>
            <a:off x="8153400" y="1292860"/>
            <a:ext cx="22860" cy="0"/>
          </a:xfrm>
          <a:custGeom>
            <a:avLst/>
            <a:gdLst/>
            <a:ahLst/>
            <a:cxnLst/>
            <a:rect l="l" t="t" r="r" b="b"/>
            <a:pathLst>
              <a:path w="22859">
                <a:moveTo>
                  <a:pt x="22859" y="0"/>
                </a:moveTo>
                <a:lnTo>
                  <a:pt x="0" y="0"/>
                </a:lnTo>
              </a:path>
            </a:pathLst>
          </a:custGeom>
          <a:ln w="22860">
            <a:solidFill>
              <a:srgbClr val="001F5F"/>
            </a:solidFill>
          </a:ln>
        </p:spPr>
        <p:txBody>
          <a:bodyPr wrap="square" lIns="0" tIns="0" rIns="0" bIns="0" rtlCol="0"/>
          <a:lstStyle/>
          <a:p>
            <a:endParaRPr/>
          </a:p>
        </p:txBody>
      </p:sp>
      <p:sp>
        <p:nvSpPr>
          <p:cNvPr id="805" name="object 805"/>
          <p:cNvSpPr/>
          <p:nvPr/>
        </p:nvSpPr>
        <p:spPr>
          <a:xfrm>
            <a:off x="8110219" y="1292860"/>
            <a:ext cx="21590" cy="0"/>
          </a:xfrm>
          <a:custGeom>
            <a:avLst/>
            <a:gdLst/>
            <a:ahLst/>
            <a:cxnLst/>
            <a:rect l="l" t="t" r="r" b="b"/>
            <a:pathLst>
              <a:path w="21590">
                <a:moveTo>
                  <a:pt x="21589" y="0"/>
                </a:moveTo>
                <a:lnTo>
                  <a:pt x="0" y="0"/>
                </a:lnTo>
              </a:path>
            </a:pathLst>
          </a:custGeom>
          <a:ln w="22860">
            <a:solidFill>
              <a:srgbClr val="001F5F"/>
            </a:solidFill>
          </a:ln>
        </p:spPr>
        <p:txBody>
          <a:bodyPr wrap="square" lIns="0" tIns="0" rIns="0" bIns="0" rtlCol="0"/>
          <a:lstStyle/>
          <a:p>
            <a:endParaRPr/>
          </a:p>
        </p:txBody>
      </p:sp>
      <p:sp>
        <p:nvSpPr>
          <p:cNvPr id="806" name="object 806"/>
          <p:cNvSpPr/>
          <p:nvPr/>
        </p:nvSpPr>
        <p:spPr>
          <a:xfrm>
            <a:off x="8065769" y="1292860"/>
            <a:ext cx="22860" cy="0"/>
          </a:xfrm>
          <a:custGeom>
            <a:avLst/>
            <a:gdLst/>
            <a:ahLst/>
            <a:cxnLst/>
            <a:rect l="l" t="t" r="r" b="b"/>
            <a:pathLst>
              <a:path w="22859">
                <a:moveTo>
                  <a:pt x="22859" y="0"/>
                </a:moveTo>
                <a:lnTo>
                  <a:pt x="0" y="0"/>
                </a:lnTo>
              </a:path>
            </a:pathLst>
          </a:custGeom>
          <a:ln w="22860">
            <a:solidFill>
              <a:srgbClr val="001F5F"/>
            </a:solidFill>
          </a:ln>
        </p:spPr>
        <p:txBody>
          <a:bodyPr wrap="square" lIns="0" tIns="0" rIns="0" bIns="0" rtlCol="0"/>
          <a:lstStyle/>
          <a:p>
            <a:endParaRPr/>
          </a:p>
        </p:txBody>
      </p:sp>
      <p:sp>
        <p:nvSpPr>
          <p:cNvPr id="807" name="object 807"/>
          <p:cNvSpPr/>
          <p:nvPr/>
        </p:nvSpPr>
        <p:spPr>
          <a:xfrm>
            <a:off x="8022590" y="1292860"/>
            <a:ext cx="21590" cy="0"/>
          </a:xfrm>
          <a:custGeom>
            <a:avLst/>
            <a:gdLst/>
            <a:ahLst/>
            <a:cxnLst/>
            <a:rect l="l" t="t" r="r" b="b"/>
            <a:pathLst>
              <a:path w="21590">
                <a:moveTo>
                  <a:pt x="21589" y="0"/>
                </a:moveTo>
                <a:lnTo>
                  <a:pt x="0" y="0"/>
                </a:lnTo>
              </a:path>
            </a:pathLst>
          </a:custGeom>
          <a:ln w="22860">
            <a:solidFill>
              <a:srgbClr val="001F5F"/>
            </a:solidFill>
          </a:ln>
        </p:spPr>
        <p:txBody>
          <a:bodyPr wrap="square" lIns="0" tIns="0" rIns="0" bIns="0" rtlCol="0"/>
          <a:lstStyle/>
          <a:p>
            <a:endParaRPr/>
          </a:p>
        </p:txBody>
      </p:sp>
      <p:sp>
        <p:nvSpPr>
          <p:cNvPr id="808" name="object 808"/>
          <p:cNvSpPr/>
          <p:nvPr/>
        </p:nvSpPr>
        <p:spPr>
          <a:xfrm>
            <a:off x="7978140" y="1292860"/>
            <a:ext cx="21590" cy="0"/>
          </a:xfrm>
          <a:custGeom>
            <a:avLst/>
            <a:gdLst/>
            <a:ahLst/>
            <a:cxnLst/>
            <a:rect l="l" t="t" r="r" b="b"/>
            <a:pathLst>
              <a:path w="21590">
                <a:moveTo>
                  <a:pt x="21589" y="0"/>
                </a:moveTo>
                <a:lnTo>
                  <a:pt x="0" y="0"/>
                </a:lnTo>
              </a:path>
            </a:pathLst>
          </a:custGeom>
          <a:ln w="22860">
            <a:solidFill>
              <a:srgbClr val="001F5F"/>
            </a:solidFill>
          </a:ln>
        </p:spPr>
        <p:txBody>
          <a:bodyPr wrap="square" lIns="0" tIns="0" rIns="0" bIns="0" rtlCol="0"/>
          <a:lstStyle/>
          <a:p>
            <a:endParaRPr/>
          </a:p>
        </p:txBody>
      </p:sp>
      <p:sp>
        <p:nvSpPr>
          <p:cNvPr id="809" name="object 809"/>
          <p:cNvSpPr/>
          <p:nvPr/>
        </p:nvSpPr>
        <p:spPr>
          <a:xfrm>
            <a:off x="7934959" y="1292860"/>
            <a:ext cx="21590" cy="0"/>
          </a:xfrm>
          <a:custGeom>
            <a:avLst/>
            <a:gdLst/>
            <a:ahLst/>
            <a:cxnLst/>
            <a:rect l="l" t="t" r="r" b="b"/>
            <a:pathLst>
              <a:path w="21590">
                <a:moveTo>
                  <a:pt x="21590" y="0"/>
                </a:moveTo>
                <a:lnTo>
                  <a:pt x="0" y="0"/>
                </a:lnTo>
              </a:path>
            </a:pathLst>
          </a:custGeom>
          <a:ln w="22860">
            <a:solidFill>
              <a:srgbClr val="001F5F"/>
            </a:solidFill>
          </a:ln>
        </p:spPr>
        <p:txBody>
          <a:bodyPr wrap="square" lIns="0" tIns="0" rIns="0" bIns="0" rtlCol="0"/>
          <a:lstStyle/>
          <a:p>
            <a:endParaRPr/>
          </a:p>
        </p:txBody>
      </p:sp>
      <p:sp>
        <p:nvSpPr>
          <p:cNvPr id="810" name="object 810"/>
          <p:cNvSpPr/>
          <p:nvPr/>
        </p:nvSpPr>
        <p:spPr>
          <a:xfrm>
            <a:off x="7890509" y="1292860"/>
            <a:ext cx="21590" cy="0"/>
          </a:xfrm>
          <a:custGeom>
            <a:avLst/>
            <a:gdLst/>
            <a:ahLst/>
            <a:cxnLst/>
            <a:rect l="l" t="t" r="r" b="b"/>
            <a:pathLst>
              <a:path w="21590">
                <a:moveTo>
                  <a:pt x="21590" y="0"/>
                </a:moveTo>
                <a:lnTo>
                  <a:pt x="0" y="0"/>
                </a:lnTo>
              </a:path>
            </a:pathLst>
          </a:custGeom>
          <a:ln w="22860">
            <a:solidFill>
              <a:srgbClr val="001F5F"/>
            </a:solidFill>
          </a:ln>
        </p:spPr>
        <p:txBody>
          <a:bodyPr wrap="square" lIns="0" tIns="0" rIns="0" bIns="0" rtlCol="0"/>
          <a:lstStyle/>
          <a:p>
            <a:endParaRPr/>
          </a:p>
        </p:txBody>
      </p:sp>
      <p:sp>
        <p:nvSpPr>
          <p:cNvPr id="811" name="object 811"/>
          <p:cNvSpPr/>
          <p:nvPr/>
        </p:nvSpPr>
        <p:spPr>
          <a:xfrm>
            <a:off x="7846059" y="1292860"/>
            <a:ext cx="22860" cy="0"/>
          </a:xfrm>
          <a:custGeom>
            <a:avLst/>
            <a:gdLst/>
            <a:ahLst/>
            <a:cxnLst/>
            <a:rect l="l" t="t" r="r" b="b"/>
            <a:pathLst>
              <a:path w="22859">
                <a:moveTo>
                  <a:pt x="22860" y="0"/>
                </a:moveTo>
                <a:lnTo>
                  <a:pt x="0" y="0"/>
                </a:lnTo>
              </a:path>
            </a:pathLst>
          </a:custGeom>
          <a:ln w="22860">
            <a:solidFill>
              <a:srgbClr val="001F5F"/>
            </a:solidFill>
          </a:ln>
        </p:spPr>
        <p:txBody>
          <a:bodyPr wrap="square" lIns="0" tIns="0" rIns="0" bIns="0" rtlCol="0"/>
          <a:lstStyle/>
          <a:p>
            <a:endParaRPr/>
          </a:p>
        </p:txBody>
      </p:sp>
      <p:sp>
        <p:nvSpPr>
          <p:cNvPr id="812" name="object 812"/>
          <p:cNvSpPr/>
          <p:nvPr/>
        </p:nvSpPr>
        <p:spPr>
          <a:xfrm>
            <a:off x="7802880" y="1292860"/>
            <a:ext cx="21590" cy="0"/>
          </a:xfrm>
          <a:custGeom>
            <a:avLst/>
            <a:gdLst/>
            <a:ahLst/>
            <a:cxnLst/>
            <a:rect l="l" t="t" r="r" b="b"/>
            <a:pathLst>
              <a:path w="21590">
                <a:moveTo>
                  <a:pt x="21590" y="0"/>
                </a:moveTo>
                <a:lnTo>
                  <a:pt x="0" y="0"/>
                </a:lnTo>
              </a:path>
            </a:pathLst>
          </a:custGeom>
          <a:ln w="22860">
            <a:solidFill>
              <a:srgbClr val="001F5F"/>
            </a:solidFill>
          </a:ln>
        </p:spPr>
        <p:txBody>
          <a:bodyPr wrap="square" lIns="0" tIns="0" rIns="0" bIns="0" rtlCol="0"/>
          <a:lstStyle/>
          <a:p>
            <a:endParaRPr/>
          </a:p>
        </p:txBody>
      </p:sp>
      <p:sp>
        <p:nvSpPr>
          <p:cNvPr id="813" name="object 813"/>
          <p:cNvSpPr/>
          <p:nvPr/>
        </p:nvSpPr>
        <p:spPr>
          <a:xfrm>
            <a:off x="7758430" y="1292860"/>
            <a:ext cx="22860" cy="0"/>
          </a:xfrm>
          <a:custGeom>
            <a:avLst/>
            <a:gdLst/>
            <a:ahLst/>
            <a:cxnLst/>
            <a:rect l="l" t="t" r="r" b="b"/>
            <a:pathLst>
              <a:path w="22859">
                <a:moveTo>
                  <a:pt x="22860" y="0"/>
                </a:moveTo>
                <a:lnTo>
                  <a:pt x="0" y="0"/>
                </a:lnTo>
              </a:path>
            </a:pathLst>
          </a:custGeom>
          <a:ln w="22860">
            <a:solidFill>
              <a:srgbClr val="001F5F"/>
            </a:solidFill>
          </a:ln>
        </p:spPr>
        <p:txBody>
          <a:bodyPr wrap="square" lIns="0" tIns="0" rIns="0" bIns="0" rtlCol="0"/>
          <a:lstStyle/>
          <a:p>
            <a:endParaRPr/>
          </a:p>
        </p:txBody>
      </p:sp>
      <p:sp>
        <p:nvSpPr>
          <p:cNvPr id="814" name="object 814"/>
          <p:cNvSpPr/>
          <p:nvPr/>
        </p:nvSpPr>
        <p:spPr>
          <a:xfrm>
            <a:off x="7715250" y="1292860"/>
            <a:ext cx="21590" cy="0"/>
          </a:xfrm>
          <a:custGeom>
            <a:avLst/>
            <a:gdLst/>
            <a:ahLst/>
            <a:cxnLst/>
            <a:rect l="l" t="t" r="r" b="b"/>
            <a:pathLst>
              <a:path w="21590">
                <a:moveTo>
                  <a:pt x="21590" y="0"/>
                </a:moveTo>
                <a:lnTo>
                  <a:pt x="0" y="0"/>
                </a:lnTo>
              </a:path>
            </a:pathLst>
          </a:custGeom>
          <a:ln w="22860">
            <a:solidFill>
              <a:srgbClr val="001F5F"/>
            </a:solidFill>
          </a:ln>
        </p:spPr>
        <p:txBody>
          <a:bodyPr wrap="square" lIns="0" tIns="0" rIns="0" bIns="0" rtlCol="0"/>
          <a:lstStyle/>
          <a:p>
            <a:endParaRPr/>
          </a:p>
        </p:txBody>
      </p:sp>
      <p:sp>
        <p:nvSpPr>
          <p:cNvPr id="815" name="object 815"/>
          <p:cNvSpPr/>
          <p:nvPr/>
        </p:nvSpPr>
        <p:spPr>
          <a:xfrm>
            <a:off x="7670800" y="1292860"/>
            <a:ext cx="21590" cy="0"/>
          </a:xfrm>
          <a:custGeom>
            <a:avLst/>
            <a:gdLst/>
            <a:ahLst/>
            <a:cxnLst/>
            <a:rect l="l" t="t" r="r" b="b"/>
            <a:pathLst>
              <a:path w="21590">
                <a:moveTo>
                  <a:pt x="21590" y="0"/>
                </a:moveTo>
                <a:lnTo>
                  <a:pt x="0" y="0"/>
                </a:lnTo>
              </a:path>
            </a:pathLst>
          </a:custGeom>
          <a:ln w="22860">
            <a:solidFill>
              <a:srgbClr val="001F5F"/>
            </a:solidFill>
          </a:ln>
        </p:spPr>
        <p:txBody>
          <a:bodyPr wrap="square" lIns="0" tIns="0" rIns="0" bIns="0" rtlCol="0"/>
          <a:lstStyle/>
          <a:p>
            <a:endParaRPr/>
          </a:p>
        </p:txBody>
      </p:sp>
      <p:sp>
        <p:nvSpPr>
          <p:cNvPr id="816" name="object 816"/>
          <p:cNvSpPr/>
          <p:nvPr/>
        </p:nvSpPr>
        <p:spPr>
          <a:xfrm>
            <a:off x="7626350" y="1292860"/>
            <a:ext cx="22860" cy="0"/>
          </a:xfrm>
          <a:custGeom>
            <a:avLst/>
            <a:gdLst/>
            <a:ahLst/>
            <a:cxnLst/>
            <a:rect l="l" t="t" r="r" b="b"/>
            <a:pathLst>
              <a:path w="22859">
                <a:moveTo>
                  <a:pt x="22859" y="0"/>
                </a:moveTo>
                <a:lnTo>
                  <a:pt x="0" y="0"/>
                </a:lnTo>
              </a:path>
            </a:pathLst>
          </a:custGeom>
          <a:ln w="22860">
            <a:solidFill>
              <a:srgbClr val="001F5F"/>
            </a:solidFill>
          </a:ln>
        </p:spPr>
        <p:txBody>
          <a:bodyPr wrap="square" lIns="0" tIns="0" rIns="0" bIns="0" rtlCol="0"/>
          <a:lstStyle/>
          <a:p>
            <a:endParaRPr/>
          </a:p>
        </p:txBody>
      </p:sp>
      <p:sp>
        <p:nvSpPr>
          <p:cNvPr id="817" name="object 817"/>
          <p:cNvSpPr/>
          <p:nvPr/>
        </p:nvSpPr>
        <p:spPr>
          <a:xfrm>
            <a:off x="7583169" y="1292860"/>
            <a:ext cx="21590" cy="0"/>
          </a:xfrm>
          <a:custGeom>
            <a:avLst/>
            <a:gdLst/>
            <a:ahLst/>
            <a:cxnLst/>
            <a:rect l="l" t="t" r="r" b="b"/>
            <a:pathLst>
              <a:path w="21590">
                <a:moveTo>
                  <a:pt x="21589" y="0"/>
                </a:moveTo>
                <a:lnTo>
                  <a:pt x="0" y="0"/>
                </a:lnTo>
              </a:path>
            </a:pathLst>
          </a:custGeom>
          <a:ln w="22860">
            <a:solidFill>
              <a:srgbClr val="001F5F"/>
            </a:solidFill>
          </a:ln>
        </p:spPr>
        <p:txBody>
          <a:bodyPr wrap="square" lIns="0" tIns="0" rIns="0" bIns="0" rtlCol="0"/>
          <a:lstStyle/>
          <a:p>
            <a:endParaRPr/>
          </a:p>
        </p:txBody>
      </p:sp>
      <p:sp>
        <p:nvSpPr>
          <p:cNvPr id="818" name="object 818"/>
          <p:cNvSpPr/>
          <p:nvPr/>
        </p:nvSpPr>
        <p:spPr>
          <a:xfrm>
            <a:off x="7538719" y="1292860"/>
            <a:ext cx="22860" cy="0"/>
          </a:xfrm>
          <a:custGeom>
            <a:avLst/>
            <a:gdLst/>
            <a:ahLst/>
            <a:cxnLst/>
            <a:rect l="l" t="t" r="r" b="b"/>
            <a:pathLst>
              <a:path w="22859">
                <a:moveTo>
                  <a:pt x="22859" y="0"/>
                </a:moveTo>
                <a:lnTo>
                  <a:pt x="0" y="0"/>
                </a:lnTo>
              </a:path>
            </a:pathLst>
          </a:custGeom>
          <a:ln w="22860">
            <a:solidFill>
              <a:srgbClr val="001F5F"/>
            </a:solidFill>
          </a:ln>
        </p:spPr>
        <p:txBody>
          <a:bodyPr wrap="square" lIns="0" tIns="0" rIns="0" bIns="0" rtlCol="0"/>
          <a:lstStyle/>
          <a:p>
            <a:endParaRPr/>
          </a:p>
        </p:txBody>
      </p:sp>
      <p:sp>
        <p:nvSpPr>
          <p:cNvPr id="819" name="object 819"/>
          <p:cNvSpPr/>
          <p:nvPr/>
        </p:nvSpPr>
        <p:spPr>
          <a:xfrm>
            <a:off x="7495540" y="1292860"/>
            <a:ext cx="21590" cy="0"/>
          </a:xfrm>
          <a:custGeom>
            <a:avLst/>
            <a:gdLst/>
            <a:ahLst/>
            <a:cxnLst/>
            <a:rect l="l" t="t" r="r" b="b"/>
            <a:pathLst>
              <a:path w="21590">
                <a:moveTo>
                  <a:pt x="21589" y="0"/>
                </a:moveTo>
                <a:lnTo>
                  <a:pt x="0" y="0"/>
                </a:lnTo>
              </a:path>
            </a:pathLst>
          </a:custGeom>
          <a:ln w="22860">
            <a:solidFill>
              <a:srgbClr val="001F5F"/>
            </a:solidFill>
          </a:ln>
        </p:spPr>
        <p:txBody>
          <a:bodyPr wrap="square" lIns="0" tIns="0" rIns="0" bIns="0" rtlCol="0"/>
          <a:lstStyle/>
          <a:p>
            <a:endParaRPr/>
          </a:p>
        </p:txBody>
      </p:sp>
      <p:sp>
        <p:nvSpPr>
          <p:cNvPr id="820" name="object 820"/>
          <p:cNvSpPr/>
          <p:nvPr/>
        </p:nvSpPr>
        <p:spPr>
          <a:xfrm>
            <a:off x="7451090" y="1292860"/>
            <a:ext cx="21590" cy="0"/>
          </a:xfrm>
          <a:custGeom>
            <a:avLst/>
            <a:gdLst/>
            <a:ahLst/>
            <a:cxnLst/>
            <a:rect l="l" t="t" r="r" b="b"/>
            <a:pathLst>
              <a:path w="21590">
                <a:moveTo>
                  <a:pt x="21589" y="0"/>
                </a:moveTo>
                <a:lnTo>
                  <a:pt x="0" y="0"/>
                </a:lnTo>
              </a:path>
            </a:pathLst>
          </a:custGeom>
          <a:ln w="22860">
            <a:solidFill>
              <a:srgbClr val="001F5F"/>
            </a:solidFill>
          </a:ln>
        </p:spPr>
        <p:txBody>
          <a:bodyPr wrap="square" lIns="0" tIns="0" rIns="0" bIns="0" rtlCol="0"/>
          <a:lstStyle/>
          <a:p>
            <a:endParaRPr/>
          </a:p>
        </p:txBody>
      </p:sp>
      <p:sp>
        <p:nvSpPr>
          <p:cNvPr id="821" name="object 821"/>
          <p:cNvSpPr/>
          <p:nvPr/>
        </p:nvSpPr>
        <p:spPr>
          <a:xfrm>
            <a:off x="7407909" y="1292860"/>
            <a:ext cx="21590" cy="0"/>
          </a:xfrm>
          <a:custGeom>
            <a:avLst/>
            <a:gdLst/>
            <a:ahLst/>
            <a:cxnLst/>
            <a:rect l="l" t="t" r="r" b="b"/>
            <a:pathLst>
              <a:path w="21590">
                <a:moveTo>
                  <a:pt x="21590" y="0"/>
                </a:moveTo>
                <a:lnTo>
                  <a:pt x="0" y="0"/>
                </a:lnTo>
              </a:path>
            </a:pathLst>
          </a:custGeom>
          <a:ln w="22860">
            <a:solidFill>
              <a:srgbClr val="001F5F"/>
            </a:solidFill>
          </a:ln>
        </p:spPr>
        <p:txBody>
          <a:bodyPr wrap="square" lIns="0" tIns="0" rIns="0" bIns="0" rtlCol="0"/>
          <a:lstStyle/>
          <a:p>
            <a:endParaRPr/>
          </a:p>
        </p:txBody>
      </p:sp>
      <p:sp>
        <p:nvSpPr>
          <p:cNvPr id="822" name="object 822"/>
          <p:cNvSpPr/>
          <p:nvPr/>
        </p:nvSpPr>
        <p:spPr>
          <a:xfrm>
            <a:off x="7363459" y="1292860"/>
            <a:ext cx="21590" cy="0"/>
          </a:xfrm>
          <a:custGeom>
            <a:avLst/>
            <a:gdLst/>
            <a:ahLst/>
            <a:cxnLst/>
            <a:rect l="l" t="t" r="r" b="b"/>
            <a:pathLst>
              <a:path w="21590">
                <a:moveTo>
                  <a:pt x="21590" y="0"/>
                </a:moveTo>
                <a:lnTo>
                  <a:pt x="0" y="0"/>
                </a:lnTo>
              </a:path>
            </a:pathLst>
          </a:custGeom>
          <a:ln w="22860">
            <a:solidFill>
              <a:srgbClr val="001F5F"/>
            </a:solidFill>
          </a:ln>
        </p:spPr>
        <p:txBody>
          <a:bodyPr wrap="square" lIns="0" tIns="0" rIns="0" bIns="0" rtlCol="0"/>
          <a:lstStyle/>
          <a:p>
            <a:endParaRPr/>
          </a:p>
        </p:txBody>
      </p:sp>
      <p:sp>
        <p:nvSpPr>
          <p:cNvPr id="823" name="object 823"/>
          <p:cNvSpPr/>
          <p:nvPr/>
        </p:nvSpPr>
        <p:spPr>
          <a:xfrm>
            <a:off x="7319009" y="1292860"/>
            <a:ext cx="22860" cy="0"/>
          </a:xfrm>
          <a:custGeom>
            <a:avLst/>
            <a:gdLst/>
            <a:ahLst/>
            <a:cxnLst/>
            <a:rect l="l" t="t" r="r" b="b"/>
            <a:pathLst>
              <a:path w="22859">
                <a:moveTo>
                  <a:pt x="22860" y="0"/>
                </a:moveTo>
                <a:lnTo>
                  <a:pt x="0" y="0"/>
                </a:lnTo>
              </a:path>
            </a:pathLst>
          </a:custGeom>
          <a:ln w="22860">
            <a:solidFill>
              <a:srgbClr val="001F5F"/>
            </a:solidFill>
          </a:ln>
        </p:spPr>
        <p:txBody>
          <a:bodyPr wrap="square" lIns="0" tIns="0" rIns="0" bIns="0" rtlCol="0"/>
          <a:lstStyle/>
          <a:p>
            <a:endParaRPr/>
          </a:p>
        </p:txBody>
      </p:sp>
      <p:sp>
        <p:nvSpPr>
          <p:cNvPr id="824" name="object 824"/>
          <p:cNvSpPr/>
          <p:nvPr/>
        </p:nvSpPr>
        <p:spPr>
          <a:xfrm>
            <a:off x="7275830" y="1292860"/>
            <a:ext cx="21590" cy="0"/>
          </a:xfrm>
          <a:custGeom>
            <a:avLst/>
            <a:gdLst/>
            <a:ahLst/>
            <a:cxnLst/>
            <a:rect l="l" t="t" r="r" b="b"/>
            <a:pathLst>
              <a:path w="21590">
                <a:moveTo>
                  <a:pt x="21590" y="0"/>
                </a:moveTo>
                <a:lnTo>
                  <a:pt x="0" y="0"/>
                </a:lnTo>
              </a:path>
            </a:pathLst>
          </a:custGeom>
          <a:ln w="22860">
            <a:solidFill>
              <a:srgbClr val="001F5F"/>
            </a:solidFill>
          </a:ln>
        </p:spPr>
        <p:txBody>
          <a:bodyPr wrap="square" lIns="0" tIns="0" rIns="0" bIns="0" rtlCol="0"/>
          <a:lstStyle/>
          <a:p>
            <a:endParaRPr/>
          </a:p>
        </p:txBody>
      </p:sp>
      <p:sp>
        <p:nvSpPr>
          <p:cNvPr id="825" name="object 825"/>
          <p:cNvSpPr/>
          <p:nvPr/>
        </p:nvSpPr>
        <p:spPr>
          <a:xfrm>
            <a:off x="7231380" y="1292860"/>
            <a:ext cx="22860" cy="0"/>
          </a:xfrm>
          <a:custGeom>
            <a:avLst/>
            <a:gdLst/>
            <a:ahLst/>
            <a:cxnLst/>
            <a:rect l="l" t="t" r="r" b="b"/>
            <a:pathLst>
              <a:path w="22859">
                <a:moveTo>
                  <a:pt x="22860" y="0"/>
                </a:moveTo>
                <a:lnTo>
                  <a:pt x="0" y="0"/>
                </a:lnTo>
              </a:path>
            </a:pathLst>
          </a:custGeom>
          <a:ln w="22860">
            <a:solidFill>
              <a:srgbClr val="001F5F"/>
            </a:solidFill>
          </a:ln>
        </p:spPr>
        <p:txBody>
          <a:bodyPr wrap="square" lIns="0" tIns="0" rIns="0" bIns="0" rtlCol="0"/>
          <a:lstStyle/>
          <a:p>
            <a:endParaRPr/>
          </a:p>
        </p:txBody>
      </p:sp>
      <p:sp>
        <p:nvSpPr>
          <p:cNvPr id="826" name="object 826"/>
          <p:cNvSpPr/>
          <p:nvPr/>
        </p:nvSpPr>
        <p:spPr>
          <a:xfrm>
            <a:off x="7188200" y="1292860"/>
            <a:ext cx="21590" cy="0"/>
          </a:xfrm>
          <a:custGeom>
            <a:avLst/>
            <a:gdLst/>
            <a:ahLst/>
            <a:cxnLst/>
            <a:rect l="l" t="t" r="r" b="b"/>
            <a:pathLst>
              <a:path w="21590">
                <a:moveTo>
                  <a:pt x="21590" y="0"/>
                </a:moveTo>
                <a:lnTo>
                  <a:pt x="0" y="0"/>
                </a:lnTo>
              </a:path>
            </a:pathLst>
          </a:custGeom>
          <a:ln w="22860">
            <a:solidFill>
              <a:srgbClr val="001F5F"/>
            </a:solidFill>
          </a:ln>
        </p:spPr>
        <p:txBody>
          <a:bodyPr wrap="square" lIns="0" tIns="0" rIns="0" bIns="0" rtlCol="0"/>
          <a:lstStyle/>
          <a:p>
            <a:endParaRPr/>
          </a:p>
        </p:txBody>
      </p:sp>
      <p:sp>
        <p:nvSpPr>
          <p:cNvPr id="827" name="object 827"/>
          <p:cNvSpPr/>
          <p:nvPr/>
        </p:nvSpPr>
        <p:spPr>
          <a:xfrm>
            <a:off x="7143750" y="1292860"/>
            <a:ext cx="21590" cy="0"/>
          </a:xfrm>
          <a:custGeom>
            <a:avLst/>
            <a:gdLst/>
            <a:ahLst/>
            <a:cxnLst/>
            <a:rect l="l" t="t" r="r" b="b"/>
            <a:pathLst>
              <a:path w="21590">
                <a:moveTo>
                  <a:pt x="21590" y="0"/>
                </a:moveTo>
                <a:lnTo>
                  <a:pt x="0" y="0"/>
                </a:lnTo>
              </a:path>
            </a:pathLst>
          </a:custGeom>
          <a:ln w="22860">
            <a:solidFill>
              <a:srgbClr val="001F5F"/>
            </a:solidFill>
          </a:ln>
        </p:spPr>
        <p:txBody>
          <a:bodyPr wrap="square" lIns="0" tIns="0" rIns="0" bIns="0" rtlCol="0"/>
          <a:lstStyle/>
          <a:p>
            <a:endParaRPr/>
          </a:p>
        </p:txBody>
      </p:sp>
      <p:sp>
        <p:nvSpPr>
          <p:cNvPr id="828" name="object 828"/>
          <p:cNvSpPr/>
          <p:nvPr/>
        </p:nvSpPr>
        <p:spPr>
          <a:xfrm>
            <a:off x="7099300" y="1292860"/>
            <a:ext cx="22860" cy="0"/>
          </a:xfrm>
          <a:custGeom>
            <a:avLst/>
            <a:gdLst/>
            <a:ahLst/>
            <a:cxnLst/>
            <a:rect l="l" t="t" r="r" b="b"/>
            <a:pathLst>
              <a:path w="22859">
                <a:moveTo>
                  <a:pt x="22859" y="0"/>
                </a:moveTo>
                <a:lnTo>
                  <a:pt x="0" y="0"/>
                </a:lnTo>
              </a:path>
            </a:pathLst>
          </a:custGeom>
          <a:ln w="22860">
            <a:solidFill>
              <a:srgbClr val="001F5F"/>
            </a:solidFill>
          </a:ln>
        </p:spPr>
        <p:txBody>
          <a:bodyPr wrap="square" lIns="0" tIns="0" rIns="0" bIns="0" rtlCol="0"/>
          <a:lstStyle/>
          <a:p>
            <a:endParaRPr/>
          </a:p>
        </p:txBody>
      </p:sp>
      <p:sp>
        <p:nvSpPr>
          <p:cNvPr id="829" name="object 829"/>
          <p:cNvSpPr/>
          <p:nvPr/>
        </p:nvSpPr>
        <p:spPr>
          <a:xfrm>
            <a:off x="7056119" y="1292860"/>
            <a:ext cx="21590" cy="0"/>
          </a:xfrm>
          <a:custGeom>
            <a:avLst/>
            <a:gdLst/>
            <a:ahLst/>
            <a:cxnLst/>
            <a:rect l="l" t="t" r="r" b="b"/>
            <a:pathLst>
              <a:path w="21590">
                <a:moveTo>
                  <a:pt x="21589" y="0"/>
                </a:moveTo>
                <a:lnTo>
                  <a:pt x="0" y="0"/>
                </a:lnTo>
              </a:path>
            </a:pathLst>
          </a:custGeom>
          <a:ln w="22860">
            <a:solidFill>
              <a:srgbClr val="001F5F"/>
            </a:solidFill>
          </a:ln>
        </p:spPr>
        <p:txBody>
          <a:bodyPr wrap="square" lIns="0" tIns="0" rIns="0" bIns="0" rtlCol="0"/>
          <a:lstStyle/>
          <a:p>
            <a:endParaRPr/>
          </a:p>
        </p:txBody>
      </p:sp>
      <p:sp>
        <p:nvSpPr>
          <p:cNvPr id="830" name="object 830"/>
          <p:cNvSpPr/>
          <p:nvPr/>
        </p:nvSpPr>
        <p:spPr>
          <a:xfrm>
            <a:off x="7011669" y="1292860"/>
            <a:ext cx="22860" cy="0"/>
          </a:xfrm>
          <a:custGeom>
            <a:avLst/>
            <a:gdLst/>
            <a:ahLst/>
            <a:cxnLst/>
            <a:rect l="l" t="t" r="r" b="b"/>
            <a:pathLst>
              <a:path w="22859">
                <a:moveTo>
                  <a:pt x="22859" y="0"/>
                </a:moveTo>
                <a:lnTo>
                  <a:pt x="0" y="0"/>
                </a:lnTo>
              </a:path>
            </a:pathLst>
          </a:custGeom>
          <a:ln w="22860">
            <a:solidFill>
              <a:srgbClr val="001F5F"/>
            </a:solidFill>
          </a:ln>
        </p:spPr>
        <p:txBody>
          <a:bodyPr wrap="square" lIns="0" tIns="0" rIns="0" bIns="0" rtlCol="0"/>
          <a:lstStyle/>
          <a:p>
            <a:endParaRPr/>
          </a:p>
        </p:txBody>
      </p:sp>
      <p:sp>
        <p:nvSpPr>
          <p:cNvPr id="831" name="object 831"/>
          <p:cNvSpPr/>
          <p:nvPr/>
        </p:nvSpPr>
        <p:spPr>
          <a:xfrm>
            <a:off x="6968490" y="1292860"/>
            <a:ext cx="21590" cy="0"/>
          </a:xfrm>
          <a:custGeom>
            <a:avLst/>
            <a:gdLst/>
            <a:ahLst/>
            <a:cxnLst/>
            <a:rect l="l" t="t" r="r" b="b"/>
            <a:pathLst>
              <a:path w="21590">
                <a:moveTo>
                  <a:pt x="21589" y="0"/>
                </a:moveTo>
                <a:lnTo>
                  <a:pt x="0" y="0"/>
                </a:lnTo>
              </a:path>
            </a:pathLst>
          </a:custGeom>
          <a:ln w="22860">
            <a:solidFill>
              <a:srgbClr val="001F5F"/>
            </a:solidFill>
          </a:ln>
        </p:spPr>
        <p:txBody>
          <a:bodyPr wrap="square" lIns="0" tIns="0" rIns="0" bIns="0" rtlCol="0"/>
          <a:lstStyle/>
          <a:p>
            <a:endParaRPr/>
          </a:p>
        </p:txBody>
      </p:sp>
      <p:sp>
        <p:nvSpPr>
          <p:cNvPr id="832" name="object 832"/>
          <p:cNvSpPr/>
          <p:nvPr/>
        </p:nvSpPr>
        <p:spPr>
          <a:xfrm>
            <a:off x="6924040" y="1292860"/>
            <a:ext cx="21590" cy="0"/>
          </a:xfrm>
          <a:custGeom>
            <a:avLst/>
            <a:gdLst/>
            <a:ahLst/>
            <a:cxnLst/>
            <a:rect l="l" t="t" r="r" b="b"/>
            <a:pathLst>
              <a:path w="21590">
                <a:moveTo>
                  <a:pt x="21589" y="0"/>
                </a:moveTo>
                <a:lnTo>
                  <a:pt x="0" y="0"/>
                </a:lnTo>
              </a:path>
            </a:pathLst>
          </a:custGeom>
          <a:ln w="22860">
            <a:solidFill>
              <a:srgbClr val="001F5F"/>
            </a:solidFill>
          </a:ln>
        </p:spPr>
        <p:txBody>
          <a:bodyPr wrap="square" lIns="0" tIns="0" rIns="0" bIns="0" rtlCol="0"/>
          <a:lstStyle/>
          <a:p>
            <a:endParaRPr/>
          </a:p>
        </p:txBody>
      </p:sp>
      <p:sp>
        <p:nvSpPr>
          <p:cNvPr id="833" name="object 833"/>
          <p:cNvSpPr/>
          <p:nvPr/>
        </p:nvSpPr>
        <p:spPr>
          <a:xfrm>
            <a:off x="6880859" y="1292860"/>
            <a:ext cx="21590" cy="0"/>
          </a:xfrm>
          <a:custGeom>
            <a:avLst/>
            <a:gdLst/>
            <a:ahLst/>
            <a:cxnLst/>
            <a:rect l="l" t="t" r="r" b="b"/>
            <a:pathLst>
              <a:path w="21590">
                <a:moveTo>
                  <a:pt x="21590" y="0"/>
                </a:moveTo>
                <a:lnTo>
                  <a:pt x="0" y="0"/>
                </a:lnTo>
              </a:path>
            </a:pathLst>
          </a:custGeom>
          <a:ln w="22860">
            <a:solidFill>
              <a:srgbClr val="001F5F"/>
            </a:solidFill>
          </a:ln>
        </p:spPr>
        <p:txBody>
          <a:bodyPr wrap="square" lIns="0" tIns="0" rIns="0" bIns="0" rtlCol="0"/>
          <a:lstStyle/>
          <a:p>
            <a:endParaRPr/>
          </a:p>
        </p:txBody>
      </p:sp>
      <p:sp>
        <p:nvSpPr>
          <p:cNvPr id="834" name="object 834"/>
          <p:cNvSpPr/>
          <p:nvPr/>
        </p:nvSpPr>
        <p:spPr>
          <a:xfrm>
            <a:off x="6836409" y="1292860"/>
            <a:ext cx="21590" cy="0"/>
          </a:xfrm>
          <a:custGeom>
            <a:avLst/>
            <a:gdLst/>
            <a:ahLst/>
            <a:cxnLst/>
            <a:rect l="l" t="t" r="r" b="b"/>
            <a:pathLst>
              <a:path w="21590">
                <a:moveTo>
                  <a:pt x="21590" y="0"/>
                </a:moveTo>
                <a:lnTo>
                  <a:pt x="0" y="0"/>
                </a:lnTo>
              </a:path>
            </a:pathLst>
          </a:custGeom>
          <a:ln w="22860">
            <a:solidFill>
              <a:srgbClr val="001F5F"/>
            </a:solidFill>
          </a:ln>
        </p:spPr>
        <p:txBody>
          <a:bodyPr wrap="square" lIns="0" tIns="0" rIns="0" bIns="0" rtlCol="0"/>
          <a:lstStyle/>
          <a:p>
            <a:endParaRPr/>
          </a:p>
        </p:txBody>
      </p:sp>
      <p:sp>
        <p:nvSpPr>
          <p:cNvPr id="835" name="object 835"/>
          <p:cNvSpPr/>
          <p:nvPr/>
        </p:nvSpPr>
        <p:spPr>
          <a:xfrm>
            <a:off x="6791959" y="1292860"/>
            <a:ext cx="22860" cy="0"/>
          </a:xfrm>
          <a:custGeom>
            <a:avLst/>
            <a:gdLst/>
            <a:ahLst/>
            <a:cxnLst/>
            <a:rect l="l" t="t" r="r" b="b"/>
            <a:pathLst>
              <a:path w="22859">
                <a:moveTo>
                  <a:pt x="22860" y="0"/>
                </a:moveTo>
                <a:lnTo>
                  <a:pt x="0" y="0"/>
                </a:lnTo>
              </a:path>
            </a:pathLst>
          </a:custGeom>
          <a:ln w="22860">
            <a:solidFill>
              <a:srgbClr val="001F5F"/>
            </a:solidFill>
          </a:ln>
        </p:spPr>
        <p:txBody>
          <a:bodyPr wrap="square" lIns="0" tIns="0" rIns="0" bIns="0" rtlCol="0"/>
          <a:lstStyle/>
          <a:p>
            <a:endParaRPr/>
          </a:p>
        </p:txBody>
      </p:sp>
      <p:sp>
        <p:nvSpPr>
          <p:cNvPr id="836" name="object 836"/>
          <p:cNvSpPr/>
          <p:nvPr/>
        </p:nvSpPr>
        <p:spPr>
          <a:xfrm>
            <a:off x="6748780" y="1292860"/>
            <a:ext cx="21590" cy="0"/>
          </a:xfrm>
          <a:custGeom>
            <a:avLst/>
            <a:gdLst/>
            <a:ahLst/>
            <a:cxnLst/>
            <a:rect l="l" t="t" r="r" b="b"/>
            <a:pathLst>
              <a:path w="21590">
                <a:moveTo>
                  <a:pt x="21590" y="0"/>
                </a:moveTo>
                <a:lnTo>
                  <a:pt x="0" y="0"/>
                </a:lnTo>
              </a:path>
            </a:pathLst>
          </a:custGeom>
          <a:ln w="22860">
            <a:solidFill>
              <a:srgbClr val="001F5F"/>
            </a:solidFill>
          </a:ln>
        </p:spPr>
        <p:txBody>
          <a:bodyPr wrap="square" lIns="0" tIns="0" rIns="0" bIns="0" rtlCol="0"/>
          <a:lstStyle/>
          <a:p>
            <a:endParaRPr/>
          </a:p>
        </p:txBody>
      </p:sp>
      <p:sp>
        <p:nvSpPr>
          <p:cNvPr id="837" name="object 837"/>
          <p:cNvSpPr/>
          <p:nvPr/>
        </p:nvSpPr>
        <p:spPr>
          <a:xfrm>
            <a:off x="6704330" y="1292860"/>
            <a:ext cx="22860" cy="0"/>
          </a:xfrm>
          <a:custGeom>
            <a:avLst/>
            <a:gdLst/>
            <a:ahLst/>
            <a:cxnLst/>
            <a:rect l="l" t="t" r="r" b="b"/>
            <a:pathLst>
              <a:path w="22859">
                <a:moveTo>
                  <a:pt x="22860" y="0"/>
                </a:moveTo>
                <a:lnTo>
                  <a:pt x="0" y="0"/>
                </a:lnTo>
              </a:path>
            </a:pathLst>
          </a:custGeom>
          <a:ln w="22860">
            <a:solidFill>
              <a:srgbClr val="001F5F"/>
            </a:solidFill>
          </a:ln>
        </p:spPr>
        <p:txBody>
          <a:bodyPr wrap="square" lIns="0" tIns="0" rIns="0" bIns="0" rtlCol="0"/>
          <a:lstStyle/>
          <a:p>
            <a:endParaRPr/>
          </a:p>
        </p:txBody>
      </p:sp>
      <p:sp>
        <p:nvSpPr>
          <p:cNvPr id="838" name="object 838"/>
          <p:cNvSpPr/>
          <p:nvPr/>
        </p:nvSpPr>
        <p:spPr>
          <a:xfrm>
            <a:off x="6661150" y="1292860"/>
            <a:ext cx="21590" cy="0"/>
          </a:xfrm>
          <a:custGeom>
            <a:avLst/>
            <a:gdLst/>
            <a:ahLst/>
            <a:cxnLst/>
            <a:rect l="l" t="t" r="r" b="b"/>
            <a:pathLst>
              <a:path w="21590">
                <a:moveTo>
                  <a:pt x="21590" y="0"/>
                </a:moveTo>
                <a:lnTo>
                  <a:pt x="0" y="0"/>
                </a:lnTo>
              </a:path>
            </a:pathLst>
          </a:custGeom>
          <a:ln w="22860">
            <a:solidFill>
              <a:srgbClr val="001F5F"/>
            </a:solidFill>
          </a:ln>
        </p:spPr>
        <p:txBody>
          <a:bodyPr wrap="square" lIns="0" tIns="0" rIns="0" bIns="0" rtlCol="0"/>
          <a:lstStyle/>
          <a:p>
            <a:endParaRPr/>
          </a:p>
        </p:txBody>
      </p:sp>
      <p:sp>
        <p:nvSpPr>
          <p:cNvPr id="839" name="object 839"/>
          <p:cNvSpPr/>
          <p:nvPr/>
        </p:nvSpPr>
        <p:spPr>
          <a:xfrm>
            <a:off x="6616700" y="1292860"/>
            <a:ext cx="21590" cy="0"/>
          </a:xfrm>
          <a:custGeom>
            <a:avLst/>
            <a:gdLst/>
            <a:ahLst/>
            <a:cxnLst/>
            <a:rect l="l" t="t" r="r" b="b"/>
            <a:pathLst>
              <a:path w="21590">
                <a:moveTo>
                  <a:pt x="21590" y="0"/>
                </a:moveTo>
                <a:lnTo>
                  <a:pt x="0" y="0"/>
                </a:lnTo>
              </a:path>
            </a:pathLst>
          </a:custGeom>
          <a:ln w="22860">
            <a:solidFill>
              <a:srgbClr val="001F5F"/>
            </a:solidFill>
          </a:ln>
        </p:spPr>
        <p:txBody>
          <a:bodyPr wrap="square" lIns="0" tIns="0" rIns="0" bIns="0" rtlCol="0"/>
          <a:lstStyle/>
          <a:p>
            <a:endParaRPr/>
          </a:p>
        </p:txBody>
      </p:sp>
      <p:sp>
        <p:nvSpPr>
          <p:cNvPr id="840" name="object 840"/>
          <p:cNvSpPr/>
          <p:nvPr/>
        </p:nvSpPr>
        <p:spPr>
          <a:xfrm>
            <a:off x="6572250" y="1292860"/>
            <a:ext cx="22860" cy="0"/>
          </a:xfrm>
          <a:custGeom>
            <a:avLst/>
            <a:gdLst/>
            <a:ahLst/>
            <a:cxnLst/>
            <a:rect l="l" t="t" r="r" b="b"/>
            <a:pathLst>
              <a:path w="22859">
                <a:moveTo>
                  <a:pt x="22859" y="0"/>
                </a:moveTo>
                <a:lnTo>
                  <a:pt x="0" y="0"/>
                </a:lnTo>
              </a:path>
            </a:pathLst>
          </a:custGeom>
          <a:ln w="22860">
            <a:solidFill>
              <a:srgbClr val="001F5F"/>
            </a:solidFill>
          </a:ln>
        </p:spPr>
        <p:txBody>
          <a:bodyPr wrap="square" lIns="0" tIns="0" rIns="0" bIns="0" rtlCol="0"/>
          <a:lstStyle/>
          <a:p>
            <a:endParaRPr/>
          </a:p>
        </p:txBody>
      </p:sp>
      <p:sp>
        <p:nvSpPr>
          <p:cNvPr id="841" name="object 841"/>
          <p:cNvSpPr/>
          <p:nvPr/>
        </p:nvSpPr>
        <p:spPr>
          <a:xfrm>
            <a:off x="6529069" y="1292860"/>
            <a:ext cx="21590" cy="0"/>
          </a:xfrm>
          <a:custGeom>
            <a:avLst/>
            <a:gdLst/>
            <a:ahLst/>
            <a:cxnLst/>
            <a:rect l="l" t="t" r="r" b="b"/>
            <a:pathLst>
              <a:path w="21590">
                <a:moveTo>
                  <a:pt x="21589" y="0"/>
                </a:moveTo>
                <a:lnTo>
                  <a:pt x="0" y="0"/>
                </a:lnTo>
              </a:path>
            </a:pathLst>
          </a:custGeom>
          <a:ln w="22860">
            <a:solidFill>
              <a:srgbClr val="001F5F"/>
            </a:solidFill>
          </a:ln>
        </p:spPr>
        <p:txBody>
          <a:bodyPr wrap="square" lIns="0" tIns="0" rIns="0" bIns="0" rtlCol="0"/>
          <a:lstStyle/>
          <a:p>
            <a:endParaRPr/>
          </a:p>
        </p:txBody>
      </p:sp>
      <p:sp>
        <p:nvSpPr>
          <p:cNvPr id="842" name="object 842"/>
          <p:cNvSpPr/>
          <p:nvPr/>
        </p:nvSpPr>
        <p:spPr>
          <a:xfrm>
            <a:off x="6484620" y="1292860"/>
            <a:ext cx="22860" cy="0"/>
          </a:xfrm>
          <a:custGeom>
            <a:avLst/>
            <a:gdLst/>
            <a:ahLst/>
            <a:cxnLst/>
            <a:rect l="l" t="t" r="r" b="b"/>
            <a:pathLst>
              <a:path w="22859">
                <a:moveTo>
                  <a:pt x="22859" y="0"/>
                </a:moveTo>
                <a:lnTo>
                  <a:pt x="0" y="0"/>
                </a:lnTo>
              </a:path>
            </a:pathLst>
          </a:custGeom>
          <a:ln w="22860">
            <a:solidFill>
              <a:srgbClr val="001F5F"/>
            </a:solidFill>
          </a:ln>
        </p:spPr>
        <p:txBody>
          <a:bodyPr wrap="square" lIns="0" tIns="0" rIns="0" bIns="0" rtlCol="0"/>
          <a:lstStyle/>
          <a:p>
            <a:endParaRPr/>
          </a:p>
        </p:txBody>
      </p:sp>
      <p:sp>
        <p:nvSpPr>
          <p:cNvPr id="843" name="object 843"/>
          <p:cNvSpPr/>
          <p:nvPr/>
        </p:nvSpPr>
        <p:spPr>
          <a:xfrm>
            <a:off x="6441440" y="1292860"/>
            <a:ext cx="21590" cy="0"/>
          </a:xfrm>
          <a:custGeom>
            <a:avLst/>
            <a:gdLst/>
            <a:ahLst/>
            <a:cxnLst/>
            <a:rect l="l" t="t" r="r" b="b"/>
            <a:pathLst>
              <a:path w="21589">
                <a:moveTo>
                  <a:pt x="21589" y="0"/>
                </a:moveTo>
                <a:lnTo>
                  <a:pt x="0" y="0"/>
                </a:lnTo>
              </a:path>
            </a:pathLst>
          </a:custGeom>
          <a:ln w="22860">
            <a:solidFill>
              <a:srgbClr val="001F5F"/>
            </a:solidFill>
          </a:ln>
        </p:spPr>
        <p:txBody>
          <a:bodyPr wrap="square" lIns="0" tIns="0" rIns="0" bIns="0" rtlCol="0"/>
          <a:lstStyle/>
          <a:p>
            <a:endParaRPr/>
          </a:p>
        </p:txBody>
      </p:sp>
      <p:sp>
        <p:nvSpPr>
          <p:cNvPr id="844" name="object 844"/>
          <p:cNvSpPr/>
          <p:nvPr/>
        </p:nvSpPr>
        <p:spPr>
          <a:xfrm>
            <a:off x="6396990" y="1292860"/>
            <a:ext cx="21590" cy="0"/>
          </a:xfrm>
          <a:custGeom>
            <a:avLst/>
            <a:gdLst/>
            <a:ahLst/>
            <a:cxnLst/>
            <a:rect l="l" t="t" r="r" b="b"/>
            <a:pathLst>
              <a:path w="21589">
                <a:moveTo>
                  <a:pt x="21589" y="0"/>
                </a:moveTo>
                <a:lnTo>
                  <a:pt x="0" y="0"/>
                </a:lnTo>
              </a:path>
            </a:pathLst>
          </a:custGeom>
          <a:ln w="22860">
            <a:solidFill>
              <a:srgbClr val="001F5F"/>
            </a:solidFill>
          </a:ln>
        </p:spPr>
        <p:txBody>
          <a:bodyPr wrap="square" lIns="0" tIns="0" rIns="0" bIns="0" rtlCol="0"/>
          <a:lstStyle/>
          <a:p>
            <a:endParaRPr/>
          </a:p>
        </p:txBody>
      </p:sp>
      <p:sp>
        <p:nvSpPr>
          <p:cNvPr id="845" name="object 845"/>
          <p:cNvSpPr/>
          <p:nvPr/>
        </p:nvSpPr>
        <p:spPr>
          <a:xfrm>
            <a:off x="6353809" y="1292860"/>
            <a:ext cx="21590" cy="0"/>
          </a:xfrm>
          <a:custGeom>
            <a:avLst/>
            <a:gdLst/>
            <a:ahLst/>
            <a:cxnLst/>
            <a:rect l="l" t="t" r="r" b="b"/>
            <a:pathLst>
              <a:path w="21589">
                <a:moveTo>
                  <a:pt x="21589" y="0"/>
                </a:moveTo>
                <a:lnTo>
                  <a:pt x="0" y="0"/>
                </a:lnTo>
              </a:path>
            </a:pathLst>
          </a:custGeom>
          <a:ln w="22860">
            <a:solidFill>
              <a:srgbClr val="001F5F"/>
            </a:solidFill>
          </a:ln>
        </p:spPr>
        <p:txBody>
          <a:bodyPr wrap="square" lIns="0" tIns="0" rIns="0" bIns="0" rtlCol="0"/>
          <a:lstStyle/>
          <a:p>
            <a:endParaRPr/>
          </a:p>
        </p:txBody>
      </p:sp>
      <p:sp>
        <p:nvSpPr>
          <p:cNvPr id="846" name="object 846"/>
          <p:cNvSpPr/>
          <p:nvPr/>
        </p:nvSpPr>
        <p:spPr>
          <a:xfrm>
            <a:off x="6309359" y="1292860"/>
            <a:ext cx="21590" cy="0"/>
          </a:xfrm>
          <a:custGeom>
            <a:avLst/>
            <a:gdLst/>
            <a:ahLst/>
            <a:cxnLst/>
            <a:rect l="l" t="t" r="r" b="b"/>
            <a:pathLst>
              <a:path w="21589">
                <a:moveTo>
                  <a:pt x="21589" y="0"/>
                </a:moveTo>
                <a:lnTo>
                  <a:pt x="0" y="0"/>
                </a:lnTo>
              </a:path>
            </a:pathLst>
          </a:custGeom>
          <a:ln w="22860">
            <a:solidFill>
              <a:srgbClr val="001F5F"/>
            </a:solidFill>
          </a:ln>
        </p:spPr>
        <p:txBody>
          <a:bodyPr wrap="square" lIns="0" tIns="0" rIns="0" bIns="0" rtlCol="0"/>
          <a:lstStyle/>
          <a:p>
            <a:endParaRPr/>
          </a:p>
        </p:txBody>
      </p:sp>
      <p:sp>
        <p:nvSpPr>
          <p:cNvPr id="847" name="object 847"/>
          <p:cNvSpPr/>
          <p:nvPr/>
        </p:nvSpPr>
        <p:spPr>
          <a:xfrm>
            <a:off x="6264909" y="1292860"/>
            <a:ext cx="22860" cy="0"/>
          </a:xfrm>
          <a:custGeom>
            <a:avLst/>
            <a:gdLst/>
            <a:ahLst/>
            <a:cxnLst/>
            <a:rect l="l" t="t" r="r" b="b"/>
            <a:pathLst>
              <a:path w="22860">
                <a:moveTo>
                  <a:pt x="22860" y="0"/>
                </a:moveTo>
                <a:lnTo>
                  <a:pt x="0" y="0"/>
                </a:lnTo>
              </a:path>
            </a:pathLst>
          </a:custGeom>
          <a:ln w="22860">
            <a:solidFill>
              <a:srgbClr val="001F5F"/>
            </a:solidFill>
          </a:ln>
        </p:spPr>
        <p:txBody>
          <a:bodyPr wrap="square" lIns="0" tIns="0" rIns="0" bIns="0" rtlCol="0"/>
          <a:lstStyle/>
          <a:p>
            <a:endParaRPr/>
          </a:p>
        </p:txBody>
      </p:sp>
      <p:sp>
        <p:nvSpPr>
          <p:cNvPr id="848" name="object 848"/>
          <p:cNvSpPr/>
          <p:nvPr/>
        </p:nvSpPr>
        <p:spPr>
          <a:xfrm>
            <a:off x="6221729" y="1292860"/>
            <a:ext cx="21590" cy="0"/>
          </a:xfrm>
          <a:custGeom>
            <a:avLst/>
            <a:gdLst/>
            <a:ahLst/>
            <a:cxnLst/>
            <a:rect l="l" t="t" r="r" b="b"/>
            <a:pathLst>
              <a:path w="21589">
                <a:moveTo>
                  <a:pt x="21590" y="0"/>
                </a:moveTo>
                <a:lnTo>
                  <a:pt x="0" y="0"/>
                </a:lnTo>
              </a:path>
            </a:pathLst>
          </a:custGeom>
          <a:ln w="22860">
            <a:solidFill>
              <a:srgbClr val="001F5F"/>
            </a:solidFill>
          </a:ln>
        </p:spPr>
        <p:txBody>
          <a:bodyPr wrap="square" lIns="0" tIns="0" rIns="0" bIns="0" rtlCol="0"/>
          <a:lstStyle/>
          <a:p>
            <a:endParaRPr/>
          </a:p>
        </p:txBody>
      </p:sp>
      <p:sp>
        <p:nvSpPr>
          <p:cNvPr id="849" name="object 849"/>
          <p:cNvSpPr/>
          <p:nvPr/>
        </p:nvSpPr>
        <p:spPr>
          <a:xfrm>
            <a:off x="6177279" y="1292860"/>
            <a:ext cx="22860" cy="0"/>
          </a:xfrm>
          <a:custGeom>
            <a:avLst/>
            <a:gdLst/>
            <a:ahLst/>
            <a:cxnLst/>
            <a:rect l="l" t="t" r="r" b="b"/>
            <a:pathLst>
              <a:path w="22860">
                <a:moveTo>
                  <a:pt x="22860" y="0"/>
                </a:moveTo>
                <a:lnTo>
                  <a:pt x="0" y="0"/>
                </a:lnTo>
              </a:path>
            </a:pathLst>
          </a:custGeom>
          <a:ln w="22860">
            <a:solidFill>
              <a:srgbClr val="001F5F"/>
            </a:solidFill>
          </a:ln>
        </p:spPr>
        <p:txBody>
          <a:bodyPr wrap="square" lIns="0" tIns="0" rIns="0" bIns="0" rtlCol="0"/>
          <a:lstStyle/>
          <a:p>
            <a:endParaRPr/>
          </a:p>
        </p:txBody>
      </p:sp>
      <p:sp>
        <p:nvSpPr>
          <p:cNvPr id="850" name="object 850"/>
          <p:cNvSpPr/>
          <p:nvPr/>
        </p:nvSpPr>
        <p:spPr>
          <a:xfrm>
            <a:off x="6134100" y="1292860"/>
            <a:ext cx="21590" cy="0"/>
          </a:xfrm>
          <a:custGeom>
            <a:avLst/>
            <a:gdLst/>
            <a:ahLst/>
            <a:cxnLst/>
            <a:rect l="l" t="t" r="r" b="b"/>
            <a:pathLst>
              <a:path w="21589">
                <a:moveTo>
                  <a:pt x="21589" y="0"/>
                </a:moveTo>
                <a:lnTo>
                  <a:pt x="0" y="0"/>
                </a:lnTo>
              </a:path>
            </a:pathLst>
          </a:custGeom>
          <a:ln w="22860">
            <a:solidFill>
              <a:srgbClr val="001F5F"/>
            </a:solidFill>
          </a:ln>
        </p:spPr>
        <p:txBody>
          <a:bodyPr wrap="square" lIns="0" tIns="0" rIns="0" bIns="0" rtlCol="0"/>
          <a:lstStyle/>
          <a:p>
            <a:endParaRPr/>
          </a:p>
        </p:txBody>
      </p:sp>
      <p:sp>
        <p:nvSpPr>
          <p:cNvPr id="851" name="object 851"/>
          <p:cNvSpPr/>
          <p:nvPr/>
        </p:nvSpPr>
        <p:spPr>
          <a:xfrm>
            <a:off x="6089650" y="1292860"/>
            <a:ext cx="21590" cy="0"/>
          </a:xfrm>
          <a:custGeom>
            <a:avLst/>
            <a:gdLst/>
            <a:ahLst/>
            <a:cxnLst/>
            <a:rect l="l" t="t" r="r" b="b"/>
            <a:pathLst>
              <a:path w="21589">
                <a:moveTo>
                  <a:pt x="21589" y="0"/>
                </a:moveTo>
                <a:lnTo>
                  <a:pt x="0" y="0"/>
                </a:lnTo>
              </a:path>
            </a:pathLst>
          </a:custGeom>
          <a:ln w="22860">
            <a:solidFill>
              <a:srgbClr val="001F5F"/>
            </a:solidFill>
          </a:ln>
        </p:spPr>
        <p:txBody>
          <a:bodyPr wrap="square" lIns="0" tIns="0" rIns="0" bIns="0" rtlCol="0"/>
          <a:lstStyle/>
          <a:p>
            <a:endParaRPr/>
          </a:p>
        </p:txBody>
      </p:sp>
      <p:sp>
        <p:nvSpPr>
          <p:cNvPr id="852" name="object 852"/>
          <p:cNvSpPr/>
          <p:nvPr/>
        </p:nvSpPr>
        <p:spPr>
          <a:xfrm>
            <a:off x="6046470" y="1292860"/>
            <a:ext cx="21590" cy="0"/>
          </a:xfrm>
          <a:custGeom>
            <a:avLst/>
            <a:gdLst/>
            <a:ahLst/>
            <a:cxnLst/>
            <a:rect l="l" t="t" r="r" b="b"/>
            <a:pathLst>
              <a:path w="21589">
                <a:moveTo>
                  <a:pt x="21589" y="0"/>
                </a:moveTo>
                <a:lnTo>
                  <a:pt x="0" y="0"/>
                </a:lnTo>
              </a:path>
            </a:pathLst>
          </a:custGeom>
          <a:ln w="22860">
            <a:solidFill>
              <a:srgbClr val="001F5F"/>
            </a:solidFill>
          </a:ln>
        </p:spPr>
        <p:txBody>
          <a:bodyPr wrap="square" lIns="0" tIns="0" rIns="0" bIns="0" rtlCol="0"/>
          <a:lstStyle/>
          <a:p>
            <a:endParaRPr/>
          </a:p>
        </p:txBody>
      </p:sp>
      <p:sp>
        <p:nvSpPr>
          <p:cNvPr id="853" name="object 853"/>
          <p:cNvSpPr/>
          <p:nvPr/>
        </p:nvSpPr>
        <p:spPr>
          <a:xfrm>
            <a:off x="6002020" y="1292860"/>
            <a:ext cx="21590" cy="0"/>
          </a:xfrm>
          <a:custGeom>
            <a:avLst/>
            <a:gdLst/>
            <a:ahLst/>
            <a:cxnLst/>
            <a:rect l="l" t="t" r="r" b="b"/>
            <a:pathLst>
              <a:path w="21589">
                <a:moveTo>
                  <a:pt x="21589" y="0"/>
                </a:moveTo>
                <a:lnTo>
                  <a:pt x="0" y="0"/>
                </a:lnTo>
              </a:path>
            </a:pathLst>
          </a:custGeom>
          <a:ln w="22860">
            <a:solidFill>
              <a:srgbClr val="001F5F"/>
            </a:solidFill>
          </a:ln>
        </p:spPr>
        <p:txBody>
          <a:bodyPr wrap="square" lIns="0" tIns="0" rIns="0" bIns="0" rtlCol="0"/>
          <a:lstStyle/>
          <a:p>
            <a:endParaRPr/>
          </a:p>
        </p:txBody>
      </p:sp>
      <p:sp>
        <p:nvSpPr>
          <p:cNvPr id="854" name="object 854"/>
          <p:cNvSpPr/>
          <p:nvPr/>
        </p:nvSpPr>
        <p:spPr>
          <a:xfrm>
            <a:off x="5957570" y="1292860"/>
            <a:ext cx="22860" cy="0"/>
          </a:xfrm>
          <a:custGeom>
            <a:avLst/>
            <a:gdLst/>
            <a:ahLst/>
            <a:cxnLst/>
            <a:rect l="l" t="t" r="r" b="b"/>
            <a:pathLst>
              <a:path w="22860">
                <a:moveTo>
                  <a:pt x="22859" y="0"/>
                </a:moveTo>
                <a:lnTo>
                  <a:pt x="0" y="0"/>
                </a:lnTo>
              </a:path>
            </a:pathLst>
          </a:custGeom>
          <a:ln w="22860">
            <a:solidFill>
              <a:srgbClr val="001F5F"/>
            </a:solidFill>
          </a:ln>
        </p:spPr>
        <p:txBody>
          <a:bodyPr wrap="square" lIns="0" tIns="0" rIns="0" bIns="0" rtlCol="0"/>
          <a:lstStyle/>
          <a:p>
            <a:endParaRPr/>
          </a:p>
        </p:txBody>
      </p:sp>
      <p:sp>
        <p:nvSpPr>
          <p:cNvPr id="855" name="object 855"/>
          <p:cNvSpPr/>
          <p:nvPr/>
        </p:nvSpPr>
        <p:spPr>
          <a:xfrm>
            <a:off x="5914390" y="1292860"/>
            <a:ext cx="21590" cy="0"/>
          </a:xfrm>
          <a:custGeom>
            <a:avLst/>
            <a:gdLst/>
            <a:ahLst/>
            <a:cxnLst/>
            <a:rect l="l" t="t" r="r" b="b"/>
            <a:pathLst>
              <a:path w="21589">
                <a:moveTo>
                  <a:pt x="21589" y="0"/>
                </a:moveTo>
                <a:lnTo>
                  <a:pt x="0" y="0"/>
                </a:lnTo>
              </a:path>
            </a:pathLst>
          </a:custGeom>
          <a:ln w="22860">
            <a:solidFill>
              <a:srgbClr val="001F5F"/>
            </a:solidFill>
          </a:ln>
        </p:spPr>
        <p:txBody>
          <a:bodyPr wrap="square" lIns="0" tIns="0" rIns="0" bIns="0" rtlCol="0"/>
          <a:lstStyle/>
          <a:p>
            <a:endParaRPr/>
          </a:p>
        </p:txBody>
      </p:sp>
      <p:sp>
        <p:nvSpPr>
          <p:cNvPr id="856" name="object 856"/>
          <p:cNvSpPr/>
          <p:nvPr/>
        </p:nvSpPr>
        <p:spPr>
          <a:xfrm>
            <a:off x="5869940" y="1292860"/>
            <a:ext cx="21590" cy="0"/>
          </a:xfrm>
          <a:custGeom>
            <a:avLst/>
            <a:gdLst/>
            <a:ahLst/>
            <a:cxnLst/>
            <a:rect l="l" t="t" r="r" b="b"/>
            <a:pathLst>
              <a:path w="21589">
                <a:moveTo>
                  <a:pt x="21589" y="0"/>
                </a:moveTo>
                <a:lnTo>
                  <a:pt x="0" y="0"/>
                </a:lnTo>
              </a:path>
            </a:pathLst>
          </a:custGeom>
          <a:ln w="22860">
            <a:solidFill>
              <a:srgbClr val="001F5F"/>
            </a:solidFill>
          </a:ln>
        </p:spPr>
        <p:txBody>
          <a:bodyPr wrap="square" lIns="0" tIns="0" rIns="0" bIns="0" rtlCol="0"/>
          <a:lstStyle/>
          <a:p>
            <a:endParaRPr/>
          </a:p>
        </p:txBody>
      </p:sp>
      <p:sp>
        <p:nvSpPr>
          <p:cNvPr id="857" name="object 857"/>
          <p:cNvSpPr/>
          <p:nvPr/>
        </p:nvSpPr>
        <p:spPr>
          <a:xfrm>
            <a:off x="5826759" y="1292860"/>
            <a:ext cx="21590" cy="0"/>
          </a:xfrm>
          <a:custGeom>
            <a:avLst/>
            <a:gdLst/>
            <a:ahLst/>
            <a:cxnLst/>
            <a:rect l="l" t="t" r="r" b="b"/>
            <a:pathLst>
              <a:path w="21589">
                <a:moveTo>
                  <a:pt x="21589" y="0"/>
                </a:moveTo>
                <a:lnTo>
                  <a:pt x="0" y="0"/>
                </a:lnTo>
              </a:path>
            </a:pathLst>
          </a:custGeom>
          <a:ln w="22860">
            <a:solidFill>
              <a:srgbClr val="001F5F"/>
            </a:solidFill>
          </a:ln>
        </p:spPr>
        <p:txBody>
          <a:bodyPr wrap="square" lIns="0" tIns="0" rIns="0" bIns="0" rtlCol="0"/>
          <a:lstStyle/>
          <a:p>
            <a:endParaRPr/>
          </a:p>
        </p:txBody>
      </p:sp>
      <p:sp>
        <p:nvSpPr>
          <p:cNvPr id="858" name="object 858"/>
          <p:cNvSpPr/>
          <p:nvPr/>
        </p:nvSpPr>
        <p:spPr>
          <a:xfrm>
            <a:off x="5782309" y="1292860"/>
            <a:ext cx="21590" cy="0"/>
          </a:xfrm>
          <a:custGeom>
            <a:avLst/>
            <a:gdLst/>
            <a:ahLst/>
            <a:cxnLst/>
            <a:rect l="l" t="t" r="r" b="b"/>
            <a:pathLst>
              <a:path w="21589">
                <a:moveTo>
                  <a:pt x="21589" y="0"/>
                </a:moveTo>
                <a:lnTo>
                  <a:pt x="0" y="0"/>
                </a:lnTo>
              </a:path>
            </a:pathLst>
          </a:custGeom>
          <a:ln w="22860">
            <a:solidFill>
              <a:srgbClr val="001F5F"/>
            </a:solidFill>
          </a:ln>
        </p:spPr>
        <p:txBody>
          <a:bodyPr wrap="square" lIns="0" tIns="0" rIns="0" bIns="0" rtlCol="0"/>
          <a:lstStyle/>
          <a:p>
            <a:endParaRPr/>
          </a:p>
        </p:txBody>
      </p:sp>
      <p:sp>
        <p:nvSpPr>
          <p:cNvPr id="859" name="object 859"/>
          <p:cNvSpPr/>
          <p:nvPr/>
        </p:nvSpPr>
        <p:spPr>
          <a:xfrm>
            <a:off x="5737859" y="1292860"/>
            <a:ext cx="22860" cy="0"/>
          </a:xfrm>
          <a:custGeom>
            <a:avLst/>
            <a:gdLst/>
            <a:ahLst/>
            <a:cxnLst/>
            <a:rect l="l" t="t" r="r" b="b"/>
            <a:pathLst>
              <a:path w="22860">
                <a:moveTo>
                  <a:pt x="22860" y="0"/>
                </a:moveTo>
                <a:lnTo>
                  <a:pt x="0" y="0"/>
                </a:lnTo>
              </a:path>
            </a:pathLst>
          </a:custGeom>
          <a:ln w="22860">
            <a:solidFill>
              <a:srgbClr val="001F5F"/>
            </a:solidFill>
          </a:ln>
        </p:spPr>
        <p:txBody>
          <a:bodyPr wrap="square" lIns="0" tIns="0" rIns="0" bIns="0" rtlCol="0"/>
          <a:lstStyle/>
          <a:p>
            <a:endParaRPr/>
          </a:p>
        </p:txBody>
      </p:sp>
      <p:sp>
        <p:nvSpPr>
          <p:cNvPr id="860" name="object 860"/>
          <p:cNvSpPr/>
          <p:nvPr/>
        </p:nvSpPr>
        <p:spPr>
          <a:xfrm>
            <a:off x="5694679" y="1292860"/>
            <a:ext cx="21590" cy="0"/>
          </a:xfrm>
          <a:custGeom>
            <a:avLst/>
            <a:gdLst/>
            <a:ahLst/>
            <a:cxnLst/>
            <a:rect l="l" t="t" r="r" b="b"/>
            <a:pathLst>
              <a:path w="21589">
                <a:moveTo>
                  <a:pt x="21590" y="0"/>
                </a:moveTo>
                <a:lnTo>
                  <a:pt x="0" y="0"/>
                </a:lnTo>
              </a:path>
            </a:pathLst>
          </a:custGeom>
          <a:ln w="22860">
            <a:solidFill>
              <a:srgbClr val="001F5F"/>
            </a:solidFill>
          </a:ln>
        </p:spPr>
        <p:txBody>
          <a:bodyPr wrap="square" lIns="0" tIns="0" rIns="0" bIns="0" rtlCol="0"/>
          <a:lstStyle/>
          <a:p>
            <a:endParaRPr/>
          </a:p>
        </p:txBody>
      </p:sp>
      <p:sp>
        <p:nvSpPr>
          <p:cNvPr id="861" name="object 861"/>
          <p:cNvSpPr/>
          <p:nvPr/>
        </p:nvSpPr>
        <p:spPr>
          <a:xfrm>
            <a:off x="5650229" y="1292860"/>
            <a:ext cx="22860" cy="0"/>
          </a:xfrm>
          <a:custGeom>
            <a:avLst/>
            <a:gdLst/>
            <a:ahLst/>
            <a:cxnLst/>
            <a:rect l="l" t="t" r="r" b="b"/>
            <a:pathLst>
              <a:path w="22860">
                <a:moveTo>
                  <a:pt x="22860" y="0"/>
                </a:moveTo>
                <a:lnTo>
                  <a:pt x="0" y="0"/>
                </a:lnTo>
              </a:path>
            </a:pathLst>
          </a:custGeom>
          <a:ln w="22860">
            <a:solidFill>
              <a:srgbClr val="001F5F"/>
            </a:solidFill>
          </a:ln>
        </p:spPr>
        <p:txBody>
          <a:bodyPr wrap="square" lIns="0" tIns="0" rIns="0" bIns="0" rtlCol="0"/>
          <a:lstStyle/>
          <a:p>
            <a:endParaRPr/>
          </a:p>
        </p:txBody>
      </p:sp>
      <p:sp>
        <p:nvSpPr>
          <p:cNvPr id="862" name="object 862"/>
          <p:cNvSpPr/>
          <p:nvPr/>
        </p:nvSpPr>
        <p:spPr>
          <a:xfrm>
            <a:off x="5607050" y="1292860"/>
            <a:ext cx="21590" cy="0"/>
          </a:xfrm>
          <a:custGeom>
            <a:avLst/>
            <a:gdLst/>
            <a:ahLst/>
            <a:cxnLst/>
            <a:rect l="l" t="t" r="r" b="b"/>
            <a:pathLst>
              <a:path w="21589">
                <a:moveTo>
                  <a:pt x="21589" y="0"/>
                </a:moveTo>
                <a:lnTo>
                  <a:pt x="0" y="0"/>
                </a:lnTo>
              </a:path>
            </a:pathLst>
          </a:custGeom>
          <a:ln w="22860">
            <a:solidFill>
              <a:srgbClr val="001F5F"/>
            </a:solidFill>
          </a:ln>
        </p:spPr>
        <p:txBody>
          <a:bodyPr wrap="square" lIns="0" tIns="0" rIns="0" bIns="0" rtlCol="0"/>
          <a:lstStyle/>
          <a:p>
            <a:endParaRPr/>
          </a:p>
        </p:txBody>
      </p:sp>
      <p:sp>
        <p:nvSpPr>
          <p:cNvPr id="863" name="object 863"/>
          <p:cNvSpPr/>
          <p:nvPr/>
        </p:nvSpPr>
        <p:spPr>
          <a:xfrm>
            <a:off x="5562600" y="1292860"/>
            <a:ext cx="21590" cy="0"/>
          </a:xfrm>
          <a:custGeom>
            <a:avLst/>
            <a:gdLst/>
            <a:ahLst/>
            <a:cxnLst/>
            <a:rect l="l" t="t" r="r" b="b"/>
            <a:pathLst>
              <a:path w="21589">
                <a:moveTo>
                  <a:pt x="21589" y="0"/>
                </a:moveTo>
                <a:lnTo>
                  <a:pt x="0" y="0"/>
                </a:lnTo>
              </a:path>
            </a:pathLst>
          </a:custGeom>
          <a:ln w="22860">
            <a:solidFill>
              <a:srgbClr val="001F5F"/>
            </a:solidFill>
          </a:ln>
        </p:spPr>
        <p:txBody>
          <a:bodyPr wrap="square" lIns="0" tIns="0" rIns="0" bIns="0" rtlCol="0"/>
          <a:lstStyle/>
          <a:p>
            <a:endParaRPr/>
          </a:p>
        </p:txBody>
      </p:sp>
      <p:sp>
        <p:nvSpPr>
          <p:cNvPr id="864" name="object 864"/>
          <p:cNvSpPr/>
          <p:nvPr/>
        </p:nvSpPr>
        <p:spPr>
          <a:xfrm>
            <a:off x="5519420" y="1292860"/>
            <a:ext cx="21590" cy="0"/>
          </a:xfrm>
          <a:custGeom>
            <a:avLst/>
            <a:gdLst/>
            <a:ahLst/>
            <a:cxnLst/>
            <a:rect l="l" t="t" r="r" b="b"/>
            <a:pathLst>
              <a:path w="21589">
                <a:moveTo>
                  <a:pt x="21589" y="0"/>
                </a:moveTo>
                <a:lnTo>
                  <a:pt x="0" y="0"/>
                </a:lnTo>
              </a:path>
            </a:pathLst>
          </a:custGeom>
          <a:ln w="22860">
            <a:solidFill>
              <a:srgbClr val="001F5F"/>
            </a:solidFill>
          </a:ln>
        </p:spPr>
        <p:txBody>
          <a:bodyPr wrap="square" lIns="0" tIns="0" rIns="0" bIns="0" rtlCol="0"/>
          <a:lstStyle/>
          <a:p>
            <a:endParaRPr/>
          </a:p>
        </p:txBody>
      </p:sp>
      <p:sp>
        <p:nvSpPr>
          <p:cNvPr id="865" name="object 865"/>
          <p:cNvSpPr/>
          <p:nvPr/>
        </p:nvSpPr>
        <p:spPr>
          <a:xfrm>
            <a:off x="5474970" y="1292860"/>
            <a:ext cx="21590" cy="0"/>
          </a:xfrm>
          <a:custGeom>
            <a:avLst/>
            <a:gdLst/>
            <a:ahLst/>
            <a:cxnLst/>
            <a:rect l="l" t="t" r="r" b="b"/>
            <a:pathLst>
              <a:path w="21589">
                <a:moveTo>
                  <a:pt x="21589" y="0"/>
                </a:moveTo>
                <a:lnTo>
                  <a:pt x="0" y="0"/>
                </a:lnTo>
              </a:path>
            </a:pathLst>
          </a:custGeom>
          <a:ln w="22860">
            <a:solidFill>
              <a:srgbClr val="001F5F"/>
            </a:solidFill>
          </a:ln>
        </p:spPr>
        <p:txBody>
          <a:bodyPr wrap="square" lIns="0" tIns="0" rIns="0" bIns="0" rtlCol="0"/>
          <a:lstStyle/>
          <a:p>
            <a:endParaRPr/>
          </a:p>
        </p:txBody>
      </p:sp>
      <p:sp>
        <p:nvSpPr>
          <p:cNvPr id="866" name="object 866"/>
          <p:cNvSpPr/>
          <p:nvPr/>
        </p:nvSpPr>
        <p:spPr>
          <a:xfrm>
            <a:off x="5430520" y="1292860"/>
            <a:ext cx="22860" cy="0"/>
          </a:xfrm>
          <a:custGeom>
            <a:avLst/>
            <a:gdLst/>
            <a:ahLst/>
            <a:cxnLst/>
            <a:rect l="l" t="t" r="r" b="b"/>
            <a:pathLst>
              <a:path w="22860">
                <a:moveTo>
                  <a:pt x="22859" y="0"/>
                </a:moveTo>
                <a:lnTo>
                  <a:pt x="0" y="0"/>
                </a:lnTo>
              </a:path>
            </a:pathLst>
          </a:custGeom>
          <a:ln w="22860">
            <a:solidFill>
              <a:srgbClr val="001F5F"/>
            </a:solidFill>
          </a:ln>
        </p:spPr>
        <p:txBody>
          <a:bodyPr wrap="square" lIns="0" tIns="0" rIns="0" bIns="0" rtlCol="0"/>
          <a:lstStyle/>
          <a:p>
            <a:endParaRPr/>
          </a:p>
        </p:txBody>
      </p:sp>
      <p:sp>
        <p:nvSpPr>
          <p:cNvPr id="867" name="object 867"/>
          <p:cNvSpPr/>
          <p:nvPr/>
        </p:nvSpPr>
        <p:spPr>
          <a:xfrm>
            <a:off x="5387340" y="1292860"/>
            <a:ext cx="21590" cy="0"/>
          </a:xfrm>
          <a:custGeom>
            <a:avLst/>
            <a:gdLst/>
            <a:ahLst/>
            <a:cxnLst/>
            <a:rect l="l" t="t" r="r" b="b"/>
            <a:pathLst>
              <a:path w="21589">
                <a:moveTo>
                  <a:pt x="21589" y="0"/>
                </a:moveTo>
                <a:lnTo>
                  <a:pt x="0" y="0"/>
                </a:lnTo>
              </a:path>
            </a:pathLst>
          </a:custGeom>
          <a:ln w="22860">
            <a:solidFill>
              <a:srgbClr val="001F5F"/>
            </a:solidFill>
          </a:ln>
        </p:spPr>
        <p:txBody>
          <a:bodyPr wrap="square" lIns="0" tIns="0" rIns="0" bIns="0" rtlCol="0"/>
          <a:lstStyle/>
          <a:p>
            <a:endParaRPr/>
          </a:p>
        </p:txBody>
      </p:sp>
      <p:sp>
        <p:nvSpPr>
          <p:cNvPr id="868" name="object 868"/>
          <p:cNvSpPr/>
          <p:nvPr/>
        </p:nvSpPr>
        <p:spPr>
          <a:xfrm>
            <a:off x="5342890" y="1292860"/>
            <a:ext cx="21590" cy="0"/>
          </a:xfrm>
          <a:custGeom>
            <a:avLst/>
            <a:gdLst/>
            <a:ahLst/>
            <a:cxnLst/>
            <a:rect l="l" t="t" r="r" b="b"/>
            <a:pathLst>
              <a:path w="21589">
                <a:moveTo>
                  <a:pt x="21589" y="0"/>
                </a:moveTo>
                <a:lnTo>
                  <a:pt x="0" y="0"/>
                </a:lnTo>
              </a:path>
            </a:pathLst>
          </a:custGeom>
          <a:ln w="22860">
            <a:solidFill>
              <a:srgbClr val="001F5F"/>
            </a:solidFill>
          </a:ln>
        </p:spPr>
        <p:txBody>
          <a:bodyPr wrap="square" lIns="0" tIns="0" rIns="0" bIns="0" rtlCol="0"/>
          <a:lstStyle/>
          <a:p>
            <a:endParaRPr/>
          </a:p>
        </p:txBody>
      </p:sp>
      <p:sp>
        <p:nvSpPr>
          <p:cNvPr id="869" name="object 869"/>
          <p:cNvSpPr/>
          <p:nvPr/>
        </p:nvSpPr>
        <p:spPr>
          <a:xfrm>
            <a:off x="5299709" y="1292860"/>
            <a:ext cx="21590" cy="0"/>
          </a:xfrm>
          <a:custGeom>
            <a:avLst/>
            <a:gdLst/>
            <a:ahLst/>
            <a:cxnLst/>
            <a:rect l="l" t="t" r="r" b="b"/>
            <a:pathLst>
              <a:path w="21589">
                <a:moveTo>
                  <a:pt x="21589" y="0"/>
                </a:moveTo>
                <a:lnTo>
                  <a:pt x="0" y="0"/>
                </a:lnTo>
              </a:path>
            </a:pathLst>
          </a:custGeom>
          <a:ln w="22860">
            <a:solidFill>
              <a:srgbClr val="001F5F"/>
            </a:solidFill>
          </a:ln>
        </p:spPr>
        <p:txBody>
          <a:bodyPr wrap="square" lIns="0" tIns="0" rIns="0" bIns="0" rtlCol="0"/>
          <a:lstStyle/>
          <a:p>
            <a:endParaRPr/>
          </a:p>
        </p:txBody>
      </p:sp>
      <p:sp>
        <p:nvSpPr>
          <p:cNvPr id="870" name="object 870"/>
          <p:cNvSpPr/>
          <p:nvPr/>
        </p:nvSpPr>
        <p:spPr>
          <a:xfrm>
            <a:off x="5255259" y="1292860"/>
            <a:ext cx="21590" cy="0"/>
          </a:xfrm>
          <a:custGeom>
            <a:avLst/>
            <a:gdLst/>
            <a:ahLst/>
            <a:cxnLst/>
            <a:rect l="l" t="t" r="r" b="b"/>
            <a:pathLst>
              <a:path w="21589">
                <a:moveTo>
                  <a:pt x="21589" y="0"/>
                </a:moveTo>
                <a:lnTo>
                  <a:pt x="0" y="0"/>
                </a:lnTo>
              </a:path>
            </a:pathLst>
          </a:custGeom>
          <a:ln w="22860">
            <a:solidFill>
              <a:srgbClr val="001F5F"/>
            </a:solidFill>
          </a:ln>
        </p:spPr>
        <p:txBody>
          <a:bodyPr wrap="square" lIns="0" tIns="0" rIns="0" bIns="0" rtlCol="0"/>
          <a:lstStyle/>
          <a:p>
            <a:endParaRPr/>
          </a:p>
        </p:txBody>
      </p:sp>
      <p:sp>
        <p:nvSpPr>
          <p:cNvPr id="871" name="object 871"/>
          <p:cNvSpPr/>
          <p:nvPr/>
        </p:nvSpPr>
        <p:spPr>
          <a:xfrm>
            <a:off x="5210809" y="1292860"/>
            <a:ext cx="22860" cy="0"/>
          </a:xfrm>
          <a:custGeom>
            <a:avLst/>
            <a:gdLst/>
            <a:ahLst/>
            <a:cxnLst/>
            <a:rect l="l" t="t" r="r" b="b"/>
            <a:pathLst>
              <a:path w="22860">
                <a:moveTo>
                  <a:pt x="22860" y="0"/>
                </a:moveTo>
                <a:lnTo>
                  <a:pt x="0" y="0"/>
                </a:lnTo>
              </a:path>
            </a:pathLst>
          </a:custGeom>
          <a:ln w="22860">
            <a:solidFill>
              <a:srgbClr val="001F5F"/>
            </a:solidFill>
          </a:ln>
        </p:spPr>
        <p:txBody>
          <a:bodyPr wrap="square" lIns="0" tIns="0" rIns="0" bIns="0" rtlCol="0"/>
          <a:lstStyle/>
          <a:p>
            <a:endParaRPr/>
          </a:p>
        </p:txBody>
      </p:sp>
      <p:sp>
        <p:nvSpPr>
          <p:cNvPr id="872" name="object 872"/>
          <p:cNvSpPr/>
          <p:nvPr/>
        </p:nvSpPr>
        <p:spPr>
          <a:xfrm>
            <a:off x="5167629" y="1281430"/>
            <a:ext cx="21590" cy="22860"/>
          </a:xfrm>
          <a:custGeom>
            <a:avLst/>
            <a:gdLst/>
            <a:ahLst/>
            <a:cxnLst/>
            <a:rect l="l" t="t" r="r" b="b"/>
            <a:pathLst>
              <a:path w="21589" h="22859">
                <a:moveTo>
                  <a:pt x="0" y="22859"/>
                </a:moveTo>
                <a:lnTo>
                  <a:pt x="21590" y="22859"/>
                </a:lnTo>
                <a:lnTo>
                  <a:pt x="21590" y="0"/>
                </a:lnTo>
                <a:lnTo>
                  <a:pt x="0" y="0"/>
                </a:lnTo>
                <a:lnTo>
                  <a:pt x="0" y="22859"/>
                </a:lnTo>
                <a:close/>
              </a:path>
            </a:pathLst>
          </a:custGeom>
          <a:solidFill>
            <a:srgbClr val="001F5F"/>
          </a:solidFill>
        </p:spPr>
        <p:txBody>
          <a:bodyPr wrap="square" lIns="0" tIns="0" rIns="0" bIns="0" rtlCol="0"/>
          <a:lstStyle/>
          <a:p>
            <a:endParaRPr/>
          </a:p>
        </p:txBody>
      </p:sp>
      <p:sp>
        <p:nvSpPr>
          <p:cNvPr id="873" name="object 873"/>
          <p:cNvSpPr/>
          <p:nvPr/>
        </p:nvSpPr>
        <p:spPr>
          <a:xfrm>
            <a:off x="5123179" y="1292860"/>
            <a:ext cx="22860" cy="0"/>
          </a:xfrm>
          <a:custGeom>
            <a:avLst/>
            <a:gdLst/>
            <a:ahLst/>
            <a:cxnLst/>
            <a:rect l="l" t="t" r="r" b="b"/>
            <a:pathLst>
              <a:path w="22860">
                <a:moveTo>
                  <a:pt x="22860" y="0"/>
                </a:moveTo>
                <a:lnTo>
                  <a:pt x="0" y="0"/>
                </a:lnTo>
              </a:path>
            </a:pathLst>
          </a:custGeom>
          <a:ln w="22860">
            <a:solidFill>
              <a:srgbClr val="001F5F"/>
            </a:solidFill>
          </a:ln>
        </p:spPr>
        <p:txBody>
          <a:bodyPr wrap="square" lIns="0" tIns="0" rIns="0" bIns="0" rtlCol="0"/>
          <a:lstStyle/>
          <a:p>
            <a:endParaRPr/>
          </a:p>
        </p:txBody>
      </p:sp>
      <p:sp>
        <p:nvSpPr>
          <p:cNvPr id="874" name="object 874"/>
          <p:cNvSpPr/>
          <p:nvPr/>
        </p:nvSpPr>
        <p:spPr>
          <a:xfrm>
            <a:off x="5080000" y="1292860"/>
            <a:ext cx="21590" cy="0"/>
          </a:xfrm>
          <a:custGeom>
            <a:avLst/>
            <a:gdLst/>
            <a:ahLst/>
            <a:cxnLst/>
            <a:rect l="l" t="t" r="r" b="b"/>
            <a:pathLst>
              <a:path w="21589">
                <a:moveTo>
                  <a:pt x="21589" y="0"/>
                </a:moveTo>
                <a:lnTo>
                  <a:pt x="0" y="0"/>
                </a:lnTo>
              </a:path>
            </a:pathLst>
          </a:custGeom>
          <a:ln w="22860">
            <a:solidFill>
              <a:srgbClr val="001F5F"/>
            </a:solidFill>
          </a:ln>
        </p:spPr>
        <p:txBody>
          <a:bodyPr wrap="square" lIns="0" tIns="0" rIns="0" bIns="0" rtlCol="0"/>
          <a:lstStyle/>
          <a:p>
            <a:endParaRPr/>
          </a:p>
        </p:txBody>
      </p:sp>
      <p:sp>
        <p:nvSpPr>
          <p:cNvPr id="875" name="object 875"/>
          <p:cNvSpPr/>
          <p:nvPr/>
        </p:nvSpPr>
        <p:spPr>
          <a:xfrm>
            <a:off x="5035550" y="1292860"/>
            <a:ext cx="21590" cy="0"/>
          </a:xfrm>
          <a:custGeom>
            <a:avLst/>
            <a:gdLst/>
            <a:ahLst/>
            <a:cxnLst/>
            <a:rect l="l" t="t" r="r" b="b"/>
            <a:pathLst>
              <a:path w="21589">
                <a:moveTo>
                  <a:pt x="21589" y="0"/>
                </a:moveTo>
                <a:lnTo>
                  <a:pt x="0" y="0"/>
                </a:lnTo>
              </a:path>
            </a:pathLst>
          </a:custGeom>
          <a:ln w="22860">
            <a:solidFill>
              <a:srgbClr val="001F5F"/>
            </a:solidFill>
          </a:ln>
        </p:spPr>
        <p:txBody>
          <a:bodyPr wrap="square" lIns="0" tIns="0" rIns="0" bIns="0" rtlCol="0"/>
          <a:lstStyle/>
          <a:p>
            <a:endParaRPr/>
          </a:p>
        </p:txBody>
      </p:sp>
      <p:sp>
        <p:nvSpPr>
          <p:cNvPr id="876" name="object 876"/>
          <p:cNvSpPr/>
          <p:nvPr/>
        </p:nvSpPr>
        <p:spPr>
          <a:xfrm>
            <a:off x="4992370" y="1292860"/>
            <a:ext cx="21590" cy="0"/>
          </a:xfrm>
          <a:custGeom>
            <a:avLst/>
            <a:gdLst/>
            <a:ahLst/>
            <a:cxnLst/>
            <a:rect l="l" t="t" r="r" b="b"/>
            <a:pathLst>
              <a:path w="21589">
                <a:moveTo>
                  <a:pt x="21589" y="0"/>
                </a:moveTo>
                <a:lnTo>
                  <a:pt x="0" y="0"/>
                </a:lnTo>
              </a:path>
            </a:pathLst>
          </a:custGeom>
          <a:ln w="22860">
            <a:solidFill>
              <a:srgbClr val="001F5F"/>
            </a:solidFill>
          </a:ln>
        </p:spPr>
        <p:txBody>
          <a:bodyPr wrap="square" lIns="0" tIns="0" rIns="0" bIns="0" rtlCol="0"/>
          <a:lstStyle/>
          <a:p>
            <a:endParaRPr/>
          </a:p>
        </p:txBody>
      </p:sp>
      <p:sp>
        <p:nvSpPr>
          <p:cNvPr id="877" name="object 877"/>
          <p:cNvSpPr/>
          <p:nvPr/>
        </p:nvSpPr>
        <p:spPr>
          <a:xfrm>
            <a:off x="4947920" y="1292860"/>
            <a:ext cx="21590" cy="0"/>
          </a:xfrm>
          <a:custGeom>
            <a:avLst/>
            <a:gdLst/>
            <a:ahLst/>
            <a:cxnLst/>
            <a:rect l="l" t="t" r="r" b="b"/>
            <a:pathLst>
              <a:path w="21589">
                <a:moveTo>
                  <a:pt x="21589" y="0"/>
                </a:moveTo>
                <a:lnTo>
                  <a:pt x="0" y="0"/>
                </a:lnTo>
              </a:path>
            </a:pathLst>
          </a:custGeom>
          <a:ln w="22860">
            <a:solidFill>
              <a:srgbClr val="001F5F"/>
            </a:solidFill>
          </a:ln>
        </p:spPr>
        <p:txBody>
          <a:bodyPr wrap="square" lIns="0" tIns="0" rIns="0" bIns="0" rtlCol="0"/>
          <a:lstStyle/>
          <a:p>
            <a:endParaRPr/>
          </a:p>
        </p:txBody>
      </p:sp>
      <p:sp>
        <p:nvSpPr>
          <p:cNvPr id="878" name="object 878"/>
          <p:cNvSpPr/>
          <p:nvPr/>
        </p:nvSpPr>
        <p:spPr>
          <a:xfrm>
            <a:off x="4903470" y="1292860"/>
            <a:ext cx="22860" cy="0"/>
          </a:xfrm>
          <a:custGeom>
            <a:avLst/>
            <a:gdLst/>
            <a:ahLst/>
            <a:cxnLst/>
            <a:rect l="l" t="t" r="r" b="b"/>
            <a:pathLst>
              <a:path w="22860">
                <a:moveTo>
                  <a:pt x="22859" y="0"/>
                </a:moveTo>
                <a:lnTo>
                  <a:pt x="0" y="0"/>
                </a:lnTo>
              </a:path>
            </a:pathLst>
          </a:custGeom>
          <a:ln w="22860">
            <a:solidFill>
              <a:srgbClr val="001F5F"/>
            </a:solidFill>
          </a:ln>
        </p:spPr>
        <p:txBody>
          <a:bodyPr wrap="square" lIns="0" tIns="0" rIns="0" bIns="0" rtlCol="0"/>
          <a:lstStyle/>
          <a:p>
            <a:endParaRPr/>
          </a:p>
        </p:txBody>
      </p:sp>
      <p:sp>
        <p:nvSpPr>
          <p:cNvPr id="879" name="object 879"/>
          <p:cNvSpPr/>
          <p:nvPr/>
        </p:nvSpPr>
        <p:spPr>
          <a:xfrm>
            <a:off x="4860290" y="1292860"/>
            <a:ext cx="21590" cy="0"/>
          </a:xfrm>
          <a:custGeom>
            <a:avLst/>
            <a:gdLst/>
            <a:ahLst/>
            <a:cxnLst/>
            <a:rect l="l" t="t" r="r" b="b"/>
            <a:pathLst>
              <a:path w="21589">
                <a:moveTo>
                  <a:pt x="21589" y="0"/>
                </a:moveTo>
                <a:lnTo>
                  <a:pt x="0" y="0"/>
                </a:lnTo>
              </a:path>
            </a:pathLst>
          </a:custGeom>
          <a:ln w="22860">
            <a:solidFill>
              <a:srgbClr val="001F5F"/>
            </a:solidFill>
          </a:ln>
        </p:spPr>
        <p:txBody>
          <a:bodyPr wrap="square" lIns="0" tIns="0" rIns="0" bIns="0" rtlCol="0"/>
          <a:lstStyle/>
          <a:p>
            <a:endParaRPr/>
          </a:p>
        </p:txBody>
      </p:sp>
      <p:sp>
        <p:nvSpPr>
          <p:cNvPr id="880" name="object 880"/>
          <p:cNvSpPr/>
          <p:nvPr/>
        </p:nvSpPr>
        <p:spPr>
          <a:xfrm>
            <a:off x="4815840" y="1292860"/>
            <a:ext cx="21590" cy="0"/>
          </a:xfrm>
          <a:custGeom>
            <a:avLst/>
            <a:gdLst/>
            <a:ahLst/>
            <a:cxnLst/>
            <a:rect l="l" t="t" r="r" b="b"/>
            <a:pathLst>
              <a:path w="21589">
                <a:moveTo>
                  <a:pt x="21589" y="0"/>
                </a:moveTo>
                <a:lnTo>
                  <a:pt x="0" y="0"/>
                </a:lnTo>
              </a:path>
            </a:pathLst>
          </a:custGeom>
          <a:ln w="22860">
            <a:solidFill>
              <a:srgbClr val="001F5F"/>
            </a:solidFill>
          </a:ln>
        </p:spPr>
        <p:txBody>
          <a:bodyPr wrap="square" lIns="0" tIns="0" rIns="0" bIns="0" rtlCol="0"/>
          <a:lstStyle/>
          <a:p>
            <a:endParaRPr/>
          </a:p>
        </p:txBody>
      </p:sp>
      <p:sp>
        <p:nvSpPr>
          <p:cNvPr id="881" name="object 881"/>
          <p:cNvSpPr/>
          <p:nvPr/>
        </p:nvSpPr>
        <p:spPr>
          <a:xfrm>
            <a:off x="4772659" y="1292860"/>
            <a:ext cx="21590" cy="0"/>
          </a:xfrm>
          <a:custGeom>
            <a:avLst/>
            <a:gdLst/>
            <a:ahLst/>
            <a:cxnLst/>
            <a:rect l="l" t="t" r="r" b="b"/>
            <a:pathLst>
              <a:path w="21589">
                <a:moveTo>
                  <a:pt x="21589" y="0"/>
                </a:moveTo>
                <a:lnTo>
                  <a:pt x="0" y="0"/>
                </a:lnTo>
              </a:path>
            </a:pathLst>
          </a:custGeom>
          <a:ln w="22860">
            <a:solidFill>
              <a:srgbClr val="001F5F"/>
            </a:solidFill>
          </a:ln>
        </p:spPr>
        <p:txBody>
          <a:bodyPr wrap="square" lIns="0" tIns="0" rIns="0" bIns="0" rtlCol="0"/>
          <a:lstStyle/>
          <a:p>
            <a:endParaRPr/>
          </a:p>
        </p:txBody>
      </p:sp>
      <p:sp>
        <p:nvSpPr>
          <p:cNvPr id="882" name="object 882"/>
          <p:cNvSpPr/>
          <p:nvPr/>
        </p:nvSpPr>
        <p:spPr>
          <a:xfrm>
            <a:off x="4728209" y="1292860"/>
            <a:ext cx="21590" cy="0"/>
          </a:xfrm>
          <a:custGeom>
            <a:avLst/>
            <a:gdLst/>
            <a:ahLst/>
            <a:cxnLst/>
            <a:rect l="l" t="t" r="r" b="b"/>
            <a:pathLst>
              <a:path w="21589">
                <a:moveTo>
                  <a:pt x="21589" y="0"/>
                </a:moveTo>
                <a:lnTo>
                  <a:pt x="0" y="0"/>
                </a:lnTo>
              </a:path>
            </a:pathLst>
          </a:custGeom>
          <a:ln w="22860">
            <a:solidFill>
              <a:srgbClr val="001F5F"/>
            </a:solidFill>
          </a:ln>
        </p:spPr>
        <p:txBody>
          <a:bodyPr wrap="square" lIns="0" tIns="0" rIns="0" bIns="0" rtlCol="0"/>
          <a:lstStyle/>
          <a:p>
            <a:endParaRPr/>
          </a:p>
        </p:txBody>
      </p:sp>
      <p:sp>
        <p:nvSpPr>
          <p:cNvPr id="883" name="object 883"/>
          <p:cNvSpPr/>
          <p:nvPr/>
        </p:nvSpPr>
        <p:spPr>
          <a:xfrm>
            <a:off x="4683759" y="1292860"/>
            <a:ext cx="22860" cy="0"/>
          </a:xfrm>
          <a:custGeom>
            <a:avLst/>
            <a:gdLst/>
            <a:ahLst/>
            <a:cxnLst/>
            <a:rect l="l" t="t" r="r" b="b"/>
            <a:pathLst>
              <a:path w="22860">
                <a:moveTo>
                  <a:pt x="22860" y="0"/>
                </a:moveTo>
                <a:lnTo>
                  <a:pt x="0" y="0"/>
                </a:lnTo>
              </a:path>
            </a:pathLst>
          </a:custGeom>
          <a:ln w="22860">
            <a:solidFill>
              <a:srgbClr val="001F5F"/>
            </a:solidFill>
          </a:ln>
        </p:spPr>
        <p:txBody>
          <a:bodyPr wrap="square" lIns="0" tIns="0" rIns="0" bIns="0" rtlCol="0"/>
          <a:lstStyle/>
          <a:p>
            <a:endParaRPr/>
          </a:p>
        </p:txBody>
      </p:sp>
      <p:sp>
        <p:nvSpPr>
          <p:cNvPr id="884" name="object 884"/>
          <p:cNvSpPr/>
          <p:nvPr/>
        </p:nvSpPr>
        <p:spPr>
          <a:xfrm>
            <a:off x="4640579" y="1292860"/>
            <a:ext cx="21590" cy="0"/>
          </a:xfrm>
          <a:custGeom>
            <a:avLst/>
            <a:gdLst/>
            <a:ahLst/>
            <a:cxnLst/>
            <a:rect l="l" t="t" r="r" b="b"/>
            <a:pathLst>
              <a:path w="21589">
                <a:moveTo>
                  <a:pt x="21590" y="0"/>
                </a:moveTo>
                <a:lnTo>
                  <a:pt x="0" y="0"/>
                </a:lnTo>
              </a:path>
            </a:pathLst>
          </a:custGeom>
          <a:ln w="22860">
            <a:solidFill>
              <a:srgbClr val="001F5F"/>
            </a:solidFill>
          </a:ln>
        </p:spPr>
        <p:txBody>
          <a:bodyPr wrap="square" lIns="0" tIns="0" rIns="0" bIns="0" rtlCol="0"/>
          <a:lstStyle/>
          <a:p>
            <a:endParaRPr/>
          </a:p>
        </p:txBody>
      </p:sp>
      <p:sp>
        <p:nvSpPr>
          <p:cNvPr id="885" name="object 885"/>
          <p:cNvSpPr/>
          <p:nvPr/>
        </p:nvSpPr>
        <p:spPr>
          <a:xfrm>
            <a:off x="4596129" y="1292860"/>
            <a:ext cx="22860" cy="0"/>
          </a:xfrm>
          <a:custGeom>
            <a:avLst/>
            <a:gdLst/>
            <a:ahLst/>
            <a:cxnLst/>
            <a:rect l="l" t="t" r="r" b="b"/>
            <a:pathLst>
              <a:path w="22860">
                <a:moveTo>
                  <a:pt x="22860" y="0"/>
                </a:moveTo>
                <a:lnTo>
                  <a:pt x="0" y="0"/>
                </a:lnTo>
              </a:path>
            </a:pathLst>
          </a:custGeom>
          <a:ln w="22860">
            <a:solidFill>
              <a:srgbClr val="001F5F"/>
            </a:solidFill>
          </a:ln>
        </p:spPr>
        <p:txBody>
          <a:bodyPr wrap="square" lIns="0" tIns="0" rIns="0" bIns="0" rtlCol="0"/>
          <a:lstStyle/>
          <a:p>
            <a:endParaRPr/>
          </a:p>
        </p:txBody>
      </p:sp>
      <p:sp>
        <p:nvSpPr>
          <p:cNvPr id="886" name="object 886"/>
          <p:cNvSpPr/>
          <p:nvPr/>
        </p:nvSpPr>
        <p:spPr>
          <a:xfrm>
            <a:off x="4552950" y="1292860"/>
            <a:ext cx="21590" cy="0"/>
          </a:xfrm>
          <a:custGeom>
            <a:avLst/>
            <a:gdLst/>
            <a:ahLst/>
            <a:cxnLst/>
            <a:rect l="l" t="t" r="r" b="b"/>
            <a:pathLst>
              <a:path w="21589">
                <a:moveTo>
                  <a:pt x="21589" y="0"/>
                </a:moveTo>
                <a:lnTo>
                  <a:pt x="0" y="0"/>
                </a:lnTo>
              </a:path>
            </a:pathLst>
          </a:custGeom>
          <a:ln w="22860">
            <a:solidFill>
              <a:srgbClr val="001F5F"/>
            </a:solidFill>
          </a:ln>
        </p:spPr>
        <p:txBody>
          <a:bodyPr wrap="square" lIns="0" tIns="0" rIns="0" bIns="0" rtlCol="0"/>
          <a:lstStyle/>
          <a:p>
            <a:endParaRPr/>
          </a:p>
        </p:txBody>
      </p:sp>
      <p:sp>
        <p:nvSpPr>
          <p:cNvPr id="887" name="object 887"/>
          <p:cNvSpPr/>
          <p:nvPr/>
        </p:nvSpPr>
        <p:spPr>
          <a:xfrm>
            <a:off x="4508500" y="1292860"/>
            <a:ext cx="21590" cy="0"/>
          </a:xfrm>
          <a:custGeom>
            <a:avLst/>
            <a:gdLst/>
            <a:ahLst/>
            <a:cxnLst/>
            <a:rect l="l" t="t" r="r" b="b"/>
            <a:pathLst>
              <a:path w="21589">
                <a:moveTo>
                  <a:pt x="21589" y="0"/>
                </a:moveTo>
                <a:lnTo>
                  <a:pt x="0" y="0"/>
                </a:lnTo>
              </a:path>
            </a:pathLst>
          </a:custGeom>
          <a:ln w="22860">
            <a:solidFill>
              <a:srgbClr val="001F5F"/>
            </a:solidFill>
          </a:ln>
        </p:spPr>
        <p:txBody>
          <a:bodyPr wrap="square" lIns="0" tIns="0" rIns="0" bIns="0" rtlCol="0"/>
          <a:lstStyle/>
          <a:p>
            <a:endParaRPr/>
          </a:p>
        </p:txBody>
      </p:sp>
      <p:sp>
        <p:nvSpPr>
          <p:cNvPr id="888" name="object 888"/>
          <p:cNvSpPr/>
          <p:nvPr/>
        </p:nvSpPr>
        <p:spPr>
          <a:xfrm>
            <a:off x="4465320" y="1292860"/>
            <a:ext cx="21590" cy="0"/>
          </a:xfrm>
          <a:custGeom>
            <a:avLst/>
            <a:gdLst/>
            <a:ahLst/>
            <a:cxnLst/>
            <a:rect l="l" t="t" r="r" b="b"/>
            <a:pathLst>
              <a:path w="21589">
                <a:moveTo>
                  <a:pt x="21589" y="0"/>
                </a:moveTo>
                <a:lnTo>
                  <a:pt x="0" y="0"/>
                </a:lnTo>
              </a:path>
            </a:pathLst>
          </a:custGeom>
          <a:ln w="22860">
            <a:solidFill>
              <a:srgbClr val="001F5F"/>
            </a:solidFill>
          </a:ln>
        </p:spPr>
        <p:txBody>
          <a:bodyPr wrap="square" lIns="0" tIns="0" rIns="0" bIns="0" rtlCol="0"/>
          <a:lstStyle/>
          <a:p>
            <a:endParaRPr/>
          </a:p>
        </p:txBody>
      </p:sp>
      <p:sp>
        <p:nvSpPr>
          <p:cNvPr id="889" name="object 889"/>
          <p:cNvSpPr/>
          <p:nvPr/>
        </p:nvSpPr>
        <p:spPr>
          <a:xfrm>
            <a:off x="4420870" y="1292860"/>
            <a:ext cx="21590" cy="0"/>
          </a:xfrm>
          <a:custGeom>
            <a:avLst/>
            <a:gdLst/>
            <a:ahLst/>
            <a:cxnLst/>
            <a:rect l="l" t="t" r="r" b="b"/>
            <a:pathLst>
              <a:path w="21589">
                <a:moveTo>
                  <a:pt x="21589" y="0"/>
                </a:moveTo>
                <a:lnTo>
                  <a:pt x="0" y="0"/>
                </a:lnTo>
              </a:path>
            </a:pathLst>
          </a:custGeom>
          <a:ln w="22860">
            <a:solidFill>
              <a:srgbClr val="001F5F"/>
            </a:solidFill>
          </a:ln>
        </p:spPr>
        <p:txBody>
          <a:bodyPr wrap="square" lIns="0" tIns="0" rIns="0" bIns="0" rtlCol="0"/>
          <a:lstStyle/>
          <a:p>
            <a:endParaRPr/>
          </a:p>
        </p:txBody>
      </p:sp>
      <p:sp>
        <p:nvSpPr>
          <p:cNvPr id="890" name="object 890"/>
          <p:cNvSpPr/>
          <p:nvPr/>
        </p:nvSpPr>
        <p:spPr>
          <a:xfrm>
            <a:off x="4376420" y="1292860"/>
            <a:ext cx="22860" cy="0"/>
          </a:xfrm>
          <a:custGeom>
            <a:avLst/>
            <a:gdLst/>
            <a:ahLst/>
            <a:cxnLst/>
            <a:rect l="l" t="t" r="r" b="b"/>
            <a:pathLst>
              <a:path w="22860">
                <a:moveTo>
                  <a:pt x="22859" y="0"/>
                </a:moveTo>
                <a:lnTo>
                  <a:pt x="0" y="0"/>
                </a:lnTo>
              </a:path>
            </a:pathLst>
          </a:custGeom>
          <a:ln w="22860">
            <a:solidFill>
              <a:srgbClr val="001F5F"/>
            </a:solidFill>
          </a:ln>
        </p:spPr>
        <p:txBody>
          <a:bodyPr wrap="square" lIns="0" tIns="0" rIns="0" bIns="0" rtlCol="0"/>
          <a:lstStyle/>
          <a:p>
            <a:endParaRPr/>
          </a:p>
        </p:txBody>
      </p:sp>
      <p:sp>
        <p:nvSpPr>
          <p:cNvPr id="891" name="object 891"/>
          <p:cNvSpPr txBox="1">
            <a:spLocks noGrp="1"/>
          </p:cNvSpPr>
          <p:nvPr>
            <p:ph type="title"/>
          </p:nvPr>
        </p:nvSpPr>
        <p:spPr>
          <a:xfrm>
            <a:off x="519430" y="318770"/>
            <a:ext cx="7663815" cy="330200"/>
          </a:xfrm>
          <a:prstGeom prst="rect">
            <a:avLst/>
          </a:prstGeom>
        </p:spPr>
        <p:txBody>
          <a:bodyPr vert="horz" wrap="square" lIns="0" tIns="12700" rIns="0" bIns="0" rtlCol="0">
            <a:spAutoFit/>
          </a:bodyPr>
          <a:lstStyle/>
          <a:p>
            <a:pPr marL="12700">
              <a:lnSpc>
                <a:spcPct val="100000"/>
              </a:lnSpc>
              <a:spcBef>
                <a:spcPts val="100"/>
              </a:spcBef>
              <a:tabLst>
                <a:tab pos="1878964" algn="l"/>
                <a:tab pos="3874770" algn="l"/>
                <a:tab pos="4749165" algn="l"/>
                <a:tab pos="5102225" algn="l"/>
                <a:tab pos="6504305" algn="l"/>
              </a:tabLst>
            </a:pPr>
            <a:r>
              <a:rPr sz="2000" i="0" dirty="0">
                <a:solidFill>
                  <a:srgbClr val="FF0000"/>
                </a:solidFill>
                <a:latin typeface="Times New Roman" pitchFamily="18" charset="0"/>
                <a:cs typeface="Times New Roman" pitchFamily="18" charset="0"/>
              </a:rPr>
              <a:t>Призначення	</a:t>
            </a:r>
            <a:r>
              <a:rPr sz="2000" i="0" spc="-5" dirty="0">
                <a:solidFill>
                  <a:srgbClr val="FF0000"/>
                </a:solidFill>
                <a:latin typeface="Times New Roman" pitchFamily="18" charset="0"/>
                <a:cs typeface="Times New Roman" pitchFamily="18" charset="0"/>
              </a:rPr>
              <a:t>заготівельних	цехів	</a:t>
            </a:r>
            <a:r>
              <a:rPr sz="2000" i="0" dirty="0">
                <a:solidFill>
                  <a:srgbClr val="FF0000"/>
                </a:solidFill>
                <a:latin typeface="Times New Roman" pitchFamily="18" charset="0"/>
                <a:cs typeface="Times New Roman" pitchFamily="18" charset="0"/>
              </a:rPr>
              <a:t>–	</a:t>
            </a:r>
            <a:r>
              <a:rPr sz="2000" b="0" i="0" spc="-5" dirty="0">
                <a:solidFill>
                  <a:srgbClr val="000000"/>
                </a:solidFill>
                <a:latin typeface="Times New Roman" pitchFamily="18" charset="0"/>
                <a:cs typeface="Times New Roman" pitchFamily="18" charset="0"/>
              </a:rPr>
              <a:t>механічне	кулінарне</a:t>
            </a:r>
            <a:endParaRPr sz="2000">
              <a:latin typeface="Times New Roman" pitchFamily="18" charset="0"/>
              <a:cs typeface="Times New Roman" pitchFamily="18" charset="0"/>
            </a:endParaRPr>
          </a:p>
        </p:txBody>
      </p:sp>
      <p:sp>
        <p:nvSpPr>
          <p:cNvPr id="892" name="object 892"/>
          <p:cNvSpPr txBox="1"/>
          <p:nvPr/>
        </p:nvSpPr>
        <p:spPr>
          <a:xfrm>
            <a:off x="519430" y="623570"/>
            <a:ext cx="7658100" cy="635000"/>
          </a:xfrm>
          <a:prstGeom prst="rect">
            <a:avLst/>
          </a:prstGeom>
        </p:spPr>
        <p:txBody>
          <a:bodyPr vert="horz" wrap="square" lIns="0" tIns="12700" rIns="0" bIns="0" rtlCol="0">
            <a:spAutoFit/>
          </a:bodyPr>
          <a:lstStyle/>
          <a:p>
            <a:pPr marL="12700" marR="5080">
              <a:lnSpc>
                <a:spcPct val="100000"/>
              </a:lnSpc>
              <a:spcBef>
                <a:spcPts val="100"/>
              </a:spcBef>
              <a:tabLst>
                <a:tab pos="1609725" algn="l"/>
                <a:tab pos="2894330" algn="l"/>
                <a:tab pos="3124835" algn="l"/>
                <a:tab pos="4623435" algn="l"/>
                <a:tab pos="4825365" algn="l"/>
                <a:tab pos="6948805" algn="l"/>
              </a:tabLst>
            </a:pPr>
            <a:r>
              <a:rPr sz="2000" spc="5" dirty="0">
                <a:latin typeface="Times New Roman" pitchFamily="18" charset="0"/>
                <a:cs typeface="Times New Roman" pitchFamily="18" charset="0"/>
              </a:rPr>
              <a:t>о</a:t>
            </a:r>
            <a:r>
              <a:rPr sz="2000" dirty="0">
                <a:latin typeface="Times New Roman" pitchFamily="18" charset="0"/>
                <a:cs typeface="Times New Roman" pitchFamily="18" charset="0"/>
              </a:rPr>
              <a:t>б</a:t>
            </a:r>
            <a:r>
              <a:rPr sz="2000" spc="5" dirty="0">
                <a:latin typeface="Times New Roman" pitchFamily="18" charset="0"/>
                <a:cs typeface="Times New Roman" pitchFamily="18" charset="0"/>
              </a:rPr>
              <a:t>р</a:t>
            </a:r>
            <a:r>
              <a:rPr sz="2000" spc="-5" dirty="0">
                <a:latin typeface="Times New Roman" pitchFamily="18" charset="0"/>
                <a:cs typeface="Times New Roman" pitchFamily="18" charset="0"/>
              </a:rPr>
              <a:t>о</a:t>
            </a:r>
            <a:r>
              <a:rPr sz="2000" dirty="0">
                <a:latin typeface="Times New Roman" pitchFamily="18" charset="0"/>
                <a:cs typeface="Times New Roman" pitchFamily="18" charset="0"/>
              </a:rPr>
              <a:t>бл</a:t>
            </a:r>
            <a:r>
              <a:rPr sz="2000" spc="-5" dirty="0">
                <a:latin typeface="Times New Roman" pitchFamily="18" charset="0"/>
                <a:cs typeface="Times New Roman" pitchFamily="18" charset="0"/>
              </a:rPr>
              <a:t>е</a:t>
            </a:r>
            <a:r>
              <a:rPr sz="2000" dirty="0">
                <a:latin typeface="Times New Roman" pitchFamily="18" charset="0"/>
                <a:cs typeface="Times New Roman" pitchFamily="18" charset="0"/>
              </a:rPr>
              <a:t>н</a:t>
            </a:r>
            <a:r>
              <a:rPr sz="2000" spc="-5" dirty="0">
                <a:latin typeface="Times New Roman" pitchFamily="18" charset="0"/>
                <a:cs typeface="Times New Roman" pitchFamily="18" charset="0"/>
              </a:rPr>
              <a:t>н</a:t>
            </a:r>
            <a:r>
              <a:rPr sz="2000" dirty="0">
                <a:latin typeface="Times New Roman" pitchFamily="18" charset="0"/>
                <a:cs typeface="Times New Roman" pitchFamily="18" charset="0"/>
              </a:rPr>
              <a:t>я	</a:t>
            </a:r>
            <a:r>
              <a:rPr sz="2000" spc="5" dirty="0">
                <a:latin typeface="Times New Roman" pitchFamily="18" charset="0"/>
                <a:cs typeface="Times New Roman" pitchFamily="18" charset="0"/>
              </a:rPr>
              <a:t>с</a:t>
            </a:r>
            <a:r>
              <a:rPr sz="2000" dirty="0">
                <a:latin typeface="Times New Roman" pitchFamily="18" charset="0"/>
                <a:cs typeface="Times New Roman" pitchFamily="18" charset="0"/>
              </a:rPr>
              <a:t>и</a:t>
            </a:r>
            <a:r>
              <a:rPr sz="2000" spc="-5" dirty="0">
                <a:latin typeface="Times New Roman" pitchFamily="18" charset="0"/>
                <a:cs typeface="Times New Roman" pitchFamily="18" charset="0"/>
              </a:rPr>
              <a:t>р</a:t>
            </a:r>
            <a:r>
              <a:rPr sz="2000" spc="5" dirty="0">
                <a:latin typeface="Times New Roman" pitchFamily="18" charset="0"/>
                <a:cs typeface="Times New Roman" pitchFamily="18" charset="0"/>
              </a:rPr>
              <a:t>ов</a:t>
            </a:r>
            <a:r>
              <a:rPr sz="2000" spc="-10" dirty="0">
                <a:latin typeface="Times New Roman" pitchFamily="18" charset="0"/>
                <a:cs typeface="Times New Roman" pitchFamily="18" charset="0"/>
              </a:rPr>
              <a:t>и</a:t>
            </a:r>
            <a:r>
              <a:rPr sz="2000" dirty="0">
                <a:latin typeface="Times New Roman" pitchFamily="18" charset="0"/>
                <a:cs typeface="Times New Roman" pitchFamily="18" charset="0"/>
              </a:rPr>
              <a:t>ни	і	</a:t>
            </a:r>
            <a:r>
              <a:rPr sz="2000" spc="-5" dirty="0">
                <a:latin typeface="Times New Roman" pitchFamily="18" charset="0"/>
                <a:cs typeface="Times New Roman" pitchFamily="18" charset="0"/>
              </a:rPr>
              <a:t>в</a:t>
            </a:r>
            <a:r>
              <a:rPr sz="2000" dirty="0">
                <a:latin typeface="Times New Roman" pitchFamily="18" charset="0"/>
                <a:cs typeface="Times New Roman" pitchFamily="18" charset="0"/>
              </a:rPr>
              <a:t>и</a:t>
            </a:r>
            <a:r>
              <a:rPr sz="2000" spc="5" dirty="0">
                <a:latin typeface="Times New Roman" pitchFamily="18" charset="0"/>
                <a:cs typeface="Times New Roman" pitchFamily="18" charset="0"/>
              </a:rPr>
              <a:t>р</a:t>
            </a:r>
            <a:r>
              <a:rPr sz="2000" spc="-5" dirty="0">
                <a:latin typeface="Times New Roman" pitchFamily="18" charset="0"/>
                <a:cs typeface="Times New Roman" pitchFamily="18" charset="0"/>
              </a:rPr>
              <a:t>о</a:t>
            </a:r>
            <a:r>
              <a:rPr sz="2000" spc="10" dirty="0">
                <a:latin typeface="Times New Roman" pitchFamily="18" charset="0"/>
                <a:cs typeface="Times New Roman" pitchFamily="18" charset="0"/>
              </a:rPr>
              <a:t>б</a:t>
            </a:r>
            <a:r>
              <a:rPr sz="2000" spc="-5" dirty="0">
                <a:latin typeface="Times New Roman" pitchFamily="18" charset="0"/>
                <a:cs typeface="Times New Roman" pitchFamily="18" charset="0"/>
              </a:rPr>
              <a:t>н</a:t>
            </a:r>
            <a:r>
              <a:rPr sz="2000" dirty="0">
                <a:latin typeface="Times New Roman" pitchFamily="18" charset="0"/>
                <a:cs typeface="Times New Roman" pitchFamily="18" charset="0"/>
              </a:rPr>
              <a:t>иц</a:t>
            </a:r>
            <a:r>
              <a:rPr sz="2000" spc="-10" dirty="0">
                <a:latin typeface="Times New Roman" pitchFamily="18" charset="0"/>
                <a:cs typeface="Times New Roman" pitchFamily="18" charset="0"/>
              </a:rPr>
              <a:t>т</a:t>
            </a:r>
            <a:r>
              <a:rPr sz="2000" spc="5" dirty="0">
                <a:latin typeface="Times New Roman" pitchFamily="18" charset="0"/>
                <a:cs typeface="Times New Roman" pitchFamily="18" charset="0"/>
              </a:rPr>
              <a:t>в</a:t>
            </a:r>
            <a:r>
              <a:rPr sz="2000" dirty="0">
                <a:latin typeface="Times New Roman" pitchFamily="18" charset="0"/>
                <a:cs typeface="Times New Roman" pitchFamily="18" charset="0"/>
              </a:rPr>
              <a:t>о	н</a:t>
            </a:r>
            <a:r>
              <a:rPr sz="2000" spc="-5" dirty="0">
                <a:latin typeface="Times New Roman" pitchFamily="18" charset="0"/>
                <a:cs typeface="Times New Roman" pitchFamily="18" charset="0"/>
              </a:rPr>
              <a:t>ап</a:t>
            </a:r>
            <a:r>
              <a:rPr sz="2000" dirty="0">
                <a:latin typeface="Times New Roman" pitchFamily="18" charset="0"/>
                <a:cs typeface="Times New Roman" pitchFamily="18" charset="0"/>
              </a:rPr>
              <a:t>і</a:t>
            </a:r>
            <a:r>
              <a:rPr sz="2000" spc="-5" dirty="0">
                <a:latin typeface="Times New Roman" pitchFamily="18" charset="0"/>
                <a:cs typeface="Times New Roman" pitchFamily="18" charset="0"/>
              </a:rPr>
              <a:t>в</a:t>
            </a:r>
            <a:r>
              <a:rPr sz="2000" dirty="0">
                <a:latin typeface="Times New Roman" pitchFamily="18" charset="0"/>
                <a:cs typeface="Times New Roman" pitchFamily="18" charset="0"/>
              </a:rPr>
              <a:t>ф</a:t>
            </a:r>
            <a:r>
              <a:rPr sz="2000" spc="-5" dirty="0">
                <a:latin typeface="Times New Roman" pitchFamily="18" charset="0"/>
                <a:cs typeface="Times New Roman" pitchFamily="18" charset="0"/>
              </a:rPr>
              <a:t>а</a:t>
            </a:r>
            <a:r>
              <a:rPr sz="2000" spc="10" dirty="0">
                <a:latin typeface="Times New Roman" pitchFamily="18" charset="0"/>
                <a:cs typeface="Times New Roman" pitchFamily="18" charset="0"/>
              </a:rPr>
              <a:t>б</a:t>
            </a:r>
            <a:r>
              <a:rPr sz="2000" spc="-5" dirty="0">
                <a:latin typeface="Times New Roman" pitchFamily="18" charset="0"/>
                <a:cs typeface="Times New Roman" pitchFamily="18" charset="0"/>
              </a:rPr>
              <a:t>р</a:t>
            </a:r>
            <a:r>
              <a:rPr sz="2000" dirty="0">
                <a:latin typeface="Times New Roman" pitchFamily="18" charset="0"/>
                <a:cs typeface="Times New Roman" pitchFamily="18" charset="0"/>
              </a:rPr>
              <a:t>и</a:t>
            </a:r>
            <a:r>
              <a:rPr sz="2000" spc="-5" dirty="0">
                <a:latin typeface="Times New Roman" pitchFamily="18" charset="0"/>
                <a:cs typeface="Times New Roman" pitchFamily="18" charset="0"/>
              </a:rPr>
              <a:t>к</a:t>
            </a:r>
            <a:r>
              <a:rPr sz="2000" spc="5" dirty="0">
                <a:latin typeface="Times New Roman" pitchFamily="18" charset="0"/>
                <a:cs typeface="Times New Roman" pitchFamily="18" charset="0"/>
              </a:rPr>
              <a:t>а</a:t>
            </a:r>
            <a:r>
              <a:rPr sz="2000" spc="-10" dirty="0">
                <a:latin typeface="Times New Roman" pitchFamily="18" charset="0"/>
                <a:cs typeface="Times New Roman" pitchFamily="18" charset="0"/>
              </a:rPr>
              <a:t>т</a:t>
            </a:r>
            <a:r>
              <a:rPr sz="2000" spc="-5" dirty="0">
                <a:latin typeface="Times New Roman" pitchFamily="18" charset="0"/>
                <a:cs typeface="Times New Roman" pitchFamily="18" charset="0"/>
              </a:rPr>
              <a:t>і</a:t>
            </a:r>
            <a:r>
              <a:rPr sz="2000" dirty="0">
                <a:latin typeface="Times New Roman" pitchFamily="18" charset="0"/>
                <a:cs typeface="Times New Roman" pitchFamily="18" charset="0"/>
              </a:rPr>
              <a:t>в	</a:t>
            </a:r>
            <a:r>
              <a:rPr sz="2000" spc="10" dirty="0">
                <a:latin typeface="Times New Roman" pitchFamily="18" charset="0"/>
                <a:cs typeface="Times New Roman" pitchFamily="18" charset="0"/>
              </a:rPr>
              <a:t>з</a:t>
            </a:r>
            <a:r>
              <a:rPr sz="2000" spc="-5" dirty="0">
                <a:latin typeface="Times New Roman" pitchFamily="18" charset="0"/>
                <a:cs typeface="Times New Roman" pitchFamily="18" charset="0"/>
              </a:rPr>
              <a:t>г</a:t>
            </a:r>
            <a:r>
              <a:rPr sz="2000" spc="-10" dirty="0">
                <a:latin typeface="Times New Roman" pitchFamily="18" charset="0"/>
                <a:cs typeface="Times New Roman" pitchFamily="18" charset="0"/>
              </a:rPr>
              <a:t>і</a:t>
            </a:r>
            <a:r>
              <a:rPr sz="2000" dirty="0">
                <a:latin typeface="Times New Roman" pitchFamily="18" charset="0"/>
                <a:cs typeface="Times New Roman" pitchFamily="18" charset="0"/>
              </a:rPr>
              <a:t>д</a:t>
            </a:r>
            <a:r>
              <a:rPr sz="2000" spc="-5" dirty="0">
                <a:latin typeface="Times New Roman" pitchFamily="18" charset="0"/>
                <a:cs typeface="Times New Roman" pitchFamily="18" charset="0"/>
              </a:rPr>
              <a:t>н</a:t>
            </a:r>
            <a:r>
              <a:rPr sz="2000" dirty="0">
                <a:latin typeface="Times New Roman" pitchFamily="18" charset="0"/>
                <a:cs typeface="Times New Roman" pitchFamily="18" charset="0"/>
              </a:rPr>
              <a:t>о  </a:t>
            </a:r>
            <a:r>
              <a:rPr sz="2000" spc="-5" dirty="0">
                <a:latin typeface="Times New Roman" pitchFamily="18" charset="0"/>
                <a:cs typeface="Times New Roman" pitchFamily="18" charset="0"/>
              </a:rPr>
              <a:t>документації </a:t>
            </a:r>
            <a:r>
              <a:rPr sz="2000" dirty="0">
                <a:latin typeface="Times New Roman" pitchFamily="18" charset="0"/>
                <a:cs typeface="Times New Roman" pitchFamily="18" charset="0"/>
              </a:rPr>
              <a:t>з </a:t>
            </a:r>
            <a:r>
              <a:rPr sz="2000" spc="-5" dirty="0">
                <a:latin typeface="Times New Roman" pitchFamily="18" charset="0"/>
                <a:cs typeface="Times New Roman" pitchFamily="18" charset="0"/>
              </a:rPr>
              <a:t>дот</a:t>
            </a:r>
            <a:r>
              <a:rPr sz="2000" u="heavy" spc="-5" dirty="0">
                <a:uFill>
                  <a:solidFill>
                    <a:srgbClr val="001F5F"/>
                  </a:solidFill>
                </a:uFill>
                <a:latin typeface="Times New Roman" pitchFamily="18" charset="0"/>
                <a:cs typeface="Times New Roman" pitchFamily="18" charset="0"/>
              </a:rPr>
              <a:t>риманням</a:t>
            </a:r>
            <a:r>
              <a:rPr sz="2000" u="heavy" spc="-25" dirty="0">
                <a:uFill>
                  <a:solidFill>
                    <a:srgbClr val="001F5F"/>
                  </a:solidFill>
                </a:uFill>
                <a:latin typeface="Times New Roman" pitchFamily="18" charset="0"/>
                <a:cs typeface="Times New Roman" pitchFamily="18" charset="0"/>
              </a:rPr>
              <a:t> </a:t>
            </a:r>
            <a:r>
              <a:rPr sz="2000" u="heavy" spc="-5" dirty="0">
                <a:uFill>
                  <a:solidFill>
                    <a:srgbClr val="001F5F"/>
                  </a:solidFill>
                </a:uFill>
                <a:latin typeface="Times New Roman" pitchFamily="18" charset="0"/>
                <a:cs typeface="Times New Roman" pitchFamily="18" charset="0"/>
              </a:rPr>
              <a:t>вимог.</a:t>
            </a:r>
            <a:r>
              <a:rPr sz="2000" u="heavy" spc="-5" dirty="0">
                <a:uFill>
                  <a:solidFill>
                    <a:srgbClr val="001F5F"/>
                  </a:solidFill>
                </a:uFill>
                <a:latin typeface="Arial"/>
                <a:cs typeface="Arial"/>
              </a:rPr>
              <a:t>	</a:t>
            </a:r>
            <a:endParaRPr sz="2000">
              <a:latin typeface="Arial"/>
              <a:cs typeface="Arial"/>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285720" y="357166"/>
            <a:ext cx="8401080" cy="6072230"/>
          </a:xfrm>
        </p:spPr>
        <p:txBody>
          <a:bodyPr>
            <a:normAutofit fontScale="70000" lnSpcReduction="20000"/>
          </a:bodyPr>
          <a:lstStyle/>
          <a:p>
            <a:pPr algn="just">
              <a:buFont typeface="Wingdings" pitchFamily="2" charset="2"/>
              <a:buChar char="ü"/>
            </a:pPr>
            <a:r>
              <a:rPr lang="uk-UA" sz="2500" b="1" u="sng" dirty="0" smtClean="0">
                <a:solidFill>
                  <a:srgbClr val="990033"/>
                </a:solidFill>
                <a:latin typeface="Times New Roman" pitchFamily="18" charset="0"/>
                <a:cs typeface="Times New Roman" pitchFamily="18" charset="0"/>
              </a:rPr>
              <a:t>Виробництва</a:t>
            </a:r>
            <a:r>
              <a:rPr lang="uk-UA" sz="2500" dirty="0" smtClean="0">
                <a:latin typeface="Times New Roman" pitchFamily="18" charset="0"/>
                <a:cs typeface="Times New Roman" pitchFamily="18" charset="0"/>
              </a:rPr>
              <a:t> — це більш крупні порівняно з цехами підрозділи, які створюються на великих підприємствах, де необхідно об’єднати кілька однорідних або взаємозалежних цехів</a:t>
            </a:r>
            <a:r>
              <a:rPr lang="uk-UA" sz="2500" dirty="0" smtClean="0">
                <a:latin typeface="Times New Roman" pitchFamily="18" charset="0"/>
                <a:cs typeface="Times New Roman" pitchFamily="18" charset="0"/>
              </a:rPr>
              <a:t>.</a:t>
            </a:r>
          </a:p>
          <a:p>
            <a:pPr algn="just">
              <a:buFont typeface="Wingdings" pitchFamily="2" charset="2"/>
              <a:buChar char="ü"/>
            </a:pPr>
            <a:endParaRPr lang="ru-RU" sz="2500" dirty="0" smtClean="0">
              <a:latin typeface="Times New Roman" pitchFamily="18" charset="0"/>
              <a:cs typeface="Times New Roman" pitchFamily="18" charset="0"/>
            </a:endParaRPr>
          </a:p>
          <a:p>
            <a:pPr algn="just">
              <a:buFont typeface="Wingdings" pitchFamily="2" charset="2"/>
              <a:buChar char="ü"/>
            </a:pPr>
            <a:r>
              <a:rPr lang="uk-UA" sz="2500" dirty="0" smtClean="0">
                <a:latin typeface="Times New Roman" pitchFamily="18" charset="0"/>
                <a:cs typeface="Times New Roman" pitchFamily="18" charset="0"/>
              </a:rPr>
              <a:t>У свою чергу основне і допоміжне виробництва поділяються на цехи, відділення, виробничі ділянки, робочі місця</a:t>
            </a:r>
            <a:r>
              <a:rPr lang="uk-UA" sz="2500" dirty="0" smtClean="0">
                <a:latin typeface="Times New Roman" pitchFamily="18" charset="0"/>
                <a:cs typeface="Times New Roman" pitchFamily="18" charset="0"/>
              </a:rPr>
              <a:t>.</a:t>
            </a:r>
          </a:p>
          <a:p>
            <a:pPr algn="just">
              <a:buFont typeface="Wingdings" pitchFamily="2" charset="2"/>
              <a:buChar char="ü"/>
            </a:pPr>
            <a:endParaRPr lang="ru-RU" sz="2500" dirty="0" smtClean="0">
              <a:latin typeface="Times New Roman" pitchFamily="18" charset="0"/>
              <a:cs typeface="Times New Roman" pitchFamily="18" charset="0"/>
            </a:endParaRPr>
          </a:p>
          <a:p>
            <a:pPr algn="just">
              <a:buFont typeface="Wingdings" pitchFamily="2" charset="2"/>
              <a:buChar char="ü"/>
            </a:pPr>
            <a:r>
              <a:rPr lang="uk-UA" sz="2500" b="1" u="sng" dirty="0" smtClean="0">
                <a:solidFill>
                  <a:srgbClr val="990033"/>
                </a:solidFill>
                <a:latin typeface="Times New Roman" pitchFamily="18" charset="0"/>
                <a:cs typeface="Times New Roman" pitchFamily="18" charset="0"/>
              </a:rPr>
              <a:t>Цех</a:t>
            </a:r>
            <a:r>
              <a:rPr lang="uk-UA" sz="2500" b="1" dirty="0" smtClean="0">
                <a:latin typeface="Times New Roman" pitchFamily="18" charset="0"/>
                <a:cs typeface="Times New Roman" pitchFamily="18" charset="0"/>
              </a:rPr>
              <a:t> </a:t>
            </a:r>
            <a:r>
              <a:rPr lang="uk-UA" sz="2500" dirty="0" smtClean="0">
                <a:latin typeface="Times New Roman" pitchFamily="18" charset="0"/>
                <a:cs typeface="Times New Roman" pitchFamily="18" charset="0"/>
              </a:rPr>
              <a:t>— </a:t>
            </a:r>
            <a:r>
              <a:rPr lang="uk-UA" sz="2500" dirty="0" smtClean="0">
                <a:latin typeface="Times New Roman" pitchFamily="18" charset="0"/>
                <a:cs typeface="Times New Roman" pitchFamily="18" charset="0"/>
              </a:rPr>
              <a:t>відособлена в технологічному відношенні частина підприємства, у якій проходить закінчений процес. Залежно від характеру технологічного процесу та обсягу роботи цех може мати виробничі ділянки, відділення або потокові лінії</a:t>
            </a:r>
            <a:r>
              <a:rPr lang="uk-UA" sz="2500" dirty="0" smtClean="0">
                <a:latin typeface="Times New Roman" pitchFamily="18" charset="0"/>
                <a:cs typeface="Times New Roman" pitchFamily="18" charset="0"/>
              </a:rPr>
              <a:t>.</a:t>
            </a:r>
          </a:p>
          <a:p>
            <a:pPr algn="just">
              <a:buFont typeface="Wingdings" pitchFamily="2" charset="2"/>
              <a:buChar char="ü"/>
            </a:pPr>
            <a:endParaRPr lang="ru-RU" sz="2500" dirty="0" smtClean="0">
              <a:latin typeface="Times New Roman" pitchFamily="18" charset="0"/>
              <a:cs typeface="Times New Roman" pitchFamily="18" charset="0"/>
            </a:endParaRPr>
          </a:p>
          <a:p>
            <a:pPr algn="just">
              <a:buFont typeface="Wingdings" pitchFamily="2" charset="2"/>
              <a:buChar char="ü"/>
            </a:pPr>
            <a:r>
              <a:rPr lang="uk-UA" sz="2500" b="1" u="sng" dirty="0" smtClean="0">
                <a:solidFill>
                  <a:srgbClr val="990033"/>
                </a:solidFill>
                <a:latin typeface="Times New Roman" pitchFamily="18" charset="0"/>
                <a:cs typeface="Times New Roman" pitchFamily="18" charset="0"/>
              </a:rPr>
              <a:t>Виробнича ділянка</a:t>
            </a:r>
            <a:r>
              <a:rPr lang="uk-UA" sz="2500" dirty="0" smtClean="0">
                <a:latin typeface="Times New Roman" pitchFamily="18" charset="0"/>
                <a:cs typeface="Times New Roman" pitchFamily="18" charset="0"/>
              </a:rPr>
              <a:t> — частина цеху, де здійснюється закінчена стадія виробничого процесу</a:t>
            </a:r>
            <a:r>
              <a:rPr lang="uk-UA" sz="2500" dirty="0" smtClean="0">
                <a:latin typeface="Times New Roman" pitchFamily="18" charset="0"/>
                <a:cs typeface="Times New Roman" pitchFamily="18" charset="0"/>
              </a:rPr>
              <a:t>.</a:t>
            </a:r>
          </a:p>
          <a:p>
            <a:pPr algn="just">
              <a:buFont typeface="Wingdings" pitchFamily="2" charset="2"/>
              <a:buChar char="ü"/>
            </a:pPr>
            <a:endParaRPr lang="ru-RU" sz="2500" dirty="0" smtClean="0">
              <a:latin typeface="Times New Roman" pitchFamily="18" charset="0"/>
              <a:cs typeface="Times New Roman" pitchFamily="18" charset="0"/>
            </a:endParaRPr>
          </a:p>
          <a:p>
            <a:pPr algn="just">
              <a:buFont typeface="Wingdings" pitchFamily="2" charset="2"/>
              <a:buChar char="ü"/>
            </a:pPr>
            <a:r>
              <a:rPr lang="uk-UA" sz="2500" b="1" u="sng" dirty="0" smtClean="0">
                <a:solidFill>
                  <a:srgbClr val="990033"/>
                </a:solidFill>
                <a:latin typeface="Times New Roman" pitchFamily="18" charset="0"/>
                <a:cs typeface="Times New Roman" pitchFamily="18" charset="0"/>
              </a:rPr>
              <a:t>Відділення</a:t>
            </a:r>
            <a:r>
              <a:rPr lang="uk-UA" sz="2500" dirty="0" smtClean="0">
                <a:latin typeface="Times New Roman" pitchFamily="18" charset="0"/>
                <a:cs typeface="Times New Roman" pitchFamily="18" charset="0"/>
              </a:rPr>
              <a:t> — виробничі підрозділи, які створюються у великих цехах. Наприклад, у гарячому цеху можуть створюватися супове і соусне відділення</a:t>
            </a:r>
            <a:r>
              <a:rPr lang="uk-UA" sz="2500" dirty="0" smtClean="0">
                <a:latin typeface="Times New Roman" pitchFamily="18" charset="0"/>
                <a:cs typeface="Times New Roman" pitchFamily="18" charset="0"/>
              </a:rPr>
              <a:t>.</a:t>
            </a:r>
          </a:p>
          <a:p>
            <a:pPr algn="just">
              <a:buFont typeface="Wingdings" pitchFamily="2" charset="2"/>
              <a:buChar char="ü"/>
            </a:pPr>
            <a:endParaRPr lang="ru-RU" sz="2500" dirty="0" smtClean="0">
              <a:latin typeface="Times New Roman" pitchFamily="18" charset="0"/>
              <a:cs typeface="Times New Roman" pitchFamily="18" charset="0"/>
            </a:endParaRPr>
          </a:p>
          <a:p>
            <a:pPr algn="just">
              <a:buFont typeface="Wingdings" pitchFamily="2" charset="2"/>
              <a:buChar char="ü"/>
            </a:pPr>
            <a:r>
              <a:rPr lang="uk-UA" sz="2500" dirty="0" smtClean="0">
                <a:latin typeface="Times New Roman" pitchFamily="18" charset="0"/>
                <a:cs typeface="Times New Roman" pitchFamily="18" charset="0"/>
              </a:rPr>
              <a:t>Цехи, відділення, виробничі ділянки поділяються на робочі місця</a:t>
            </a:r>
            <a:r>
              <a:rPr lang="uk-UA" sz="2500" dirty="0" smtClean="0">
                <a:latin typeface="Times New Roman" pitchFamily="18" charset="0"/>
                <a:cs typeface="Times New Roman" pitchFamily="18" charset="0"/>
              </a:rPr>
              <a:t>.</a:t>
            </a:r>
          </a:p>
          <a:p>
            <a:pPr algn="just">
              <a:buFont typeface="Wingdings" pitchFamily="2" charset="2"/>
              <a:buChar char="ü"/>
            </a:pPr>
            <a:endParaRPr lang="ru-RU" sz="2500" dirty="0" smtClean="0">
              <a:latin typeface="Times New Roman" pitchFamily="18" charset="0"/>
              <a:cs typeface="Times New Roman" pitchFamily="18" charset="0"/>
            </a:endParaRPr>
          </a:p>
          <a:p>
            <a:pPr algn="just">
              <a:buFont typeface="Wingdings" pitchFamily="2" charset="2"/>
              <a:buChar char="ü"/>
            </a:pPr>
            <a:r>
              <a:rPr lang="uk-UA" sz="2500" b="1" u="sng" dirty="0" smtClean="0">
                <a:solidFill>
                  <a:srgbClr val="990033"/>
                </a:solidFill>
                <a:latin typeface="Times New Roman" pitchFamily="18" charset="0"/>
                <a:cs typeface="Times New Roman" pitchFamily="18" charset="0"/>
              </a:rPr>
              <a:t>Робоче місце</a:t>
            </a:r>
            <a:r>
              <a:rPr lang="uk-UA" sz="2500" dirty="0" smtClean="0">
                <a:latin typeface="Times New Roman" pitchFamily="18" charset="0"/>
                <a:cs typeface="Times New Roman" pitchFamily="18" charset="0"/>
              </a:rPr>
              <a:t> — частина цеху, на якій процес роботи здійснюється одним або групою працівників, що виконують певні операції.</a:t>
            </a:r>
            <a:endParaRPr lang="ru-RU" sz="2500" dirty="0" smtClean="0">
              <a:latin typeface="Times New Roman" pitchFamily="18" charset="0"/>
              <a:cs typeface="Times New Roman" pitchFamily="18" charset="0"/>
            </a:endParaRPr>
          </a:p>
          <a:p>
            <a:endParaRPr lang="ru-RU"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uk-UA" sz="2400" dirty="0" smtClean="0">
                <a:solidFill>
                  <a:srgbClr val="990033"/>
                </a:solidFill>
                <a:latin typeface="Times New Roman" pitchFamily="18" charset="0"/>
                <a:cs typeface="Times New Roman" pitchFamily="18" charset="0"/>
              </a:rPr>
              <a:t>Склад приміщень підприємств ресторанного господарства і вимоги до них визначаються відповідними </a:t>
            </a:r>
            <a:r>
              <a:rPr lang="uk-UA" sz="2400" dirty="0" err="1" smtClean="0">
                <a:solidFill>
                  <a:srgbClr val="990033"/>
                </a:solidFill>
                <a:latin typeface="Times New Roman" pitchFamily="18" charset="0"/>
                <a:cs typeface="Times New Roman" pitchFamily="18" charset="0"/>
              </a:rPr>
              <a:t>СНІПами</a:t>
            </a:r>
            <a:r>
              <a:rPr lang="uk-UA" sz="2400" dirty="0" smtClean="0">
                <a:solidFill>
                  <a:srgbClr val="990033"/>
                </a:solidFill>
                <a:latin typeface="Times New Roman" pitchFamily="18" charset="0"/>
                <a:cs typeface="Times New Roman" pitchFamily="18" charset="0"/>
              </a:rPr>
              <a:t>. У них виділяються такі основні групи приміщень:</a:t>
            </a:r>
            <a:endParaRPr lang="ru-RU" sz="2400" dirty="0">
              <a:solidFill>
                <a:srgbClr val="990033"/>
              </a:solidFill>
              <a:latin typeface="Times New Roman" pitchFamily="18" charset="0"/>
              <a:cs typeface="Times New Roman" pitchFamily="18" charset="0"/>
            </a:endParaRPr>
          </a:p>
        </p:txBody>
      </p:sp>
      <p:sp>
        <p:nvSpPr>
          <p:cNvPr id="3" name="Содержимое 2"/>
          <p:cNvSpPr>
            <a:spLocks noGrp="1"/>
          </p:cNvSpPr>
          <p:nvPr>
            <p:ph idx="1"/>
          </p:nvPr>
        </p:nvSpPr>
        <p:spPr>
          <a:xfrm>
            <a:off x="457200" y="1600200"/>
            <a:ext cx="8229600" cy="4900634"/>
          </a:xfrm>
        </p:spPr>
        <p:txBody>
          <a:bodyPr>
            <a:normAutofit fontScale="62500" lnSpcReduction="20000"/>
          </a:bodyPr>
          <a:lstStyle/>
          <a:p>
            <a:pPr algn="just">
              <a:buFont typeface="Wingdings" pitchFamily="2" charset="2"/>
              <a:buChar char="ü"/>
            </a:pPr>
            <a:r>
              <a:rPr lang="uk-UA" dirty="0" smtClean="0">
                <a:latin typeface="Times New Roman" pitchFamily="18" charset="0"/>
                <a:cs typeface="Times New Roman" pitchFamily="18" charset="0"/>
              </a:rPr>
              <a:t>складська </a:t>
            </a:r>
            <a:r>
              <a:rPr lang="uk-UA" dirty="0" smtClean="0">
                <a:latin typeface="Times New Roman" pitchFamily="18" charset="0"/>
                <a:cs typeface="Times New Roman" pitchFamily="18" charset="0"/>
              </a:rPr>
              <a:t>група для короткочасного зберігання сировини і продуктів в охолоджувальних камерах і </a:t>
            </a:r>
            <a:r>
              <a:rPr lang="uk-UA" dirty="0" err="1" smtClean="0">
                <a:latin typeface="Times New Roman" pitchFamily="18" charset="0"/>
                <a:cs typeface="Times New Roman" pitchFamily="18" charset="0"/>
              </a:rPr>
              <a:t>неохолоджувальних</a:t>
            </a:r>
            <a:r>
              <a:rPr lang="uk-UA" dirty="0" smtClean="0">
                <a:latin typeface="Times New Roman" pitchFamily="18" charset="0"/>
                <a:cs typeface="Times New Roman" pitchFamily="18" charset="0"/>
              </a:rPr>
              <a:t> складах з відповідними режимами зберігання</a:t>
            </a:r>
            <a:r>
              <a:rPr lang="uk-UA" dirty="0" smtClean="0">
                <a:latin typeface="Times New Roman" pitchFamily="18" charset="0"/>
                <a:cs typeface="Times New Roman" pitchFamily="18" charset="0"/>
              </a:rPr>
              <a:t>;</a:t>
            </a:r>
          </a:p>
          <a:p>
            <a:pPr algn="just">
              <a:buFont typeface="Wingdings" pitchFamily="2" charset="2"/>
              <a:buChar char="ü"/>
            </a:pPr>
            <a:endParaRPr lang="ru-RU" dirty="0" smtClean="0">
              <a:latin typeface="Times New Roman" pitchFamily="18" charset="0"/>
              <a:cs typeface="Times New Roman" pitchFamily="18" charset="0"/>
            </a:endParaRPr>
          </a:p>
          <a:p>
            <a:pPr algn="just">
              <a:buFont typeface="Wingdings" pitchFamily="2" charset="2"/>
              <a:buChar char="ü"/>
            </a:pPr>
            <a:r>
              <a:rPr lang="uk-UA" dirty="0" smtClean="0">
                <a:latin typeface="Times New Roman" pitchFamily="18" charset="0"/>
                <a:cs typeface="Times New Roman" pitchFamily="18" charset="0"/>
              </a:rPr>
              <a:t>виробнича </a:t>
            </a:r>
            <a:r>
              <a:rPr lang="uk-UA" dirty="0" smtClean="0">
                <a:latin typeface="Times New Roman" pitchFamily="18" charset="0"/>
                <a:cs typeface="Times New Roman" pitchFamily="18" charset="0"/>
              </a:rPr>
              <a:t>група для переробки продуктів, сировини (напівфабрикатів) і випуску готової продукції; до складу виробничої групи входять основні (заготівельні і </a:t>
            </a:r>
            <a:r>
              <a:rPr lang="uk-UA" dirty="0" err="1" smtClean="0">
                <a:latin typeface="Times New Roman" pitchFamily="18" charset="0"/>
                <a:cs typeface="Times New Roman" pitchFamily="18" charset="0"/>
              </a:rPr>
              <a:t>доготовочні</a:t>
            </a:r>
            <a:r>
              <a:rPr lang="uk-UA" dirty="0" smtClean="0">
                <a:latin typeface="Times New Roman" pitchFamily="18" charset="0"/>
                <a:cs typeface="Times New Roman" pitchFamily="18" charset="0"/>
              </a:rPr>
              <a:t>) цехи, спеціалізовані (кондитерський, кулінарний та ін.) і допоміжні (мийні, хліборізка</a:t>
            </a:r>
            <a:r>
              <a:rPr lang="uk-UA" dirty="0" smtClean="0">
                <a:latin typeface="Times New Roman" pitchFamily="18" charset="0"/>
                <a:cs typeface="Times New Roman" pitchFamily="18" charset="0"/>
              </a:rPr>
              <a:t>);</a:t>
            </a:r>
          </a:p>
          <a:p>
            <a:pPr algn="just">
              <a:buFont typeface="Wingdings" pitchFamily="2" charset="2"/>
              <a:buChar char="ü"/>
            </a:pPr>
            <a:endParaRPr lang="ru-RU" dirty="0" smtClean="0">
              <a:latin typeface="Times New Roman" pitchFamily="18" charset="0"/>
              <a:cs typeface="Times New Roman" pitchFamily="18" charset="0"/>
            </a:endParaRPr>
          </a:p>
          <a:p>
            <a:pPr algn="just">
              <a:buFont typeface="Wingdings" pitchFamily="2" charset="2"/>
              <a:buChar char="ü"/>
            </a:pPr>
            <a:r>
              <a:rPr lang="uk-UA" dirty="0" smtClean="0">
                <a:latin typeface="Times New Roman" pitchFamily="18" charset="0"/>
                <a:cs typeface="Times New Roman" pitchFamily="18" charset="0"/>
              </a:rPr>
              <a:t> </a:t>
            </a:r>
            <a:r>
              <a:rPr lang="uk-UA" dirty="0" smtClean="0">
                <a:latin typeface="Times New Roman" pitchFamily="18" charset="0"/>
                <a:cs typeface="Times New Roman" pitchFamily="18" charset="0"/>
              </a:rPr>
              <a:t>торговельна група для реалізації готової продукції й організації її споживання (торговельні зали з роздавальними та буфетами, магазини кулінарії, </a:t>
            </a:r>
            <a:r>
              <a:rPr lang="uk-UA" dirty="0" smtClean="0">
                <a:latin typeface="Times New Roman" pitchFamily="18" charset="0"/>
                <a:cs typeface="Times New Roman" pitchFamily="18" charset="0"/>
              </a:rPr>
              <a:t>вестибюль </a:t>
            </a:r>
            <a:r>
              <a:rPr lang="uk-UA" dirty="0" smtClean="0">
                <a:latin typeface="Times New Roman" pitchFamily="18" charset="0"/>
                <a:cs typeface="Times New Roman" pitchFamily="18" charset="0"/>
              </a:rPr>
              <a:t>з гардеробом і санвузлами та ін</a:t>
            </a:r>
            <a:r>
              <a:rPr lang="uk-UA" dirty="0" smtClean="0">
                <a:latin typeface="Times New Roman" pitchFamily="18" charset="0"/>
                <a:cs typeface="Times New Roman" pitchFamily="18" charset="0"/>
              </a:rPr>
              <a:t>.);</a:t>
            </a:r>
          </a:p>
          <a:p>
            <a:pPr algn="just">
              <a:buFont typeface="Wingdings" pitchFamily="2" charset="2"/>
              <a:buChar char="ü"/>
            </a:pPr>
            <a:endParaRPr lang="ru-RU" dirty="0" smtClean="0">
              <a:latin typeface="Times New Roman" pitchFamily="18" charset="0"/>
              <a:cs typeface="Times New Roman" pitchFamily="18" charset="0"/>
            </a:endParaRPr>
          </a:p>
          <a:p>
            <a:pPr algn="just">
              <a:buFont typeface="Wingdings" pitchFamily="2" charset="2"/>
              <a:buChar char="ü"/>
            </a:pPr>
            <a:r>
              <a:rPr lang="uk-UA" dirty="0" smtClean="0">
                <a:latin typeface="Times New Roman" pitchFamily="18" charset="0"/>
                <a:cs typeface="Times New Roman" pitchFamily="18" charset="0"/>
              </a:rPr>
              <a:t>адміністративно-побутова </a:t>
            </a:r>
            <a:r>
              <a:rPr lang="uk-UA" dirty="0" smtClean="0">
                <a:latin typeface="Times New Roman" pitchFamily="18" charset="0"/>
                <a:cs typeface="Times New Roman" pitchFamily="18" charset="0"/>
              </a:rPr>
              <a:t>група для створення нормальних умов праці і відпочинку працівників (кабінет директора, бухгалтерія, гардероб персоналу з душами і санвузлами).</a:t>
            </a:r>
            <a:endParaRPr lang="ru-RU" dirty="0" smtClean="0">
              <a:latin typeface="Times New Roman" pitchFamily="18" charset="0"/>
              <a:cs typeface="Times New Roman" pitchFamily="18" charset="0"/>
            </a:endParaRPr>
          </a:p>
          <a:p>
            <a:endParaRPr lang="ru-RU"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28596" y="285728"/>
            <a:ext cx="8229600" cy="774720"/>
          </a:xfrm>
        </p:spPr>
        <p:txBody>
          <a:bodyPr>
            <a:normAutofit/>
          </a:bodyPr>
          <a:lstStyle/>
          <a:p>
            <a:r>
              <a:rPr lang="uk-UA" sz="2400" b="1" dirty="0" smtClean="0">
                <a:solidFill>
                  <a:srgbClr val="990033"/>
                </a:solidFill>
                <a:latin typeface="Times New Roman" pitchFamily="18" charset="0"/>
                <a:cs typeface="Times New Roman" pitchFamily="18" charset="0"/>
              </a:rPr>
              <a:t>Всі групи приміщень пов’язані між собою:</a:t>
            </a:r>
            <a:endParaRPr lang="ru-RU" sz="2400" b="1" dirty="0">
              <a:solidFill>
                <a:srgbClr val="990033"/>
              </a:solidFill>
              <a:latin typeface="Times New Roman" pitchFamily="18" charset="0"/>
              <a:cs typeface="Times New Roman" pitchFamily="18" charset="0"/>
            </a:endParaRPr>
          </a:p>
        </p:txBody>
      </p:sp>
      <p:sp>
        <p:nvSpPr>
          <p:cNvPr id="3" name="Содержимое 2"/>
          <p:cNvSpPr>
            <a:spLocks noGrp="1"/>
          </p:cNvSpPr>
          <p:nvPr>
            <p:ph idx="1"/>
          </p:nvPr>
        </p:nvSpPr>
        <p:spPr>
          <a:xfrm>
            <a:off x="285720" y="928670"/>
            <a:ext cx="8501122" cy="5715040"/>
          </a:xfrm>
        </p:spPr>
        <p:txBody>
          <a:bodyPr>
            <a:normAutofit fontScale="62500" lnSpcReduction="20000"/>
          </a:bodyPr>
          <a:lstStyle/>
          <a:p>
            <a:pPr algn="just"/>
            <a:r>
              <a:rPr lang="uk-UA" dirty="0" smtClean="0">
                <a:latin typeface="Times New Roman" pitchFamily="18" charset="0"/>
                <a:cs typeface="Times New Roman" pitchFamily="18" charset="0"/>
              </a:rPr>
              <a:t>розміщення </a:t>
            </a:r>
            <a:r>
              <a:rPr lang="uk-UA" dirty="0" smtClean="0">
                <a:latin typeface="Times New Roman" pitchFamily="18" charset="0"/>
                <a:cs typeface="Times New Roman" pitchFamily="18" charset="0"/>
              </a:rPr>
              <a:t>основних груп приміщень має забезпечити найкоротші зв’язки між ними без перетинання потоків відвідувачів і обслуговуючого персоналу, чистого і використаного посуду, напівфабрикатів, сировини і відходів</a:t>
            </a:r>
            <a:r>
              <a:rPr lang="uk-UA" dirty="0" smtClean="0">
                <a:latin typeface="Times New Roman" pitchFamily="18" charset="0"/>
                <a:cs typeface="Times New Roman" pitchFamily="18" charset="0"/>
              </a:rPr>
              <a:t>;</a:t>
            </a:r>
          </a:p>
          <a:p>
            <a:pPr algn="just"/>
            <a:endParaRPr lang="ru-RU" dirty="0" smtClean="0">
              <a:latin typeface="Times New Roman" pitchFamily="18" charset="0"/>
              <a:cs typeface="Times New Roman" pitchFamily="18" charset="0"/>
            </a:endParaRPr>
          </a:p>
          <a:p>
            <a:pPr algn="just"/>
            <a:r>
              <a:rPr lang="uk-UA" dirty="0" smtClean="0">
                <a:latin typeface="Times New Roman" pitchFamily="18" charset="0"/>
                <a:cs typeface="Times New Roman" pitchFamily="18" charset="0"/>
              </a:rPr>
              <a:t>варто </a:t>
            </a:r>
            <a:r>
              <a:rPr lang="uk-UA" dirty="0" smtClean="0">
                <a:latin typeface="Times New Roman" pitchFamily="18" charset="0"/>
                <a:cs typeface="Times New Roman" pitchFamily="18" charset="0"/>
              </a:rPr>
              <a:t>прагнути до компактної структури будівлі, передбачаючи можливість перепланування приміщень у зв’язку зі зміною технології виробництва</a:t>
            </a:r>
            <a:r>
              <a:rPr lang="uk-UA" dirty="0" smtClean="0">
                <a:latin typeface="Times New Roman" pitchFamily="18" charset="0"/>
                <a:cs typeface="Times New Roman" pitchFamily="18" charset="0"/>
              </a:rPr>
              <a:t>;</a:t>
            </a:r>
          </a:p>
          <a:p>
            <a:pPr algn="just"/>
            <a:endParaRPr lang="ru-RU" dirty="0" smtClean="0">
              <a:latin typeface="Times New Roman" pitchFamily="18" charset="0"/>
              <a:cs typeface="Times New Roman" pitchFamily="18" charset="0"/>
            </a:endParaRPr>
          </a:p>
          <a:p>
            <a:pPr algn="just"/>
            <a:r>
              <a:rPr lang="uk-UA" dirty="0" smtClean="0">
                <a:latin typeface="Times New Roman" pitchFamily="18" charset="0"/>
                <a:cs typeface="Times New Roman" pitchFamily="18" charset="0"/>
              </a:rPr>
              <a:t>компонування </a:t>
            </a:r>
            <a:r>
              <a:rPr lang="uk-UA" dirty="0" smtClean="0">
                <a:latin typeface="Times New Roman" pitchFamily="18" charset="0"/>
                <a:cs typeface="Times New Roman" pitchFamily="18" charset="0"/>
              </a:rPr>
              <a:t>всіх груп приміщень повинні задовольняти вимогам </a:t>
            </a:r>
            <a:r>
              <a:rPr lang="uk-UA" dirty="0" err="1" smtClean="0">
                <a:latin typeface="Times New Roman" pitchFamily="18" charset="0"/>
                <a:cs typeface="Times New Roman" pitchFamily="18" charset="0"/>
              </a:rPr>
              <a:t>СНіПів</a:t>
            </a:r>
            <a:r>
              <a:rPr lang="uk-UA" dirty="0" smtClean="0">
                <a:latin typeface="Times New Roman" pitchFamily="18" charset="0"/>
                <a:cs typeface="Times New Roman" pitchFamily="18" charset="0"/>
              </a:rPr>
              <a:t>, санітарним і протипожежним правилам</a:t>
            </a:r>
            <a:r>
              <a:rPr lang="uk-UA" dirty="0" smtClean="0">
                <a:latin typeface="Times New Roman" pitchFamily="18" charset="0"/>
                <a:cs typeface="Times New Roman" pitchFamily="18" charset="0"/>
              </a:rPr>
              <a:t>;</a:t>
            </a:r>
          </a:p>
          <a:p>
            <a:pPr algn="just"/>
            <a:endParaRPr lang="ru-RU" dirty="0" smtClean="0">
              <a:latin typeface="Times New Roman" pitchFamily="18" charset="0"/>
              <a:cs typeface="Times New Roman" pitchFamily="18" charset="0"/>
            </a:endParaRPr>
          </a:p>
          <a:p>
            <a:pPr algn="just"/>
            <a:r>
              <a:rPr lang="uk-UA" dirty="0" smtClean="0">
                <a:latin typeface="Times New Roman" pitchFamily="18" charset="0"/>
                <a:cs typeface="Times New Roman" pitchFamily="18" charset="0"/>
              </a:rPr>
              <a:t>усі </a:t>
            </a:r>
            <a:r>
              <a:rPr lang="uk-UA" dirty="0" smtClean="0">
                <a:latin typeface="Times New Roman" pitchFamily="18" charset="0"/>
                <a:cs typeface="Times New Roman" pitchFamily="18" charset="0"/>
              </a:rPr>
              <a:t>виробничі і складські приміщення повинні бути непрохідними, вхід до виробничих і побутових приміщень — з боку господарського двору, а в торговельні приміщення — з вулиці; вони мають бути ізольовані від входів у житлові приміщення</a:t>
            </a:r>
            <a:r>
              <a:rPr lang="uk-UA" dirty="0" smtClean="0">
                <a:latin typeface="Times New Roman" pitchFamily="18" charset="0"/>
                <a:cs typeface="Times New Roman" pitchFamily="18" charset="0"/>
              </a:rPr>
              <a:t>;</a:t>
            </a:r>
          </a:p>
          <a:p>
            <a:pPr algn="just"/>
            <a:endParaRPr lang="ru-RU" dirty="0" smtClean="0">
              <a:latin typeface="Times New Roman" pitchFamily="18" charset="0"/>
              <a:cs typeface="Times New Roman" pitchFamily="18" charset="0"/>
            </a:endParaRPr>
          </a:p>
          <a:p>
            <a:pPr algn="just"/>
            <a:r>
              <a:rPr lang="uk-UA" dirty="0" smtClean="0">
                <a:latin typeface="Times New Roman" pitchFamily="18" charset="0"/>
                <a:cs typeface="Times New Roman" pitchFamily="18" charset="0"/>
              </a:rPr>
              <a:t>компонування </a:t>
            </a:r>
            <a:r>
              <a:rPr lang="uk-UA" dirty="0" smtClean="0">
                <a:latin typeface="Times New Roman" pitchFamily="18" charset="0"/>
                <a:cs typeface="Times New Roman" pitchFamily="18" charset="0"/>
              </a:rPr>
              <a:t>торговельних приміщень здійснюється по ходу руху відвідувачів; передбачаються можливість скорочення їх пересування і забезпечення евакуації людей у разі пожежі.</a:t>
            </a:r>
            <a:endParaRPr lang="ru-RU" dirty="0" smtClean="0">
              <a:latin typeface="Times New Roman" pitchFamily="18" charset="0"/>
              <a:cs typeface="Times New Roman" pitchFamily="18" charset="0"/>
            </a:endParaRPr>
          </a:p>
          <a:p>
            <a:pPr algn="just"/>
            <a:endParaRPr lang="ru-RU"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202</TotalTime>
  <Words>2986</Words>
  <PresentationFormat>Экран (4:3)</PresentationFormat>
  <Paragraphs>311</Paragraphs>
  <Slides>42</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42</vt:i4>
      </vt:variant>
    </vt:vector>
  </HeadingPairs>
  <TitlesOfParts>
    <vt:vector size="43" baseType="lpstr">
      <vt:lpstr>Тема Office</vt:lpstr>
      <vt:lpstr>Тема 4.2. ВИРОБНИЧИЙ ПРОЦЕС ЯК ОСНОВА ФОРМУВАННЯ ЗАКЛАДУ РЕСТОРАННОГО ГОСПОДАРСТВА </vt:lpstr>
      <vt:lpstr>План</vt:lpstr>
      <vt:lpstr>1. Виробнича інфраструктура та взаємозв’язок виробничих цехів з іншими групами приміщень.</vt:lpstr>
      <vt:lpstr>Види виробничих цехів, їх структура</vt:lpstr>
      <vt:lpstr>Заклади ресторанного господарства, що працюють на  напівфабрикатах, можуть мати у своїй структурі такі цехи:</vt:lpstr>
      <vt:lpstr>Призначення заготівельних цехів – механічне кулінарне</vt:lpstr>
      <vt:lpstr>Слайд 7</vt:lpstr>
      <vt:lpstr>Склад приміщень підприємств ресторанного господарства і вимоги до них визначаються відповідними СНІПами. У них виділяються такі основні групи приміщень:</vt:lpstr>
      <vt:lpstr>Всі групи приміщень пов’язані між собою:</vt:lpstr>
      <vt:lpstr>2. Основні вимоги до створення оптимальних умов праці</vt:lpstr>
      <vt:lpstr>Слайд 11</vt:lpstr>
      <vt:lpstr>Слайд 12</vt:lpstr>
      <vt:lpstr>Слайд 13</vt:lpstr>
      <vt:lpstr>3. Вимоги до організації робочих місць</vt:lpstr>
      <vt:lpstr>РЕКОМЕНДОВАНА ВИСОТА ВИРОБНИЧИХ СТОЛІВ І РОБОЧОЇ ПОВЕРХНІ ОБЛАДНАННЯ</vt:lpstr>
      <vt:lpstr>Рисунок 1. Робоче місце кухаря</vt:lpstr>
      <vt:lpstr>Рекомендується дотримуватися таких допустимих відстаней при розміщенні обладнання (у м):</vt:lpstr>
      <vt:lpstr>4. Види кулінарної продукції</vt:lpstr>
      <vt:lpstr>До кулінарної продукції належать: </vt:lpstr>
      <vt:lpstr>КУЛІНАРНІ НАПІВФАБРИКАТИ</vt:lpstr>
      <vt:lpstr>З картоплі й овочів виробляють такі напівфабрикати:</vt:lpstr>
      <vt:lpstr>З м'яса (яловичини, баранини, свинини, телятини) відповідно до галузевого стандарту м'ясної промисловості для підприємств ресторанного господарства виробляють напівфабрикати: великокускові, порційні і дрібнокускові.</vt:lpstr>
      <vt:lpstr>ГОТОВА КУЛІНАРНА ПРОДУКЦІЯ</vt:lpstr>
      <vt:lpstr>Слайд 24</vt:lpstr>
      <vt:lpstr>5. Оперативне планування виробництва.</vt:lpstr>
      <vt:lpstr>                                                                                       Таблиця 1  Графік добової динаміки попиту торговельної зали … на 100 місць (приклад)</vt:lpstr>
      <vt:lpstr>Рисунок 2.  Добова завантаженість … на 100 місць (приклад) </vt:lpstr>
      <vt:lpstr>Слайд 28</vt:lpstr>
      <vt:lpstr>Слайд 29</vt:lpstr>
      <vt:lpstr>                                                                                                 Таблиця 2. Асортиментний склад продукції …, реалізованої за день (приклад)</vt:lpstr>
      <vt:lpstr>                                                                               Таблиця 3  Розрахунок закупівельної продукції для … (приклад)</vt:lpstr>
      <vt:lpstr>Слайд 32</vt:lpstr>
      <vt:lpstr>Оперативне планування містить такі елементи:</vt:lpstr>
      <vt:lpstr>Слайд 34</vt:lpstr>
      <vt:lpstr>                                                                               Таблиця 4 Зразок плану-меню закладу ресторанного господарства</vt:lpstr>
      <vt:lpstr>Слайд 36</vt:lpstr>
      <vt:lpstr>Страви і закуски, що включаються в меню, повинні: </vt:lpstr>
      <vt:lpstr>Зав. виробництвом згідно з планом-меню визначає кількість продуктів, необхідних для виконання виробничої програми за формулою:</vt:lpstr>
      <vt:lpstr>                                                                                                 Таблиця 5 РОЗРАХУНОК СИРОВИНИ</vt:lpstr>
      <vt:lpstr>Слайд 40</vt:lpstr>
      <vt:lpstr>Питання до самоконтролю: </vt:lpstr>
      <vt:lpstr>Дякую за увагу!</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Тема 4.2. ВИРОБНИЧИЙ ПРОЦЕС ЯК ОСНОВА ФОРМУВАННЯ ЗАКЛАДУ РЕСТОРАННОГО ГОСПОДАРСТВА </dc:title>
  <cp:lastModifiedBy>User</cp:lastModifiedBy>
  <cp:revision>47</cp:revision>
  <dcterms:modified xsi:type="dcterms:W3CDTF">2019-09-10T10:05:08Z</dcterms:modified>
</cp:coreProperties>
</file>