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1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869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156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8970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060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191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3985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3193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087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170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438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36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36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55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4273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8676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59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404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7B9D59A-AF5C-44FF-AFA9-B97F38366B4C}" type="datetimeFigureOut">
              <a:rPr lang="uk-UA" smtClean="0"/>
              <a:t>10.11.2022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73BFFAB2-9883-417C-98A8-B666AE310F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718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CD827-A45B-476E-A7D4-C953ECC6A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КОНТРОЛЬ ТА ОЦІНКА ДІЯЛЬНОСТІ ПІДРОЗДІЛІВ ПІДПРИЄМСТВА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72030F9-83F1-4D42-A514-4E0C90BE26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 з навчальної дисципліни</a:t>
            </a:r>
          </a:p>
          <a:p>
            <a:r>
              <a:rPr lang="uk-UA" dirty="0"/>
              <a:t>«Контролінг в підприємництві»</a:t>
            </a:r>
          </a:p>
        </p:txBody>
      </p:sp>
    </p:spTree>
    <p:extLst>
      <p:ext uri="{BB962C8B-B14F-4D97-AF65-F5344CB8AC3E}">
        <p14:creationId xmlns:p14="http://schemas.microsoft.com/office/powerpoint/2010/main" val="285428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87EE8F46-D54B-4906-A063-DA1ABE1D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Завдання для розв’язання</a:t>
            </a:r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8B5D61-5372-4660-AD8A-8C845CD1B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971" y="3107095"/>
            <a:ext cx="9442580" cy="30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0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F55FF7-C161-4687-A183-145D3ADF9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15" y="1203649"/>
            <a:ext cx="10888825" cy="501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39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1828A77-780B-46E2-89F9-CA6A18878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95" y="517849"/>
            <a:ext cx="10105053" cy="582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25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28CBB4-9A29-4F65-AE69-A6DD0ED84F00}"/>
              </a:ext>
            </a:extLst>
          </p:cNvPr>
          <p:cNvSpPr txBox="1"/>
          <p:nvPr/>
        </p:nvSpPr>
        <p:spPr>
          <a:xfrm>
            <a:off x="690464" y="1130664"/>
            <a:ext cx="1033831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Визначити фактичний розмір премій підрозділів враховуючи КТВ, якщо планові премії підрозділів: Підрозділ 1 – 10500 грн.; Підрозділ 2 – 20100 грн.; Підрозділ 3 – 8300 грн.</a:t>
            </a:r>
          </a:p>
          <a:p>
            <a:endParaRPr lang="uk-UA" dirty="0"/>
          </a:p>
          <a:p>
            <a:pPr algn="ctr"/>
            <a:r>
              <a:rPr lang="uk-UA" dirty="0"/>
              <a:t>Рішення</a:t>
            </a:r>
          </a:p>
          <a:p>
            <a:pPr algn="ctr"/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87D27C7-0C59-42B7-89B0-1BBFC67D2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840" y="2370357"/>
            <a:ext cx="10338319" cy="375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43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BEE0296-8B44-46DA-9A22-F2E70687F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1212980"/>
            <a:ext cx="9825135" cy="442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873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BDB31F4-9A17-47B4-89CD-E8CD4B24B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010" y="1282959"/>
            <a:ext cx="13268132" cy="429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E001025-B5F1-464B-B6ED-B37729B4F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5. Визначення КТВ</a:t>
            </a:r>
          </a:p>
          <a:p>
            <a:pPr marL="0" indent="0">
              <a:buNone/>
            </a:pPr>
            <a:r>
              <a:rPr lang="uk-UA" dirty="0"/>
              <a:t>КТВф1 = 1 - 0,1 - 2,36*0,05 - 0,03 + 11,9*0,01 = 1-0,1-0,118-0,03+0,119 = 0,871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8230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6F72154-9CD6-4466-BBAD-5947B915F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078" y="1438159"/>
            <a:ext cx="9843796" cy="317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388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147</TotalTime>
  <Words>70</Words>
  <Application>Microsoft Office PowerPoint</Application>
  <PresentationFormat>Широкоэкранный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Зал засідань</vt:lpstr>
      <vt:lpstr>КОНТРОЛЬ ТА ОЦІНКА ДІЯЛЬНОСТІ ПІДРОЗДІЛІВ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ТА ОЦІНКА ДІЯЛЬНОСТІ ПІДРОЗДІЛІВ ПІДПРИЄМСТВА</dc:title>
  <dc:creator>Катерина Бужимська</dc:creator>
  <cp:lastModifiedBy>Катерина Бужимська</cp:lastModifiedBy>
  <cp:revision>12</cp:revision>
  <dcterms:created xsi:type="dcterms:W3CDTF">2020-11-13T11:56:05Z</dcterms:created>
  <dcterms:modified xsi:type="dcterms:W3CDTF">2022-11-10T07:48:32Z</dcterms:modified>
</cp:coreProperties>
</file>