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4" r:id="rId7"/>
    <p:sldId id="265" r:id="rId8"/>
    <p:sldId id="266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7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1DD1F-27F2-4C04-BBC0-F3935FF76244}" type="doc">
      <dgm:prSet loTypeId="urn:microsoft.com/office/officeart/2005/8/layout/matrix3" loCatId="matrix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uk-UA"/>
        </a:p>
      </dgm:t>
    </dgm:pt>
    <dgm:pt modelId="{36B6BA33-D615-44FA-AC71-DE86053C23F7}">
      <dgm:prSet/>
      <dgm:spPr/>
      <dgm:t>
        <a:bodyPr/>
        <a:lstStyle/>
        <a:p>
          <a:pPr rtl="0"/>
          <a:r>
            <a:rPr lang="ru-RU" smtClean="0"/>
            <a:t>1) забезпечення діяльності інфраструктури: житло, вулиці, виробничі майданчики, вода, вивезення сміття, електрика, газ;</a:t>
          </a:r>
          <a:endParaRPr lang="uk-UA"/>
        </a:p>
      </dgm:t>
    </dgm:pt>
    <dgm:pt modelId="{C36D5FC0-8542-41BF-9C9F-777FFF7B15C4}" type="parTrans" cxnId="{89F99311-8D4E-42A7-A936-A4393852F9D9}">
      <dgm:prSet/>
      <dgm:spPr/>
      <dgm:t>
        <a:bodyPr/>
        <a:lstStyle/>
        <a:p>
          <a:endParaRPr lang="uk-UA"/>
        </a:p>
      </dgm:t>
    </dgm:pt>
    <dgm:pt modelId="{D77C1EB2-A5BB-40CF-A83B-843C2A20D0B2}" type="sibTrans" cxnId="{89F99311-8D4E-42A7-A936-A4393852F9D9}">
      <dgm:prSet/>
      <dgm:spPr/>
      <dgm:t>
        <a:bodyPr/>
        <a:lstStyle/>
        <a:p>
          <a:endParaRPr lang="uk-UA"/>
        </a:p>
      </dgm:t>
    </dgm:pt>
    <dgm:pt modelId="{C1220C8C-5AF0-4479-9567-32643B59632A}">
      <dgm:prSet/>
      <dgm:spPr/>
      <dgm:t>
        <a:bodyPr/>
        <a:lstStyle/>
        <a:p>
          <a:pPr rtl="0"/>
          <a:r>
            <a:rPr lang="ru-RU" smtClean="0"/>
            <a:t>2) побутове обслуговування: громадський транспорт, культура, лазні, спорт, дозвілля;</a:t>
          </a:r>
          <a:endParaRPr lang="uk-UA"/>
        </a:p>
      </dgm:t>
    </dgm:pt>
    <dgm:pt modelId="{F054061A-CD24-4D32-BF4E-1AC8D2BA14A8}" type="parTrans" cxnId="{BDB9FE72-2F33-4211-8180-F4D39FA24040}">
      <dgm:prSet/>
      <dgm:spPr/>
      <dgm:t>
        <a:bodyPr/>
        <a:lstStyle/>
        <a:p>
          <a:endParaRPr lang="uk-UA"/>
        </a:p>
      </dgm:t>
    </dgm:pt>
    <dgm:pt modelId="{5808624E-2E09-4A0B-AA46-03C84DE5DE89}" type="sibTrans" cxnId="{BDB9FE72-2F33-4211-8180-F4D39FA24040}">
      <dgm:prSet/>
      <dgm:spPr/>
      <dgm:t>
        <a:bodyPr/>
        <a:lstStyle/>
        <a:p>
          <a:endParaRPr lang="uk-UA"/>
        </a:p>
      </dgm:t>
    </dgm:pt>
    <dgm:pt modelId="{17C6338F-1CAE-43FC-B03F-8F12A2A9D9EA}">
      <dgm:prSet/>
      <dgm:spPr/>
      <dgm:t>
        <a:bodyPr/>
        <a:lstStyle/>
        <a:p>
          <a:pPr rtl="0"/>
          <a:r>
            <a:rPr lang="ru-RU" smtClean="0"/>
            <a:t>3) соціальні питання: соціальний захист, інтеграція меншин, забезпечення участі в громадському житті, підтримання соціальної злагоди (миру);</a:t>
          </a:r>
          <a:endParaRPr lang="uk-UA"/>
        </a:p>
      </dgm:t>
    </dgm:pt>
    <dgm:pt modelId="{B0FE46E5-8CE5-48B9-B801-7DEE6D4FCFE8}" type="parTrans" cxnId="{D4130C4C-EA70-4146-A053-4A4E3068B397}">
      <dgm:prSet/>
      <dgm:spPr/>
      <dgm:t>
        <a:bodyPr/>
        <a:lstStyle/>
        <a:p>
          <a:endParaRPr lang="uk-UA"/>
        </a:p>
      </dgm:t>
    </dgm:pt>
    <dgm:pt modelId="{735C17B3-E087-432A-BF0D-0317441C5B1E}" type="sibTrans" cxnId="{D4130C4C-EA70-4146-A053-4A4E3068B397}">
      <dgm:prSet/>
      <dgm:spPr/>
      <dgm:t>
        <a:bodyPr/>
        <a:lstStyle/>
        <a:p>
          <a:endParaRPr lang="uk-UA"/>
        </a:p>
      </dgm:t>
    </dgm:pt>
    <dgm:pt modelId="{C2927D8A-38DB-4480-8F09-651731F0C0B6}">
      <dgm:prSet/>
      <dgm:spPr/>
      <dgm:t>
        <a:bodyPr/>
        <a:lstStyle/>
        <a:p>
          <a:pPr rtl="0"/>
          <a:r>
            <a:rPr lang="ru-RU" smtClean="0"/>
            <a:t>4) формування життєвого середовища і перспективне планування: планування розвитку міста, якість життєвого середовища, екологія, розвиток культури і засобів комунікації;</a:t>
          </a:r>
          <a:endParaRPr lang="uk-UA"/>
        </a:p>
      </dgm:t>
    </dgm:pt>
    <dgm:pt modelId="{CE1ECC4E-14A9-458E-8050-7ED684DC333E}" type="parTrans" cxnId="{62DFBB10-D6F0-4411-9214-16497459FD54}">
      <dgm:prSet/>
      <dgm:spPr/>
      <dgm:t>
        <a:bodyPr/>
        <a:lstStyle/>
        <a:p>
          <a:endParaRPr lang="uk-UA"/>
        </a:p>
      </dgm:t>
    </dgm:pt>
    <dgm:pt modelId="{216259D0-2A51-423D-8B17-1C8331F81086}" type="sibTrans" cxnId="{62DFBB10-D6F0-4411-9214-16497459FD54}">
      <dgm:prSet/>
      <dgm:spPr/>
      <dgm:t>
        <a:bodyPr/>
        <a:lstStyle/>
        <a:p>
          <a:endParaRPr lang="uk-UA"/>
        </a:p>
      </dgm:t>
    </dgm:pt>
    <dgm:pt modelId="{B9F296A0-664B-4B72-9CEB-298B24B838F1}">
      <dgm:prSet/>
      <dgm:spPr/>
      <dgm:t>
        <a:bodyPr/>
        <a:lstStyle/>
        <a:p>
          <a:endParaRPr lang="uk-UA"/>
        </a:p>
      </dgm:t>
    </dgm:pt>
    <dgm:pt modelId="{816A2EF2-7D9A-4458-8B56-E68B2B3525E8}" type="parTrans" cxnId="{806849A7-AC59-4E10-9E27-EB6BB83A3FE9}">
      <dgm:prSet/>
      <dgm:spPr/>
      <dgm:t>
        <a:bodyPr/>
        <a:lstStyle/>
        <a:p>
          <a:endParaRPr lang="uk-UA"/>
        </a:p>
      </dgm:t>
    </dgm:pt>
    <dgm:pt modelId="{23761303-A675-4A42-A266-129CC0697A51}" type="sibTrans" cxnId="{806849A7-AC59-4E10-9E27-EB6BB83A3FE9}">
      <dgm:prSet/>
      <dgm:spPr/>
      <dgm:t>
        <a:bodyPr/>
        <a:lstStyle/>
        <a:p>
          <a:endParaRPr lang="uk-UA"/>
        </a:p>
      </dgm:t>
    </dgm:pt>
    <dgm:pt modelId="{E8C6A312-2CB2-4CA1-9117-A11F6053CCFB}" type="pres">
      <dgm:prSet presAssocID="{2261DD1F-27F2-4C04-BBC0-F3935FF7624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4FAF450-AD3B-45FD-8513-997ACA23CB97}" type="pres">
      <dgm:prSet presAssocID="{2261DD1F-27F2-4C04-BBC0-F3935FF76244}" presName="diamond" presStyleLbl="bgShp" presStyleIdx="0" presStyleCnt="1"/>
      <dgm:spPr/>
    </dgm:pt>
    <dgm:pt modelId="{96292CFE-7471-4968-9BDA-07E8920685A5}" type="pres">
      <dgm:prSet presAssocID="{2261DD1F-27F2-4C04-BBC0-F3935FF7624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295BED4-390A-40FA-AF9D-663C3D77EF8D}" type="pres">
      <dgm:prSet presAssocID="{2261DD1F-27F2-4C04-BBC0-F3935FF7624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5D7ED3-9F94-480A-8FA3-36CFAD98D691}" type="pres">
      <dgm:prSet presAssocID="{2261DD1F-27F2-4C04-BBC0-F3935FF7624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F11CC14-08FF-42E5-9436-B1A74D1CB99F}" type="pres">
      <dgm:prSet presAssocID="{2261DD1F-27F2-4C04-BBC0-F3935FF7624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06849A7-AC59-4E10-9E27-EB6BB83A3FE9}" srcId="{2261DD1F-27F2-4C04-BBC0-F3935FF76244}" destId="{B9F296A0-664B-4B72-9CEB-298B24B838F1}" srcOrd="4" destOrd="0" parTransId="{816A2EF2-7D9A-4458-8B56-E68B2B3525E8}" sibTransId="{23761303-A675-4A42-A266-129CC0697A51}"/>
    <dgm:cxn modelId="{D4130C4C-EA70-4146-A053-4A4E3068B397}" srcId="{2261DD1F-27F2-4C04-BBC0-F3935FF76244}" destId="{17C6338F-1CAE-43FC-B03F-8F12A2A9D9EA}" srcOrd="2" destOrd="0" parTransId="{B0FE46E5-8CE5-48B9-B801-7DEE6D4FCFE8}" sibTransId="{735C17B3-E087-432A-BF0D-0317441C5B1E}"/>
    <dgm:cxn modelId="{62DFBB10-D6F0-4411-9214-16497459FD54}" srcId="{2261DD1F-27F2-4C04-BBC0-F3935FF76244}" destId="{C2927D8A-38DB-4480-8F09-651731F0C0B6}" srcOrd="3" destOrd="0" parTransId="{CE1ECC4E-14A9-458E-8050-7ED684DC333E}" sibTransId="{216259D0-2A51-423D-8B17-1C8331F81086}"/>
    <dgm:cxn modelId="{89F99311-8D4E-42A7-A936-A4393852F9D9}" srcId="{2261DD1F-27F2-4C04-BBC0-F3935FF76244}" destId="{36B6BA33-D615-44FA-AC71-DE86053C23F7}" srcOrd="0" destOrd="0" parTransId="{C36D5FC0-8542-41BF-9C9F-777FFF7B15C4}" sibTransId="{D77C1EB2-A5BB-40CF-A83B-843C2A20D0B2}"/>
    <dgm:cxn modelId="{B72AC15F-BAD0-4AD2-A848-06DEB2EC934B}" type="presOf" srcId="{17C6338F-1CAE-43FC-B03F-8F12A2A9D9EA}" destId="{F75D7ED3-9F94-480A-8FA3-36CFAD98D691}" srcOrd="0" destOrd="0" presId="urn:microsoft.com/office/officeart/2005/8/layout/matrix3"/>
    <dgm:cxn modelId="{B4A74938-74DE-477C-941C-E11456D27DDF}" type="presOf" srcId="{2261DD1F-27F2-4C04-BBC0-F3935FF76244}" destId="{E8C6A312-2CB2-4CA1-9117-A11F6053CCFB}" srcOrd="0" destOrd="0" presId="urn:microsoft.com/office/officeart/2005/8/layout/matrix3"/>
    <dgm:cxn modelId="{EBCBD1D7-0203-4B71-B092-031011CE1251}" type="presOf" srcId="{C1220C8C-5AF0-4479-9567-32643B59632A}" destId="{5295BED4-390A-40FA-AF9D-663C3D77EF8D}" srcOrd="0" destOrd="0" presId="urn:microsoft.com/office/officeart/2005/8/layout/matrix3"/>
    <dgm:cxn modelId="{E7998562-1F68-4531-9979-9F45AB803CDD}" type="presOf" srcId="{36B6BA33-D615-44FA-AC71-DE86053C23F7}" destId="{96292CFE-7471-4968-9BDA-07E8920685A5}" srcOrd="0" destOrd="0" presId="urn:microsoft.com/office/officeart/2005/8/layout/matrix3"/>
    <dgm:cxn modelId="{F1D079B2-4107-4260-B066-17093C76F096}" type="presOf" srcId="{C2927D8A-38DB-4480-8F09-651731F0C0B6}" destId="{AF11CC14-08FF-42E5-9436-B1A74D1CB99F}" srcOrd="0" destOrd="0" presId="urn:microsoft.com/office/officeart/2005/8/layout/matrix3"/>
    <dgm:cxn modelId="{BDB9FE72-2F33-4211-8180-F4D39FA24040}" srcId="{2261DD1F-27F2-4C04-BBC0-F3935FF76244}" destId="{C1220C8C-5AF0-4479-9567-32643B59632A}" srcOrd="1" destOrd="0" parTransId="{F054061A-CD24-4D32-BF4E-1AC8D2BA14A8}" sibTransId="{5808624E-2E09-4A0B-AA46-03C84DE5DE89}"/>
    <dgm:cxn modelId="{6D0CA7BE-74C5-405F-9ACF-CC75E8C592B1}" type="presParOf" srcId="{E8C6A312-2CB2-4CA1-9117-A11F6053CCFB}" destId="{84FAF450-AD3B-45FD-8513-997ACA23CB97}" srcOrd="0" destOrd="0" presId="urn:microsoft.com/office/officeart/2005/8/layout/matrix3"/>
    <dgm:cxn modelId="{ACB843F0-7C02-4FA9-9D3E-C1A17314AB26}" type="presParOf" srcId="{E8C6A312-2CB2-4CA1-9117-A11F6053CCFB}" destId="{96292CFE-7471-4968-9BDA-07E8920685A5}" srcOrd="1" destOrd="0" presId="urn:microsoft.com/office/officeart/2005/8/layout/matrix3"/>
    <dgm:cxn modelId="{1C982041-5030-409C-A41E-C739377A9E7D}" type="presParOf" srcId="{E8C6A312-2CB2-4CA1-9117-A11F6053CCFB}" destId="{5295BED4-390A-40FA-AF9D-663C3D77EF8D}" srcOrd="2" destOrd="0" presId="urn:microsoft.com/office/officeart/2005/8/layout/matrix3"/>
    <dgm:cxn modelId="{C9BBC88E-3736-4F49-AF30-1AA3C2B01222}" type="presParOf" srcId="{E8C6A312-2CB2-4CA1-9117-A11F6053CCFB}" destId="{F75D7ED3-9F94-480A-8FA3-36CFAD98D691}" srcOrd="3" destOrd="0" presId="urn:microsoft.com/office/officeart/2005/8/layout/matrix3"/>
    <dgm:cxn modelId="{8BBA67CC-06C4-410E-ABE0-C6947EDED32D}" type="presParOf" srcId="{E8C6A312-2CB2-4CA1-9117-A11F6053CCFB}" destId="{AF11CC14-08FF-42E5-9436-B1A74D1CB99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9A5E78-C4B8-4497-AB64-994E27EDD3A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uk-UA"/>
        </a:p>
      </dgm:t>
    </dgm:pt>
    <dgm:pt modelId="{E69F9ADF-7F61-4467-9275-D645F301DB1A}">
      <dgm:prSet/>
      <dgm:spPr/>
      <dgm:t>
        <a:bodyPr/>
        <a:lstStyle/>
        <a:p>
          <a:pPr rtl="0"/>
          <a:r>
            <a:rPr lang="uk-UA" smtClean="0"/>
            <a:t>1. </a:t>
          </a:r>
          <a:r>
            <a:rPr lang="uk-UA" i="1" smtClean="0"/>
            <a:t>Магістратний тип</a:t>
          </a:r>
          <a:r>
            <a:rPr lang="uk-UA" smtClean="0"/>
            <a:t> (Гессен, великі міста Шлезвіг-Гольштейна та Бремен):</a:t>
          </a:r>
          <a:endParaRPr lang="uk-UA"/>
        </a:p>
      </dgm:t>
    </dgm:pt>
    <dgm:pt modelId="{C814A04D-0ECF-4E51-BF1B-7A88FFA831B3}" type="parTrans" cxnId="{7052A772-DB43-47F0-B2CD-C6AFACCF612E}">
      <dgm:prSet/>
      <dgm:spPr/>
      <dgm:t>
        <a:bodyPr/>
        <a:lstStyle/>
        <a:p>
          <a:endParaRPr lang="uk-UA"/>
        </a:p>
      </dgm:t>
    </dgm:pt>
    <dgm:pt modelId="{F03DDA6A-8272-4948-852B-C4AB8BF0E502}" type="sibTrans" cxnId="{7052A772-DB43-47F0-B2CD-C6AFACCF612E}">
      <dgm:prSet/>
      <dgm:spPr/>
      <dgm:t>
        <a:bodyPr/>
        <a:lstStyle/>
        <a:p>
          <a:endParaRPr lang="uk-UA"/>
        </a:p>
      </dgm:t>
    </dgm:pt>
    <dgm:pt modelId="{CC03DE94-4AF7-4BE7-83C9-CA1173B82654}">
      <dgm:prSet/>
      <dgm:spPr/>
      <dgm:t>
        <a:bodyPr/>
        <a:lstStyle/>
        <a:p>
          <a:pPr rtl="0"/>
          <a:r>
            <a:rPr lang="uk-UA" dirty="0" smtClean="0"/>
            <a:t>- громадяни обирають на прямих виборах міські збори (представницький орган). Міські збори вибирають для керівництва адміністрацією колегіальний орган (магістрат), який складається з бургомістра та завідувачів відділами (штатних та сумісників). Магістрат приймає рішення більшістю голосів;</a:t>
          </a:r>
          <a:endParaRPr lang="uk-UA" dirty="0"/>
        </a:p>
      </dgm:t>
    </dgm:pt>
    <dgm:pt modelId="{C9BE82E1-5361-4DF8-9668-4B4AF89EDABD}" type="parTrans" cxnId="{B53D30D7-74BD-4F14-A337-7629BB226DD8}">
      <dgm:prSet/>
      <dgm:spPr/>
      <dgm:t>
        <a:bodyPr/>
        <a:lstStyle/>
        <a:p>
          <a:endParaRPr lang="uk-UA"/>
        </a:p>
      </dgm:t>
    </dgm:pt>
    <dgm:pt modelId="{06360E32-B028-4344-857C-5214DBC85D97}" type="sibTrans" cxnId="{B53D30D7-74BD-4F14-A337-7629BB226DD8}">
      <dgm:prSet/>
      <dgm:spPr/>
      <dgm:t>
        <a:bodyPr/>
        <a:lstStyle/>
        <a:p>
          <a:endParaRPr lang="uk-UA"/>
        </a:p>
      </dgm:t>
    </dgm:pt>
    <dgm:pt modelId="{A3A246C8-AAA9-4E13-BE01-4A60C461762C}">
      <dgm:prSet/>
      <dgm:spPr/>
      <dgm:t>
        <a:bodyPr/>
        <a:lstStyle/>
        <a:p>
          <a:pPr rtl="0"/>
          <a:r>
            <a:rPr lang="uk-UA" smtClean="0"/>
            <a:t>- бургомістр - голова магістрату, і за рівністю голосів його голос є вирішальним.</a:t>
          </a:r>
          <a:endParaRPr lang="uk-UA"/>
        </a:p>
      </dgm:t>
    </dgm:pt>
    <dgm:pt modelId="{A162CCD1-B2EA-4630-8514-11A36F308813}" type="parTrans" cxnId="{6064EEE2-840F-4546-ABD7-DF5C844DC242}">
      <dgm:prSet/>
      <dgm:spPr/>
      <dgm:t>
        <a:bodyPr/>
        <a:lstStyle/>
        <a:p>
          <a:endParaRPr lang="uk-UA"/>
        </a:p>
      </dgm:t>
    </dgm:pt>
    <dgm:pt modelId="{D2E22AE6-13E3-44D5-AD53-73125874DE3A}" type="sibTrans" cxnId="{6064EEE2-840F-4546-ABD7-DF5C844DC242}">
      <dgm:prSet/>
      <dgm:spPr/>
      <dgm:t>
        <a:bodyPr/>
        <a:lstStyle/>
        <a:p>
          <a:endParaRPr lang="uk-UA"/>
        </a:p>
      </dgm:t>
    </dgm:pt>
    <dgm:pt modelId="{74F877C2-AFC2-462A-92C5-5C59CCABB87D}">
      <dgm:prSet/>
      <dgm:spPr/>
      <dgm:t>
        <a:bodyPr/>
        <a:lstStyle/>
        <a:p>
          <a:pPr rtl="0"/>
          <a:r>
            <a:rPr lang="uk-UA" smtClean="0"/>
            <a:t>2. </a:t>
          </a:r>
          <a:r>
            <a:rPr lang="uk-UA" i="1" smtClean="0"/>
            <a:t>Тип з посиленим бургомістром</a:t>
          </a:r>
          <a:r>
            <a:rPr lang="uk-UA" smtClean="0"/>
            <a:t> (Рейнланд-Пфальц, Саарланд, громади Шлезвіг-Гольштейна до 10 000 мешканців):</a:t>
          </a:r>
          <a:endParaRPr lang="uk-UA"/>
        </a:p>
      </dgm:t>
    </dgm:pt>
    <dgm:pt modelId="{8E6B8F38-F8CB-44B2-9F07-0BD41D64FB5A}" type="parTrans" cxnId="{BE0AA27D-2673-4886-9E72-0ADB86AB36F1}">
      <dgm:prSet/>
      <dgm:spPr/>
      <dgm:t>
        <a:bodyPr/>
        <a:lstStyle/>
        <a:p>
          <a:endParaRPr lang="uk-UA"/>
        </a:p>
      </dgm:t>
    </dgm:pt>
    <dgm:pt modelId="{C0B66068-B001-4A13-90B7-BA8720ADACD7}" type="sibTrans" cxnId="{BE0AA27D-2673-4886-9E72-0ADB86AB36F1}">
      <dgm:prSet/>
      <dgm:spPr/>
      <dgm:t>
        <a:bodyPr/>
        <a:lstStyle/>
        <a:p>
          <a:endParaRPr lang="uk-UA"/>
        </a:p>
      </dgm:t>
    </dgm:pt>
    <dgm:pt modelId="{690668CA-7EFD-4E0E-9549-7B27F491FBD5}">
      <dgm:prSet/>
      <dgm:spPr/>
      <dgm:t>
        <a:bodyPr/>
        <a:lstStyle/>
        <a:p>
          <a:pPr rtl="0"/>
          <a:r>
            <a:rPr lang="uk-UA" smtClean="0"/>
            <a:t>- громадяни обирають муніципальну чи міську раду як вищий орган місцевого самоврядування;</a:t>
          </a:r>
          <a:endParaRPr lang="uk-UA"/>
        </a:p>
      </dgm:t>
    </dgm:pt>
    <dgm:pt modelId="{8EA84412-6714-4FDD-8F41-6913D9B8D4F6}" type="parTrans" cxnId="{6CC25BD0-1E71-434B-BB1C-0A53790551B6}">
      <dgm:prSet/>
      <dgm:spPr/>
      <dgm:t>
        <a:bodyPr/>
        <a:lstStyle/>
        <a:p>
          <a:endParaRPr lang="uk-UA"/>
        </a:p>
      </dgm:t>
    </dgm:pt>
    <dgm:pt modelId="{4C21BDC4-1711-4B44-A6D7-23BA41FDA38A}" type="sibTrans" cxnId="{6CC25BD0-1E71-434B-BB1C-0A53790551B6}">
      <dgm:prSet/>
      <dgm:spPr/>
      <dgm:t>
        <a:bodyPr/>
        <a:lstStyle/>
        <a:p>
          <a:endParaRPr lang="uk-UA"/>
        </a:p>
      </dgm:t>
    </dgm:pt>
    <dgm:pt modelId="{0473536C-A94D-4474-A495-C2CD1DE293BF}">
      <dgm:prSet/>
      <dgm:spPr/>
      <dgm:t>
        <a:bodyPr/>
        <a:lstStyle/>
        <a:p>
          <a:pPr rtl="0"/>
          <a:r>
            <a:rPr lang="uk-UA" smtClean="0"/>
            <a:t>- рада обирає бургомістра, а в окремих випадках і завідувачів відділами;</a:t>
          </a:r>
          <a:endParaRPr lang="uk-UA"/>
        </a:p>
      </dgm:t>
    </dgm:pt>
    <dgm:pt modelId="{27BA2A23-F8B1-4051-9659-D336B1431BFA}" type="parTrans" cxnId="{C745029B-6994-4D09-ADCB-EAED148622A3}">
      <dgm:prSet/>
      <dgm:spPr/>
      <dgm:t>
        <a:bodyPr/>
        <a:lstStyle/>
        <a:p>
          <a:endParaRPr lang="uk-UA"/>
        </a:p>
      </dgm:t>
    </dgm:pt>
    <dgm:pt modelId="{4EB24E49-D35B-49CF-A1E0-3FF1FB4B1B72}" type="sibTrans" cxnId="{C745029B-6994-4D09-ADCB-EAED148622A3}">
      <dgm:prSet/>
      <dgm:spPr/>
      <dgm:t>
        <a:bodyPr/>
        <a:lstStyle/>
        <a:p>
          <a:endParaRPr lang="uk-UA"/>
        </a:p>
      </dgm:t>
    </dgm:pt>
    <dgm:pt modelId="{5B5A59F8-FC2A-4C2E-960F-1FFB99CB13DF}">
      <dgm:prSet/>
      <dgm:spPr/>
      <dgm:t>
        <a:bodyPr/>
        <a:lstStyle/>
        <a:p>
          <a:pPr rtl="0"/>
          <a:r>
            <a:rPr lang="uk-UA" dirty="0" smtClean="0"/>
            <a:t>- бургомістр є головою муніципальної ради (як правило, з правом голосу) та керівником адміністрації (виконавчого органу);</a:t>
          </a:r>
          <a:endParaRPr lang="uk-UA" dirty="0"/>
        </a:p>
      </dgm:t>
    </dgm:pt>
    <dgm:pt modelId="{DEE279B4-6F49-4CD2-81B2-81F5CBF0F434}" type="parTrans" cxnId="{10EDDEF8-A41B-44DE-87D3-F800FE641D07}">
      <dgm:prSet/>
      <dgm:spPr/>
      <dgm:t>
        <a:bodyPr/>
        <a:lstStyle/>
        <a:p>
          <a:endParaRPr lang="uk-UA"/>
        </a:p>
      </dgm:t>
    </dgm:pt>
    <dgm:pt modelId="{25182C19-BA6E-4150-AEDF-F53A5F3C4B85}" type="sibTrans" cxnId="{10EDDEF8-A41B-44DE-87D3-F800FE641D07}">
      <dgm:prSet/>
      <dgm:spPr/>
      <dgm:t>
        <a:bodyPr/>
        <a:lstStyle/>
        <a:p>
          <a:endParaRPr lang="uk-UA"/>
        </a:p>
      </dgm:t>
    </dgm:pt>
    <dgm:pt modelId="{FB72F331-C9A8-4F72-BED7-2C2F68323D64}">
      <dgm:prSet/>
      <dgm:spPr/>
      <dgm:t>
        <a:bodyPr/>
        <a:lstStyle/>
        <a:p>
          <a:pPr rtl="0"/>
          <a:r>
            <a:rPr lang="uk-UA" smtClean="0"/>
            <a:t>- в окремих випадках бургомістр та завідувачі відділами складають президію, яка готує проекти рішень ради з питань статуту, розвитку та персоналій.</a:t>
          </a:r>
          <a:endParaRPr lang="uk-UA"/>
        </a:p>
      </dgm:t>
    </dgm:pt>
    <dgm:pt modelId="{8D216CC8-96DF-482E-8C3B-FB7179C95F37}" type="parTrans" cxnId="{9781E36E-934F-4223-B754-883612A20D1F}">
      <dgm:prSet/>
      <dgm:spPr/>
      <dgm:t>
        <a:bodyPr/>
        <a:lstStyle/>
        <a:p>
          <a:endParaRPr lang="uk-UA"/>
        </a:p>
      </dgm:t>
    </dgm:pt>
    <dgm:pt modelId="{FF6165AF-50A2-424B-9359-9E538BCEC4DD}" type="sibTrans" cxnId="{9781E36E-934F-4223-B754-883612A20D1F}">
      <dgm:prSet/>
      <dgm:spPr/>
      <dgm:t>
        <a:bodyPr/>
        <a:lstStyle/>
        <a:p>
          <a:endParaRPr lang="uk-UA"/>
        </a:p>
      </dgm:t>
    </dgm:pt>
    <dgm:pt modelId="{8E44EE36-0FE9-4ADF-AD75-561CECEA8BEA}" type="pres">
      <dgm:prSet presAssocID="{F99A5E78-C4B8-4497-AB64-994E27EDD3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25516FA-34FC-4F99-B9B9-60AA1435B43F}" type="pres">
      <dgm:prSet presAssocID="{E69F9ADF-7F61-4467-9275-D645F301DB1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67E8B37-C156-437B-AA42-B40722E1FE20}" type="pres">
      <dgm:prSet presAssocID="{E69F9ADF-7F61-4467-9275-D645F301DB1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99F6D4D-FCC0-48F0-A8BF-AB4A272741F3}" type="pres">
      <dgm:prSet presAssocID="{74F877C2-AFC2-462A-92C5-5C59CCABB87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087C9C1-DA24-441B-B3D9-61A06DF52A12}" type="pres">
      <dgm:prSet presAssocID="{74F877C2-AFC2-462A-92C5-5C59CCABB87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C6A7F61-B1FA-42A6-A9E1-D45A75B7253A}" type="presOf" srcId="{FB72F331-C9A8-4F72-BED7-2C2F68323D64}" destId="{9087C9C1-DA24-441B-B3D9-61A06DF52A12}" srcOrd="0" destOrd="3" presId="urn:microsoft.com/office/officeart/2005/8/layout/vList2"/>
    <dgm:cxn modelId="{43BAD32D-C646-43AC-8FAC-B0688241912B}" type="presOf" srcId="{5B5A59F8-FC2A-4C2E-960F-1FFB99CB13DF}" destId="{9087C9C1-DA24-441B-B3D9-61A06DF52A12}" srcOrd="0" destOrd="2" presId="urn:microsoft.com/office/officeart/2005/8/layout/vList2"/>
    <dgm:cxn modelId="{FE29FDBC-AE71-4207-89BF-1B549F896FD9}" type="presOf" srcId="{CC03DE94-4AF7-4BE7-83C9-CA1173B82654}" destId="{167E8B37-C156-437B-AA42-B40722E1FE20}" srcOrd="0" destOrd="0" presId="urn:microsoft.com/office/officeart/2005/8/layout/vList2"/>
    <dgm:cxn modelId="{A3C241C9-C8EA-4312-8BE0-613BE883E9A5}" type="presOf" srcId="{0473536C-A94D-4474-A495-C2CD1DE293BF}" destId="{9087C9C1-DA24-441B-B3D9-61A06DF52A12}" srcOrd="0" destOrd="1" presId="urn:microsoft.com/office/officeart/2005/8/layout/vList2"/>
    <dgm:cxn modelId="{A79597C9-1BF2-420C-AE10-553C9AC6BC91}" type="presOf" srcId="{74F877C2-AFC2-462A-92C5-5C59CCABB87D}" destId="{799F6D4D-FCC0-48F0-A8BF-AB4A272741F3}" srcOrd="0" destOrd="0" presId="urn:microsoft.com/office/officeart/2005/8/layout/vList2"/>
    <dgm:cxn modelId="{10EDDEF8-A41B-44DE-87D3-F800FE641D07}" srcId="{74F877C2-AFC2-462A-92C5-5C59CCABB87D}" destId="{5B5A59F8-FC2A-4C2E-960F-1FFB99CB13DF}" srcOrd="2" destOrd="0" parTransId="{DEE279B4-6F49-4CD2-81B2-81F5CBF0F434}" sibTransId="{25182C19-BA6E-4150-AEDF-F53A5F3C4B85}"/>
    <dgm:cxn modelId="{06AB6FA8-4558-48CD-B983-40916FD6BC08}" type="presOf" srcId="{E69F9ADF-7F61-4467-9275-D645F301DB1A}" destId="{F25516FA-34FC-4F99-B9B9-60AA1435B43F}" srcOrd="0" destOrd="0" presId="urn:microsoft.com/office/officeart/2005/8/layout/vList2"/>
    <dgm:cxn modelId="{6CC25BD0-1E71-434B-BB1C-0A53790551B6}" srcId="{74F877C2-AFC2-462A-92C5-5C59CCABB87D}" destId="{690668CA-7EFD-4E0E-9549-7B27F491FBD5}" srcOrd="0" destOrd="0" parTransId="{8EA84412-6714-4FDD-8F41-6913D9B8D4F6}" sibTransId="{4C21BDC4-1711-4B44-A6D7-23BA41FDA38A}"/>
    <dgm:cxn modelId="{F812F391-4EB1-410B-B490-45EBDDCBF9DA}" type="presOf" srcId="{F99A5E78-C4B8-4497-AB64-994E27EDD3A3}" destId="{8E44EE36-0FE9-4ADF-AD75-561CECEA8BEA}" srcOrd="0" destOrd="0" presId="urn:microsoft.com/office/officeart/2005/8/layout/vList2"/>
    <dgm:cxn modelId="{6064EEE2-840F-4546-ABD7-DF5C844DC242}" srcId="{E69F9ADF-7F61-4467-9275-D645F301DB1A}" destId="{A3A246C8-AAA9-4E13-BE01-4A60C461762C}" srcOrd="1" destOrd="0" parTransId="{A162CCD1-B2EA-4630-8514-11A36F308813}" sibTransId="{D2E22AE6-13E3-44D5-AD53-73125874DE3A}"/>
    <dgm:cxn modelId="{7052A772-DB43-47F0-B2CD-C6AFACCF612E}" srcId="{F99A5E78-C4B8-4497-AB64-994E27EDD3A3}" destId="{E69F9ADF-7F61-4467-9275-D645F301DB1A}" srcOrd="0" destOrd="0" parTransId="{C814A04D-0ECF-4E51-BF1B-7A88FFA831B3}" sibTransId="{F03DDA6A-8272-4948-852B-C4AB8BF0E502}"/>
    <dgm:cxn modelId="{7494660D-0E84-41C3-9DE7-98E7341D8DDB}" type="presOf" srcId="{A3A246C8-AAA9-4E13-BE01-4A60C461762C}" destId="{167E8B37-C156-437B-AA42-B40722E1FE20}" srcOrd="0" destOrd="1" presId="urn:microsoft.com/office/officeart/2005/8/layout/vList2"/>
    <dgm:cxn modelId="{E452EEF2-C89E-407B-8C1C-48FE71405BBE}" type="presOf" srcId="{690668CA-7EFD-4E0E-9549-7B27F491FBD5}" destId="{9087C9C1-DA24-441B-B3D9-61A06DF52A12}" srcOrd="0" destOrd="0" presId="urn:microsoft.com/office/officeart/2005/8/layout/vList2"/>
    <dgm:cxn modelId="{B53D30D7-74BD-4F14-A337-7629BB226DD8}" srcId="{E69F9ADF-7F61-4467-9275-D645F301DB1A}" destId="{CC03DE94-4AF7-4BE7-83C9-CA1173B82654}" srcOrd="0" destOrd="0" parTransId="{C9BE82E1-5361-4DF8-9668-4B4AF89EDABD}" sibTransId="{06360E32-B028-4344-857C-5214DBC85D97}"/>
    <dgm:cxn modelId="{9781E36E-934F-4223-B754-883612A20D1F}" srcId="{74F877C2-AFC2-462A-92C5-5C59CCABB87D}" destId="{FB72F331-C9A8-4F72-BED7-2C2F68323D64}" srcOrd="3" destOrd="0" parTransId="{8D216CC8-96DF-482E-8C3B-FB7179C95F37}" sibTransId="{FF6165AF-50A2-424B-9359-9E538BCEC4DD}"/>
    <dgm:cxn modelId="{C745029B-6994-4D09-ADCB-EAED148622A3}" srcId="{74F877C2-AFC2-462A-92C5-5C59CCABB87D}" destId="{0473536C-A94D-4474-A495-C2CD1DE293BF}" srcOrd="1" destOrd="0" parTransId="{27BA2A23-F8B1-4051-9659-D336B1431BFA}" sibTransId="{4EB24E49-D35B-49CF-A1E0-3FF1FB4B1B72}"/>
    <dgm:cxn modelId="{BE0AA27D-2673-4886-9E72-0ADB86AB36F1}" srcId="{F99A5E78-C4B8-4497-AB64-994E27EDD3A3}" destId="{74F877C2-AFC2-462A-92C5-5C59CCABB87D}" srcOrd="1" destOrd="0" parTransId="{8E6B8F38-F8CB-44B2-9F07-0BD41D64FB5A}" sibTransId="{C0B66068-B001-4A13-90B7-BA8720ADACD7}"/>
    <dgm:cxn modelId="{7C61BF94-95D3-4B24-9253-BC21A6A7917D}" type="presParOf" srcId="{8E44EE36-0FE9-4ADF-AD75-561CECEA8BEA}" destId="{F25516FA-34FC-4F99-B9B9-60AA1435B43F}" srcOrd="0" destOrd="0" presId="urn:microsoft.com/office/officeart/2005/8/layout/vList2"/>
    <dgm:cxn modelId="{CEA288B8-06A0-4827-9412-31F4F4DEB426}" type="presParOf" srcId="{8E44EE36-0FE9-4ADF-AD75-561CECEA8BEA}" destId="{167E8B37-C156-437B-AA42-B40722E1FE20}" srcOrd="1" destOrd="0" presId="urn:microsoft.com/office/officeart/2005/8/layout/vList2"/>
    <dgm:cxn modelId="{B99BF4CD-BC11-4459-A94D-786CAA6D4697}" type="presParOf" srcId="{8E44EE36-0FE9-4ADF-AD75-561CECEA8BEA}" destId="{799F6D4D-FCC0-48F0-A8BF-AB4A272741F3}" srcOrd="2" destOrd="0" presId="urn:microsoft.com/office/officeart/2005/8/layout/vList2"/>
    <dgm:cxn modelId="{5B216CC9-DE9B-4D9A-8C6E-051592EB637D}" type="presParOf" srcId="{8E44EE36-0FE9-4ADF-AD75-561CECEA8BEA}" destId="{9087C9C1-DA24-441B-B3D9-61A06DF52A1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2878C9-47F4-4736-A34F-01E552A828A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uk-UA"/>
        </a:p>
      </dgm:t>
    </dgm:pt>
    <dgm:pt modelId="{E7F7F8DA-8679-4FA0-9BAB-510F3B4F46BD}">
      <dgm:prSet/>
      <dgm:spPr/>
      <dgm:t>
        <a:bodyPr/>
        <a:lstStyle/>
        <a:p>
          <a:pPr rtl="0"/>
          <a:r>
            <a:rPr lang="uk-UA" smtClean="0"/>
            <a:t>3. </a:t>
          </a:r>
          <a:r>
            <a:rPr lang="uk-UA" i="1" smtClean="0"/>
            <a:t>Північно-німецький тип самоуправління</a:t>
          </a:r>
          <a:r>
            <a:rPr lang="uk-UA" smtClean="0"/>
            <a:t> (Нижня Саксонія, Північний Рейн-Вестфалія):</a:t>
          </a:r>
          <a:endParaRPr lang="uk-UA"/>
        </a:p>
      </dgm:t>
    </dgm:pt>
    <dgm:pt modelId="{5EE3AFF2-6A61-464E-9A5F-A8B0B8363633}" type="parTrans" cxnId="{B6D27EF8-D96D-4B19-895A-23875B7DF6F0}">
      <dgm:prSet/>
      <dgm:spPr/>
      <dgm:t>
        <a:bodyPr/>
        <a:lstStyle/>
        <a:p>
          <a:endParaRPr lang="uk-UA"/>
        </a:p>
      </dgm:t>
    </dgm:pt>
    <dgm:pt modelId="{DA347728-0D99-4614-B1D5-1B7D8D32571B}" type="sibTrans" cxnId="{B6D27EF8-D96D-4B19-895A-23875B7DF6F0}">
      <dgm:prSet/>
      <dgm:spPr/>
      <dgm:t>
        <a:bodyPr/>
        <a:lstStyle/>
        <a:p>
          <a:endParaRPr lang="uk-UA"/>
        </a:p>
      </dgm:t>
    </dgm:pt>
    <dgm:pt modelId="{CB27EC74-C487-4F35-A2D2-CA5A509933BD}">
      <dgm:prSet/>
      <dgm:spPr/>
      <dgm:t>
        <a:bodyPr/>
        <a:lstStyle/>
        <a:p>
          <a:pPr rtl="0"/>
          <a:r>
            <a:rPr lang="uk-UA" smtClean="0"/>
            <a:t>- громадяни обирають муніципальну раду, яка із </a:t>
          </a:r>
          <a:r>
            <a:rPr lang="uk-UA" i="1" smtClean="0"/>
            <a:t>свого складу</a:t>
          </a:r>
          <a:r>
            <a:rPr lang="uk-UA" smtClean="0"/>
            <a:t> вибирає голову як бургомістра. Він є представником громади;</a:t>
          </a:r>
          <a:endParaRPr lang="uk-UA"/>
        </a:p>
      </dgm:t>
    </dgm:pt>
    <dgm:pt modelId="{2562755A-F129-401B-8744-AB6452A6E2BB}" type="parTrans" cxnId="{181A7318-6F93-4011-925C-38C5A9100E47}">
      <dgm:prSet/>
      <dgm:spPr/>
      <dgm:t>
        <a:bodyPr/>
        <a:lstStyle/>
        <a:p>
          <a:endParaRPr lang="uk-UA"/>
        </a:p>
      </dgm:t>
    </dgm:pt>
    <dgm:pt modelId="{B3F54156-70D8-4217-A32A-A213B7E96E15}" type="sibTrans" cxnId="{181A7318-6F93-4011-925C-38C5A9100E47}">
      <dgm:prSet/>
      <dgm:spPr/>
      <dgm:t>
        <a:bodyPr/>
        <a:lstStyle/>
        <a:p>
          <a:endParaRPr lang="uk-UA"/>
        </a:p>
      </dgm:t>
    </dgm:pt>
    <dgm:pt modelId="{3B065A43-9793-43CB-8A7D-189490E23B5D}">
      <dgm:prSet/>
      <dgm:spPr/>
      <dgm:t>
        <a:bodyPr/>
        <a:lstStyle/>
        <a:p>
          <a:pPr rtl="0"/>
          <a:r>
            <a:rPr lang="uk-UA" smtClean="0"/>
            <a:t>- муніципальна рада обирає муніципального директора як керівника виконавчого органу та завідувачів відділами. Керівник адміністрації є законним представником громади. Муніципальна рада може відкликати директора, а в окремих випадках взяти на себе повноваження муніципального директора.</a:t>
          </a:r>
          <a:endParaRPr lang="uk-UA"/>
        </a:p>
      </dgm:t>
    </dgm:pt>
    <dgm:pt modelId="{C6577637-8A23-4846-96FC-81E176F25F88}" type="parTrans" cxnId="{F0E964FA-50F7-4E97-BD90-5FFBBDF60C7E}">
      <dgm:prSet/>
      <dgm:spPr/>
      <dgm:t>
        <a:bodyPr/>
        <a:lstStyle/>
        <a:p>
          <a:endParaRPr lang="uk-UA"/>
        </a:p>
      </dgm:t>
    </dgm:pt>
    <dgm:pt modelId="{301C6E7E-0C7A-49FF-A5B1-0F444BCC2917}" type="sibTrans" cxnId="{F0E964FA-50F7-4E97-BD90-5FFBBDF60C7E}">
      <dgm:prSet/>
      <dgm:spPr/>
      <dgm:t>
        <a:bodyPr/>
        <a:lstStyle/>
        <a:p>
          <a:endParaRPr lang="uk-UA"/>
        </a:p>
      </dgm:t>
    </dgm:pt>
    <dgm:pt modelId="{CBC40859-0EEB-4DB7-ABE1-997A86E93D66}">
      <dgm:prSet/>
      <dgm:spPr/>
      <dgm:t>
        <a:bodyPr/>
        <a:lstStyle/>
        <a:p>
          <a:pPr rtl="0"/>
          <a:r>
            <a:rPr lang="uk-UA" smtClean="0"/>
            <a:t>4. </a:t>
          </a:r>
          <a:r>
            <a:rPr lang="uk-UA" i="1" smtClean="0"/>
            <a:t>Південно-німецький тип самоуправління</a:t>
          </a:r>
          <a:r>
            <a:rPr lang="uk-UA" smtClean="0"/>
            <a:t> (Баден-Вюртемберг, Баварія):</a:t>
          </a:r>
          <a:endParaRPr lang="uk-UA"/>
        </a:p>
      </dgm:t>
    </dgm:pt>
    <dgm:pt modelId="{5FEDE789-F2EF-4136-8B9F-FD6F13E397EA}" type="parTrans" cxnId="{03CF25D5-480B-42DC-B3A7-0FC7774EC6A4}">
      <dgm:prSet/>
      <dgm:spPr/>
      <dgm:t>
        <a:bodyPr/>
        <a:lstStyle/>
        <a:p>
          <a:endParaRPr lang="uk-UA"/>
        </a:p>
      </dgm:t>
    </dgm:pt>
    <dgm:pt modelId="{629B1D4B-576E-45D9-A9E1-EF69CD6FBD28}" type="sibTrans" cxnId="{03CF25D5-480B-42DC-B3A7-0FC7774EC6A4}">
      <dgm:prSet/>
      <dgm:spPr/>
      <dgm:t>
        <a:bodyPr/>
        <a:lstStyle/>
        <a:p>
          <a:endParaRPr lang="uk-UA"/>
        </a:p>
      </dgm:t>
    </dgm:pt>
    <dgm:pt modelId="{D3DFC0F4-E7F5-44B7-A127-C6064A07E48E}">
      <dgm:prSet/>
      <dgm:spPr/>
      <dgm:t>
        <a:bodyPr/>
        <a:lstStyle/>
        <a:p>
          <a:pPr rtl="0"/>
          <a:r>
            <a:rPr lang="uk-UA" smtClean="0"/>
            <a:t>- громадяни обирають муніципальну раду та одночасно прямими виборами обирають бургомістра;</a:t>
          </a:r>
          <a:endParaRPr lang="uk-UA"/>
        </a:p>
      </dgm:t>
    </dgm:pt>
    <dgm:pt modelId="{91282D9B-7450-4B2E-B7D7-0A5AAA0AC928}" type="parTrans" cxnId="{960B0D82-D47E-4324-AA7C-68FAC7E54753}">
      <dgm:prSet/>
      <dgm:spPr/>
      <dgm:t>
        <a:bodyPr/>
        <a:lstStyle/>
        <a:p>
          <a:endParaRPr lang="uk-UA"/>
        </a:p>
      </dgm:t>
    </dgm:pt>
    <dgm:pt modelId="{6862839A-B45C-44C5-9FB2-53B74BC64517}" type="sibTrans" cxnId="{960B0D82-D47E-4324-AA7C-68FAC7E54753}">
      <dgm:prSet/>
      <dgm:spPr/>
      <dgm:t>
        <a:bodyPr/>
        <a:lstStyle/>
        <a:p>
          <a:endParaRPr lang="uk-UA"/>
        </a:p>
      </dgm:t>
    </dgm:pt>
    <dgm:pt modelId="{A4A6ABD8-F982-494E-B41B-410C778F44B0}">
      <dgm:prSet/>
      <dgm:spPr/>
      <dgm:t>
        <a:bodyPr/>
        <a:lstStyle/>
        <a:p>
          <a:pPr rtl="0"/>
          <a:r>
            <a:rPr lang="uk-UA" smtClean="0"/>
            <a:t>- бургомістр є головою муніципальної ради та керівником адміністрації;</a:t>
          </a:r>
          <a:endParaRPr lang="uk-UA"/>
        </a:p>
      </dgm:t>
    </dgm:pt>
    <dgm:pt modelId="{6D227AEF-9C99-4CAB-AC7B-A8BBEBF4D5E9}" type="parTrans" cxnId="{6161FA84-1754-4746-84F2-3A42EFF1100C}">
      <dgm:prSet/>
      <dgm:spPr/>
      <dgm:t>
        <a:bodyPr/>
        <a:lstStyle/>
        <a:p>
          <a:endParaRPr lang="uk-UA"/>
        </a:p>
      </dgm:t>
    </dgm:pt>
    <dgm:pt modelId="{AD352404-9C05-46EB-9E14-5B03E15171F8}" type="sibTrans" cxnId="{6161FA84-1754-4746-84F2-3A42EFF1100C}">
      <dgm:prSet/>
      <dgm:spPr/>
      <dgm:t>
        <a:bodyPr/>
        <a:lstStyle/>
        <a:p>
          <a:endParaRPr lang="uk-UA"/>
        </a:p>
      </dgm:t>
    </dgm:pt>
    <dgm:pt modelId="{67DF0185-9817-4610-8258-5E55F2FF1A15}">
      <dgm:prSet/>
      <dgm:spPr/>
      <dgm:t>
        <a:bodyPr/>
        <a:lstStyle/>
        <a:p>
          <a:pPr rtl="0"/>
          <a:r>
            <a:rPr lang="uk-UA" smtClean="0"/>
            <a:t>- Муніципальна рада обирає завідувачів відділами, які підпорядковуються розпорядженням бургомістра.</a:t>
          </a:r>
          <a:endParaRPr lang="uk-UA"/>
        </a:p>
      </dgm:t>
    </dgm:pt>
    <dgm:pt modelId="{B45F2E6D-1162-47EF-84D9-A3D509B91418}" type="parTrans" cxnId="{2F2F4346-A7CF-4E94-A7C4-FBB1B158E100}">
      <dgm:prSet/>
      <dgm:spPr/>
      <dgm:t>
        <a:bodyPr/>
        <a:lstStyle/>
        <a:p>
          <a:endParaRPr lang="uk-UA"/>
        </a:p>
      </dgm:t>
    </dgm:pt>
    <dgm:pt modelId="{85E4DEF7-01D1-4440-9BD2-B8ED2C0C7892}" type="sibTrans" cxnId="{2F2F4346-A7CF-4E94-A7C4-FBB1B158E100}">
      <dgm:prSet/>
      <dgm:spPr/>
      <dgm:t>
        <a:bodyPr/>
        <a:lstStyle/>
        <a:p>
          <a:endParaRPr lang="uk-UA"/>
        </a:p>
      </dgm:t>
    </dgm:pt>
    <dgm:pt modelId="{122ACCF4-503F-4621-9BBE-1E62835493B2}">
      <dgm:prSet/>
      <dgm:spPr/>
      <dgm:t>
        <a:bodyPr/>
        <a:lstStyle/>
        <a:p>
          <a:pPr rtl="0"/>
          <a:r>
            <a:rPr lang="uk-UA" smtClean="0"/>
            <a:t>5. </a:t>
          </a:r>
          <a:r>
            <a:rPr lang="uk-UA" i="1" smtClean="0"/>
            <a:t>Комунальний устрій нових земель</a:t>
          </a:r>
          <a:r>
            <a:rPr lang="uk-UA" smtClean="0"/>
            <a:t>:</a:t>
          </a:r>
          <a:endParaRPr lang="uk-UA"/>
        </a:p>
      </dgm:t>
    </dgm:pt>
    <dgm:pt modelId="{FBA5B360-D73B-441F-920A-88F77B4A1693}" type="parTrans" cxnId="{034B0587-882D-4A86-988A-C5293BD038B9}">
      <dgm:prSet/>
      <dgm:spPr/>
      <dgm:t>
        <a:bodyPr/>
        <a:lstStyle/>
        <a:p>
          <a:endParaRPr lang="uk-UA"/>
        </a:p>
      </dgm:t>
    </dgm:pt>
    <dgm:pt modelId="{ECD1E9EF-E29D-4D5A-ABD2-23D7E36AA41E}" type="sibTrans" cxnId="{034B0587-882D-4A86-988A-C5293BD038B9}">
      <dgm:prSet/>
      <dgm:spPr/>
      <dgm:t>
        <a:bodyPr/>
        <a:lstStyle/>
        <a:p>
          <a:endParaRPr lang="uk-UA"/>
        </a:p>
      </dgm:t>
    </dgm:pt>
    <dgm:pt modelId="{1272344C-76DB-4509-AC8F-DBDE8DB3AE51}">
      <dgm:prSet/>
      <dgm:spPr/>
      <dgm:t>
        <a:bodyPr/>
        <a:lstStyle/>
        <a:p>
          <a:pPr rtl="0"/>
          <a:r>
            <a:rPr lang="uk-UA" smtClean="0"/>
            <a:t>- громадяни прямими виборами обирають муніципальну раду;</a:t>
          </a:r>
          <a:endParaRPr lang="uk-UA"/>
        </a:p>
      </dgm:t>
    </dgm:pt>
    <dgm:pt modelId="{8E1F839B-24AA-4FE8-89A2-D13C1448446F}" type="parTrans" cxnId="{7F1D0F4C-95C1-4298-A5FA-1BD9B8435B04}">
      <dgm:prSet/>
      <dgm:spPr/>
      <dgm:t>
        <a:bodyPr/>
        <a:lstStyle/>
        <a:p>
          <a:endParaRPr lang="uk-UA"/>
        </a:p>
      </dgm:t>
    </dgm:pt>
    <dgm:pt modelId="{3E742B24-0ADE-455E-80D9-A02A1DDD9DF7}" type="sibTrans" cxnId="{7F1D0F4C-95C1-4298-A5FA-1BD9B8435B04}">
      <dgm:prSet/>
      <dgm:spPr/>
      <dgm:t>
        <a:bodyPr/>
        <a:lstStyle/>
        <a:p>
          <a:endParaRPr lang="uk-UA"/>
        </a:p>
      </dgm:t>
    </dgm:pt>
    <dgm:pt modelId="{E48E06FE-AFAA-425E-AD5A-9FD2A1D400BE}">
      <dgm:prSet/>
      <dgm:spPr/>
      <dgm:t>
        <a:bodyPr/>
        <a:lstStyle/>
        <a:p>
          <a:pPr rtl="0"/>
          <a:r>
            <a:rPr lang="uk-UA" smtClean="0"/>
            <a:t>- муніципальна рада обирає голову, або правління, або президію. В президію входить і бургомістр;</a:t>
          </a:r>
          <a:endParaRPr lang="uk-UA"/>
        </a:p>
      </dgm:t>
    </dgm:pt>
    <dgm:pt modelId="{8FADA87A-3463-4254-9F3E-5B07477ECB7A}" type="parTrans" cxnId="{D61D1951-6F6A-4251-9DFD-EC3377B88176}">
      <dgm:prSet/>
      <dgm:spPr/>
      <dgm:t>
        <a:bodyPr/>
        <a:lstStyle/>
        <a:p>
          <a:endParaRPr lang="uk-UA"/>
        </a:p>
      </dgm:t>
    </dgm:pt>
    <dgm:pt modelId="{28623796-EEB6-474C-89D3-D970A045D912}" type="sibTrans" cxnId="{D61D1951-6F6A-4251-9DFD-EC3377B88176}">
      <dgm:prSet/>
      <dgm:spPr/>
      <dgm:t>
        <a:bodyPr/>
        <a:lstStyle/>
        <a:p>
          <a:endParaRPr lang="uk-UA"/>
        </a:p>
      </dgm:t>
    </dgm:pt>
    <dgm:pt modelId="{85C95496-6B30-4792-9DB1-19E587B47975}">
      <dgm:prSet/>
      <dgm:spPr/>
      <dgm:t>
        <a:bodyPr/>
        <a:lstStyle/>
        <a:p>
          <a:pPr rtl="0"/>
          <a:r>
            <a:rPr lang="uk-UA" smtClean="0"/>
            <a:t>- бургомістра на 5 років обирає муніципальна рада. 100 000 мешканців можуть створити магістрат як колегіальний орган;</a:t>
          </a:r>
          <a:endParaRPr lang="uk-UA"/>
        </a:p>
      </dgm:t>
    </dgm:pt>
    <dgm:pt modelId="{AD0CCBC4-7E56-489B-8A65-BFF6310DAB17}" type="parTrans" cxnId="{E8271CE7-8B4B-4BC9-842F-0DC7B80E9067}">
      <dgm:prSet/>
      <dgm:spPr/>
      <dgm:t>
        <a:bodyPr/>
        <a:lstStyle/>
        <a:p>
          <a:endParaRPr lang="uk-UA"/>
        </a:p>
      </dgm:t>
    </dgm:pt>
    <dgm:pt modelId="{5C3E031C-6B6B-420C-BFF2-9FEBE29B3A1C}" type="sibTrans" cxnId="{E8271CE7-8B4B-4BC9-842F-0DC7B80E9067}">
      <dgm:prSet/>
      <dgm:spPr/>
      <dgm:t>
        <a:bodyPr/>
        <a:lstStyle/>
        <a:p>
          <a:endParaRPr lang="uk-UA"/>
        </a:p>
      </dgm:t>
    </dgm:pt>
    <dgm:pt modelId="{868A6911-EE55-48D6-9967-28F616288E3B}">
      <dgm:prSet/>
      <dgm:spPr/>
      <dgm:t>
        <a:bodyPr/>
        <a:lstStyle/>
        <a:p>
          <a:pPr rtl="0"/>
          <a:r>
            <a:rPr lang="uk-UA" smtClean="0"/>
            <a:t>- у невеликих громадах за рішенням ради почесний бургомістр може бути одночасно головою муніципальної ради, але представницький та виконавчий органи чітко розрізняють.</a:t>
          </a:r>
          <a:endParaRPr lang="uk-UA"/>
        </a:p>
      </dgm:t>
    </dgm:pt>
    <dgm:pt modelId="{0E4A7A4F-B33E-40AC-A98C-18BD8156D6D6}" type="parTrans" cxnId="{2CDE7B53-9126-474F-A7FD-02081BDCFBB8}">
      <dgm:prSet/>
      <dgm:spPr/>
      <dgm:t>
        <a:bodyPr/>
        <a:lstStyle/>
        <a:p>
          <a:endParaRPr lang="uk-UA"/>
        </a:p>
      </dgm:t>
    </dgm:pt>
    <dgm:pt modelId="{03A4FDF4-77A6-4F00-91A1-14705855DE7B}" type="sibTrans" cxnId="{2CDE7B53-9126-474F-A7FD-02081BDCFBB8}">
      <dgm:prSet/>
      <dgm:spPr/>
      <dgm:t>
        <a:bodyPr/>
        <a:lstStyle/>
        <a:p>
          <a:endParaRPr lang="uk-UA"/>
        </a:p>
      </dgm:t>
    </dgm:pt>
    <dgm:pt modelId="{A95729C9-5119-4FF7-A194-6A5A91854B71}" type="pres">
      <dgm:prSet presAssocID="{912878C9-47F4-4736-A34F-01E552A828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EBFEC4A-46C1-45A6-AEF5-E3E54ACBA897}" type="pres">
      <dgm:prSet presAssocID="{E7F7F8DA-8679-4FA0-9BAB-510F3B4F46B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7C0E205-56B0-47F8-9289-7921FFD89398}" type="pres">
      <dgm:prSet presAssocID="{E7F7F8DA-8679-4FA0-9BAB-510F3B4F46B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6DB1607-DC39-4F72-9C70-F44C97F5EF4A}" type="pres">
      <dgm:prSet presAssocID="{CBC40859-0EEB-4DB7-ABE1-997A86E93D6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02D852-9EEB-4690-AB24-D0EE5DF8B0FF}" type="pres">
      <dgm:prSet presAssocID="{CBC40859-0EEB-4DB7-ABE1-997A86E93D66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71E9314-FADC-46DC-8637-7E279A812495}" type="pres">
      <dgm:prSet presAssocID="{122ACCF4-503F-4621-9BBE-1E62835493B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EB312B-BE0F-40BD-B316-198CCD01FCCC}" type="pres">
      <dgm:prSet presAssocID="{122ACCF4-503F-4621-9BBE-1E62835493B2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E754EEB-1EE2-499B-8458-EB377DAC2287}" type="presOf" srcId="{868A6911-EE55-48D6-9967-28F616288E3B}" destId="{71EB312B-BE0F-40BD-B316-198CCD01FCCC}" srcOrd="0" destOrd="3" presId="urn:microsoft.com/office/officeart/2005/8/layout/vList2"/>
    <dgm:cxn modelId="{D9D2162A-2DE3-474F-89D8-A3742F4DF156}" type="presOf" srcId="{CB27EC74-C487-4F35-A2D2-CA5A509933BD}" destId="{B7C0E205-56B0-47F8-9289-7921FFD89398}" srcOrd="0" destOrd="0" presId="urn:microsoft.com/office/officeart/2005/8/layout/vList2"/>
    <dgm:cxn modelId="{7F1D0F4C-95C1-4298-A5FA-1BD9B8435B04}" srcId="{122ACCF4-503F-4621-9BBE-1E62835493B2}" destId="{1272344C-76DB-4509-AC8F-DBDE8DB3AE51}" srcOrd="0" destOrd="0" parTransId="{8E1F839B-24AA-4FE8-89A2-D13C1448446F}" sibTransId="{3E742B24-0ADE-455E-80D9-A02A1DDD9DF7}"/>
    <dgm:cxn modelId="{2F2F4346-A7CF-4E94-A7C4-FBB1B158E100}" srcId="{CBC40859-0EEB-4DB7-ABE1-997A86E93D66}" destId="{67DF0185-9817-4610-8258-5E55F2FF1A15}" srcOrd="2" destOrd="0" parTransId="{B45F2E6D-1162-47EF-84D9-A3D509B91418}" sibTransId="{85E4DEF7-01D1-4440-9BD2-B8ED2C0C7892}"/>
    <dgm:cxn modelId="{181A7318-6F93-4011-925C-38C5A9100E47}" srcId="{E7F7F8DA-8679-4FA0-9BAB-510F3B4F46BD}" destId="{CB27EC74-C487-4F35-A2D2-CA5A509933BD}" srcOrd="0" destOrd="0" parTransId="{2562755A-F129-401B-8744-AB6452A6E2BB}" sibTransId="{B3F54156-70D8-4217-A32A-A213B7E96E15}"/>
    <dgm:cxn modelId="{F0E964FA-50F7-4E97-BD90-5FFBBDF60C7E}" srcId="{E7F7F8DA-8679-4FA0-9BAB-510F3B4F46BD}" destId="{3B065A43-9793-43CB-8A7D-189490E23B5D}" srcOrd="1" destOrd="0" parTransId="{C6577637-8A23-4846-96FC-81E176F25F88}" sibTransId="{301C6E7E-0C7A-49FF-A5B1-0F444BCC2917}"/>
    <dgm:cxn modelId="{8AE7FF8E-3425-4DD1-B27F-138CF893CD98}" type="presOf" srcId="{3B065A43-9793-43CB-8A7D-189490E23B5D}" destId="{B7C0E205-56B0-47F8-9289-7921FFD89398}" srcOrd="0" destOrd="1" presId="urn:microsoft.com/office/officeart/2005/8/layout/vList2"/>
    <dgm:cxn modelId="{F47F1829-9F30-4F30-AD1A-FEBB86737D54}" type="presOf" srcId="{1272344C-76DB-4509-AC8F-DBDE8DB3AE51}" destId="{71EB312B-BE0F-40BD-B316-198CCD01FCCC}" srcOrd="0" destOrd="0" presId="urn:microsoft.com/office/officeart/2005/8/layout/vList2"/>
    <dgm:cxn modelId="{001287D1-819A-46F6-B0AD-DF079333D086}" type="presOf" srcId="{D3DFC0F4-E7F5-44B7-A127-C6064A07E48E}" destId="{5602D852-9EEB-4690-AB24-D0EE5DF8B0FF}" srcOrd="0" destOrd="0" presId="urn:microsoft.com/office/officeart/2005/8/layout/vList2"/>
    <dgm:cxn modelId="{034B0587-882D-4A86-988A-C5293BD038B9}" srcId="{912878C9-47F4-4736-A34F-01E552A828A1}" destId="{122ACCF4-503F-4621-9BBE-1E62835493B2}" srcOrd="2" destOrd="0" parTransId="{FBA5B360-D73B-441F-920A-88F77B4A1693}" sibTransId="{ECD1E9EF-E29D-4D5A-ABD2-23D7E36AA41E}"/>
    <dgm:cxn modelId="{6457E395-C3CF-4AA1-ACAC-3A8D7B729882}" type="presOf" srcId="{E48E06FE-AFAA-425E-AD5A-9FD2A1D400BE}" destId="{71EB312B-BE0F-40BD-B316-198CCD01FCCC}" srcOrd="0" destOrd="1" presId="urn:microsoft.com/office/officeart/2005/8/layout/vList2"/>
    <dgm:cxn modelId="{6161FA84-1754-4746-84F2-3A42EFF1100C}" srcId="{CBC40859-0EEB-4DB7-ABE1-997A86E93D66}" destId="{A4A6ABD8-F982-494E-B41B-410C778F44B0}" srcOrd="1" destOrd="0" parTransId="{6D227AEF-9C99-4CAB-AC7B-A8BBEBF4D5E9}" sibTransId="{AD352404-9C05-46EB-9E14-5B03E15171F8}"/>
    <dgm:cxn modelId="{E8271CE7-8B4B-4BC9-842F-0DC7B80E9067}" srcId="{122ACCF4-503F-4621-9BBE-1E62835493B2}" destId="{85C95496-6B30-4792-9DB1-19E587B47975}" srcOrd="2" destOrd="0" parTransId="{AD0CCBC4-7E56-489B-8A65-BFF6310DAB17}" sibTransId="{5C3E031C-6B6B-420C-BFF2-9FEBE29B3A1C}"/>
    <dgm:cxn modelId="{960B0D82-D47E-4324-AA7C-68FAC7E54753}" srcId="{CBC40859-0EEB-4DB7-ABE1-997A86E93D66}" destId="{D3DFC0F4-E7F5-44B7-A127-C6064A07E48E}" srcOrd="0" destOrd="0" parTransId="{91282D9B-7450-4B2E-B7D7-0A5AAA0AC928}" sibTransId="{6862839A-B45C-44C5-9FB2-53B74BC64517}"/>
    <dgm:cxn modelId="{B6D27EF8-D96D-4B19-895A-23875B7DF6F0}" srcId="{912878C9-47F4-4736-A34F-01E552A828A1}" destId="{E7F7F8DA-8679-4FA0-9BAB-510F3B4F46BD}" srcOrd="0" destOrd="0" parTransId="{5EE3AFF2-6A61-464E-9A5F-A8B0B8363633}" sibTransId="{DA347728-0D99-4614-B1D5-1B7D8D32571B}"/>
    <dgm:cxn modelId="{D61D1951-6F6A-4251-9DFD-EC3377B88176}" srcId="{122ACCF4-503F-4621-9BBE-1E62835493B2}" destId="{E48E06FE-AFAA-425E-AD5A-9FD2A1D400BE}" srcOrd="1" destOrd="0" parTransId="{8FADA87A-3463-4254-9F3E-5B07477ECB7A}" sibTransId="{28623796-EEB6-474C-89D3-D970A045D912}"/>
    <dgm:cxn modelId="{048E4A72-05B3-493B-B55D-0AE62432CF6F}" type="presOf" srcId="{122ACCF4-503F-4621-9BBE-1E62835493B2}" destId="{B71E9314-FADC-46DC-8637-7E279A812495}" srcOrd="0" destOrd="0" presId="urn:microsoft.com/office/officeart/2005/8/layout/vList2"/>
    <dgm:cxn modelId="{2CDE7B53-9126-474F-A7FD-02081BDCFBB8}" srcId="{122ACCF4-503F-4621-9BBE-1E62835493B2}" destId="{868A6911-EE55-48D6-9967-28F616288E3B}" srcOrd="3" destOrd="0" parTransId="{0E4A7A4F-B33E-40AC-A98C-18BD8156D6D6}" sibTransId="{03A4FDF4-77A6-4F00-91A1-14705855DE7B}"/>
    <dgm:cxn modelId="{61E35A24-DA83-46AF-8C72-191F6D18AA8D}" type="presOf" srcId="{912878C9-47F4-4736-A34F-01E552A828A1}" destId="{A95729C9-5119-4FF7-A194-6A5A91854B71}" srcOrd="0" destOrd="0" presId="urn:microsoft.com/office/officeart/2005/8/layout/vList2"/>
    <dgm:cxn modelId="{AC6632F3-92C7-4770-999B-2751501BB917}" type="presOf" srcId="{CBC40859-0EEB-4DB7-ABE1-997A86E93D66}" destId="{B6DB1607-DC39-4F72-9C70-F44C97F5EF4A}" srcOrd="0" destOrd="0" presId="urn:microsoft.com/office/officeart/2005/8/layout/vList2"/>
    <dgm:cxn modelId="{4C422ACE-F839-4E8D-B855-878442D46F6E}" type="presOf" srcId="{67DF0185-9817-4610-8258-5E55F2FF1A15}" destId="{5602D852-9EEB-4690-AB24-D0EE5DF8B0FF}" srcOrd="0" destOrd="2" presId="urn:microsoft.com/office/officeart/2005/8/layout/vList2"/>
    <dgm:cxn modelId="{63DA10CB-4A7C-4B18-9FAF-1AEB96A0F248}" type="presOf" srcId="{85C95496-6B30-4792-9DB1-19E587B47975}" destId="{71EB312B-BE0F-40BD-B316-198CCD01FCCC}" srcOrd="0" destOrd="2" presId="urn:microsoft.com/office/officeart/2005/8/layout/vList2"/>
    <dgm:cxn modelId="{A9DD3E46-505B-4AA7-9C37-AE7A868F38E7}" type="presOf" srcId="{A4A6ABD8-F982-494E-B41B-410C778F44B0}" destId="{5602D852-9EEB-4690-AB24-D0EE5DF8B0FF}" srcOrd="0" destOrd="1" presId="urn:microsoft.com/office/officeart/2005/8/layout/vList2"/>
    <dgm:cxn modelId="{03CF25D5-480B-42DC-B3A7-0FC7774EC6A4}" srcId="{912878C9-47F4-4736-A34F-01E552A828A1}" destId="{CBC40859-0EEB-4DB7-ABE1-997A86E93D66}" srcOrd="1" destOrd="0" parTransId="{5FEDE789-F2EF-4136-8B9F-FD6F13E397EA}" sibTransId="{629B1D4B-576E-45D9-A9E1-EF69CD6FBD28}"/>
    <dgm:cxn modelId="{F721750C-C769-4F82-B9BE-860FF9DEC770}" type="presOf" srcId="{E7F7F8DA-8679-4FA0-9BAB-510F3B4F46BD}" destId="{AEBFEC4A-46C1-45A6-AEF5-E3E54ACBA897}" srcOrd="0" destOrd="0" presId="urn:microsoft.com/office/officeart/2005/8/layout/vList2"/>
    <dgm:cxn modelId="{C3FF0E15-1B42-4DFA-8F22-E6AB6ABEB253}" type="presParOf" srcId="{A95729C9-5119-4FF7-A194-6A5A91854B71}" destId="{AEBFEC4A-46C1-45A6-AEF5-E3E54ACBA897}" srcOrd="0" destOrd="0" presId="urn:microsoft.com/office/officeart/2005/8/layout/vList2"/>
    <dgm:cxn modelId="{27DFB33F-C554-4381-8436-61CA3944AB62}" type="presParOf" srcId="{A95729C9-5119-4FF7-A194-6A5A91854B71}" destId="{B7C0E205-56B0-47F8-9289-7921FFD89398}" srcOrd="1" destOrd="0" presId="urn:microsoft.com/office/officeart/2005/8/layout/vList2"/>
    <dgm:cxn modelId="{B1B13B47-8A28-4A7C-838C-42DCACFB889F}" type="presParOf" srcId="{A95729C9-5119-4FF7-A194-6A5A91854B71}" destId="{B6DB1607-DC39-4F72-9C70-F44C97F5EF4A}" srcOrd="2" destOrd="0" presId="urn:microsoft.com/office/officeart/2005/8/layout/vList2"/>
    <dgm:cxn modelId="{DDFDCD15-DA07-4E8D-982A-7CCA0D3599E1}" type="presParOf" srcId="{A95729C9-5119-4FF7-A194-6A5A91854B71}" destId="{5602D852-9EEB-4690-AB24-D0EE5DF8B0FF}" srcOrd="3" destOrd="0" presId="urn:microsoft.com/office/officeart/2005/8/layout/vList2"/>
    <dgm:cxn modelId="{3BDDB144-6A52-446F-BECF-99131EDD3F00}" type="presParOf" srcId="{A95729C9-5119-4FF7-A194-6A5A91854B71}" destId="{B71E9314-FADC-46DC-8637-7E279A812495}" srcOrd="4" destOrd="0" presId="urn:microsoft.com/office/officeart/2005/8/layout/vList2"/>
    <dgm:cxn modelId="{412A568C-DB2C-4206-BCC0-6EC6F9D47C12}" type="presParOf" srcId="{A95729C9-5119-4FF7-A194-6A5A91854B71}" destId="{71EB312B-BE0F-40BD-B316-198CCD01FCC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1E34A2-95B3-4D73-B84B-D65C346AFB7B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uk-UA"/>
        </a:p>
      </dgm:t>
    </dgm:pt>
    <dgm:pt modelId="{EFF33EFF-6C47-45F0-A53E-20A9836543A9}">
      <dgm:prSet custT="1"/>
      <dgm:spPr/>
      <dgm:t>
        <a:bodyPr/>
        <a:lstStyle/>
        <a:p>
          <a:pPr rtl="0"/>
          <a:r>
            <a:rPr lang="ru-RU" sz="2000" dirty="0" smtClean="0"/>
            <a:t>1) </a:t>
          </a:r>
          <a:r>
            <a:rPr lang="ru-RU" sz="2000" dirty="0" err="1" smtClean="0"/>
            <a:t>Господарський</a:t>
          </a:r>
          <a:r>
            <a:rPr lang="ru-RU" sz="2000" dirty="0" smtClean="0"/>
            <a:t> статут </a:t>
          </a:r>
          <a:r>
            <a:rPr lang="ru-RU" sz="2000" dirty="0" err="1" smtClean="0"/>
            <a:t>громади</a:t>
          </a:r>
          <a:r>
            <a:rPr lang="ru-RU" sz="2000" dirty="0" smtClean="0"/>
            <a:t> - </a:t>
          </a:r>
          <a:r>
            <a:rPr lang="ru-RU" sz="2000" dirty="0" err="1" smtClean="0"/>
            <a:t>особливий</a:t>
          </a:r>
          <a:r>
            <a:rPr lang="ru-RU" sz="2000" dirty="0" smtClean="0"/>
            <a:t> статут правового характеру, </a:t>
          </a:r>
          <a:r>
            <a:rPr lang="ru-RU" sz="2000" dirty="0" err="1" smtClean="0"/>
            <a:t>який</a:t>
          </a:r>
          <a:r>
            <a:rPr lang="ru-RU" sz="2000" dirty="0" smtClean="0"/>
            <a:t> </a:t>
          </a:r>
          <a:r>
            <a:rPr lang="ru-RU" sz="2000" dirty="0" err="1" smtClean="0"/>
            <a:t>встановлює</a:t>
          </a:r>
          <a:r>
            <a:rPr lang="ru-RU" sz="2000" dirty="0" smtClean="0"/>
            <a:t> </a:t>
          </a:r>
          <a:r>
            <a:rPr lang="ru-RU" sz="2000" dirty="0" err="1" smtClean="0"/>
            <a:t>фінансові</a:t>
          </a:r>
          <a:r>
            <a:rPr lang="ru-RU" sz="2000" dirty="0" smtClean="0"/>
            <a:t> </a:t>
          </a:r>
          <a:r>
            <a:rPr lang="ru-RU" sz="2000" dirty="0" err="1" smtClean="0"/>
            <a:t>ресурси</a:t>
          </a:r>
          <a:r>
            <a:rPr lang="ru-RU" sz="2000" dirty="0" smtClean="0"/>
            <a:t> </a:t>
          </a:r>
          <a:r>
            <a:rPr lang="ru-RU" sz="2000" dirty="0" err="1" smtClean="0"/>
            <a:t>громади</a:t>
          </a:r>
          <a:r>
            <a:rPr lang="ru-RU" sz="2000" dirty="0" smtClean="0"/>
            <a:t>. </a:t>
          </a:r>
          <a:r>
            <a:rPr lang="ru-RU" sz="2000" dirty="0" err="1" smtClean="0"/>
            <a:t>Важливою</a:t>
          </a:r>
          <a:r>
            <a:rPr lang="ru-RU" sz="2000" dirty="0" smtClean="0"/>
            <a:t> </a:t>
          </a:r>
          <a:r>
            <a:rPr lang="ru-RU" sz="2000" dirty="0" err="1" smtClean="0"/>
            <a:t>частиною</a:t>
          </a:r>
          <a:r>
            <a:rPr lang="ru-RU" sz="2000" dirty="0" smtClean="0"/>
            <a:t> </a:t>
          </a:r>
          <a:r>
            <a:rPr lang="ru-RU" sz="2000" dirty="0" err="1" smtClean="0"/>
            <a:t>цього</a:t>
          </a:r>
          <a:r>
            <a:rPr lang="ru-RU" sz="2000" dirty="0" smtClean="0"/>
            <a:t> статуту є </a:t>
          </a:r>
          <a:r>
            <a:rPr lang="ru-RU" sz="2000" dirty="0" err="1" smtClean="0"/>
            <a:t>кошторис</a:t>
          </a:r>
          <a:r>
            <a:rPr lang="ru-RU" sz="2000" dirty="0" smtClean="0"/>
            <a:t> бюджету, </a:t>
          </a:r>
          <a:r>
            <a:rPr lang="ru-RU" sz="2000" dirty="0" err="1" smtClean="0"/>
            <a:t>який</a:t>
          </a:r>
          <a:r>
            <a:rPr lang="ru-RU" sz="2000" dirty="0" smtClean="0"/>
            <a:t> </a:t>
          </a:r>
          <a:r>
            <a:rPr lang="ru-RU" sz="2000" dirty="0" err="1" smtClean="0"/>
            <a:t>являє</a:t>
          </a:r>
          <a:r>
            <a:rPr lang="ru-RU" sz="2000" dirty="0" smtClean="0"/>
            <a:t> собою </a:t>
          </a:r>
          <a:r>
            <a:rPr lang="ru-RU" sz="2000" dirty="0" err="1" smtClean="0"/>
            <a:t>правову</a:t>
          </a:r>
          <a:r>
            <a:rPr lang="ru-RU" sz="2000" dirty="0" smtClean="0"/>
            <a:t> основу </a:t>
          </a:r>
          <a:r>
            <a:rPr lang="ru-RU" sz="2000" dirty="0" err="1" smtClean="0"/>
            <a:t>видатків</a:t>
          </a:r>
          <a:r>
            <a:rPr lang="ru-RU" sz="2000" dirty="0" smtClean="0"/>
            <a:t> на </a:t>
          </a:r>
          <a:r>
            <a:rPr lang="ru-RU" sz="2000" dirty="0" err="1" smtClean="0"/>
            <a:t>управління</a:t>
          </a:r>
          <a:r>
            <a:rPr lang="ru-RU" sz="2000" dirty="0" smtClean="0"/>
            <a:t>, але не </a:t>
          </a:r>
          <a:r>
            <a:rPr lang="ru-RU" sz="2000" dirty="0" err="1" smtClean="0"/>
            <a:t>надходжень</a:t>
          </a:r>
          <a:r>
            <a:rPr lang="ru-RU" sz="2000" dirty="0" smtClean="0"/>
            <a:t>. Доходи бюджету не </a:t>
          </a:r>
          <a:r>
            <a:rPr lang="ru-RU" sz="2000" dirty="0" err="1" smtClean="0"/>
            <a:t>піддаються</a:t>
          </a:r>
          <a:r>
            <a:rPr lang="ru-RU" sz="2000" dirty="0" smtClean="0"/>
            <a:t> точному </a:t>
          </a:r>
          <a:r>
            <a:rPr lang="ru-RU" sz="2000" dirty="0" err="1" smtClean="0"/>
            <a:t>плануванню</a:t>
          </a:r>
          <a:r>
            <a:rPr lang="ru-RU" sz="2000" dirty="0" smtClean="0"/>
            <a:t>;</a:t>
          </a:r>
          <a:endParaRPr lang="uk-UA" sz="2000" dirty="0"/>
        </a:p>
      </dgm:t>
    </dgm:pt>
    <dgm:pt modelId="{88251671-8607-4C48-8C73-6EC56C4BF86F}" type="parTrans" cxnId="{ABA73220-5A9E-4A0B-B449-8CA24A88F5CB}">
      <dgm:prSet/>
      <dgm:spPr/>
      <dgm:t>
        <a:bodyPr/>
        <a:lstStyle/>
        <a:p>
          <a:endParaRPr lang="uk-UA" sz="2000"/>
        </a:p>
      </dgm:t>
    </dgm:pt>
    <dgm:pt modelId="{976FB952-1271-42CF-B28B-2522D3BAF63B}" type="sibTrans" cxnId="{ABA73220-5A9E-4A0B-B449-8CA24A88F5CB}">
      <dgm:prSet/>
      <dgm:spPr/>
      <dgm:t>
        <a:bodyPr/>
        <a:lstStyle/>
        <a:p>
          <a:endParaRPr lang="uk-UA" sz="2000"/>
        </a:p>
      </dgm:t>
    </dgm:pt>
    <dgm:pt modelId="{B389C9B8-BE36-432A-883D-558FEBC8F670}">
      <dgm:prSet custT="1"/>
      <dgm:spPr/>
      <dgm:t>
        <a:bodyPr/>
        <a:lstStyle/>
        <a:p>
          <a:pPr rtl="0"/>
          <a:r>
            <a:rPr lang="ru-RU" sz="2000" smtClean="0"/>
            <a:t>2) Статут про підключення до загальних мереж (каналізації);</a:t>
          </a:r>
          <a:endParaRPr lang="uk-UA" sz="2000"/>
        </a:p>
      </dgm:t>
    </dgm:pt>
    <dgm:pt modelId="{DABAF0A4-A48D-40B9-B395-F55F551BC7EB}" type="parTrans" cxnId="{7451E127-BFFD-419D-8E58-EDD1680461C8}">
      <dgm:prSet/>
      <dgm:spPr/>
      <dgm:t>
        <a:bodyPr/>
        <a:lstStyle/>
        <a:p>
          <a:endParaRPr lang="uk-UA" sz="2000"/>
        </a:p>
      </dgm:t>
    </dgm:pt>
    <dgm:pt modelId="{61E6C036-A800-43BA-876F-7C67F75F0FF5}" type="sibTrans" cxnId="{7451E127-BFFD-419D-8E58-EDD1680461C8}">
      <dgm:prSet/>
      <dgm:spPr/>
      <dgm:t>
        <a:bodyPr/>
        <a:lstStyle/>
        <a:p>
          <a:endParaRPr lang="uk-UA" sz="2000"/>
        </a:p>
      </dgm:t>
    </dgm:pt>
    <dgm:pt modelId="{22D18FA0-442B-4DBC-BBA0-A05526551249}">
      <dgm:prSet custT="1"/>
      <dgm:spPr/>
      <dgm:t>
        <a:bodyPr/>
        <a:lstStyle/>
        <a:p>
          <a:pPr rtl="0"/>
          <a:r>
            <a:rPr lang="ru-RU" sz="2000" dirty="0" smtClean="0"/>
            <a:t>3) Статут про </a:t>
          </a:r>
          <a:r>
            <a:rPr lang="ru-RU" sz="2000" dirty="0" err="1" smtClean="0"/>
            <a:t>відрахування</a:t>
          </a:r>
          <a:r>
            <a:rPr lang="ru-RU" sz="2000" dirty="0" smtClean="0"/>
            <a:t> за </a:t>
          </a:r>
          <a:r>
            <a:rPr lang="ru-RU" sz="2000" dirty="0" err="1" smtClean="0"/>
            <a:t>користування</a:t>
          </a:r>
          <a:r>
            <a:rPr lang="ru-RU" sz="2000" dirty="0" smtClean="0"/>
            <a:t> </a:t>
          </a:r>
          <a:r>
            <a:rPr lang="ru-RU" sz="2000" dirty="0" err="1" smtClean="0"/>
            <a:t>окремими</a:t>
          </a:r>
          <a:r>
            <a:rPr lang="ru-RU" sz="2000" dirty="0" smtClean="0"/>
            <a:t> </a:t>
          </a:r>
          <a:r>
            <a:rPr lang="ru-RU" sz="2000" dirty="0" err="1" smtClean="0"/>
            <a:t>послугами</a:t>
          </a:r>
          <a:r>
            <a:rPr lang="ru-RU" sz="2000" dirty="0" smtClean="0"/>
            <a:t> (</a:t>
          </a:r>
          <a:r>
            <a:rPr lang="ru-RU" sz="2000" dirty="0" err="1" smtClean="0"/>
            <a:t>музична</a:t>
          </a:r>
          <a:r>
            <a:rPr lang="ru-RU" sz="2000" dirty="0" smtClean="0"/>
            <a:t> школа, </a:t>
          </a:r>
          <a:r>
            <a:rPr lang="ru-RU" sz="2000" dirty="0" err="1" smtClean="0"/>
            <a:t>басейн</a:t>
          </a:r>
          <a:r>
            <a:rPr lang="ru-RU" sz="2000" dirty="0" smtClean="0"/>
            <a:t> </a:t>
          </a:r>
          <a:r>
            <a:rPr lang="ru-RU" sz="2000" dirty="0" err="1" smtClean="0"/>
            <a:t>тощо</a:t>
          </a:r>
          <a:r>
            <a:rPr lang="ru-RU" sz="2000" dirty="0" smtClean="0"/>
            <a:t>);</a:t>
          </a:r>
          <a:endParaRPr lang="uk-UA" sz="2000" dirty="0"/>
        </a:p>
      </dgm:t>
    </dgm:pt>
    <dgm:pt modelId="{C939F554-4D7C-4A75-B102-BEEE40071084}" type="parTrans" cxnId="{FBC9CBFF-A248-455D-9FF6-09CAC7C20464}">
      <dgm:prSet/>
      <dgm:spPr/>
      <dgm:t>
        <a:bodyPr/>
        <a:lstStyle/>
        <a:p>
          <a:endParaRPr lang="uk-UA" sz="2000"/>
        </a:p>
      </dgm:t>
    </dgm:pt>
    <dgm:pt modelId="{CF6A24E5-E462-45C5-9B83-66FD416D6BB2}" type="sibTrans" cxnId="{FBC9CBFF-A248-455D-9FF6-09CAC7C20464}">
      <dgm:prSet/>
      <dgm:spPr/>
      <dgm:t>
        <a:bodyPr/>
        <a:lstStyle/>
        <a:p>
          <a:endParaRPr lang="uk-UA" sz="2000"/>
        </a:p>
      </dgm:t>
    </dgm:pt>
    <dgm:pt modelId="{C7A63D3D-5B47-4C79-9F95-6A0D0DEFE986}" type="pres">
      <dgm:prSet presAssocID="{831E34A2-95B3-4D73-B84B-D65C346AFB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0C5101F-C4BE-4FFC-B9AC-33D229B92D97}" type="pres">
      <dgm:prSet presAssocID="{EFF33EFF-6C47-45F0-A53E-20A9836543A9}" presName="parentText" presStyleLbl="node1" presStyleIdx="0" presStyleCnt="3" custLinFactY="-15101" custLinFactNeighborX="2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407023-1405-450D-9EB8-0580D9D4F487}" type="pres">
      <dgm:prSet presAssocID="{976FB952-1271-42CF-B28B-2522D3BAF63B}" presName="spacer" presStyleCnt="0"/>
      <dgm:spPr/>
    </dgm:pt>
    <dgm:pt modelId="{0B62034A-CC09-4A07-8253-308B56E3C215}" type="pres">
      <dgm:prSet presAssocID="{B389C9B8-BE36-432A-883D-558FEBC8F67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4FCE21-227A-4301-845A-F80E8F304D4F}" type="pres">
      <dgm:prSet presAssocID="{61E6C036-A800-43BA-876F-7C67F75F0FF5}" presName="spacer" presStyleCnt="0"/>
      <dgm:spPr/>
    </dgm:pt>
    <dgm:pt modelId="{9C394E8A-2E0C-41CE-A976-3411FDCB76E2}" type="pres">
      <dgm:prSet presAssocID="{22D18FA0-442B-4DBC-BBA0-A0552655124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14D3001-255E-4DA4-A388-DB453F23C0CE}" type="presOf" srcId="{831E34A2-95B3-4D73-B84B-D65C346AFB7B}" destId="{C7A63D3D-5B47-4C79-9F95-6A0D0DEFE986}" srcOrd="0" destOrd="0" presId="urn:microsoft.com/office/officeart/2005/8/layout/vList2"/>
    <dgm:cxn modelId="{FBC9CBFF-A248-455D-9FF6-09CAC7C20464}" srcId="{831E34A2-95B3-4D73-B84B-D65C346AFB7B}" destId="{22D18FA0-442B-4DBC-BBA0-A05526551249}" srcOrd="2" destOrd="0" parTransId="{C939F554-4D7C-4A75-B102-BEEE40071084}" sibTransId="{CF6A24E5-E462-45C5-9B83-66FD416D6BB2}"/>
    <dgm:cxn modelId="{ABA73220-5A9E-4A0B-B449-8CA24A88F5CB}" srcId="{831E34A2-95B3-4D73-B84B-D65C346AFB7B}" destId="{EFF33EFF-6C47-45F0-A53E-20A9836543A9}" srcOrd="0" destOrd="0" parTransId="{88251671-8607-4C48-8C73-6EC56C4BF86F}" sibTransId="{976FB952-1271-42CF-B28B-2522D3BAF63B}"/>
    <dgm:cxn modelId="{7451E127-BFFD-419D-8E58-EDD1680461C8}" srcId="{831E34A2-95B3-4D73-B84B-D65C346AFB7B}" destId="{B389C9B8-BE36-432A-883D-558FEBC8F670}" srcOrd="1" destOrd="0" parTransId="{DABAF0A4-A48D-40B9-B395-F55F551BC7EB}" sibTransId="{61E6C036-A800-43BA-876F-7C67F75F0FF5}"/>
    <dgm:cxn modelId="{DBCC49CE-09B5-4C24-AFAB-25DB9C89A8EC}" type="presOf" srcId="{EFF33EFF-6C47-45F0-A53E-20A9836543A9}" destId="{30C5101F-C4BE-4FFC-B9AC-33D229B92D97}" srcOrd="0" destOrd="0" presId="urn:microsoft.com/office/officeart/2005/8/layout/vList2"/>
    <dgm:cxn modelId="{EF350519-657A-4576-96D4-11D20520C665}" type="presOf" srcId="{22D18FA0-442B-4DBC-BBA0-A05526551249}" destId="{9C394E8A-2E0C-41CE-A976-3411FDCB76E2}" srcOrd="0" destOrd="0" presId="urn:microsoft.com/office/officeart/2005/8/layout/vList2"/>
    <dgm:cxn modelId="{6EF6D665-1C0B-4918-8F94-6AB929F29100}" type="presOf" srcId="{B389C9B8-BE36-432A-883D-558FEBC8F670}" destId="{0B62034A-CC09-4A07-8253-308B56E3C215}" srcOrd="0" destOrd="0" presId="urn:microsoft.com/office/officeart/2005/8/layout/vList2"/>
    <dgm:cxn modelId="{25B1B521-7F82-43C9-9A68-72B90680CDEB}" type="presParOf" srcId="{C7A63D3D-5B47-4C79-9F95-6A0D0DEFE986}" destId="{30C5101F-C4BE-4FFC-B9AC-33D229B92D97}" srcOrd="0" destOrd="0" presId="urn:microsoft.com/office/officeart/2005/8/layout/vList2"/>
    <dgm:cxn modelId="{AAAFB524-4001-4303-A285-9A9CCD6F1CFB}" type="presParOf" srcId="{C7A63D3D-5B47-4C79-9F95-6A0D0DEFE986}" destId="{CD407023-1405-450D-9EB8-0580D9D4F487}" srcOrd="1" destOrd="0" presId="urn:microsoft.com/office/officeart/2005/8/layout/vList2"/>
    <dgm:cxn modelId="{B2DADB1F-6924-4BBA-872D-EFC2257EDC59}" type="presParOf" srcId="{C7A63D3D-5B47-4C79-9F95-6A0D0DEFE986}" destId="{0B62034A-CC09-4A07-8253-308B56E3C215}" srcOrd="2" destOrd="0" presId="urn:microsoft.com/office/officeart/2005/8/layout/vList2"/>
    <dgm:cxn modelId="{6008C458-3DAB-47BF-83E0-D3FB27B0D7B4}" type="presParOf" srcId="{C7A63D3D-5B47-4C79-9F95-6A0D0DEFE986}" destId="{004FCE21-227A-4301-845A-F80E8F304D4F}" srcOrd="3" destOrd="0" presId="urn:microsoft.com/office/officeart/2005/8/layout/vList2"/>
    <dgm:cxn modelId="{3E828B79-4FEA-439D-B0F8-8B57FB5D7BAF}" type="presParOf" srcId="{C7A63D3D-5B47-4C79-9F95-6A0D0DEFE986}" destId="{9C394E8A-2E0C-41CE-A976-3411FDCB76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04A0A8-AFA4-4D1D-AA21-520DFC87820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CB45F29A-ED2B-4BF3-8185-EFA23F467356}">
      <dgm:prSet/>
      <dgm:spPr/>
      <dgm:t>
        <a:bodyPr/>
        <a:lstStyle/>
        <a:p>
          <a:pPr rtl="0"/>
          <a:r>
            <a:rPr lang="uk-UA" b="0" dirty="0" smtClean="0"/>
            <a:t>Основним документом, який регулює діяльність представницького органу є </a:t>
          </a:r>
          <a:r>
            <a:rPr lang="uk-UA" b="1" dirty="0" smtClean="0"/>
            <a:t>регламент</a:t>
          </a:r>
          <a:r>
            <a:rPr lang="uk-UA" b="0" dirty="0" smtClean="0"/>
            <a:t>. Регламент, як правило, має містити визначення таких моментів:</a:t>
          </a:r>
          <a:endParaRPr lang="uk-UA" dirty="0"/>
        </a:p>
      </dgm:t>
    </dgm:pt>
    <dgm:pt modelId="{657DCB56-B735-4526-9696-47AD1FB3CC05}" type="parTrans" cxnId="{EB096D79-7381-4234-B8A1-9C6B5BACAD93}">
      <dgm:prSet/>
      <dgm:spPr/>
      <dgm:t>
        <a:bodyPr/>
        <a:lstStyle/>
        <a:p>
          <a:endParaRPr lang="uk-UA"/>
        </a:p>
      </dgm:t>
    </dgm:pt>
    <dgm:pt modelId="{21E4A311-135A-4B03-93CE-EE8DCF30FFB9}" type="sibTrans" cxnId="{EB096D79-7381-4234-B8A1-9C6B5BACAD93}">
      <dgm:prSet/>
      <dgm:spPr/>
      <dgm:t>
        <a:bodyPr/>
        <a:lstStyle/>
        <a:p>
          <a:endParaRPr lang="uk-UA"/>
        </a:p>
      </dgm:t>
    </dgm:pt>
    <dgm:pt modelId="{F91AE3F6-AACE-4918-B2B8-CE565DC19F65}">
      <dgm:prSet/>
      <dgm:spPr/>
      <dgm:t>
        <a:bodyPr/>
        <a:lstStyle/>
        <a:p>
          <a:pPr rtl="0"/>
          <a:r>
            <a:rPr lang="en-US" dirty="0" smtClean="0"/>
            <a:t>o </a:t>
          </a:r>
          <a:r>
            <a:rPr lang="uk-UA" dirty="0" smtClean="0"/>
            <a:t>правила підготовки і проведення зборів, а також порядок обговорення пропозицій;</a:t>
          </a:r>
          <a:endParaRPr lang="uk-UA" dirty="0"/>
        </a:p>
      </dgm:t>
    </dgm:pt>
    <dgm:pt modelId="{3E4C634D-F1D3-429F-85EB-5E93A31E4401}" type="parTrans" cxnId="{0EE4989A-4E31-4BBE-9641-0E0B78527777}">
      <dgm:prSet/>
      <dgm:spPr/>
      <dgm:t>
        <a:bodyPr/>
        <a:lstStyle/>
        <a:p>
          <a:endParaRPr lang="uk-UA"/>
        </a:p>
      </dgm:t>
    </dgm:pt>
    <dgm:pt modelId="{425A0B44-7C4A-4356-9923-4074678EA7D6}" type="sibTrans" cxnId="{0EE4989A-4E31-4BBE-9641-0E0B78527777}">
      <dgm:prSet/>
      <dgm:spPr/>
      <dgm:t>
        <a:bodyPr/>
        <a:lstStyle/>
        <a:p>
          <a:endParaRPr lang="uk-UA"/>
        </a:p>
      </dgm:t>
    </dgm:pt>
    <dgm:pt modelId="{C35897FE-42AE-4E1C-9CD2-4DA45108FC5D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правила створення фракцій;</a:t>
          </a:r>
          <a:endParaRPr lang="uk-UA"/>
        </a:p>
      </dgm:t>
    </dgm:pt>
    <dgm:pt modelId="{CBC4A415-C20F-48D9-ADF6-EAE916708FD3}" type="parTrans" cxnId="{A5F8F4B3-F732-4175-84EC-561826E6D248}">
      <dgm:prSet/>
      <dgm:spPr/>
      <dgm:t>
        <a:bodyPr/>
        <a:lstStyle/>
        <a:p>
          <a:endParaRPr lang="uk-UA"/>
        </a:p>
      </dgm:t>
    </dgm:pt>
    <dgm:pt modelId="{F7162624-C9B5-4277-A109-C17549E76E19}" type="sibTrans" cxnId="{A5F8F4B3-F732-4175-84EC-561826E6D248}">
      <dgm:prSet/>
      <dgm:spPr/>
      <dgm:t>
        <a:bodyPr/>
        <a:lstStyle/>
        <a:p>
          <a:endParaRPr lang="uk-UA"/>
        </a:p>
      </dgm:t>
    </dgm:pt>
    <dgm:pt modelId="{C79898E0-BF00-40DB-BD7A-091AC89DAE2C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форма і терміни подання фракціями і окремими депутатами пропозицій;</a:t>
          </a:r>
          <a:endParaRPr lang="uk-UA"/>
        </a:p>
      </dgm:t>
    </dgm:pt>
    <dgm:pt modelId="{33F6B60C-FA01-4557-9E4B-6B992E3D499D}" type="parTrans" cxnId="{E6AC5D1A-5629-4B11-BD88-49DD58A4466E}">
      <dgm:prSet/>
      <dgm:spPr/>
      <dgm:t>
        <a:bodyPr/>
        <a:lstStyle/>
        <a:p>
          <a:endParaRPr lang="uk-UA"/>
        </a:p>
      </dgm:t>
    </dgm:pt>
    <dgm:pt modelId="{ADB7C416-A41C-4E2A-9F14-17AC48781521}" type="sibTrans" cxnId="{E6AC5D1A-5629-4B11-BD88-49DD58A4466E}">
      <dgm:prSet/>
      <dgm:spPr/>
      <dgm:t>
        <a:bodyPr/>
        <a:lstStyle/>
        <a:p>
          <a:endParaRPr lang="uk-UA"/>
        </a:p>
      </dgm:t>
    </dgm:pt>
    <dgm:pt modelId="{AA5778DF-6653-4DB3-9C86-F9E2BC5BE3B3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регулювання роботи комісій;</a:t>
          </a:r>
          <a:endParaRPr lang="uk-UA"/>
        </a:p>
      </dgm:t>
    </dgm:pt>
    <dgm:pt modelId="{13121EDB-2765-4834-ADEE-407A15FD0A54}" type="parTrans" cxnId="{E59C544F-0893-4C0A-AE45-AA0FEB580129}">
      <dgm:prSet/>
      <dgm:spPr/>
      <dgm:t>
        <a:bodyPr/>
        <a:lstStyle/>
        <a:p>
          <a:endParaRPr lang="uk-UA"/>
        </a:p>
      </dgm:t>
    </dgm:pt>
    <dgm:pt modelId="{BD7BE345-F2BD-4DEE-BC57-865EE52747F3}" type="sibTrans" cxnId="{E59C544F-0893-4C0A-AE45-AA0FEB580129}">
      <dgm:prSet/>
      <dgm:spPr/>
      <dgm:t>
        <a:bodyPr/>
        <a:lstStyle/>
        <a:p>
          <a:endParaRPr lang="uk-UA"/>
        </a:p>
      </dgm:t>
    </dgm:pt>
    <dgm:pt modelId="{D06A1592-055D-40D8-9841-A40AF909053F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форма і порядок голосування;</a:t>
          </a:r>
          <a:endParaRPr lang="uk-UA"/>
        </a:p>
      </dgm:t>
    </dgm:pt>
    <dgm:pt modelId="{E6292F59-0973-4D9B-B8A0-5199AE8F22CD}" type="parTrans" cxnId="{A651FCD4-0514-4ED6-94A9-882DE2712B72}">
      <dgm:prSet/>
      <dgm:spPr/>
      <dgm:t>
        <a:bodyPr/>
        <a:lstStyle/>
        <a:p>
          <a:endParaRPr lang="uk-UA"/>
        </a:p>
      </dgm:t>
    </dgm:pt>
    <dgm:pt modelId="{E2C461DA-E5F9-4668-97E0-E77FCDA4E39C}" type="sibTrans" cxnId="{A651FCD4-0514-4ED6-94A9-882DE2712B72}">
      <dgm:prSet/>
      <dgm:spPr/>
      <dgm:t>
        <a:bodyPr/>
        <a:lstStyle/>
        <a:p>
          <a:endParaRPr lang="uk-UA"/>
        </a:p>
      </dgm:t>
    </dgm:pt>
    <dgm:pt modelId="{10A93784-7FA8-4D0F-845C-2EB6B4E8237C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визначення відкритих і закритих засідань;</a:t>
          </a:r>
          <a:endParaRPr lang="uk-UA"/>
        </a:p>
      </dgm:t>
    </dgm:pt>
    <dgm:pt modelId="{1435D3FF-8E96-4B41-B106-0C00F202900A}" type="parTrans" cxnId="{0197D6EF-06AD-44A8-B1AE-1476CD04C72A}">
      <dgm:prSet/>
      <dgm:spPr/>
      <dgm:t>
        <a:bodyPr/>
        <a:lstStyle/>
        <a:p>
          <a:endParaRPr lang="uk-UA"/>
        </a:p>
      </dgm:t>
    </dgm:pt>
    <dgm:pt modelId="{5FB6B7F5-5BB9-43CE-AA65-77857B611037}" type="sibTrans" cxnId="{0197D6EF-06AD-44A8-B1AE-1476CD04C72A}">
      <dgm:prSet/>
      <dgm:spPr/>
      <dgm:t>
        <a:bodyPr/>
        <a:lstStyle/>
        <a:p>
          <a:endParaRPr lang="uk-UA"/>
        </a:p>
      </dgm:t>
    </dgm:pt>
    <dgm:pt modelId="{75ED8E40-B81D-4716-B0AF-15F051908C1D}">
      <dgm:prSet/>
      <dgm:spPr/>
      <dgm:t>
        <a:bodyPr/>
        <a:lstStyle/>
        <a:p>
          <a:pPr rtl="0"/>
          <a:r>
            <a:rPr lang="en-US" smtClean="0"/>
            <a:t>o </a:t>
          </a:r>
          <a:r>
            <a:rPr lang="uk-UA" smtClean="0"/>
            <a:t>правила проведення роботи з громадськістю і т. п.</a:t>
          </a:r>
          <a:endParaRPr lang="uk-UA"/>
        </a:p>
      </dgm:t>
    </dgm:pt>
    <dgm:pt modelId="{32263C46-611B-45A9-9DCA-ABB34536AD9B}" type="parTrans" cxnId="{7EE8D3CE-2947-46A9-8DCF-6E270686FDB7}">
      <dgm:prSet/>
      <dgm:spPr/>
      <dgm:t>
        <a:bodyPr/>
        <a:lstStyle/>
        <a:p>
          <a:endParaRPr lang="uk-UA"/>
        </a:p>
      </dgm:t>
    </dgm:pt>
    <dgm:pt modelId="{7183289E-794F-4ED9-9C7F-27E21C1CDC40}" type="sibTrans" cxnId="{7EE8D3CE-2947-46A9-8DCF-6E270686FDB7}">
      <dgm:prSet/>
      <dgm:spPr/>
      <dgm:t>
        <a:bodyPr/>
        <a:lstStyle/>
        <a:p>
          <a:endParaRPr lang="uk-UA"/>
        </a:p>
      </dgm:t>
    </dgm:pt>
    <dgm:pt modelId="{3B5BC9B1-6490-4166-AA7E-309BD0B30A4A}">
      <dgm:prSet/>
      <dgm:spPr/>
      <dgm:t>
        <a:bodyPr/>
        <a:lstStyle/>
        <a:p>
          <a:pPr rtl="0"/>
          <a:r>
            <a:rPr lang="en-US" dirty="0" smtClean="0"/>
            <a:t>o </a:t>
          </a:r>
          <a:r>
            <a:rPr lang="uk-UA" dirty="0" smtClean="0"/>
            <a:t>періодичність проведення засідань місцевого представницького органу;</a:t>
          </a:r>
          <a:endParaRPr lang="uk-UA" dirty="0"/>
        </a:p>
      </dgm:t>
    </dgm:pt>
    <dgm:pt modelId="{6D71F95D-8335-49B0-AF08-7DE712B79A29}" type="parTrans" cxnId="{1F00467D-CA34-4C08-94D0-CECA5313BF93}">
      <dgm:prSet/>
      <dgm:spPr/>
    </dgm:pt>
    <dgm:pt modelId="{830B4374-DA1E-46FF-8FAA-5806BE4299E7}" type="sibTrans" cxnId="{1F00467D-CA34-4C08-94D0-CECA5313BF93}">
      <dgm:prSet/>
      <dgm:spPr/>
    </dgm:pt>
    <dgm:pt modelId="{05B33C6E-6AB2-4A9B-A1B5-EAF4F42696DD}" type="pres">
      <dgm:prSet presAssocID="{4204A0A8-AFA4-4D1D-AA21-520DFC8782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3C70F3B-F852-4FAC-B4CE-D58C20D690EF}" type="pres">
      <dgm:prSet presAssocID="{CB45F29A-ED2B-4BF3-8185-EFA23F46735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A7CE546-E914-4A6E-AB0D-C51025EF9C4F}" type="pres">
      <dgm:prSet presAssocID="{CB45F29A-ED2B-4BF3-8185-EFA23F46735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EE4989A-4E31-4BBE-9641-0E0B78527777}" srcId="{CB45F29A-ED2B-4BF3-8185-EFA23F467356}" destId="{F91AE3F6-AACE-4918-B2B8-CE565DC19F65}" srcOrd="1" destOrd="0" parTransId="{3E4C634D-F1D3-429F-85EB-5E93A31E4401}" sibTransId="{425A0B44-7C4A-4356-9923-4074678EA7D6}"/>
    <dgm:cxn modelId="{7EE8D3CE-2947-46A9-8DCF-6E270686FDB7}" srcId="{CB45F29A-ED2B-4BF3-8185-EFA23F467356}" destId="{75ED8E40-B81D-4716-B0AF-15F051908C1D}" srcOrd="7" destOrd="0" parTransId="{32263C46-611B-45A9-9DCA-ABB34536AD9B}" sibTransId="{7183289E-794F-4ED9-9C7F-27E21C1CDC40}"/>
    <dgm:cxn modelId="{A5F8F4B3-F732-4175-84EC-561826E6D248}" srcId="{CB45F29A-ED2B-4BF3-8185-EFA23F467356}" destId="{C35897FE-42AE-4E1C-9CD2-4DA45108FC5D}" srcOrd="2" destOrd="0" parTransId="{CBC4A415-C20F-48D9-ADF6-EAE916708FD3}" sibTransId="{F7162624-C9B5-4277-A109-C17549E76E19}"/>
    <dgm:cxn modelId="{145B57EC-D913-468F-95DF-1F9D14918C6C}" type="presOf" srcId="{3B5BC9B1-6490-4166-AA7E-309BD0B30A4A}" destId="{DA7CE546-E914-4A6E-AB0D-C51025EF9C4F}" srcOrd="0" destOrd="0" presId="urn:microsoft.com/office/officeart/2005/8/layout/vList2"/>
    <dgm:cxn modelId="{E2FC6670-5EFE-4875-8E3E-73B6BF6C7DCC}" type="presOf" srcId="{CB45F29A-ED2B-4BF3-8185-EFA23F467356}" destId="{33C70F3B-F852-4FAC-B4CE-D58C20D690EF}" srcOrd="0" destOrd="0" presId="urn:microsoft.com/office/officeart/2005/8/layout/vList2"/>
    <dgm:cxn modelId="{8F2AB512-680D-4277-9D2B-EEE577DE62B4}" type="presOf" srcId="{10A93784-7FA8-4D0F-845C-2EB6B4E8237C}" destId="{DA7CE546-E914-4A6E-AB0D-C51025EF9C4F}" srcOrd="0" destOrd="6" presId="urn:microsoft.com/office/officeart/2005/8/layout/vList2"/>
    <dgm:cxn modelId="{F5FE8E7E-8FC9-4484-8CBF-D8A6C543AFD5}" type="presOf" srcId="{4204A0A8-AFA4-4D1D-AA21-520DFC87820D}" destId="{05B33C6E-6AB2-4A9B-A1B5-EAF4F42696DD}" srcOrd="0" destOrd="0" presId="urn:microsoft.com/office/officeart/2005/8/layout/vList2"/>
    <dgm:cxn modelId="{95B3C9CF-9ED7-4B99-A90F-31CE74710CEE}" type="presOf" srcId="{C35897FE-42AE-4E1C-9CD2-4DA45108FC5D}" destId="{DA7CE546-E914-4A6E-AB0D-C51025EF9C4F}" srcOrd="0" destOrd="2" presId="urn:microsoft.com/office/officeart/2005/8/layout/vList2"/>
    <dgm:cxn modelId="{0197D6EF-06AD-44A8-B1AE-1476CD04C72A}" srcId="{CB45F29A-ED2B-4BF3-8185-EFA23F467356}" destId="{10A93784-7FA8-4D0F-845C-2EB6B4E8237C}" srcOrd="6" destOrd="0" parTransId="{1435D3FF-8E96-4B41-B106-0C00F202900A}" sibTransId="{5FB6B7F5-5BB9-43CE-AA65-77857B611037}"/>
    <dgm:cxn modelId="{E6AC5D1A-5629-4B11-BD88-49DD58A4466E}" srcId="{CB45F29A-ED2B-4BF3-8185-EFA23F467356}" destId="{C79898E0-BF00-40DB-BD7A-091AC89DAE2C}" srcOrd="3" destOrd="0" parTransId="{33F6B60C-FA01-4557-9E4B-6B992E3D499D}" sibTransId="{ADB7C416-A41C-4E2A-9F14-17AC48781521}"/>
    <dgm:cxn modelId="{D5479E81-5466-4ADA-BF5F-C8FD3A3FBC34}" type="presOf" srcId="{D06A1592-055D-40D8-9841-A40AF909053F}" destId="{DA7CE546-E914-4A6E-AB0D-C51025EF9C4F}" srcOrd="0" destOrd="5" presId="urn:microsoft.com/office/officeart/2005/8/layout/vList2"/>
    <dgm:cxn modelId="{3DA18EA2-CF98-4176-9BD8-F670F92D8265}" type="presOf" srcId="{C79898E0-BF00-40DB-BD7A-091AC89DAE2C}" destId="{DA7CE546-E914-4A6E-AB0D-C51025EF9C4F}" srcOrd="0" destOrd="3" presId="urn:microsoft.com/office/officeart/2005/8/layout/vList2"/>
    <dgm:cxn modelId="{35541EE3-3123-4B25-8B34-43A710AA84A0}" type="presOf" srcId="{AA5778DF-6653-4DB3-9C86-F9E2BC5BE3B3}" destId="{DA7CE546-E914-4A6E-AB0D-C51025EF9C4F}" srcOrd="0" destOrd="4" presId="urn:microsoft.com/office/officeart/2005/8/layout/vList2"/>
    <dgm:cxn modelId="{E59C544F-0893-4C0A-AE45-AA0FEB580129}" srcId="{CB45F29A-ED2B-4BF3-8185-EFA23F467356}" destId="{AA5778DF-6653-4DB3-9C86-F9E2BC5BE3B3}" srcOrd="4" destOrd="0" parTransId="{13121EDB-2765-4834-ADEE-407A15FD0A54}" sibTransId="{BD7BE345-F2BD-4DEE-BC57-865EE52747F3}"/>
    <dgm:cxn modelId="{A651FCD4-0514-4ED6-94A9-882DE2712B72}" srcId="{CB45F29A-ED2B-4BF3-8185-EFA23F467356}" destId="{D06A1592-055D-40D8-9841-A40AF909053F}" srcOrd="5" destOrd="0" parTransId="{E6292F59-0973-4D9B-B8A0-5199AE8F22CD}" sibTransId="{E2C461DA-E5F9-4668-97E0-E77FCDA4E39C}"/>
    <dgm:cxn modelId="{EB096D79-7381-4234-B8A1-9C6B5BACAD93}" srcId="{4204A0A8-AFA4-4D1D-AA21-520DFC87820D}" destId="{CB45F29A-ED2B-4BF3-8185-EFA23F467356}" srcOrd="0" destOrd="0" parTransId="{657DCB56-B735-4526-9696-47AD1FB3CC05}" sibTransId="{21E4A311-135A-4B03-93CE-EE8DCF30FFB9}"/>
    <dgm:cxn modelId="{1F00467D-CA34-4C08-94D0-CECA5313BF93}" srcId="{CB45F29A-ED2B-4BF3-8185-EFA23F467356}" destId="{3B5BC9B1-6490-4166-AA7E-309BD0B30A4A}" srcOrd="0" destOrd="0" parTransId="{6D71F95D-8335-49B0-AF08-7DE712B79A29}" sibTransId="{830B4374-DA1E-46FF-8FAA-5806BE4299E7}"/>
    <dgm:cxn modelId="{4D22E3C6-636A-48BE-B05B-F99B0FC001A6}" type="presOf" srcId="{75ED8E40-B81D-4716-B0AF-15F051908C1D}" destId="{DA7CE546-E914-4A6E-AB0D-C51025EF9C4F}" srcOrd="0" destOrd="7" presId="urn:microsoft.com/office/officeart/2005/8/layout/vList2"/>
    <dgm:cxn modelId="{5F700161-C94C-4BB2-98FB-8543DC7355A1}" type="presOf" srcId="{F91AE3F6-AACE-4918-B2B8-CE565DC19F65}" destId="{DA7CE546-E914-4A6E-AB0D-C51025EF9C4F}" srcOrd="0" destOrd="1" presId="urn:microsoft.com/office/officeart/2005/8/layout/vList2"/>
    <dgm:cxn modelId="{FE6833F2-7B8C-480D-B63F-EA89DC123440}" type="presParOf" srcId="{05B33C6E-6AB2-4A9B-A1B5-EAF4F42696DD}" destId="{33C70F3B-F852-4FAC-B4CE-D58C20D690EF}" srcOrd="0" destOrd="0" presId="urn:microsoft.com/office/officeart/2005/8/layout/vList2"/>
    <dgm:cxn modelId="{6EAC4B6D-1030-41BE-94C3-1B899C34D281}" type="presParOf" srcId="{05B33C6E-6AB2-4A9B-A1B5-EAF4F42696DD}" destId="{DA7CE546-E914-4A6E-AB0D-C51025EF9C4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A3828E-BEBF-46EA-9EE6-D218A91F8FD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uk-UA"/>
        </a:p>
      </dgm:t>
    </dgm:pt>
    <dgm:pt modelId="{12A1B9D6-61F9-41D2-8120-B9BAA6E5EC67}">
      <dgm:prSet/>
      <dgm:spPr/>
      <dgm:t>
        <a:bodyPr/>
        <a:lstStyle/>
        <a:p>
          <a:pPr rtl="0"/>
          <a:r>
            <a:rPr lang="uk-UA" smtClean="0"/>
            <a:t>1. </a:t>
          </a:r>
          <a:r>
            <a:rPr lang="uk-UA" i="1" smtClean="0"/>
            <a:t>Загальний відділ,</a:t>
          </a:r>
          <a:r>
            <a:rPr lang="uk-UA" smtClean="0"/>
            <a:t> в якому об'єднані відділи кадрів, прес-служба, статистика, ревізійний відділ.</a:t>
          </a:r>
          <a:endParaRPr lang="uk-UA"/>
        </a:p>
      </dgm:t>
    </dgm:pt>
    <dgm:pt modelId="{DFCC7C30-9CE7-4A04-B9BA-70BDA7527A65}" type="parTrans" cxnId="{EEA9B18C-A6FF-41D9-B713-936FAD9F4A96}">
      <dgm:prSet/>
      <dgm:spPr/>
      <dgm:t>
        <a:bodyPr/>
        <a:lstStyle/>
        <a:p>
          <a:endParaRPr lang="uk-UA"/>
        </a:p>
      </dgm:t>
    </dgm:pt>
    <dgm:pt modelId="{0AE016D7-870B-4400-B45F-C48F0DA49A92}" type="sibTrans" cxnId="{EEA9B18C-A6FF-41D9-B713-936FAD9F4A96}">
      <dgm:prSet/>
      <dgm:spPr/>
      <dgm:t>
        <a:bodyPr/>
        <a:lstStyle/>
        <a:p>
          <a:endParaRPr lang="uk-UA"/>
        </a:p>
      </dgm:t>
    </dgm:pt>
    <dgm:pt modelId="{C9728B76-1B6D-4325-84A0-81EF56A6D082}">
      <dgm:prSet/>
      <dgm:spPr/>
      <dgm:t>
        <a:bodyPr/>
        <a:lstStyle/>
        <a:p>
          <a:pPr rtl="0"/>
          <a:r>
            <a:rPr lang="uk-UA" smtClean="0"/>
            <a:t>2. </a:t>
          </a:r>
          <a:r>
            <a:rPr lang="uk-UA" i="1" smtClean="0"/>
            <a:t>Фінансове управління:</a:t>
          </a:r>
          <a:r>
            <a:rPr lang="uk-UA" smtClean="0"/>
            <a:t> міська скарбниця, міська каса, податкова служба, відділ нерухомості, служба витрат на охорону.</a:t>
          </a:r>
          <a:endParaRPr lang="uk-UA"/>
        </a:p>
      </dgm:t>
    </dgm:pt>
    <dgm:pt modelId="{0E21B202-A3A9-4038-80F3-BD7601E714E7}" type="parTrans" cxnId="{90193163-CFB2-48D6-9CE7-5C086C5F8E05}">
      <dgm:prSet/>
      <dgm:spPr/>
      <dgm:t>
        <a:bodyPr/>
        <a:lstStyle/>
        <a:p>
          <a:endParaRPr lang="uk-UA"/>
        </a:p>
      </dgm:t>
    </dgm:pt>
    <dgm:pt modelId="{B8AA385B-6D50-45EC-A229-615D1CA4CDB0}" type="sibTrans" cxnId="{90193163-CFB2-48D6-9CE7-5C086C5F8E05}">
      <dgm:prSet/>
      <dgm:spPr/>
      <dgm:t>
        <a:bodyPr/>
        <a:lstStyle/>
        <a:p>
          <a:endParaRPr lang="uk-UA"/>
        </a:p>
      </dgm:t>
    </dgm:pt>
    <dgm:pt modelId="{B16B5713-063B-4294-8754-FCB97EBA2F72}">
      <dgm:prSet/>
      <dgm:spPr/>
      <dgm:t>
        <a:bodyPr/>
        <a:lstStyle/>
        <a:p>
          <a:pPr rtl="0"/>
          <a:r>
            <a:rPr lang="uk-UA" smtClean="0"/>
            <a:t>3. </a:t>
          </a:r>
          <a:r>
            <a:rPr lang="uk-UA" i="1" smtClean="0"/>
            <a:t>Правове управління:</a:t>
          </a:r>
          <a:r>
            <a:rPr lang="uk-UA" smtClean="0"/>
            <a:t> правовий відділ, поліція, служба громадського порядку, служба оповіщення, служба страхування, РАЦС, цивільна оборона.</a:t>
          </a:r>
          <a:endParaRPr lang="uk-UA"/>
        </a:p>
      </dgm:t>
    </dgm:pt>
    <dgm:pt modelId="{6D329E88-5779-4127-A3B8-94FF126A0F53}" type="parTrans" cxnId="{D07B9C89-0E70-423D-BBD7-7BFD739EB604}">
      <dgm:prSet/>
      <dgm:spPr/>
      <dgm:t>
        <a:bodyPr/>
        <a:lstStyle/>
        <a:p>
          <a:endParaRPr lang="uk-UA"/>
        </a:p>
      </dgm:t>
    </dgm:pt>
    <dgm:pt modelId="{2820E422-EEA1-4970-9553-40BD67F3CF15}" type="sibTrans" cxnId="{D07B9C89-0E70-423D-BBD7-7BFD739EB604}">
      <dgm:prSet/>
      <dgm:spPr/>
      <dgm:t>
        <a:bodyPr/>
        <a:lstStyle/>
        <a:p>
          <a:endParaRPr lang="uk-UA"/>
        </a:p>
      </dgm:t>
    </dgm:pt>
    <dgm:pt modelId="{873E4BC5-7913-43D6-99BE-4E1CBF017E12}">
      <dgm:prSet/>
      <dgm:spPr/>
      <dgm:t>
        <a:bodyPr/>
        <a:lstStyle/>
        <a:p>
          <a:pPr rtl="0"/>
          <a:r>
            <a:rPr lang="uk-UA" smtClean="0"/>
            <a:t>4. </a:t>
          </a:r>
          <a:r>
            <a:rPr lang="uk-UA" i="1" smtClean="0"/>
            <a:t>Управління освіти і культури:</a:t>
          </a:r>
          <a:r>
            <a:rPr lang="uk-UA" smtClean="0"/>
            <a:t> відділ освіти, відділ культури.</a:t>
          </a:r>
          <a:endParaRPr lang="uk-UA"/>
        </a:p>
      </dgm:t>
    </dgm:pt>
    <dgm:pt modelId="{685CE707-82BE-481C-BB19-386068E051DA}" type="parTrans" cxnId="{B9438092-904D-4660-B22F-C2C29D72EE91}">
      <dgm:prSet/>
      <dgm:spPr/>
      <dgm:t>
        <a:bodyPr/>
        <a:lstStyle/>
        <a:p>
          <a:endParaRPr lang="uk-UA"/>
        </a:p>
      </dgm:t>
    </dgm:pt>
    <dgm:pt modelId="{71C7EC8C-DF11-451B-B3DE-1A01BF8AFACF}" type="sibTrans" cxnId="{B9438092-904D-4660-B22F-C2C29D72EE91}">
      <dgm:prSet/>
      <dgm:spPr/>
      <dgm:t>
        <a:bodyPr/>
        <a:lstStyle/>
        <a:p>
          <a:endParaRPr lang="uk-UA"/>
        </a:p>
      </dgm:t>
    </dgm:pt>
    <dgm:pt modelId="{1DCF201B-4B9E-44F4-8833-50FF793D5BED}">
      <dgm:prSet/>
      <dgm:spPr/>
      <dgm:t>
        <a:bodyPr/>
        <a:lstStyle/>
        <a:p>
          <a:pPr rtl="0"/>
          <a:r>
            <a:rPr lang="uk-UA" smtClean="0"/>
            <a:t>5. </a:t>
          </a:r>
          <a:r>
            <a:rPr lang="uk-UA" i="1" smtClean="0"/>
            <a:t>Управління соціального забезпечення та охорони здоров я:</a:t>
          </a:r>
          <a:r>
            <a:rPr lang="uk-UA" smtClean="0"/>
            <a:t> служба соціального забезпечення, відділ молоді, відділ спорту, відділ охорони здоров'я, відділ лікарень, відділ компенсацій.</a:t>
          </a:r>
          <a:endParaRPr lang="uk-UA"/>
        </a:p>
      </dgm:t>
    </dgm:pt>
    <dgm:pt modelId="{70C826DB-FC63-40DA-9EC9-CB84EC0EB377}" type="parTrans" cxnId="{703EB3F8-F265-407C-9896-B9CA09160E1F}">
      <dgm:prSet/>
      <dgm:spPr/>
      <dgm:t>
        <a:bodyPr/>
        <a:lstStyle/>
        <a:p>
          <a:endParaRPr lang="uk-UA"/>
        </a:p>
      </dgm:t>
    </dgm:pt>
    <dgm:pt modelId="{1F21E238-0633-42F7-934E-6CDA2F9ED57C}" type="sibTrans" cxnId="{703EB3F8-F265-407C-9896-B9CA09160E1F}">
      <dgm:prSet/>
      <dgm:spPr/>
      <dgm:t>
        <a:bodyPr/>
        <a:lstStyle/>
        <a:p>
          <a:endParaRPr lang="uk-UA"/>
        </a:p>
      </dgm:t>
    </dgm:pt>
    <dgm:pt modelId="{40C29FCE-EE89-42A3-8A51-E31622EDF192}">
      <dgm:prSet/>
      <dgm:spPr/>
      <dgm:t>
        <a:bodyPr/>
        <a:lstStyle/>
        <a:p>
          <a:pPr rtl="0"/>
          <a:r>
            <a:rPr lang="uk-UA" smtClean="0"/>
            <a:t>6. </a:t>
          </a:r>
          <a:r>
            <a:rPr lang="uk-UA" i="1" smtClean="0"/>
            <a:t>Будівельне управління:</a:t>
          </a:r>
          <a:r>
            <a:rPr lang="uk-UA" smtClean="0"/>
            <a:t> будівельний відділ, відділ міського планування, відділ кадастру, відділ будівельного нагляду, квартирний відділ, відділ надземного будівництва, відділ підземного будівництва, відділ зеленого господарства.</a:t>
          </a:r>
          <a:endParaRPr lang="uk-UA"/>
        </a:p>
      </dgm:t>
    </dgm:pt>
    <dgm:pt modelId="{90AD29A8-022B-4D39-B9EA-D6703EE81A4C}" type="parTrans" cxnId="{66AD5B31-A621-4511-9A22-1DFA478453C0}">
      <dgm:prSet/>
      <dgm:spPr/>
      <dgm:t>
        <a:bodyPr/>
        <a:lstStyle/>
        <a:p>
          <a:endParaRPr lang="uk-UA"/>
        </a:p>
      </dgm:t>
    </dgm:pt>
    <dgm:pt modelId="{3B38DF13-7292-4355-BC57-FF241739B437}" type="sibTrans" cxnId="{66AD5B31-A621-4511-9A22-1DFA478453C0}">
      <dgm:prSet/>
      <dgm:spPr/>
      <dgm:t>
        <a:bodyPr/>
        <a:lstStyle/>
        <a:p>
          <a:endParaRPr lang="uk-UA"/>
        </a:p>
      </dgm:t>
    </dgm:pt>
    <dgm:pt modelId="{BB3CD761-1A3A-48C9-A30C-8FE76C241E80}">
      <dgm:prSet/>
      <dgm:spPr/>
      <dgm:t>
        <a:bodyPr/>
        <a:lstStyle/>
        <a:p>
          <a:pPr rtl="0"/>
          <a:r>
            <a:rPr lang="uk-UA" smtClean="0"/>
            <a:t>7. </a:t>
          </a:r>
          <a:r>
            <a:rPr lang="uk-UA" i="1" smtClean="0"/>
            <a:t>Управління громадських установ:</a:t>
          </a:r>
          <a:r>
            <a:rPr lang="uk-UA" smtClean="0"/>
            <a:t> комунальна служба, бойня, відділ ринків, ломбарди, лазні.</a:t>
          </a:r>
          <a:endParaRPr lang="uk-UA"/>
        </a:p>
      </dgm:t>
    </dgm:pt>
    <dgm:pt modelId="{873DC7DB-A43B-41D7-8CBF-E34992CB565C}" type="parTrans" cxnId="{F7F6FF74-7E83-4230-A217-3EFCF7A35EC6}">
      <dgm:prSet/>
      <dgm:spPr/>
      <dgm:t>
        <a:bodyPr/>
        <a:lstStyle/>
        <a:p>
          <a:endParaRPr lang="uk-UA"/>
        </a:p>
      </dgm:t>
    </dgm:pt>
    <dgm:pt modelId="{1CBC21E2-74FC-4505-AC87-403F588CFDC7}" type="sibTrans" cxnId="{F7F6FF74-7E83-4230-A217-3EFCF7A35EC6}">
      <dgm:prSet/>
      <dgm:spPr/>
      <dgm:t>
        <a:bodyPr/>
        <a:lstStyle/>
        <a:p>
          <a:endParaRPr lang="uk-UA"/>
        </a:p>
      </dgm:t>
    </dgm:pt>
    <dgm:pt modelId="{EF8F2AF0-C209-4E9C-B7E9-88AF35EA7CD8}">
      <dgm:prSet/>
      <dgm:spPr/>
      <dgm:t>
        <a:bodyPr/>
        <a:lstStyle/>
        <a:p>
          <a:pPr rtl="0"/>
          <a:r>
            <a:rPr lang="uk-UA" smtClean="0"/>
            <a:t>8. </a:t>
          </a:r>
          <a:r>
            <a:rPr lang="uk-UA" i="1" smtClean="0"/>
            <a:t>Управління економіки і транспорту:</a:t>
          </a:r>
          <a:r>
            <a:rPr lang="uk-UA" smtClean="0"/>
            <a:t> відділ економіки і транспорту, відділ підприємництва, служба лісу.</a:t>
          </a:r>
          <a:endParaRPr lang="uk-UA"/>
        </a:p>
      </dgm:t>
    </dgm:pt>
    <dgm:pt modelId="{2C93DAC1-24CA-46FB-9A21-D34ADF03E632}" type="parTrans" cxnId="{E73D9121-6673-4080-8BD3-9EFEEBD62CD0}">
      <dgm:prSet/>
      <dgm:spPr/>
      <dgm:t>
        <a:bodyPr/>
        <a:lstStyle/>
        <a:p>
          <a:endParaRPr lang="uk-UA"/>
        </a:p>
      </dgm:t>
    </dgm:pt>
    <dgm:pt modelId="{98E163A0-2039-4DF7-81B7-5179DE2E9FF3}" type="sibTrans" cxnId="{E73D9121-6673-4080-8BD3-9EFEEBD62CD0}">
      <dgm:prSet/>
      <dgm:spPr/>
      <dgm:t>
        <a:bodyPr/>
        <a:lstStyle/>
        <a:p>
          <a:endParaRPr lang="uk-UA"/>
        </a:p>
      </dgm:t>
    </dgm:pt>
    <dgm:pt modelId="{E80A9F19-59D0-4A0A-A159-CCE0102709E0}" type="pres">
      <dgm:prSet presAssocID="{8EA3828E-BEBF-46EA-9EE6-D218A91F8F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8840A60-DFA6-4274-89CA-E3F7E6CBB024}" type="pres">
      <dgm:prSet presAssocID="{12A1B9D6-61F9-41D2-8120-B9BAA6E5EC67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CD19F8-EF1E-4746-8999-C2843574F0C6}" type="pres">
      <dgm:prSet presAssocID="{0AE016D7-870B-4400-B45F-C48F0DA49A92}" presName="spacer" presStyleCnt="0"/>
      <dgm:spPr/>
    </dgm:pt>
    <dgm:pt modelId="{C6F4E142-D111-4F5D-99E5-64A9B3CAA20D}" type="pres">
      <dgm:prSet presAssocID="{C9728B76-1B6D-4325-84A0-81EF56A6D082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3D371A-27CA-45E1-8721-7F0C04D2AF0E}" type="pres">
      <dgm:prSet presAssocID="{B8AA385B-6D50-45EC-A229-615D1CA4CDB0}" presName="spacer" presStyleCnt="0"/>
      <dgm:spPr/>
    </dgm:pt>
    <dgm:pt modelId="{3F40FACE-9D3E-4F32-BDE7-5FB9600BF245}" type="pres">
      <dgm:prSet presAssocID="{B16B5713-063B-4294-8754-FCB97EBA2F72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57F7D3-06FC-4014-BDB1-9E634FE81B78}" type="pres">
      <dgm:prSet presAssocID="{2820E422-EEA1-4970-9553-40BD67F3CF15}" presName="spacer" presStyleCnt="0"/>
      <dgm:spPr/>
    </dgm:pt>
    <dgm:pt modelId="{454235BE-C9B4-4AEE-8EAC-B4DF2DAE63A3}" type="pres">
      <dgm:prSet presAssocID="{873E4BC5-7913-43D6-99BE-4E1CBF017E1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92E384-5513-4130-A74D-FFDBA11E0F14}" type="pres">
      <dgm:prSet presAssocID="{71C7EC8C-DF11-451B-B3DE-1A01BF8AFACF}" presName="spacer" presStyleCnt="0"/>
      <dgm:spPr/>
    </dgm:pt>
    <dgm:pt modelId="{26FF0BF0-D224-4278-84B5-0A773AA65DFF}" type="pres">
      <dgm:prSet presAssocID="{1DCF201B-4B9E-44F4-8833-50FF793D5BED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2461679-8909-4F07-8E63-B17A536A314E}" type="pres">
      <dgm:prSet presAssocID="{1F21E238-0633-42F7-934E-6CDA2F9ED57C}" presName="spacer" presStyleCnt="0"/>
      <dgm:spPr/>
    </dgm:pt>
    <dgm:pt modelId="{F7FDB848-EA09-482E-BB24-F4E341FEAD1C}" type="pres">
      <dgm:prSet presAssocID="{40C29FCE-EE89-42A3-8A51-E31622EDF192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1E03C0-25CF-42C3-9903-29E2C41EADBA}" type="pres">
      <dgm:prSet presAssocID="{3B38DF13-7292-4355-BC57-FF241739B437}" presName="spacer" presStyleCnt="0"/>
      <dgm:spPr/>
    </dgm:pt>
    <dgm:pt modelId="{D55851F8-A2D7-4058-82DE-1C4EFD2D47B0}" type="pres">
      <dgm:prSet presAssocID="{BB3CD761-1A3A-48C9-A30C-8FE76C241E80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ECA779-4478-4BAE-9586-86610D95809B}" type="pres">
      <dgm:prSet presAssocID="{1CBC21E2-74FC-4505-AC87-403F588CFDC7}" presName="spacer" presStyleCnt="0"/>
      <dgm:spPr/>
    </dgm:pt>
    <dgm:pt modelId="{9FD58EEA-BB59-44F5-9E29-57F5400162FA}" type="pres">
      <dgm:prSet presAssocID="{EF8F2AF0-C209-4E9C-B7E9-88AF35EA7CD8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AD5B31-A621-4511-9A22-1DFA478453C0}" srcId="{8EA3828E-BEBF-46EA-9EE6-D218A91F8FDA}" destId="{40C29FCE-EE89-42A3-8A51-E31622EDF192}" srcOrd="5" destOrd="0" parTransId="{90AD29A8-022B-4D39-B9EA-D6703EE81A4C}" sibTransId="{3B38DF13-7292-4355-BC57-FF241739B437}"/>
    <dgm:cxn modelId="{F49EFC9B-3E2A-4926-B9A7-A4174FC4E7E0}" type="presOf" srcId="{12A1B9D6-61F9-41D2-8120-B9BAA6E5EC67}" destId="{A8840A60-DFA6-4274-89CA-E3F7E6CBB024}" srcOrd="0" destOrd="0" presId="urn:microsoft.com/office/officeart/2005/8/layout/vList2"/>
    <dgm:cxn modelId="{7A1DD1AB-B6CC-4841-963D-49FE9E8E4483}" type="presOf" srcId="{B16B5713-063B-4294-8754-FCB97EBA2F72}" destId="{3F40FACE-9D3E-4F32-BDE7-5FB9600BF245}" srcOrd="0" destOrd="0" presId="urn:microsoft.com/office/officeart/2005/8/layout/vList2"/>
    <dgm:cxn modelId="{B9438092-904D-4660-B22F-C2C29D72EE91}" srcId="{8EA3828E-BEBF-46EA-9EE6-D218A91F8FDA}" destId="{873E4BC5-7913-43D6-99BE-4E1CBF017E12}" srcOrd="3" destOrd="0" parTransId="{685CE707-82BE-481C-BB19-386068E051DA}" sibTransId="{71C7EC8C-DF11-451B-B3DE-1A01BF8AFACF}"/>
    <dgm:cxn modelId="{703EB3F8-F265-407C-9896-B9CA09160E1F}" srcId="{8EA3828E-BEBF-46EA-9EE6-D218A91F8FDA}" destId="{1DCF201B-4B9E-44F4-8833-50FF793D5BED}" srcOrd="4" destOrd="0" parTransId="{70C826DB-FC63-40DA-9EC9-CB84EC0EB377}" sibTransId="{1F21E238-0633-42F7-934E-6CDA2F9ED57C}"/>
    <dgm:cxn modelId="{A9F5389F-7C7D-440B-8E45-A7038CD59571}" type="presOf" srcId="{8EA3828E-BEBF-46EA-9EE6-D218A91F8FDA}" destId="{E80A9F19-59D0-4A0A-A159-CCE0102709E0}" srcOrd="0" destOrd="0" presId="urn:microsoft.com/office/officeart/2005/8/layout/vList2"/>
    <dgm:cxn modelId="{EEA9B18C-A6FF-41D9-B713-936FAD9F4A96}" srcId="{8EA3828E-BEBF-46EA-9EE6-D218A91F8FDA}" destId="{12A1B9D6-61F9-41D2-8120-B9BAA6E5EC67}" srcOrd="0" destOrd="0" parTransId="{DFCC7C30-9CE7-4A04-B9BA-70BDA7527A65}" sibTransId="{0AE016D7-870B-4400-B45F-C48F0DA49A92}"/>
    <dgm:cxn modelId="{FBF032B3-A773-4397-9252-C86B9798C799}" type="presOf" srcId="{873E4BC5-7913-43D6-99BE-4E1CBF017E12}" destId="{454235BE-C9B4-4AEE-8EAC-B4DF2DAE63A3}" srcOrd="0" destOrd="0" presId="urn:microsoft.com/office/officeart/2005/8/layout/vList2"/>
    <dgm:cxn modelId="{8566E66C-DA0F-45F3-85C6-210C782EAB53}" type="presOf" srcId="{EF8F2AF0-C209-4E9C-B7E9-88AF35EA7CD8}" destId="{9FD58EEA-BB59-44F5-9E29-57F5400162FA}" srcOrd="0" destOrd="0" presId="urn:microsoft.com/office/officeart/2005/8/layout/vList2"/>
    <dgm:cxn modelId="{90193163-CFB2-48D6-9CE7-5C086C5F8E05}" srcId="{8EA3828E-BEBF-46EA-9EE6-D218A91F8FDA}" destId="{C9728B76-1B6D-4325-84A0-81EF56A6D082}" srcOrd="1" destOrd="0" parTransId="{0E21B202-A3A9-4038-80F3-BD7601E714E7}" sibTransId="{B8AA385B-6D50-45EC-A229-615D1CA4CDB0}"/>
    <dgm:cxn modelId="{F9DBF8B2-ACD3-498C-B51F-B70B30749E53}" type="presOf" srcId="{40C29FCE-EE89-42A3-8A51-E31622EDF192}" destId="{F7FDB848-EA09-482E-BB24-F4E341FEAD1C}" srcOrd="0" destOrd="0" presId="urn:microsoft.com/office/officeart/2005/8/layout/vList2"/>
    <dgm:cxn modelId="{D07B9C89-0E70-423D-BBD7-7BFD739EB604}" srcId="{8EA3828E-BEBF-46EA-9EE6-D218A91F8FDA}" destId="{B16B5713-063B-4294-8754-FCB97EBA2F72}" srcOrd="2" destOrd="0" parTransId="{6D329E88-5779-4127-A3B8-94FF126A0F53}" sibTransId="{2820E422-EEA1-4970-9553-40BD67F3CF15}"/>
    <dgm:cxn modelId="{E73D9121-6673-4080-8BD3-9EFEEBD62CD0}" srcId="{8EA3828E-BEBF-46EA-9EE6-D218A91F8FDA}" destId="{EF8F2AF0-C209-4E9C-B7E9-88AF35EA7CD8}" srcOrd="7" destOrd="0" parTransId="{2C93DAC1-24CA-46FB-9A21-D34ADF03E632}" sibTransId="{98E163A0-2039-4DF7-81B7-5179DE2E9FF3}"/>
    <dgm:cxn modelId="{F7F6FF74-7E83-4230-A217-3EFCF7A35EC6}" srcId="{8EA3828E-BEBF-46EA-9EE6-D218A91F8FDA}" destId="{BB3CD761-1A3A-48C9-A30C-8FE76C241E80}" srcOrd="6" destOrd="0" parTransId="{873DC7DB-A43B-41D7-8CBF-E34992CB565C}" sibTransId="{1CBC21E2-74FC-4505-AC87-403F588CFDC7}"/>
    <dgm:cxn modelId="{8EFDF27F-E2C8-4D4E-89F9-2D5B857FD457}" type="presOf" srcId="{BB3CD761-1A3A-48C9-A30C-8FE76C241E80}" destId="{D55851F8-A2D7-4058-82DE-1C4EFD2D47B0}" srcOrd="0" destOrd="0" presId="urn:microsoft.com/office/officeart/2005/8/layout/vList2"/>
    <dgm:cxn modelId="{A4CCA2D4-A0A4-4D56-B3BE-E369AD07865D}" type="presOf" srcId="{C9728B76-1B6D-4325-84A0-81EF56A6D082}" destId="{C6F4E142-D111-4F5D-99E5-64A9B3CAA20D}" srcOrd="0" destOrd="0" presId="urn:microsoft.com/office/officeart/2005/8/layout/vList2"/>
    <dgm:cxn modelId="{18A31534-0DCC-48C1-90EC-60C44D9048A2}" type="presOf" srcId="{1DCF201B-4B9E-44F4-8833-50FF793D5BED}" destId="{26FF0BF0-D224-4278-84B5-0A773AA65DFF}" srcOrd="0" destOrd="0" presId="urn:microsoft.com/office/officeart/2005/8/layout/vList2"/>
    <dgm:cxn modelId="{DEFAB239-5010-4FBC-A47A-D56F86075924}" type="presParOf" srcId="{E80A9F19-59D0-4A0A-A159-CCE0102709E0}" destId="{A8840A60-DFA6-4274-89CA-E3F7E6CBB024}" srcOrd="0" destOrd="0" presId="urn:microsoft.com/office/officeart/2005/8/layout/vList2"/>
    <dgm:cxn modelId="{B803A7A3-14C6-4C53-BE47-8E5169DAD4AD}" type="presParOf" srcId="{E80A9F19-59D0-4A0A-A159-CCE0102709E0}" destId="{9BCD19F8-EF1E-4746-8999-C2843574F0C6}" srcOrd="1" destOrd="0" presId="urn:microsoft.com/office/officeart/2005/8/layout/vList2"/>
    <dgm:cxn modelId="{4D9FB582-16C1-44CA-A3F8-1C2B77E42776}" type="presParOf" srcId="{E80A9F19-59D0-4A0A-A159-CCE0102709E0}" destId="{C6F4E142-D111-4F5D-99E5-64A9B3CAA20D}" srcOrd="2" destOrd="0" presId="urn:microsoft.com/office/officeart/2005/8/layout/vList2"/>
    <dgm:cxn modelId="{BD7BF967-FF73-4AAD-AE02-281966728280}" type="presParOf" srcId="{E80A9F19-59D0-4A0A-A159-CCE0102709E0}" destId="{343D371A-27CA-45E1-8721-7F0C04D2AF0E}" srcOrd="3" destOrd="0" presId="urn:microsoft.com/office/officeart/2005/8/layout/vList2"/>
    <dgm:cxn modelId="{7C794B04-7A23-4C3A-ADC2-8B43ED8C9888}" type="presParOf" srcId="{E80A9F19-59D0-4A0A-A159-CCE0102709E0}" destId="{3F40FACE-9D3E-4F32-BDE7-5FB9600BF245}" srcOrd="4" destOrd="0" presId="urn:microsoft.com/office/officeart/2005/8/layout/vList2"/>
    <dgm:cxn modelId="{A163A703-C930-45B4-B115-90F79B4F64D6}" type="presParOf" srcId="{E80A9F19-59D0-4A0A-A159-CCE0102709E0}" destId="{3657F7D3-06FC-4014-BDB1-9E634FE81B78}" srcOrd="5" destOrd="0" presId="urn:microsoft.com/office/officeart/2005/8/layout/vList2"/>
    <dgm:cxn modelId="{96EF9364-4787-4D65-A189-84FD05B6251C}" type="presParOf" srcId="{E80A9F19-59D0-4A0A-A159-CCE0102709E0}" destId="{454235BE-C9B4-4AEE-8EAC-B4DF2DAE63A3}" srcOrd="6" destOrd="0" presId="urn:microsoft.com/office/officeart/2005/8/layout/vList2"/>
    <dgm:cxn modelId="{48734C89-87C5-49FB-AA90-9A8DF2D40F1A}" type="presParOf" srcId="{E80A9F19-59D0-4A0A-A159-CCE0102709E0}" destId="{B092E384-5513-4130-A74D-FFDBA11E0F14}" srcOrd="7" destOrd="0" presId="urn:microsoft.com/office/officeart/2005/8/layout/vList2"/>
    <dgm:cxn modelId="{F8D34393-27C2-49BB-A535-3ECB89DC9A63}" type="presParOf" srcId="{E80A9F19-59D0-4A0A-A159-CCE0102709E0}" destId="{26FF0BF0-D224-4278-84B5-0A773AA65DFF}" srcOrd="8" destOrd="0" presId="urn:microsoft.com/office/officeart/2005/8/layout/vList2"/>
    <dgm:cxn modelId="{9171F250-649D-4542-A9D2-3CA66786E41A}" type="presParOf" srcId="{E80A9F19-59D0-4A0A-A159-CCE0102709E0}" destId="{C2461679-8909-4F07-8E63-B17A536A314E}" srcOrd="9" destOrd="0" presId="urn:microsoft.com/office/officeart/2005/8/layout/vList2"/>
    <dgm:cxn modelId="{4B4139D5-BB62-4FC6-8118-D7B5028C5F23}" type="presParOf" srcId="{E80A9F19-59D0-4A0A-A159-CCE0102709E0}" destId="{F7FDB848-EA09-482E-BB24-F4E341FEAD1C}" srcOrd="10" destOrd="0" presId="urn:microsoft.com/office/officeart/2005/8/layout/vList2"/>
    <dgm:cxn modelId="{3D8CA21B-49E5-4A12-BF48-A4F391D487AC}" type="presParOf" srcId="{E80A9F19-59D0-4A0A-A159-CCE0102709E0}" destId="{121E03C0-25CF-42C3-9903-29E2C41EADBA}" srcOrd="11" destOrd="0" presId="urn:microsoft.com/office/officeart/2005/8/layout/vList2"/>
    <dgm:cxn modelId="{BCE8F687-0BE6-4845-91F3-94BE87ABF9E8}" type="presParOf" srcId="{E80A9F19-59D0-4A0A-A159-CCE0102709E0}" destId="{D55851F8-A2D7-4058-82DE-1C4EFD2D47B0}" srcOrd="12" destOrd="0" presId="urn:microsoft.com/office/officeart/2005/8/layout/vList2"/>
    <dgm:cxn modelId="{962ECCDC-6F01-4B41-B0C8-EA5D3FBE48CB}" type="presParOf" srcId="{E80A9F19-59D0-4A0A-A159-CCE0102709E0}" destId="{BFECA779-4478-4BAE-9586-86610D95809B}" srcOrd="13" destOrd="0" presId="urn:microsoft.com/office/officeart/2005/8/layout/vList2"/>
    <dgm:cxn modelId="{05CCB0BF-3AA9-40F5-A940-6EBC0E9ACEF7}" type="presParOf" srcId="{E80A9F19-59D0-4A0A-A159-CCE0102709E0}" destId="{9FD58EEA-BB59-44F5-9E29-57F5400162FA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5101F-C4BE-4FFC-B9AC-33D229B92D97}">
      <dsp:nvSpPr>
        <dsp:cNvPr id="0" name=""/>
        <dsp:cNvSpPr/>
      </dsp:nvSpPr>
      <dsp:spPr>
        <a:xfrm>
          <a:off x="0" y="0"/>
          <a:ext cx="10938994" cy="11133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1) </a:t>
          </a:r>
          <a:r>
            <a:rPr lang="ru-RU" sz="2000" kern="1200" dirty="0" err="1" smtClean="0"/>
            <a:t>Господарський</a:t>
          </a:r>
          <a:r>
            <a:rPr lang="ru-RU" sz="2000" kern="1200" dirty="0" smtClean="0"/>
            <a:t> статут </a:t>
          </a:r>
          <a:r>
            <a:rPr lang="ru-RU" sz="2000" kern="1200" dirty="0" err="1" smtClean="0"/>
            <a:t>громади</a:t>
          </a:r>
          <a:r>
            <a:rPr lang="ru-RU" sz="2000" kern="1200" dirty="0" smtClean="0"/>
            <a:t> - </a:t>
          </a:r>
          <a:r>
            <a:rPr lang="ru-RU" sz="2000" kern="1200" dirty="0" err="1" smtClean="0"/>
            <a:t>особливий</a:t>
          </a:r>
          <a:r>
            <a:rPr lang="ru-RU" sz="2000" kern="1200" dirty="0" smtClean="0"/>
            <a:t> статут правового характеру, </a:t>
          </a:r>
          <a:r>
            <a:rPr lang="ru-RU" sz="2000" kern="1200" dirty="0" err="1" smtClean="0"/>
            <a:t>який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встановлює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фінансові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ресурси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громади</a:t>
          </a:r>
          <a:r>
            <a:rPr lang="ru-RU" sz="2000" kern="1200" dirty="0" smtClean="0"/>
            <a:t>. </a:t>
          </a:r>
          <a:r>
            <a:rPr lang="ru-RU" sz="2000" kern="1200" dirty="0" err="1" smtClean="0"/>
            <a:t>Важливою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частиною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цього</a:t>
          </a:r>
          <a:r>
            <a:rPr lang="ru-RU" sz="2000" kern="1200" dirty="0" smtClean="0"/>
            <a:t> статуту є </a:t>
          </a:r>
          <a:r>
            <a:rPr lang="ru-RU" sz="2000" kern="1200" dirty="0" err="1" smtClean="0"/>
            <a:t>кошторис</a:t>
          </a:r>
          <a:r>
            <a:rPr lang="ru-RU" sz="2000" kern="1200" dirty="0" smtClean="0"/>
            <a:t> бюджету, </a:t>
          </a:r>
          <a:r>
            <a:rPr lang="ru-RU" sz="2000" kern="1200" dirty="0" err="1" smtClean="0"/>
            <a:t>який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являє</a:t>
          </a:r>
          <a:r>
            <a:rPr lang="ru-RU" sz="2000" kern="1200" dirty="0" smtClean="0"/>
            <a:t> собою </a:t>
          </a:r>
          <a:r>
            <a:rPr lang="ru-RU" sz="2000" kern="1200" dirty="0" err="1" smtClean="0"/>
            <a:t>правову</a:t>
          </a:r>
          <a:r>
            <a:rPr lang="ru-RU" sz="2000" kern="1200" dirty="0" smtClean="0"/>
            <a:t> основу </a:t>
          </a:r>
          <a:r>
            <a:rPr lang="ru-RU" sz="2000" kern="1200" dirty="0" err="1" smtClean="0"/>
            <a:t>видатків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управління</a:t>
          </a:r>
          <a:r>
            <a:rPr lang="ru-RU" sz="2000" kern="1200" dirty="0" smtClean="0"/>
            <a:t>, але не </a:t>
          </a:r>
          <a:r>
            <a:rPr lang="ru-RU" sz="2000" kern="1200" dirty="0" err="1" smtClean="0"/>
            <a:t>надходжень</a:t>
          </a:r>
          <a:r>
            <a:rPr lang="ru-RU" sz="2000" kern="1200" dirty="0" smtClean="0"/>
            <a:t>. Доходи бюджету не </a:t>
          </a:r>
          <a:r>
            <a:rPr lang="ru-RU" sz="2000" kern="1200" dirty="0" err="1" smtClean="0"/>
            <a:t>піддаються</a:t>
          </a:r>
          <a:r>
            <a:rPr lang="ru-RU" sz="2000" kern="1200" dirty="0" smtClean="0"/>
            <a:t> точному </a:t>
          </a:r>
          <a:r>
            <a:rPr lang="ru-RU" sz="2000" kern="1200" dirty="0" err="1" smtClean="0"/>
            <a:t>плануванню</a:t>
          </a:r>
          <a:r>
            <a:rPr lang="ru-RU" sz="2000" kern="1200" dirty="0" smtClean="0"/>
            <a:t>;</a:t>
          </a:r>
          <a:endParaRPr lang="uk-UA" sz="2000" kern="1200" dirty="0"/>
        </a:p>
      </dsp:txBody>
      <dsp:txXfrm>
        <a:off x="54348" y="54348"/>
        <a:ext cx="10830298" cy="1004632"/>
      </dsp:txXfrm>
    </dsp:sp>
    <dsp:sp modelId="{0B62034A-CC09-4A07-8253-308B56E3C215}">
      <dsp:nvSpPr>
        <dsp:cNvPr id="0" name=""/>
        <dsp:cNvSpPr/>
      </dsp:nvSpPr>
      <dsp:spPr>
        <a:xfrm>
          <a:off x="0" y="1129200"/>
          <a:ext cx="10938994" cy="11133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2) Статут про підключення до загальних мереж (каналізації);</a:t>
          </a:r>
          <a:endParaRPr lang="uk-UA" sz="2000" kern="1200"/>
        </a:p>
      </dsp:txBody>
      <dsp:txXfrm>
        <a:off x="54348" y="1183548"/>
        <a:ext cx="10830298" cy="1004632"/>
      </dsp:txXfrm>
    </dsp:sp>
    <dsp:sp modelId="{9C394E8A-2E0C-41CE-A976-3411FDCB76E2}">
      <dsp:nvSpPr>
        <dsp:cNvPr id="0" name=""/>
        <dsp:cNvSpPr/>
      </dsp:nvSpPr>
      <dsp:spPr>
        <a:xfrm>
          <a:off x="0" y="2256802"/>
          <a:ext cx="10938994" cy="11133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3) Статут про </a:t>
          </a:r>
          <a:r>
            <a:rPr lang="ru-RU" sz="2000" kern="1200" dirty="0" err="1" smtClean="0"/>
            <a:t>відрахування</a:t>
          </a:r>
          <a:r>
            <a:rPr lang="ru-RU" sz="2000" kern="1200" dirty="0" smtClean="0"/>
            <a:t> за </a:t>
          </a:r>
          <a:r>
            <a:rPr lang="ru-RU" sz="2000" kern="1200" dirty="0" err="1" smtClean="0"/>
            <a:t>користування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окремими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послугами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музична</a:t>
          </a:r>
          <a:r>
            <a:rPr lang="ru-RU" sz="2000" kern="1200" dirty="0" smtClean="0"/>
            <a:t> школа, </a:t>
          </a:r>
          <a:r>
            <a:rPr lang="ru-RU" sz="2000" kern="1200" dirty="0" err="1" smtClean="0"/>
            <a:t>басейн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тощо</a:t>
          </a:r>
          <a:r>
            <a:rPr lang="ru-RU" sz="2000" kern="1200" dirty="0" smtClean="0"/>
            <a:t>);</a:t>
          </a:r>
          <a:endParaRPr lang="uk-UA" sz="2000" kern="1200" dirty="0"/>
        </a:p>
      </dsp:txBody>
      <dsp:txXfrm>
        <a:off x="54348" y="2311150"/>
        <a:ext cx="10830298" cy="10046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70F3B-F852-4FAC-B4CE-D58C20D690EF}">
      <dsp:nvSpPr>
        <dsp:cNvPr id="0" name=""/>
        <dsp:cNvSpPr/>
      </dsp:nvSpPr>
      <dsp:spPr>
        <a:xfrm>
          <a:off x="0" y="127739"/>
          <a:ext cx="11110588" cy="13689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0" kern="1200" dirty="0" smtClean="0"/>
            <a:t>Основним документом, який регулює діяльність представницького органу є </a:t>
          </a:r>
          <a:r>
            <a:rPr lang="uk-UA" sz="2600" b="1" kern="1200" dirty="0" smtClean="0"/>
            <a:t>регламент</a:t>
          </a:r>
          <a:r>
            <a:rPr lang="uk-UA" sz="2600" b="0" kern="1200" dirty="0" smtClean="0"/>
            <a:t>. Регламент, як правило, має містити визначення таких моментів:</a:t>
          </a:r>
          <a:endParaRPr lang="uk-UA" sz="2600" kern="1200" dirty="0"/>
        </a:p>
      </dsp:txBody>
      <dsp:txXfrm>
        <a:off x="66824" y="194563"/>
        <a:ext cx="10976940" cy="1235252"/>
      </dsp:txXfrm>
    </dsp:sp>
    <dsp:sp modelId="{DA7CE546-E914-4A6E-AB0D-C51025EF9C4F}">
      <dsp:nvSpPr>
        <dsp:cNvPr id="0" name=""/>
        <dsp:cNvSpPr/>
      </dsp:nvSpPr>
      <dsp:spPr>
        <a:xfrm>
          <a:off x="0" y="1496639"/>
          <a:ext cx="11110588" cy="258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761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o </a:t>
          </a:r>
          <a:r>
            <a:rPr lang="uk-UA" sz="2000" kern="1200" dirty="0" smtClean="0"/>
            <a:t>періодичність проведення засідань місцевого представницького органу;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o </a:t>
          </a:r>
          <a:r>
            <a:rPr lang="uk-UA" sz="2000" kern="1200" dirty="0" smtClean="0"/>
            <a:t>правила підготовки і проведення зборів, а також порядок обговорення пропозицій;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правила створення фракцій;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форма і терміни подання фракціями і окремими депутатами пропозицій;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регулювання роботи комісій;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форма і порядок голосування;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визначення відкритих і закритих засідань;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smtClean="0"/>
            <a:t>o </a:t>
          </a:r>
          <a:r>
            <a:rPr lang="uk-UA" sz="2000" kern="1200" smtClean="0"/>
            <a:t>правила проведення роботи з громадськістю і т. п.</a:t>
          </a:r>
          <a:endParaRPr lang="uk-UA" sz="2000" kern="1200"/>
        </a:p>
      </dsp:txBody>
      <dsp:txXfrm>
        <a:off x="0" y="1496639"/>
        <a:ext cx="11110588" cy="25833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 управління у Федеративній Республіці Німеччина</a:t>
            </a:r>
            <a:endParaRPr lang="uk-UA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9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перемішених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біженців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жертв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продовольства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оборони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літніх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транспорту,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ядерних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реакторів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закордонних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987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844" y="504081"/>
            <a:ext cx="11522075" cy="4909748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ФРН є прикладом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континентальної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федеративним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устроєм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федералізму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поразка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зумовили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центром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ФРН. Вони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провідним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принципам,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принципу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земельному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83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одиницею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політично-територіальної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Гарантія</a:t>
            </a:r>
            <a:r>
              <a:rPr lang="ru-RU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Федерацію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обов'язок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ладу земель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принципам. З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політично-територіальний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устрій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проблематика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законами земель.</a:t>
            </a:r>
          </a:p>
          <a:p>
            <a:pPr marL="0" indent="0" algn="just">
              <a:buNone/>
            </a:pPr>
            <a:endParaRPr lang="ru-RU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88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137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Гессен 1946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володарями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будь-яку задачу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віднесено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Право громад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державою, яка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законам.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Держава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гарантувати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громадами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союзами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2985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початок 1993 р.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тис. громад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налічується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12 141 громада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повітами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союзу є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той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міста-повіти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будучи громадами,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ділитися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округи.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Берлін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округи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округи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тис.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жителів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ФРН 543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повітами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повітом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центром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адміністративно-територіальна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округ, у рамках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1552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65823" y="1293410"/>
            <a:ext cx="4581363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 </a:t>
            </a: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55803565"/>
              </p:ext>
            </p:extLst>
          </p:nvPr>
        </p:nvGraphicFramePr>
        <p:xfrm>
          <a:off x="4350775" y="0"/>
          <a:ext cx="7639664" cy="6017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004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06830" y="320017"/>
            <a:ext cx="10893673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13895484"/>
              </p:ext>
            </p:extLst>
          </p:nvPr>
        </p:nvGraphicFramePr>
        <p:xfrm>
          <a:off x="634181" y="1002891"/>
          <a:ext cx="10958051" cy="4306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948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44215497"/>
              </p:ext>
            </p:extLst>
          </p:nvPr>
        </p:nvGraphicFramePr>
        <p:xfrm>
          <a:off x="398206" y="235975"/>
          <a:ext cx="11341509" cy="5412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4210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муніципальна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муніципальні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законодавцем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постанов,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право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органу;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контроль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органу;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445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орган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статутом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 громад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 формально не є законом, але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(громада) є таким же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статуту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про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віднесені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стосуватися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580572" y="3145608"/>
            <a:ext cx="11218138" cy="4524315"/>
          </a:xfrm>
          <a:prstGeom prst="rect">
            <a:avLst/>
          </a:prstGeom>
        </p:spPr>
        <p:txBody>
          <a:bodyPr wrap="square" numCol="2" spcCol="360000">
            <a:spAutoFit/>
          </a:bodyPr>
          <a:lstStyle/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оповіщення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роботу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в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дрібніші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представництвами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громадами та громадою і членами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представницького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муніципальних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і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муніципальних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правил оплати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знайомитись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78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754743" y="1114879"/>
            <a:ext cx="10681381" cy="4176713"/>
          </a:xfrm>
        </p:spPr>
        <p:txBody>
          <a:bodyPr/>
          <a:lstStyle/>
          <a:p>
            <a:pPr marL="0" indent="0" algn="just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Структура публічної адміністрації ФРН</a:t>
            </a:r>
          </a:p>
          <a:p>
            <a:pPr marL="0" indent="0" algn="just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Місцеве самоврядування у ФРН</a:t>
            </a:r>
          </a:p>
          <a:p>
            <a:pPr marL="0" indent="0" algn="just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Адміністративне судочинство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055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статут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статут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ощадних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схвалювати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04253475"/>
              </p:ext>
            </p:extLst>
          </p:nvPr>
        </p:nvGraphicFramePr>
        <p:xfrm>
          <a:off x="752167" y="1546788"/>
          <a:ext cx="10938994" cy="3371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увати 4"/>
          <p:cNvGrpSpPr/>
          <p:nvPr/>
        </p:nvGrpSpPr>
        <p:grpSpPr>
          <a:xfrm>
            <a:off x="775926" y="5013465"/>
            <a:ext cx="10915235" cy="532801"/>
            <a:chOff x="-29700" y="172360"/>
            <a:chExt cx="11110588" cy="618319"/>
          </a:xfrm>
        </p:grpSpPr>
        <p:sp>
          <p:nvSpPr>
            <p:cNvPr id="6" name="Округлений прямокутник 5"/>
            <p:cNvSpPr/>
            <p:nvPr/>
          </p:nvSpPr>
          <p:spPr>
            <a:xfrm>
              <a:off x="-29700" y="172360"/>
              <a:ext cx="11110588" cy="608400"/>
            </a:xfrm>
            <a:prstGeom prst="roundRect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Округлений прямокутник 4"/>
            <p:cNvSpPr/>
            <p:nvPr/>
          </p:nvSpPr>
          <p:spPr>
            <a:xfrm>
              <a:off x="29700" y="241679"/>
              <a:ext cx="11051188" cy="549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b="0" kern="1200" dirty="0" smtClean="0"/>
                <a:t>4) </a:t>
              </a:r>
              <a:r>
                <a:rPr lang="uk-UA" sz="2000" b="0" i="1" kern="1200" dirty="0" smtClean="0"/>
                <a:t>Статути про міську забудову.</a:t>
              </a:r>
              <a:r>
                <a:rPr lang="uk-UA" sz="2000" b="0" kern="1200" dirty="0" smtClean="0"/>
                <a:t> </a:t>
              </a:r>
              <a:endParaRPr lang="uk-UA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08109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67680761"/>
              </p:ext>
            </p:extLst>
          </p:nvPr>
        </p:nvGraphicFramePr>
        <p:xfrm>
          <a:off x="580572" y="438002"/>
          <a:ext cx="11110589" cy="4207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796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завчасне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головного статуту такого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такому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недійсними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бургомістр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та громадою за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представницького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органу;</a:t>
            </a:r>
          </a:p>
          <a:p>
            <a:pPr marL="0" indent="0" algn="just">
              <a:buNone/>
            </a:pP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представницького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органу;</a:t>
            </a:r>
          </a:p>
          <a:p>
            <a:pPr marL="0" indent="0" algn="just">
              <a:buNone/>
            </a:pP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делегованих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поточного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нормального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місцевої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endParaRPr lang="ru-RU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25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громадах і землях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статутами,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органу.</a:t>
            </a:r>
          </a:p>
          <a:p>
            <a:pPr marL="0" indent="0" algn="just"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66530061"/>
              </p:ext>
            </p:extLst>
          </p:nvPr>
        </p:nvGraphicFramePr>
        <p:xfrm>
          <a:off x="779489" y="1723870"/>
          <a:ext cx="10613036" cy="401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556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верховенство права, демократизму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гласність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підконтрольність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підзвітність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неналежне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57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844" y="504081"/>
            <a:ext cx="11522075" cy="4909748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судочинство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адміністрацією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закону.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обов'язок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закону.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адміністрацією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закону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 контролю.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згадати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структурах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нижчестоящими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оскаржити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державного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подавши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і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строком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бундестаг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різнобічні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парламентського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464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коли 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1863 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Бадені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сьогоднішньому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1946-1947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угледіти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попередниками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Веймарської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судам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спори, при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11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1960 р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про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другому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суд.</a:t>
            </a:r>
          </a:p>
          <a:p>
            <a:pPr marL="0" indent="0" algn="just">
              <a:buNone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</a:t>
            </a:r>
            <a:r>
              <a:rPr lang="ru-RU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предметно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них не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пожиттєво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непрофесійними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115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є судами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орган,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непрофесійних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сенатами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є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інстанцією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суди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сенати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складу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першу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суди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касаційної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Лише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(спори за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Строк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54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є судами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орган,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непрофесійних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сенатами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є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інстанцією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суди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сенати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складу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першу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суди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касаційної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Лише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(спори за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Строк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25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844" y="504081"/>
            <a:ext cx="11522075" cy="4909748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недоречно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самоцілі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адміністративно-правовий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права на контроль,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чинного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будь-яка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Виступаючи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Федерація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є прерогативою земель, в той час, коли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Федерація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45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адміністрацією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результат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позовів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02590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особа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норму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вінцем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позицією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у силу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198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судах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належать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конституційно-правової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відмежування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права. Як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один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носієм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справах,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одноосібно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суддею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заслуховування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100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позовів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позовів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позови,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позови: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про примус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зізнання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позову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скаржник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акта. Метою позову про примус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Врегульованим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позов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зізнання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позову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судовому порядку,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нема,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нікчемний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916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65582" y="215810"/>
            <a:ext cx="11110589" cy="3336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контролю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адміністрацією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верховенства закону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порушила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тих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нечіткі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конкретизації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органами. Таким чином,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наділивши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адміністрацію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межах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3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8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управління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розрізняється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опосередковане управління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 безпосереднє управління йдеться тоді, коли Федерація виконує свої функції через свої власні адміністративні органи</a:t>
            </a:r>
            <a:r>
              <a:rPr lang="uk-UA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можуть бути корпорації (палати адвокатів), відомства (публічно-правові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 радіотрансляції, Федеральне відомство з праці).</a:t>
            </a:r>
          </a:p>
          <a:p>
            <a:pPr marL="0" indent="0" algn="just">
              <a:buNone/>
            </a:pP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 федеральне управління має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триступеневу ієрархічну структуру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Функціонують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вищі федеральні органи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(Федеральний канцлер, федеральні міністри),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федеральні органи середньої ланки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(наприклад вищі федеральні дирекції), і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федеральні органи низової ланки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(наприклад прикордонні чи митні служби). </a:t>
            </a:r>
            <a:r>
              <a:rPr lang="uk-UA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цього, функціонують федеральні органи, підпорядковані вищим федеральним органам (наприклад, Федеральне відомство з охорони зовнішнього природного середовища). Створення федеральних органів середньої та низової ланки, а також державних суб'єктів опосередкованого управління завжди відбувається на підставі законів, у яких описуються завдання цих органів. </a:t>
            </a:r>
          </a:p>
        </p:txBody>
      </p:sp>
    </p:spTree>
    <p:extLst>
      <p:ext uri="{BB962C8B-B14F-4D97-AF65-F5344CB8AC3E}">
        <p14:creationId xmlns:p14="http://schemas.microsoft.com/office/powerpoint/2010/main" val="212551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Бундестаг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Bundestag -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федеральні збори, від 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 -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союз, федерація і 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Tag,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Tagung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збори, засідання) - однопалатний орган народного представництва ФРН. Найважливіші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бундестагу 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сфері публічного адміністрування: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 відповідних законів, вибори федерального канцлера та контроль за діяльністю уряду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засіданнях парламентських комітетів здійснюється основна робота з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 законів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Крім того, на комітети покладена основна робота з парламентського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за діяльністю уряду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стосується усіх комітетів, починаючи від комітету із зовнішньої політики і закінчуючи комітетом з бюджету, який має особливе значення, оскільки втілює суверенне право парламенту затверджувати бюджет. До Комітету з петицій Бундестагу з проханнями і скаргами безпосередньо може звернутися </a:t>
            </a:r>
            <a:r>
              <a:rPr lang="uk-UA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будь-який громадянин</a:t>
            </a:r>
            <a:r>
              <a:rPr lang="uk-UA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числі, щодо діяльності публічної адміністрації.</a:t>
            </a:r>
          </a:p>
        </p:txBody>
      </p:sp>
    </p:spTree>
    <p:extLst>
      <p:ext uri="{BB962C8B-B14F-4D97-AF65-F5344CB8AC3E}">
        <p14:creationId xmlns:p14="http://schemas.microsoft.com/office/powerpoint/2010/main" val="23893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Бундесрат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Bundesrat</a:t>
            </a:r>
            <a:r>
              <a:rPr lang="en-US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дослівно "Федеральна рада") - державний законодавчий орган Німеччини. Складається з членів земельних урядів, що представляють </a:t>
            </a:r>
            <a:r>
              <a:rPr lang="uk-UA" sz="2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земель Німеччини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Згідно з Основним законом ФРН визначається як </a:t>
            </a:r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представництво федеральних земель або ж як представництво регіонів на федеральному рівні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Завдяки Бундесрату землі беруть участь у законодавчій та виконавчій діяльності на федеральному рівні. Основними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 роботи Бундесрату 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є: аграрний сектор, внутрішні справи, євроінтеграція, житлове будівництво, охорона здоров'я, культура, оборона, навколишнє середовище, трудова та соціальна політика, транспорт, економіка тощо. Слід зазначити, що Бундесрат - це не друга палата німецького парламенту, як помилково зазначається в деяких джерелах, він являє собою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 представницький орган</a:t>
            </a:r>
            <a:r>
              <a:rPr lang="uk-UA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784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Bundespräsident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глава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ФРН.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Федеральні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скликається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мети. До складу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Бундестагу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парламентами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принципами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більшістю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голосів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Переобрання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ФРН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ув'язнених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законотворчою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висунення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кандидатури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парламенту,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посади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посад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посади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унтер-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99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канцлер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Bundeskanzler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головою Федерального уряду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</a:t>
            </a:r>
            <a:r>
              <a:rPr lang="ru-RU" sz="2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</a:t>
            </a:r>
            <a:r>
              <a:rPr lang="ru-RU" sz="2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 уряду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Бундесканцлер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Бундестагом (парламентом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роки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 до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конструктивного вотуму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недовіри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канцлер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Федеральному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обов'язкову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федерального президента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Канцлер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100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580572" y="275771"/>
            <a:ext cx="11110589" cy="333631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Bundeskanzleramt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канцлера.</a:t>
            </a:r>
          </a:p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 ФРН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Федерального канцлера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62-69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ФРН.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Федеральний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канцлер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уряду.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Канцлер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Бундестагом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Кандидатури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Канцлером, але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призначаються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президентом.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федеральних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Конституцією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рамках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Увесь склад уряду та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Канцлером. Перед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вступом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 Канцлер і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міністри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клятву перед парламентом.</a:t>
            </a:r>
          </a:p>
        </p:txBody>
      </p:sp>
    </p:spTree>
    <p:extLst>
      <p:ext uri="{BB962C8B-B14F-4D97-AF65-F5344CB8AC3E}">
        <p14:creationId xmlns:p14="http://schemas.microsoft.com/office/powerpoint/2010/main" val="20636843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3471</Words>
  <Application>Microsoft Office PowerPoint</Application>
  <PresentationFormat>Широкий екран</PresentationFormat>
  <Paragraphs>173</Paragraphs>
  <Slides>34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39" baseType="lpstr">
      <vt:lpstr>Arial</vt:lpstr>
      <vt:lpstr>Montserrat</vt:lpstr>
      <vt:lpstr>Montserrat ExtraBold</vt:lpstr>
      <vt:lpstr>Times New Roman</vt:lpstr>
      <vt:lpstr>Тема Office</vt:lpstr>
      <vt:lpstr>Публічне управління у Федеративній Республіці Німеччина</vt:lpstr>
      <vt:lpstr>Презентація PowerPoint</vt:lpstr>
      <vt:lpstr>Структура публічної адміністрації ФРН  Організацію управління недоречно розглядати в якості самоцілі ефективного управління. Цей адміністративно-правовий інститут вирішує питання компетенції, права на контроль, видачу розпоряджень, а також питання чинного права. Важливим поняттям цього інституту є будь-яка установа, що виконує завдання публічного управління. Виступаючи у ролі державних утворень Федерація і землі мають свої власні органи. Виконання державних задач є прерогативою земель, в той час, коли Федерація наділена компетенцією лише в окремих організаційних питаннях.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Структура публічної адміністрації ФРН  Місцеве самоврядування у ФРН є прикладом реалізації континентальної системи місцевого самоврядування у країні з федеративним устроєм. Саме засади федералізму в поєднанні з деякими історичними особливостями (поразка у Другій світовій війні) зумовили широку компетенцію органів місцевого самоврядування і значну незалежність місцевого самоврядування в цілому. Особливе місце у забезпеченні самостійності земель відіграють фінансові стосунки з центром та бюджетний процес ФРН. Вони підпорядковані двом провідним принципам, які викладені в Конституції: принципу однаковості життєвого рівня в межах федерації та самоврядування на земельному та місцевому рівнях взагалі і у фінансовій галузі зокрема.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Адміністративне судочинство ФРН  Контроль за адміністрацією в Германії базується на положенні Основного закону. Принцип правової держави встановлює загальний обов'язок адміністрації щодо дотримання права і закону. Дотримання адміністрацією права і закону підлягає різним формам контролю. Спочатку слід згадати саму адміністрацію, оскільки в її ієрархічних структурах здійснюється адміністративний контроль вищестоящих органів над нижчестоящими, а всередині органів окремі підрозділи контролюються їх керівниками. Громадянин може оскаржити дії конкретного державного службовця, подавши визначену формою і строком скаргу, яка розглядається в порядку службового контролю. Крім цього, бундестаг використовує різнобічні механізми парламентського контролю.                                                             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Кусік Наталія Борисівна</cp:lastModifiedBy>
  <cp:revision>54</cp:revision>
  <dcterms:created xsi:type="dcterms:W3CDTF">2023-01-12T09:20:21Z</dcterms:created>
  <dcterms:modified xsi:type="dcterms:W3CDTF">2024-11-20T09:09:14Z</dcterms:modified>
</cp:coreProperties>
</file>