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6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B758-9B47-41DB-A896-384A2B552A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FD07-1D25-4620-BF0D-53E66C24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8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B758-9B47-41DB-A896-384A2B552A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FD07-1D25-4620-BF0D-53E66C24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9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B758-9B47-41DB-A896-384A2B552A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FD07-1D25-4620-BF0D-53E66C24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80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B758-9B47-41DB-A896-384A2B552A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FD07-1D25-4620-BF0D-53E66C24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0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B758-9B47-41DB-A896-384A2B552A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FD07-1D25-4620-BF0D-53E66C24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7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B758-9B47-41DB-A896-384A2B552A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FD07-1D25-4620-BF0D-53E66C24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358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B758-9B47-41DB-A896-384A2B552A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FD07-1D25-4620-BF0D-53E66C24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32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B758-9B47-41DB-A896-384A2B552A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FD07-1D25-4620-BF0D-53E66C24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0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B758-9B47-41DB-A896-384A2B552A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FD07-1D25-4620-BF0D-53E66C24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2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B758-9B47-41DB-A896-384A2B552A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FD07-1D25-4620-BF0D-53E66C24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3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B758-9B47-41DB-A896-384A2B552A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FD07-1D25-4620-BF0D-53E66C24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0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BB758-9B47-41DB-A896-384A2B552A0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FFD07-1D25-4620-BF0D-53E66C24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68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MyofREc5J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Cross cultural communication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https://www.youtube.com/watch?v=YMyofREc5Jk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31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Introduce the speaker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 origin</a:t>
            </a:r>
          </a:p>
          <a:p>
            <a:r>
              <a:rPr lang="en-US" dirty="0" smtClean="0"/>
              <a:t>Meaning of his name</a:t>
            </a:r>
          </a:p>
          <a:p>
            <a:r>
              <a:rPr lang="en-US" dirty="0" smtClean="0"/>
              <a:t>Occupation</a:t>
            </a:r>
          </a:p>
          <a:p>
            <a:r>
              <a:rPr lang="en-US" dirty="0" smtClean="0"/>
              <a:t>Place of living</a:t>
            </a:r>
          </a:p>
          <a:p>
            <a:r>
              <a:rPr lang="en-US" dirty="0" smtClean="0"/>
              <a:t>Family</a:t>
            </a:r>
          </a:p>
          <a:p>
            <a:r>
              <a:rPr lang="en-US" dirty="0" smtClean="0"/>
              <a:t>Likes/dislikes</a:t>
            </a:r>
          </a:p>
          <a:p>
            <a:r>
              <a:rPr lang="en-US" dirty="0" smtClean="0"/>
              <a:t>Friends</a:t>
            </a:r>
          </a:p>
          <a:p>
            <a:r>
              <a:rPr lang="en-US" dirty="0" smtClean="0"/>
              <a:t>Cultural background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975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Watch and complete the tasks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the speaker do (in general)?</a:t>
            </a:r>
          </a:p>
          <a:p>
            <a:r>
              <a:rPr lang="en-US" dirty="0" smtClean="0"/>
              <a:t>Tell about his social experiments (airline case)</a:t>
            </a:r>
          </a:p>
          <a:p>
            <a:r>
              <a:rPr lang="en-US" dirty="0" smtClean="0"/>
              <a:t>Explain: “People see what they want to see and they often don’t see what you see”</a:t>
            </a:r>
          </a:p>
          <a:p>
            <a:r>
              <a:rPr lang="en-US" dirty="0" smtClean="0"/>
              <a:t>Give and comment on the speaker’s definition of culture</a:t>
            </a:r>
          </a:p>
          <a:p>
            <a:r>
              <a:rPr lang="en-US" dirty="0" smtClean="0"/>
              <a:t>How does the speaker describe Norwegians to other people? Comment on the quoted text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90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Watch and talk about cultural features. Use the prompts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Norwegian forest, father’s in law perception, taking a photo of “nothing”</a:t>
            </a:r>
          </a:p>
          <a:p>
            <a:r>
              <a:rPr lang="en-US" dirty="0" smtClean="0"/>
              <a:t>Queueing</a:t>
            </a:r>
          </a:p>
          <a:p>
            <a:r>
              <a:rPr lang="en-US" dirty="0" err="1" smtClean="0"/>
              <a:t>Behaviour</a:t>
            </a:r>
            <a:r>
              <a:rPr lang="en-US" dirty="0" smtClean="0"/>
              <a:t> in different countries and reasons for that</a:t>
            </a:r>
          </a:p>
          <a:p>
            <a:r>
              <a:rPr lang="en-US" dirty="0" smtClean="0"/>
              <a:t>Servicing in the airport</a:t>
            </a:r>
          </a:p>
          <a:p>
            <a:r>
              <a:rPr lang="en-US" dirty="0" smtClean="0"/>
              <a:t>How to navigate across cultures?</a:t>
            </a:r>
          </a:p>
          <a:p>
            <a:r>
              <a:rPr lang="en-US" dirty="0" smtClean="0"/>
              <a:t>Eating and talking habits. Small talk case</a:t>
            </a:r>
          </a:p>
          <a:p>
            <a:r>
              <a:rPr lang="en-US" dirty="0" smtClean="0"/>
              <a:t>Complaining nations. “Good morning!” – “Is it?”</a:t>
            </a:r>
          </a:p>
          <a:p>
            <a:r>
              <a:rPr lang="en-US" dirty="0" smtClean="0"/>
              <a:t>Expressing emotions</a:t>
            </a:r>
          </a:p>
          <a:p>
            <a:r>
              <a:rPr lang="en-US" dirty="0" smtClean="0"/>
              <a:t>Traffic rules (parking places Italy vs Norway)</a:t>
            </a:r>
          </a:p>
          <a:p>
            <a:r>
              <a:rPr lang="en-US" dirty="0" smtClean="0"/>
              <a:t>What is the speaker’s conclusion?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9328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171</Words>
  <Application>Microsoft Office PowerPoint</Application>
  <PresentationFormat>Широкоэкранный</PresentationFormat>
  <Paragraphs>28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Cross cultural communication</vt:lpstr>
      <vt:lpstr>Introduce the speaker</vt:lpstr>
      <vt:lpstr>Watch and complete the tasks</vt:lpstr>
      <vt:lpstr>Watch and talk about cultural features. Use the prompts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 cultural communication</dc:title>
  <dc:creator>380977159013</dc:creator>
  <cp:lastModifiedBy>380977159013</cp:lastModifiedBy>
  <cp:revision>4</cp:revision>
  <dcterms:created xsi:type="dcterms:W3CDTF">2024-04-26T06:49:50Z</dcterms:created>
  <dcterms:modified xsi:type="dcterms:W3CDTF">2024-04-26T07:38:12Z</dcterms:modified>
</cp:coreProperties>
</file>