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94C894-56F1-154F-864E-E1BBEDA10C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Ризик-менеджмент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6A9D14-48DC-5947-A7DC-74E9D47DCC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заняття</a:t>
            </a:r>
          </a:p>
        </p:txBody>
      </p:sp>
    </p:spTree>
    <p:extLst>
      <p:ext uri="{BB962C8B-B14F-4D97-AF65-F5344CB8AC3E}">
        <p14:creationId xmlns:p14="http://schemas.microsoft.com/office/powerpoint/2010/main" val="2406684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E152759-37FF-DC45-B310-51493F8A2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90" y="356839"/>
            <a:ext cx="8906012" cy="5684523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Задача 1</a:t>
            </a:r>
            <a:r>
              <a:rPr lang="ru-RU" dirty="0"/>
              <a:t>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угоду,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br>
              <a:rPr lang="ru-RU" dirty="0"/>
            </a:br>
            <a:r>
              <a:rPr lang="ru-RU" dirty="0"/>
              <a:t>1) в 10-ти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 </a:t>
            </a:r>
          </a:p>
          <a:p>
            <a:r>
              <a:rPr lang="ru-RU" dirty="0"/>
              <a:t>2)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виторг</a:t>
            </a:r>
            <a:r>
              <a:rPr lang="ru-RU" dirty="0"/>
              <a:t> у кожному другому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100;</a:t>
            </a:r>
            <a:br>
              <a:rPr lang="ru-RU" dirty="0"/>
            </a:br>
            <a:r>
              <a:rPr lang="ru-RU" dirty="0"/>
              <a:t>3)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майно</a:t>
            </a:r>
            <a:r>
              <a:rPr lang="ru-RU" dirty="0"/>
              <a:t> у кожному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1 000; </a:t>
            </a:r>
          </a:p>
          <a:p>
            <a:r>
              <a:rPr lang="ru-RU" dirty="0"/>
              <a:t>4) в 5-ти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50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5) в 10-ти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</a:t>
            </a:r>
          </a:p>
          <a:p>
            <a:r>
              <a:rPr lang="ru-RU" dirty="0"/>
              <a:t> 6)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виторг</a:t>
            </a:r>
            <a:r>
              <a:rPr lang="ru-RU" dirty="0"/>
              <a:t> у кожному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1 000; </a:t>
            </a:r>
          </a:p>
          <a:p>
            <a:r>
              <a:rPr lang="ru-RU" dirty="0"/>
              <a:t>7)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майно</a:t>
            </a:r>
            <a:r>
              <a:rPr lang="ru-RU" dirty="0"/>
              <a:t> у кожному другому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1 000. </a:t>
            </a:r>
          </a:p>
          <a:p>
            <a:pPr algn="just"/>
            <a:r>
              <a:rPr lang="ru-RU" b="1" i="1" dirty="0"/>
              <a:t>Задача 2.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угоду,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:</a:t>
            </a:r>
          </a:p>
          <a:p>
            <a:r>
              <a:rPr lang="ru-RU" dirty="0"/>
              <a:t>1) в 5-ти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2)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виторг</a:t>
            </a:r>
            <a:r>
              <a:rPr lang="ru-RU" dirty="0"/>
              <a:t> у кожному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100; </a:t>
            </a:r>
          </a:p>
          <a:p>
            <a:pPr algn="just"/>
            <a:r>
              <a:rPr lang="ru-RU" dirty="0"/>
              <a:t>3)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майно</a:t>
            </a:r>
            <a:r>
              <a:rPr lang="ru-RU" dirty="0"/>
              <a:t> у кожному другому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1 000;</a:t>
            </a:r>
          </a:p>
          <a:p>
            <a:pPr algn="just"/>
            <a:r>
              <a:rPr lang="ru-RU" dirty="0"/>
              <a:t> 4) в 10-ти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50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 5) в 5-ти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1000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втратити</a:t>
            </a:r>
            <a:r>
              <a:rPr lang="ru-RU" dirty="0"/>
              <a:t> весь </a:t>
            </a:r>
            <a:r>
              <a:rPr lang="ru-RU" dirty="0" err="1"/>
              <a:t>прибуток</a:t>
            </a:r>
            <a:r>
              <a:rPr lang="ru-RU" dirty="0"/>
              <a:t>; </a:t>
            </a:r>
          </a:p>
          <a:p>
            <a:pPr algn="just"/>
            <a:r>
              <a:rPr lang="ru-RU" dirty="0"/>
              <a:t>6)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виторг</a:t>
            </a:r>
            <a:r>
              <a:rPr lang="ru-RU" dirty="0"/>
              <a:t> у кожному </a:t>
            </a:r>
            <a:r>
              <a:rPr lang="ru-RU" dirty="0" err="1"/>
              <a:t>третьому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1 000; </a:t>
            </a:r>
          </a:p>
          <a:p>
            <a:pPr algn="just"/>
            <a:r>
              <a:rPr lang="ru-RU" dirty="0"/>
              <a:t>7) </a:t>
            </a:r>
            <a:r>
              <a:rPr lang="ru-RU" dirty="0" err="1"/>
              <a:t>втратить</a:t>
            </a:r>
            <a:r>
              <a:rPr lang="ru-RU" dirty="0"/>
              <a:t> </a:t>
            </a:r>
            <a:r>
              <a:rPr lang="ru-RU" dirty="0" err="1"/>
              <a:t>майно</a:t>
            </a:r>
            <a:r>
              <a:rPr lang="ru-RU" dirty="0"/>
              <a:t> у кожному другому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1 000.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556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0B29744-7AD0-FD46-B206-0561EA13D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166" y="602167"/>
            <a:ext cx="8671836" cy="5439196"/>
          </a:xfrm>
        </p:spPr>
        <p:txBody>
          <a:bodyPr/>
          <a:lstStyle/>
          <a:p>
            <a:pPr algn="just"/>
            <a:r>
              <a:rPr lang="ru-RU" b="1" i="1" dirty="0"/>
              <a:t>Задача 3. </a:t>
            </a:r>
            <a:r>
              <a:rPr lang="ru-RU" dirty="0" err="1"/>
              <a:t>Відділ</a:t>
            </a:r>
            <a:r>
              <a:rPr lang="ru-RU" dirty="0"/>
              <a:t> маркетингу «Пласт» представив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керівництву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</a:t>
            </a:r>
            <a:r>
              <a:rPr lang="ru-RU" dirty="0" err="1"/>
              <a:t>очікувании</a:t>
            </a:r>
            <a:r>
              <a:rPr lang="ru-RU" dirty="0"/>
              <a:t>̆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при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варіаціях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.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представлені</a:t>
            </a:r>
            <a:r>
              <a:rPr lang="ru-RU" dirty="0"/>
              <a:t> в </a:t>
            </a:r>
            <a:r>
              <a:rPr lang="ru-RU" dirty="0" err="1"/>
              <a:t>таблиці</a:t>
            </a:r>
            <a:r>
              <a:rPr lang="ru-RU" dirty="0"/>
              <a:t> 1. </a:t>
            </a:r>
          </a:p>
          <a:p>
            <a:pPr algn="ctr"/>
            <a:r>
              <a:rPr lang="ru-RU" dirty="0" err="1"/>
              <a:t>Таблиця</a:t>
            </a:r>
            <a:r>
              <a:rPr lang="ru-RU" dirty="0"/>
              <a:t> 1 – </a:t>
            </a:r>
            <a:r>
              <a:rPr lang="ru-RU" dirty="0" err="1"/>
              <a:t>Передбачувані</a:t>
            </a:r>
            <a:r>
              <a:rPr lang="ru-RU" dirty="0"/>
              <a:t> </a:t>
            </a:r>
            <a:r>
              <a:rPr lang="ru-RU" dirty="0" err="1"/>
              <a:t>обсяги</a:t>
            </a:r>
            <a:r>
              <a:rPr lang="ru-RU" dirty="0"/>
              <a:t> продажу </a:t>
            </a:r>
            <a:r>
              <a:rPr lang="ru-RU" dirty="0" err="1"/>
              <a:t>програмних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цінами</a:t>
            </a:r>
            <a:r>
              <a:rPr lang="ru-RU" dirty="0"/>
              <a:t>, </a:t>
            </a:r>
            <a:r>
              <a:rPr lang="ru-RU" dirty="0" err="1"/>
              <a:t>грн</a:t>
            </a:r>
            <a:r>
              <a:rPr lang="ru-RU" dirty="0"/>
              <a:t> 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just"/>
            <a:r>
              <a:rPr lang="ru-RU" dirty="0" err="1"/>
              <a:t>Постійні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40 000 </a:t>
            </a:r>
            <a:r>
              <a:rPr lang="ru-RU" dirty="0" err="1"/>
              <a:t>грн</a:t>
            </a:r>
            <a:r>
              <a:rPr lang="ru-RU" dirty="0"/>
              <a:t> за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змінні</a:t>
            </a:r>
            <a:r>
              <a:rPr lang="ru-RU" dirty="0"/>
              <a:t> – 4,0 </a:t>
            </a:r>
            <a:r>
              <a:rPr lang="ru-RU" dirty="0" err="1"/>
              <a:t>грн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. </a:t>
            </a:r>
          </a:p>
          <a:p>
            <a:pPr algn="just"/>
            <a:endParaRPr lang="ru-RU" dirty="0"/>
          </a:p>
          <a:p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0936FC0-8E12-8C4D-B52B-4D3B1FA27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795" y="2119953"/>
            <a:ext cx="8309672" cy="240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4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D73E837-771C-5644-824B-D7BB59E25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561" y="535259"/>
            <a:ext cx="8716441" cy="5506103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Відділ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маркетингу «Галактика» представив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варіаціях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подано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</a:p>
          <a:p>
            <a:pPr algn="ctr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Передбачувані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обсяги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продажу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err="1"/>
              <a:t>Постійні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47000 </a:t>
            </a:r>
            <a:r>
              <a:rPr lang="ru-RU" dirty="0" err="1"/>
              <a:t>грн</a:t>
            </a:r>
            <a:r>
              <a:rPr lang="ru-RU" dirty="0"/>
              <a:t> за </a:t>
            </a:r>
            <a:r>
              <a:rPr lang="ru-RU" dirty="0" err="1"/>
              <a:t>рік</a:t>
            </a:r>
            <a:r>
              <a:rPr lang="ru-RU" dirty="0"/>
              <a:t>, </a:t>
            </a:r>
            <a:r>
              <a:rPr lang="ru-RU" dirty="0" err="1"/>
              <a:t>змінні</a:t>
            </a:r>
            <a:r>
              <a:rPr lang="ru-RU" dirty="0"/>
              <a:t> – 5,8 </a:t>
            </a:r>
            <a:r>
              <a:rPr lang="ru-RU" dirty="0" err="1"/>
              <a:t>грн</a:t>
            </a:r>
            <a:r>
              <a:rPr lang="ru-RU" dirty="0"/>
              <a:t> на </a:t>
            </a:r>
            <a:r>
              <a:rPr lang="ru-RU" dirty="0" err="1"/>
              <a:t>одиницю</a:t>
            </a:r>
            <a:r>
              <a:rPr lang="ru-RU" dirty="0"/>
              <a:t>. 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4C0AB2A-11D3-564A-AC94-0A0D2761C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261" y="2064370"/>
            <a:ext cx="78486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28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B22D93C-114A-6F4E-B41A-F7028E613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7561"/>
            <a:ext cx="8596668" cy="5483801"/>
          </a:xfrm>
        </p:spPr>
        <p:txBody>
          <a:bodyPr/>
          <a:lstStyle/>
          <a:p>
            <a:r>
              <a:rPr lang="uk-UA" dirty="0"/>
              <a:t>Творче завдання</a:t>
            </a:r>
          </a:p>
          <a:p>
            <a:r>
              <a:rPr lang="uk-UA" dirty="0"/>
              <a:t>На основі досвіду вітчизняних та зарубіжних компаній представити варіантів подолання кризових та ризикових ситуацій. Оформити у вигляді слайдів </a:t>
            </a:r>
            <a:r>
              <a:rPr lang="uk-UA"/>
              <a:t>дповіді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728171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15</TotalTime>
  <Words>353</Words>
  <Application>Microsoft Macintosh PowerPoint</Application>
  <PresentationFormat>Широкоэкранный</PresentationFormat>
  <Paragraphs>35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Ризик-менеджмент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Ризик-менеджмент </dc:title>
  <dc:creator>Александр Ткачук</dc:creator>
  <cp:lastModifiedBy>Александр Ткачук</cp:lastModifiedBy>
  <cp:revision>5</cp:revision>
  <dcterms:created xsi:type="dcterms:W3CDTF">2021-09-15T15:27:38Z</dcterms:created>
  <dcterms:modified xsi:type="dcterms:W3CDTF">2021-09-15T15:43:09Z</dcterms:modified>
</cp:coreProperties>
</file>