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notesSlides/notesSlide2.xml" ContentType="application/vnd.openxmlformats-officedocument.presentationml.notesSlide+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notesSlides/notesSlide3.xml" ContentType="application/vnd.openxmlformats-officedocument.presentationml.notesSlide+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notesSlides/notesSlide4.xml" ContentType="application/vnd.openxmlformats-officedocument.presentationml.notesSlide+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48"/>
  </p:notesMasterIdLst>
  <p:sldIdLst>
    <p:sldId id="256" r:id="rId2"/>
    <p:sldId id="283" r:id="rId3"/>
    <p:sldId id="284" r:id="rId4"/>
    <p:sldId id="285" r:id="rId5"/>
    <p:sldId id="296" r:id="rId6"/>
    <p:sldId id="295" r:id="rId7"/>
    <p:sldId id="298" r:id="rId8"/>
    <p:sldId id="299" r:id="rId9"/>
    <p:sldId id="300" r:id="rId10"/>
    <p:sldId id="301" r:id="rId11"/>
    <p:sldId id="302" r:id="rId12"/>
    <p:sldId id="303" r:id="rId13"/>
    <p:sldId id="304" r:id="rId14"/>
    <p:sldId id="305" r:id="rId15"/>
    <p:sldId id="312" r:id="rId16"/>
    <p:sldId id="306" r:id="rId17"/>
    <p:sldId id="323" r:id="rId18"/>
    <p:sldId id="324" r:id="rId19"/>
    <p:sldId id="325" r:id="rId20"/>
    <p:sldId id="326" r:id="rId21"/>
    <p:sldId id="297" r:id="rId22"/>
    <p:sldId id="328" r:id="rId23"/>
    <p:sldId id="347" r:id="rId24"/>
    <p:sldId id="327" r:id="rId25"/>
    <p:sldId id="329" r:id="rId26"/>
    <p:sldId id="330" r:id="rId27"/>
    <p:sldId id="332" r:id="rId28"/>
    <p:sldId id="333" r:id="rId29"/>
    <p:sldId id="334" r:id="rId30"/>
    <p:sldId id="335" r:id="rId31"/>
    <p:sldId id="320" r:id="rId32"/>
    <p:sldId id="321" r:id="rId33"/>
    <p:sldId id="310" r:id="rId34"/>
    <p:sldId id="336" r:id="rId35"/>
    <p:sldId id="322" r:id="rId36"/>
    <p:sldId id="309" r:id="rId37"/>
    <p:sldId id="339" r:id="rId38"/>
    <p:sldId id="340" r:id="rId39"/>
    <p:sldId id="311" r:id="rId40"/>
    <p:sldId id="338" r:id="rId41"/>
    <p:sldId id="337" r:id="rId42"/>
    <p:sldId id="341" r:id="rId43"/>
    <p:sldId id="342" r:id="rId44"/>
    <p:sldId id="343" r:id="rId45"/>
    <p:sldId id="344" r:id="rId46"/>
    <p:sldId id="345"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003999"/>
    <a:srgbClr val="EB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04"/>
  </p:normalViewPr>
  <p:slideViewPr>
    <p:cSldViewPr snapToGrid="0" snapToObjects="1">
      <p:cViewPr varScale="1">
        <p:scale>
          <a:sx n="60" d="100"/>
          <a:sy n="60" d="100"/>
        </p:scale>
        <p:origin x="884"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FADF69-B2E1-4A28-BD4B-A57F1F650E3C}" type="doc">
      <dgm:prSet loTypeId="urn:microsoft.com/office/officeart/2005/8/layout/process5" loCatId="process" qsTypeId="urn:microsoft.com/office/officeart/2005/8/quickstyle/simple1" qsCatId="simple" csTypeId="urn:microsoft.com/office/officeart/2005/8/colors/accent1_2" csCatId="accent1"/>
      <dgm:spPr/>
      <dgm:t>
        <a:bodyPr/>
        <a:lstStyle/>
        <a:p>
          <a:endParaRPr lang="en-US"/>
        </a:p>
      </dgm:t>
    </dgm:pt>
    <dgm:pt modelId="{2F77E92C-25C6-4148-AF34-9F5157A13C23}">
      <dgm:prSet/>
      <dgm:spPr/>
      <dgm:t>
        <a:bodyPr/>
        <a:lstStyle/>
        <a:p>
          <a:r>
            <a:rPr lang="uk-UA"/>
            <a:t>Результати в аудиті діяльності (ефективності)</a:t>
          </a:r>
          <a:endParaRPr lang="en-US"/>
        </a:p>
      </dgm:t>
    </dgm:pt>
    <dgm:pt modelId="{FD696921-CD9D-49B1-9DB3-7918BCD87FAF}" type="parTrans" cxnId="{A73387EC-4FA6-47E8-A323-E4EB4279E853}">
      <dgm:prSet/>
      <dgm:spPr/>
      <dgm:t>
        <a:bodyPr/>
        <a:lstStyle/>
        <a:p>
          <a:endParaRPr lang="en-US"/>
        </a:p>
      </dgm:t>
    </dgm:pt>
    <dgm:pt modelId="{DC551AA4-75C9-4C88-B869-01961CEA7B1D}" type="sibTrans" cxnId="{A73387EC-4FA6-47E8-A323-E4EB4279E853}">
      <dgm:prSet/>
      <dgm:spPr/>
      <dgm:t>
        <a:bodyPr/>
        <a:lstStyle/>
        <a:p>
          <a:endParaRPr lang="en-US"/>
        </a:p>
      </dgm:t>
    </dgm:pt>
    <dgm:pt modelId="{BFD6B041-A036-4820-AAA8-F5F6E2F6B81A}">
      <dgm:prSet/>
      <dgm:spPr/>
      <dgm:t>
        <a:bodyPr/>
        <a:lstStyle/>
        <a:p>
          <a:r>
            <a:rPr lang="uk-UA"/>
            <a:t>Порівняння критеріїв аудиту із результатами</a:t>
          </a:r>
          <a:endParaRPr lang="en-US"/>
        </a:p>
      </dgm:t>
    </dgm:pt>
    <dgm:pt modelId="{D432B317-664E-45FD-94CA-B6F3C73C5025}" type="parTrans" cxnId="{8C9806B1-2031-4809-BE16-7380850D3A0C}">
      <dgm:prSet/>
      <dgm:spPr/>
      <dgm:t>
        <a:bodyPr/>
        <a:lstStyle/>
        <a:p>
          <a:endParaRPr lang="en-US"/>
        </a:p>
      </dgm:t>
    </dgm:pt>
    <dgm:pt modelId="{FCEED4F8-9FA7-4CA9-A836-8998ACAA4C08}" type="sibTrans" cxnId="{8C9806B1-2031-4809-BE16-7380850D3A0C}">
      <dgm:prSet/>
      <dgm:spPr/>
      <dgm:t>
        <a:bodyPr/>
        <a:lstStyle/>
        <a:p>
          <a:endParaRPr lang="en-US"/>
        </a:p>
      </dgm:t>
    </dgm:pt>
    <dgm:pt modelId="{E39E538D-A363-4C45-9F19-A8B00F9B5739}">
      <dgm:prSet/>
      <dgm:spPr/>
      <dgm:t>
        <a:bodyPr/>
        <a:lstStyle/>
        <a:p>
          <a:r>
            <a:rPr lang="uk-UA"/>
            <a:t>Встановлення причинно-наслідкових зв’язків</a:t>
          </a:r>
          <a:endParaRPr lang="en-US"/>
        </a:p>
      </dgm:t>
    </dgm:pt>
    <dgm:pt modelId="{BB703799-0824-468F-B75B-AE8B69DC1BE0}" type="parTrans" cxnId="{619A1F0B-FB13-4B11-8EF7-1EA139D3E2D8}">
      <dgm:prSet/>
      <dgm:spPr/>
      <dgm:t>
        <a:bodyPr/>
        <a:lstStyle/>
        <a:p>
          <a:endParaRPr lang="en-US"/>
        </a:p>
      </dgm:t>
    </dgm:pt>
    <dgm:pt modelId="{3A12F26B-0656-4893-A354-3D715B54A548}" type="sibTrans" cxnId="{619A1F0B-FB13-4B11-8EF7-1EA139D3E2D8}">
      <dgm:prSet/>
      <dgm:spPr/>
      <dgm:t>
        <a:bodyPr/>
        <a:lstStyle/>
        <a:p>
          <a:endParaRPr lang="en-US"/>
        </a:p>
      </dgm:t>
    </dgm:pt>
    <dgm:pt modelId="{6F80C7B7-8C87-4166-A090-704158985DA2}">
      <dgm:prSet/>
      <dgm:spPr/>
      <dgm:t>
        <a:bodyPr/>
        <a:lstStyle/>
        <a:p>
          <a:r>
            <a:rPr lang="uk-UA"/>
            <a:t>Оцінка отриманих доказів</a:t>
          </a:r>
          <a:endParaRPr lang="en-US"/>
        </a:p>
      </dgm:t>
    </dgm:pt>
    <dgm:pt modelId="{3DF21BF1-D4B7-44FF-9DF3-2125D6FF3C20}" type="parTrans" cxnId="{9165C7AC-CB71-4700-82F1-5C70A2F0E345}">
      <dgm:prSet/>
      <dgm:spPr/>
      <dgm:t>
        <a:bodyPr/>
        <a:lstStyle/>
        <a:p>
          <a:endParaRPr lang="en-US"/>
        </a:p>
      </dgm:t>
    </dgm:pt>
    <dgm:pt modelId="{BDFEC214-23FB-4F89-AF25-C5BCCDA063B5}" type="sibTrans" cxnId="{9165C7AC-CB71-4700-82F1-5C70A2F0E345}">
      <dgm:prSet/>
      <dgm:spPr/>
      <dgm:t>
        <a:bodyPr/>
        <a:lstStyle/>
        <a:p>
          <a:endParaRPr lang="en-US"/>
        </a:p>
      </dgm:t>
    </dgm:pt>
    <dgm:pt modelId="{FA6A0B66-3DA0-42FF-8484-C719E1527561}">
      <dgm:prSet/>
      <dgm:spPr/>
      <dgm:t>
        <a:bodyPr/>
        <a:lstStyle/>
        <a:p>
          <a:r>
            <a:rPr lang="uk-UA"/>
            <a:t>Розробка акту</a:t>
          </a:r>
          <a:endParaRPr lang="en-US"/>
        </a:p>
      </dgm:t>
    </dgm:pt>
    <dgm:pt modelId="{CC5FF5FE-EA9F-49CD-987A-2F64F43FAC61}" type="parTrans" cxnId="{AEF5F79E-E48F-42F6-85A2-CD457A0B4F5F}">
      <dgm:prSet/>
      <dgm:spPr/>
      <dgm:t>
        <a:bodyPr/>
        <a:lstStyle/>
        <a:p>
          <a:endParaRPr lang="en-US"/>
        </a:p>
      </dgm:t>
    </dgm:pt>
    <dgm:pt modelId="{3A158BCA-56E6-47B5-9C86-6363365C6C99}" type="sibTrans" cxnId="{AEF5F79E-E48F-42F6-85A2-CD457A0B4F5F}">
      <dgm:prSet/>
      <dgm:spPr/>
      <dgm:t>
        <a:bodyPr/>
        <a:lstStyle/>
        <a:p>
          <a:endParaRPr lang="en-US"/>
        </a:p>
      </dgm:t>
    </dgm:pt>
    <dgm:pt modelId="{22E484BA-1B67-4C22-9F38-60E62543C9D9}">
      <dgm:prSet/>
      <dgm:spPr/>
      <dgm:t>
        <a:bodyPr/>
        <a:lstStyle/>
        <a:p>
          <a:r>
            <a:rPr lang="uk-UA"/>
            <a:t>Загальні вимоги до якості звіту </a:t>
          </a:r>
          <a:endParaRPr lang="en-US"/>
        </a:p>
      </dgm:t>
    </dgm:pt>
    <dgm:pt modelId="{25D2A22C-E657-4CA3-86F4-FE77D7D74550}" type="parTrans" cxnId="{CF125D18-D885-4065-92FD-9E4BFD65C673}">
      <dgm:prSet/>
      <dgm:spPr/>
      <dgm:t>
        <a:bodyPr/>
        <a:lstStyle/>
        <a:p>
          <a:endParaRPr lang="en-US"/>
        </a:p>
      </dgm:t>
    </dgm:pt>
    <dgm:pt modelId="{7559C46F-3DA6-4501-ADBD-E4F9851A4E65}" type="sibTrans" cxnId="{CF125D18-D885-4065-92FD-9E4BFD65C673}">
      <dgm:prSet/>
      <dgm:spPr/>
      <dgm:t>
        <a:bodyPr/>
        <a:lstStyle/>
        <a:p>
          <a:endParaRPr lang="en-US"/>
        </a:p>
      </dgm:t>
    </dgm:pt>
    <dgm:pt modelId="{F4DC04D9-0638-406E-9A94-50A9351FF667}">
      <dgm:prSet/>
      <dgm:spPr/>
      <dgm:t>
        <a:bodyPr/>
        <a:lstStyle/>
        <a:p>
          <a:r>
            <a:rPr lang="uk-UA"/>
            <a:t>Загальні вимоги до структури звіту </a:t>
          </a:r>
          <a:endParaRPr lang="en-US"/>
        </a:p>
      </dgm:t>
    </dgm:pt>
    <dgm:pt modelId="{8996CB94-92A6-4681-83AD-E91B3BA1E7D6}" type="parTrans" cxnId="{9479521A-A6BC-450F-8BEC-2433737F32B9}">
      <dgm:prSet/>
      <dgm:spPr/>
      <dgm:t>
        <a:bodyPr/>
        <a:lstStyle/>
        <a:p>
          <a:endParaRPr lang="en-US"/>
        </a:p>
      </dgm:t>
    </dgm:pt>
    <dgm:pt modelId="{BED9029C-E476-460D-B8AF-9BE616C60347}" type="sibTrans" cxnId="{9479521A-A6BC-450F-8BEC-2433737F32B9}">
      <dgm:prSet/>
      <dgm:spPr/>
      <dgm:t>
        <a:bodyPr/>
        <a:lstStyle/>
        <a:p>
          <a:endParaRPr lang="en-US"/>
        </a:p>
      </dgm:t>
    </dgm:pt>
    <dgm:pt modelId="{E04259B1-B066-4D99-980B-820D0B8327ED}">
      <dgm:prSet/>
      <dgm:spPr/>
      <dgm:t>
        <a:bodyPr/>
        <a:lstStyle/>
        <a:p>
          <a:r>
            <a:rPr lang="uk-UA"/>
            <a:t>Обговорення звіту з об’єктами контролю та отримання коментарів </a:t>
          </a:r>
          <a:endParaRPr lang="en-US"/>
        </a:p>
      </dgm:t>
    </dgm:pt>
    <dgm:pt modelId="{2D0D249A-4161-4E82-ABCB-A791FE811BD0}" type="parTrans" cxnId="{A52B6BAB-BB2E-4EDA-88D5-65CF0B0F0B8F}">
      <dgm:prSet/>
      <dgm:spPr/>
      <dgm:t>
        <a:bodyPr/>
        <a:lstStyle/>
        <a:p>
          <a:endParaRPr lang="en-US"/>
        </a:p>
      </dgm:t>
    </dgm:pt>
    <dgm:pt modelId="{2589CABC-C153-4AF7-8AFB-1A84F6047BCD}" type="sibTrans" cxnId="{A52B6BAB-BB2E-4EDA-88D5-65CF0B0F0B8F}">
      <dgm:prSet/>
      <dgm:spPr/>
      <dgm:t>
        <a:bodyPr/>
        <a:lstStyle/>
        <a:p>
          <a:endParaRPr lang="en-US"/>
        </a:p>
      </dgm:t>
    </dgm:pt>
    <dgm:pt modelId="{6E69163E-C703-4DFB-8381-35EEDCF3A81D}">
      <dgm:prSet/>
      <dgm:spPr/>
      <dgm:t>
        <a:bodyPr/>
        <a:lstStyle/>
        <a:p>
          <a:r>
            <a:rPr lang="uk-UA"/>
            <a:t>Оприлюднення звіту та комунікація</a:t>
          </a:r>
          <a:endParaRPr lang="en-US"/>
        </a:p>
      </dgm:t>
    </dgm:pt>
    <dgm:pt modelId="{76773C77-AF72-4FD3-89B6-B5CA31442583}" type="parTrans" cxnId="{08770BD7-170A-45B4-BE01-5612A53BBC8A}">
      <dgm:prSet/>
      <dgm:spPr/>
      <dgm:t>
        <a:bodyPr/>
        <a:lstStyle/>
        <a:p>
          <a:endParaRPr lang="en-US"/>
        </a:p>
      </dgm:t>
    </dgm:pt>
    <dgm:pt modelId="{48776E16-7CAE-4AD4-91C4-49A1D79410D2}" type="sibTrans" cxnId="{08770BD7-170A-45B4-BE01-5612A53BBC8A}">
      <dgm:prSet/>
      <dgm:spPr/>
      <dgm:t>
        <a:bodyPr/>
        <a:lstStyle/>
        <a:p>
          <a:endParaRPr lang="en-US"/>
        </a:p>
      </dgm:t>
    </dgm:pt>
    <dgm:pt modelId="{2EA27A1A-10A7-47CB-9A3D-1D1600572B33}" type="pres">
      <dgm:prSet presAssocID="{08FADF69-B2E1-4A28-BD4B-A57F1F650E3C}" presName="diagram" presStyleCnt="0">
        <dgm:presLayoutVars>
          <dgm:dir/>
          <dgm:resizeHandles val="exact"/>
        </dgm:presLayoutVars>
      </dgm:prSet>
      <dgm:spPr/>
    </dgm:pt>
    <dgm:pt modelId="{1D2F5597-6D69-4DBB-B4D3-0AE3DD3FFFF4}" type="pres">
      <dgm:prSet presAssocID="{2F77E92C-25C6-4148-AF34-9F5157A13C23}" presName="node" presStyleLbl="node1" presStyleIdx="0" presStyleCnt="9">
        <dgm:presLayoutVars>
          <dgm:bulletEnabled val="1"/>
        </dgm:presLayoutVars>
      </dgm:prSet>
      <dgm:spPr/>
    </dgm:pt>
    <dgm:pt modelId="{5D7147A9-CD82-415C-8C73-989165D4A666}" type="pres">
      <dgm:prSet presAssocID="{DC551AA4-75C9-4C88-B869-01961CEA7B1D}" presName="sibTrans" presStyleLbl="sibTrans2D1" presStyleIdx="0" presStyleCnt="8"/>
      <dgm:spPr/>
    </dgm:pt>
    <dgm:pt modelId="{6D84E4CB-E735-474F-9687-3B8F43BC6AFF}" type="pres">
      <dgm:prSet presAssocID="{DC551AA4-75C9-4C88-B869-01961CEA7B1D}" presName="connectorText" presStyleLbl="sibTrans2D1" presStyleIdx="0" presStyleCnt="8"/>
      <dgm:spPr/>
    </dgm:pt>
    <dgm:pt modelId="{EB56DDF4-D2E1-424C-8DB7-5547BD908037}" type="pres">
      <dgm:prSet presAssocID="{BFD6B041-A036-4820-AAA8-F5F6E2F6B81A}" presName="node" presStyleLbl="node1" presStyleIdx="1" presStyleCnt="9">
        <dgm:presLayoutVars>
          <dgm:bulletEnabled val="1"/>
        </dgm:presLayoutVars>
      </dgm:prSet>
      <dgm:spPr/>
    </dgm:pt>
    <dgm:pt modelId="{6176E3AD-192C-4F5E-8BAB-23A3D2A5E1B1}" type="pres">
      <dgm:prSet presAssocID="{FCEED4F8-9FA7-4CA9-A836-8998ACAA4C08}" presName="sibTrans" presStyleLbl="sibTrans2D1" presStyleIdx="1" presStyleCnt="8"/>
      <dgm:spPr/>
    </dgm:pt>
    <dgm:pt modelId="{A0DBB8AB-1FBD-435B-9841-D8BFDFC4C371}" type="pres">
      <dgm:prSet presAssocID="{FCEED4F8-9FA7-4CA9-A836-8998ACAA4C08}" presName="connectorText" presStyleLbl="sibTrans2D1" presStyleIdx="1" presStyleCnt="8"/>
      <dgm:spPr/>
    </dgm:pt>
    <dgm:pt modelId="{C074237C-C4CA-46D4-99D6-B2A19D4429E8}" type="pres">
      <dgm:prSet presAssocID="{E39E538D-A363-4C45-9F19-A8B00F9B5739}" presName="node" presStyleLbl="node1" presStyleIdx="2" presStyleCnt="9">
        <dgm:presLayoutVars>
          <dgm:bulletEnabled val="1"/>
        </dgm:presLayoutVars>
      </dgm:prSet>
      <dgm:spPr/>
    </dgm:pt>
    <dgm:pt modelId="{B0422473-CFAE-4C41-89D1-00EAE12A2783}" type="pres">
      <dgm:prSet presAssocID="{3A12F26B-0656-4893-A354-3D715B54A548}" presName="sibTrans" presStyleLbl="sibTrans2D1" presStyleIdx="2" presStyleCnt="8"/>
      <dgm:spPr/>
    </dgm:pt>
    <dgm:pt modelId="{C581F0ED-FFB7-48DD-8D61-E0F5B8C729D0}" type="pres">
      <dgm:prSet presAssocID="{3A12F26B-0656-4893-A354-3D715B54A548}" presName="connectorText" presStyleLbl="sibTrans2D1" presStyleIdx="2" presStyleCnt="8"/>
      <dgm:spPr/>
    </dgm:pt>
    <dgm:pt modelId="{841F28C0-60A3-4EA1-8ECE-55CA2E9939DE}" type="pres">
      <dgm:prSet presAssocID="{6F80C7B7-8C87-4166-A090-704158985DA2}" presName="node" presStyleLbl="node1" presStyleIdx="3" presStyleCnt="9">
        <dgm:presLayoutVars>
          <dgm:bulletEnabled val="1"/>
        </dgm:presLayoutVars>
      </dgm:prSet>
      <dgm:spPr/>
    </dgm:pt>
    <dgm:pt modelId="{176F2ED5-30BC-40C2-9DE9-C7B64755A9DD}" type="pres">
      <dgm:prSet presAssocID="{BDFEC214-23FB-4F89-AF25-C5BCCDA063B5}" presName="sibTrans" presStyleLbl="sibTrans2D1" presStyleIdx="3" presStyleCnt="8"/>
      <dgm:spPr/>
    </dgm:pt>
    <dgm:pt modelId="{ACF2385F-0379-422A-9318-03FE7D5BA10D}" type="pres">
      <dgm:prSet presAssocID="{BDFEC214-23FB-4F89-AF25-C5BCCDA063B5}" presName="connectorText" presStyleLbl="sibTrans2D1" presStyleIdx="3" presStyleCnt="8"/>
      <dgm:spPr/>
    </dgm:pt>
    <dgm:pt modelId="{A90E46B8-27BE-43BF-8C5F-B4B59422840C}" type="pres">
      <dgm:prSet presAssocID="{FA6A0B66-3DA0-42FF-8484-C719E1527561}" presName="node" presStyleLbl="node1" presStyleIdx="4" presStyleCnt="9">
        <dgm:presLayoutVars>
          <dgm:bulletEnabled val="1"/>
        </dgm:presLayoutVars>
      </dgm:prSet>
      <dgm:spPr/>
    </dgm:pt>
    <dgm:pt modelId="{02C18E49-CAC5-4FBF-9C8D-DDABF2A954FB}" type="pres">
      <dgm:prSet presAssocID="{3A158BCA-56E6-47B5-9C86-6363365C6C99}" presName="sibTrans" presStyleLbl="sibTrans2D1" presStyleIdx="4" presStyleCnt="8"/>
      <dgm:spPr/>
    </dgm:pt>
    <dgm:pt modelId="{79A42A48-4343-48A2-9C8D-9F15E155F211}" type="pres">
      <dgm:prSet presAssocID="{3A158BCA-56E6-47B5-9C86-6363365C6C99}" presName="connectorText" presStyleLbl="sibTrans2D1" presStyleIdx="4" presStyleCnt="8"/>
      <dgm:spPr/>
    </dgm:pt>
    <dgm:pt modelId="{EC056417-B1BC-49BB-AEF2-5D5773AC7E6A}" type="pres">
      <dgm:prSet presAssocID="{22E484BA-1B67-4C22-9F38-60E62543C9D9}" presName="node" presStyleLbl="node1" presStyleIdx="5" presStyleCnt="9">
        <dgm:presLayoutVars>
          <dgm:bulletEnabled val="1"/>
        </dgm:presLayoutVars>
      </dgm:prSet>
      <dgm:spPr/>
    </dgm:pt>
    <dgm:pt modelId="{FAAB563E-F219-4C41-B427-14609A5D346C}" type="pres">
      <dgm:prSet presAssocID="{7559C46F-3DA6-4501-ADBD-E4F9851A4E65}" presName="sibTrans" presStyleLbl="sibTrans2D1" presStyleIdx="5" presStyleCnt="8"/>
      <dgm:spPr/>
    </dgm:pt>
    <dgm:pt modelId="{DBE7DF3D-7297-4F6A-8FA7-3CCBA22F1D91}" type="pres">
      <dgm:prSet presAssocID="{7559C46F-3DA6-4501-ADBD-E4F9851A4E65}" presName="connectorText" presStyleLbl="sibTrans2D1" presStyleIdx="5" presStyleCnt="8"/>
      <dgm:spPr/>
    </dgm:pt>
    <dgm:pt modelId="{BDF04973-9384-47D3-A089-D499EB39A614}" type="pres">
      <dgm:prSet presAssocID="{F4DC04D9-0638-406E-9A94-50A9351FF667}" presName="node" presStyleLbl="node1" presStyleIdx="6" presStyleCnt="9">
        <dgm:presLayoutVars>
          <dgm:bulletEnabled val="1"/>
        </dgm:presLayoutVars>
      </dgm:prSet>
      <dgm:spPr/>
    </dgm:pt>
    <dgm:pt modelId="{3E49C697-476F-4861-9AD1-1CD5A543945E}" type="pres">
      <dgm:prSet presAssocID="{BED9029C-E476-460D-B8AF-9BE616C60347}" presName="sibTrans" presStyleLbl="sibTrans2D1" presStyleIdx="6" presStyleCnt="8"/>
      <dgm:spPr/>
    </dgm:pt>
    <dgm:pt modelId="{A099035E-6153-4AD2-AB0A-1FF7FE9F0E76}" type="pres">
      <dgm:prSet presAssocID="{BED9029C-E476-460D-B8AF-9BE616C60347}" presName="connectorText" presStyleLbl="sibTrans2D1" presStyleIdx="6" presStyleCnt="8"/>
      <dgm:spPr/>
    </dgm:pt>
    <dgm:pt modelId="{BD9C90E5-5D6C-44CF-A6C1-28EDE2B83180}" type="pres">
      <dgm:prSet presAssocID="{E04259B1-B066-4D99-980B-820D0B8327ED}" presName="node" presStyleLbl="node1" presStyleIdx="7" presStyleCnt="9">
        <dgm:presLayoutVars>
          <dgm:bulletEnabled val="1"/>
        </dgm:presLayoutVars>
      </dgm:prSet>
      <dgm:spPr/>
    </dgm:pt>
    <dgm:pt modelId="{8975E7AC-00C5-46C3-B4D2-583C8AB759C6}" type="pres">
      <dgm:prSet presAssocID="{2589CABC-C153-4AF7-8AFB-1A84F6047BCD}" presName="sibTrans" presStyleLbl="sibTrans2D1" presStyleIdx="7" presStyleCnt="8"/>
      <dgm:spPr/>
    </dgm:pt>
    <dgm:pt modelId="{E0535EF1-9030-4983-8761-5033FEEE5705}" type="pres">
      <dgm:prSet presAssocID="{2589CABC-C153-4AF7-8AFB-1A84F6047BCD}" presName="connectorText" presStyleLbl="sibTrans2D1" presStyleIdx="7" presStyleCnt="8"/>
      <dgm:spPr/>
    </dgm:pt>
    <dgm:pt modelId="{C044F3B5-FC68-48ED-939B-4BDAD7F80356}" type="pres">
      <dgm:prSet presAssocID="{6E69163E-C703-4DFB-8381-35EEDCF3A81D}" presName="node" presStyleLbl="node1" presStyleIdx="8" presStyleCnt="9">
        <dgm:presLayoutVars>
          <dgm:bulletEnabled val="1"/>
        </dgm:presLayoutVars>
      </dgm:prSet>
      <dgm:spPr/>
    </dgm:pt>
  </dgm:ptLst>
  <dgm:cxnLst>
    <dgm:cxn modelId="{44F65905-3BB3-4669-9EEE-A08044894714}" type="presOf" srcId="{3A158BCA-56E6-47B5-9C86-6363365C6C99}" destId="{79A42A48-4343-48A2-9C8D-9F15E155F211}" srcOrd="1" destOrd="0" presId="urn:microsoft.com/office/officeart/2005/8/layout/process5"/>
    <dgm:cxn modelId="{619A1F0B-FB13-4B11-8EF7-1EA139D3E2D8}" srcId="{08FADF69-B2E1-4A28-BD4B-A57F1F650E3C}" destId="{E39E538D-A363-4C45-9F19-A8B00F9B5739}" srcOrd="2" destOrd="0" parTransId="{BB703799-0824-468F-B75B-AE8B69DC1BE0}" sibTransId="{3A12F26B-0656-4893-A354-3D715B54A548}"/>
    <dgm:cxn modelId="{2FDA1E0C-3F0A-49AD-954D-FF1818CB2C4B}" type="presOf" srcId="{FA6A0B66-3DA0-42FF-8484-C719E1527561}" destId="{A90E46B8-27BE-43BF-8C5F-B4B59422840C}" srcOrd="0" destOrd="0" presId="urn:microsoft.com/office/officeart/2005/8/layout/process5"/>
    <dgm:cxn modelId="{CDE36C16-FFB3-4CE7-A3EE-3FC06176BCFC}" type="presOf" srcId="{3A158BCA-56E6-47B5-9C86-6363365C6C99}" destId="{02C18E49-CAC5-4FBF-9C8D-DDABF2A954FB}" srcOrd="0" destOrd="0" presId="urn:microsoft.com/office/officeart/2005/8/layout/process5"/>
    <dgm:cxn modelId="{CF125D18-D885-4065-92FD-9E4BFD65C673}" srcId="{08FADF69-B2E1-4A28-BD4B-A57F1F650E3C}" destId="{22E484BA-1B67-4C22-9F38-60E62543C9D9}" srcOrd="5" destOrd="0" parTransId="{25D2A22C-E657-4CA3-86F4-FE77D7D74550}" sibTransId="{7559C46F-3DA6-4501-ADBD-E4F9851A4E65}"/>
    <dgm:cxn modelId="{9479521A-A6BC-450F-8BEC-2433737F32B9}" srcId="{08FADF69-B2E1-4A28-BD4B-A57F1F650E3C}" destId="{F4DC04D9-0638-406E-9A94-50A9351FF667}" srcOrd="6" destOrd="0" parTransId="{8996CB94-92A6-4681-83AD-E91B3BA1E7D6}" sibTransId="{BED9029C-E476-460D-B8AF-9BE616C60347}"/>
    <dgm:cxn modelId="{D117911A-41FF-4B23-9157-05A1C18B5B1E}" type="presOf" srcId="{BDFEC214-23FB-4F89-AF25-C5BCCDA063B5}" destId="{ACF2385F-0379-422A-9318-03FE7D5BA10D}" srcOrd="1" destOrd="0" presId="urn:microsoft.com/office/officeart/2005/8/layout/process5"/>
    <dgm:cxn modelId="{26AE3626-B1F8-41B6-B90E-767DC0C0A68A}" type="presOf" srcId="{DC551AA4-75C9-4C88-B869-01961CEA7B1D}" destId="{5D7147A9-CD82-415C-8C73-989165D4A666}" srcOrd="0" destOrd="0" presId="urn:microsoft.com/office/officeart/2005/8/layout/process5"/>
    <dgm:cxn modelId="{FAFB683E-1BD7-4A7B-B0AF-243E9A349914}" type="presOf" srcId="{2589CABC-C153-4AF7-8AFB-1A84F6047BCD}" destId="{8975E7AC-00C5-46C3-B4D2-583C8AB759C6}" srcOrd="0" destOrd="0" presId="urn:microsoft.com/office/officeart/2005/8/layout/process5"/>
    <dgm:cxn modelId="{BAC3535D-4785-48E8-86C8-AA532E984DB8}" type="presOf" srcId="{2589CABC-C153-4AF7-8AFB-1A84F6047BCD}" destId="{E0535EF1-9030-4983-8761-5033FEEE5705}" srcOrd="1" destOrd="0" presId="urn:microsoft.com/office/officeart/2005/8/layout/process5"/>
    <dgm:cxn modelId="{10843860-BCF2-4D15-8A72-1D272ACA8560}" type="presOf" srcId="{2F77E92C-25C6-4148-AF34-9F5157A13C23}" destId="{1D2F5597-6D69-4DBB-B4D3-0AE3DD3FFFF4}" srcOrd="0" destOrd="0" presId="urn:microsoft.com/office/officeart/2005/8/layout/process5"/>
    <dgm:cxn modelId="{7BF82961-BFD0-40BD-AEF2-A8949AC89A2F}" type="presOf" srcId="{6F80C7B7-8C87-4166-A090-704158985DA2}" destId="{841F28C0-60A3-4EA1-8ECE-55CA2E9939DE}" srcOrd="0" destOrd="0" presId="urn:microsoft.com/office/officeart/2005/8/layout/process5"/>
    <dgm:cxn modelId="{19825C6F-B02D-44FB-B221-3DB41A813F77}" type="presOf" srcId="{3A12F26B-0656-4893-A354-3D715B54A548}" destId="{B0422473-CFAE-4C41-89D1-00EAE12A2783}" srcOrd="0" destOrd="0" presId="urn:microsoft.com/office/officeart/2005/8/layout/process5"/>
    <dgm:cxn modelId="{BE7A1555-0C0D-4EBF-8F6C-C6987EDC00A5}" type="presOf" srcId="{E04259B1-B066-4D99-980B-820D0B8327ED}" destId="{BD9C90E5-5D6C-44CF-A6C1-28EDE2B83180}" srcOrd="0" destOrd="0" presId="urn:microsoft.com/office/officeart/2005/8/layout/process5"/>
    <dgm:cxn modelId="{4E100E7D-4556-498D-AD9B-1D799D2FCA40}" type="presOf" srcId="{6E69163E-C703-4DFB-8381-35EEDCF3A81D}" destId="{C044F3B5-FC68-48ED-939B-4BDAD7F80356}" srcOrd="0" destOrd="0" presId="urn:microsoft.com/office/officeart/2005/8/layout/process5"/>
    <dgm:cxn modelId="{43978880-1CDC-48AB-A47B-4ED8B69DA8BD}" type="presOf" srcId="{BED9029C-E476-460D-B8AF-9BE616C60347}" destId="{3E49C697-476F-4861-9AD1-1CD5A543945E}" srcOrd="0" destOrd="0" presId="urn:microsoft.com/office/officeart/2005/8/layout/process5"/>
    <dgm:cxn modelId="{3FA92084-7E3C-4EDF-BAD7-FF4A0EDC71F6}" type="presOf" srcId="{7559C46F-3DA6-4501-ADBD-E4F9851A4E65}" destId="{FAAB563E-F219-4C41-B427-14609A5D346C}" srcOrd="0" destOrd="0" presId="urn:microsoft.com/office/officeart/2005/8/layout/process5"/>
    <dgm:cxn modelId="{C60E5296-9A96-4813-84E9-50AFCF07B52E}" type="presOf" srcId="{F4DC04D9-0638-406E-9A94-50A9351FF667}" destId="{BDF04973-9384-47D3-A089-D499EB39A614}" srcOrd="0" destOrd="0" presId="urn:microsoft.com/office/officeart/2005/8/layout/process5"/>
    <dgm:cxn modelId="{3FCAC59C-8FBE-483B-8F3F-76C564C9BC73}" type="presOf" srcId="{22E484BA-1B67-4C22-9F38-60E62543C9D9}" destId="{EC056417-B1BC-49BB-AEF2-5D5773AC7E6A}" srcOrd="0" destOrd="0" presId="urn:microsoft.com/office/officeart/2005/8/layout/process5"/>
    <dgm:cxn modelId="{AEF5F79E-E48F-42F6-85A2-CD457A0B4F5F}" srcId="{08FADF69-B2E1-4A28-BD4B-A57F1F650E3C}" destId="{FA6A0B66-3DA0-42FF-8484-C719E1527561}" srcOrd="4" destOrd="0" parTransId="{CC5FF5FE-EA9F-49CD-987A-2F64F43FAC61}" sibTransId="{3A158BCA-56E6-47B5-9C86-6363365C6C99}"/>
    <dgm:cxn modelId="{089B18A2-8D2A-4F92-8F90-DB77F25EA2F0}" type="presOf" srcId="{3A12F26B-0656-4893-A354-3D715B54A548}" destId="{C581F0ED-FFB7-48DD-8D61-E0F5B8C729D0}" srcOrd="1" destOrd="0" presId="urn:microsoft.com/office/officeart/2005/8/layout/process5"/>
    <dgm:cxn modelId="{AA6BFFA7-95AE-49D0-9CC7-15A518CE854F}" type="presOf" srcId="{BFD6B041-A036-4820-AAA8-F5F6E2F6B81A}" destId="{EB56DDF4-D2E1-424C-8DB7-5547BD908037}" srcOrd="0" destOrd="0" presId="urn:microsoft.com/office/officeart/2005/8/layout/process5"/>
    <dgm:cxn modelId="{A52B6BAB-BB2E-4EDA-88D5-65CF0B0F0B8F}" srcId="{08FADF69-B2E1-4A28-BD4B-A57F1F650E3C}" destId="{E04259B1-B066-4D99-980B-820D0B8327ED}" srcOrd="7" destOrd="0" parTransId="{2D0D249A-4161-4E82-ABCB-A791FE811BD0}" sibTransId="{2589CABC-C153-4AF7-8AFB-1A84F6047BCD}"/>
    <dgm:cxn modelId="{9165C7AC-CB71-4700-82F1-5C70A2F0E345}" srcId="{08FADF69-B2E1-4A28-BD4B-A57F1F650E3C}" destId="{6F80C7B7-8C87-4166-A090-704158985DA2}" srcOrd="3" destOrd="0" parTransId="{3DF21BF1-D4B7-44FF-9DF3-2125D6FF3C20}" sibTransId="{BDFEC214-23FB-4F89-AF25-C5BCCDA063B5}"/>
    <dgm:cxn modelId="{8C9806B1-2031-4809-BE16-7380850D3A0C}" srcId="{08FADF69-B2E1-4A28-BD4B-A57F1F650E3C}" destId="{BFD6B041-A036-4820-AAA8-F5F6E2F6B81A}" srcOrd="1" destOrd="0" parTransId="{D432B317-664E-45FD-94CA-B6F3C73C5025}" sibTransId="{FCEED4F8-9FA7-4CA9-A836-8998ACAA4C08}"/>
    <dgm:cxn modelId="{12843FB5-55A8-4821-A597-52914425A153}" type="presOf" srcId="{7559C46F-3DA6-4501-ADBD-E4F9851A4E65}" destId="{DBE7DF3D-7297-4F6A-8FA7-3CCBA22F1D91}" srcOrd="1" destOrd="0" presId="urn:microsoft.com/office/officeart/2005/8/layout/process5"/>
    <dgm:cxn modelId="{CDA0E4B5-B821-41B8-B3DB-260CB272E495}" type="presOf" srcId="{BED9029C-E476-460D-B8AF-9BE616C60347}" destId="{A099035E-6153-4AD2-AB0A-1FF7FE9F0E76}" srcOrd="1" destOrd="0" presId="urn:microsoft.com/office/officeart/2005/8/layout/process5"/>
    <dgm:cxn modelId="{81E522C5-376C-4416-972E-945D729472AB}" type="presOf" srcId="{FCEED4F8-9FA7-4CA9-A836-8998ACAA4C08}" destId="{A0DBB8AB-1FBD-435B-9841-D8BFDFC4C371}" srcOrd="1" destOrd="0" presId="urn:microsoft.com/office/officeart/2005/8/layout/process5"/>
    <dgm:cxn modelId="{BBF35AC5-1B64-48AA-ADCD-71863BDDF37E}" type="presOf" srcId="{FCEED4F8-9FA7-4CA9-A836-8998ACAA4C08}" destId="{6176E3AD-192C-4F5E-8BAB-23A3D2A5E1B1}" srcOrd="0" destOrd="0" presId="urn:microsoft.com/office/officeart/2005/8/layout/process5"/>
    <dgm:cxn modelId="{EA4801C6-BFAF-425C-AB3C-F54A001FCE66}" type="presOf" srcId="{E39E538D-A363-4C45-9F19-A8B00F9B5739}" destId="{C074237C-C4CA-46D4-99D6-B2A19D4429E8}" srcOrd="0" destOrd="0" presId="urn:microsoft.com/office/officeart/2005/8/layout/process5"/>
    <dgm:cxn modelId="{08770BD7-170A-45B4-BE01-5612A53BBC8A}" srcId="{08FADF69-B2E1-4A28-BD4B-A57F1F650E3C}" destId="{6E69163E-C703-4DFB-8381-35EEDCF3A81D}" srcOrd="8" destOrd="0" parTransId="{76773C77-AF72-4FD3-89B6-B5CA31442583}" sibTransId="{48776E16-7CAE-4AD4-91C4-49A1D79410D2}"/>
    <dgm:cxn modelId="{DF7E3CDE-1435-42CC-885D-6F8330FDDE69}" type="presOf" srcId="{DC551AA4-75C9-4C88-B869-01961CEA7B1D}" destId="{6D84E4CB-E735-474F-9687-3B8F43BC6AFF}" srcOrd="1" destOrd="0" presId="urn:microsoft.com/office/officeart/2005/8/layout/process5"/>
    <dgm:cxn modelId="{A73387EC-4FA6-47E8-A323-E4EB4279E853}" srcId="{08FADF69-B2E1-4A28-BD4B-A57F1F650E3C}" destId="{2F77E92C-25C6-4148-AF34-9F5157A13C23}" srcOrd="0" destOrd="0" parTransId="{FD696921-CD9D-49B1-9DB3-7918BCD87FAF}" sibTransId="{DC551AA4-75C9-4C88-B869-01961CEA7B1D}"/>
    <dgm:cxn modelId="{5E4518EE-B84D-4908-AE91-B04BF062513E}" type="presOf" srcId="{08FADF69-B2E1-4A28-BD4B-A57F1F650E3C}" destId="{2EA27A1A-10A7-47CB-9A3D-1D1600572B33}" srcOrd="0" destOrd="0" presId="urn:microsoft.com/office/officeart/2005/8/layout/process5"/>
    <dgm:cxn modelId="{340329F0-F0FF-4516-9FB0-D89F8F75AE03}" type="presOf" srcId="{BDFEC214-23FB-4F89-AF25-C5BCCDA063B5}" destId="{176F2ED5-30BC-40C2-9DE9-C7B64755A9DD}" srcOrd="0" destOrd="0" presId="urn:microsoft.com/office/officeart/2005/8/layout/process5"/>
    <dgm:cxn modelId="{92775E00-5E37-4C5E-B9FF-DF8F35A7B88D}" type="presParOf" srcId="{2EA27A1A-10A7-47CB-9A3D-1D1600572B33}" destId="{1D2F5597-6D69-4DBB-B4D3-0AE3DD3FFFF4}" srcOrd="0" destOrd="0" presId="urn:microsoft.com/office/officeart/2005/8/layout/process5"/>
    <dgm:cxn modelId="{2ABD37A7-501F-4493-AC47-B359BD172D7E}" type="presParOf" srcId="{2EA27A1A-10A7-47CB-9A3D-1D1600572B33}" destId="{5D7147A9-CD82-415C-8C73-989165D4A666}" srcOrd="1" destOrd="0" presId="urn:microsoft.com/office/officeart/2005/8/layout/process5"/>
    <dgm:cxn modelId="{9477B0B6-BE6F-40F7-9DCB-EBBACD71EA67}" type="presParOf" srcId="{5D7147A9-CD82-415C-8C73-989165D4A666}" destId="{6D84E4CB-E735-474F-9687-3B8F43BC6AFF}" srcOrd="0" destOrd="0" presId="urn:microsoft.com/office/officeart/2005/8/layout/process5"/>
    <dgm:cxn modelId="{20C16A6F-81A4-46E2-993B-A65AAB4929F9}" type="presParOf" srcId="{2EA27A1A-10A7-47CB-9A3D-1D1600572B33}" destId="{EB56DDF4-D2E1-424C-8DB7-5547BD908037}" srcOrd="2" destOrd="0" presId="urn:microsoft.com/office/officeart/2005/8/layout/process5"/>
    <dgm:cxn modelId="{A1D526AE-D511-4896-8DFB-369DEB373D9F}" type="presParOf" srcId="{2EA27A1A-10A7-47CB-9A3D-1D1600572B33}" destId="{6176E3AD-192C-4F5E-8BAB-23A3D2A5E1B1}" srcOrd="3" destOrd="0" presId="urn:microsoft.com/office/officeart/2005/8/layout/process5"/>
    <dgm:cxn modelId="{A42537FD-C3E3-4C11-B113-96D974F254C0}" type="presParOf" srcId="{6176E3AD-192C-4F5E-8BAB-23A3D2A5E1B1}" destId="{A0DBB8AB-1FBD-435B-9841-D8BFDFC4C371}" srcOrd="0" destOrd="0" presId="urn:microsoft.com/office/officeart/2005/8/layout/process5"/>
    <dgm:cxn modelId="{39B28B5A-6F2F-43C1-AFE8-384201371E51}" type="presParOf" srcId="{2EA27A1A-10A7-47CB-9A3D-1D1600572B33}" destId="{C074237C-C4CA-46D4-99D6-B2A19D4429E8}" srcOrd="4" destOrd="0" presId="urn:microsoft.com/office/officeart/2005/8/layout/process5"/>
    <dgm:cxn modelId="{E54235D7-E2DE-48EC-A9A2-CC71D2F54A37}" type="presParOf" srcId="{2EA27A1A-10A7-47CB-9A3D-1D1600572B33}" destId="{B0422473-CFAE-4C41-89D1-00EAE12A2783}" srcOrd="5" destOrd="0" presId="urn:microsoft.com/office/officeart/2005/8/layout/process5"/>
    <dgm:cxn modelId="{313E8B45-6314-4FD6-B5CD-94FADE954AC5}" type="presParOf" srcId="{B0422473-CFAE-4C41-89D1-00EAE12A2783}" destId="{C581F0ED-FFB7-48DD-8D61-E0F5B8C729D0}" srcOrd="0" destOrd="0" presId="urn:microsoft.com/office/officeart/2005/8/layout/process5"/>
    <dgm:cxn modelId="{97911800-F226-4DD1-B0AD-68783B762AA2}" type="presParOf" srcId="{2EA27A1A-10A7-47CB-9A3D-1D1600572B33}" destId="{841F28C0-60A3-4EA1-8ECE-55CA2E9939DE}" srcOrd="6" destOrd="0" presId="urn:microsoft.com/office/officeart/2005/8/layout/process5"/>
    <dgm:cxn modelId="{44124D20-C6A5-4A1C-854C-A0D2A996CB36}" type="presParOf" srcId="{2EA27A1A-10A7-47CB-9A3D-1D1600572B33}" destId="{176F2ED5-30BC-40C2-9DE9-C7B64755A9DD}" srcOrd="7" destOrd="0" presId="urn:microsoft.com/office/officeart/2005/8/layout/process5"/>
    <dgm:cxn modelId="{573DFD7C-27BB-4CB6-9E30-403F84B36E6A}" type="presParOf" srcId="{176F2ED5-30BC-40C2-9DE9-C7B64755A9DD}" destId="{ACF2385F-0379-422A-9318-03FE7D5BA10D}" srcOrd="0" destOrd="0" presId="urn:microsoft.com/office/officeart/2005/8/layout/process5"/>
    <dgm:cxn modelId="{76620212-6581-4E02-99D6-0D2EB4F4BBB5}" type="presParOf" srcId="{2EA27A1A-10A7-47CB-9A3D-1D1600572B33}" destId="{A90E46B8-27BE-43BF-8C5F-B4B59422840C}" srcOrd="8" destOrd="0" presId="urn:microsoft.com/office/officeart/2005/8/layout/process5"/>
    <dgm:cxn modelId="{31D03A53-17BF-48B0-9FE5-8FAD989FD21E}" type="presParOf" srcId="{2EA27A1A-10A7-47CB-9A3D-1D1600572B33}" destId="{02C18E49-CAC5-4FBF-9C8D-DDABF2A954FB}" srcOrd="9" destOrd="0" presId="urn:microsoft.com/office/officeart/2005/8/layout/process5"/>
    <dgm:cxn modelId="{DA2CF8C3-B4DA-42EB-ABE1-3E6DEDC57D7E}" type="presParOf" srcId="{02C18E49-CAC5-4FBF-9C8D-DDABF2A954FB}" destId="{79A42A48-4343-48A2-9C8D-9F15E155F211}" srcOrd="0" destOrd="0" presId="urn:microsoft.com/office/officeart/2005/8/layout/process5"/>
    <dgm:cxn modelId="{89C141FD-CA4B-40EE-B7AB-3C6B03633FA8}" type="presParOf" srcId="{2EA27A1A-10A7-47CB-9A3D-1D1600572B33}" destId="{EC056417-B1BC-49BB-AEF2-5D5773AC7E6A}" srcOrd="10" destOrd="0" presId="urn:microsoft.com/office/officeart/2005/8/layout/process5"/>
    <dgm:cxn modelId="{E38C564A-3C1B-4D05-A6D4-BF303252EE44}" type="presParOf" srcId="{2EA27A1A-10A7-47CB-9A3D-1D1600572B33}" destId="{FAAB563E-F219-4C41-B427-14609A5D346C}" srcOrd="11" destOrd="0" presId="urn:microsoft.com/office/officeart/2005/8/layout/process5"/>
    <dgm:cxn modelId="{FE944F89-5C76-47B3-A4DF-275FFC23603E}" type="presParOf" srcId="{FAAB563E-F219-4C41-B427-14609A5D346C}" destId="{DBE7DF3D-7297-4F6A-8FA7-3CCBA22F1D91}" srcOrd="0" destOrd="0" presId="urn:microsoft.com/office/officeart/2005/8/layout/process5"/>
    <dgm:cxn modelId="{117ED9A5-3015-4C78-8D94-6E5409C3D73F}" type="presParOf" srcId="{2EA27A1A-10A7-47CB-9A3D-1D1600572B33}" destId="{BDF04973-9384-47D3-A089-D499EB39A614}" srcOrd="12" destOrd="0" presId="urn:microsoft.com/office/officeart/2005/8/layout/process5"/>
    <dgm:cxn modelId="{D693EDA1-6608-4D5A-B596-A7FE73A0A7F8}" type="presParOf" srcId="{2EA27A1A-10A7-47CB-9A3D-1D1600572B33}" destId="{3E49C697-476F-4861-9AD1-1CD5A543945E}" srcOrd="13" destOrd="0" presId="urn:microsoft.com/office/officeart/2005/8/layout/process5"/>
    <dgm:cxn modelId="{4E0B1FF6-3261-420A-A489-6F9DA972DF91}" type="presParOf" srcId="{3E49C697-476F-4861-9AD1-1CD5A543945E}" destId="{A099035E-6153-4AD2-AB0A-1FF7FE9F0E76}" srcOrd="0" destOrd="0" presId="urn:microsoft.com/office/officeart/2005/8/layout/process5"/>
    <dgm:cxn modelId="{6C7C28A3-0EF4-4184-A73B-5F8CD9A58FA4}" type="presParOf" srcId="{2EA27A1A-10A7-47CB-9A3D-1D1600572B33}" destId="{BD9C90E5-5D6C-44CF-A6C1-28EDE2B83180}" srcOrd="14" destOrd="0" presId="urn:microsoft.com/office/officeart/2005/8/layout/process5"/>
    <dgm:cxn modelId="{E394C811-49AE-4A40-B1B8-12C44CD57793}" type="presParOf" srcId="{2EA27A1A-10A7-47CB-9A3D-1D1600572B33}" destId="{8975E7AC-00C5-46C3-B4D2-583C8AB759C6}" srcOrd="15" destOrd="0" presId="urn:microsoft.com/office/officeart/2005/8/layout/process5"/>
    <dgm:cxn modelId="{82279043-E6B5-499E-903B-F14EC07550FD}" type="presParOf" srcId="{8975E7AC-00C5-46C3-B4D2-583C8AB759C6}" destId="{E0535EF1-9030-4983-8761-5033FEEE5705}" srcOrd="0" destOrd="0" presId="urn:microsoft.com/office/officeart/2005/8/layout/process5"/>
    <dgm:cxn modelId="{00ECDC93-C17F-407C-AB63-6E7DA97A8932}" type="presParOf" srcId="{2EA27A1A-10A7-47CB-9A3D-1D1600572B33}" destId="{C044F3B5-FC68-48ED-939B-4BDAD7F80356}" srcOrd="16"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48269E3-BA58-4B06-A655-FC5B3C1FE79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D4763BB-1382-4FAA-8B35-15A2A60ADC34}">
      <dgm:prSet/>
      <dgm:spPr/>
      <dgm:t>
        <a:bodyPr/>
        <a:lstStyle/>
        <a:p>
          <a:r>
            <a:rPr lang="uk-UA" b="1"/>
            <a:t>Якщо за результатами оцінки відповідності доказової бази критеріям аудиту аудитори визначили відповідність, або перевищення рівня встановлених критеріїв</a:t>
          </a:r>
          <a:r>
            <a:rPr lang="uk-UA"/>
            <a:t>, то такі результати аудиту свідчать про позитивну динаміку. Позитивні результати, які базуються на відповідній доказовій базі, повинні бути також включені до аудиторського звіту.</a:t>
          </a:r>
          <a:endParaRPr lang="en-US"/>
        </a:p>
      </dgm:t>
    </dgm:pt>
    <dgm:pt modelId="{7A759502-756C-4272-8386-58C6A70073EC}" type="parTrans" cxnId="{A556F002-8A68-4FAC-A0BB-68FF5B733FE0}">
      <dgm:prSet/>
      <dgm:spPr/>
      <dgm:t>
        <a:bodyPr/>
        <a:lstStyle/>
        <a:p>
          <a:endParaRPr lang="en-US"/>
        </a:p>
      </dgm:t>
    </dgm:pt>
    <dgm:pt modelId="{7DBC781F-B364-4B76-BB47-AE7D38C6C9F5}" type="sibTrans" cxnId="{A556F002-8A68-4FAC-A0BB-68FF5B733FE0}">
      <dgm:prSet/>
      <dgm:spPr/>
      <dgm:t>
        <a:bodyPr/>
        <a:lstStyle/>
        <a:p>
          <a:endParaRPr lang="en-US"/>
        </a:p>
      </dgm:t>
    </dgm:pt>
    <dgm:pt modelId="{8850343D-2B5A-40F9-91BA-9DBDFDD93E5A}" type="pres">
      <dgm:prSet presAssocID="{948269E3-BA58-4B06-A655-FC5B3C1FE79F}" presName="linear" presStyleCnt="0">
        <dgm:presLayoutVars>
          <dgm:animLvl val="lvl"/>
          <dgm:resizeHandles val="exact"/>
        </dgm:presLayoutVars>
      </dgm:prSet>
      <dgm:spPr/>
    </dgm:pt>
    <dgm:pt modelId="{38267A01-098B-4F42-AB2C-B7BEBDFD240D}" type="pres">
      <dgm:prSet presAssocID="{4D4763BB-1382-4FAA-8B35-15A2A60ADC34}" presName="parentText" presStyleLbl="node1" presStyleIdx="0" presStyleCnt="1">
        <dgm:presLayoutVars>
          <dgm:chMax val="0"/>
          <dgm:bulletEnabled val="1"/>
        </dgm:presLayoutVars>
      </dgm:prSet>
      <dgm:spPr/>
    </dgm:pt>
  </dgm:ptLst>
  <dgm:cxnLst>
    <dgm:cxn modelId="{A556F002-8A68-4FAC-A0BB-68FF5B733FE0}" srcId="{948269E3-BA58-4B06-A655-FC5B3C1FE79F}" destId="{4D4763BB-1382-4FAA-8B35-15A2A60ADC34}" srcOrd="0" destOrd="0" parTransId="{7A759502-756C-4272-8386-58C6A70073EC}" sibTransId="{7DBC781F-B364-4B76-BB47-AE7D38C6C9F5}"/>
    <dgm:cxn modelId="{ABC05CA4-0D85-4AC2-8469-32C731FB033C}" type="presOf" srcId="{4D4763BB-1382-4FAA-8B35-15A2A60ADC34}" destId="{38267A01-098B-4F42-AB2C-B7BEBDFD240D}" srcOrd="0" destOrd="0" presId="urn:microsoft.com/office/officeart/2005/8/layout/vList2"/>
    <dgm:cxn modelId="{22A1BBDE-E210-469D-A56D-D0A0D5F51451}" type="presOf" srcId="{948269E3-BA58-4B06-A655-FC5B3C1FE79F}" destId="{8850343D-2B5A-40F9-91BA-9DBDFDD93E5A}" srcOrd="0" destOrd="0" presId="urn:microsoft.com/office/officeart/2005/8/layout/vList2"/>
    <dgm:cxn modelId="{170E7AD7-9928-4EDB-9BD5-10B1594213E6}" type="presParOf" srcId="{8850343D-2B5A-40F9-91BA-9DBDFDD93E5A}" destId="{38267A01-098B-4F42-AB2C-B7BEBDFD240D}"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735053B-9CDA-4383-A180-C5263B665E8A}"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F056EAF7-3517-41F4-8DB7-6D3000FE64A3}">
      <dgm:prSet/>
      <dgm:spPr/>
      <dgm:t>
        <a:bodyPr/>
        <a:lstStyle/>
        <a:p>
          <a:r>
            <a:rPr lang="uk-UA" b="1"/>
            <a:t>Якщо в ході аудиту встановлені відхилення між критеріями аудиту та доказовою базою</a:t>
          </a:r>
          <a:r>
            <a:rPr lang="uk-UA"/>
            <a:t>, то це означає, що об’єкт контролю не здійснює діяльність відповідно до критеріїв за якими аудитори проводить оцінку. </a:t>
          </a:r>
          <a:endParaRPr lang="en-US"/>
        </a:p>
      </dgm:t>
    </dgm:pt>
    <dgm:pt modelId="{1E8BD659-CDA8-48C5-80A1-FE2035479F9A}" type="parTrans" cxnId="{09DC9A09-9F57-41D7-95FF-4DD08DDD4B99}">
      <dgm:prSet/>
      <dgm:spPr/>
      <dgm:t>
        <a:bodyPr/>
        <a:lstStyle/>
        <a:p>
          <a:endParaRPr lang="en-US"/>
        </a:p>
      </dgm:t>
    </dgm:pt>
    <dgm:pt modelId="{490B1CAF-BD7D-46FB-8834-5BC5ECEB9023}" type="sibTrans" cxnId="{09DC9A09-9F57-41D7-95FF-4DD08DDD4B99}">
      <dgm:prSet/>
      <dgm:spPr/>
      <dgm:t>
        <a:bodyPr/>
        <a:lstStyle/>
        <a:p>
          <a:endParaRPr lang="en-US"/>
        </a:p>
      </dgm:t>
    </dgm:pt>
    <dgm:pt modelId="{C63F15DF-FA4C-4338-B4AA-4186E0767588}">
      <dgm:prSet/>
      <dgm:spPr/>
      <dgm:t>
        <a:bodyPr/>
        <a:lstStyle/>
        <a:p>
          <a:r>
            <a:rPr lang="uk-UA"/>
            <a:t>Наступним кроком аудиторів має бути аналіз та підтвердження причин – чому відбувається відхилення від критеріїв. </a:t>
          </a:r>
          <a:endParaRPr lang="en-US"/>
        </a:p>
      </dgm:t>
    </dgm:pt>
    <dgm:pt modelId="{06A76201-DAF2-4573-B797-E2B979876F09}" type="parTrans" cxnId="{BAD76235-2F2D-4811-A5E5-97311FC1F611}">
      <dgm:prSet/>
      <dgm:spPr/>
      <dgm:t>
        <a:bodyPr/>
        <a:lstStyle/>
        <a:p>
          <a:endParaRPr lang="en-US"/>
        </a:p>
      </dgm:t>
    </dgm:pt>
    <dgm:pt modelId="{5FA66955-5466-4CD1-A255-D2E2DA54D303}" type="sibTrans" cxnId="{BAD76235-2F2D-4811-A5E5-97311FC1F611}">
      <dgm:prSet/>
      <dgm:spPr/>
      <dgm:t>
        <a:bodyPr/>
        <a:lstStyle/>
        <a:p>
          <a:endParaRPr lang="en-US"/>
        </a:p>
      </dgm:t>
    </dgm:pt>
    <dgm:pt modelId="{979246C9-B703-4B62-8620-B8A6BEEF2B7B}">
      <dgm:prSet/>
      <dgm:spPr/>
      <dgm:t>
        <a:bodyPr/>
        <a:lstStyle/>
        <a:p>
          <a:r>
            <a:rPr lang="uk-UA"/>
            <a:t>Визначення причин відхилень допоможе аудиторам запропонувати можливі </a:t>
          </a:r>
          <a:r>
            <a:rPr lang="uk-UA" b="1"/>
            <a:t>рекомендації</a:t>
          </a:r>
          <a:r>
            <a:rPr lang="uk-UA"/>
            <a:t> для вдосконалення. </a:t>
          </a:r>
          <a:endParaRPr lang="en-US"/>
        </a:p>
      </dgm:t>
    </dgm:pt>
    <dgm:pt modelId="{1591B760-F0D6-47DE-83A5-823D66CC0097}" type="parTrans" cxnId="{5030D7E6-A48E-409D-9BDB-492992DF68F8}">
      <dgm:prSet/>
      <dgm:spPr/>
      <dgm:t>
        <a:bodyPr/>
        <a:lstStyle/>
        <a:p>
          <a:endParaRPr lang="en-US"/>
        </a:p>
      </dgm:t>
    </dgm:pt>
    <dgm:pt modelId="{FDBA7141-D4A4-4602-952A-878CF7F2A260}" type="sibTrans" cxnId="{5030D7E6-A48E-409D-9BDB-492992DF68F8}">
      <dgm:prSet/>
      <dgm:spPr/>
      <dgm:t>
        <a:bodyPr/>
        <a:lstStyle/>
        <a:p>
          <a:endParaRPr lang="en-US"/>
        </a:p>
      </dgm:t>
    </dgm:pt>
    <dgm:pt modelId="{69F3A18F-5D92-44FD-8EDC-8C6BF7B4AAE4}" type="pres">
      <dgm:prSet presAssocID="{D735053B-9CDA-4383-A180-C5263B665E8A}" presName="vert0" presStyleCnt="0">
        <dgm:presLayoutVars>
          <dgm:dir/>
          <dgm:animOne val="branch"/>
          <dgm:animLvl val="lvl"/>
        </dgm:presLayoutVars>
      </dgm:prSet>
      <dgm:spPr/>
    </dgm:pt>
    <dgm:pt modelId="{CEE77A6E-4747-4007-8DF6-91EF26998333}" type="pres">
      <dgm:prSet presAssocID="{F056EAF7-3517-41F4-8DB7-6D3000FE64A3}" presName="thickLine" presStyleLbl="alignNode1" presStyleIdx="0" presStyleCnt="3"/>
      <dgm:spPr/>
    </dgm:pt>
    <dgm:pt modelId="{142222DF-9C77-4FC2-B1B5-5611291E16B1}" type="pres">
      <dgm:prSet presAssocID="{F056EAF7-3517-41F4-8DB7-6D3000FE64A3}" presName="horz1" presStyleCnt="0"/>
      <dgm:spPr/>
    </dgm:pt>
    <dgm:pt modelId="{E96BDE41-BFF4-4A08-8D53-D125AD3423F6}" type="pres">
      <dgm:prSet presAssocID="{F056EAF7-3517-41F4-8DB7-6D3000FE64A3}" presName="tx1" presStyleLbl="revTx" presStyleIdx="0" presStyleCnt="3"/>
      <dgm:spPr/>
    </dgm:pt>
    <dgm:pt modelId="{BAD0F273-A79B-40FD-9F7C-B9816099D663}" type="pres">
      <dgm:prSet presAssocID="{F056EAF7-3517-41F4-8DB7-6D3000FE64A3}" presName="vert1" presStyleCnt="0"/>
      <dgm:spPr/>
    </dgm:pt>
    <dgm:pt modelId="{053905CD-8A2D-48D9-A2B7-CC7437FE3759}" type="pres">
      <dgm:prSet presAssocID="{C63F15DF-FA4C-4338-B4AA-4186E0767588}" presName="thickLine" presStyleLbl="alignNode1" presStyleIdx="1" presStyleCnt="3"/>
      <dgm:spPr/>
    </dgm:pt>
    <dgm:pt modelId="{484D1099-6FB9-4956-BF0B-403A7D687D77}" type="pres">
      <dgm:prSet presAssocID="{C63F15DF-FA4C-4338-B4AA-4186E0767588}" presName="horz1" presStyleCnt="0"/>
      <dgm:spPr/>
    </dgm:pt>
    <dgm:pt modelId="{9F078059-6879-4554-AB32-82CC51CBC6F4}" type="pres">
      <dgm:prSet presAssocID="{C63F15DF-FA4C-4338-B4AA-4186E0767588}" presName="tx1" presStyleLbl="revTx" presStyleIdx="1" presStyleCnt="3"/>
      <dgm:spPr/>
    </dgm:pt>
    <dgm:pt modelId="{A5419475-5E85-4D4C-8F5C-31BBE9FF72E7}" type="pres">
      <dgm:prSet presAssocID="{C63F15DF-FA4C-4338-B4AA-4186E0767588}" presName="vert1" presStyleCnt="0"/>
      <dgm:spPr/>
    </dgm:pt>
    <dgm:pt modelId="{355E9930-E8EB-4700-9585-3F2DCCA12B74}" type="pres">
      <dgm:prSet presAssocID="{979246C9-B703-4B62-8620-B8A6BEEF2B7B}" presName="thickLine" presStyleLbl="alignNode1" presStyleIdx="2" presStyleCnt="3"/>
      <dgm:spPr/>
    </dgm:pt>
    <dgm:pt modelId="{D6C75DF8-E4EF-4015-AFB0-7D9EE0CA3FA0}" type="pres">
      <dgm:prSet presAssocID="{979246C9-B703-4B62-8620-B8A6BEEF2B7B}" presName="horz1" presStyleCnt="0"/>
      <dgm:spPr/>
    </dgm:pt>
    <dgm:pt modelId="{A55616A7-59E1-4D44-A2D7-9EC8357F01C3}" type="pres">
      <dgm:prSet presAssocID="{979246C9-B703-4B62-8620-B8A6BEEF2B7B}" presName="tx1" presStyleLbl="revTx" presStyleIdx="2" presStyleCnt="3"/>
      <dgm:spPr/>
    </dgm:pt>
    <dgm:pt modelId="{7BFA0301-4A4F-4148-B238-ABC212EDF1D4}" type="pres">
      <dgm:prSet presAssocID="{979246C9-B703-4B62-8620-B8A6BEEF2B7B}" presName="vert1" presStyleCnt="0"/>
      <dgm:spPr/>
    </dgm:pt>
  </dgm:ptLst>
  <dgm:cxnLst>
    <dgm:cxn modelId="{09DC9A09-9F57-41D7-95FF-4DD08DDD4B99}" srcId="{D735053B-9CDA-4383-A180-C5263B665E8A}" destId="{F056EAF7-3517-41F4-8DB7-6D3000FE64A3}" srcOrd="0" destOrd="0" parTransId="{1E8BD659-CDA8-48C5-80A1-FE2035479F9A}" sibTransId="{490B1CAF-BD7D-46FB-8834-5BC5ECEB9023}"/>
    <dgm:cxn modelId="{CC186613-AAE1-4C97-A9C6-070BDD371628}" type="presOf" srcId="{C63F15DF-FA4C-4338-B4AA-4186E0767588}" destId="{9F078059-6879-4554-AB32-82CC51CBC6F4}" srcOrd="0" destOrd="0" presId="urn:microsoft.com/office/officeart/2008/layout/LinedList"/>
    <dgm:cxn modelId="{BAD76235-2F2D-4811-A5E5-97311FC1F611}" srcId="{D735053B-9CDA-4383-A180-C5263B665E8A}" destId="{C63F15DF-FA4C-4338-B4AA-4186E0767588}" srcOrd="1" destOrd="0" parTransId="{06A76201-DAF2-4573-B797-E2B979876F09}" sibTransId="{5FA66955-5466-4CD1-A255-D2E2DA54D303}"/>
    <dgm:cxn modelId="{ACAA0160-7B3E-4A26-9B20-C97E5A3D1738}" type="presOf" srcId="{F056EAF7-3517-41F4-8DB7-6D3000FE64A3}" destId="{E96BDE41-BFF4-4A08-8D53-D125AD3423F6}" srcOrd="0" destOrd="0" presId="urn:microsoft.com/office/officeart/2008/layout/LinedList"/>
    <dgm:cxn modelId="{C57F20A7-C174-4C36-8F7D-5BD4D104FF29}" type="presOf" srcId="{979246C9-B703-4B62-8620-B8A6BEEF2B7B}" destId="{A55616A7-59E1-4D44-A2D7-9EC8357F01C3}" srcOrd="0" destOrd="0" presId="urn:microsoft.com/office/officeart/2008/layout/LinedList"/>
    <dgm:cxn modelId="{08AD49D0-1DA6-4562-85A1-BF5237C932E1}" type="presOf" srcId="{D735053B-9CDA-4383-A180-C5263B665E8A}" destId="{69F3A18F-5D92-44FD-8EDC-8C6BF7B4AAE4}" srcOrd="0" destOrd="0" presId="urn:microsoft.com/office/officeart/2008/layout/LinedList"/>
    <dgm:cxn modelId="{5030D7E6-A48E-409D-9BDB-492992DF68F8}" srcId="{D735053B-9CDA-4383-A180-C5263B665E8A}" destId="{979246C9-B703-4B62-8620-B8A6BEEF2B7B}" srcOrd="2" destOrd="0" parTransId="{1591B760-F0D6-47DE-83A5-823D66CC0097}" sibTransId="{FDBA7141-D4A4-4602-952A-878CF7F2A260}"/>
    <dgm:cxn modelId="{B9FCE159-C554-4681-8BDB-B7EE7A629B0C}" type="presParOf" srcId="{69F3A18F-5D92-44FD-8EDC-8C6BF7B4AAE4}" destId="{CEE77A6E-4747-4007-8DF6-91EF26998333}" srcOrd="0" destOrd="0" presId="urn:microsoft.com/office/officeart/2008/layout/LinedList"/>
    <dgm:cxn modelId="{2291EBC2-4767-45B8-95A0-C6C33AF2D803}" type="presParOf" srcId="{69F3A18F-5D92-44FD-8EDC-8C6BF7B4AAE4}" destId="{142222DF-9C77-4FC2-B1B5-5611291E16B1}" srcOrd="1" destOrd="0" presId="urn:microsoft.com/office/officeart/2008/layout/LinedList"/>
    <dgm:cxn modelId="{00FEE38F-019A-47FD-AC91-772206D5D9A8}" type="presParOf" srcId="{142222DF-9C77-4FC2-B1B5-5611291E16B1}" destId="{E96BDE41-BFF4-4A08-8D53-D125AD3423F6}" srcOrd="0" destOrd="0" presId="urn:microsoft.com/office/officeart/2008/layout/LinedList"/>
    <dgm:cxn modelId="{183DBC8F-B16A-45C0-9946-4A4679697C51}" type="presParOf" srcId="{142222DF-9C77-4FC2-B1B5-5611291E16B1}" destId="{BAD0F273-A79B-40FD-9F7C-B9816099D663}" srcOrd="1" destOrd="0" presId="urn:microsoft.com/office/officeart/2008/layout/LinedList"/>
    <dgm:cxn modelId="{E42B4BB2-2F2A-4529-AFA7-494B485B1963}" type="presParOf" srcId="{69F3A18F-5D92-44FD-8EDC-8C6BF7B4AAE4}" destId="{053905CD-8A2D-48D9-A2B7-CC7437FE3759}" srcOrd="2" destOrd="0" presId="urn:microsoft.com/office/officeart/2008/layout/LinedList"/>
    <dgm:cxn modelId="{CACC899E-B47A-49C1-B88B-4BF9ADB7465F}" type="presParOf" srcId="{69F3A18F-5D92-44FD-8EDC-8C6BF7B4AAE4}" destId="{484D1099-6FB9-4956-BF0B-403A7D687D77}" srcOrd="3" destOrd="0" presId="urn:microsoft.com/office/officeart/2008/layout/LinedList"/>
    <dgm:cxn modelId="{A51E268F-F340-430A-86F4-EF35FD91723A}" type="presParOf" srcId="{484D1099-6FB9-4956-BF0B-403A7D687D77}" destId="{9F078059-6879-4554-AB32-82CC51CBC6F4}" srcOrd="0" destOrd="0" presId="urn:microsoft.com/office/officeart/2008/layout/LinedList"/>
    <dgm:cxn modelId="{DAAD7E2A-85C3-405C-AD99-F8DDB52171DB}" type="presParOf" srcId="{484D1099-6FB9-4956-BF0B-403A7D687D77}" destId="{A5419475-5E85-4D4C-8F5C-31BBE9FF72E7}" srcOrd="1" destOrd="0" presId="urn:microsoft.com/office/officeart/2008/layout/LinedList"/>
    <dgm:cxn modelId="{172277F1-E314-4988-8B97-EC73C5F064C3}" type="presParOf" srcId="{69F3A18F-5D92-44FD-8EDC-8C6BF7B4AAE4}" destId="{355E9930-E8EB-4700-9585-3F2DCCA12B74}" srcOrd="4" destOrd="0" presId="urn:microsoft.com/office/officeart/2008/layout/LinedList"/>
    <dgm:cxn modelId="{7C05D022-9622-4D27-BE06-A977420EE3EA}" type="presParOf" srcId="{69F3A18F-5D92-44FD-8EDC-8C6BF7B4AAE4}" destId="{D6C75DF8-E4EF-4015-AFB0-7D9EE0CA3FA0}" srcOrd="5" destOrd="0" presId="urn:microsoft.com/office/officeart/2008/layout/LinedList"/>
    <dgm:cxn modelId="{2C3C9BBC-8A0D-4268-BA7A-0D09D352A908}" type="presParOf" srcId="{D6C75DF8-E4EF-4015-AFB0-7D9EE0CA3FA0}" destId="{A55616A7-59E1-4D44-A2D7-9EC8357F01C3}" srcOrd="0" destOrd="0" presId="urn:microsoft.com/office/officeart/2008/layout/LinedList"/>
    <dgm:cxn modelId="{570FDB84-E9F5-4ECE-B65B-1EAA2BBD6FE2}" type="presParOf" srcId="{D6C75DF8-E4EF-4015-AFB0-7D9EE0CA3FA0}" destId="{7BFA0301-4A4F-4148-B238-ABC212EDF1D4}" srcOrd="1" destOrd="0" presId="urn:microsoft.com/office/officeart/2008/layout/Lined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876426F-FAAB-401A-A5DA-B237F94807A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E6CB05F-E686-42C3-A9FA-F6C025C105A3}">
      <dgm:prSet/>
      <dgm:spPr/>
      <dgm:t>
        <a:bodyPr/>
        <a:lstStyle/>
        <a:p>
          <a:r>
            <a:rPr lang="uk-UA" b="1"/>
            <a:t>Причини проблеми </a:t>
          </a:r>
          <a:r>
            <a:rPr lang="uk-UA"/>
            <a:t>– це чинники, які призвели до відхилення фактичного стану об’єкта контролю </a:t>
          </a:r>
          <a:r>
            <a:rPr lang="uk-UA" i="1"/>
            <a:t>(зібраного на основі доказової бази) </a:t>
          </a:r>
          <a:r>
            <a:rPr lang="uk-UA"/>
            <a:t>від бажаного </a:t>
          </a:r>
          <a:r>
            <a:rPr lang="uk-UA" i="1"/>
            <a:t>(критерії аудиту)</a:t>
          </a:r>
          <a:r>
            <a:rPr lang="uk-UA"/>
            <a:t>. Типовими причинами проблем в аудиті діяльності часто є: </a:t>
          </a:r>
          <a:endParaRPr lang="en-US"/>
        </a:p>
      </dgm:t>
    </dgm:pt>
    <dgm:pt modelId="{35F8E295-5B16-449A-B28D-7D0ABFF2DF0D}" type="parTrans" cxnId="{AC602383-CEF1-4C61-ABBE-EE80AE2647BC}">
      <dgm:prSet/>
      <dgm:spPr/>
      <dgm:t>
        <a:bodyPr/>
        <a:lstStyle/>
        <a:p>
          <a:endParaRPr lang="en-US"/>
        </a:p>
      </dgm:t>
    </dgm:pt>
    <dgm:pt modelId="{0C1A1364-8528-4801-B671-B04CAAC8A860}" type="sibTrans" cxnId="{AC602383-CEF1-4C61-ABBE-EE80AE2647BC}">
      <dgm:prSet/>
      <dgm:spPr/>
      <dgm:t>
        <a:bodyPr/>
        <a:lstStyle/>
        <a:p>
          <a:endParaRPr lang="en-US"/>
        </a:p>
      </dgm:t>
    </dgm:pt>
    <dgm:pt modelId="{98F80D6E-EFC1-4BE2-9683-F3030B5D07D6}">
      <dgm:prSet/>
      <dgm:spPr/>
      <dgm:t>
        <a:bodyPr/>
        <a:lstStyle/>
        <a:p>
          <a:r>
            <a:rPr lang="uk-UA"/>
            <a:t>невдало розроблені політики, процедури або критерії; </a:t>
          </a:r>
          <a:endParaRPr lang="en-US"/>
        </a:p>
      </dgm:t>
    </dgm:pt>
    <dgm:pt modelId="{E36C18FC-E123-441E-8601-0B7F7762EFE4}" type="parTrans" cxnId="{37D4AA47-4F53-43FF-8B0E-F2FD6FEAB411}">
      <dgm:prSet/>
      <dgm:spPr/>
      <dgm:t>
        <a:bodyPr/>
        <a:lstStyle/>
        <a:p>
          <a:endParaRPr lang="en-US"/>
        </a:p>
      </dgm:t>
    </dgm:pt>
    <dgm:pt modelId="{15E3E67E-9E68-45D2-A914-87E2CF0BF379}" type="sibTrans" cxnId="{37D4AA47-4F53-43FF-8B0E-F2FD6FEAB411}">
      <dgm:prSet/>
      <dgm:spPr/>
      <dgm:t>
        <a:bodyPr/>
        <a:lstStyle/>
        <a:p>
          <a:endParaRPr lang="en-US"/>
        </a:p>
      </dgm:t>
    </dgm:pt>
    <dgm:pt modelId="{5EC34CD7-4FAF-457D-A375-71A900E94119}">
      <dgm:prSet/>
      <dgm:spPr/>
      <dgm:t>
        <a:bodyPr/>
        <a:lstStyle/>
        <a:p>
          <a:r>
            <a:rPr lang="uk-UA"/>
            <a:t>непослідовність, неповнота або неправильне впровадження; </a:t>
          </a:r>
          <a:endParaRPr lang="en-US"/>
        </a:p>
      </dgm:t>
    </dgm:pt>
    <dgm:pt modelId="{92594223-AF6D-4C44-B997-D2DD7BBF1E79}" type="parTrans" cxnId="{E4C3210C-B414-4FD0-BE77-F04C56F4C543}">
      <dgm:prSet/>
      <dgm:spPr/>
      <dgm:t>
        <a:bodyPr/>
        <a:lstStyle/>
        <a:p>
          <a:endParaRPr lang="en-US"/>
        </a:p>
      </dgm:t>
    </dgm:pt>
    <dgm:pt modelId="{894BC3EB-273F-42F6-B2D6-03015E1F6EC1}" type="sibTrans" cxnId="{E4C3210C-B414-4FD0-BE77-F04C56F4C543}">
      <dgm:prSet/>
      <dgm:spPr/>
      <dgm:t>
        <a:bodyPr/>
        <a:lstStyle/>
        <a:p>
          <a:endParaRPr lang="en-US"/>
        </a:p>
      </dgm:t>
    </dgm:pt>
    <dgm:pt modelId="{C80D8548-4F8B-42FC-A73C-88F8634FADF0}">
      <dgm:prSet/>
      <dgm:spPr/>
      <dgm:t>
        <a:bodyPr/>
        <a:lstStyle/>
        <a:p>
          <a:r>
            <a:rPr lang="uk-UA"/>
            <a:t>чинники, що перебувають поза межами контролю керівництва об’єкта контролю. </a:t>
          </a:r>
          <a:endParaRPr lang="en-US"/>
        </a:p>
      </dgm:t>
    </dgm:pt>
    <dgm:pt modelId="{BC1810FB-7B0A-4BC2-B026-0764845861E6}" type="parTrans" cxnId="{81862240-9EF8-4E7F-A607-30B4A09E456B}">
      <dgm:prSet/>
      <dgm:spPr/>
      <dgm:t>
        <a:bodyPr/>
        <a:lstStyle/>
        <a:p>
          <a:endParaRPr lang="en-US"/>
        </a:p>
      </dgm:t>
    </dgm:pt>
    <dgm:pt modelId="{BCF492F6-CAFA-4646-BEFE-2EEE4AB35543}" type="sibTrans" cxnId="{81862240-9EF8-4E7F-A607-30B4A09E456B}">
      <dgm:prSet/>
      <dgm:spPr/>
      <dgm:t>
        <a:bodyPr/>
        <a:lstStyle/>
        <a:p>
          <a:endParaRPr lang="en-US"/>
        </a:p>
      </dgm:t>
    </dgm:pt>
    <dgm:pt modelId="{CA51FF8C-8EF2-4298-9057-A831F262967A}" type="pres">
      <dgm:prSet presAssocID="{A876426F-FAAB-401A-A5DA-B237F94807AD}" presName="linear" presStyleCnt="0">
        <dgm:presLayoutVars>
          <dgm:animLvl val="lvl"/>
          <dgm:resizeHandles val="exact"/>
        </dgm:presLayoutVars>
      </dgm:prSet>
      <dgm:spPr/>
    </dgm:pt>
    <dgm:pt modelId="{A94BC454-5D1E-4FC2-A4AD-EFB6579FCC59}" type="pres">
      <dgm:prSet presAssocID="{4E6CB05F-E686-42C3-A9FA-F6C025C105A3}" presName="parentText" presStyleLbl="node1" presStyleIdx="0" presStyleCnt="1">
        <dgm:presLayoutVars>
          <dgm:chMax val="0"/>
          <dgm:bulletEnabled val="1"/>
        </dgm:presLayoutVars>
      </dgm:prSet>
      <dgm:spPr/>
    </dgm:pt>
    <dgm:pt modelId="{1DE284B3-E035-4820-9203-74FE479F904F}" type="pres">
      <dgm:prSet presAssocID="{4E6CB05F-E686-42C3-A9FA-F6C025C105A3}" presName="childText" presStyleLbl="revTx" presStyleIdx="0" presStyleCnt="1">
        <dgm:presLayoutVars>
          <dgm:bulletEnabled val="1"/>
        </dgm:presLayoutVars>
      </dgm:prSet>
      <dgm:spPr/>
    </dgm:pt>
  </dgm:ptLst>
  <dgm:cxnLst>
    <dgm:cxn modelId="{E10AD203-DF4D-40F9-95BC-B54D416511AA}" type="presOf" srcId="{4E6CB05F-E686-42C3-A9FA-F6C025C105A3}" destId="{A94BC454-5D1E-4FC2-A4AD-EFB6579FCC59}" srcOrd="0" destOrd="0" presId="urn:microsoft.com/office/officeart/2005/8/layout/vList2"/>
    <dgm:cxn modelId="{E4C3210C-B414-4FD0-BE77-F04C56F4C543}" srcId="{4E6CB05F-E686-42C3-A9FA-F6C025C105A3}" destId="{5EC34CD7-4FAF-457D-A375-71A900E94119}" srcOrd="1" destOrd="0" parTransId="{92594223-AF6D-4C44-B997-D2DD7BBF1E79}" sibTransId="{894BC3EB-273F-42F6-B2D6-03015E1F6EC1}"/>
    <dgm:cxn modelId="{41366232-82EF-4833-8FCB-32309CE65E3C}" type="presOf" srcId="{C80D8548-4F8B-42FC-A73C-88F8634FADF0}" destId="{1DE284B3-E035-4820-9203-74FE479F904F}" srcOrd="0" destOrd="2" presId="urn:microsoft.com/office/officeart/2005/8/layout/vList2"/>
    <dgm:cxn modelId="{81862240-9EF8-4E7F-A607-30B4A09E456B}" srcId="{4E6CB05F-E686-42C3-A9FA-F6C025C105A3}" destId="{C80D8548-4F8B-42FC-A73C-88F8634FADF0}" srcOrd="2" destOrd="0" parTransId="{BC1810FB-7B0A-4BC2-B026-0764845861E6}" sibTransId="{BCF492F6-CAFA-4646-BEFE-2EEE4AB35543}"/>
    <dgm:cxn modelId="{37D4AA47-4F53-43FF-8B0E-F2FD6FEAB411}" srcId="{4E6CB05F-E686-42C3-A9FA-F6C025C105A3}" destId="{98F80D6E-EFC1-4BE2-9683-F3030B5D07D6}" srcOrd="0" destOrd="0" parTransId="{E36C18FC-E123-441E-8601-0B7F7762EFE4}" sibTransId="{15E3E67E-9E68-45D2-A914-87E2CF0BF379}"/>
    <dgm:cxn modelId="{AC602383-CEF1-4C61-ABBE-EE80AE2647BC}" srcId="{A876426F-FAAB-401A-A5DA-B237F94807AD}" destId="{4E6CB05F-E686-42C3-A9FA-F6C025C105A3}" srcOrd="0" destOrd="0" parTransId="{35F8E295-5B16-449A-B28D-7D0ABFF2DF0D}" sibTransId="{0C1A1364-8528-4801-B671-B04CAAC8A860}"/>
    <dgm:cxn modelId="{048DC08C-EB87-4F2B-97E4-A923482AEF62}" type="presOf" srcId="{5EC34CD7-4FAF-457D-A375-71A900E94119}" destId="{1DE284B3-E035-4820-9203-74FE479F904F}" srcOrd="0" destOrd="1" presId="urn:microsoft.com/office/officeart/2005/8/layout/vList2"/>
    <dgm:cxn modelId="{44BB28D0-B65F-4F43-AA76-3A41FDC8FAB4}" type="presOf" srcId="{98F80D6E-EFC1-4BE2-9683-F3030B5D07D6}" destId="{1DE284B3-E035-4820-9203-74FE479F904F}" srcOrd="0" destOrd="0" presId="urn:microsoft.com/office/officeart/2005/8/layout/vList2"/>
    <dgm:cxn modelId="{46C172F3-7437-4FA0-8A3B-93DD8286665A}" type="presOf" srcId="{A876426F-FAAB-401A-A5DA-B237F94807AD}" destId="{CA51FF8C-8EF2-4298-9057-A831F262967A}" srcOrd="0" destOrd="0" presId="urn:microsoft.com/office/officeart/2005/8/layout/vList2"/>
    <dgm:cxn modelId="{6802EA8E-4533-4A34-B6C3-A128BEA225F4}" type="presParOf" srcId="{CA51FF8C-8EF2-4298-9057-A831F262967A}" destId="{A94BC454-5D1E-4FC2-A4AD-EFB6579FCC59}" srcOrd="0" destOrd="0" presId="urn:microsoft.com/office/officeart/2005/8/layout/vList2"/>
    <dgm:cxn modelId="{FE39D5AE-9B29-4B13-9023-6F6A62A2C656}" type="presParOf" srcId="{CA51FF8C-8EF2-4298-9057-A831F262967A}" destId="{1DE284B3-E035-4820-9203-74FE479F904F}"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DB6C7C8-A768-084B-AC3B-BC59CD2E5748}"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n-US"/>
        </a:p>
      </dgm:t>
    </dgm:pt>
    <dgm:pt modelId="{81AD2965-FEB8-EA4D-BB41-9BF4609E4F44}">
      <dgm:prSet phldrT="[Text]" custT="1"/>
      <dgm:spPr>
        <a:solidFill>
          <a:schemeClr val="accent5">
            <a:lumMod val="40000"/>
            <a:lumOff val="60000"/>
          </a:schemeClr>
        </a:solidFill>
      </dgm:spPr>
      <dgm:t>
        <a:bodyPr/>
        <a:lstStyle/>
        <a:p>
          <a:r>
            <a:rPr lang="uk-UA" sz="1700" b="1" u="sng" dirty="0">
              <a:solidFill>
                <a:schemeClr val="tx1"/>
              </a:solidFill>
            </a:rPr>
            <a:t>Прямі</a:t>
          </a:r>
          <a:r>
            <a:rPr lang="uk-UA" sz="1700" b="1" dirty="0">
              <a:solidFill>
                <a:schemeClr val="tx1"/>
              </a:solidFill>
            </a:rPr>
            <a:t>: </a:t>
          </a:r>
          <a:r>
            <a:rPr lang="uk-UA" sz="1700" dirty="0">
              <a:solidFill>
                <a:schemeClr val="tx1"/>
              </a:solidFill>
            </a:rPr>
            <a:t>збільшення кількості успішно проведених операцій після закупівлі нового обладнання привело до зменшення загальної кількості післяопераційних лікарняних днів.</a:t>
          </a:r>
          <a:endParaRPr lang="en-US" sz="1700" b="0" dirty="0">
            <a:solidFill>
              <a:schemeClr val="tx1"/>
            </a:solidFill>
          </a:endParaRPr>
        </a:p>
      </dgm:t>
    </dgm:pt>
    <dgm:pt modelId="{0477297D-A3E8-1140-8AAC-8C304A2AA16E}" type="parTrans" cxnId="{7243D9F4-550E-6843-89B7-9698D21A0F41}">
      <dgm:prSet/>
      <dgm:spPr/>
      <dgm:t>
        <a:bodyPr/>
        <a:lstStyle/>
        <a:p>
          <a:endParaRPr lang="en-US"/>
        </a:p>
      </dgm:t>
    </dgm:pt>
    <dgm:pt modelId="{4C3A0E84-0BB6-344A-BB06-C87BBFBAAC0A}" type="sibTrans" cxnId="{7243D9F4-550E-6843-89B7-9698D21A0F41}">
      <dgm:prSet/>
      <dgm:spPr/>
      <dgm:t>
        <a:bodyPr/>
        <a:lstStyle/>
        <a:p>
          <a:endParaRPr lang="en-US"/>
        </a:p>
      </dgm:t>
    </dgm:pt>
    <dgm:pt modelId="{16438239-E157-464D-B386-F812732441F4}">
      <dgm:prSet custT="1"/>
      <dgm:spPr>
        <a:solidFill>
          <a:schemeClr val="accent5">
            <a:lumMod val="40000"/>
            <a:lumOff val="60000"/>
          </a:schemeClr>
        </a:solidFill>
      </dgm:spPr>
      <dgm:t>
        <a:bodyPr/>
        <a:lstStyle/>
        <a:p>
          <a:r>
            <a:rPr lang="uk-UA" sz="1700" b="1" u="sng" dirty="0">
              <a:solidFill>
                <a:schemeClr val="tx1"/>
              </a:solidFill>
            </a:rPr>
            <a:t>Випадкові</a:t>
          </a:r>
          <a:r>
            <a:rPr lang="uk-UA" sz="1700" b="1" dirty="0">
              <a:solidFill>
                <a:schemeClr val="tx1"/>
              </a:solidFill>
            </a:rPr>
            <a:t>: </a:t>
          </a:r>
          <a:r>
            <a:rPr lang="uk-UA" sz="1700" dirty="0">
              <a:solidFill>
                <a:schemeClr val="tx1"/>
              </a:solidFill>
            </a:rPr>
            <a:t>зменшення травматичних випадків на дорозі за останній період часу можу бути пов’язано із збільшенням ефективності роботи дорожньої поліції, але цей зв'язок ще потрібно довести.</a:t>
          </a:r>
          <a:endParaRPr lang="en-US" sz="1700" dirty="0">
            <a:solidFill>
              <a:schemeClr val="tx1"/>
            </a:solidFill>
          </a:endParaRPr>
        </a:p>
      </dgm:t>
    </dgm:pt>
    <dgm:pt modelId="{5E82074E-B489-EA4F-9050-EF0304A27FE7}" type="parTrans" cxnId="{8968DD76-E8F1-EF4D-9B58-DE547BA700A8}">
      <dgm:prSet/>
      <dgm:spPr/>
      <dgm:t>
        <a:bodyPr/>
        <a:lstStyle/>
        <a:p>
          <a:endParaRPr lang="en-US"/>
        </a:p>
      </dgm:t>
    </dgm:pt>
    <dgm:pt modelId="{F2822F34-E8D4-9B4D-9A69-E2D0056D4608}" type="sibTrans" cxnId="{8968DD76-E8F1-EF4D-9B58-DE547BA700A8}">
      <dgm:prSet/>
      <dgm:spPr/>
      <dgm:t>
        <a:bodyPr/>
        <a:lstStyle/>
        <a:p>
          <a:endParaRPr lang="en-US"/>
        </a:p>
      </dgm:t>
    </dgm:pt>
    <dgm:pt modelId="{B8987E9F-46B8-0E4F-B8BF-F6670BD3AD8D}">
      <dgm:prSet custT="1"/>
      <dgm:spPr>
        <a:solidFill>
          <a:schemeClr val="accent5">
            <a:lumMod val="40000"/>
            <a:lumOff val="60000"/>
          </a:schemeClr>
        </a:solidFill>
      </dgm:spPr>
      <dgm:t>
        <a:bodyPr/>
        <a:lstStyle/>
        <a:p>
          <a:r>
            <a:rPr lang="uk-UA" sz="1700" b="1" u="sng" dirty="0">
              <a:solidFill>
                <a:schemeClr val="tx1"/>
              </a:solidFill>
            </a:rPr>
            <a:t>Зворотні</a:t>
          </a:r>
          <a:r>
            <a:rPr lang="uk-UA" sz="1700" b="1" dirty="0">
              <a:solidFill>
                <a:schemeClr val="tx1"/>
              </a:solidFill>
            </a:rPr>
            <a:t>: </a:t>
          </a:r>
          <a:r>
            <a:rPr lang="uk-UA" sz="1700" dirty="0">
              <a:solidFill>
                <a:schemeClr val="tx1"/>
              </a:solidFill>
            </a:rPr>
            <a:t>незадовільна якість викладання навчального курсу впливає на невисокий рівень відвідування, але і низька явка слухачів може вплинути на якість викладання.</a:t>
          </a:r>
          <a:endParaRPr lang="en-US" sz="1700" dirty="0">
            <a:solidFill>
              <a:schemeClr val="tx1"/>
            </a:solidFill>
          </a:endParaRPr>
        </a:p>
      </dgm:t>
    </dgm:pt>
    <dgm:pt modelId="{811E3ACB-4293-FD4F-9D3A-5FCE9A9018E0}" type="sibTrans" cxnId="{E17CB55D-219E-3E49-A7C2-911A0E3C865D}">
      <dgm:prSet/>
      <dgm:spPr/>
      <dgm:t>
        <a:bodyPr/>
        <a:lstStyle/>
        <a:p>
          <a:endParaRPr lang="en-US"/>
        </a:p>
      </dgm:t>
    </dgm:pt>
    <dgm:pt modelId="{56C05044-BB82-474E-AB34-F9C3989981F0}" type="parTrans" cxnId="{E17CB55D-219E-3E49-A7C2-911A0E3C865D}">
      <dgm:prSet/>
      <dgm:spPr/>
      <dgm:t>
        <a:bodyPr/>
        <a:lstStyle/>
        <a:p>
          <a:endParaRPr lang="en-US"/>
        </a:p>
      </dgm:t>
    </dgm:pt>
    <dgm:pt modelId="{7D16D7EB-DD71-EF45-97FF-31AEDA3EDDD0}" type="pres">
      <dgm:prSet presAssocID="{7DB6C7C8-A768-084B-AC3B-BC59CD2E5748}" presName="linear" presStyleCnt="0">
        <dgm:presLayoutVars>
          <dgm:dir/>
          <dgm:animLvl val="lvl"/>
          <dgm:resizeHandles val="exact"/>
        </dgm:presLayoutVars>
      </dgm:prSet>
      <dgm:spPr/>
    </dgm:pt>
    <dgm:pt modelId="{11957F73-1FC6-2745-A8B6-E213B70CE01E}" type="pres">
      <dgm:prSet presAssocID="{81AD2965-FEB8-EA4D-BB41-9BF4609E4F44}" presName="parentLin" presStyleCnt="0"/>
      <dgm:spPr/>
    </dgm:pt>
    <dgm:pt modelId="{3F93DB77-9951-3144-83EA-C675F3621572}" type="pres">
      <dgm:prSet presAssocID="{81AD2965-FEB8-EA4D-BB41-9BF4609E4F44}" presName="parentLeftMargin" presStyleLbl="node1" presStyleIdx="0" presStyleCnt="3"/>
      <dgm:spPr/>
    </dgm:pt>
    <dgm:pt modelId="{DD347F45-2C55-FB4E-A7A1-43775FA56780}" type="pres">
      <dgm:prSet presAssocID="{81AD2965-FEB8-EA4D-BB41-9BF4609E4F44}" presName="parentText" presStyleLbl="node1" presStyleIdx="0" presStyleCnt="3" custScaleX="128273" custScaleY="122189">
        <dgm:presLayoutVars>
          <dgm:chMax val="0"/>
          <dgm:bulletEnabled val="1"/>
        </dgm:presLayoutVars>
      </dgm:prSet>
      <dgm:spPr/>
    </dgm:pt>
    <dgm:pt modelId="{FAD773C9-0F6A-9A41-AFE6-3B310665779B}" type="pres">
      <dgm:prSet presAssocID="{81AD2965-FEB8-EA4D-BB41-9BF4609E4F44}" presName="negativeSpace" presStyleCnt="0"/>
      <dgm:spPr/>
    </dgm:pt>
    <dgm:pt modelId="{CD5430FA-E8CA-3343-A963-2544A916DBE9}" type="pres">
      <dgm:prSet presAssocID="{81AD2965-FEB8-EA4D-BB41-9BF4609E4F44}" presName="childText" presStyleLbl="conFgAcc1" presStyleIdx="0" presStyleCnt="3">
        <dgm:presLayoutVars>
          <dgm:bulletEnabled val="1"/>
        </dgm:presLayoutVars>
      </dgm:prSet>
      <dgm:spPr/>
    </dgm:pt>
    <dgm:pt modelId="{C3F50F55-DD77-E84E-8AC1-5B5D4C5DEB09}" type="pres">
      <dgm:prSet presAssocID="{4C3A0E84-0BB6-344A-BB06-C87BBFBAAC0A}" presName="spaceBetweenRectangles" presStyleCnt="0"/>
      <dgm:spPr/>
    </dgm:pt>
    <dgm:pt modelId="{253E1EAA-E4A8-D446-9564-78F5BCC65E56}" type="pres">
      <dgm:prSet presAssocID="{B8987E9F-46B8-0E4F-B8BF-F6670BD3AD8D}" presName="parentLin" presStyleCnt="0"/>
      <dgm:spPr/>
    </dgm:pt>
    <dgm:pt modelId="{267DDFD0-D312-2D40-BBBB-C2B8A448AD60}" type="pres">
      <dgm:prSet presAssocID="{B8987E9F-46B8-0E4F-B8BF-F6670BD3AD8D}" presName="parentLeftMargin" presStyleLbl="node1" presStyleIdx="0" presStyleCnt="3"/>
      <dgm:spPr/>
    </dgm:pt>
    <dgm:pt modelId="{09D6226A-A427-E04A-AC5D-7CDCAB90AAE3}" type="pres">
      <dgm:prSet presAssocID="{B8987E9F-46B8-0E4F-B8BF-F6670BD3AD8D}" presName="parentText" presStyleLbl="node1" presStyleIdx="1" presStyleCnt="3" custScaleX="129268">
        <dgm:presLayoutVars>
          <dgm:chMax val="0"/>
          <dgm:bulletEnabled val="1"/>
        </dgm:presLayoutVars>
      </dgm:prSet>
      <dgm:spPr/>
    </dgm:pt>
    <dgm:pt modelId="{D8A5D0C1-7319-F74D-9EFA-2F4D70D531D6}" type="pres">
      <dgm:prSet presAssocID="{B8987E9F-46B8-0E4F-B8BF-F6670BD3AD8D}" presName="negativeSpace" presStyleCnt="0"/>
      <dgm:spPr/>
    </dgm:pt>
    <dgm:pt modelId="{B5641A08-6AC6-524D-861C-0E9567E99CDA}" type="pres">
      <dgm:prSet presAssocID="{B8987E9F-46B8-0E4F-B8BF-F6670BD3AD8D}" presName="childText" presStyleLbl="conFgAcc1" presStyleIdx="1" presStyleCnt="3">
        <dgm:presLayoutVars>
          <dgm:bulletEnabled val="1"/>
        </dgm:presLayoutVars>
      </dgm:prSet>
      <dgm:spPr/>
    </dgm:pt>
    <dgm:pt modelId="{A57C55F4-1848-9540-8994-E740DD5084A5}" type="pres">
      <dgm:prSet presAssocID="{811E3ACB-4293-FD4F-9D3A-5FCE9A9018E0}" presName="spaceBetweenRectangles" presStyleCnt="0"/>
      <dgm:spPr/>
    </dgm:pt>
    <dgm:pt modelId="{ADBCD2A9-7BCC-2142-B5BE-0A599880DCA6}" type="pres">
      <dgm:prSet presAssocID="{16438239-E157-464D-B386-F812732441F4}" presName="parentLin" presStyleCnt="0"/>
      <dgm:spPr/>
    </dgm:pt>
    <dgm:pt modelId="{BBAE1925-5A9F-634E-BA80-829047115D92}" type="pres">
      <dgm:prSet presAssocID="{16438239-E157-464D-B386-F812732441F4}" presName="parentLeftMargin" presStyleLbl="node1" presStyleIdx="1" presStyleCnt="3"/>
      <dgm:spPr/>
    </dgm:pt>
    <dgm:pt modelId="{E411CFB0-0EF8-B44E-BB3A-C0029BBCE824}" type="pres">
      <dgm:prSet presAssocID="{16438239-E157-464D-B386-F812732441F4}" presName="parentText" presStyleLbl="node1" presStyleIdx="2" presStyleCnt="3" custScaleX="128984">
        <dgm:presLayoutVars>
          <dgm:chMax val="0"/>
          <dgm:bulletEnabled val="1"/>
        </dgm:presLayoutVars>
      </dgm:prSet>
      <dgm:spPr/>
    </dgm:pt>
    <dgm:pt modelId="{AA8B4AFF-2D63-9B46-B03D-BE851F29CB00}" type="pres">
      <dgm:prSet presAssocID="{16438239-E157-464D-B386-F812732441F4}" presName="negativeSpace" presStyleCnt="0"/>
      <dgm:spPr/>
    </dgm:pt>
    <dgm:pt modelId="{992F33DB-E804-724B-A92C-853F9A4320A9}" type="pres">
      <dgm:prSet presAssocID="{16438239-E157-464D-B386-F812732441F4}" presName="childText" presStyleLbl="conFgAcc1" presStyleIdx="2" presStyleCnt="3">
        <dgm:presLayoutVars>
          <dgm:bulletEnabled val="1"/>
        </dgm:presLayoutVars>
      </dgm:prSet>
      <dgm:spPr/>
    </dgm:pt>
  </dgm:ptLst>
  <dgm:cxnLst>
    <dgm:cxn modelId="{E17CB55D-219E-3E49-A7C2-911A0E3C865D}" srcId="{7DB6C7C8-A768-084B-AC3B-BC59CD2E5748}" destId="{B8987E9F-46B8-0E4F-B8BF-F6670BD3AD8D}" srcOrd="1" destOrd="0" parTransId="{56C05044-BB82-474E-AB34-F9C3989981F0}" sibTransId="{811E3ACB-4293-FD4F-9D3A-5FCE9A9018E0}"/>
    <dgm:cxn modelId="{4F792C4A-5079-874C-8019-5DE3EB627237}" type="presOf" srcId="{B8987E9F-46B8-0E4F-B8BF-F6670BD3AD8D}" destId="{09D6226A-A427-E04A-AC5D-7CDCAB90AAE3}" srcOrd="1" destOrd="0" presId="urn:microsoft.com/office/officeart/2005/8/layout/list1"/>
    <dgm:cxn modelId="{1645C472-DFCE-C64D-B566-987C4F597CC2}" type="presOf" srcId="{16438239-E157-464D-B386-F812732441F4}" destId="{BBAE1925-5A9F-634E-BA80-829047115D92}" srcOrd="0" destOrd="0" presId="urn:microsoft.com/office/officeart/2005/8/layout/list1"/>
    <dgm:cxn modelId="{8968DD76-E8F1-EF4D-9B58-DE547BA700A8}" srcId="{7DB6C7C8-A768-084B-AC3B-BC59CD2E5748}" destId="{16438239-E157-464D-B386-F812732441F4}" srcOrd="2" destOrd="0" parTransId="{5E82074E-B489-EA4F-9050-EF0304A27FE7}" sibTransId="{F2822F34-E8D4-9B4D-9A69-E2D0056D4608}"/>
    <dgm:cxn modelId="{CD90EF96-0240-CF46-8E1D-E8F60CC5F988}" type="presOf" srcId="{7DB6C7C8-A768-084B-AC3B-BC59CD2E5748}" destId="{7D16D7EB-DD71-EF45-97FF-31AEDA3EDDD0}" srcOrd="0" destOrd="0" presId="urn:microsoft.com/office/officeart/2005/8/layout/list1"/>
    <dgm:cxn modelId="{8266ED99-13D5-2E47-89A2-4E0CD71A31F8}" type="presOf" srcId="{81AD2965-FEB8-EA4D-BB41-9BF4609E4F44}" destId="{3F93DB77-9951-3144-83EA-C675F3621572}" srcOrd="0" destOrd="0" presId="urn:microsoft.com/office/officeart/2005/8/layout/list1"/>
    <dgm:cxn modelId="{E704919B-145E-3346-95A8-BD5B95CC964E}" type="presOf" srcId="{16438239-E157-464D-B386-F812732441F4}" destId="{E411CFB0-0EF8-B44E-BB3A-C0029BBCE824}" srcOrd="1" destOrd="0" presId="urn:microsoft.com/office/officeart/2005/8/layout/list1"/>
    <dgm:cxn modelId="{B3EC73C2-087A-5F48-ABA6-16B692AECE18}" type="presOf" srcId="{81AD2965-FEB8-EA4D-BB41-9BF4609E4F44}" destId="{DD347F45-2C55-FB4E-A7A1-43775FA56780}" srcOrd="1" destOrd="0" presId="urn:microsoft.com/office/officeart/2005/8/layout/list1"/>
    <dgm:cxn modelId="{7243D9F4-550E-6843-89B7-9698D21A0F41}" srcId="{7DB6C7C8-A768-084B-AC3B-BC59CD2E5748}" destId="{81AD2965-FEB8-EA4D-BB41-9BF4609E4F44}" srcOrd="0" destOrd="0" parTransId="{0477297D-A3E8-1140-8AAC-8C304A2AA16E}" sibTransId="{4C3A0E84-0BB6-344A-BB06-C87BBFBAAC0A}"/>
    <dgm:cxn modelId="{7713EFF7-C481-C044-ACD2-AC453737A0D6}" type="presOf" srcId="{B8987E9F-46B8-0E4F-B8BF-F6670BD3AD8D}" destId="{267DDFD0-D312-2D40-BBBB-C2B8A448AD60}" srcOrd="0" destOrd="0" presId="urn:microsoft.com/office/officeart/2005/8/layout/list1"/>
    <dgm:cxn modelId="{99627517-E030-034A-8E75-0CF4F0909330}" type="presParOf" srcId="{7D16D7EB-DD71-EF45-97FF-31AEDA3EDDD0}" destId="{11957F73-1FC6-2745-A8B6-E213B70CE01E}" srcOrd="0" destOrd="0" presId="urn:microsoft.com/office/officeart/2005/8/layout/list1"/>
    <dgm:cxn modelId="{D64642B8-B47E-3A48-ACCC-F72A278E0DC9}" type="presParOf" srcId="{11957F73-1FC6-2745-A8B6-E213B70CE01E}" destId="{3F93DB77-9951-3144-83EA-C675F3621572}" srcOrd="0" destOrd="0" presId="urn:microsoft.com/office/officeart/2005/8/layout/list1"/>
    <dgm:cxn modelId="{2D6CBCB9-8771-F845-A8A4-0BADD2C9071B}" type="presParOf" srcId="{11957F73-1FC6-2745-A8B6-E213B70CE01E}" destId="{DD347F45-2C55-FB4E-A7A1-43775FA56780}" srcOrd="1" destOrd="0" presId="urn:microsoft.com/office/officeart/2005/8/layout/list1"/>
    <dgm:cxn modelId="{82471BC5-339F-F44D-BBA0-DD4E7F4E4632}" type="presParOf" srcId="{7D16D7EB-DD71-EF45-97FF-31AEDA3EDDD0}" destId="{FAD773C9-0F6A-9A41-AFE6-3B310665779B}" srcOrd="1" destOrd="0" presId="urn:microsoft.com/office/officeart/2005/8/layout/list1"/>
    <dgm:cxn modelId="{730851AD-BC49-D746-AFCD-90B51A749569}" type="presParOf" srcId="{7D16D7EB-DD71-EF45-97FF-31AEDA3EDDD0}" destId="{CD5430FA-E8CA-3343-A963-2544A916DBE9}" srcOrd="2" destOrd="0" presId="urn:microsoft.com/office/officeart/2005/8/layout/list1"/>
    <dgm:cxn modelId="{33DCB555-F496-034C-B33C-C2500AFB0E2C}" type="presParOf" srcId="{7D16D7EB-DD71-EF45-97FF-31AEDA3EDDD0}" destId="{C3F50F55-DD77-E84E-8AC1-5B5D4C5DEB09}" srcOrd="3" destOrd="0" presId="urn:microsoft.com/office/officeart/2005/8/layout/list1"/>
    <dgm:cxn modelId="{63181F48-B589-D847-845B-ECAFA23A561A}" type="presParOf" srcId="{7D16D7EB-DD71-EF45-97FF-31AEDA3EDDD0}" destId="{253E1EAA-E4A8-D446-9564-78F5BCC65E56}" srcOrd="4" destOrd="0" presId="urn:microsoft.com/office/officeart/2005/8/layout/list1"/>
    <dgm:cxn modelId="{3E8BF194-0851-8342-8522-D1A0AACEC338}" type="presParOf" srcId="{253E1EAA-E4A8-D446-9564-78F5BCC65E56}" destId="{267DDFD0-D312-2D40-BBBB-C2B8A448AD60}" srcOrd="0" destOrd="0" presId="urn:microsoft.com/office/officeart/2005/8/layout/list1"/>
    <dgm:cxn modelId="{E24DBC88-6258-F04D-A53B-1970ECCD8AF7}" type="presParOf" srcId="{253E1EAA-E4A8-D446-9564-78F5BCC65E56}" destId="{09D6226A-A427-E04A-AC5D-7CDCAB90AAE3}" srcOrd="1" destOrd="0" presId="urn:microsoft.com/office/officeart/2005/8/layout/list1"/>
    <dgm:cxn modelId="{56C829C1-DFD2-B84B-9973-BA2174B87BFA}" type="presParOf" srcId="{7D16D7EB-DD71-EF45-97FF-31AEDA3EDDD0}" destId="{D8A5D0C1-7319-F74D-9EFA-2F4D70D531D6}" srcOrd="5" destOrd="0" presId="urn:microsoft.com/office/officeart/2005/8/layout/list1"/>
    <dgm:cxn modelId="{E7D11E43-B5EF-C240-B58E-E7D8F87FC611}" type="presParOf" srcId="{7D16D7EB-DD71-EF45-97FF-31AEDA3EDDD0}" destId="{B5641A08-6AC6-524D-861C-0E9567E99CDA}" srcOrd="6" destOrd="0" presId="urn:microsoft.com/office/officeart/2005/8/layout/list1"/>
    <dgm:cxn modelId="{1EC8AFB2-F0F7-B548-AFAE-1725065A3B48}" type="presParOf" srcId="{7D16D7EB-DD71-EF45-97FF-31AEDA3EDDD0}" destId="{A57C55F4-1848-9540-8994-E740DD5084A5}" srcOrd="7" destOrd="0" presId="urn:microsoft.com/office/officeart/2005/8/layout/list1"/>
    <dgm:cxn modelId="{69450A63-4670-4B43-A610-BE4F21CED5CB}" type="presParOf" srcId="{7D16D7EB-DD71-EF45-97FF-31AEDA3EDDD0}" destId="{ADBCD2A9-7BCC-2142-B5BE-0A599880DCA6}" srcOrd="8" destOrd="0" presId="urn:microsoft.com/office/officeart/2005/8/layout/list1"/>
    <dgm:cxn modelId="{7A8C4B26-9AD8-B646-AB71-298F070AD37B}" type="presParOf" srcId="{ADBCD2A9-7BCC-2142-B5BE-0A599880DCA6}" destId="{BBAE1925-5A9F-634E-BA80-829047115D92}" srcOrd="0" destOrd="0" presId="urn:microsoft.com/office/officeart/2005/8/layout/list1"/>
    <dgm:cxn modelId="{DE50BAE7-4507-374D-889B-8688B7CD2C26}" type="presParOf" srcId="{ADBCD2A9-7BCC-2142-B5BE-0A599880DCA6}" destId="{E411CFB0-0EF8-B44E-BB3A-C0029BBCE824}" srcOrd="1" destOrd="0" presId="urn:microsoft.com/office/officeart/2005/8/layout/list1"/>
    <dgm:cxn modelId="{6026F336-9CC5-0940-9D5C-EBA80593C4AF}" type="presParOf" srcId="{7D16D7EB-DD71-EF45-97FF-31AEDA3EDDD0}" destId="{AA8B4AFF-2D63-9B46-B03D-BE851F29CB00}" srcOrd="9" destOrd="0" presId="urn:microsoft.com/office/officeart/2005/8/layout/list1"/>
    <dgm:cxn modelId="{9CD47AA9-741B-6B40-AB2D-401DB8F24F20}" type="presParOf" srcId="{7D16D7EB-DD71-EF45-97FF-31AEDA3EDDD0}" destId="{992F33DB-E804-724B-A92C-853F9A4320A9}"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CE1D0EB-4BB4-4043-8068-BF34E067B5C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400B30F-9686-4122-B05A-1E761C694E10}">
      <dgm:prSet/>
      <dgm:spPr/>
      <dgm:t>
        <a:bodyPr/>
        <a:lstStyle/>
        <a:p>
          <a:r>
            <a:rPr lang="uk-UA" dirty="0"/>
            <a:t>Питання аудиту є основою для структурування даних та інформації. Це допомагає аудиторам упорядкувати дані та зосередитися на їх аналіз. </a:t>
          </a:r>
          <a:endParaRPr lang="en-US" dirty="0"/>
        </a:p>
      </dgm:t>
    </dgm:pt>
    <dgm:pt modelId="{74FAA0E3-F71A-4B7E-8A66-02FE1A1C03B7}" type="parTrans" cxnId="{652E14D1-ECA3-479B-80C5-89A5F4529F87}">
      <dgm:prSet/>
      <dgm:spPr/>
      <dgm:t>
        <a:bodyPr/>
        <a:lstStyle/>
        <a:p>
          <a:endParaRPr lang="en-US"/>
        </a:p>
      </dgm:t>
    </dgm:pt>
    <dgm:pt modelId="{443A0685-3C4A-4C69-864A-8C3918ED483B}" type="sibTrans" cxnId="{652E14D1-ECA3-479B-80C5-89A5F4529F87}">
      <dgm:prSet/>
      <dgm:spPr/>
      <dgm:t>
        <a:bodyPr/>
        <a:lstStyle/>
        <a:p>
          <a:endParaRPr lang="en-US"/>
        </a:p>
      </dgm:t>
    </dgm:pt>
    <dgm:pt modelId="{C1789BDC-2A4F-4568-A853-D7108FE3F560}">
      <dgm:prSet/>
      <dgm:spPr/>
      <dgm:t>
        <a:bodyPr/>
        <a:lstStyle/>
        <a:p>
          <a:r>
            <a:rPr lang="uk-UA"/>
            <a:t>Наступний крок – групування інформації та даних у ці категорії.</a:t>
          </a:r>
          <a:endParaRPr lang="en-US"/>
        </a:p>
      </dgm:t>
    </dgm:pt>
    <dgm:pt modelId="{EB656762-F032-4651-A384-AD76942AC347}" type="parTrans" cxnId="{0D98CBE0-19B0-40AC-96D9-6C94FF578676}">
      <dgm:prSet/>
      <dgm:spPr/>
      <dgm:t>
        <a:bodyPr/>
        <a:lstStyle/>
        <a:p>
          <a:endParaRPr lang="en-US"/>
        </a:p>
      </dgm:t>
    </dgm:pt>
    <dgm:pt modelId="{5BF63A7A-64B3-467A-9FB8-947DACC8058D}" type="sibTrans" cxnId="{0D98CBE0-19B0-40AC-96D9-6C94FF578676}">
      <dgm:prSet/>
      <dgm:spPr/>
      <dgm:t>
        <a:bodyPr/>
        <a:lstStyle/>
        <a:p>
          <a:endParaRPr lang="en-US"/>
        </a:p>
      </dgm:t>
    </dgm:pt>
    <dgm:pt modelId="{EA4C53E3-7E4C-4211-BD06-CD62A70905AE}">
      <dgm:prSet/>
      <dgm:spPr/>
      <dgm:t>
        <a:bodyPr/>
        <a:lstStyle/>
        <a:p>
          <a:r>
            <a:rPr lang="uk-UA"/>
            <a:t>Аудитор має працювати систематично і ретельно при інтерпретації зібраних даних. Комбінуючи кілька джерел даних, методів та аналізів, аудитори долають упередженість, яка може виникнути від використання одного джерела інформації. Результат, який підтверджується різними типами даних, набагато переконливіший. </a:t>
          </a:r>
          <a:endParaRPr lang="en-US"/>
        </a:p>
      </dgm:t>
    </dgm:pt>
    <dgm:pt modelId="{8873CB24-15F7-4C11-9C90-B528E0B8C2CC}" type="parTrans" cxnId="{13BA1492-4CC5-4E95-9A46-9A583952B320}">
      <dgm:prSet/>
      <dgm:spPr/>
      <dgm:t>
        <a:bodyPr/>
        <a:lstStyle/>
        <a:p>
          <a:endParaRPr lang="en-US"/>
        </a:p>
      </dgm:t>
    </dgm:pt>
    <dgm:pt modelId="{84E9265F-711D-478F-9D1E-84CCE63D9A52}" type="sibTrans" cxnId="{13BA1492-4CC5-4E95-9A46-9A583952B320}">
      <dgm:prSet/>
      <dgm:spPr/>
      <dgm:t>
        <a:bodyPr/>
        <a:lstStyle/>
        <a:p>
          <a:endParaRPr lang="en-US"/>
        </a:p>
      </dgm:t>
    </dgm:pt>
    <dgm:pt modelId="{6C718DC9-A31A-42AE-8BDD-F2C2E650FC82}" type="pres">
      <dgm:prSet presAssocID="{FCE1D0EB-4BB4-4043-8068-BF34E067B5C2}" presName="linear" presStyleCnt="0">
        <dgm:presLayoutVars>
          <dgm:animLvl val="lvl"/>
          <dgm:resizeHandles val="exact"/>
        </dgm:presLayoutVars>
      </dgm:prSet>
      <dgm:spPr/>
    </dgm:pt>
    <dgm:pt modelId="{CF962010-740A-4C67-8959-8FEEFA1FD835}" type="pres">
      <dgm:prSet presAssocID="{8400B30F-9686-4122-B05A-1E761C694E10}" presName="parentText" presStyleLbl="node1" presStyleIdx="0" presStyleCnt="3">
        <dgm:presLayoutVars>
          <dgm:chMax val="0"/>
          <dgm:bulletEnabled val="1"/>
        </dgm:presLayoutVars>
      </dgm:prSet>
      <dgm:spPr/>
    </dgm:pt>
    <dgm:pt modelId="{A53BE0AD-7CAD-4A27-BEF9-C72FA77C5FC4}" type="pres">
      <dgm:prSet presAssocID="{443A0685-3C4A-4C69-864A-8C3918ED483B}" presName="spacer" presStyleCnt="0"/>
      <dgm:spPr/>
    </dgm:pt>
    <dgm:pt modelId="{26B9FF50-F647-4ED4-BF0F-F90EA75B8A53}" type="pres">
      <dgm:prSet presAssocID="{C1789BDC-2A4F-4568-A853-D7108FE3F560}" presName="parentText" presStyleLbl="node1" presStyleIdx="1" presStyleCnt="3">
        <dgm:presLayoutVars>
          <dgm:chMax val="0"/>
          <dgm:bulletEnabled val="1"/>
        </dgm:presLayoutVars>
      </dgm:prSet>
      <dgm:spPr/>
    </dgm:pt>
    <dgm:pt modelId="{17DE8E2A-FB85-4A2A-A7A0-F9C63B198D8A}" type="pres">
      <dgm:prSet presAssocID="{5BF63A7A-64B3-467A-9FB8-947DACC8058D}" presName="spacer" presStyleCnt="0"/>
      <dgm:spPr/>
    </dgm:pt>
    <dgm:pt modelId="{CA1FE4F9-16EC-4AC8-B22C-68E983C086B9}" type="pres">
      <dgm:prSet presAssocID="{EA4C53E3-7E4C-4211-BD06-CD62A70905AE}" presName="parentText" presStyleLbl="node1" presStyleIdx="2" presStyleCnt="3">
        <dgm:presLayoutVars>
          <dgm:chMax val="0"/>
          <dgm:bulletEnabled val="1"/>
        </dgm:presLayoutVars>
      </dgm:prSet>
      <dgm:spPr/>
    </dgm:pt>
  </dgm:ptLst>
  <dgm:cxnLst>
    <dgm:cxn modelId="{464E4C11-9E4C-470B-8939-737CB71FD711}" type="presOf" srcId="{8400B30F-9686-4122-B05A-1E761C694E10}" destId="{CF962010-740A-4C67-8959-8FEEFA1FD835}" srcOrd="0" destOrd="0" presId="urn:microsoft.com/office/officeart/2005/8/layout/vList2"/>
    <dgm:cxn modelId="{FC0E9D59-0622-408F-BD1F-FCE6101BDC77}" type="presOf" srcId="{C1789BDC-2A4F-4568-A853-D7108FE3F560}" destId="{26B9FF50-F647-4ED4-BF0F-F90EA75B8A53}" srcOrd="0" destOrd="0" presId="urn:microsoft.com/office/officeart/2005/8/layout/vList2"/>
    <dgm:cxn modelId="{2F34888D-9FC7-4926-9277-55B7E877542D}" type="presOf" srcId="{FCE1D0EB-4BB4-4043-8068-BF34E067B5C2}" destId="{6C718DC9-A31A-42AE-8BDD-F2C2E650FC82}" srcOrd="0" destOrd="0" presId="urn:microsoft.com/office/officeart/2005/8/layout/vList2"/>
    <dgm:cxn modelId="{13BA1492-4CC5-4E95-9A46-9A583952B320}" srcId="{FCE1D0EB-4BB4-4043-8068-BF34E067B5C2}" destId="{EA4C53E3-7E4C-4211-BD06-CD62A70905AE}" srcOrd="2" destOrd="0" parTransId="{8873CB24-15F7-4C11-9C90-B528E0B8C2CC}" sibTransId="{84E9265F-711D-478F-9D1E-84CCE63D9A52}"/>
    <dgm:cxn modelId="{652E14D1-ECA3-479B-80C5-89A5F4529F87}" srcId="{FCE1D0EB-4BB4-4043-8068-BF34E067B5C2}" destId="{8400B30F-9686-4122-B05A-1E761C694E10}" srcOrd="0" destOrd="0" parTransId="{74FAA0E3-F71A-4B7E-8A66-02FE1A1C03B7}" sibTransId="{443A0685-3C4A-4C69-864A-8C3918ED483B}"/>
    <dgm:cxn modelId="{0D98CBE0-19B0-40AC-96D9-6C94FF578676}" srcId="{FCE1D0EB-4BB4-4043-8068-BF34E067B5C2}" destId="{C1789BDC-2A4F-4568-A853-D7108FE3F560}" srcOrd="1" destOrd="0" parTransId="{EB656762-F032-4651-A384-AD76942AC347}" sibTransId="{5BF63A7A-64B3-467A-9FB8-947DACC8058D}"/>
    <dgm:cxn modelId="{25785AF9-8519-4532-85A7-4F45A3DA9F9B}" type="presOf" srcId="{EA4C53E3-7E4C-4211-BD06-CD62A70905AE}" destId="{CA1FE4F9-16EC-4AC8-B22C-68E983C086B9}" srcOrd="0" destOrd="0" presId="urn:microsoft.com/office/officeart/2005/8/layout/vList2"/>
    <dgm:cxn modelId="{56B41135-FD3E-4BAC-ADD5-5782621EA01F}" type="presParOf" srcId="{6C718DC9-A31A-42AE-8BDD-F2C2E650FC82}" destId="{CF962010-740A-4C67-8959-8FEEFA1FD835}" srcOrd="0" destOrd="0" presId="urn:microsoft.com/office/officeart/2005/8/layout/vList2"/>
    <dgm:cxn modelId="{456C51FF-5F49-48BB-BADC-3450E1FB108F}" type="presParOf" srcId="{6C718DC9-A31A-42AE-8BDD-F2C2E650FC82}" destId="{A53BE0AD-7CAD-4A27-BEF9-C72FA77C5FC4}" srcOrd="1" destOrd="0" presId="urn:microsoft.com/office/officeart/2005/8/layout/vList2"/>
    <dgm:cxn modelId="{BF4FC409-B39F-47CE-BDB8-B245B24DA9A3}" type="presParOf" srcId="{6C718DC9-A31A-42AE-8BDD-F2C2E650FC82}" destId="{26B9FF50-F647-4ED4-BF0F-F90EA75B8A53}" srcOrd="2" destOrd="0" presId="urn:microsoft.com/office/officeart/2005/8/layout/vList2"/>
    <dgm:cxn modelId="{FA8F3F30-451B-4ABE-8B0E-1BF8F293BF7D}" type="presParOf" srcId="{6C718DC9-A31A-42AE-8BDD-F2C2E650FC82}" destId="{17DE8E2A-FB85-4A2A-A7A0-F9C63B198D8A}" srcOrd="3" destOrd="0" presId="urn:microsoft.com/office/officeart/2005/8/layout/vList2"/>
    <dgm:cxn modelId="{B884B01A-3B9D-496D-B22B-BB99A61EDBC0}" type="presParOf" srcId="{6C718DC9-A31A-42AE-8BDD-F2C2E650FC82}" destId="{CA1FE4F9-16EC-4AC8-B22C-68E983C086B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8EDDDAA-26DF-44EF-909B-4E24AAFE15C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3214384-9566-4787-A1AA-D5E8128E9A28}">
      <dgm:prSet/>
      <dgm:spPr/>
      <dgm:t>
        <a:bodyPr/>
        <a:lstStyle/>
        <a:p>
          <a:r>
            <a:rPr lang="uk-UA" dirty="0"/>
            <a:t>Цей підхід до структурування інформації передбачає встановлення взаємозв’язків всередині та між аудиторськими запитаннями. Для цього міжнародні практики проведення аудиту діяльності (ефективності) рекомендують використовувати різні підходи, наприклад, «карту думок», «діаграму риб’ячої кістки» або організаційну структуру. </a:t>
          </a:r>
          <a:endParaRPr lang="en-US" dirty="0"/>
        </a:p>
      </dgm:t>
    </dgm:pt>
    <dgm:pt modelId="{FE383A36-14DB-4032-899B-0249311B73E3}" type="parTrans" cxnId="{B02FBFAB-E5BF-4818-8B4E-E6E8A837F4F6}">
      <dgm:prSet/>
      <dgm:spPr/>
      <dgm:t>
        <a:bodyPr/>
        <a:lstStyle/>
        <a:p>
          <a:endParaRPr lang="en-US"/>
        </a:p>
      </dgm:t>
    </dgm:pt>
    <dgm:pt modelId="{A5D4E962-EA19-47AB-BA5F-B34511A97F9E}" type="sibTrans" cxnId="{B02FBFAB-E5BF-4818-8B4E-E6E8A837F4F6}">
      <dgm:prSet/>
      <dgm:spPr/>
      <dgm:t>
        <a:bodyPr/>
        <a:lstStyle/>
        <a:p>
          <a:endParaRPr lang="en-US"/>
        </a:p>
      </dgm:t>
    </dgm:pt>
    <dgm:pt modelId="{27870E2E-DD42-4E9E-9015-F88D6CDE4567}">
      <dgm:prSet/>
      <dgm:spPr/>
      <dgm:t>
        <a:bodyPr/>
        <a:lstStyle/>
        <a:p>
          <a:r>
            <a:rPr lang="uk-UA"/>
            <a:t>Найбільш поширеним підходом в аудиті залишається організаційна структура, яку аудитори часто використовують для побудови «дерева проблем», або «дерева отриманих доказів».</a:t>
          </a:r>
          <a:endParaRPr lang="en-US"/>
        </a:p>
      </dgm:t>
    </dgm:pt>
    <dgm:pt modelId="{32395AFE-7E9B-4CF7-855A-A79D1E1FA088}" type="parTrans" cxnId="{801E0480-F042-474B-ABE3-5288A7710E29}">
      <dgm:prSet/>
      <dgm:spPr/>
      <dgm:t>
        <a:bodyPr/>
        <a:lstStyle/>
        <a:p>
          <a:endParaRPr lang="en-US"/>
        </a:p>
      </dgm:t>
    </dgm:pt>
    <dgm:pt modelId="{BE90D818-DB1E-4058-94A9-4C31151E923F}" type="sibTrans" cxnId="{801E0480-F042-474B-ABE3-5288A7710E29}">
      <dgm:prSet/>
      <dgm:spPr/>
      <dgm:t>
        <a:bodyPr/>
        <a:lstStyle/>
        <a:p>
          <a:endParaRPr lang="en-US"/>
        </a:p>
      </dgm:t>
    </dgm:pt>
    <dgm:pt modelId="{D5B62858-D504-4C78-9C30-87ECA8677E51}">
      <dgm:prSet/>
      <dgm:spPr/>
      <dgm:t>
        <a:bodyPr/>
        <a:lstStyle/>
        <a:p>
          <a:r>
            <a:rPr lang="uk-UA"/>
            <a:t>Організаційна структура допомагає продемонструвати як взаємопов’язані докази між собою та як доповнюють один одного. Організаційна структура також дозволяє відобразити структуру ієрархії даних, що допомагає відтворити причино-наслідкові зв’язки.</a:t>
          </a:r>
          <a:r>
            <a:rPr lang="en-US"/>
            <a:t> </a:t>
          </a:r>
        </a:p>
      </dgm:t>
    </dgm:pt>
    <dgm:pt modelId="{0BEB2551-BA74-4830-B7B7-C42C7EF8C047}" type="parTrans" cxnId="{CEB01A93-F84A-4899-A75F-2C25A8FC896F}">
      <dgm:prSet/>
      <dgm:spPr/>
      <dgm:t>
        <a:bodyPr/>
        <a:lstStyle/>
        <a:p>
          <a:endParaRPr lang="en-US"/>
        </a:p>
      </dgm:t>
    </dgm:pt>
    <dgm:pt modelId="{599C9930-C4C8-4AEA-ADED-2740767F8519}" type="sibTrans" cxnId="{CEB01A93-F84A-4899-A75F-2C25A8FC896F}">
      <dgm:prSet/>
      <dgm:spPr/>
      <dgm:t>
        <a:bodyPr/>
        <a:lstStyle/>
        <a:p>
          <a:endParaRPr lang="en-US"/>
        </a:p>
      </dgm:t>
    </dgm:pt>
    <dgm:pt modelId="{820F3582-61A9-4E94-825D-604FEE15FCF0}" type="pres">
      <dgm:prSet presAssocID="{E8EDDDAA-26DF-44EF-909B-4E24AAFE15C9}" presName="linear" presStyleCnt="0">
        <dgm:presLayoutVars>
          <dgm:animLvl val="lvl"/>
          <dgm:resizeHandles val="exact"/>
        </dgm:presLayoutVars>
      </dgm:prSet>
      <dgm:spPr/>
    </dgm:pt>
    <dgm:pt modelId="{16BFCF44-244F-4325-A1F5-9FC6670407B2}" type="pres">
      <dgm:prSet presAssocID="{93214384-9566-4787-A1AA-D5E8128E9A28}" presName="parentText" presStyleLbl="node1" presStyleIdx="0" presStyleCnt="3">
        <dgm:presLayoutVars>
          <dgm:chMax val="0"/>
          <dgm:bulletEnabled val="1"/>
        </dgm:presLayoutVars>
      </dgm:prSet>
      <dgm:spPr/>
    </dgm:pt>
    <dgm:pt modelId="{9194EDE5-DEAF-4FD1-89B3-1CCC2809E891}" type="pres">
      <dgm:prSet presAssocID="{A5D4E962-EA19-47AB-BA5F-B34511A97F9E}" presName="spacer" presStyleCnt="0"/>
      <dgm:spPr/>
    </dgm:pt>
    <dgm:pt modelId="{330230C9-5014-4B0A-962B-2699436B71AA}" type="pres">
      <dgm:prSet presAssocID="{27870E2E-DD42-4E9E-9015-F88D6CDE4567}" presName="parentText" presStyleLbl="node1" presStyleIdx="1" presStyleCnt="3">
        <dgm:presLayoutVars>
          <dgm:chMax val="0"/>
          <dgm:bulletEnabled val="1"/>
        </dgm:presLayoutVars>
      </dgm:prSet>
      <dgm:spPr/>
    </dgm:pt>
    <dgm:pt modelId="{6142409A-F289-4FC4-AE18-E5AEB1337323}" type="pres">
      <dgm:prSet presAssocID="{BE90D818-DB1E-4058-94A9-4C31151E923F}" presName="spacer" presStyleCnt="0"/>
      <dgm:spPr/>
    </dgm:pt>
    <dgm:pt modelId="{C8FFD8CA-F5AF-4217-B308-38BA8A36AD95}" type="pres">
      <dgm:prSet presAssocID="{D5B62858-D504-4C78-9C30-87ECA8677E51}" presName="parentText" presStyleLbl="node1" presStyleIdx="2" presStyleCnt="3">
        <dgm:presLayoutVars>
          <dgm:chMax val="0"/>
          <dgm:bulletEnabled val="1"/>
        </dgm:presLayoutVars>
      </dgm:prSet>
      <dgm:spPr/>
    </dgm:pt>
  </dgm:ptLst>
  <dgm:cxnLst>
    <dgm:cxn modelId="{778B2B34-668B-4A7A-8D57-513D7027FAF0}" type="presOf" srcId="{D5B62858-D504-4C78-9C30-87ECA8677E51}" destId="{C8FFD8CA-F5AF-4217-B308-38BA8A36AD95}" srcOrd="0" destOrd="0" presId="urn:microsoft.com/office/officeart/2005/8/layout/vList2"/>
    <dgm:cxn modelId="{801E0480-F042-474B-ABE3-5288A7710E29}" srcId="{E8EDDDAA-26DF-44EF-909B-4E24AAFE15C9}" destId="{27870E2E-DD42-4E9E-9015-F88D6CDE4567}" srcOrd="1" destOrd="0" parTransId="{32395AFE-7E9B-4CF7-855A-A79D1E1FA088}" sibTransId="{BE90D818-DB1E-4058-94A9-4C31151E923F}"/>
    <dgm:cxn modelId="{A1309480-A4B3-460E-AD92-FB08C0DB7A11}" type="presOf" srcId="{93214384-9566-4787-A1AA-D5E8128E9A28}" destId="{16BFCF44-244F-4325-A1F5-9FC6670407B2}" srcOrd="0" destOrd="0" presId="urn:microsoft.com/office/officeart/2005/8/layout/vList2"/>
    <dgm:cxn modelId="{CEB01A93-F84A-4899-A75F-2C25A8FC896F}" srcId="{E8EDDDAA-26DF-44EF-909B-4E24AAFE15C9}" destId="{D5B62858-D504-4C78-9C30-87ECA8677E51}" srcOrd="2" destOrd="0" parTransId="{0BEB2551-BA74-4830-B7B7-C42C7EF8C047}" sibTransId="{599C9930-C4C8-4AEA-ADED-2740767F8519}"/>
    <dgm:cxn modelId="{B02FBFAB-E5BF-4818-8B4E-E6E8A837F4F6}" srcId="{E8EDDDAA-26DF-44EF-909B-4E24AAFE15C9}" destId="{93214384-9566-4787-A1AA-D5E8128E9A28}" srcOrd="0" destOrd="0" parTransId="{FE383A36-14DB-4032-899B-0249311B73E3}" sibTransId="{A5D4E962-EA19-47AB-BA5F-B34511A97F9E}"/>
    <dgm:cxn modelId="{B6C65BE3-94F4-4DCB-B2E8-C4233C189520}" type="presOf" srcId="{E8EDDDAA-26DF-44EF-909B-4E24AAFE15C9}" destId="{820F3582-61A9-4E94-825D-604FEE15FCF0}" srcOrd="0" destOrd="0" presId="urn:microsoft.com/office/officeart/2005/8/layout/vList2"/>
    <dgm:cxn modelId="{35E1E8FB-BD23-4F1D-9C55-C26E87EB7E8B}" type="presOf" srcId="{27870E2E-DD42-4E9E-9015-F88D6CDE4567}" destId="{330230C9-5014-4B0A-962B-2699436B71AA}" srcOrd="0" destOrd="0" presId="urn:microsoft.com/office/officeart/2005/8/layout/vList2"/>
    <dgm:cxn modelId="{C20F6CC2-B5F4-4D40-9D8B-A652419506DE}" type="presParOf" srcId="{820F3582-61A9-4E94-825D-604FEE15FCF0}" destId="{16BFCF44-244F-4325-A1F5-9FC6670407B2}" srcOrd="0" destOrd="0" presId="urn:microsoft.com/office/officeart/2005/8/layout/vList2"/>
    <dgm:cxn modelId="{5465C57D-B46A-40AC-947E-AFAF892EE3AC}" type="presParOf" srcId="{820F3582-61A9-4E94-825D-604FEE15FCF0}" destId="{9194EDE5-DEAF-4FD1-89B3-1CCC2809E891}" srcOrd="1" destOrd="0" presId="urn:microsoft.com/office/officeart/2005/8/layout/vList2"/>
    <dgm:cxn modelId="{2ED02EB6-2236-4FEB-B8D0-E90DCE6AA28F}" type="presParOf" srcId="{820F3582-61A9-4E94-825D-604FEE15FCF0}" destId="{330230C9-5014-4B0A-962B-2699436B71AA}" srcOrd="2" destOrd="0" presId="urn:microsoft.com/office/officeart/2005/8/layout/vList2"/>
    <dgm:cxn modelId="{B71716ED-0504-4A2C-A679-15BCBC999D4E}" type="presParOf" srcId="{820F3582-61A9-4E94-825D-604FEE15FCF0}" destId="{6142409A-F289-4FC4-AE18-E5AEB1337323}" srcOrd="3" destOrd="0" presId="urn:microsoft.com/office/officeart/2005/8/layout/vList2"/>
    <dgm:cxn modelId="{0B6AADEF-1787-4BFC-9EEB-FE7F8E6FFEA2}" type="presParOf" srcId="{820F3582-61A9-4E94-825D-604FEE15FCF0}" destId="{C8FFD8CA-F5AF-4217-B308-38BA8A36AD9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837346C-61F7-4D02-BA6C-FF8359395F8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8ED8248-942B-4773-BC3A-640B3AA69421}">
      <dgm:prSet/>
      <dgm:spPr/>
      <dgm:t>
        <a:bodyPr/>
        <a:lstStyle/>
        <a:p>
          <a:r>
            <a:rPr lang="uk-UA"/>
            <a:t>Цей підхід використовується у тому випадку, коли вся аудиторська група, працівники Рахункової палати (не залучені до аудиту) та керівництво збираються для обговорення доказової бази. </a:t>
          </a:r>
          <a:endParaRPr lang="en-US"/>
        </a:p>
      </dgm:t>
    </dgm:pt>
    <dgm:pt modelId="{A49E3128-A7D2-41AA-AEAE-59FBA00C692D}" type="parTrans" cxnId="{ADF874D1-455D-40D5-8D66-1806F22BFA80}">
      <dgm:prSet/>
      <dgm:spPr/>
      <dgm:t>
        <a:bodyPr/>
        <a:lstStyle/>
        <a:p>
          <a:endParaRPr lang="en-US"/>
        </a:p>
      </dgm:t>
    </dgm:pt>
    <dgm:pt modelId="{BADD7A65-37B7-4808-A134-0C5100FCBAF3}" type="sibTrans" cxnId="{ADF874D1-455D-40D5-8D66-1806F22BFA80}">
      <dgm:prSet/>
      <dgm:spPr/>
      <dgm:t>
        <a:bodyPr/>
        <a:lstStyle/>
        <a:p>
          <a:endParaRPr lang="en-US"/>
        </a:p>
      </dgm:t>
    </dgm:pt>
    <dgm:pt modelId="{BEC49103-5294-4AC5-AF62-33647CD74C08}">
      <dgm:prSet/>
      <dgm:spPr/>
      <dgm:t>
        <a:bodyPr/>
        <a:lstStyle/>
        <a:p>
          <a:r>
            <a:rPr lang="uk-UA"/>
            <a:t>За допомогою медіатора, роль якого може виконувати один із аудиторів, аудиторська група обговорює визначені питання аудиту та зібрані докази, які відповідають кожному з цих питань. </a:t>
          </a:r>
          <a:endParaRPr lang="en-US"/>
        </a:p>
      </dgm:t>
    </dgm:pt>
    <dgm:pt modelId="{FC87EEBB-CD90-409E-9614-287AF4B651C6}" type="parTrans" cxnId="{0058EDBB-F933-476B-A609-6A188898D331}">
      <dgm:prSet/>
      <dgm:spPr/>
      <dgm:t>
        <a:bodyPr/>
        <a:lstStyle/>
        <a:p>
          <a:endParaRPr lang="en-US"/>
        </a:p>
      </dgm:t>
    </dgm:pt>
    <dgm:pt modelId="{DC327F3E-1234-45B8-AC53-0C87B141470C}" type="sibTrans" cxnId="{0058EDBB-F933-476B-A609-6A188898D331}">
      <dgm:prSet/>
      <dgm:spPr/>
      <dgm:t>
        <a:bodyPr/>
        <a:lstStyle/>
        <a:p>
          <a:endParaRPr lang="en-US"/>
        </a:p>
      </dgm:t>
    </dgm:pt>
    <dgm:pt modelId="{800F3A37-ECE3-455E-95F6-D33107818B87}">
      <dgm:prSet/>
      <dgm:spPr/>
      <dgm:t>
        <a:bodyPr/>
        <a:lstStyle/>
        <a:p>
          <a:r>
            <a:rPr lang="uk-UA"/>
            <a:t>Потім аудиторська група візуально відображає докази, використовуючи наклейки на стіні або за допомогою комп’ютера, щоб усі учасники обговорення могли побачити вагомість доказів і те, які теми розвиваються з цих доказів. Протягом певного періоду часу учасники обговорюють доказову базу, запитання аудиту та взаємозв’язки між ними.</a:t>
          </a:r>
          <a:endParaRPr lang="en-US"/>
        </a:p>
      </dgm:t>
    </dgm:pt>
    <dgm:pt modelId="{D34619C4-A3CA-4F9C-BBDF-9313EA4B3E82}" type="parTrans" cxnId="{B583F299-AAA9-4DB9-A21A-182A52ACDBAC}">
      <dgm:prSet/>
      <dgm:spPr/>
      <dgm:t>
        <a:bodyPr/>
        <a:lstStyle/>
        <a:p>
          <a:endParaRPr lang="en-US"/>
        </a:p>
      </dgm:t>
    </dgm:pt>
    <dgm:pt modelId="{E4F79126-0756-43BD-8B3D-7F6212868F14}" type="sibTrans" cxnId="{B583F299-AAA9-4DB9-A21A-182A52ACDBAC}">
      <dgm:prSet/>
      <dgm:spPr/>
      <dgm:t>
        <a:bodyPr/>
        <a:lstStyle/>
        <a:p>
          <a:endParaRPr lang="en-US"/>
        </a:p>
      </dgm:t>
    </dgm:pt>
    <dgm:pt modelId="{0C55222A-28DB-4068-A737-1D084632D894}" type="pres">
      <dgm:prSet presAssocID="{9837346C-61F7-4D02-BA6C-FF8359395F86}" presName="linear" presStyleCnt="0">
        <dgm:presLayoutVars>
          <dgm:animLvl val="lvl"/>
          <dgm:resizeHandles val="exact"/>
        </dgm:presLayoutVars>
      </dgm:prSet>
      <dgm:spPr/>
    </dgm:pt>
    <dgm:pt modelId="{AAACDCF8-E598-4372-8BE5-C6C1FB77CB29}" type="pres">
      <dgm:prSet presAssocID="{38ED8248-942B-4773-BC3A-640B3AA69421}" presName="parentText" presStyleLbl="node1" presStyleIdx="0" presStyleCnt="3">
        <dgm:presLayoutVars>
          <dgm:chMax val="0"/>
          <dgm:bulletEnabled val="1"/>
        </dgm:presLayoutVars>
      </dgm:prSet>
      <dgm:spPr/>
    </dgm:pt>
    <dgm:pt modelId="{A410610A-3FDD-4A82-8A61-07AF04F46244}" type="pres">
      <dgm:prSet presAssocID="{BADD7A65-37B7-4808-A134-0C5100FCBAF3}" presName="spacer" presStyleCnt="0"/>
      <dgm:spPr/>
    </dgm:pt>
    <dgm:pt modelId="{BF3D1DB4-5849-4C68-B5D9-BB03133FC4C7}" type="pres">
      <dgm:prSet presAssocID="{BEC49103-5294-4AC5-AF62-33647CD74C08}" presName="parentText" presStyleLbl="node1" presStyleIdx="1" presStyleCnt="3">
        <dgm:presLayoutVars>
          <dgm:chMax val="0"/>
          <dgm:bulletEnabled val="1"/>
        </dgm:presLayoutVars>
      </dgm:prSet>
      <dgm:spPr/>
    </dgm:pt>
    <dgm:pt modelId="{70B1B9A0-C78B-4AFF-B208-0A46BE53589E}" type="pres">
      <dgm:prSet presAssocID="{DC327F3E-1234-45B8-AC53-0C87B141470C}" presName="spacer" presStyleCnt="0"/>
      <dgm:spPr/>
    </dgm:pt>
    <dgm:pt modelId="{0F3466B4-8319-4B8C-A056-1874EEB874A3}" type="pres">
      <dgm:prSet presAssocID="{800F3A37-ECE3-455E-95F6-D33107818B87}" presName="parentText" presStyleLbl="node1" presStyleIdx="2" presStyleCnt="3">
        <dgm:presLayoutVars>
          <dgm:chMax val="0"/>
          <dgm:bulletEnabled val="1"/>
        </dgm:presLayoutVars>
      </dgm:prSet>
      <dgm:spPr/>
    </dgm:pt>
  </dgm:ptLst>
  <dgm:cxnLst>
    <dgm:cxn modelId="{21B89A21-6BFB-4457-B5F1-3C0455AA3C4C}" type="presOf" srcId="{BEC49103-5294-4AC5-AF62-33647CD74C08}" destId="{BF3D1DB4-5849-4C68-B5D9-BB03133FC4C7}" srcOrd="0" destOrd="0" presId="urn:microsoft.com/office/officeart/2005/8/layout/vList2"/>
    <dgm:cxn modelId="{134FAC3F-9CE6-4105-8D0E-D8BAB86900A7}" type="presOf" srcId="{38ED8248-942B-4773-BC3A-640B3AA69421}" destId="{AAACDCF8-E598-4372-8BE5-C6C1FB77CB29}" srcOrd="0" destOrd="0" presId="urn:microsoft.com/office/officeart/2005/8/layout/vList2"/>
    <dgm:cxn modelId="{5EFCD581-F8BE-4B74-9901-6F2023B99AC7}" type="presOf" srcId="{800F3A37-ECE3-455E-95F6-D33107818B87}" destId="{0F3466B4-8319-4B8C-A056-1874EEB874A3}" srcOrd="0" destOrd="0" presId="urn:microsoft.com/office/officeart/2005/8/layout/vList2"/>
    <dgm:cxn modelId="{B583F299-AAA9-4DB9-A21A-182A52ACDBAC}" srcId="{9837346C-61F7-4D02-BA6C-FF8359395F86}" destId="{800F3A37-ECE3-455E-95F6-D33107818B87}" srcOrd="2" destOrd="0" parTransId="{D34619C4-A3CA-4F9C-BBDF-9313EA4B3E82}" sibTransId="{E4F79126-0756-43BD-8B3D-7F6212868F14}"/>
    <dgm:cxn modelId="{0058EDBB-F933-476B-A609-6A188898D331}" srcId="{9837346C-61F7-4D02-BA6C-FF8359395F86}" destId="{BEC49103-5294-4AC5-AF62-33647CD74C08}" srcOrd="1" destOrd="0" parTransId="{FC87EEBB-CD90-409E-9614-287AF4B651C6}" sibTransId="{DC327F3E-1234-45B8-AC53-0C87B141470C}"/>
    <dgm:cxn modelId="{ADF874D1-455D-40D5-8D66-1806F22BFA80}" srcId="{9837346C-61F7-4D02-BA6C-FF8359395F86}" destId="{38ED8248-942B-4773-BC3A-640B3AA69421}" srcOrd="0" destOrd="0" parTransId="{A49E3128-A7D2-41AA-AEAE-59FBA00C692D}" sibTransId="{BADD7A65-37B7-4808-A134-0C5100FCBAF3}"/>
    <dgm:cxn modelId="{80DF2ADA-351A-4388-9E5A-266831F0E8FF}" type="presOf" srcId="{9837346C-61F7-4D02-BA6C-FF8359395F86}" destId="{0C55222A-28DB-4068-A737-1D084632D894}" srcOrd="0" destOrd="0" presId="urn:microsoft.com/office/officeart/2005/8/layout/vList2"/>
    <dgm:cxn modelId="{FF87526E-1EAD-4333-BD47-18049706AD5B}" type="presParOf" srcId="{0C55222A-28DB-4068-A737-1D084632D894}" destId="{AAACDCF8-E598-4372-8BE5-C6C1FB77CB29}" srcOrd="0" destOrd="0" presId="urn:microsoft.com/office/officeart/2005/8/layout/vList2"/>
    <dgm:cxn modelId="{34D1ADB9-2D68-422F-B8D0-D18D4C21D67E}" type="presParOf" srcId="{0C55222A-28DB-4068-A737-1D084632D894}" destId="{A410610A-3FDD-4A82-8A61-07AF04F46244}" srcOrd="1" destOrd="0" presId="urn:microsoft.com/office/officeart/2005/8/layout/vList2"/>
    <dgm:cxn modelId="{3B702CB1-07BE-40AE-8683-5A98549F0EDC}" type="presParOf" srcId="{0C55222A-28DB-4068-A737-1D084632D894}" destId="{BF3D1DB4-5849-4C68-B5D9-BB03133FC4C7}" srcOrd="2" destOrd="0" presId="urn:microsoft.com/office/officeart/2005/8/layout/vList2"/>
    <dgm:cxn modelId="{8B7CA1DF-A086-452B-8F4C-8DC30933AD59}" type="presParOf" srcId="{0C55222A-28DB-4068-A737-1D084632D894}" destId="{70B1B9A0-C78B-4AFF-B208-0A46BE53589E}" srcOrd="3" destOrd="0" presId="urn:microsoft.com/office/officeart/2005/8/layout/vList2"/>
    <dgm:cxn modelId="{5D660E77-92F4-4FBF-8527-E725B99216C4}" type="presParOf" srcId="{0C55222A-28DB-4068-A737-1D084632D894}" destId="{0F3466B4-8319-4B8C-A056-1874EEB874A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820B03C-06D1-469F-AFAB-94606F46CD99}" type="doc">
      <dgm:prSet loTypeId="urn:microsoft.com/office/officeart/2005/8/layout/process2" loCatId="process" qsTypeId="urn:microsoft.com/office/officeart/2005/8/quickstyle/simple1" qsCatId="simple" csTypeId="urn:microsoft.com/office/officeart/2005/8/colors/accent1_2" csCatId="accent1"/>
      <dgm:spPr/>
      <dgm:t>
        <a:bodyPr/>
        <a:lstStyle/>
        <a:p>
          <a:endParaRPr lang="en-US"/>
        </a:p>
      </dgm:t>
    </dgm:pt>
    <dgm:pt modelId="{A58CA72B-C4B0-4BFC-8C07-D864BAC5693C}">
      <dgm:prSet/>
      <dgm:spPr/>
      <dgm:t>
        <a:bodyPr/>
        <a:lstStyle/>
        <a:p>
          <a:r>
            <a:rPr lang="uk-UA"/>
            <a:t>За результатами аудиту діяльності може складатися </a:t>
          </a:r>
          <a:r>
            <a:rPr lang="uk-UA" b="1"/>
            <a:t>акт</a:t>
          </a:r>
          <a:r>
            <a:rPr lang="uk-UA"/>
            <a:t>. </a:t>
          </a:r>
          <a:endParaRPr lang="en-US"/>
        </a:p>
      </dgm:t>
    </dgm:pt>
    <dgm:pt modelId="{959B349A-1E8C-4586-940E-5E9B4DAACD6E}" type="parTrans" cxnId="{F7335A64-73D2-4060-B48C-7024AFFDD2C6}">
      <dgm:prSet/>
      <dgm:spPr/>
      <dgm:t>
        <a:bodyPr/>
        <a:lstStyle/>
        <a:p>
          <a:endParaRPr lang="en-US"/>
        </a:p>
      </dgm:t>
    </dgm:pt>
    <dgm:pt modelId="{C30CC9C0-E66A-43A4-B4F5-A63D10B12BD4}" type="sibTrans" cxnId="{F7335A64-73D2-4060-B48C-7024AFFDD2C6}">
      <dgm:prSet/>
      <dgm:spPr/>
      <dgm:t>
        <a:bodyPr/>
        <a:lstStyle/>
        <a:p>
          <a:endParaRPr lang="en-US"/>
        </a:p>
      </dgm:t>
    </dgm:pt>
    <dgm:pt modelId="{9AE5F1B9-19F8-4E72-A7B7-D3D59329A015}">
      <dgm:prSet/>
      <dgm:spPr/>
      <dgm:t>
        <a:bodyPr/>
        <a:lstStyle/>
        <a:p>
          <a:r>
            <a:rPr lang="uk-UA"/>
            <a:t>Складені та належним чином оформлені акти </a:t>
          </a:r>
          <a:r>
            <a:rPr lang="uk-UA" b="1"/>
            <a:t>є основою для підготовки проєкту звіту </a:t>
          </a:r>
          <a:r>
            <a:rPr lang="uk-UA"/>
            <a:t>за результатами здійснення аудиту діяльності. </a:t>
          </a:r>
          <a:endParaRPr lang="en-US"/>
        </a:p>
      </dgm:t>
    </dgm:pt>
    <dgm:pt modelId="{2BE1EC65-EC7E-4CE1-87D5-800972A1844B}" type="parTrans" cxnId="{FCF51B99-5BC5-4316-9493-9F5DDC7C2073}">
      <dgm:prSet/>
      <dgm:spPr/>
      <dgm:t>
        <a:bodyPr/>
        <a:lstStyle/>
        <a:p>
          <a:endParaRPr lang="en-US"/>
        </a:p>
      </dgm:t>
    </dgm:pt>
    <dgm:pt modelId="{FBB40D3C-6895-4D80-8006-D61539DBF7B2}" type="sibTrans" cxnId="{FCF51B99-5BC5-4316-9493-9F5DDC7C2073}">
      <dgm:prSet/>
      <dgm:spPr/>
      <dgm:t>
        <a:bodyPr/>
        <a:lstStyle/>
        <a:p>
          <a:endParaRPr lang="en-US"/>
        </a:p>
      </dgm:t>
    </dgm:pt>
    <dgm:pt modelId="{C609E2BF-06B3-44EF-81C4-F8C2CB5BBA72}">
      <dgm:prSet/>
      <dgm:spPr/>
      <dgm:t>
        <a:bodyPr/>
        <a:lstStyle/>
        <a:p>
          <a:r>
            <a:rPr lang="uk-UA"/>
            <a:t>В акті </a:t>
          </a:r>
          <a:r>
            <a:rPr lang="uk-UA" b="1"/>
            <a:t>послідовно</a:t>
          </a:r>
          <a:r>
            <a:rPr lang="uk-UA"/>
            <a:t> відображається інформація щодо предмета аудиту </a:t>
          </a:r>
          <a:r>
            <a:rPr lang="uk-UA" b="1"/>
            <a:t>по кожному питанню</a:t>
          </a:r>
          <a:r>
            <a:rPr lang="uk-UA"/>
            <a:t>, що міститься в затвердженій програмі аудиту. </a:t>
          </a:r>
          <a:endParaRPr lang="en-US"/>
        </a:p>
      </dgm:t>
    </dgm:pt>
    <dgm:pt modelId="{C465042E-91EB-40CA-A246-B4402FB4288A}" type="parTrans" cxnId="{5D218572-D559-406B-BBE2-76B143570BAF}">
      <dgm:prSet/>
      <dgm:spPr/>
      <dgm:t>
        <a:bodyPr/>
        <a:lstStyle/>
        <a:p>
          <a:endParaRPr lang="en-US"/>
        </a:p>
      </dgm:t>
    </dgm:pt>
    <dgm:pt modelId="{DA8A2922-2ECB-4AF9-82B7-D2F8ECCAB14E}" type="sibTrans" cxnId="{5D218572-D559-406B-BBE2-76B143570BAF}">
      <dgm:prSet/>
      <dgm:spPr/>
      <dgm:t>
        <a:bodyPr/>
        <a:lstStyle/>
        <a:p>
          <a:endParaRPr lang="en-US"/>
        </a:p>
      </dgm:t>
    </dgm:pt>
    <dgm:pt modelId="{6A84A5D7-E4EC-4972-81FC-3DF509A183D2}" type="pres">
      <dgm:prSet presAssocID="{9820B03C-06D1-469F-AFAB-94606F46CD99}" presName="linearFlow" presStyleCnt="0">
        <dgm:presLayoutVars>
          <dgm:resizeHandles val="exact"/>
        </dgm:presLayoutVars>
      </dgm:prSet>
      <dgm:spPr/>
    </dgm:pt>
    <dgm:pt modelId="{23A96AC0-C322-49D5-83A2-F1A5A72C3C29}" type="pres">
      <dgm:prSet presAssocID="{A58CA72B-C4B0-4BFC-8C07-D864BAC5693C}" presName="node" presStyleLbl="node1" presStyleIdx="0" presStyleCnt="3">
        <dgm:presLayoutVars>
          <dgm:bulletEnabled val="1"/>
        </dgm:presLayoutVars>
      </dgm:prSet>
      <dgm:spPr/>
    </dgm:pt>
    <dgm:pt modelId="{55EE99B2-3381-413A-BEE1-D4D65627352D}" type="pres">
      <dgm:prSet presAssocID="{C30CC9C0-E66A-43A4-B4F5-A63D10B12BD4}" presName="sibTrans" presStyleLbl="sibTrans2D1" presStyleIdx="0" presStyleCnt="2"/>
      <dgm:spPr/>
    </dgm:pt>
    <dgm:pt modelId="{EE5BFFA4-1EE4-40D7-8CCD-66E9B3E07E48}" type="pres">
      <dgm:prSet presAssocID="{C30CC9C0-E66A-43A4-B4F5-A63D10B12BD4}" presName="connectorText" presStyleLbl="sibTrans2D1" presStyleIdx="0" presStyleCnt="2"/>
      <dgm:spPr/>
    </dgm:pt>
    <dgm:pt modelId="{6A0A678E-09CA-4C37-BB7E-64D789C3C834}" type="pres">
      <dgm:prSet presAssocID="{9AE5F1B9-19F8-4E72-A7B7-D3D59329A015}" presName="node" presStyleLbl="node1" presStyleIdx="1" presStyleCnt="3">
        <dgm:presLayoutVars>
          <dgm:bulletEnabled val="1"/>
        </dgm:presLayoutVars>
      </dgm:prSet>
      <dgm:spPr/>
    </dgm:pt>
    <dgm:pt modelId="{AD8C3E50-6C4E-4205-8304-26865B30D4FC}" type="pres">
      <dgm:prSet presAssocID="{FBB40D3C-6895-4D80-8006-D61539DBF7B2}" presName="sibTrans" presStyleLbl="sibTrans2D1" presStyleIdx="1" presStyleCnt="2"/>
      <dgm:spPr/>
    </dgm:pt>
    <dgm:pt modelId="{CD68FDF8-A2EF-49C5-BAA9-CC7C2DFD3D24}" type="pres">
      <dgm:prSet presAssocID="{FBB40D3C-6895-4D80-8006-D61539DBF7B2}" presName="connectorText" presStyleLbl="sibTrans2D1" presStyleIdx="1" presStyleCnt="2"/>
      <dgm:spPr/>
    </dgm:pt>
    <dgm:pt modelId="{2B3B4073-1104-4D3D-B2FC-5B668031CA4B}" type="pres">
      <dgm:prSet presAssocID="{C609E2BF-06B3-44EF-81C4-F8C2CB5BBA72}" presName="node" presStyleLbl="node1" presStyleIdx="2" presStyleCnt="3">
        <dgm:presLayoutVars>
          <dgm:bulletEnabled val="1"/>
        </dgm:presLayoutVars>
      </dgm:prSet>
      <dgm:spPr/>
    </dgm:pt>
  </dgm:ptLst>
  <dgm:cxnLst>
    <dgm:cxn modelId="{4CCE1010-A66E-4371-8090-25CF578A964E}" type="presOf" srcId="{A58CA72B-C4B0-4BFC-8C07-D864BAC5693C}" destId="{23A96AC0-C322-49D5-83A2-F1A5A72C3C29}" srcOrd="0" destOrd="0" presId="urn:microsoft.com/office/officeart/2005/8/layout/process2"/>
    <dgm:cxn modelId="{06150016-9047-446E-8A4F-B11FA44B07B6}" type="presOf" srcId="{9AE5F1B9-19F8-4E72-A7B7-D3D59329A015}" destId="{6A0A678E-09CA-4C37-BB7E-64D789C3C834}" srcOrd="0" destOrd="0" presId="urn:microsoft.com/office/officeart/2005/8/layout/process2"/>
    <dgm:cxn modelId="{ED405B17-2692-411E-9180-1FA59BB7202E}" type="presOf" srcId="{C609E2BF-06B3-44EF-81C4-F8C2CB5BBA72}" destId="{2B3B4073-1104-4D3D-B2FC-5B668031CA4B}" srcOrd="0" destOrd="0" presId="urn:microsoft.com/office/officeart/2005/8/layout/process2"/>
    <dgm:cxn modelId="{6C33351A-8053-47BD-A78D-818F8D0334C2}" type="presOf" srcId="{9820B03C-06D1-469F-AFAB-94606F46CD99}" destId="{6A84A5D7-E4EC-4972-81FC-3DF509A183D2}" srcOrd="0" destOrd="0" presId="urn:microsoft.com/office/officeart/2005/8/layout/process2"/>
    <dgm:cxn modelId="{EAB32D30-3619-47C7-9941-9AE9A1368FF8}" type="presOf" srcId="{C30CC9C0-E66A-43A4-B4F5-A63D10B12BD4}" destId="{55EE99B2-3381-413A-BEE1-D4D65627352D}" srcOrd="0" destOrd="0" presId="urn:microsoft.com/office/officeart/2005/8/layout/process2"/>
    <dgm:cxn modelId="{F7335A64-73D2-4060-B48C-7024AFFDD2C6}" srcId="{9820B03C-06D1-469F-AFAB-94606F46CD99}" destId="{A58CA72B-C4B0-4BFC-8C07-D864BAC5693C}" srcOrd="0" destOrd="0" parTransId="{959B349A-1E8C-4586-940E-5E9B4DAACD6E}" sibTransId="{C30CC9C0-E66A-43A4-B4F5-A63D10B12BD4}"/>
    <dgm:cxn modelId="{5D218572-D559-406B-BBE2-76B143570BAF}" srcId="{9820B03C-06D1-469F-AFAB-94606F46CD99}" destId="{C609E2BF-06B3-44EF-81C4-F8C2CB5BBA72}" srcOrd="2" destOrd="0" parTransId="{C465042E-91EB-40CA-A246-B4402FB4288A}" sibTransId="{DA8A2922-2ECB-4AF9-82B7-D2F8ECCAB14E}"/>
    <dgm:cxn modelId="{0CC2FA8F-1084-492F-91AC-C01323F10ABE}" type="presOf" srcId="{FBB40D3C-6895-4D80-8006-D61539DBF7B2}" destId="{AD8C3E50-6C4E-4205-8304-26865B30D4FC}" srcOrd="0" destOrd="0" presId="urn:microsoft.com/office/officeart/2005/8/layout/process2"/>
    <dgm:cxn modelId="{6F104191-D945-4E1D-928A-346DC9AD8E29}" type="presOf" srcId="{C30CC9C0-E66A-43A4-B4F5-A63D10B12BD4}" destId="{EE5BFFA4-1EE4-40D7-8CCD-66E9B3E07E48}" srcOrd="1" destOrd="0" presId="urn:microsoft.com/office/officeart/2005/8/layout/process2"/>
    <dgm:cxn modelId="{FCF51B99-5BC5-4316-9493-9F5DDC7C2073}" srcId="{9820B03C-06D1-469F-AFAB-94606F46CD99}" destId="{9AE5F1B9-19F8-4E72-A7B7-D3D59329A015}" srcOrd="1" destOrd="0" parTransId="{2BE1EC65-EC7E-4CE1-87D5-800972A1844B}" sibTransId="{FBB40D3C-6895-4D80-8006-D61539DBF7B2}"/>
    <dgm:cxn modelId="{0CB3D4F2-BC7E-4567-B104-AF8DBFCB318B}" type="presOf" srcId="{FBB40D3C-6895-4D80-8006-D61539DBF7B2}" destId="{CD68FDF8-A2EF-49C5-BAA9-CC7C2DFD3D24}" srcOrd="1" destOrd="0" presId="urn:microsoft.com/office/officeart/2005/8/layout/process2"/>
    <dgm:cxn modelId="{5D359620-C31C-4062-9679-A2805DC063A3}" type="presParOf" srcId="{6A84A5D7-E4EC-4972-81FC-3DF509A183D2}" destId="{23A96AC0-C322-49D5-83A2-F1A5A72C3C29}" srcOrd="0" destOrd="0" presId="urn:microsoft.com/office/officeart/2005/8/layout/process2"/>
    <dgm:cxn modelId="{A7032A92-0F1B-4997-B8CD-EAEE20A6BB82}" type="presParOf" srcId="{6A84A5D7-E4EC-4972-81FC-3DF509A183D2}" destId="{55EE99B2-3381-413A-BEE1-D4D65627352D}" srcOrd="1" destOrd="0" presId="urn:microsoft.com/office/officeart/2005/8/layout/process2"/>
    <dgm:cxn modelId="{70F9A588-846F-46EF-838E-4DA5A4E02951}" type="presParOf" srcId="{55EE99B2-3381-413A-BEE1-D4D65627352D}" destId="{EE5BFFA4-1EE4-40D7-8CCD-66E9B3E07E48}" srcOrd="0" destOrd="0" presId="urn:microsoft.com/office/officeart/2005/8/layout/process2"/>
    <dgm:cxn modelId="{FE2A3DDF-ED7C-4A07-9D34-6DD6AA039DE8}" type="presParOf" srcId="{6A84A5D7-E4EC-4972-81FC-3DF509A183D2}" destId="{6A0A678E-09CA-4C37-BB7E-64D789C3C834}" srcOrd="2" destOrd="0" presId="urn:microsoft.com/office/officeart/2005/8/layout/process2"/>
    <dgm:cxn modelId="{80B0D8C9-3749-4C12-915C-32FA5AA3CC99}" type="presParOf" srcId="{6A84A5D7-E4EC-4972-81FC-3DF509A183D2}" destId="{AD8C3E50-6C4E-4205-8304-26865B30D4FC}" srcOrd="3" destOrd="0" presId="urn:microsoft.com/office/officeart/2005/8/layout/process2"/>
    <dgm:cxn modelId="{04079975-1C34-4388-8E0C-D45C4B6C8ABC}" type="presParOf" srcId="{AD8C3E50-6C4E-4205-8304-26865B30D4FC}" destId="{CD68FDF8-A2EF-49C5-BAA9-CC7C2DFD3D24}" srcOrd="0" destOrd="0" presId="urn:microsoft.com/office/officeart/2005/8/layout/process2"/>
    <dgm:cxn modelId="{9ED364EA-090B-49D8-9FB9-E7A5616E2160}" type="presParOf" srcId="{6A84A5D7-E4EC-4972-81FC-3DF509A183D2}" destId="{2B3B4073-1104-4D3D-B2FC-5B668031CA4B}" srcOrd="4"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0E4F652-1AEF-4F54-9F20-C3C3BE4B9A4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4A89D3A-ADD3-46BA-9450-610CA9F7E8F4}">
      <dgm:prSet/>
      <dgm:spPr/>
      <dgm:t>
        <a:bodyPr/>
        <a:lstStyle/>
        <a:p>
          <a:r>
            <a:rPr lang="uk-UA" b="1"/>
            <a:t>За результатами зустрічі, об’єкт контролю може: </a:t>
          </a:r>
          <a:endParaRPr lang="en-US"/>
        </a:p>
      </dgm:t>
    </dgm:pt>
    <dgm:pt modelId="{1F0C117B-6DA8-4DFA-964E-5FB2A7350936}" type="parTrans" cxnId="{CEE5A5FE-E0EC-488A-922A-584538EC353F}">
      <dgm:prSet/>
      <dgm:spPr/>
      <dgm:t>
        <a:bodyPr/>
        <a:lstStyle/>
        <a:p>
          <a:endParaRPr lang="en-US"/>
        </a:p>
      </dgm:t>
    </dgm:pt>
    <dgm:pt modelId="{6D905A02-B3BF-4552-8BFF-E066C6C6531E}" type="sibTrans" cxnId="{CEE5A5FE-E0EC-488A-922A-584538EC353F}">
      <dgm:prSet/>
      <dgm:spPr/>
      <dgm:t>
        <a:bodyPr/>
        <a:lstStyle/>
        <a:p>
          <a:endParaRPr lang="en-US"/>
        </a:p>
      </dgm:t>
    </dgm:pt>
    <dgm:pt modelId="{CE453CE0-AA01-4D3C-BAB9-0EDB2A9F5D32}">
      <dgm:prSet/>
      <dgm:spPr/>
      <dgm:t>
        <a:bodyPr/>
        <a:lstStyle/>
        <a:p>
          <a:r>
            <a:rPr lang="uk-UA"/>
            <a:t>оцінити, чи обґрунтовані аудиторські висновки;</a:t>
          </a:r>
          <a:endParaRPr lang="en-US"/>
        </a:p>
      </dgm:t>
    </dgm:pt>
    <dgm:pt modelId="{F0080CEE-7044-46A2-ADA5-DFDF3A3E896C}" type="parTrans" cxnId="{080353BB-35E8-46AD-902E-D325DB055AA1}">
      <dgm:prSet/>
      <dgm:spPr/>
      <dgm:t>
        <a:bodyPr/>
        <a:lstStyle/>
        <a:p>
          <a:endParaRPr lang="en-US"/>
        </a:p>
      </dgm:t>
    </dgm:pt>
    <dgm:pt modelId="{40B682DD-CFDD-49A2-89A9-9A9DF57871A3}" type="sibTrans" cxnId="{080353BB-35E8-46AD-902E-D325DB055AA1}">
      <dgm:prSet/>
      <dgm:spPr/>
      <dgm:t>
        <a:bodyPr/>
        <a:lstStyle/>
        <a:p>
          <a:endParaRPr lang="en-US"/>
        </a:p>
      </dgm:t>
    </dgm:pt>
    <dgm:pt modelId="{177BAF15-19FF-4947-AF6D-16EF3C9AEAA2}">
      <dgm:prSet/>
      <dgm:spPr/>
      <dgm:t>
        <a:bodyPr/>
        <a:lstStyle/>
        <a:p>
          <a:r>
            <a:rPr lang="uk-UA"/>
            <a:t>у разі потреби, вимагати додаткових доказів;</a:t>
          </a:r>
          <a:endParaRPr lang="en-US"/>
        </a:p>
      </dgm:t>
    </dgm:pt>
    <dgm:pt modelId="{B41EF983-44E9-473B-8F22-D2847FA42747}" type="parTrans" cxnId="{2C818133-8A84-420D-A1B8-6937913640FA}">
      <dgm:prSet/>
      <dgm:spPr/>
      <dgm:t>
        <a:bodyPr/>
        <a:lstStyle/>
        <a:p>
          <a:endParaRPr lang="en-US"/>
        </a:p>
      </dgm:t>
    </dgm:pt>
    <dgm:pt modelId="{15298DC0-3DA3-44C1-9786-411A09875FEE}" type="sibTrans" cxnId="{2C818133-8A84-420D-A1B8-6937913640FA}">
      <dgm:prSet/>
      <dgm:spPr/>
      <dgm:t>
        <a:bodyPr/>
        <a:lstStyle/>
        <a:p>
          <a:endParaRPr lang="en-US"/>
        </a:p>
      </dgm:t>
    </dgm:pt>
    <dgm:pt modelId="{DF15BE5B-4851-43C0-ABFD-1B5CAE8856D6}">
      <dgm:prSet/>
      <dgm:spPr/>
      <dgm:t>
        <a:bodyPr/>
        <a:lstStyle/>
        <a:p>
          <a:r>
            <a:rPr lang="uk-UA"/>
            <a:t>виявити та виправити будь-які фактичні помилки в проєкті висновків;</a:t>
          </a:r>
          <a:endParaRPr lang="en-US"/>
        </a:p>
      </dgm:t>
    </dgm:pt>
    <dgm:pt modelId="{C5702353-246E-4B22-88D4-B92A1E00CAEE}" type="parTrans" cxnId="{ACFEC5DF-9C21-4ABC-97E6-E1A880F739AA}">
      <dgm:prSet/>
      <dgm:spPr/>
      <dgm:t>
        <a:bodyPr/>
        <a:lstStyle/>
        <a:p>
          <a:endParaRPr lang="en-US"/>
        </a:p>
      </dgm:t>
    </dgm:pt>
    <dgm:pt modelId="{652EE4E5-8EFE-4D03-A431-CB5A8017545C}" type="sibTrans" cxnId="{ACFEC5DF-9C21-4ABC-97E6-E1A880F739AA}">
      <dgm:prSet/>
      <dgm:spPr/>
      <dgm:t>
        <a:bodyPr/>
        <a:lstStyle/>
        <a:p>
          <a:endParaRPr lang="en-US"/>
        </a:p>
      </dgm:t>
    </dgm:pt>
    <dgm:pt modelId="{7AE58F4D-0AE3-4EA7-9A40-181BF1FE5AC1}">
      <dgm:prSet/>
      <dgm:spPr/>
      <dgm:t>
        <a:bodyPr/>
        <a:lstStyle/>
        <a:p>
          <a:r>
            <a:rPr lang="uk-UA"/>
            <a:t>запропонувати новий матеріал до проєкту висновків аудиту, щоб включити точку зору об’єкту контролю; </a:t>
          </a:r>
          <a:endParaRPr lang="en-US"/>
        </a:p>
      </dgm:t>
    </dgm:pt>
    <dgm:pt modelId="{A02EBA31-041C-4F9A-BAA5-C0DA8B8E0DC2}" type="parTrans" cxnId="{C8F0453F-FD9C-468F-A234-E360052566ED}">
      <dgm:prSet/>
      <dgm:spPr/>
      <dgm:t>
        <a:bodyPr/>
        <a:lstStyle/>
        <a:p>
          <a:endParaRPr lang="en-US"/>
        </a:p>
      </dgm:t>
    </dgm:pt>
    <dgm:pt modelId="{40638E73-A942-446F-9694-9A576348C780}" type="sibTrans" cxnId="{C8F0453F-FD9C-468F-A234-E360052566ED}">
      <dgm:prSet/>
      <dgm:spPr/>
      <dgm:t>
        <a:bodyPr/>
        <a:lstStyle/>
        <a:p>
          <a:endParaRPr lang="en-US"/>
        </a:p>
      </dgm:t>
    </dgm:pt>
    <dgm:pt modelId="{B66E15C9-D7B4-46A0-9C86-8438E7D0E25A}">
      <dgm:prSet/>
      <dgm:spPr/>
      <dgm:t>
        <a:bodyPr/>
        <a:lstStyle/>
        <a:p>
          <a:r>
            <a:rPr lang="uk-UA"/>
            <a:t>попросити уточнити будь-які рекомендації (якщо вони можуть бути більш конкретними, реалістичними і, відповідно, більше ймовірно реалізованими об’єктом контролю).</a:t>
          </a:r>
          <a:r>
            <a:rPr lang="en-US"/>
            <a:t> </a:t>
          </a:r>
        </a:p>
      </dgm:t>
    </dgm:pt>
    <dgm:pt modelId="{28B1B200-C968-473A-B6C5-7B776799A572}" type="parTrans" cxnId="{61303C19-B998-4FE0-8376-EA0E6C249739}">
      <dgm:prSet/>
      <dgm:spPr/>
      <dgm:t>
        <a:bodyPr/>
        <a:lstStyle/>
        <a:p>
          <a:endParaRPr lang="en-US"/>
        </a:p>
      </dgm:t>
    </dgm:pt>
    <dgm:pt modelId="{0909722A-6886-4694-AB8D-B9398EB9631A}" type="sibTrans" cxnId="{61303C19-B998-4FE0-8376-EA0E6C249739}">
      <dgm:prSet/>
      <dgm:spPr/>
      <dgm:t>
        <a:bodyPr/>
        <a:lstStyle/>
        <a:p>
          <a:endParaRPr lang="en-US"/>
        </a:p>
      </dgm:t>
    </dgm:pt>
    <dgm:pt modelId="{65246A4D-80CF-42FE-915C-C56321EFADC6}" type="pres">
      <dgm:prSet presAssocID="{20E4F652-1AEF-4F54-9F20-C3C3BE4B9A4C}" presName="linear" presStyleCnt="0">
        <dgm:presLayoutVars>
          <dgm:animLvl val="lvl"/>
          <dgm:resizeHandles val="exact"/>
        </dgm:presLayoutVars>
      </dgm:prSet>
      <dgm:spPr/>
    </dgm:pt>
    <dgm:pt modelId="{515DE7DE-D8E1-40B7-8DFB-F868C3325CE5}" type="pres">
      <dgm:prSet presAssocID="{14A89D3A-ADD3-46BA-9450-610CA9F7E8F4}" presName="parentText" presStyleLbl="node1" presStyleIdx="0" presStyleCnt="1">
        <dgm:presLayoutVars>
          <dgm:chMax val="0"/>
          <dgm:bulletEnabled val="1"/>
        </dgm:presLayoutVars>
      </dgm:prSet>
      <dgm:spPr/>
    </dgm:pt>
    <dgm:pt modelId="{47945B3E-5FE1-4A72-A480-31F5ED19297B}" type="pres">
      <dgm:prSet presAssocID="{14A89D3A-ADD3-46BA-9450-610CA9F7E8F4}" presName="childText" presStyleLbl="revTx" presStyleIdx="0" presStyleCnt="1">
        <dgm:presLayoutVars>
          <dgm:bulletEnabled val="1"/>
        </dgm:presLayoutVars>
      </dgm:prSet>
      <dgm:spPr/>
    </dgm:pt>
  </dgm:ptLst>
  <dgm:cxnLst>
    <dgm:cxn modelId="{3CB97E13-7346-4548-8770-032D0F5AC1D5}" type="presOf" srcId="{14A89D3A-ADD3-46BA-9450-610CA9F7E8F4}" destId="{515DE7DE-D8E1-40B7-8DFB-F868C3325CE5}" srcOrd="0" destOrd="0" presId="urn:microsoft.com/office/officeart/2005/8/layout/vList2"/>
    <dgm:cxn modelId="{61303C19-B998-4FE0-8376-EA0E6C249739}" srcId="{14A89D3A-ADD3-46BA-9450-610CA9F7E8F4}" destId="{B66E15C9-D7B4-46A0-9C86-8438E7D0E25A}" srcOrd="4" destOrd="0" parTransId="{28B1B200-C968-473A-B6C5-7B776799A572}" sibTransId="{0909722A-6886-4694-AB8D-B9398EB9631A}"/>
    <dgm:cxn modelId="{2C818133-8A84-420D-A1B8-6937913640FA}" srcId="{14A89D3A-ADD3-46BA-9450-610CA9F7E8F4}" destId="{177BAF15-19FF-4947-AF6D-16EF3C9AEAA2}" srcOrd="1" destOrd="0" parTransId="{B41EF983-44E9-473B-8F22-D2847FA42747}" sibTransId="{15298DC0-3DA3-44C1-9786-411A09875FEE}"/>
    <dgm:cxn modelId="{BFEE2736-75F6-4FC0-810D-74DB6D0D1A57}" type="presOf" srcId="{CE453CE0-AA01-4D3C-BAB9-0EDB2A9F5D32}" destId="{47945B3E-5FE1-4A72-A480-31F5ED19297B}" srcOrd="0" destOrd="0" presId="urn:microsoft.com/office/officeart/2005/8/layout/vList2"/>
    <dgm:cxn modelId="{C8F0453F-FD9C-468F-A234-E360052566ED}" srcId="{14A89D3A-ADD3-46BA-9450-610CA9F7E8F4}" destId="{7AE58F4D-0AE3-4EA7-9A40-181BF1FE5AC1}" srcOrd="3" destOrd="0" parTransId="{A02EBA31-041C-4F9A-BAA5-C0DA8B8E0DC2}" sibTransId="{40638E73-A942-446F-9694-9A576348C780}"/>
    <dgm:cxn modelId="{BECA0B7F-4BC2-4E38-984C-FE36C6BB7A47}" type="presOf" srcId="{177BAF15-19FF-4947-AF6D-16EF3C9AEAA2}" destId="{47945B3E-5FE1-4A72-A480-31F5ED19297B}" srcOrd="0" destOrd="1" presId="urn:microsoft.com/office/officeart/2005/8/layout/vList2"/>
    <dgm:cxn modelId="{734BF29C-A38D-4048-B0C5-21F8BB41AAF1}" type="presOf" srcId="{B66E15C9-D7B4-46A0-9C86-8438E7D0E25A}" destId="{47945B3E-5FE1-4A72-A480-31F5ED19297B}" srcOrd="0" destOrd="4" presId="urn:microsoft.com/office/officeart/2005/8/layout/vList2"/>
    <dgm:cxn modelId="{080353BB-35E8-46AD-902E-D325DB055AA1}" srcId="{14A89D3A-ADD3-46BA-9450-610CA9F7E8F4}" destId="{CE453CE0-AA01-4D3C-BAB9-0EDB2A9F5D32}" srcOrd="0" destOrd="0" parTransId="{F0080CEE-7044-46A2-ADA5-DFDF3A3E896C}" sibTransId="{40B682DD-CFDD-49A2-89A9-9A9DF57871A3}"/>
    <dgm:cxn modelId="{F43BC8C1-9060-4A52-A1C9-48706885359F}" type="presOf" srcId="{20E4F652-1AEF-4F54-9F20-C3C3BE4B9A4C}" destId="{65246A4D-80CF-42FE-915C-C56321EFADC6}" srcOrd="0" destOrd="0" presId="urn:microsoft.com/office/officeart/2005/8/layout/vList2"/>
    <dgm:cxn modelId="{648356C9-EE86-4799-B1E9-52905CD249D2}" type="presOf" srcId="{DF15BE5B-4851-43C0-ABFD-1B5CAE8856D6}" destId="{47945B3E-5FE1-4A72-A480-31F5ED19297B}" srcOrd="0" destOrd="2" presId="urn:microsoft.com/office/officeart/2005/8/layout/vList2"/>
    <dgm:cxn modelId="{ACFEC5DF-9C21-4ABC-97E6-E1A880F739AA}" srcId="{14A89D3A-ADD3-46BA-9450-610CA9F7E8F4}" destId="{DF15BE5B-4851-43C0-ABFD-1B5CAE8856D6}" srcOrd="2" destOrd="0" parTransId="{C5702353-246E-4B22-88D4-B92A1E00CAEE}" sibTransId="{652EE4E5-8EFE-4D03-A431-CB5A8017545C}"/>
    <dgm:cxn modelId="{F53220F7-FA39-442A-A3E4-F60BA86186FD}" type="presOf" srcId="{7AE58F4D-0AE3-4EA7-9A40-181BF1FE5AC1}" destId="{47945B3E-5FE1-4A72-A480-31F5ED19297B}" srcOrd="0" destOrd="3" presId="urn:microsoft.com/office/officeart/2005/8/layout/vList2"/>
    <dgm:cxn modelId="{CEE5A5FE-E0EC-488A-922A-584538EC353F}" srcId="{20E4F652-1AEF-4F54-9F20-C3C3BE4B9A4C}" destId="{14A89D3A-ADD3-46BA-9450-610CA9F7E8F4}" srcOrd="0" destOrd="0" parTransId="{1F0C117B-6DA8-4DFA-964E-5FB2A7350936}" sibTransId="{6D905A02-B3BF-4552-8BFF-E066C6C6531E}"/>
    <dgm:cxn modelId="{38D70DD4-94EA-498A-BC93-3EBEAFE08728}" type="presParOf" srcId="{65246A4D-80CF-42FE-915C-C56321EFADC6}" destId="{515DE7DE-D8E1-40B7-8DFB-F868C3325CE5}" srcOrd="0" destOrd="0" presId="urn:microsoft.com/office/officeart/2005/8/layout/vList2"/>
    <dgm:cxn modelId="{30663379-772A-4FD2-BC5B-5D2FEBD72659}" type="presParOf" srcId="{65246A4D-80CF-42FE-915C-C56321EFADC6}" destId="{47945B3E-5FE1-4A72-A480-31F5ED19297B}"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DB6C7C8-A768-084B-AC3B-BC59CD2E574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1AD2965-FEB8-EA4D-BB41-9BF4609E4F44}">
      <dgm:prSet phldrT="[Text]" custT="1"/>
      <dgm:spPr>
        <a:solidFill>
          <a:schemeClr val="accent1"/>
        </a:solidFill>
      </dgm:spPr>
      <dgm:t>
        <a:bodyPr/>
        <a:lstStyle/>
        <a:p>
          <a:r>
            <a:rPr lang="uk-UA" sz="2000" i="1" dirty="0">
              <a:solidFill>
                <a:schemeClr val="bg1"/>
              </a:solidFill>
              <a:latin typeface="+mj-lt"/>
            </a:rPr>
            <a:t>всеохоплюючим</a:t>
          </a:r>
          <a:endParaRPr lang="en-US" sz="2000" b="0" i="1" dirty="0">
            <a:solidFill>
              <a:schemeClr val="bg1"/>
            </a:solidFill>
            <a:latin typeface="+mj-lt"/>
          </a:endParaRPr>
        </a:p>
      </dgm:t>
    </dgm:pt>
    <dgm:pt modelId="{0477297D-A3E8-1140-8AAC-8C304A2AA16E}" type="parTrans" cxnId="{7243D9F4-550E-6843-89B7-9698D21A0F41}">
      <dgm:prSet/>
      <dgm:spPr/>
      <dgm:t>
        <a:bodyPr/>
        <a:lstStyle/>
        <a:p>
          <a:endParaRPr lang="en-US"/>
        </a:p>
      </dgm:t>
    </dgm:pt>
    <dgm:pt modelId="{4C3A0E84-0BB6-344A-BB06-C87BBFBAAC0A}" type="sibTrans" cxnId="{7243D9F4-550E-6843-89B7-9698D21A0F41}">
      <dgm:prSet/>
      <dgm:spPr/>
      <dgm:t>
        <a:bodyPr/>
        <a:lstStyle/>
        <a:p>
          <a:endParaRPr lang="en-US"/>
        </a:p>
      </dgm:t>
    </dgm:pt>
    <dgm:pt modelId="{72E4F5AB-8730-8E42-9FCC-2295B5864A98}">
      <dgm:prSet phldrT="[Text]" custT="1"/>
      <dgm:spPr>
        <a:solidFill>
          <a:schemeClr val="accent1"/>
        </a:solidFill>
      </dgm:spPr>
      <dgm:t>
        <a:bodyPr/>
        <a:lstStyle/>
        <a:p>
          <a:r>
            <a:rPr lang="uk-UA" sz="2000" i="1" dirty="0">
              <a:solidFill>
                <a:schemeClr val="bg1"/>
              </a:solidFill>
              <a:latin typeface="+mj-lt"/>
            </a:rPr>
            <a:t>переконливим</a:t>
          </a:r>
          <a:endParaRPr lang="en-US" sz="2000" i="1" dirty="0">
            <a:solidFill>
              <a:schemeClr val="bg1"/>
            </a:solidFill>
            <a:latin typeface="+mj-lt"/>
          </a:endParaRPr>
        </a:p>
      </dgm:t>
    </dgm:pt>
    <dgm:pt modelId="{E4F65B50-7C55-5B48-B830-A98263C1300E}" type="parTrans" cxnId="{4FFFB603-6604-D940-B1B5-AB6473A1177E}">
      <dgm:prSet/>
      <dgm:spPr/>
      <dgm:t>
        <a:bodyPr/>
        <a:lstStyle/>
        <a:p>
          <a:endParaRPr lang="en-US"/>
        </a:p>
      </dgm:t>
    </dgm:pt>
    <dgm:pt modelId="{295B5292-7D35-DE4F-9831-5A50B55EC33C}" type="sibTrans" cxnId="{4FFFB603-6604-D940-B1B5-AB6473A1177E}">
      <dgm:prSet/>
      <dgm:spPr/>
      <dgm:t>
        <a:bodyPr/>
        <a:lstStyle/>
        <a:p>
          <a:endParaRPr lang="en-US"/>
        </a:p>
      </dgm:t>
    </dgm:pt>
    <dgm:pt modelId="{3039000C-FADD-D346-96F2-BA628785C55E}">
      <dgm:prSet phldrT="[Text]" custT="1"/>
      <dgm:spPr>
        <a:solidFill>
          <a:schemeClr val="accent1"/>
        </a:solidFill>
      </dgm:spPr>
      <dgm:t>
        <a:bodyPr/>
        <a:lstStyle/>
        <a:p>
          <a:r>
            <a:rPr lang="uk-UA" sz="2000" i="1" dirty="0">
              <a:solidFill>
                <a:schemeClr val="bg1"/>
              </a:solidFill>
              <a:latin typeface="+mj-lt"/>
            </a:rPr>
            <a:t>своєчасними</a:t>
          </a:r>
          <a:endParaRPr lang="en-US" sz="2000" i="1" dirty="0">
            <a:solidFill>
              <a:schemeClr val="bg1"/>
            </a:solidFill>
            <a:latin typeface="+mj-lt"/>
          </a:endParaRPr>
        </a:p>
      </dgm:t>
    </dgm:pt>
    <dgm:pt modelId="{3E00B0F8-D852-7B40-A53C-0B5C8A3986D2}" type="parTrans" cxnId="{58B00C70-0A87-C048-9B97-876A01153784}">
      <dgm:prSet/>
      <dgm:spPr/>
      <dgm:t>
        <a:bodyPr/>
        <a:lstStyle/>
        <a:p>
          <a:endParaRPr lang="en-US"/>
        </a:p>
      </dgm:t>
    </dgm:pt>
    <dgm:pt modelId="{5E4819EE-A4BB-2643-A5C0-345F3202B4FA}" type="sibTrans" cxnId="{58B00C70-0A87-C048-9B97-876A01153784}">
      <dgm:prSet/>
      <dgm:spPr/>
      <dgm:t>
        <a:bodyPr/>
        <a:lstStyle/>
        <a:p>
          <a:endParaRPr lang="en-US"/>
        </a:p>
      </dgm:t>
    </dgm:pt>
    <dgm:pt modelId="{16438239-E157-464D-B386-F812732441F4}">
      <dgm:prSet custT="1"/>
      <dgm:spPr>
        <a:solidFill>
          <a:schemeClr val="accent1"/>
        </a:solidFill>
      </dgm:spPr>
      <dgm:t>
        <a:bodyPr/>
        <a:lstStyle/>
        <a:p>
          <a:r>
            <a:rPr lang="uk-UA" sz="2000" i="1" dirty="0">
              <a:solidFill>
                <a:schemeClr val="bg1"/>
              </a:solidFill>
              <a:latin typeface="+mj-lt"/>
            </a:rPr>
            <a:t>збалансованим</a:t>
          </a:r>
          <a:endParaRPr lang="en-US" sz="1700" i="1" dirty="0">
            <a:solidFill>
              <a:schemeClr val="bg1"/>
            </a:solidFill>
            <a:latin typeface="+mj-lt"/>
          </a:endParaRPr>
        </a:p>
      </dgm:t>
    </dgm:pt>
    <dgm:pt modelId="{5E82074E-B489-EA4F-9050-EF0304A27FE7}" type="parTrans" cxnId="{8968DD76-E8F1-EF4D-9B58-DE547BA700A8}">
      <dgm:prSet/>
      <dgm:spPr/>
      <dgm:t>
        <a:bodyPr/>
        <a:lstStyle/>
        <a:p>
          <a:endParaRPr lang="en-US"/>
        </a:p>
      </dgm:t>
    </dgm:pt>
    <dgm:pt modelId="{F2822F34-E8D4-9B4D-9A69-E2D0056D4608}" type="sibTrans" cxnId="{8968DD76-E8F1-EF4D-9B58-DE547BA700A8}">
      <dgm:prSet/>
      <dgm:spPr/>
      <dgm:t>
        <a:bodyPr/>
        <a:lstStyle/>
        <a:p>
          <a:endParaRPr lang="en-US"/>
        </a:p>
      </dgm:t>
    </dgm:pt>
    <dgm:pt modelId="{B8987E9F-46B8-0E4F-B8BF-F6670BD3AD8D}">
      <dgm:prSet custT="1"/>
      <dgm:spPr>
        <a:solidFill>
          <a:schemeClr val="accent1"/>
        </a:solidFill>
      </dgm:spPr>
      <dgm:t>
        <a:bodyPr/>
        <a:lstStyle/>
        <a:p>
          <a:r>
            <a:rPr lang="uk-UA" sz="2000" i="1" dirty="0">
              <a:solidFill>
                <a:schemeClr val="bg1"/>
              </a:solidFill>
              <a:latin typeface="+mj-lt"/>
            </a:rPr>
            <a:t>зручним для читача</a:t>
          </a:r>
          <a:endParaRPr lang="en-US" sz="2000" i="1" dirty="0">
            <a:solidFill>
              <a:schemeClr val="bg1"/>
            </a:solidFill>
            <a:latin typeface="+mj-lt"/>
          </a:endParaRPr>
        </a:p>
      </dgm:t>
    </dgm:pt>
    <dgm:pt modelId="{811E3ACB-4293-FD4F-9D3A-5FCE9A9018E0}" type="sibTrans" cxnId="{E17CB55D-219E-3E49-A7C2-911A0E3C865D}">
      <dgm:prSet/>
      <dgm:spPr/>
      <dgm:t>
        <a:bodyPr/>
        <a:lstStyle/>
        <a:p>
          <a:endParaRPr lang="en-US"/>
        </a:p>
      </dgm:t>
    </dgm:pt>
    <dgm:pt modelId="{56C05044-BB82-474E-AB34-F9C3989981F0}" type="parTrans" cxnId="{E17CB55D-219E-3E49-A7C2-911A0E3C865D}">
      <dgm:prSet/>
      <dgm:spPr/>
      <dgm:t>
        <a:bodyPr/>
        <a:lstStyle/>
        <a:p>
          <a:endParaRPr lang="en-US"/>
        </a:p>
      </dgm:t>
    </dgm:pt>
    <dgm:pt modelId="{763B80BA-7642-495B-AA9C-94397A1237C0}" type="pres">
      <dgm:prSet presAssocID="{7DB6C7C8-A768-084B-AC3B-BC59CD2E5748}" presName="linear" presStyleCnt="0">
        <dgm:presLayoutVars>
          <dgm:animLvl val="lvl"/>
          <dgm:resizeHandles val="exact"/>
        </dgm:presLayoutVars>
      </dgm:prSet>
      <dgm:spPr/>
    </dgm:pt>
    <dgm:pt modelId="{A12BF02D-5FAE-4356-AFF4-36EC0A095B1B}" type="pres">
      <dgm:prSet presAssocID="{81AD2965-FEB8-EA4D-BB41-9BF4609E4F44}" presName="parentText" presStyleLbl="node1" presStyleIdx="0" presStyleCnt="5">
        <dgm:presLayoutVars>
          <dgm:chMax val="0"/>
          <dgm:bulletEnabled val="1"/>
        </dgm:presLayoutVars>
      </dgm:prSet>
      <dgm:spPr/>
    </dgm:pt>
    <dgm:pt modelId="{DA56FD21-B5E5-476F-BDF0-62B2D67DA004}" type="pres">
      <dgm:prSet presAssocID="{4C3A0E84-0BB6-344A-BB06-C87BBFBAAC0A}" presName="spacer" presStyleCnt="0"/>
      <dgm:spPr/>
    </dgm:pt>
    <dgm:pt modelId="{EA5E24C2-342E-4A4D-B6A3-16A2170C7E25}" type="pres">
      <dgm:prSet presAssocID="{72E4F5AB-8730-8E42-9FCC-2295B5864A98}" presName="parentText" presStyleLbl="node1" presStyleIdx="1" presStyleCnt="5">
        <dgm:presLayoutVars>
          <dgm:chMax val="0"/>
          <dgm:bulletEnabled val="1"/>
        </dgm:presLayoutVars>
      </dgm:prSet>
      <dgm:spPr/>
    </dgm:pt>
    <dgm:pt modelId="{1A04B5AC-ABAE-463B-A660-41E02E55CF9A}" type="pres">
      <dgm:prSet presAssocID="{295B5292-7D35-DE4F-9831-5A50B55EC33C}" presName="spacer" presStyleCnt="0"/>
      <dgm:spPr/>
    </dgm:pt>
    <dgm:pt modelId="{18284A74-54E3-4B68-AC11-32EBD30D15C3}" type="pres">
      <dgm:prSet presAssocID="{3039000C-FADD-D346-96F2-BA628785C55E}" presName="parentText" presStyleLbl="node1" presStyleIdx="2" presStyleCnt="5">
        <dgm:presLayoutVars>
          <dgm:chMax val="0"/>
          <dgm:bulletEnabled val="1"/>
        </dgm:presLayoutVars>
      </dgm:prSet>
      <dgm:spPr/>
    </dgm:pt>
    <dgm:pt modelId="{A7526E52-1396-4654-AC97-CC539CC1790F}" type="pres">
      <dgm:prSet presAssocID="{5E4819EE-A4BB-2643-A5C0-345F3202B4FA}" presName="spacer" presStyleCnt="0"/>
      <dgm:spPr/>
    </dgm:pt>
    <dgm:pt modelId="{4FBEF40A-F0AF-4CF6-98E0-324C523812F7}" type="pres">
      <dgm:prSet presAssocID="{B8987E9F-46B8-0E4F-B8BF-F6670BD3AD8D}" presName="parentText" presStyleLbl="node1" presStyleIdx="3" presStyleCnt="5">
        <dgm:presLayoutVars>
          <dgm:chMax val="0"/>
          <dgm:bulletEnabled val="1"/>
        </dgm:presLayoutVars>
      </dgm:prSet>
      <dgm:spPr/>
    </dgm:pt>
    <dgm:pt modelId="{420922D7-7733-4D1B-B734-9FBE191BCB0A}" type="pres">
      <dgm:prSet presAssocID="{811E3ACB-4293-FD4F-9D3A-5FCE9A9018E0}" presName="spacer" presStyleCnt="0"/>
      <dgm:spPr/>
    </dgm:pt>
    <dgm:pt modelId="{3B266C3D-F2BC-4777-8803-27FE22083DE1}" type="pres">
      <dgm:prSet presAssocID="{16438239-E157-464D-B386-F812732441F4}" presName="parentText" presStyleLbl="node1" presStyleIdx="4" presStyleCnt="5">
        <dgm:presLayoutVars>
          <dgm:chMax val="0"/>
          <dgm:bulletEnabled val="1"/>
        </dgm:presLayoutVars>
      </dgm:prSet>
      <dgm:spPr/>
    </dgm:pt>
  </dgm:ptLst>
  <dgm:cxnLst>
    <dgm:cxn modelId="{4FFFB603-6604-D940-B1B5-AB6473A1177E}" srcId="{7DB6C7C8-A768-084B-AC3B-BC59CD2E5748}" destId="{72E4F5AB-8730-8E42-9FCC-2295B5864A98}" srcOrd="1" destOrd="0" parTransId="{E4F65B50-7C55-5B48-B830-A98263C1300E}" sibTransId="{295B5292-7D35-DE4F-9831-5A50B55EC33C}"/>
    <dgm:cxn modelId="{47CA5D08-7733-4F58-BD82-9FD6357D3DCB}" type="presOf" srcId="{16438239-E157-464D-B386-F812732441F4}" destId="{3B266C3D-F2BC-4777-8803-27FE22083DE1}" srcOrd="0" destOrd="0" presId="urn:microsoft.com/office/officeart/2005/8/layout/vList2"/>
    <dgm:cxn modelId="{E6151323-DF16-4EEA-A431-7DF1F8438CBA}" type="presOf" srcId="{7DB6C7C8-A768-084B-AC3B-BC59CD2E5748}" destId="{763B80BA-7642-495B-AA9C-94397A1237C0}" srcOrd="0" destOrd="0" presId="urn:microsoft.com/office/officeart/2005/8/layout/vList2"/>
    <dgm:cxn modelId="{E17CB55D-219E-3E49-A7C2-911A0E3C865D}" srcId="{7DB6C7C8-A768-084B-AC3B-BC59CD2E5748}" destId="{B8987E9F-46B8-0E4F-B8BF-F6670BD3AD8D}" srcOrd="3" destOrd="0" parTransId="{56C05044-BB82-474E-AB34-F9C3989981F0}" sibTransId="{811E3ACB-4293-FD4F-9D3A-5FCE9A9018E0}"/>
    <dgm:cxn modelId="{58B00C70-0A87-C048-9B97-876A01153784}" srcId="{7DB6C7C8-A768-084B-AC3B-BC59CD2E5748}" destId="{3039000C-FADD-D346-96F2-BA628785C55E}" srcOrd="2" destOrd="0" parTransId="{3E00B0F8-D852-7B40-A53C-0B5C8A3986D2}" sibTransId="{5E4819EE-A4BB-2643-A5C0-345F3202B4FA}"/>
    <dgm:cxn modelId="{8968DD76-E8F1-EF4D-9B58-DE547BA700A8}" srcId="{7DB6C7C8-A768-084B-AC3B-BC59CD2E5748}" destId="{16438239-E157-464D-B386-F812732441F4}" srcOrd="4" destOrd="0" parTransId="{5E82074E-B489-EA4F-9050-EF0304A27FE7}" sibTransId="{F2822F34-E8D4-9B4D-9A69-E2D0056D4608}"/>
    <dgm:cxn modelId="{65EEE08D-35CF-4E74-BCBC-A76D98845435}" type="presOf" srcId="{81AD2965-FEB8-EA4D-BB41-9BF4609E4F44}" destId="{A12BF02D-5FAE-4356-AFF4-36EC0A095B1B}" srcOrd="0" destOrd="0" presId="urn:microsoft.com/office/officeart/2005/8/layout/vList2"/>
    <dgm:cxn modelId="{25C102C3-48E6-4763-8999-6DCBE270DF44}" type="presOf" srcId="{B8987E9F-46B8-0E4F-B8BF-F6670BD3AD8D}" destId="{4FBEF40A-F0AF-4CF6-98E0-324C523812F7}" srcOrd="0" destOrd="0" presId="urn:microsoft.com/office/officeart/2005/8/layout/vList2"/>
    <dgm:cxn modelId="{276E45CA-AEAC-4FEF-B4DE-B40FC57D3818}" type="presOf" srcId="{3039000C-FADD-D346-96F2-BA628785C55E}" destId="{18284A74-54E3-4B68-AC11-32EBD30D15C3}" srcOrd="0" destOrd="0" presId="urn:microsoft.com/office/officeart/2005/8/layout/vList2"/>
    <dgm:cxn modelId="{CF65DFD1-8243-4B21-AF87-7A76D9C53E67}" type="presOf" srcId="{72E4F5AB-8730-8E42-9FCC-2295B5864A98}" destId="{EA5E24C2-342E-4A4D-B6A3-16A2170C7E25}" srcOrd="0" destOrd="0" presId="urn:microsoft.com/office/officeart/2005/8/layout/vList2"/>
    <dgm:cxn modelId="{7243D9F4-550E-6843-89B7-9698D21A0F41}" srcId="{7DB6C7C8-A768-084B-AC3B-BC59CD2E5748}" destId="{81AD2965-FEB8-EA4D-BB41-9BF4609E4F44}" srcOrd="0" destOrd="0" parTransId="{0477297D-A3E8-1140-8AAC-8C304A2AA16E}" sibTransId="{4C3A0E84-0BB6-344A-BB06-C87BBFBAAC0A}"/>
    <dgm:cxn modelId="{93A36488-2E25-45B2-9F2C-B8EEF9403C0D}" type="presParOf" srcId="{763B80BA-7642-495B-AA9C-94397A1237C0}" destId="{A12BF02D-5FAE-4356-AFF4-36EC0A095B1B}" srcOrd="0" destOrd="0" presId="urn:microsoft.com/office/officeart/2005/8/layout/vList2"/>
    <dgm:cxn modelId="{3D478276-E3C9-4A86-BCCB-91A88A72B780}" type="presParOf" srcId="{763B80BA-7642-495B-AA9C-94397A1237C0}" destId="{DA56FD21-B5E5-476F-BDF0-62B2D67DA004}" srcOrd="1" destOrd="0" presId="urn:microsoft.com/office/officeart/2005/8/layout/vList2"/>
    <dgm:cxn modelId="{E8D314A1-7DFB-4B6A-8EBB-73779E048D2F}" type="presParOf" srcId="{763B80BA-7642-495B-AA9C-94397A1237C0}" destId="{EA5E24C2-342E-4A4D-B6A3-16A2170C7E25}" srcOrd="2" destOrd="0" presId="urn:microsoft.com/office/officeart/2005/8/layout/vList2"/>
    <dgm:cxn modelId="{AD0B5D9B-F779-4AAC-BC32-34644A1CE3E3}" type="presParOf" srcId="{763B80BA-7642-495B-AA9C-94397A1237C0}" destId="{1A04B5AC-ABAE-463B-A660-41E02E55CF9A}" srcOrd="3" destOrd="0" presId="urn:microsoft.com/office/officeart/2005/8/layout/vList2"/>
    <dgm:cxn modelId="{D922C8F6-8647-4E44-8A64-4725F0557BA1}" type="presParOf" srcId="{763B80BA-7642-495B-AA9C-94397A1237C0}" destId="{18284A74-54E3-4B68-AC11-32EBD30D15C3}" srcOrd="4" destOrd="0" presId="urn:microsoft.com/office/officeart/2005/8/layout/vList2"/>
    <dgm:cxn modelId="{D509F296-7A04-4BB2-B1A9-553EAF35A2FD}" type="presParOf" srcId="{763B80BA-7642-495B-AA9C-94397A1237C0}" destId="{A7526E52-1396-4654-AC97-CC539CC1790F}" srcOrd="5" destOrd="0" presId="urn:microsoft.com/office/officeart/2005/8/layout/vList2"/>
    <dgm:cxn modelId="{1F0EAB83-3924-441C-B9A3-40319FFD7076}" type="presParOf" srcId="{763B80BA-7642-495B-AA9C-94397A1237C0}" destId="{4FBEF40A-F0AF-4CF6-98E0-324C523812F7}" srcOrd="6" destOrd="0" presId="urn:microsoft.com/office/officeart/2005/8/layout/vList2"/>
    <dgm:cxn modelId="{955E6FDE-FC35-447B-8E6D-5572CB31FBE8}" type="presParOf" srcId="{763B80BA-7642-495B-AA9C-94397A1237C0}" destId="{420922D7-7733-4D1B-B734-9FBE191BCB0A}" srcOrd="7" destOrd="0" presId="urn:microsoft.com/office/officeart/2005/8/layout/vList2"/>
    <dgm:cxn modelId="{7FF2C4CE-5157-4C34-AB0F-ACF9F5B28A2C}" type="presParOf" srcId="{763B80BA-7642-495B-AA9C-94397A1237C0}" destId="{3B266C3D-F2BC-4777-8803-27FE22083DE1}"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A763AC-0D62-45BF-9DCF-85798E12B063}" type="doc">
      <dgm:prSet loTypeId="urn:microsoft.com/office/officeart/2005/8/layout/process5" loCatId="process" qsTypeId="urn:microsoft.com/office/officeart/2005/8/quickstyle/simple1" qsCatId="simple" csTypeId="urn:microsoft.com/office/officeart/2005/8/colors/accent1_2" csCatId="accent1"/>
      <dgm:spPr/>
      <dgm:t>
        <a:bodyPr/>
        <a:lstStyle/>
        <a:p>
          <a:endParaRPr lang="en-US"/>
        </a:p>
      </dgm:t>
    </dgm:pt>
    <dgm:pt modelId="{E1A88847-6579-4E43-878A-092BD5E1D0C7}">
      <dgm:prSet/>
      <dgm:spPr/>
      <dgm:t>
        <a:bodyPr/>
        <a:lstStyle/>
        <a:p>
          <a:r>
            <a:rPr lang="uk-UA" dirty="0"/>
            <a:t>Після того, як аудитори зібрали усі можливі докази, їх необхідно проаналізувати, оцінити та порівняти із критеріями аудиту: </a:t>
          </a:r>
          <a:endParaRPr lang="en-US" dirty="0"/>
        </a:p>
      </dgm:t>
    </dgm:pt>
    <dgm:pt modelId="{10C394EE-F806-4419-8B8F-86EE9A5CFA19}" type="parTrans" cxnId="{8BFA7D5D-7DFF-4235-936B-0D9AB53F09F4}">
      <dgm:prSet/>
      <dgm:spPr/>
      <dgm:t>
        <a:bodyPr/>
        <a:lstStyle/>
        <a:p>
          <a:endParaRPr lang="en-US"/>
        </a:p>
      </dgm:t>
    </dgm:pt>
    <dgm:pt modelId="{341E6A94-71D7-44E0-AD7C-90CCAECFA2E2}" type="sibTrans" cxnId="{8BFA7D5D-7DFF-4235-936B-0D9AB53F09F4}">
      <dgm:prSet/>
      <dgm:spPr/>
      <dgm:t>
        <a:bodyPr/>
        <a:lstStyle/>
        <a:p>
          <a:endParaRPr lang="en-US"/>
        </a:p>
      </dgm:t>
    </dgm:pt>
    <dgm:pt modelId="{85AFE9BC-DB3A-4010-AFB9-27D0A2E134C9}">
      <dgm:prSet/>
      <dgm:spPr/>
      <dgm:t>
        <a:bodyPr/>
        <a:lstStyle/>
        <a:p>
          <a:r>
            <a:rPr lang="uk-UA" b="1" i="1"/>
            <a:t>фактична ситуація – </a:t>
          </a:r>
          <a:r>
            <a:rPr lang="uk-UA" b="1" i="1" u="sng"/>
            <a:t>Як є</a:t>
          </a:r>
          <a:r>
            <a:rPr lang="uk-UA" b="1" i="1"/>
            <a:t>? порівнюється із бажаною – </a:t>
          </a:r>
          <a:r>
            <a:rPr lang="uk-UA" b="1" i="1" u="sng"/>
            <a:t>Як має бути</a:t>
          </a:r>
          <a:r>
            <a:rPr lang="uk-UA" b="1" i="1"/>
            <a:t>?</a:t>
          </a:r>
          <a:endParaRPr lang="en-US"/>
        </a:p>
      </dgm:t>
    </dgm:pt>
    <dgm:pt modelId="{5E3FF4B5-645E-4802-8187-B1009E243B7B}" type="parTrans" cxnId="{F6CFA256-A91F-4DBF-A073-2FDECE66056B}">
      <dgm:prSet/>
      <dgm:spPr/>
      <dgm:t>
        <a:bodyPr/>
        <a:lstStyle/>
        <a:p>
          <a:endParaRPr lang="en-US"/>
        </a:p>
      </dgm:t>
    </dgm:pt>
    <dgm:pt modelId="{FD466EF7-D9E5-4B17-B406-DD001CBC8642}" type="sibTrans" cxnId="{F6CFA256-A91F-4DBF-A073-2FDECE66056B}">
      <dgm:prSet/>
      <dgm:spPr/>
      <dgm:t>
        <a:bodyPr/>
        <a:lstStyle/>
        <a:p>
          <a:endParaRPr lang="en-US"/>
        </a:p>
      </dgm:t>
    </dgm:pt>
    <dgm:pt modelId="{31F932B6-9C73-4F21-868F-842384CE5B73}">
      <dgm:prSet/>
      <dgm:spPr/>
      <dgm:t>
        <a:bodyPr/>
        <a:lstStyle/>
        <a:p>
          <a:r>
            <a:rPr lang="uk-UA"/>
            <a:t>Визначені відхилення, проблеми та (не)відповідності називаються </a:t>
          </a:r>
          <a:r>
            <a:rPr lang="uk-UA" b="1"/>
            <a:t>результатами аудиту</a:t>
          </a:r>
          <a:r>
            <a:rPr lang="uk-UA"/>
            <a:t>.</a:t>
          </a:r>
          <a:endParaRPr lang="en-US"/>
        </a:p>
      </dgm:t>
    </dgm:pt>
    <dgm:pt modelId="{36B5C863-75A6-4C4C-9E7A-70F08CBD71EF}" type="parTrans" cxnId="{EDAFF2FA-6AEC-4328-8DBE-D8796097CB12}">
      <dgm:prSet/>
      <dgm:spPr/>
      <dgm:t>
        <a:bodyPr/>
        <a:lstStyle/>
        <a:p>
          <a:endParaRPr lang="en-US"/>
        </a:p>
      </dgm:t>
    </dgm:pt>
    <dgm:pt modelId="{736EC88D-6282-4C18-852C-2EB3D9A664A8}" type="sibTrans" cxnId="{EDAFF2FA-6AEC-4328-8DBE-D8796097CB12}">
      <dgm:prSet/>
      <dgm:spPr/>
      <dgm:t>
        <a:bodyPr/>
        <a:lstStyle/>
        <a:p>
          <a:endParaRPr lang="en-US"/>
        </a:p>
      </dgm:t>
    </dgm:pt>
    <dgm:pt modelId="{943C6DAB-A142-43C0-B54C-9785374D853D}" type="pres">
      <dgm:prSet presAssocID="{5FA763AC-0D62-45BF-9DCF-85798E12B063}" presName="diagram" presStyleCnt="0">
        <dgm:presLayoutVars>
          <dgm:dir/>
          <dgm:resizeHandles val="exact"/>
        </dgm:presLayoutVars>
      </dgm:prSet>
      <dgm:spPr/>
    </dgm:pt>
    <dgm:pt modelId="{F83253B2-8A68-4F3B-8518-E5AE061C5790}" type="pres">
      <dgm:prSet presAssocID="{E1A88847-6579-4E43-878A-092BD5E1D0C7}" presName="node" presStyleLbl="node1" presStyleIdx="0" presStyleCnt="3">
        <dgm:presLayoutVars>
          <dgm:bulletEnabled val="1"/>
        </dgm:presLayoutVars>
      </dgm:prSet>
      <dgm:spPr/>
    </dgm:pt>
    <dgm:pt modelId="{3B23D93B-526F-4E4B-AA12-491010504018}" type="pres">
      <dgm:prSet presAssocID="{341E6A94-71D7-44E0-AD7C-90CCAECFA2E2}" presName="sibTrans" presStyleLbl="sibTrans2D1" presStyleIdx="0" presStyleCnt="2"/>
      <dgm:spPr/>
    </dgm:pt>
    <dgm:pt modelId="{85845CBA-D2A7-446E-88EB-38F744272DAE}" type="pres">
      <dgm:prSet presAssocID="{341E6A94-71D7-44E0-AD7C-90CCAECFA2E2}" presName="connectorText" presStyleLbl="sibTrans2D1" presStyleIdx="0" presStyleCnt="2"/>
      <dgm:spPr/>
    </dgm:pt>
    <dgm:pt modelId="{3D66B0D2-988A-44C9-9715-B11CC3A64911}" type="pres">
      <dgm:prSet presAssocID="{85AFE9BC-DB3A-4010-AFB9-27D0A2E134C9}" presName="node" presStyleLbl="node1" presStyleIdx="1" presStyleCnt="3">
        <dgm:presLayoutVars>
          <dgm:bulletEnabled val="1"/>
        </dgm:presLayoutVars>
      </dgm:prSet>
      <dgm:spPr/>
    </dgm:pt>
    <dgm:pt modelId="{6C3B78DA-6289-4B03-A524-8AA219401E38}" type="pres">
      <dgm:prSet presAssocID="{FD466EF7-D9E5-4B17-B406-DD001CBC8642}" presName="sibTrans" presStyleLbl="sibTrans2D1" presStyleIdx="1" presStyleCnt="2"/>
      <dgm:spPr/>
    </dgm:pt>
    <dgm:pt modelId="{380DBA6E-1375-4F04-A116-25519E1E44B8}" type="pres">
      <dgm:prSet presAssocID="{FD466EF7-D9E5-4B17-B406-DD001CBC8642}" presName="connectorText" presStyleLbl="sibTrans2D1" presStyleIdx="1" presStyleCnt="2"/>
      <dgm:spPr/>
    </dgm:pt>
    <dgm:pt modelId="{98C0323F-84D2-4384-8DBA-8B86EC9DD247}" type="pres">
      <dgm:prSet presAssocID="{31F932B6-9C73-4F21-868F-842384CE5B73}" presName="node" presStyleLbl="node1" presStyleIdx="2" presStyleCnt="3">
        <dgm:presLayoutVars>
          <dgm:bulletEnabled val="1"/>
        </dgm:presLayoutVars>
      </dgm:prSet>
      <dgm:spPr/>
    </dgm:pt>
  </dgm:ptLst>
  <dgm:cxnLst>
    <dgm:cxn modelId="{BE81B719-4A73-4562-B5A8-9439C9244699}" type="presOf" srcId="{5FA763AC-0D62-45BF-9DCF-85798E12B063}" destId="{943C6DAB-A142-43C0-B54C-9785374D853D}" srcOrd="0" destOrd="0" presId="urn:microsoft.com/office/officeart/2005/8/layout/process5"/>
    <dgm:cxn modelId="{9FE6E533-31EE-4C47-91C1-73E91D6D0587}" type="presOf" srcId="{FD466EF7-D9E5-4B17-B406-DD001CBC8642}" destId="{380DBA6E-1375-4F04-A116-25519E1E44B8}" srcOrd="1" destOrd="0" presId="urn:microsoft.com/office/officeart/2005/8/layout/process5"/>
    <dgm:cxn modelId="{9C0CA040-DC88-46E0-8FBD-BD4ADCCDC738}" type="presOf" srcId="{85AFE9BC-DB3A-4010-AFB9-27D0A2E134C9}" destId="{3D66B0D2-988A-44C9-9715-B11CC3A64911}" srcOrd="0" destOrd="0" presId="urn:microsoft.com/office/officeart/2005/8/layout/process5"/>
    <dgm:cxn modelId="{8BFA7D5D-7DFF-4235-936B-0D9AB53F09F4}" srcId="{5FA763AC-0D62-45BF-9DCF-85798E12B063}" destId="{E1A88847-6579-4E43-878A-092BD5E1D0C7}" srcOrd="0" destOrd="0" parTransId="{10C394EE-F806-4419-8B8F-86EE9A5CFA19}" sibTransId="{341E6A94-71D7-44E0-AD7C-90CCAECFA2E2}"/>
    <dgm:cxn modelId="{980D464D-06BF-4ED5-887A-AE8340876375}" type="presOf" srcId="{341E6A94-71D7-44E0-AD7C-90CCAECFA2E2}" destId="{85845CBA-D2A7-446E-88EB-38F744272DAE}" srcOrd="1" destOrd="0" presId="urn:microsoft.com/office/officeart/2005/8/layout/process5"/>
    <dgm:cxn modelId="{F4F6BC6D-4766-436F-85E5-569537FBB105}" type="presOf" srcId="{FD466EF7-D9E5-4B17-B406-DD001CBC8642}" destId="{6C3B78DA-6289-4B03-A524-8AA219401E38}" srcOrd="0" destOrd="0" presId="urn:microsoft.com/office/officeart/2005/8/layout/process5"/>
    <dgm:cxn modelId="{8BAF9771-54D2-46C0-8DDF-0C4DA5AEACA3}" type="presOf" srcId="{31F932B6-9C73-4F21-868F-842384CE5B73}" destId="{98C0323F-84D2-4384-8DBA-8B86EC9DD247}" srcOrd="0" destOrd="0" presId="urn:microsoft.com/office/officeart/2005/8/layout/process5"/>
    <dgm:cxn modelId="{F6CFA256-A91F-4DBF-A073-2FDECE66056B}" srcId="{5FA763AC-0D62-45BF-9DCF-85798E12B063}" destId="{85AFE9BC-DB3A-4010-AFB9-27D0A2E134C9}" srcOrd="1" destOrd="0" parTransId="{5E3FF4B5-645E-4802-8187-B1009E243B7B}" sibTransId="{FD466EF7-D9E5-4B17-B406-DD001CBC8642}"/>
    <dgm:cxn modelId="{D273F257-6CC7-4BDB-8F17-1AD4917B21FC}" type="presOf" srcId="{341E6A94-71D7-44E0-AD7C-90CCAECFA2E2}" destId="{3B23D93B-526F-4E4B-AA12-491010504018}" srcOrd="0" destOrd="0" presId="urn:microsoft.com/office/officeart/2005/8/layout/process5"/>
    <dgm:cxn modelId="{E88F37F7-2631-4AFA-8B6E-837E877898B6}" type="presOf" srcId="{E1A88847-6579-4E43-878A-092BD5E1D0C7}" destId="{F83253B2-8A68-4F3B-8518-E5AE061C5790}" srcOrd="0" destOrd="0" presId="urn:microsoft.com/office/officeart/2005/8/layout/process5"/>
    <dgm:cxn modelId="{EDAFF2FA-6AEC-4328-8DBE-D8796097CB12}" srcId="{5FA763AC-0D62-45BF-9DCF-85798E12B063}" destId="{31F932B6-9C73-4F21-868F-842384CE5B73}" srcOrd="2" destOrd="0" parTransId="{36B5C863-75A6-4C4C-9E7A-70F08CBD71EF}" sibTransId="{736EC88D-6282-4C18-852C-2EB3D9A664A8}"/>
    <dgm:cxn modelId="{96811173-3C6D-45D0-B800-659107DDB76E}" type="presParOf" srcId="{943C6DAB-A142-43C0-B54C-9785374D853D}" destId="{F83253B2-8A68-4F3B-8518-E5AE061C5790}" srcOrd="0" destOrd="0" presId="urn:microsoft.com/office/officeart/2005/8/layout/process5"/>
    <dgm:cxn modelId="{DAAE7D7D-35F7-4711-B5F2-0178708E9588}" type="presParOf" srcId="{943C6DAB-A142-43C0-B54C-9785374D853D}" destId="{3B23D93B-526F-4E4B-AA12-491010504018}" srcOrd="1" destOrd="0" presId="urn:microsoft.com/office/officeart/2005/8/layout/process5"/>
    <dgm:cxn modelId="{865430E3-56DC-4250-8F96-8EF685560191}" type="presParOf" srcId="{3B23D93B-526F-4E4B-AA12-491010504018}" destId="{85845CBA-D2A7-446E-88EB-38F744272DAE}" srcOrd="0" destOrd="0" presId="urn:microsoft.com/office/officeart/2005/8/layout/process5"/>
    <dgm:cxn modelId="{CE349031-7B4D-4F9C-9A7F-9FF56207EB98}" type="presParOf" srcId="{943C6DAB-A142-43C0-B54C-9785374D853D}" destId="{3D66B0D2-988A-44C9-9715-B11CC3A64911}" srcOrd="2" destOrd="0" presId="urn:microsoft.com/office/officeart/2005/8/layout/process5"/>
    <dgm:cxn modelId="{75B7159A-0A91-42AE-977A-E0E6774006B5}" type="presParOf" srcId="{943C6DAB-A142-43C0-B54C-9785374D853D}" destId="{6C3B78DA-6289-4B03-A524-8AA219401E38}" srcOrd="3" destOrd="0" presId="urn:microsoft.com/office/officeart/2005/8/layout/process5"/>
    <dgm:cxn modelId="{31D55C6E-E191-4300-9B70-B707A336121C}" type="presParOf" srcId="{6C3B78DA-6289-4B03-A524-8AA219401E38}" destId="{380DBA6E-1375-4F04-A116-25519E1E44B8}" srcOrd="0" destOrd="0" presId="urn:microsoft.com/office/officeart/2005/8/layout/process5"/>
    <dgm:cxn modelId="{4F2C9AB9-28FA-4DC3-8ACB-B3C20FC6E988}" type="presParOf" srcId="{943C6DAB-A142-43C0-B54C-9785374D853D}" destId="{98C0323F-84D2-4384-8DBA-8B86EC9DD247}" srcOrd="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F4D4859-FAF6-49E0-AE6D-931A7491B45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2C2A482-46B0-4726-95C2-110C8347F8CF}">
      <dgm:prSet/>
      <dgm:spPr/>
      <dgm:t>
        <a:bodyPr/>
        <a:lstStyle/>
        <a:p>
          <a:r>
            <a:rPr lang="uk-UA" b="1"/>
            <a:t>Всеохоплюючий аудиторський звіт </a:t>
          </a:r>
          <a:r>
            <a:rPr lang="uk-UA"/>
            <a:t>має містити всю інформацію та аргументацію, що потрібні для досягнення мети (цілей) аудиту та надання відповідей на питання аудиту, будучи при цьому достатньо докладним для забезпечення розуміння предмета аудиту, результатів та висновків аудиту. </a:t>
          </a:r>
          <a:endParaRPr lang="en-US"/>
        </a:p>
      </dgm:t>
    </dgm:pt>
    <dgm:pt modelId="{E1367D0F-1384-49E0-BF6A-E9FE3CDBC50D}" type="parTrans" cxnId="{5B464206-5024-4C95-AD5D-EE24860D0580}">
      <dgm:prSet/>
      <dgm:spPr/>
      <dgm:t>
        <a:bodyPr/>
        <a:lstStyle/>
        <a:p>
          <a:endParaRPr lang="en-US"/>
        </a:p>
      </dgm:t>
    </dgm:pt>
    <dgm:pt modelId="{38EEE921-9833-400B-9A9F-72D3FA7065F9}" type="sibTrans" cxnId="{5B464206-5024-4C95-AD5D-EE24860D0580}">
      <dgm:prSet/>
      <dgm:spPr/>
      <dgm:t>
        <a:bodyPr/>
        <a:lstStyle/>
        <a:p>
          <a:endParaRPr lang="en-US"/>
        </a:p>
      </dgm:t>
    </dgm:pt>
    <dgm:pt modelId="{5A04D301-CA11-4EE3-AF4A-9BC4B8211D1A}" type="pres">
      <dgm:prSet presAssocID="{FF4D4859-FAF6-49E0-AE6D-931A7491B45D}" presName="linear" presStyleCnt="0">
        <dgm:presLayoutVars>
          <dgm:animLvl val="lvl"/>
          <dgm:resizeHandles val="exact"/>
        </dgm:presLayoutVars>
      </dgm:prSet>
      <dgm:spPr/>
    </dgm:pt>
    <dgm:pt modelId="{5D8852B2-D70E-4F26-B2EA-1C8D0B5163D6}" type="pres">
      <dgm:prSet presAssocID="{22C2A482-46B0-4726-95C2-110C8347F8CF}" presName="parentText" presStyleLbl="node1" presStyleIdx="0" presStyleCnt="1">
        <dgm:presLayoutVars>
          <dgm:chMax val="0"/>
          <dgm:bulletEnabled val="1"/>
        </dgm:presLayoutVars>
      </dgm:prSet>
      <dgm:spPr/>
    </dgm:pt>
  </dgm:ptLst>
  <dgm:cxnLst>
    <dgm:cxn modelId="{5B464206-5024-4C95-AD5D-EE24860D0580}" srcId="{FF4D4859-FAF6-49E0-AE6D-931A7491B45D}" destId="{22C2A482-46B0-4726-95C2-110C8347F8CF}" srcOrd="0" destOrd="0" parTransId="{E1367D0F-1384-49E0-BF6A-E9FE3CDBC50D}" sibTransId="{38EEE921-9833-400B-9A9F-72D3FA7065F9}"/>
    <dgm:cxn modelId="{F6308C5A-45F9-4773-A413-BA33FA8E7882}" type="presOf" srcId="{FF4D4859-FAF6-49E0-AE6D-931A7491B45D}" destId="{5A04D301-CA11-4EE3-AF4A-9BC4B8211D1A}" srcOrd="0" destOrd="0" presId="urn:microsoft.com/office/officeart/2005/8/layout/vList2"/>
    <dgm:cxn modelId="{75A5C3B2-9DD2-4EDC-B28A-CF08DDA5275E}" type="presOf" srcId="{22C2A482-46B0-4726-95C2-110C8347F8CF}" destId="{5D8852B2-D70E-4F26-B2EA-1C8D0B5163D6}" srcOrd="0" destOrd="0" presId="urn:microsoft.com/office/officeart/2005/8/layout/vList2"/>
    <dgm:cxn modelId="{8D15208D-E536-4902-A523-AC381D3A825F}" type="presParOf" srcId="{5A04D301-CA11-4EE3-AF4A-9BC4B8211D1A}" destId="{5D8852B2-D70E-4F26-B2EA-1C8D0B5163D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41D84A82-3CF3-4D01-8F48-E5E7AFDB4DD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0029D37-1134-40E9-BEBB-6B8ED79FDA0F}">
      <dgm:prSet/>
      <dgm:spPr/>
      <dgm:t>
        <a:bodyPr/>
        <a:lstStyle/>
        <a:p>
          <a:r>
            <a:rPr lang="uk-UA" b="1"/>
            <a:t>Переконливий аудиторський звіт </a:t>
          </a:r>
          <a:r>
            <a:rPr lang="uk-UA"/>
            <a:t>має бути логічно структурованим і представляти чіткі взаємовідносини між метою (цілями), питаннями, критеріями, знахідками, висновками та рекомендаціями аудиту. Звіт також має переконливо подавати знахідки аудиту з урахуванням усіх аргументів. </a:t>
          </a:r>
          <a:endParaRPr lang="en-US"/>
        </a:p>
      </dgm:t>
    </dgm:pt>
    <dgm:pt modelId="{C1A930A9-99F1-4739-ABEE-43E7E2AAF47D}" type="parTrans" cxnId="{B1579B65-A3CE-499E-ABCE-C5A853199B39}">
      <dgm:prSet/>
      <dgm:spPr/>
      <dgm:t>
        <a:bodyPr/>
        <a:lstStyle/>
        <a:p>
          <a:endParaRPr lang="en-US"/>
        </a:p>
      </dgm:t>
    </dgm:pt>
    <dgm:pt modelId="{0FD0BE40-AC75-49CB-9EE1-A9784D98B7AE}" type="sibTrans" cxnId="{B1579B65-A3CE-499E-ABCE-C5A853199B39}">
      <dgm:prSet/>
      <dgm:spPr/>
      <dgm:t>
        <a:bodyPr/>
        <a:lstStyle/>
        <a:p>
          <a:endParaRPr lang="en-US"/>
        </a:p>
      </dgm:t>
    </dgm:pt>
    <dgm:pt modelId="{812ED523-9DB7-4848-AD43-6E735B66746B}" type="pres">
      <dgm:prSet presAssocID="{41D84A82-3CF3-4D01-8F48-E5E7AFDB4DD4}" presName="linear" presStyleCnt="0">
        <dgm:presLayoutVars>
          <dgm:animLvl val="lvl"/>
          <dgm:resizeHandles val="exact"/>
        </dgm:presLayoutVars>
      </dgm:prSet>
      <dgm:spPr/>
    </dgm:pt>
    <dgm:pt modelId="{A1915CEF-8E7F-4CA2-AC29-BEF26B85FB06}" type="pres">
      <dgm:prSet presAssocID="{30029D37-1134-40E9-BEBB-6B8ED79FDA0F}" presName="parentText" presStyleLbl="node1" presStyleIdx="0" presStyleCnt="1">
        <dgm:presLayoutVars>
          <dgm:chMax val="0"/>
          <dgm:bulletEnabled val="1"/>
        </dgm:presLayoutVars>
      </dgm:prSet>
      <dgm:spPr/>
    </dgm:pt>
  </dgm:ptLst>
  <dgm:cxnLst>
    <dgm:cxn modelId="{3585C935-EFFE-4B31-8077-A8F9CB66F8E4}" type="presOf" srcId="{41D84A82-3CF3-4D01-8F48-E5E7AFDB4DD4}" destId="{812ED523-9DB7-4848-AD43-6E735B66746B}" srcOrd="0" destOrd="0" presId="urn:microsoft.com/office/officeart/2005/8/layout/vList2"/>
    <dgm:cxn modelId="{B1579B65-A3CE-499E-ABCE-C5A853199B39}" srcId="{41D84A82-3CF3-4D01-8F48-E5E7AFDB4DD4}" destId="{30029D37-1134-40E9-BEBB-6B8ED79FDA0F}" srcOrd="0" destOrd="0" parTransId="{C1A930A9-99F1-4739-ABEE-43E7E2AAF47D}" sibTransId="{0FD0BE40-AC75-49CB-9EE1-A9784D98B7AE}"/>
    <dgm:cxn modelId="{95C3A6E7-C1A9-4136-BAA1-B95AD58313D9}" type="presOf" srcId="{30029D37-1134-40E9-BEBB-6B8ED79FDA0F}" destId="{A1915CEF-8E7F-4CA2-AC29-BEF26B85FB06}" srcOrd="0" destOrd="0" presId="urn:microsoft.com/office/officeart/2005/8/layout/vList2"/>
    <dgm:cxn modelId="{7178FCCD-D5D8-4A74-9D22-69CCE5FA53D3}" type="presParOf" srcId="{812ED523-9DB7-4848-AD43-6E735B66746B}" destId="{A1915CEF-8E7F-4CA2-AC29-BEF26B85FB06}"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D34A26A-4402-4058-823D-A79D52466CF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2F80CEB-D4D1-469A-8ECD-C581C0C619B2}">
      <dgm:prSet/>
      <dgm:spPr/>
      <dgm:t>
        <a:bodyPr/>
        <a:lstStyle/>
        <a:p>
          <a:r>
            <a:rPr lang="uk-UA"/>
            <a:t>Щоб звіт був </a:t>
          </a:r>
          <a:r>
            <a:rPr lang="uk-UA" b="1"/>
            <a:t>зручним для читача</a:t>
          </a:r>
          <a:r>
            <a:rPr lang="uk-UA"/>
            <a:t>, аудиторам потрібно використовувати у звіті формулювання, які будуть зрозумілими всім зацікавленим сторонам. До інших якостей звіту належать:</a:t>
          </a:r>
          <a:endParaRPr lang="en-US"/>
        </a:p>
      </dgm:t>
    </dgm:pt>
    <dgm:pt modelId="{B3BA3158-4695-4C4E-9619-9811F30D1F42}" type="parTrans" cxnId="{5D60A884-B91D-403B-A215-B9CFA5E17CE3}">
      <dgm:prSet/>
      <dgm:spPr/>
      <dgm:t>
        <a:bodyPr/>
        <a:lstStyle/>
        <a:p>
          <a:endParaRPr lang="en-US"/>
        </a:p>
      </dgm:t>
    </dgm:pt>
    <dgm:pt modelId="{532CF65A-FCB4-44C6-901F-143E18D53979}" type="sibTrans" cxnId="{5D60A884-B91D-403B-A215-B9CFA5E17CE3}">
      <dgm:prSet/>
      <dgm:spPr/>
      <dgm:t>
        <a:bodyPr/>
        <a:lstStyle/>
        <a:p>
          <a:endParaRPr lang="en-US"/>
        </a:p>
      </dgm:t>
    </dgm:pt>
    <dgm:pt modelId="{F51E31C5-FBB9-480D-BD1D-834AD2B2EFB5}">
      <dgm:prSet/>
      <dgm:spPr/>
      <dgm:t>
        <a:bodyPr/>
        <a:lstStyle/>
        <a:p>
          <a:r>
            <a:rPr lang="uk-UA"/>
            <a:t>обсяг звіту має не перевищувати необхідного; </a:t>
          </a:r>
          <a:endParaRPr lang="en-US"/>
        </a:p>
      </dgm:t>
    </dgm:pt>
    <dgm:pt modelId="{7600676E-0CF7-461B-B55B-A694CA48FDB6}" type="parTrans" cxnId="{8386C3E3-DB6F-491C-82C5-1D34AE38FB0A}">
      <dgm:prSet/>
      <dgm:spPr/>
      <dgm:t>
        <a:bodyPr/>
        <a:lstStyle/>
        <a:p>
          <a:endParaRPr lang="en-US"/>
        </a:p>
      </dgm:t>
    </dgm:pt>
    <dgm:pt modelId="{51B63AB8-D87B-4510-8CC9-9986CC2BAE17}" type="sibTrans" cxnId="{8386C3E3-DB6F-491C-82C5-1D34AE38FB0A}">
      <dgm:prSet/>
      <dgm:spPr/>
      <dgm:t>
        <a:bodyPr/>
        <a:lstStyle/>
        <a:p>
          <a:endParaRPr lang="en-US"/>
        </a:p>
      </dgm:t>
    </dgm:pt>
    <dgm:pt modelId="{AE4DC2CA-C58A-4C56-ACC4-AF3CCA02E0F4}">
      <dgm:prSet/>
      <dgm:spPr/>
      <dgm:t>
        <a:bodyPr/>
        <a:lstStyle/>
        <a:p>
          <a:r>
            <a:rPr lang="uk-UA"/>
            <a:t>використання чітких і недвозначних формулювань;</a:t>
          </a:r>
          <a:endParaRPr lang="en-US"/>
        </a:p>
      </dgm:t>
    </dgm:pt>
    <dgm:pt modelId="{46A1E4C0-7761-4C65-955A-69A1D439A885}" type="parTrans" cxnId="{5212F7F5-61C7-4587-9FF7-CB2DE064D30C}">
      <dgm:prSet/>
      <dgm:spPr/>
      <dgm:t>
        <a:bodyPr/>
        <a:lstStyle/>
        <a:p>
          <a:endParaRPr lang="en-US"/>
        </a:p>
      </dgm:t>
    </dgm:pt>
    <dgm:pt modelId="{1E9D91B4-DC47-4288-AAD5-4EB681295C2A}" type="sibTrans" cxnId="{5212F7F5-61C7-4587-9FF7-CB2DE064D30C}">
      <dgm:prSet/>
      <dgm:spPr/>
      <dgm:t>
        <a:bodyPr/>
        <a:lstStyle/>
        <a:p>
          <a:endParaRPr lang="en-US"/>
        </a:p>
      </dgm:t>
    </dgm:pt>
    <dgm:pt modelId="{DFDAA20E-6FDA-4893-8756-31DD4204850D}">
      <dgm:prSet/>
      <dgm:spPr/>
      <dgm:t>
        <a:bodyPr/>
        <a:lstStyle/>
        <a:p>
          <a:r>
            <a:rPr lang="uk-UA"/>
            <a:t>використання коротких та простих за структурою речень; </a:t>
          </a:r>
          <a:endParaRPr lang="en-US"/>
        </a:p>
      </dgm:t>
    </dgm:pt>
    <dgm:pt modelId="{47994703-5BA8-48AF-9191-D9B79CC69779}" type="parTrans" cxnId="{51E5B6F9-15EE-4D80-A4AE-E1BC45EE7BDD}">
      <dgm:prSet/>
      <dgm:spPr/>
      <dgm:t>
        <a:bodyPr/>
        <a:lstStyle/>
        <a:p>
          <a:endParaRPr lang="en-US"/>
        </a:p>
      </dgm:t>
    </dgm:pt>
    <dgm:pt modelId="{772F22BB-AC9E-432A-B132-2459FD17BD35}" type="sibTrans" cxnId="{51E5B6F9-15EE-4D80-A4AE-E1BC45EE7BDD}">
      <dgm:prSet/>
      <dgm:spPr/>
      <dgm:t>
        <a:bodyPr/>
        <a:lstStyle/>
        <a:p>
          <a:endParaRPr lang="en-US"/>
        </a:p>
      </dgm:t>
    </dgm:pt>
    <dgm:pt modelId="{97F4F640-43C2-4B84-8648-E9C027CF3FB3}">
      <dgm:prSet/>
      <dgm:spPr/>
      <dgm:t>
        <a:bodyPr/>
        <a:lstStyle/>
        <a:p>
          <a:r>
            <a:rPr lang="uk-UA"/>
            <a:t>використання візуалізацій – схем, графіків.</a:t>
          </a:r>
          <a:endParaRPr lang="en-US"/>
        </a:p>
      </dgm:t>
    </dgm:pt>
    <dgm:pt modelId="{48895F9F-58F6-47A0-8DE6-DFE23ECA959A}" type="parTrans" cxnId="{3D596149-0CA2-4280-A569-11053BF0DCAB}">
      <dgm:prSet/>
      <dgm:spPr/>
      <dgm:t>
        <a:bodyPr/>
        <a:lstStyle/>
        <a:p>
          <a:endParaRPr lang="en-US"/>
        </a:p>
      </dgm:t>
    </dgm:pt>
    <dgm:pt modelId="{F55DD4BF-DF60-4C1E-A5A5-67D83E603DB7}" type="sibTrans" cxnId="{3D596149-0CA2-4280-A569-11053BF0DCAB}">
      <dgm:prSet/>
      <dgm:spPr/>
      <dgm:t>
        <a:bodyPr/>
        <a:lstStyle/>
        <a:p>
          <a:endParaRPr lang="en-US"/>
        </a:p>
      </dgm:t>
    </dgm:pt>
    <dgm:pt modelId="{98932B97-1A6A-4D61-9078-980B7538CD69}" type="pres">
      <dgm:prSet presAssocID="{FD34A26A-4402-4058-823D-A79D52466CFF}" presName="linear" presStyleCnt="0">
        <dgm:presLayoutVars>
          <dgm:animLvl val="lvl"/>
          <dgm:resizeHandles val="exact"/>
        </dgm:presLayoutVars>
      </dgm:prSet>
      <dgm:spPr/>
    </dgm:pt>
    <dgm:pt modelId="{C773FB14-3E99-4CFE-95BD-C8AF796C2295}" type="pres">
      <dgm:prSet presAssocID="{F2F80CEB-D4D1-469A-8ECD-C581C0C619B2}" presName="parentText" presStyleLbl="node1" presStyleIdx="0" presStyleCnt="1">
        <dgm:presLayoutVars>
          <dgm:chMax val="0"/>
          <dgm:bulletEnabled val="1"/>
        </dgm:presLayoutVars>
      </dgm:prSet>
      <dgm:spPr/>
    </dgm:pt>
    <dgm:pt modelId="{D54A89CF-1DF0-4218-B949-A112EC57ABA5}" type="pres">
      <dgm:prSet presAssocID="{F2F80CEB-D4D1-469A-8ECD-C581C0C619B2}" presName="childText" presStyleLbl="revTx" presStyleIdx="0" presStyleCnt="1">
        <dgm:presLayoutVars>
          <dgm:bulletEnabled val="1"/>
        </dgm:presLayoutVars>
      </dgm:prSet>
      <dgm:spPr/>
    </dgm:pt>
  </dgm:ptLst>
  <dgm:cxnLst>
    <dgm:cxn modelId="{53622E12-6643-4E9B-B5F2-9FCD671198C9}" type="presOf" srcId="{F51E31C5-FBB9-480D-BD1D-834AD2B2EFB5}" destId="{D54A89CF-1DF0-4218-B949-A112EC57ABA5}" srcOrd="0" destOrd="0" presId="urn:microsoft.com/office/officeart/2005/8/layout/vList2"/>
    <dgm:cxn modelId="{EA95861A-9532-4C52-860B-CAB933088888}" type="presOf" srcId="{DFDAA20E-6FDA-4893-8756-31DD4204850D}" destId="{D54A89CF-1DF0-4218-B949-A112EC57ABA5}" srcOrd="0" destOrd="2" presId="urn:microsoft.com/office/officeart/2005/8/layout/vList2"/>
    <dgm:cxn modelId="{3D596149-0CA2-4280-A569-11053BF0DCAB}" srcId="{F2F80CEB-D4D1-469A-8ECD-C581C0C619B2}" destId="{97F4F640-43C2-4B84-8648-E9C027CF3FB3}" srcOrd="3" destOrd="0" parTransId="{48895F9F-58F6-47A0-8DE6-DFE23ECA959A}" sibTransId="{F55DD4BF-DF60-4C1E-A5A5-67D83E603DB7}"/>
    <dgm:cxn modelId="{7AF7596B-5D57-48AB-BB71-D2BC76E6A6A0}" type="presOf" srcId="{F2F80CEB-D4D1-469A-8ECD-C581C0C619B2}" destId="{C773FB14-3E99-4CFE-95BD-C8AF796C2295}" srcOrd="0" destOrd="0" presId="urn:microsoft.com/office/officeart/2005/8/layout/vList2"/>
    <dgm:cxn modelId="{7C466254-3A63-48C8-ACCA-5C4E4E2CA2BD}" type="presOf" srcId="{AE4DC2CA-C58A-4C56-ACC4-AF3CCA02E0F4}" destId="{D54A89CF-1DF0-4218-B949-A112EC57ABA5}" srcOrd="0" destOrd="1" presId="urn:microsoft.com/office/officeart/2005/8/layout/vList2"/>
    <dgm:cxn modelId="{5D60A884-B91D-403B-A215-B9CFA5E17CE3}" srcId="{FD34A26A-4402-4058-823D-A79D52466CFF}" destId="{F2F80CEB-D4D1-469A-8ECD-C581C0C619B2}" srcOrd="0" destOrd="0" parTransId="{B3BA3158-4695-4C4E-9619-9811F30D1F42}" sibTransId="{532CF65A-FCB4-44C6-901F-143E18D53979}"/>
    <dgm:cxn modelId="{8386C3E3-DB6F-491C-82C5-1D34AE38FB0A}" srcId="{F2F80CEB-D4D1-469A-8ECD-C581C0C619B2}" destId="{F51E31C5-FBB9-480D-BD1D-834AD2B2EFB5}" srcOrd="0" destOrd="0" parTransId="{7600676E-0CF7-461B-B55B-A694CA48FDB6}" sibTransId="{51B63AB8-D87B-4510-8CC9-9986CC2BAE17}"/>
    <dgm:cxn modelId="{5212F7F5-61C7-4587-9FF7-CB2DE064D30C}" srcId="{F2F80CEB-D4D1-469A-8ECD-C581C0C619B2}" destId="{AE4DC2CA-C58A-4C56-ACC4-AF3CCA02E0F4}" srcOrd="1" destOrd="0" parTransId="{46A1E4C0-7761-4C65-955A-69A1D439A885}" sibTransId="{1E9D91B4-DC47-4288-AAD5-4EB681295C2A}"/>
    <dgm:cxn modelId="{F3BB70F8-9488-4076-9329-845BEBFEA747}" type="presOf" srcId="{97F4F640-43C2-4B84-8648-E9C027CF3FB3}" destId="{D54A89CF-1DF0-4218-B949-A112EC57ABA5}" srcOrd="0" destOrd="3" presId="urn:microsoft.com/office/officeart/2005/8/layout/vList2"/>
    <dgm:cxn modelId="{51E5B6F9-15EE-4D80-A4AE-E1BC45EE7BDD}" srcId="{F2F80CEB-D4D1-469A-8ECD-C581C0C619B2}" destId="{DFDAA20E-6FDA-4893-8756-31DD4204850D}" srcOrd="2" destOrd="0" parTransId="{47994703-5BA8-48AF-9191-D9B79CC69779}" sibTransId="{772F22BB-AC9E-432A-B132-2459FD17BD35}"/>
    <dgm:cxn modelId="{692516FC-E781-410E-80C0-63517FE74C5A}" type="presOf" srcId="{FD34A26A-4402-4058-823D-A79D52466CFF}" destId="{98932B97-1A6A-4D61-9078-980B7538CD69}" srcOrd="0" destOrd="0" presId="urn:microsoft.com/office/officeart/2005/8/layout/vList2"/>
    <dgm:cxn modelId="{F0758676-2547-4112-9B18-77E5C7B94289}" type="presParOf" srcId="{98932B97-1A6A-4D61-9078-980B7538CD69}" destId="{C773FB14-3E99-4CFE-95BD-C8AF796C2295}" srcOrd="0" destOrd="0" presId="urn:microsoft.com/office/officeart/2005/8/layout/vList2"/>
    <dgm:cxn modelId="{B5AEE69B-BD67-450A-ADFA-8CA52DA99172}" type="presParOf" srcId="{98932B97-1A6A-4D61-9078-980B7538CD69}" destId="{D54A89CF-1DF0-4218-B949-A112EC57ABA5}"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5C92EED-09F2-4F20-A046-4EF7C35B52A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A27072F-9271-45D9-AB74-A2A81A62CF24}">
      <dgm:prSet/>
      <dgm:spPr/>
      <dgm:t>
        <a:bodyPr/>
        <a:lstStyle/>
        <a:p>
          <a:r>
            <a:rPr lang="uk-UA" b="1"/>
            <a:t>Збалансованість</a:t>
          </a:r>
          <a:r>
            <a:rPr lang="uk-UA"/>
            <a:t> означає, що аудиторський звіт є неупередженим за своїм змістом і тональністю. Усі аудиторські докази мають бути подані в неупереджений спосіб. </a:t>
          </a:r>
          <a:endParaRPr lang="en-US"/>
        </a:p>
      </dgm:t>
    </dgm:pt>
    <dgm:pt modelId="{EE365CE3-3895-4FE9-AD69-87B61D9A1050}" type="parTrans" cxnId="{3443D912-2B29-4CB4-AEBA-A4FE268C91C9}">
      <dgm:prSet/>
      <dgm:spPr/>
      <dgm:t>
        <a:bodyPr/>
        <a:lstStyle/>
        <a:p>
          <a:endParaRPr lang="en-US"/>
        </a:p>
      </dgm:t>
    </dgm:pt>
    <dgm:pt modelId="{65C14345-1EE8-4F4A-ADFF-2FA351EDEE80}" type="sibTrans" cxnId="{3443D912-2B29-4CB4-AEBA-A4FE268C91C9}">
      <dgm:prSet/>
      <dgm:spPr/>
      <dgm:t>
        <a:bodyPr/>
        <a:lstStyle/>
        <a:p>
          <a:endParaRPr lang="en-US"/>
        </a:p>
      </dgm:t>
    </dgm:pt>
    <dgm:pt modelId="{38978D3B-345C-41EE-85DB-A61DF659C218}" type="pres">
      <dgm:prSet presAssocID="{F5C92EED-09F2-4F20-A046-4EF7C35B52AC}" presName="linear" presStyleCnt="0">
        <dgm:presLayoutVars>
          <dgm:animLvl val="lvl"/>
          <dgm:resizeHandles val="exact"/>
        </dgm:presLayoutVars>
      </dgm:prSet>
      <dgm:spPr/>
    </dgm:pt>
    <dgm:pt modelId="{8CBF418F-6420-4872-9AFF-B7DE55D5E985}" type="pres">
      <dgm:prSet presAssocID="{6A27072F-9271-45D9-AB74-A2A81A62CF24}" presName="parentText" presStyleLbl="node1" presStyleIdx="0" presStyleCnt="1">
        <dgm:presLayoutVars>
          <dgm:chMax val="0"/>
          <dgm:bulletEnabled val="1"/>
        </dgm:presLayoutVars>
      </dgm:prSet>
      <dgm:spPr/>
    </dgm:pt>
  </dgm:ptLst>
  <dgm:cxnLst>
    <dgm:cxn modelId="{3443D912-2B29-4CB4-AEBA-A4FE268C91C9}" srcId="{F5C92EED-09F2-4F20-A046-4EF7C35B52AC}" destId="{6A27072F-9271-45D9-AB74-A2A81A62CF24}" srcOrd="0" destOrd="0" parTransId="{EE365CE3-3895-4FE9-AD69-87B61D9A1050}" sibTransId="{65C14345-1EE8-4F4A-ADFF-2FA351EDEE80}"/>
    <dgm:cxn modelId="{4FBE97B0-8658-4BF3-88BB-79673AAA812D}" type="presOf" srcId="{6A27072F-9271-45D9-AB74-A2A81A62CF24}" destId="{8CBF418F-6420-4872-9AFF-B7DE55D5E985}" srcOrd="0" destOrd="0" presId="urn:microsoft.com/office/officeart/2005/8/layout/vList2"/>
    <dgm:cxn modelId="{844DE5CE-100A-47BF-B9AC-BEF16681DDFE}" type="presOf" srcId="{F5C92EED-09F2-4F20-A046-4EF7C35B52AC}" destId="{38978D3B-345C-41EE-85DB-A61DF659C218}" srcOrd="0" destOrd="0" presId="urn:microsoft.com/office/officeart/2005/8/layout/vList2"/>
    <dgm:cxn modelId="{2F537F2F-5D2E-407E-8FB5-A66085E885F8}" type="presParOf" srcId="{38978D3B-345C-41EE-85DB-A61DF659C218}" destId="{8CBF418F-6420-4872-9AFF-B7DE55D5E98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62BAC7DE-B151-4E05-B615-2B917975756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EE0A451-BE44-4DB3-BECF-33B2A4A09FD2}">
      <dgm:prSet/>
      <dgm:spPr/>
      <dgm:t>
        <a:bodyPr/>
        <a:lstStyle/>
        <a:p>
          <a:r>
            <a:rPr lang="uk-UA"/>
            <a:t>Для </a:t>
          </a:r>
          <a:r>
            <a:rPr lang="uk-UA" b="1"/>
            <a:t>своєчасності</a:t>
          </a:r>
          <a:r>
            <a:rPr lang="uk-UA"/>
            <a:t> потрібно, щоб аудиторський звіт було підготовлено вчасно для того, щоб надати актуальну інформацію для використання управлінським персоналом об’єкта контролю, урядом, законодавчим органом та іншими зацікавленими сторонами. </a:t>
          </a:r>
          <a:endParaRPr lang="en-US"/>
        </a:p>
      </dgm:t>
    </dgm:pt>
    <dgm:pt modelId="{0C1F31E2-12B5-4757-9913-602645E56490}" type="parTrans" cxnId="{5CB53E63-71A5-43B4-B700-27341CA490C5}">
      <dgm:prSet/>
      <dgm:spPr/>
      <dgm:t>
        <a:bodyPr/>
        <a:lstStyle/>
        <a:p>
          <a:endParaRPr lang="en-US"/>
        </a:p>
      </dgm:t>
    </dgm:pt>
    <dgm:pt modelId="{0B0D2D2E-8860-41AD-83EC-55B015B26064}" type="sibTrans" cxnId="{5CB53E63-71A5-43B4-B700-27341CA490C5}">
      <dgm:prSet/>
      <dgm:spPr/>
      <dgm:t>
        <a:bodyPr/>
        <a:lstStyle/>
        <a:p>
          <a:endParaRPr lang="en-US"/>
        </a:p>
      </dgm:t>
    </dgm:pt>
    <dgm:pt modelId="{ECDDFE71-4071-4401-9D7B-B42FE4711B48}" type="pres">
      <dgm:prSet presAssocID="{62BAC7DE-B151-4E05-B615-2B9179757560}" presName="linear" presStyleCnt="0">
        <dgm:presLayoutVars>
          <dgm:animLvl val="lvl"/>
          <dgm:resizeHandles val="exact"/>
        </dgm:presLayoutVars>
      </dgm:prSet>
      <dgm:spPr/>
    </dgm:pt>
    <dgm:pt modelId="{D78E5F21-9AA0-4297-8B7A-23F5625BD7FB}" type="pres">
      <dgm:prSet presAssocID="{4EE0A451-BE44-4DB3-BECF-33B2A4A09FD2}" presName="parentText" presStyleLbl="node1" presStyleIdx="0" presStyleCnt="1">
        <dgm:presLayoutVars>
          <dgm:chMax val="0"/>
          <dgm:bulletEnabled val="1"/>
        </dgm:presLayoutVars>
      </dgm:prSet>
      <dgm:spPr/>
    </dgm:pt>
  </dgm:ptLst>
  <dgm:cxnLst>
    <dgm:cxn modelId="{0A9DF615-C4E3-478B-853A-1D5342426F10}" type="presOf" srcId="{62BAC7DE-B151-4E05-B615-2B9179757560}" destId="{ECDDFE71-4071-4401-9D7B-B42FE4711B48}" srcOrd="0" destOrd="0" presId="urn:microsoft.com/office/officeart/2005/8/layout/vList2"/>
    <dgm:cxn modelId="{3E0CDF3C-B5A7-46FA-8396-D2F2F4F03424}" type="presOf" srcId="{4EE0A451-BE44-4DB3-BECF-33B2A4A09FD2}" destId="{D78E5F21-9AA0-4297-8B7A-23F5625BD7FB}" srcOrd="0" destOrd="0" presId="urn:microsoft.com/office/officeart/2005/8/layout/vList2"/>
    <dgm:cxn modelId="{5CB53E63-71A5-43B4-B700-27341CA490C5}" srcId="{62BAC7DE-B151-4E05-B615-2B9179757560}" destId="{4EE0A451-BE44-4DB3-BECF-33B2A4A09FD2}" srcOrd="0" destOrd="0" parTransId="{0C1F31E2-12B5-4757-9913-602645E56490}" sibTransId="{0B0D2D2E-8860-41AD-83EC-55B015B26064}"/>
    <dgm:cxn modelId="{7AF1199C-5065-4645-9834-FF88164136F6}" type="presParOf" srcId="{ECDDFE71-4071-4401-9D7B-B42FE4711B48}" destId="{D78E5F21-9AA0-4297-8B7A-23F5625BD7FB}"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5C497DE3-D1B5-4707-9DC7-AED3609BC1A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4A9AB87-755E-47FB-8CE0-E26C20D8492A}">
      <dgm:prSet/>
      <dgm:spPr/>
      <dgm:t>
        <a:bodyPr/>
        <a:lstStyle/>
        <a:p>
          <a:r>
            <a:rPr lang="uk-UA" b="1" i="1"/>
            <a:t>Мета завдання: </a:t>
          </a:r>
          <a:r>
            <a:rPr lang="uk-UA"/>
            <a:t>Отримати навики представлення інформації у зручному для читача форматі та опис цієї інформації</a:t>
          </a:r>
          <a:endParaRPr lang="en-US"/>
        </a:p>
      </dgm:t>
    </dgm:pt>
    <dgm:pt modelId="{DA3C9660-CA13-4BE2-B141-B14B21790352}" type="parTrans" cxnId="{351771C9-7280-441C-965B-529AD9EF8F17}">
      <dgm:prSet/>
      <dgm:spPr/>
      <dgm:t>
        <a:bodyPr/>
        <a:lstStyle/>
        <a:p>
          <a:endParaRPr lang="en-US"/>
        </a:p>
      </dgm:t>
    </dgm:pt>
    <dgm:pt modelId="{4240C21B-DEA3-4C12-83AF-20C991E3C9DC}" type="sibTrans" cxnId="{351771C9-7280-441C-965B-529AD9EF8F17}">
      <dgm:prSet/>
      <dgm:spPr/>
      <dgm:t>
        <a:bodyPr/>
        <a:lstStyle/>
        <a:p>
          <a:endParaRPr lang="en-US"/>
        </a:p>
      </dgm:t>
    </dgm:pt>
    <dgm:pt modelId="{D0A60077-1D73-4927-AA87-AA6202D9AA5C}">
      <dgm:prSet/>
      <dgm:spPr/>
      <dgm:t>
        <a:bodyPr/>
        <a:lstStyle/>
        <a:p>
          <a:r>
            <a:rPr lang="uk-UA" b="1" i="1"/>
            <a:t>Тривалість виконання:</a:t>
          </a:r>
          <a:r>
            <a:rPr lang="uk-UA" i="1"/>
            <a:t> </a:t>
          </a:r>
          <a:r>
            <a:rPr lang="uk-UA"/>
            <a:t>15 хвилин</a:t>
          </a:r>
          <a:endParaRPr lang="en-US"/>
        </a:p>
      </dgm:t>
    </dgm:pt>
    <dgm:pt modelId="{1E8B9742-C22C-4317-9762-F933E1F1A904}" type="parTrans" cxnId="{8A653D83-C863-415B-A4C0-C0A5B0315DF7}">
      <dgm:prSet/>
      <dgm:spPr/>
      <dgm:t>
        <a:bodyPr/>
        <a:lstStyle/>
        <a:p>
          <a:endParaRPr lang="en-US"/>
        </a:p>
      </dgm:t>
    </dgm:pt>
    <dgm:pt modelId="{814BDF47-53FE-46A1-A7A0-E64A6E1DFF7C}" type="sibTrans" cxnId="{8A653D83-C863-415B-A4C0-C0A5B0315DF7}">
      <dgm:prSet/>
      <dgm:spPr/>
      <dgm:t>
        <a:bodyPr/>
        <a:lstStyle/>
        <a:p>
          <a:endParaRPr lang="en-US"/>
        </a:p>
      </dgm:t>
    </dgm:pt>
    <dgm:pt modelId="{C3ADEB23-8189-4053-B7A8-D9DF6553E708}">
      <dgm:prSet/>
      <dgm:spPr/>
      <dgm:t>
        <a:bodyPr/>
        <a:lstStyle/>
        <a:p>
          <a:r>
            <a:rPr lang="uk-UA" b="1" i="1"/>
            <a:t>Робота у групах над завданнями:</a:t>
          </a:r>
          <a:endParaRPr lang="en-US"/>
        </a:p>
      </dgm:t>
    </dgm:pt>
    <dgm:pt modelId="{48723481-741C-4B88-B973-53445A7E9532}" type="parTrans" cxnId="{2868B580-47AA-4E50-BCDC-5DC511DAC285}">
      <dgm:prSet/>
      <dgm:spPr/>
      <dgm:t>
        <a:bodyPr/>
        <a:lstStyle/>
        <a:p>
          <a:endParaRPr lang="en-US"/>
        </a:p>
      </dgm:t>
    </dgm:pt>
    <dgm:pt modelId="{F7505616-7ACA-4543-973E-239EB95E0C60}" type="sibTrans" cxnId="{2868B580-47AA-4E50-BCDC-5DC511DAC285}">
      <dgm:prSet/>
      <dgm:spPr/>
      <dgm:t>
        <a:bodyPr/>
        <a:lstStyle/>
        <a:p>
          <a:endParaRPr lang="en-US"/>
        </a:p>
      </dgm:t>
    </dgm:pt>
    <dgm:pt modelId="{289C8862-914F-4185-A4EE-815535C10069}">
      <dgm:prSet/>
      <dgm:spPr/>
      <dgm:t>
        <a:bodyPr/>
        <a:lstStyle/>
        <a:p>
          <a:r>
            <a:rPr lang="uk-UA" b="1"/>
            <a:t>Завдання 7.1. </a:t>
          </a:r>
          <a:r>
            <a:rPr lang="uk-UA"/>
            <a:t>Учасники  у форматі короткого повідомлення повинні описати діаграму.</a:t>
          </a:r>
          <a:endParaRPr lang="en-US"/>
        </a:p>
      </dgm:t>
    </dgm:pt>
    <dgm:pt modelId="{2F0AC5C8-794A-4707-8F8C-CDCC839EF47C}" type="parTrans" cxnId="{EE7BF1A2-923C-43C7-B8AF-FDE423137537}">
      <dgm:prSet/>
      <dgm:spPr/>
      <dgm:t>
        <a:bodyPr/>
        <a:lstStyle/>
        <a:p>
          <a:endParaRPr lang="en-US"/>
        </a:p>
      </dgm:t>
    </dgm:pt>
    <dgm:pt modelId="{2FA7EDC8-387D-45E6-860A-A0404245C642}" type="sibTrans" cxnId="{EE7BF1A2-923C-43C7-B8AF-FDE423137537}">
      <dgm:prSet/>
      <dgm:spPr/>
      <dgm:t>
        <a:bodyPr/>
        <a:lstStyle/>
        <a:p>
          <a:endParaRPr lang="en-US"/>
        </a:p>
      </dgm:t>
    </dgm:pt>
    <dgm:pt modelId="{0D3DC662-9069-4C3D-AE8C-0620777CA63C}">
      <dgm:prSet/>
      <dgm:spPr/>
      <dgm:t>
        <a:bodyPr/>
        <a:lstStyle/>
        <a:p>
          <a:r>
            <a:rPr lang="uk-UA" b="1"/>
            <a:t>Завдання 7.2. </a:t>
          </a:r>
          <a:r>
            <a:rPr lang="uk-UA"/>
            <a:t>Учасники  знайомляться із таблицею та аналізують інформацію.</a:t>
          </a:r>
          <a:endParaRPr lang="en-US"/>
        </a:p>
      </dgm:t>
    </dgm:pt>
    <dgm:pt modelId="{40671494-77BA-4FAD-8B44-C4752D51C942}" type="parTrans" cxnId="{33B4A6FB-5BA9-4E9A-8F5D-6998E700BFDD}">
      <dgm:prSet/>
      <dgm:spPr/>
      <dgm:t>
        <a:bodyPr/>
        <a:lstStyle/>
        <a:p>
          <a:endParaRPr lang="en-US"/>
        </a:p>
      </dgm:t>
    </dgm:pt>
    <dgm:pt modelId="{8DB6A993-EF5F-46D6-B071-7618F1B2A1D5}" type="sibTrans" cxnId="{33B4A6FB-5BA9-4E9A-8F5D-6998E700BFDD}">
      <dgm:prSet/>
      <dgm:spPr/>
      <dgm:t>
        <a:bodyPr/>
        <a:lstStyle/>
        <a:p>
          <a:endParaRPr lang="en-US"/>
        </a:p>
      </dgm:t>
    </dgm:pt>
    <dgm:pt modelId="{6991B535-28AD-44B0-A1F5-CB936295762C}">
      <dgm:prSet/>
      <dgm:spPr/>
      <dgm:t>
        <a:bodyPr/>
        <a:lstStyle/>
        <a:p>
          <a:r>
            <a:rPr lang="uk-UA" b="1"/>
            <a:t>Завдання 7.3. </a:t>
          </a:r>
          <a:r>
            <a:rPr lang="uk-UA"/>
            <a:t>Учасники аналізують текст.</a:t>
          </a:r>
          <a:endParaRPr lang="en-US"/>
        </a:p>
      </dgm:t>
    </dgm:pt>
    <dgm:pt modelId="{56E75B3C-AEDC-4851-8A93-AAC84BD122C9}" type="parTrans" cxnId="{D0BF7848-58BA-4CA3-A76D-131E5A54E6F6}">
      <dgm:prSet/>
      <dgm:spPr/>
      <dgm:t>
        <a:bodyPr/>
        <a:lstStyle/>
        <a:p>
          <a:endParaRPr lang="en-US"/>
        </a:p>
      </dgm:t>
    </dgm:pt>
    <dgm:pt modelId="{395C7602-1FDB-4A06-B218-59B2C35DE0F1}" type="sibTrans" cxnId="{D0BF7848-58BA-4CA3-A76D-131E5A54E6F6}">
      <dgm:prSet/>
      <dgm:spPr/>
      <dgm:t>
        <a:bodyPr/>
        <a:lstStyle/>
        <a:p>
          <a:endParaRPr lang="en-US"/>
        </a:p>
      </dgm:t>
    </dgm:pt>
    <dgm:pt modelId="{2AEF7373-1AF7-4ADF-83FC-360868AC5C74}" type="pres">
      <dgm:prSet presAssocID="{5C497DE3-D1B5-4707-9DC7-AED3609BC1A9}" presName="linear" presStyleCnt="0">
        <dgm:presLayoutVars>
          <dgm:animLvl val="lvl"/>
          <dgm:resizeHandles val="exact"/>
        </dgm:presLayoutVars>
      </dgm:prSet>
      <dgm:spPr/>
    </dgm:pt>
    <dgm:pt modelId="{D842142D-0824-49A3-B66C-9A0BC522CED4}" type="pres">
      <dgm:prSet presAssocID="{94A9AB87-755E-47FB-8CE0-E26C20D8492A}" presName="parentText" presStyleLbl="node1" presStyleIdx="0" presStyleCnt="2">
        <dgm:presLayoutVars>
          <dgm:chMax val="0"/>
          <dgm:bulletEnabled val="1"/>
        </dgm:presLayoutVars>
      </dgm:prSet>
      <dgm:spPr/>
    </dgm:pt>
    <dgm:pt modelId="{0A8EF637-8FB6-43BB-A311-D3BCB677B56E}" type="pres">
      <dgm:prSet presAssocID="{4240C21B-DEA3-4C12-83AF-20C991E3C9DC}" presName="spacer" presStyleCnt="0"/>
      <dgm:spPr/>
    </dgm:pt>
    <dgm:pt modelId="{FC40588D-676E-4B75-BFCC-FC5DE5B89174}" type="pres">
      <dgm:prSet presAssocID="{D0A60077-1D73-4927-AA87-AA6202D9AA5C}" presName="parentText" presStyleLbl="node1" presStyleIdx="1" presStyleCnt="2">
        <dgm:presLayoutVars>
          <dgm:chMax val="0"/>
          <dgm:bulletEnabled val="1"/>
        </dgm:presLayoutVars>
      </dgm:prSet>
      <dgm:spPr/>
    </dgm:pt>
    <dgm:pt modelId="{CA5025B5-BEDE-43C6-864C-3285C724E32F}" type="pres">
      <dgm:prSet presAssocID="{D0A60077-1D73-4927-AA87-AA6202D9AA5C}" presName="childText" presStyleLbl="revTx" presStyleIdx="0" presStyleCnt="1">
        <dgm:presLayoutVars>
          <dgm:bulletEnabled val="1"/>
        </dgm:presLayoutVars>
      </dgm:prSet>
      <dgm:spPr/>
    </dgm:pt>
  </dgm:ptLst>
  <dgm:cxnLst>
    <dgm:cxn modelId="{607F503F-E1D9-48E4-AF67-7299D734D982}" type="presOf" srcId="{289C8862-914F-4185-A4EE-815535C10069}" destId="{CA5025B5-BEDE-43C6-864C-3285C724E32F}" srcOrd="0" destOrd="1" presId="urn:microsoft.com/office/officeart/2005/8/layout/vList2"/>
    <dgm:cxn modelId="{D0BF7848-58BA-4CA3-A76D-131E5A54E6F6}" srcId="{C3ADEB23-8189-4053-B7A8-D9DF6553E708}" destId="{6991B535-28AD-44B0-A1F5-CB936295762C}" srcOrd="2" destOrd="0" parTransId="{56E75B3C-AEDC-4851-8A93-AAC84BD122C9}" sibTransId="{395C7602-1FDB-4A06-B218-59B2C35DE0F1}"/>
    <dgm:cxn modelId="{2868B580-47AA-4E50-BCDC-5DC511DAC285}" srcId="{D0A60077-1D73-4927-AA87-AA6202D9AA5C}" destId="{C3ADEB23-8189-4053-B7A8-D9DF6553E708}" srcOrd="0" destOrd="0" parTransId="{48723481-741C-4B88-B973-53445A7E9532}" sibTransId="{F7505616-7ACA-4543-973E-239EB95E0C60}"/>
    <dgm:cxn modelId="{F9906681-10A8-4C03-8A44-F0FC35BDA1E7}" type="presOf" srcId="{0D3DC662-9069-4C3D-AE8C-0620777CA63C}" destId="{CA5025B5-BEDE-43C6-864C-3285C724E32F}" srcOrd="0" destOrd="2" presId="urn:microsoft.com/office/officeart/2005/8/layout/vList2"/>
    <dgm:cxn modelId="{8A653D83-C863-415B-A4C0-C0A5B0315DF7}" srcId="{5C497DE3-D1B5-4707-9DC7-AED3609BC1A9}" destId="{D0A60077-1D73-4927-AA87-AA6202D9AA5C}" srcOrd="1" destOrd="0" parTransId="{1E8B9742-C22C-4317-9762-F933E1F1A904}" sibTransId="{814BDF47-53FE-46A1-A7A0-E64A6E1DFF7C}"/>
    <dgm:cxn modelId="{92AF7788-3D2C-4976-B6FF-3845187F7488}" type="presOf" srcId="{5C497DE3-D1B5-4707-9DC7-AED3609BC1A9}" destId="{2AEF7373-1AF7-4ADF-83FC-360868AC5C74}" srcOrd="0" destOrd="0" presId="urn:microsoft.com/office/officeart/2005/8/layout/vList2"/>
    <dgm:cxn modelId="{EE7BF1A2-923C-43C7-B8AF-FDE423137537}" srcId="{C3ADEB23-8189-4053-B7A8-D9DF6553E708}" destId="{289C8862-914F-4185-A4EE-815535C10069}" srcOrd="0" destOrd="0" parTransId="{2F0AC5C8-794A-4707-8F8C-CDCC839EF47C}" sibTransId="{2FA7EDC8-387D-45E6-860A-A0404245C642}"/>
    <dgm:cxn modelId="{97CE9FA5-8587-4A99-95F7-51789965F904}" type="presOf" srcId="{94A9AB87-755E-47FB-8CE0-E26C20D8492A}" destId="{D842142D-0824-49A3-B66C-9A0BC522CED4}" srcOrd="0" destOrd="0" presId="urn:microsoft.com/office/officeart/2005/8/layout/vList2"/>
    <dgm:cxn modelId="{351771C9-7280-441C-965B-529AD9EF8F17}" srcId="{5C497DE3-D1B5-4707-9DC7-AED3609BC1A9}" destId="{94A9AB87-755E-47FB-8CE0-E26C20D8492A}" srcOrd="0" destOrd="0" parTransId="{DA3C9660-CA13-4BE2-B141-B14B21790352}" sibTransId="{4240C21B-DEA3-4C12-83AF-20C991E3C9DC}"/>
    <dgm:cxn modelId="{BC88EFCF-1F15-476D-86C3-AE64B1BD40D5}" type="presOf" srcId="{C3ADEB23-8189-4053-B7A8-D9DF6553E708}" destId="{CA5025B5-BEDE-43C6-864C-3285C724E32F}" srcOrd="0" destOrd="0" presId="urn:microsoft.com/office/officeart/2005/8/layout/vList2"/>
    <dgm:cxn modelId="{DD51C4DA-860F-485D-AAA5-C6950A626FC6}" type="presOf" srcId="{6991B535-28AD-44B0-A1F5-CB936295762C}" destId="{CA5025B5-BEDE-43C6-864C-3285C724E32F}" srcOrd="0" destOrd="3" presId="urn:microsoft.com/office/officeart/2005/8/layout/vList2"/>
    <dgm:cxn modelId="{0E4C56DE-BAF7-4A10-9F72-4008A2A5ABDB}" type="presOf" srcId="{D0A60077-1D73-4927-AA87-AA6202D9AA5C}" destId="{FC40588D-676E-4B75-BFCC-FC5DE5B89174}" srcOrd="0" destOrd="0" presId="urn:microsoft.com/office/officeart/2005/8/layout/vList2"/>
    <dgm:cxn modelId="{33B4A6FB-5BA9-4E9A-8F5D-6998E700BFDD}" srcId="{C3ADEB23-8189-4053-B7A8-D9DF6553E708}" destId="{0D3DC662-9069-4C3D-AE8C-0620777CA63C}" srcOrd="1" destOrd="0" parTransId="{40671494-77BA-4FAD-8B44-C4752D51C942}" sibTransId="{8DB6A993-EF5F-46D6-B071-7618F1B2A1D5}"/>
    <dgm:cxn modelId="{9B1171A7-F472-43AE-BDE7-09E017548437}" type="presParOf" srcId="{2AEF7373-1AF7-4ADF-83FC-360868AC5C74}" destId="{D842142D-0824-49A3-B66C-9A0BC522CED4}" srcOrd="0" destOrd="0" presId="urn:microsoft.com/office/officeart/2005/8/layout/vList2"/>
    <dgm:cxn modelId="{7DEA82C8-F681-4965-BAA0-A9D5E2D11AC2}" type="presParOf" srcId="{2AEF7373-1AF7-4ADF-83FC-360868AC5C74}" destId="{0A8EF637-8FB6-43BB-A311-D3BCB677B56E}" srcOrd="1" destOrd="0" presId="urn:microsoft.com/office/officeart/2005/8/layout/vList2"/>
    <dgm:cxn modelId="{8A22732F-99CB-4E43-A463-872C056BD50B}" type="presParOf" srcId="{2AEF7373-1AF7-4ADF-83FC-360868AC5C74}" destId="{FC40588D-676E-4B75-BFCC-FC5DE5B89174}" srcOrd="2" destOrd="0" presId="urn:microsoft.com/office/officeart/2005/8/layout/vList2"/>
    <dgm:cxn modelId="{431831FD-C320-46F5-9044-5CB5990200A6}" type="presParOf" srcId="{2AEF7373-1AF7-4ADF-83FC-360868AC5C74}" destId="{CA5025B5-BEDE-43C6-864C-3285C724E32F}"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3D6FE9ED-9CFA-4999-AE70-888179C2D19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DDABBC1-EFEB-42F5-9A74-E3CFBF05D0D9}">
      <dgm:prSet/>
      <dgm:spPr/>
      <dgm:t>
        <a:bodyPr/>
        <a:lstStyle/>
        <a:p>
          <a:r>
            <a:rPr lang="uk-UA" b="1"/>
            <a:t>При структуруванні інформації у звітах:</a:t>
          </a:r>
          <a:endParaRPr lang="en-US"/>
        </a:p>
      </dgm:t>
    </dgm:pt>
    <dgm:pt modelId="{6B13DEF7-2F80-4FEF-9DF7-BC07F4B3D588}" type="parTrans" cxnId="{D22E9D46-1A46-4C62-81CD-117B206BF895}">
      <dgm:prSet/>
      <dgm:spPr/>
      <dgm:t>
        <a:bodyPr/>
        <a:lstStyle/>
        <a:p>
          <a:endParaRPr lang="en-US"/>
        </a:p>
      </dgm:t>
    </dgm:pt>
    <dgm:pt modelId="{F43D8CCC-0CC1-42AD-AE50-656C53806775}" type="sibTrans" cxnId="{D22E9D46-1A46-4C62-81CD-117B206BF895}">
      <dgm:prSet/>
      <dgm:spPr/>
      <dgm:t>
        <a:bodyPr/>
        <a:lstStyle/>
        <a:p>
          <a:endParaRPr lang="en-US"/>
        </a:p>
      </dgm:t>
    </dgm:pt>
    <dgm:pt modelId="{E92B5647-6092-43B2-8366-B29EB739B687}">
      <dgm:prSet/>
      <dgm:spPr/>
      <dgm:t>
        <a:bodyPr/>
        <a:lstStyle/>
        <a:p>
          <a:r>
            <a:rPr lang="uk-UA"/>
            <a:t>згрупуйте пов’язану інформацію разом;</a:t>
          </a:r>
          <a:endParaRPr lang="en-US"/>
        </a:p>
      </dgm:t>
    </dgm:pt>
    <dgm:pt modelId="{F022072C-8D70-4BE9-8072-D3D6EA63D178}" type="parTrans" cxnId="{1E3FAE40-2772-40DF-B77F-80FD5C438F3C}">
      <dgm:prSet/>
      <dgm:spPr/>
      <dgm:t>
        <a:bodyPr/>
        <a:lstStyle/>
        <a:p>
          <a:endParaRPr lang="en-US"/>
        </a:p>
      </dgm:t>
    </dgm:pt>
    <dgm:pt modelId="{EB8E3B21-912D-4546-A4F6-A1F3BF220229}" type="sibTrans" cxnId="{1E3FAE40-2772-40DF-B77F-80FD5C438F3C}">
      <dgm:prSet/>
      <dgm:spPr/>
      <dgm:t>
        <a:bodyPr/>
        <a:lstStyle/>
        <a:p>
          <a:endParaRPr lang="en-US"/>
        </a:p>
      </dgm:t>
    </dgm:pt>
    <dgm:pt modelId="{28A61E58-E173-47E8-892F-C0408ED57002}">
      <dgm:prSet/>
      <dgm:spPr/>
      <dgm:t>
        <a:bodyPr/>
        <a:lstStyle/>
        <a:p>
          <a:r>
            <a:rPr lang="uk-UA"/>
            <a:t>упорядковуйте інформацію у логічній послідовності;</a:t>
          </a:r>
          <a:endParaRPr lang="en-US"/>
        </a:p>
      </dgm:t>
    </dgm:pt>
    <dgm:pt modelId="{D48E2C5D-FEA0-4BE3-A7C8-3767ED455296}" type="parTrans" cxnId="{70AC6E6A-E059-47E0-8BBE-A9AC607861C5}">
      <dgm:prSet/>
      <dgm:spPr/>
      <dgm:t>
        <a:bodyPr/>
        <a:lstStyle/>
        <a:p>
          <a:endParaRPr lang="en-US"/>
        </a:p>
      </dgm:t>
    </dgm:pt>
    <dgm:pt modelId="{5DC10991-54A2-436D-9F38-96ADAAA73DCF}" type="sibTrans" cxnId="{70AC6E6A-E059-47E0-8BBE-A9AC607861C5}">
      <dgm:prSet/>
      <dgm:spPr/>
      <dgm:t>
        <a:bodyPr/>
        <a:lstStyle/>
        <a:p>
          <a:endParaRPr lang="en-US"/>
        </a:p>
      </dgm:t>
    </dgm:pt>
    <dgm:pt modelId="{BFEE5F20-0009-4AC3-BD51-74C4883CC77B}">
      <dgm:prSet/>
      <dgm:spPr/>
      <dgm:t>
        <a:bodyPr/>
        <a:lstStyle/>
        <a:p>
          <a:r>
            <a:rPr lang="uk-UA"/>
            <a:t>розмістіть більш важливу інформацію перед менш важливою інформацією;</a:t>
          </a:r>
          <a:endParaRPr lang="en-US"/>
        </a:p>
      </dgm:t>
    </dgm:pt>
    <dgm:pt modelId="{E74146EC-3EDB-4031-8AD0-2E32F4D31125}" type="parTrans" cxnId="{FF95F913-0452-492F-8D9B-30822F7A5031}">
      <dgm:prSet/>
      <dgm:spPr/>
      <dgm:t>
        <a:bodyPr/>
        <a:lstStyle/>
        <a:p>
          <a:endParaRPr lang="en-US"/>
        </a:p>
      </dgm:t>
    </dgm:pt>
    <dgm:pt modelId="{E7032FC8-E4C3-49CF-9321-C48007390118}" type="sibTrans" cxnId="{FF95F913-0452-492F-8D9B-30822F7A5031}">
      <dgm:prSet/>
      <dgm:spPr/>
      <dgm:t>
        <a:bodyPr/>
        <a:lstStyle/>
        <a:p>
          <a:endParaRPr lang="en-US"/>
        </a:p>
      </dgm:t>
    </dgm:pt>
    <dgm:pt modelId="{A8D5E495-2B25-4C42-8CD9-D8919069891B}">
      <dgm:prSet/>
      <dgm:spPr/>
      <dgm:t>
        <a:bodyPr/>
        <a:lstStyle/>
        <a:p>
          <a:r>
            <a:rPr lang="uk-UA"/>
            <a:t>підсумуйте складні теми, перш ніж викладати деталі;</a:t>
          </a:r>
          <a:endParaRPr lang="en-US"/>
        </a:p>
      </dgm:t>
    </dgm:pt>
    <dgm:pt modelId="{2E441D9D-FEFF-4ECC-961F-23FE849E619D}" type="parTrans" cxnId="{D0E07A08-95FC-4246-B5F7-6FC13CA31D6A}">
      <dgm:prSet/>
      <dgm:spPr/>
      <dgm:t>
        <a:bodyPr/>
        <a:lstStyle/>
        <a:p>
          <a:endParaRPr lang="en-US"/>
        </a:p>
      </dgm:t>
    </dgm:pt>
    <dgm:pt modelId="{D955EE89-C28C-43BD-92BC-ECD3C9634C72}" type="sibTrans" cxnId="{D0E07A08-95FC-4246-B5F7-6FC13CA31D6A}">
      <dgm:prSet/>
      <dgm:spPr/>
      <dgm:t>
        <a:bodyPr/>
        <a:lstStyle/>
        <a:p>
          <a:endParaRPr lang="en-US"/>
        </a:p>
      </dgm:t>
    </dgm:pt>
    <dgm:pt modelId="{A4885AA6-0A27-4203-9A6B-9B4F7EA5EBB8}">
      <dgm:prSet/>
      <dgm:spPr/>
      <dgm:t>
        <a:bodyPr/>
        <a:lstStyle/>
        <a:p>
          <a:r>
            <a:rPr lang="uk-UA"/>
            <a:t>пам'ятайте, що розділи мають бути короткими;</a:t>
          </a:r>
          <a:endParaRPr lang="en-US"/>
        </a:p>
      </dgm:t>
    </dgm:pt>
    <dgm:pt modelId="{52232D61-E3BE-4678-BC3A-7AD0AEE7277A}" type="parTrans" cxnId="{ADA0D8E9-E4F2-487B-B1B7-52DC8D0678F1}">
      <dgm:prSet/>
      <dgm:spPr/>
      <dgm:t>
        <a:bodyPr/>
        <a:lstStyle/>
        <a:p>
          <a:endParaRPr lang="en-US"/>
        </a:p>
      </dgm:t>
    </dgm:pt>
    <dgm:pt modelId="{3E3A6327-D150-4434-A861-33BA32317CCF}" type="sibTrans" cxnId="{ADA0D8E9-E4F2-487B-B1B7-52DC8D0678F1}">
      <dgm:prSet/>
      <dgm:spPr/>
      <dgm:t>
        <a:bodyPr/>
        <a:lstStyle/>
        <a:p>
          <a:endParaRPr lang="en-US"/>
        </a:p>
      </dgm:t>
    </dgm:pt>
    <dgm:pt modelId="{C26AC82A-ACA2-4FA8-A189-8CBB5ADC66AF}">
      <dgm:prSet/>
      <dgm:spPr/>
      <dgm:t>
        <a:bodyPr/>
        <a:lstStyle/>
        <a:p>
          <a:r>
            <a:rPr lang="uk-UA"/>
            <a:t>пам'ятайте, що об’ємні розділи мають бути розділені;</a:t>
          </a:r>
          <a:endParaRPr lang="en-US"/>
        </a:p>
      </dgm:t>
    </dgm:pt>
    <dgm:pt modelId="{402AAF07-80F5-48F4-B909-5059DC098E6B}" type="parTrans" cxnId="{B805904D-495F-45BB-AFC9-E4EA3FA1E49B}">
      <dgm:prSet/>
      <dgm:spPr/>
      <dgm:t>
        <a:bodyPr/>
        <a:lstStyle/>
        <a:p>
          <a:endParaRPr lang="en-US"/>
        </a:p>
      </dgm:t>
    </dgm:pt>
    <dgm:pt modelId="{AF4A7555-18CF-4F0F-9F26-B694DEC2318D}" type="sibTrans" cxnId="{B805904D-495F-45BB-AFC9-E4EA3FA1E49B}">
      <dgm:prSet/>
      <dgm:spPr/>
      <dgm:t>
        <a:bodyPr/>
        <a:lstStyle/>
        <a:p>
          <a:endParaRPr lang="en-US"/>
        </a:p>
      </dgm:t>
    </dgm:pt>
    <dgm:pt modelId="{B46B59CD-888F-4CA6-82F4-F949613494A5}">
      <dgm:prSet/>
      <dgm:spPr/>
      <dgm:t>
        <a:bodyPr/>
        <a:lstStyle/>
        <a:p>
          <a:r>
            <a:rPr lang="uk-UA"/>
            <a:t>упорядкуйте звіт, щоб мінімізувати перехресні посилання, які можуть заплутати читача.</a:t>
          </a:r>
          <a:endParaRPr lang="en-US"/>
        </a:p>
      </dgm:t>
    </dgm:pt>
    <dgm:pt modelId="{DE6D2BCC-D1BD-41E1-AC1F-762C0B869FE9}" type="parTrans" cxnId="{39D978EB-4638-4EFE-8FCA-8964AB784A48}">
      <dgm:prSet/>
      <dgm:spPr/>
      <dgm:t>
        <a:bodyPr/>
        <a:lstStyle/>
        <a:p>
          <a:endParaRPr lang="en-US"/>
        </a:p>
      </dgm:t>
    </dgm:pt>
    <dgm:pt modelId="{91BB7BA3-E1AA-416B-B7AA-E817DD27D00C}" type="sibTrans" cxnId="{39D978EB-4638-4EFE-8FCA-8964AB784A48}">
      <dgm:prSet/>
      <dgm:spPr/>
      <dgm:t>
        <a:bodyPr/>
        <a:lstStyle/>
        <a:p>
          <a:endParaRPr lang="en-US"/>
        </a:p>
      </dgm:t>
    </dgm:pt>
    <dgm:pt modelId="{FEBDF5F6-6E0F-4F5B-8B2E-743D17B75756}" type="pres">
      <dgm:prSet presAssocID="{3D6FE9ED-9CFA-4999-AE70-888179C2D199}" presName="linear" presStyleCnt="0">
        <dgm:presLayoutVars>
          <dgm:animLvl val="lvl"/>
          <dgm:resizeHandles val="exact"/>
        </dgm:presLayoutVars>
      </dgm:prSet>
      <dgm:spPr/>
    </dgm:pt>
    <dgm:pt modelId="{8BD946F8-FA2F-4A45-8DD3-CE25C8EBF000}" type="pres">
      <dgm:prSet presAssocID="{4DDABBC1-EFEB-42F5-9A74-E3CFBF05D0D9}" presName="parentText" presStyleLbl="node1" presStyleIdx="0" presStyleCnt="1">
        <dgm:presLayoutVars>
          <dgm:chMax val="0"/>
          <dgm:bulletEnabled val="1"/>
        </dgm:presLayoutVars>
      </dgm:prSet>
      <dgm:spPr/>
    </dgm:pt>
    <dgm:pt modelId="{DA1B0274-F4AC-4ACD-9801-7F02198903EF}" type="pres">
      <dgm:prSet presAssocID="{4DDABBC1-EFEB-42F5-9A74-E3CFBF05D0D9}" presName="childText" presStyleLbl="revTx" presStyleIdx="0" presStyleCnt="1">
        <dgm:presLayoutVars>
          <dgm:bulletEnabled val="1"/>
        </dgm:presLayoutVars>
      </dgm:prSet>
      <dgm:spPr/>
    </dgm:pt>
  </dgm:ptLst>
  <dgm:cxnLst>
    <dgm:cxn modelId="{D0E07A08-95FC-4246-B5F7-6FC13CA31D6A}" srcId="{4DDABBC1-EFEB-42F5-9A74-E3CFBF05D0D9}" destId="{A8D5E495-2B25-4C42-8CD9-D8919069891B}" srcOrd="3" destOrd="0" parTransId="{2E441D9D-FEFF-4ECC-961F-23FE849E619D}" sibTransId="{D955EE89-C28C-43BD-92BC-ECD3C9634C72}"/>
    <dgm:cxn modelId="{FF95F913-0452-492F-8D9B-30822F7A5031}" srcId="{4DDABBC1-EFEB-42F5-9A74-E3CFBF05D0D9}" destId="{BFEE5F20-0009-4AC3-BD51-74C4883CC77B}" srcOrd="2" destOrd="0" parTransId="{E74146EC-3EDB-4031-8AD0-2E32F4D31125}" sibTransId="{E7032FC8-E4C3-49CF-9321-C48007390118}"/>
    <dgm:cxn modelId="{E728F33C-8DB8-4347-A72B-AEE213BDAE5F}" type="presOf" srcId="{B46B59CD-888F-4CA6-82F4-F949613494A5}" destId="{DA1B0274-F4AC-4ACD-9801-7F02198903EF}" srcOrd="0" destOrd="6" presId="urn:microsoft.com/office/officeart/2005/8/layout/vList2"/>
    <dgm:cxn modelId="{1E3FAE40-2772-40DF-B77F-80FD5C438F3C}" srcId="{4DDABBC1-EFEB-42F5-9A74-E3CFBF05D0D9}" destId="{E92B5647-6092-43B2-8366-B29EB739B687}" srcOrd="0" destOrd="0" parTransId="{F022072C-8D70-4BE9-8072-D3D6EA63D178}" sibTransId="{EB8E3B21-912D-4546-A4F6-A1F3BF220229}"/>
    <dgm:cxn modelId="{D22E9D46-1A46-4C62-81CD-117B206BF895}" srcId="{3D6FE9ED-9CFA-4999-AE70-888179C2D199}" destId="{4DDABBC1-EFEB-42F5-9A74-E3CFBF05D0D9}" srcOrd="0" destOrd="0" parTransId="{6B13DEF7-2F80-4FEF-9DF7-BC07F4B3D588}" sibTransId="{F43D8CCC-0CC1-42AD-AE50-656C53806775}"/>
    <dgm:cxn modelId="{70AC6E6A-E059-47E0-8BBE-A9AC607861C5}" srcId="{4DDABBC1-EFEB-42F5-9A74-E3CFBF05D0D9}" destId="{28A61E58-E173-47E8-892F-C0408ED57002}" srcOrd="1" destOrd="0" parTransId="{D48E2C5D-FEA0-4BE3-A7C8-3767ED455296}" sibTransId="{5DC10991-54A2-436D-9F38-96ADAAA73DCF}"/>
    <dgm:cxn modelId="{B805904D-495F-45BB-AFC9-E4EA3FA1E49B}" srcId="{4DDABBC1-EFEB-42F5-9A74-E3CFBF05D0D9}" destId="{C26AC82A-ACA2-4FA8-A189-8CBB5ADC66AF}" srcOrd="5" destOrd="0" parTransId="{402AAF07-80F5-48F4-B909-5059DC098E6B}" sibTransId="{AF4A7555-18CF-4F0F-9F26-B694DEC2318D}"/>
    <dgm:cxn modelId="{94C0DA87-9726-4882-8E88-ABA877B1833F}" type="presOf" srcId="{3D6FE9ED-9CFA-4999-AE70-888179C2D199}" destId="{FEBDF5F6-6E0F-4F5B-8B2E-743D17B75756}" srcOrd="0" destOrd="0" presId="urn:microsoft.com/office/officeart/2005/8/layout/vList2"/>
    <dgm:cxn modelId="{A8116F98-243A-4B23-870E-A1FA68ED8D49}" type="presOf" srcId="{28A61E58-E173-47E8-892F-C0408ED57002}" destId="{DA1B0274-F4AC-4ACD-9801-7F02198903EF}" srcOrd="0" destOrd="1" presId="urn:microsoft.com/office/officeart/2005/8/layout/vList2"/>
    <dgm:cxn modelId="{78A9B799-FE9B-4EC4-AD60-21B448CBA037}" type="presOf" srcId="{4DDABBC1-EFEB-42F5-9A74-E3CFBF05D0D9}" destId="{8BD946F8-FA2F-4A45-8DD3-CE25C8EBF000}" srcOrd="0" destOrd="0" presId="urn:microsoft.com/office/officeart/2005/8/layout/vList2"/>
    <dgm:cxn modelId="{8DBF17A6-C5E9-4F13-9130-63AD8004499D}" type="presOf" srcId="{C26AC82A-ACA2-4FA8-A189-8CBB5ADC66AF}" destId="{DA1B0274-F4AC-4ACD-9801-7F02198903EF}" srcOrd="0" destOrd="5" presId="urn:microsoft.com/office/officeart/2005/8/layout/vList2"/>
    <dgm:cxn modelId="{C518DAAA-352E-42FB-8AE8-FC82A304C8F7}" type="presOf" srcId="{A8D5E495-2B25-4C42-8CD9-D8919069891B}" destId="{DA1B0274-F4AC-4ACD-9801-7F02198903EF}" srcOrd="0" destOrd="3" presId="urn:microsoft.com/office/officeart/2005/8/layout/vList2"/>
    <dgm:cxn modelId="{D9C6F8AA-6DF6-4A08-AABC-55584EC38A7B}" type="presOf" srcId="{A4885AA6-0A27-4203-9A6B-9B4F7EA5EBB8}" destId="{DA1B0274-F4AC-4ACD-9801-7F02198903EF}" srcOrd="0" destOrd="4" presId="urn:microsoft.com/office/officeart/2005/8/layout/vList2"/>
    <dgm:cxn modelId="{1B31F8AD-890D-4C3B-9224-3630F88D7A5D}" type="presOf" srcId="{BFEE5F20-0009-4AC3-BD51-74C4883CC77B}" destId="{DA1B0274-F4AC-4ACD-9801-7F02198903EF}" srcOrd="0" destOrd="2" presId="urn:microsoft.com/office/officeart/2005/8/layout/vList2"/>
    <dgm:cxn modelId="{5ADF05B7-3698-4B24-9486-678742AEB26C}" type="presOf" srcId="{E92B5647-6092-43B2-8366-B29EB739B687}" destId="{DA1B0274-F4AC-4ACD-9801-7F02198903EF}" srcOrd="0" destOrd="0" presId="urn:microsoft.com/office/officeart/2005/8/layout/vList2"/>
    <dgm:cxn modelId="{ADA0D8E9-E4F2-487B-B1B7-52DC8D0678F1}" srcId="{4DDABBC1-EFEB-42F5-9A74-E3CFBF05D0D9}" destId="{A4885AA6-0A27-4203-9A6B-9B4F7EA5EBB8}" srcOrd="4" destOrd="0" parTransId="{52232D61-E3BE-4678-BC3A-7AD0AEE7277A}" sibTransId="{3E3A6327-D150-4434-A861-33BA32317CCF}"/>
    <dgm:cxn modelId="{39D978EB-4638-4EFE-8FCA-8964AB784A48}" srcId="{4DDABBC1-EFEB-42F5-9A74-E3CFBF05D0D9}" destId="{B46B59CD-888F-4CA6-82F4-F949613494A5}" srcOrd="6" destOrd="0" parTransId="{DE6D2BCC-D1BD-41E1-AC1F-762C0B869FE9}" sibTransId="{91BB7BA3-E1AA-416B-B7AA-E817DD27D00C}"/>
    <dgm:cxn modelId="{DDBA63AF-A04A-4173-B967-08EF1627DDD5}" type="presParOf" srcId="{FEBDF5F6-6E0F-4F5B-8B2E-743D17B75756}" destId="{8BD946F8-FA2F-4A45-8DD3-CE25C8EBF000}" srcOrd="0" destOrd="0" presId="urn:microsoft.com/office/officeart/2005/8/layout/vList2"/>
    <dgm:cxn modelId="{7CEE51CE-D890-48E2-B5DA-344FB4C5E33A}" type="presParOf" srcId="{FEBDF5F6-6E0F-4F5B-8B2E-743D17B75756}" destId="{DA1B0274-F4AC-4ACD-9801-7F02198903EF}"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59E1EF2A-EF38-7B4E-A904-CB78EC8CE2E1}" type="doc">
      <dgm:prSet loTypeId="urn:microsoft.com/office/officeart/2008/layout/LinedList" loCatId="list" qsTypeId="urn:microsoft.com/office/officeart/2005/8/quickstyle/simple1" qsCatId="simple" csTypeId="urn:microsoft.com/office/officeart/2005/8/colors/accent1_2" csCatId="accent1" phldr="1"/>
      <dgm:spPr/>
    </dgm:pt>
    <dgm:pt modelId="{82E6E98F-E213-6841-9AFC-7A21DED415DF}">
      <dgm:prSet phldrT="[Text]" custT="1"/>
      <dgm:spPr/>
      <dgm:t>
        <a:bodyPr/>
        <a:lstStyle/>
        <a:p>
          <a:r>
            <a:rPr lang="uk-UA" sz="1900" b="1" i="0" dirty="0">
              <a:solidFill>
                <a:srgbClr val="003999"/>
              </a:solidFill>
            </a:rPr>
            <a:t>За питанням аудиту, проблемою чи темою</a:t>
          </a:r>
          <a:r>
            <a:rPr lang="uk-UA" sz="1900" i="0" dirty="0">
              <a:solidFill>
                <a:srgbClr val="003999"/>
              </a:solidFill>
            </a:rPr>
            <a:t>. </a:t>
          </a:r>
          <a:r>
            <a:rPr lang="uk-UA" sz="1900" i="0" dirty="0"/>
            <a:t>У цьому випадку різні розділи звіту спрямовані на конкретне питання, тему або проблему.</a:t>
          </a:r>
          <a:endParaRPr lang="en-US" sz="1900" i="0" dirty="0"/>
        </a:p>
      </dgm:t>
    </dgm:pt>
    <dgm:pt modelId="{409CF7BE-745D-1844-8993-2E2920AEA51D}" type="parTrans" cxnId="{586DE9FA-054B-6F44-974B-2F1DD583A51C}">
      <dgm:prSet/>
      <dgm:spPr/>
      <dgm:t>
        <a:bodyPr/>
        <a:lstStyle/>
        <a:p>
          <a:endParaRPr lang="en-US"/>
        </a:p>
      </dgm:t>
    </dgm:pt>
    <dgm:pt modelId="{E3DA33A3-4D8A-BF46-A200-FD50DAEDD1F2}" type="sibTrans" cxnId="{586DE9FA-054B-6F44-974B-2F1DD583A51C}">
      <dgm:prSet/>
      <dgm:spPr/>
      <dgm:t>
        <a:bodyPr/>
        <a:lstStyle/>
        <a:p>
          <a:endParaRPr lang="en-US"/>
        </a:p>
      </dgm:t>
    </dgm:pt>
    <dgm:pt modelId="{2F1B3B98-5B0E-B548-B75B-CD17D01E07FD}">
      <dgm:prSet phldrT="[Text]" custT="1"/>
      <dgm:spPr/>
      <dgm:t>
        <a:bodyPr/>
        <a:lstStyle/>
        <a:p>
          <a:r>
            <a:rPr lang="uk-UA" sz="1900" b="1" i="0" dirty="0">
              <a:solidFill>
                <a:srgbClr val="003999"/>
              </a:solidFill>
            </a:rPr>
            <a:t>За процесом або системою</a:t>
          </a:r>
          <a:r>
            <a:rPr lang="uk-UA" sz="1900" i="0" dirty="0">
              <a:solidFill>
                <a:srgbClr val="003999"/>
              </a:solidFill>
            </a:rPr>
            <a:t>. </a:t>
          </a:r>
          <a:r>
            <a:rPr lang="uk-UA" sz="1900" i="0" dirty="0"/>
            <a:t>У цьому випадку звіт буде структурований відповідно до логічного процесу або системи, що перевіряється. </a:t>
          </a:r>
          <a:endParaRPr lang="en-US" sz="1900" i="0" dirty="0"/>
        </a:p>
      </dgm:t>
    </dgm:pt>
    <dgm:pt modelId="{47697959-EA79-6C46-97E1-CF00F279A007}" type="parTrans" cxnId="{F3037EA8-9BDF-6F48-BF5C-3271D8B202BB}">
      <dgm:prSet/>
      <dgm:spPr/>
      <dgm:t>
        <a:bodyPr/>
        <a:lstStyle/>
        <a:p>
          <a:endParaRPr lang="en-US"/>
        </a:p>
      </dgm:t>
    </dgm:pt>
    <dgm:pt modelId="{1D8F8C2B-1D70-F643-83C5-935F0456AAE9}" type="sibTrans" cxnId="{F3037EA8-9BDF-6F48-BF5C-3271D8B202BB}">
      <dgm:prSet/>
      <dgm:spPr/>
      <dgm:t>
        <a:bodyPr/>
        <a:lstStyle/>
        <a:p>
          <a:endParaRPr lang="en-US"/>
        </a:p>
      </dgm:t>
    </dgm:pt>
    <dgm:pt modelId="{309AFB58-6F79-C943-8AF9-9F609AFCF5C9}">
      <dgm:prSet phldrT="[Text]" custT="1"/>
      <dgm:spPr/>
      <dgm:t>
        <a:bodyPr/>
        <a:lstStyle/>
        <a:p>
          <a:r>
            <a:rPr lang="uk-UA" sz="1900" b="1" i="0" dirty="0">
              <a:solidFill>
                <a:srgbClr val="003999"/>
              </a:solidFill>
            </a:rPr>
            <a:t>За об’єктами контролю</a:t>
          </a:r>
          <a:r>
            <a:rPr lang="uk-UA" sz="1900" i="0" dirty="0">
              <a:solidFill>
                <a:srgbClr val="003999"/>
              </a:solidFill>
            </a:rPr>
            <a:t>. </a:t>
          </a:r>
          <a:r>
            <a:rPr lang="uk-UA" sz="1900" i="0" dirty="0"/>
            <a:t>У цьому випадку звіт буде структурований по різних об’єктах контролю, які розглядалися під час проведення аудиту.</a:t>
          </a:r>
          <a:endParaRPr lang="en-US" sz="1900" i="0" dirty="0"/>
        </a:p>
      </dgm:t>
    </dgm:pt>
    <dgm:pt modelId="{C4F7D140-3217-F14E-A557-B7BF78DD1C69}" type="parTrans" cxnId="{87416367-0C7B-7242-B9A1-B4A957EA351C}">
      <dgm:prSet/>
      <dgm:spPr/>
      <dgm:t>
        <a:bodyPr/>
        <a:lstStyle/>
        <a:p>
          <a:endParaRPr lang="en-US"/>
        </a:p>
      </dgm:t>
    </dgm:pt>
    <dgm:pt modelId="{DB4714D9-1EF5-0F47-AEEB-6571AD6D1227}" type="sibTrans" cxnId="{87416367-0C7B-7242-B9A1-B4A957EA351C}">
      <dgm:prSet/>
      <dgm:spPr/>
      <dgm:t>
        <a:bodyPr/>
        <a:lstStyle/>
        <a:p>
          <a:endParaRPr lang="en-US"/>
        </a:p>
      </dgm:t>
    </dgm:pt>
    <dgm:pt modelId="{9C383A80-4A35-664B-B811-BF6945799AF6}">
      <dgm:prSet phldrT="[Text]" custT="1"/>
      <dgm:spPr/>
      <dgm:t>
        <a:bodyPr/>
        <a:lstStyle/>
        <a:p>
          <a:r>
            <a:rPr lang="uk-UA" sz="1900" b="1" i="0" dirty="0">
              <a:solidFill>
                <a:srgbClr val="003999"/>
              </a:solidFill>
            </a:rPr>
            <a:t>За географічним розташуванням</a:t>
          </a:r>
          <a:r>
            <a:rPr lang="uk-UA" sz="1900" i="0" dirty="0">
              <a:solidFill>
                <a:srgbClr val="003999"/>
              </a:solidFill>
            </a:rPr>
            <a:t>. </a:t>
          </a:r>
          <a:r>
            <a:rPr lang="uk-UA" sz="1900" i="0" dirty="0"/>
            <a:t>У цьому випадку звіт буде структурований навколо різного географічного розташування об’єктів контролю або видів діяльності, що розглядаються.</a:t>
          </a:r>
          <a:endParaRPr lang="en-US" sz="1900" i="0" dirty="0"/>
        </a:p>
      </dgm:t>
    </dgm:pt>
    <dgm:pt modelId="{BEE1BA1B-6E0E-EF4A-BE11-652B030EAD9B}" type="parTrans" cxnId="{ACEB27E3-2304-BF4A-93A0-79987EE5EBFD}">
      <dgm:prSet/>
      <dgm:spPr/>
      <dgm:t>
        <a:bodyPr/>
        <a:lstStyle/>
        <a:p>
          <a:endParaRPr lang="en-US"/>
        </a:p>
      </dgm:t>
    </dgm:pt>
    <dgm:pt modelId="{C66C964F-666A-DC4B-8D0A-D971074006A2}" type="sibTrans" cxnId="{ACEB27E3-2304-BF4A-93A0-79987EE5EBFD}">
      <dgm:prSet/>
      <dgm:spPr/>
      <dgm:t>
        <a:bodyPr/>
        <a:lstStyle/>
        <a:p>
          <a:endParaRPr lang="en-US"/>
        </a:p>
      </dgm:t>
    </dgm:pt>
    <dgm:pt modelId="{614169D1-B7B4-49C0-9146-A6C3ABE796B1}" type="pres">
      <dgm:prSet presAssocID="{59E1EF2A-EF38-7B4E-A904-CB78EC8CE2E1}" presName="vert0" presStyleCnt="0">
        <dgm:presLayoutVars>
          <dgm:dir/>
          <dgm:animOne val="branch"/>
          <dgm:animLvl val="lvl"/>
        </dgm:presLayoutVars>
      </dgm:prSet>
      <dgm:spPr/>
    </dgm:pt>
    <dgm:pt modelId="{5D84ECB9-E8DC-4984-B504-351270C207B3}" type="pres">
      <dgm:prSet presAssocID="{82E6E98F-E213-6841-9AFC-7A21DED415DF}" presName="thickLine" presStyleLbl="alignNode1" presStyleIdx="0" presStyleCnt="4"/>
      <dgm:spPr/>
    </dgm:pt>
    <dgm:pt modelId="{66E19334-ED0C-4426-97A6-3706EC454939}" type="pres">
      <dgm:prSet presAssocID="{82E6E98F-E213-6841-9AFC-7A21DED415DF}" presName="horz1" presStyleCnt="0"/>
      <dgm:spPr/>
    </dgm:pt>
    <dgm:pt modelId="{B3FCE13C-FBEB-40D8-A65F-AC22640FC1D1}" type="pres">
      <dgm:prSet presAssocID="{82E6E98F-E213-6841-9AFC-7A21DED415DF}" presName="tx1" presStyleLbl="revTx" presStyleIdx="0" presStyleCnt="4"/>
      <dgm:spPr/>
    </dgm:pt>
    <dgm:pt modelId="{5A4E3142-B60D-4C43-8A9A-C4EE6740FDFE}" type="pres">
      <dgm:prSet presAssocID="{82E6E98F-E213-6841-9AFC-7A21DED415DF}" presName="vert1" presStyleCnt="0"/>
      <dgm:spPr/>
    </dgm:pt>
    <dgm:pt modelId="{DF540E28-4A29-49EE-BE62-701659D841D5}" type="pres">
      <dgm:prSet presAssocID="{2F1B3B98-5B0E-B548-B75B-CD17D01E07FD}" presName="thickLine" presStyleLbl="alignNode1" presStyleIdx="1" presStyleCnt="4"/>
      <dgm:spPr/>
    </dgm:pt>
    <dgm:pt modelId="{7C01E002-7FCC-4DFA-8CA5-A10DC9E0105B}" type="pres">
      <dgm:prSet presAssocID="{2F1B3B98-5B0E-B548-B75B-CD17D01E07FD}" presName="horz1" presStyleCnt="0"/>
      <dgm:spPr/>
    </dgm:pt>
    <dgm:pt modelId="{32BFB53C-BB4A-4920-94CC-74693FBDCBCB}" type="pres">
      <dgm:prSet presAssocID="{2F1B3B98-5B0E-B548-B75B-CD17D01E07FD}" presName="tx1" presStyleLbl="revTx" presStyleIdx="1" presStyleCnt="4"/>
      <dgm:spPr/>
    </dgm:pt>
    <dgm:pt modelId="{486F68A6-2AEC-4483-9D12-0D68EB9D7916}" type="pres">
      <dgm:prSet presAssocID="{2F1B3B98-5B0E-B548-B75B-CD17D01E07FD}" presName="vert1" presStyleCnt="0"/>
      <dgm:spPr/>
    </dgm:pt>
    <dgm:pt modelId="{C239E8C2-1A9B-44A2-99A3-C16CB678465F}" type="pres">
      <dgm:prSet presAssocID="{309AFB58-6F79-C943-8AF9-9F609AFCF5C9}" presName="thickLine" presStyleLbl="alignNode1" presStyleIdx="2" presStyleCnt="4"/>
      <dgm:spPr/>
    </dgm:pt>
    <dgm:pt modelId="{0E4C7BC8-861F-429D-AD5B-BC71DBA9E56E}" type="pres">
      <dgm:prSet presAssocID="{309AFB58-6F79-C943-8AF9-9F609AFCF5C9}" presName="horz1" presStyleCnt="0"/>
      <dgm:spPr/>
    </dgm:pt>
    <dgm:pt modelId="{B245E2BD-B16A-470D-A458-A9A531D5EA05}" type="pres">
      <dgm:prSet presAssocID="{309AFB58-6F79-C943-8AF9-9F609AFCF5C9}" presName="tx1" presStyleLbl="revTx" presStyleIdx="2" presStyleCnt="4"/>
      <dgm:spPr/>
    </dgm:pt>
    <dgm:pt modelId="{0B1C4957-7DDE-42D4-9AFF-71DBF0FBB042}" type="pres">
      <dgm:prSet presAssocID="{309AFB58-6F79-C943-8AF9-9F609AFCF5C9}" presName="vert1" presStyleCnt="0"/>
      <dgm:spPr/>
    </dgm:pt>
    <dgm:pt modelId="{AC79D453-B425-4278-8404-F5A12257BB18}" type="pres">
      <dgm:prSet presAssocID="{9C383A80-4A35-664B-B811-BF6945799AF6}" presName="thickLine" presStyleLbl="alignNode1" presStyleIdx="3" presStyleCnt="4"/>
      <dgm:spPr/>
    </dgm:pt>
    <dgm:pt modelId="{C04EC890-B125-49C6-BA1E-89786BEDF902}" type="pres">
      <dgm:prSet presAssocID="{9C383A80-4A35-664B-B811-BF6945799AF6}" presName="horz1" presStyleCnt="0"/>
      <dgm:spPr/>
    </dgm:pt>
    <dgm:pt modelId="{399DB898-82F3-475D-88D4-7B8A23995A32}" type="pres">
      <dgm:prSet presAssocID="{9C383A80-4A35-664B-B811-BF6945799AF6}" presName="tx1" presStyleLbl="revTx" presStyleIdx="3" presStyleCnt="4"/>
      <dgm:spPr/>
    </dgm:pt>
    <dgm:pt modelId="{5C8C7A2A-1FEE-43F2-AE35-F827417CB56E}" type="pres">
      <dgm:prSet presAssocID="{9C383A80-4A35-664B-B811-BF6945799AF6}" presName="vert1" presStyleCnt="0"/>
      <dgm:spPr/>
    </dgm:pt>
  </dgm:ptLst>
  <dgm:cxnLst>
    <dgm:cxn modelId="{28D0772E-7119-4A87-B96F-33A84C4D0BD5}" type="presOf" srcId="{82E6E98F-E213-6841-9AFC-7A21DED415DF}" destId="{B3FCE13C-FBEB-40D8-A65F-AC22640FC1D1}" srcOrd="0" destOrd="0" presId="urn:microsoft.com/office/officeart/2008/layout/LinedList"/>
    <dgm:cxn modelId="{87416367-0C7B-7242-B9A1-B4A957EA351C}" srcId="{59E1EF2A-EF38-7B4E-A904-CB78EC8CE2E1}" destId="{309AFB58-6F79-C943-8AF9-9F609AFCF5C9}" srcOrd="2" destOrd="0" parTransId="{C4F7D140-3217-F14E-A557-B7BF78DD1C69}" sibTransId="{DB4714D9-1EF5-0F47-AEEB-6571AD6D1227}"/>
    <dgm:cxn modelId="{6EEE754B-90B5-4075-BD63-68F9C1D098EC}" type="presOf" srcId="{59E1EF2A-EF38-7B4E-A904-CB78EC8CE2E1}" destId="{614169D1-B7B4-49C0-9146-A6C3ABE796B1}" srcOrd="0" destOrd="0" presId="urn:microsoft.com/office/officeart/2008/layout/LinedList"/>
    <dgm:cxn modelId="{6D16B49F-E9DF-406B-9ACD-FA9EF9923274}" type="presOf" srcId="{9C383A80-4A35-664B-B811-BF6945799AF6}" destId="{399DB898-82F3-475D-88D4-7B8A23995A32}" srcOrd="0" destOrd="0" presId="urn:microsoft.com/office/officeart/2008/layout/LinedList"/>
    <dgm:cxn modelId="{F3037EA8-9BDF-6F48-BF5C-3271D8B202BB}" srcId="{59E1EF2A-EF38-7B4E-A904-CB78EC8CE2E1}" destId="{2F1B3B98-5B0E-B548-B75B-CD17D01E07FD}" srcOrd="1" destOrd="0" parTransId="{47697959-EA79-6C46-97E1-CF00F279A007}" sibTransId="{1D8F8C2B-1D70-F643-83C5-935F0456AAE9}"/>
    <dgm:cxn modelId="{BDDE0BDF-C2D0-4A8B-BEB3-1913EA66D656}" type="presOf" srcId="{2F1B3B98-5B0E-B548-B75B-CD17D01E07FD}" destId="{32BFB53C-BB4A-4920-94CC-74693FBDCBCB}" srcOrd="0" destOrd="0" presId="urn:microsoft.com/office/officeart/2008/layout/LinedList"/>
    <dgm:cxn modelId="{ACEB27E3-2304-BF4A-93A0-79987EE5EBFD}" srcId="{59E1EF2A-EF38-7B4E-A904-CB78EC8CE2E1}" destId="{9C383A80-4A35-664B-B811-BF6945799AF6}" srcOrd="3" destOrd="0" parTransId="{BEE1BA1B-6E0E-EF4A-BE11-652B030EAD9B}" sibTransId="{C66C964F-666A-DC4B-8D0A-D971074006A2}"/>
    <dgm:cxn modelId="{0AEF14E9-43A6-4064-AF8E-60B55DB11C3C}" type="presOf" srcId="{309AFB58-6F79-C943-8AF9-9F609AFCF5C9}" destId="{B245E2BD-B16A-470D-A458-A9A531D5EA05}" srcOrd="0" destOrd="0" presId="urn:microsoft.com/office/officeart/2008/layout/LinedList"/>
    <dgm:cxn modelId="{586DE9FA-054B-6F44-974B-2F1DD583A51C}" srcId="{59E1EF2A-EF38-7B4E-A904-CB78EC8CE2E1}" destId="{82E6E98F-E213-6841-9AFC-7A21DED415DF}" srcOrd="0" destOrd="0" parTransId="{409CF7BE-745D-1844-8993-2E2920AEA51D}" sibTransId="{E3DA33A3-4D8A-BF46-A200-FD50DAEDD1F2}"/>
    <dgm:cxn modelId="{38496119-B34A-47F5-912B-3C144A9177F3}" type="presParOf" srcId="{614169D1-B7B4-49C0-9146-A6C3ABE796B1}" destId="{5D84ECB9-E8DC-4984-B504-351270C207B3}" srcOrd="0" destOrd="0" presId="urn:microsoft.com/office/officeart/2008/layout/LinedList"/>
    <dgm:cxn modelId="{1349AB74-F195-481A-8BDC-4EA0FB7D79D1}" type="presParOf" srcId="{614169D1-B7B4-49C0-9146-A6C3ABE796B1}" destId="{66E19334-ED0C-4426-97A6-3706EC454939}" srcOrd="1" destOrd="0" presId="urn:microsoft.com/office/officeart/2008/layout/LinedList"/>
    <dgm:cxn modelId="{D497F251-8E4C-4897-979E-BBA073E76B04}" type="presParOf" srcId="{66E19334-ED0C-4426-97A6-3706EC454939}" destId="{B3FCE13C-FBEB-40D8-A65F-AC22640FC1D1}" srcOrd="0" destOrd="0" presId="urn:microsoft.com/office/officeart/2008/layout/LinedList"/>
    <dgm:cxn modelId="{1C790BFA-E493-4203-B8CD-F0C517627B3A}" type="presParOf" srcId="{66E19334-ED0C-4426-97A6-3706EC454939}" destId="{5A4E3142-B60D-4C43-8A9A-C4EE6740FDFE}" srcOrd="1" destOrd="0" presId="urn:microsoft.com/office/officeart/2008/layout/LinedList"/>
    <dgm:cxn modelId="{194CBFEF-0FAC-4ED2-AFE9-22031C643342}" type="presParOf" srcId="{614169D1-B7B4-49C0-9146-A6C3ABE796B1}" destId="{DF540E28-4A29-49EE-BE62-701659D841D5}" srcOrd="2" destOrd="0" presId="urn:microsoft.com/office/officeart/2008/layout/LinedList"/>
    <dgm:cxn modelId="{BA596809-F93F-489F-BFDD-FC30C5123825}" type="presParOf" srcId="{614169D1-B7B4-49C0-9146-A6C3ABE796B1}" destId="{7C01E002-7FCC-4DFA-8CA5-A10DC9E0105B}" srcOrd="3" destOrd="0" presId="urn:microsoft.com/office/officeart/2008/layout/LinedList"/>
    <dgm:cxn modelId="{7452F16A-ED08-4754-ADE9-BCEB457BE9AD}" type="presParOf" srcId="{7C01E002-7FCC-4DFA-8CA5-A10DC9E0105B}" destId="{32BFB53C-BB4A-4920-94CC-74693FBDCBCB}" srcOrd="0" destOrd="0" presId="urn:microsoft.com/office/officeart/2008/layout/LinedList"/>
    <dgm:cxn modelId="{65C9AB64-7C97-4CCB-928B-76865D580F14}" type="presParOf" srcId="{7C01E002-7FCC-4DFA-8CA5-A10DC9E0105B}" destId="{486F68A6-2AEC-4483-9D12-0D68EB9D7916}" srcOrd="1" destOrd="0" presId="urn:microsoft.com/office/officeart/2008/layout/LinedList"/>
    <dgm:cxn modelId="{23AB980D-FC8A-4AF3-A004-8E958E1A9276}" type="presParOf" srcId="{614169D1-B7B4-49C0-9146-A6C3ABE796B1}" destId="{C239E8C2-1A9B-44A2-99A3-C16CB678465F}" srcOrd="4" destOrd="0" presId="urn:microsoft.com/office/officeart/2008/layout/LinedList"/>
    <dgm:cxn modelId="{612DC323-DBEA-45B0-9359-9C6DE7E87491}" type="presParOf" srcId="{614169D1-B7B4-49C0-9146-A6C3ABE796B1}" destId="{0E4C7BC8-861F-429D-AD5B-BC71DBA9E56E}" srcOrd="5" destOrd="0" presId="urn:microsoft.com/office/officeart/2008/layout/LinedList"/>
    <dgm:cxn modelId="{AD8E6FEB-25B2-4E3D-89BC-3CB69A00B41A}" type="presParOf" srcId="{0E4C7BC8-861F-429D-AD5B-BC71DBA9E56E}" destId="{B245E2BD-B16A-470D-A458-A9A531D5EA05}" srcOrd="0" destOrd="0" presId="urn:microsoft.com/office/officeart/2008/layout/LinedList"/>
    <dgm:cxn modelId="{1A914F2C-459C-466B-A913-96F8CDFCAA2A}" type="presParOf" srcId="{0E4C7BC8-861F-429D-AD5B-BC71DBA9E56E}" destId="{0B1C4957-7DDE-42D4-9AFF-71DBF0FBB042}" srcOrd="1" destOrd="0" presId="urn:microsoft.com/office/officeart/2008/layout/LinedList"/>
    <dgm:cxn modelId="{B96482A2-0F97-4C45-8DBE-43365BCC93F4}" type="presParOf" srcId="{614169D1-B7B4-49C0-9146-A6C3ABE796B1}" destId="{AC79D453-B425-4278-8404-F5A12257BB18}" srcOrd="6" destOrd="0" presId="urn:microsoft.com/office/officeart/2008/layout/LinedList"/>
    <dgm:cxn modelId="{10EFA6A4-281E-4228-8089-0F5499E52A4D}" type="presParOf" srcId="{614169D1-B7B4-49C0-9146-A6C3ABE796B1}" destId="{C04EC890-B125-49C6-BA1E-89786BEDF902}" srcOrd="7" destOrd="0" presId="urn:microsoft.com/office/officeart/2008/layout/LinedList"/>
    <dgm:cxn modelId="{58D71E07-8376-4303-9F10-9E99ACDAE928}" type="presParOf" srcId="{C04EC890-B125-49C6-BA1E-89786BEDF902}" destId="{399DB898-82F3-475D-88D4-7B8A23995A32}" srcOrd="0" destOrd="0" presId="urn:microsoft.com/office/officeart/2008/layout/LinedList"/>
    <dgm:cxn modelId="{EC43D77A-3FFE-4194-9301-C95D47AFFEEC}" type="presParOf" srcId="{C04EC890-B125-49C6-BA1E-89786BEDF902}" destId="{5C8C7A2A-1FEE-43F2-AE35-F827417CB56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10E7ECCC-9295-954F-9DDC-C58111C5DB5F}" type="doc">
      <dgm:prSet loTypeId="urn:microsoft.com/office/officeart/2005/8/layout/chevron2" loCatId="" qsTypeId="urn:microsoft.com/office/officeart/2005/8/quickstyle/simple1" qsCatId="simple" csTypeId="urn:microsoft.com/office/officeart/2005/8/colors/accent1_1" csCatId="accent1" phldr="1"/>
      <dgm:spPr/>
      <dgm:t>
        <a:bodyPr/>
        <a:lstStyle/>
        <a:p>
          <a:endParaRPr lang="en-US"/>
        </a:p>
      </dgm:t>
    </dgm:pt>
    <dgm:pt modelId="{26E0151A-56AC-3846-9E14-A8E626EB9674}">
      <dgm:prSet phldrT="[Text]"/>
      <dgm:spPr/>
      <dgm:t>
        <a:bodyPr/>
        <a:lstStyle/>
        <a:p>
          <a:r>
            <a:rPr lang="uk-UA" dirty="0"/>
            <a:t>1.</a:t>
          </a:r>
          <a:endParaRPr lang="en-US" dirty="0"/>
        </a:p>
      </dgm:t>
    </dgm:pt>
    <dgm:pt modelId="{72CF9C1C-44D8-5043-A590-D10A3936617B}" type="parTrans" cxnId="{F011B23B-0A80-6641-8E1D-EDFB57021C45}">
      <dgm:prSet/>
      <dgm:spPr/>
      <dgm:t>
        <a:bodyPr/>
        <a:lstStyle/>
        <a:p>
          <a:endParaRPr lang="en-US"/>
        </a:p>
      </dgm:t>
    </dgm:pt>
    <dgm:pt modelId="{F5C4E3F4-C879-BC4B-A88A-1C22C6CF571F}" type="sibTrans" cxnId="{F011B23B-0A80-6641-8E1D-EDFB57021C45}">
      <dgm:prSet/>
      <dgm:spPr/>
      <dgm:t>
        <a:bodyPr/>
        <a:lstStyle/>
        <a:p>
          <a:endParaRPr lang="en-US"/>
        </a:p>
      </dgm:t>
    </dgm:pt>
    <dgm:pt modelId="{EE29CC6F-BAB3-6D4C-80C0-91BE176E77FA}">
      <dgm:prSet phldrT="[Text]" custT="1">
        <dgm:style>
          <a:lnRef idx="1">
            <a:schemeClr val="accent6"/>
          </a:lnRef>
          <a:fillRef idx="2">
            <a:schemeClr val="accent6"/>
          </a:fillRef>
          <a:effectRef idx="1">
            <a:schemeClr val="accent6"/>
          </a:effectRef>
          <a:fontRef idx="minor">
            <a:schemeClr val="dk1"/>
          </a:fontRef>
        </dgm:style>
      </dgm:prSet>
      <dgm:spPr/>
      <dgm:t>
        <a:bodyPr/>
        <a:lstStyle/>
        <a:p>
          <a:pPr>
            <a:buNone/>
          </a:pPr>
          <a:r>
            <a:rPr lang="uk-UA" sz="1700" dirty="0"/>
            <a:t>титульний лист;</a:t>
          </a:r>
          <a:endParaRPr lang="en-US" sz="1700" dirty="0"/>
        </a:p>
      </dgm:t>
    </dgm:pt>
    <dgm:pt modelId="{FFB2E99B-7EB3-CB46-85E7-E3B7962DD8C4}" type="parTrans" cxnId="{D65630EC-C272-E245-9315-6EA22F920756}">
      <dgm:prSet/>
      <dgm:spPr/>
      <dgm:t>
        <a:bodyPr/>
        <a:lstStyle/>
        <a:p>
          <a:endParaRPr lang="en-US"/>
        </a:p>
      </dgm:t>
    </dgm:pt>
    <dgm:pt modelId="{361E843D-D175-0B49-BCD9-E1B4AF762781}" type="sibTrans" cxnId="{D65630EC-C272-E245-9315-6EA22F920756}">
      <dgm:prSet/>
      <dgm:spPr/>
      <dgm:t>
        <a:bodyPr/>
        <a:lstStyle/>
        <a:p>
          <a:endParaRPr lang="en-US"/>
        </a:p>
      </dgm:t>
    </dgm:pt>
    <dgm:pt modelId="{84FB8F3F-B848-0B4C-BB5B-C4C08C4083FC}">
      <dgm:prSet phldrT="[Text]"/>
      <dgm:spPr/>
      <dgm:t>
        <a:bodyPr/>
        <a:lstStyle/>
        <a:p>
          <a:r>
            <a:rPr lang="uk-UA" dirty="0"/>
            <a:t>4.</a:t>
          </a:r>
          <a:endParaRPr lang="en-US" dirty="0"/>
        </a:p>
      </dgm:t>
    </dgm:pt>
    <dgm:pt modelId="{E5A1AD92-95CE-B247-B586-F80CB90DCEA1}" type="parTrans" cxnId="{20D10D50-1F3A-1047-B0F8-98102B2B8877}">
      <dgm:prSet/>
      <dgm:spPr/>
      <dgm:t>
        <a:bodyPr/>
        <a:lstStyle/>
        <a:p>
          <a:endParaRPr lang="en-US"/>
        </a:p>
      </dgm:t>
    </dgm:pt>
    <dgm:pt modelId="{61A09EFA-40D8-3549-ABAC-539C6C8D518F}" type="sibTrans" cxnId="{20D10D50-1F3A-1047-B0F8-98102B2B8877}">
      <dgm:prSet/>
      <dgm:spPr/>
      <dgm:t>
        <a:bodyPr/>
        <a:lstStyle/>
        <a:p>
          <a:endParaRPr lang="en-US"/>
        </a:p>
      </dgm:t>
    </dgm:pt>
    <dgm:pt modelId="{389C027E-7329-2D4C-9664-F4BC8A107D5D}">
      <dgm:prSet phldrT="[Text]" custT="1">
        <dgm:style>
          <a:lnRef idx="1">
            <a:schemeClr val="accent6"/>
          </a:lnRef>
          <a:fillRef idx="2">
            <a:schemeClr val="accent6"/>
          </a:fillRef>
          <a:effectRef idx="1">
            <a:schemeClr val="accent6"/>
          </a:effectRef>
          <a:fontRef idx="minor">
            <a:schemeClr val="dk1"/>
          </a:fontRef>
        </dgm:style>
      </dgm:prSet>
      <dgm:spPr/>
      <dgm:t>
        <a:bodyPr/>
        <a:lstStyle/>
        <a:p>
          <a:pPr>
            <a:buNone/>
          </a:pPr>
          <a:r>
            <a:rPr lang="uk-UA" sz="1700" dirty="0"/>
            <a:t>список скорочень;</a:t>
          </a:r>
          <a:endParaRPr lang="en-US" sz="1700" dirty="0"/>
        </a:p>
      </dgm:t>
    </dgm:pt>
    <dgm:pt modelId="{EBE7067D-FE34-B84A-A330-6621B8E9D8FC}" type="parTrans" cxnId="{5D9CA242-D17F-5D4B-B706-A8D9F79D55C7}">
      <dgm:prSet/>
      <dgm:spPr/>
      <dgm:t>
        <a:bodyPr/>
        <a:lstStyle/>
        <a:p>
          <a:endParaRPr lang="en-US"/>
        </a:p>
      </dgm:t>
    </dgm:pt>
    <dgm:pt modelId="{97D7D112-C0D8-8F4D-88C6-B98E9FBF8DA8}" type="sibTrans" cxnId="{5D9CA242-D17F-5D4B-B706-A8D9F79D55C7}">
      <dgm:prSet/>
      <dgm:spPr/>
      <dgm:t>
        <a:bodyPr/>
        <a:lstStyle/>
        <a:p>
          <a:endParaRPr lang="en-US"/>
        </a:p>
      </dgm:t>
    </dgm:pt>
    <dgm:pt modelId="{1F6BECBB-E268-3342-8CF8-9B25955E34C2}">
      <dgm:prSet phldrT="[Text]"/>
      <dgm:spPr/>
      <dgm:t>
        <a:bodyPr/>
        <a:lstStyle/>
        <a:p>
          <a:r>
            <a:rPr lang="uk-UA" dirty="0"/>
            <a:t>5.</a:t>
          </a:r>
          <a:endParaRPr lang="en-US" dirty="0"/>
        </a:p>
      </dgm:t>
    </dgm:pt>
    <dgm:pt modelId="{6A3D099F-772F-044F-A9F9-A44295411128}" type="parTrans" cxnId="{5B208C3F-A05C-F749-9EB9-9F6D6A9B8E36}">
      <dgm:prSet/>
      <dgm:spPr/>
      <dgm:t>
        <a:bodyPr/>
        <a:lstStyle/>
        <a:p>
          <a:endParaRPr lang="en-US"/>
        </a:p>
      </dgm:t>
    </dgm:pt>
    <dgm:pt modelId="{457CA043-0EA3-CA46-BD50-E0AB71EB01E7}" type="sibTrans" cxnId="{5B208C3F-A05C-F749-9EB9-9F6D6A9B8E36}">
      <dgm:prSet/>
      <dgm:spPr/>
      <dgm:t>
        <a:bodyPr/>
        <a:lstStyle/>
        <a:p>
          <a:endParaRPr lang="en-US"/>
        </a:p>
      </dgm:t>
    </dgm:pt>
    <dgm:pt modelId="{F8F1F94A-57A3-B541-9DE0-13E6D2C7F23B}">
      <dgm:prSet phldrT="[Text]" custT="1"/>
      <dgm:spPr/>
      <dgm:t>
        <a:bodyPr/>
        <a:lstStyle/>
        <a:p>
          <a:pPr>
            <a:buNone/>
          </a:pPr>
          <a:r>
            <a:rPr lang="uk-UA" sz="1400" dirty="0"/>
            <a:t>6.</a:t>
          </a:r>
          <a:endParaRPr lang="en-US" sz="1400" dirty="0"/>
        </a:p>
      </dgm:t>
    </dgm:pt>
    <dgm:pt modelId="{9D6F33F8-12B5-4442-A32F-02B867D4CABC}" type="parTrans" cxnId="{95B10D70-40E0-3A4E-AA16-D9CEC2008A73}">
      <dgm:prSet/>
      <dgm:spPr/>
      <dgm:t>
        <a:bodyPr/>
        <a:lstStyle/>
        <a:p>
          <a:endParaRPr lang="en-US"/>
        </a:p>
      </dgm:t>
    </dgm:pt>
    <dgm:pt modelId="{ADC7A259-A8C6-0348-AE7A-C894DCD6A32E}" type="sibTrans" cxnId="{95B10D70-40E0-3A4E-AA16-D9CEC2008A73}">
      <dgm:prSet/>
      <dgm:spPr/>
      <dgm:t>
        <a:bodyPr/>
        <a:lstStyle/>
        <a:p>
          <a:endParaRPr lang="en-US"/>
        </a:p>
      </dgm:t>
    </dgm:pt>
    <dgm:pt modelId="{9063B9BD-68A5-8D46-999F-1D3D19760772}">
      <dgm:prSet/>
      <dgm:spPr/>
      <dgm:t>
        <a:bodyPr/>
        <a:lstStyle/>
        <a:p>
          <a:r>
            <a:rPr lang="uk-UA" dirty="0"/>
            <a:t>2.</a:t>
          </a:r>
          <a:endParaRPr lang="en-US" dirty="0"/>
        </a:p>
      </dgm:t>
    </dgm:pt>
    <dgm:pt modelId="{4C72F949-D066-B24D-8222-9A685D5C5DEC}" type="parTrans" cxnId="{5F808360-B0DD-3240-9C4F-8A26D3EE413C}">
      <dgm:prSet/>
      <dgm:spPr/>
      <dgm:t>
        <a:bodyPr/>
        <a:lstStyle/>
        <a:p>
          <a:endParaRPr lang="en-US"/>
        </a:p>
      </dgm:t>
    </dgm:pt>
    <dgm:pt modelId="{D586BE16-8FE5-CA42-8CBF-1F7FCFFF549C}" type="sibTrans" cxnId="{5F808360-B0DD-3240-9C4F-8A26D3EE413C}">
      <dgm:prSet/>
      <dgm:spPr/>
      <dgm:t>
        <a:bodyPr/>
        <a:lstStyle/>
        <a:p>
          <a:endParaRPr lang="en-US"/>
        </a:p>
      </dgm:t>
    </dgm:pt>
    <dgm:pt modelId="{57962CDB-99F7-6440-97D3-23A3E33879A5}">
      <dgm:prSet/>
      <dgm:spPr/>
      <dgm:t>
        <a:bodyPr/>
        <a:lstStyle/>
        <a:p>
          <a:r>
            <a:rPr lang="uk-UA" dirty="0"/>
            <a:t>3.</a:t>
          </a:r>
          <a:endParaRPr lang="en-US" dirty="0"/>
        </a:p>
      </dgm:t>
    </dgm:pt>
    <dgm:pt modelId="{AEB16962-CF32-BF46-A4E4-32DC020E653E}" type="parTrans" cxnId="{58EC4768-961D-3540-BE82-2CA5DF2DEAB4}">
      <dgm:prSet/>
      <dgm:spPr/>
      <dgm:t>
        <a:bodyPr/>
        <a:lstStyle/>
        <a:p>
          <a:endParaRPr lang="en-US"/>
        </a:p>
      </dgm:t>
    </dgm:pt>
    <dgm:pt modelId="{2755D464-CB9A-364B-9A6D-E9DFFF874266}" type="sibTrans" cxnId="{58EC4768-961D-3540-BE82-2CA5DF2DEAB4}">
      <dgm:prSet/>
      <dgm:spPr/>
      <dgm:t>
        <a:bodyPr/>
        <a:lstStyle/>
        <a:p>
          <a:endParaRPr lang="en-US"/>
        </a:p>
      </dgm:t>
    </dgm:pt>
    <dgm:pt modelId="{2A154A42-CCF9-0B4B-A4E5-1141188E66E0}">
      <dgm:prSet custT="1">
        <dgm:style>
          <a:lnRef idx="1">
            <a:schemeClr val="accent6"/>
          </a:lnRef>
          <a:fillRef idx="2">
            <a:schemeClr val="accent6"/>
          </a:fillRef>
          <a:effectRef idx="1">
            <a:schemeClr val="accent6"/>
          </a:effectRef>
          <a:fontRef idx="minor">
            <a:schemeClr val="dk1"/>
          </a:fontRef>
        </dgm:style>
      </dgm:prSet>
      <dgm:spPr/>
      <dgm:t>
        <a:bodyPr/>
        <a:lstStyle/>
        <a:p>
          <a:pPr>
            <a:buFont typeface="+mj-lt"/>
            <a:buNone/>
          </a:pPr>
          <a:r>
            <a:rPr lang="uk-UA" sz="1700" dirty="0"/>
            <a:t>вступне слово члена Рахункової палати;</a:t>
          </a:r>
          <a:endParaRPr lang="en-US" sz="1700" dirty="0"/>
        </a:p>
      </dgm:t>
    </dgm:pt>
    <dgm:pt modelId="{607A89F4-5EDE-1B40-9933-89D49ABD6631}" type="parTrans" cxnId="{C007FF77-255B-724E-9743-7C3DD0A27196}">
      <dgm:prSet/>
      <dgm:spPr/>
      <dgm:t>
        <a:bodyPr/>
        <a:lstStyle/>
        <a:p>
          <a:endParaRPr lang="en-US"/>
        </a:p>
      </dgm:t>
    </dgm:pt>
    <dgm:pt modelId="{897A2AF5-A712-734E-B92D-43B182DD087F}" type="sibTrans" cxnId="{C007FF77-255B-724E-9743-7C3DD0A27196}">
      <dgm:prSet/>
      <dgm:spPr/>
      <dgm:t>
        <a:bodyPr/>
        <a:lstStyle/>
        <a:p>
          <a:endParaRPr lang="en-US"/>
        </a:p>
      </dgm:t>
    </dgm:pt>
    <dgm:pt modelId="{5D6CD7BA-7C69-BE48-B0F6-B959D8CDF927}">
      <dgm:prSet custT="1">
        <dgm:style>
          <a:lnRef idx="1">
            <a:schemeClr val="accent6"/>
          </a:lnRef>
          <a:fillRef idx="2">
            <a:schemeClr val="accent6"/>
          </a:fillRef>
          <a:effectRef idx="1">
            <a:schemeClr val="accent6"/>
          </a:effectRef>
          <a:fontRef idx="minor">
            <a:schemeClr val="dk1"/>
          </a:fontRef>
        </dgm:style>
      </dgm:prSet>
      <dgm:spPr/>
      <dgm:t>
        <a:bodyPr/>
        <a:lstStyle/>
        <a:p>
          <a:pPr>
            <a:buNone/>
          </a:pPr>
          <a:r>
            <a:rPr lang="uk-UA" sz="1700" dirty="0"/>
            <a:t>зміст;</a:t>
          </a:r>
          <a:endParaRPr lang="en-US" sz="1700" dirty="0"/>
        </a:p>
      </dgm:t>
    </dgm:pt>
    <dgm:pt modelId="{E85BCB75-1875-B64C-9251-43A760AF7AEE}" type="parTrans" cxnId="{08CA547F-DDD2-0E46-A00C-DE9B3F327DFD}">
      <dgm:prSet/>
      <dgm:spPr/>
      <dgm:t>
        <a:bodyPr/>
        <a:lstStyle/>
        <a:p>
          <a:endParaRPr lang="en-US"/>
        </a:p>
      </dgm:t>
    </dgm:pt>
    <dgm:pt modelId="{AF5B0484-500E-BA4C-B347-0387D19CABC9}" type="sibTrans" cxnId="{08CA547F-DDD2-0E46-A00C-DE9B3F327DFD}">
      <dgm:prSet/>
      <dgm:spPr/>
      <dgm:t>
        <a:bodyPr/>
        <a:lstStyle/>
        <a:p>
          <a:endParaRPr lang="en-US"/>
        </a:p>
      </dgm:t>
    </dgm:pt>
    <dgm:pt modelId="{88AB4E02-47BF-D443-8842-A008BBC7F446}">
      <dgm:prSet phldrT="[Text]" custT="1">
        <dgm:style>
          <a:lnRef idx="1">
            <a:schemeClr val="accent6"/>
          </a:lnRef>
          <a:fillRef idx="2">
            <a:schemeClr val="accent6"/>
          </a:fillRef>
          <a:effectRef idx="1">
            <a:schemeClr val="accent6"/>
          </a:effectRef>
          <a:fontRef idx="minor">
            <a:schemeClr val="dk1"/>
          </a:fontRef>
        </dgm:style>
      </dgm:prSet>
      <dgm:spPr/>
      <dgm:t>
        <a:bodyPr/>
        <a:lstStyle/>
        <a:p>
          <a:pPr>
            <a:buNone/>
          </a:pPr>
          <a:r>
            <a:rPr lang="uk-UA" sz="1700" dirty="0"/>
            <a:t>резюме;</a:t>
          </a:r>
          <a:endParaRPr lang="en-US" sz="1700" dirty="0"/>
        </a:p>
      </dgm:t>
    </dgm:pt>
    <dgm:pt modelId="{C7EC5BEF-E166-E54D-88EE-BBF68F3BF70D}" type="parTrans" cxnId="{37DA1C8A-7B2E-6842-BD33-BE0781BB7AA9}">
      <dgm:prSet/>
      <dgm:spPr/>
      <dgm:t>
        <a:bodyPr/>
        <a:lstStyle/>
        <a:p>
          <a:endParaRPr lang="en-US"/>
        </a:p>
      </dgm:t>
    </dgm:pt>
    <dgm:pt modelId="{3F02051C-D454-8448-8BAD-AF0C34B0CBF2}" type="sibTrans" cxnId="{37DA1C8A-7B2E-6842-BD33-BE0781BB7AA9}">
      <dgm:prSet/>
      <dgm:spPr/>
      <dgm:t>
        <a:bodyPr/>
        <a:lstStyle/>
        <a:p>
          <a:endParaRPr lang="en-US"/>
        </a:p>
      </dgm:t>
    </dgm:pt>
    <dgm:pt modelId="{01E37357-C813-544B-AE9A-D368B401E174}">
      <dgm:prSet custT="1">
        <dgm:style>
          <a:lnRef idx="1">
            <a:schemeClr val="accent6"/>
          </a:lnRef>
          <a:fillRef idx="2">
            <a:schemeClr val="accent6"/>
          </a:fillRef>
          <a:effectRef idx="1">
            <a:schemeClr val="accent6"/>
          </a:effectRef>
          <a:fontRef idx="minor">
            <a:schemeClr val="dk1"/>
          </a:fontRef>
        </dgm:style>
      </dgm:prSet>
      <dgm:spPr/>
      <dgm:t>
        <a:bodyPr/>
        <a:lstStyle/>
        <a:p>
          <a:pPr>
            <a:buNone/>
          </a:pPr>
          <a:r>
            <a:rPr lang="uk-UA" sz="1700" dirty="0"/>
            <a:t>вступ;</a:t>
          </a:r>
          <a:endParaRPr lang="en-US" sz="1700" dirty="0"/>
        </a:p>
      </dgm:t>
    </dgm:pt>
    <dgm:pt modelId="{1D184460-AC70-094F-9A44-94F3DE75EA3C}" type="parTrans" cxnId="{99BBB557-42E5-324D-B8D6-16CE1B6BC8A8}">
      <dgm:prSet/>
      <dgm:spPr/>
      <dgm:t>
        <a:bodyPr/>
        <a:lstStyle/>
        <a:p>
          <a:endParaRPr lang="en-US"/>
        </a:p>
      </dgm:t>
    </dgm:pt>
    <dgm:pt modelId="{B61FAB3E-F93A-D54C-8073-2EBAC7413C0D}" type="sibTrans" cxnId="{99BBB557-42E5-324D-B8D6-16CE1B6BC8A8}">
      <dgm:prSet/>
      <dgm:spPr/>
      <dgm:t>
        <a:bodyPr/>
        <a:lstStyle/>
        <a:p>
          <a:endParaRPr lang="en-US"/>
        </a:p>
      </dgm:t>
    </dgm:pt>
    <dgm:pt modelId="{3E5216E3-3AFD-794A-AA36-283BA9BB7357}">
      <dgm:prSet/>
      <dgm:spPr/>
      <dgm:t>
        <a:bodyPr/>
        <a:lstStyle/>
        <a:p>
          <a:r>
            <a:rPr lang="uk-UA" dirty="0"/>
            <a:t>7.</a:t>
          </a:r>
          <a:endParaRPr lang="en-US" dirty="0"/>
        </a:p>
      </dgm:t>
    </dgm:pt>
    <dgm:pt modelId="{FA0828D6-B704-9844-89B1-0D49C6121500}" type="parTrans" cxnId="{5BD0589B-597B-1946-BF3D-68C2FAB80BD0}">
      <dgm:prSet/>
      <dgm:spPr/>
      <dgm:t>
        <a:bodyPr/>
        <a:lstStyle/>
        <a:p>
          <a:endParaRPr lang="en-US"/>
        </a:p>
      </dgm:t>
    </dgm:pt>
    <dgm:pt modelId="{A7B72B44-DDA5-E741-803F-576E3BE6A311}" type="sibTrans" cxnId="{5BD0589B-597B-1946-BF3D-68C2FAB80BD0}">
      <dgm:prSet/>
      <dgm:spPr/>
      <dgm:t>
        <a:bodyPr/>
        <a:lstStyle/>
        <a:p>
          <a:endParaRPr lang="en-US"/>
        </a:p>
      </dgm:t>
    </dgm:pt>
    <dgm:pt modelId="{2231CF3F-26AC-7A4C-9975-73CD13D51BBD}">
      <dgm:prSet/>
      <dgm:spPr/>
      <dgm:t>
        <a:bodyPr/>
        <a:lstStyle/>
        <a:p>
          <a:r>
            <a:rPr lang="uk-UA" dirty="0"/>
            <a:t>8.</a:t>
          </a:r>
          <a:endParaRPr lang="en-US" dirty="0"/>
        </a:p>
      </dgm:t>
    </dgm:pt>
    <dgm:pt modelId="{49DE8BE5-340F-D94D-9EE6-0D1BB08A925A}" type="parTrans" cxnId="{AF4776E3-BFE5-6546-A49D-86ED44187D56}">
      <dgm:prSet/>
      <dgm:spPr/>
      <dgm:t>
        <a:bodyPr/>
        <a:lstStyle/>
        <a:p>
          <a:endParaRPr lang="en-US"/>
        </a:p>
      </dgm:t>
    </dgm:pt>
    <dgm:pt modelId="{E2E4613D-10B7-BB4F-A16B-2DAA0FA557AC}" type="sibTrans" cxnId="{AF4776E3-BFE5-6546-A49D-86ED44187D56}">
      <dgm:prSet/>
      <dgm:spPr/>
      <dgm:t>
        <a:bodyPr/>
        <a:lstStyle/>
        <a:p>
          <a:endParaRPr lang="en-US"/>
        </a:p>
      </dgm:t>
    </dgm:pt>
    <dgm:pt modelId="{BB8E3941-B6C3-7C4D-B4C5-DFDE34B9C908}">
      <dgm:prSet custT="1">
        <dgm:style>
          <a:lnRef idx="1">
            <a:schemeClr val="accent6"/>
          </a:lnRef>
          <a:fillRef idx="2">
            <a:schemeClr val="accent6"/>
          </a:fillRef>
          <a:effectRef idx="1">
            <a:schemeClr val="accent6"/>
          </a:effectRef>
          <a:fontRef idx="minor">
            <a:schemeClr val="dk1"/>
          </a:fontRef>
        </dgm:style>
      </dgm:prSet>
      <dgm:spPr/>
      <dgm:t>
        <a:bodyPr/>
        <a:lstStyle/>
        <a:p>
          <a:pPr>
            <a:buNone/>
          </a:pPr>
          <a:r>
            <a:rPr lang="uk-UA" sz="1700" dirty="0"/>
            <a:t>основні розділи, які включають опис (контекст) питання аудиту, результати, висновки, рекомендації;</a:t>
          </a:r>
          <a:endParaRPr lang="en-US" sz="1700" dirty="0"/>
        </a:p>
      </dgm:t>
    </dgm:pt>
    <dgm:pt modelId="{76146AB4-9D77-B643-A70A-85E3B380CC37}" type="parTrans" cxnId="{2F564034-0B96-3248-AF27-6184155E8697}">
      <dgm:prSet/>
      <dgm:spPr/>
      <dgm:t>
        <a:bodyPr/>
        <a:lstStyle/>
        <a:p>
          <a:endParaRPr lang="en-US"/>
        </a:p>
      </dgm:t>
    </dgm:pt>
    <dgm:pt modelId="{E568A959-9351-9344-B574-C46BB57BE87F}" type="sibTrans" cxnId="{2F564034-0B96-3248-AF27-6184155E8697}">
      <dgm:prSet/>
      <dgm:spPr/>
      <dgm:t>
        <a:bodyPr/>
        <a:lstStyle/>
        <a:p>
          <a:endParaRPr lang="en-US"/>
        </a:p>
      </dgm:t>
    </dgm:pt>
    <dgm:pt modelId="{95477D68-E22C-8A43-A70B-2B2183625007}">
      <dgm:prSet custT="1">
        <dgm:style>
          <a:lnRef idx="1">
            <a:schemeClr val="accent6"/>
          </a:lnRef>
          <a:fillRef idx="2">
            <a:schemeClr val="accent6"/>
          </a:fillRef>
          <a:effectRef idx="1">
            <a:schemeClr val="accent6"/>
          </a:effectRef>
          <a:fontRef idx="minor">
            <a:schemeClr val="dk1"/>
          </a:fontRef>
        </dgm:style>
      </dgm:prSet>
      <dgm:spPr/>
      <dgm:t>
        <a:bodyPr/>
        <a:lstStyle/>
        <a:p>
          <a:pPr>
            <a:buNone/>
          </a:pPr>
          <a:r>
            <a:rPr lang="uk-UA" sz="1700" dirty="0"/>
            <a:t>додатки, які включають методологію аудиту, критерії аудиту, інша релевантна інформація</a:t>
          </a:r>
          <a:endParaRPr lang="en-US" sz="1700" dirty="0"/>
        </a:p>
      </dgm:t>
    </dgm:pt>
    <dgm:pt modelId="{3C74E332-CE55-3749-BA46-DF92BA37707A}" type="parTrans" cxnId="{9E0923EF-DBF3-2149-9A78-144E29ED8865}">
      <dgm:prSet/>
      <dgm:spPr/>
      <dgm:t>
        <a:bodyPr/>
        <a:lstStyle/>
        <a:p>
          <a:endParaRPr lang="en-US"/>
        </a:p>
      </dgm:t>
    </dgm:pt>
    <dgm:pt modelId="{80814BD5-9384-4647-8CDC-E9D161CCAA7E}" type="sibTrans" cxnId="{9E0923EF-DBF3-2149-9A78-144E29ED8865}">
      <dgm:prSet/>
      <dgm:spPr/>
      <dgm:t>
        <a:bodyPr/>
        <a:lstStyle/>
        <a:p>
          <a:endParaRPr lang="en-US"/>
        </a:p>
      </dgm:t>
    </dgm:pt>
    <dgm:pt modelId="{192A887F-2F20-364F-BD5C-8DBB3BCD16A1}" type="pres">
      <dgm:prSet presAssocID="{10E7ECCC-9295-954F-9DDC-C58111C5DB5F}" presName="linearFlow" presStyleCnt="0">
        <dgm:presLayoutVars>
          <dgm:dir/>
          <dgm:animLvl val="lvl"/>
          <dgm:resizeHandles val="exact"/>
        </dgm:presLayoutVars>
      </dgm:prSet>
      <dgm:spPr/>
    </dgm:pt>
    <dgm:pt modelId="{E16FE13E-1A7C-4B49-8F9A-F435F41062C8}" type="pres">
      <dgm:prSet presAssocID="{26E0151A-56AC-3846-9E14-A8E626EB9674}" presName="composite" presStyleCnt="0"/>
      <dgm:spPr/>
    </dgm:pt>
    <dgm:pt modelId="{0B9C85F8-155C-B445-AB6F-E8629B5C4034}" type="pres">
      <dgm:prSet presAssocID="{26E0151A-56AC-3846-9E14-A8E626EB9674}" presName="parentText" presStyleLbl="alignNode1" presStyleIdx="0" presStyleCnt="8">
        <dgm:presLayoutVars>
          <dgm:chMax val="1"/>
          <dgm:bulletEnabled val="1"/>
        </dgm:presLayoutVars>
      </dgm:prSet>
      <dgm:spPr/>
    </dgm:pt>
    <dgm:pt modelId="{0144C4FF-1DEB-8449-A738-D4B7095FCE71}" type="pres">
      <dgm:prSet presAssocID="{26E0151A-56AC-3846-9E14-A8E626EB9674}" presName="descendantText" presStyleLbl="alignAcc1" presStyleIdx="0" presStyleCnt="8">
        <dgm:presLayoutVars>
          <dgm:bulletEnabled val="1"/>
        </dgm:presLayoutVars>
      </dgm:prSet>
      <dgm:spPr/>
    </dgm:pt>
    <dgm:pt modelId="{A3B0FD36-FB12-8D49-907B-54F148903241}" type="pres">
      <dgm:prSet presAssocID="{F5C4E3F4-C879-BC4B-A88A-1C22C6CF571F}" presName="sp" presStyleCnt="0"/>
      <dgm:spPr/>
    </dgm:pt>
    <dgm:pt modelId="{19A4CC05-A9E9-9F49-B654-98FF2E97429C}" type="pres">
      <dgm:prSet presAssocID="{9063B9BD-68A5-8D46-999F-1D3D19760772}" presName="composite" presStyleCnt="0"/>
      <dgm:spPr/>
    </dgm:pt>
    <dgm:pt modelId="{AD9AB75B-CD6D-D54F-8FBA-3B97C390E0F7}" type="pres">
      <dgm:prSet presAssocID="{9063B9BD-68A5-8D46-999F-1D3D19760772}" presName="parentText" presStyleLbl="alignNode1" presStyleIdx="1" presStyleCnt="8">
        <dgm:presLayoutVars>
          <dgm:chMax val="1"/>
          <dgm:bulletEnabled val="1"/>
        </dgm:presLayoutVars>
      </dgm:prSet>
      <dgm:spPr/>
    </dgm:pt>
    <dgm:pt modelId="{131BF282-2C38-6047-9ECF-5717FE2400A8}" type="pres">
      <dgm:prSet presAssocID="{9063B9BD-68A5-8D46-999F-1D3D19760772}" presName="descendantText" presStyleLbl="alignAcc1" presStyleIdx="1" presStyleCnt="8">
        <dgm:presLayoutVars>
          <dgm:bulletEnabled val="1"/>
        </dgm:presLayoutVars>
      </dgm:prSet>
      <dgm:spPr/>
    </dgm:pt>
    <dgm:pt modelId="{FB8877A2-3967-B242-928B-AEAEB5FFEC12}" type="pres">
      <dgm:prSet presAssocID="{D586BE16-8FE5-CA42-8CBF-1F7FCFFF549C}" presName="sp" presStyleCnt="0"/>
      <dgm:spPr/>
    </dgm:pt>
    <dgm:pt modelId="{5A4547EA-4E8D-5740-AE03-F28AD60179DE}" type="pres">
      <dgm:prSet presAssocID="{57962CDB-99F7-6440-97D3-23A3E33879A5}" presName="composite" presStyleCnt="0"/>
      <dgm:spPr/>
    </dgm:pt>
    <dgm:pt modelId="{B5586684-B8C9-424A-B4A9-678E5D0C18C1}" type="pres">
      <dgm:prSet presAssocID="{57962CDB-99F7-6440-97D3-23A3E33879A5}" presName="parentText" presStyleLbl="alignNode1" presStyleIdx="2" presStyleCnt="8">
        <dgm:presLayoutVars>
          <dgm:chMax val="1"/>
          <dgm:bulletEnabled val="1"/>
        </dgm:presLayoutVars>
      </dgm:prSet>
      <dgm:spPr/>
    </dgm:pt>
    <dgm:pt modelId="{F9251332-169B-8D40-89ED-200D48C6194F}" type="pres">
      <dgm:prSet presAssocID="{57962CDB-99F7-6440-97D3-23A3E33879A5}" presName="descendantText" presStyleLbl="alignAcc1" presStyleIdx="2" presStyleCnt="8">
        <dgm:presLayoutVars>
          <dgm:bulletEnabled val="1"/>
        </dgm:presLayoutVars>
      </dgm:prSet>
      <dgm:spPr/>
    </dgm:pt>
    <dgm:pt modelId="{D901F103-D892-154C-A8C3-30A15E88F0E5}" type="pres">
      <dgm:prSet presAssocID="{2755D464-CB9A-364B-9A6D-E9DFFF874266}" presName="sp" presStyleCnt="0"/>
      <dgm:spPr/>
    </dgm:pt>
    <dgm:pt modelId="{56285C85-D5AC-A147-A605-0260F7888239}" type="pres">
      <dgm:prSet presAssocID="{84FB8F3F-B848-0B4C-BB5B-C4C08C4083FC}" presName="composite" presStyleCnt="0"/>
      <dgm:spPr/>
    </dgm:pt>
    <dgm:pt modelId="{0DF8D8C0-9912-8A43-AEDC-D559E1219F7B}" type="pres">
      <dgm:prSet presAssocID="{84FB8F3F-B848-0B4C-BB5B-C4C08C4083FC}" presName="parentText" presStyleLbl="alignNode1" presStyleIdx="3" presStyleCnt="8">
        <dgm:presLayoutVars>
          <dgm:chMax val="1"/>
          <dgm:bulletEnabled val="1"/>
        </dgm:presLayoutVars>
      </dgm:prSet>
      <dgm:spPr/>
    </dgm:pt>
    <dgm:pt modelId="{037BDE1B-3A99-B247-9F6E-D27FE5B56B68}" type="pres">
      <dgm:prSet presAssocID="{84FB8F3F-B848-0B4C-BB5B-C4C08C4083FC}" presName="descendantText" presStyleLbl="alignAcc1" presStyleIdx="3" presStyleCnt="8">
        <dgm:presLayoutVars>
          <dgm:bulletEnabled val="1"/>
        </dgm:presLayoutVars>
      </dgm:prSet>
      <dgm:spPr/>
    </dgm:pt>
    <dgm:pt modelId="{DE965CBA-77E6-2B4E-8F08-0410F4E50A42}" type="pres">
      <dgm:prSet presAssocID="{61A09EFA-40D8-3549-ABAC-539C6C8D518F}" presName="sp" presStyleCnt="0"/>
      <dgm:spPr/>
    </dgm:pt>
    <dgm:pt modelId="{18188001-B082-A04A-A322-EBE87EBC2C80}" type="pres">
      <dgm:prSet presAssocID="{1F6BECBB-E268-3342-8CF8-9B25955E34C2}" presName="composite" presStyleCnt="0"/>
      <dgm:spPr/>
    </dgm:pt>
    <dgm:pt modelId="{6F956C8C-B734-0D42-AF29-F28E66567B90}" type="pres">
      <dgm:prSet presAssocID="{1F6BECBB-E268-3342-8CF8-9B25955E34C2}" presName="parentText" presStyleLbl="alignNode1" presStyleIdx="4" presStyleCnt="8">
        <dgm:presLayoutVars>
          <dgm:chMax val="1"/>
          <dgm:bulletEnabled val="1"/>
        </dgm:presLayoutVars>
      </dgm:prSet>
      <dgm:spPr/>
    </dgm:pt>
    <dgm:pt modelId="{16027497-2269-5144-BD7A-B22C57DD5BD3}" type="pres">
      <dgm:prSet presAssocID="{1F6BECBB-E268-3342-8CF8-9B25955E34C2}" presName="descendantText" presStyleLbl="alignAcc1" presStyleIdx="4" presStyleCnt="8">
        <dgm:presLayoutVars>
          <dgm:bulletEnabled val="1"/>
        </dgm:presLayoutVars>
      </dgm:prSet>
      <dgm:spPr/>
    </dgm:pt>
    <dgm:pt modelId="{188520EF-39EF-EF44-98A1-71FDCA939573}" type="pres">
      <dgm:prSet presAssocID="{457CA043-0EA3-CA46-BD50-E0AB71EB01E7}" presName="sp" presStyleCnt="0"/>
      <dgm:spPr/>
    </dgm:pt>
    <dgm:pt modelId="{192CAED0-E096-4D49-AC1C-02AC10B953D4}" type="pres">
      <dgm:prSet presAssocID="{F8F1F94A-57A3-B541-9DE0-13E6D2C7F23B}" presName="composite" presStyleCnt="0"/>
      <dgm:spPr/>
    </dgm:pt>
    <dgm:pt modelId="{95753313-81A2-4748-8F5E-4854DCDEA904}" type="pres">
      <dgm:prSet presAssocID="{F8F1F94A-57A3-B541-9DE0-13E6D2C7F23B}" presName="parentText" presStyleLbl="alignNode1" presStyleIdx="5" presStyleCnt="8">
        <dgm:presLayoutVars>
          <dgm:chMax val="1"/>
          <dgm:bulletEnabled val="1"/>
        </dgm:presLayoutVars>
      </dgm:prSet>
      <dgm:spPr/>
    </dgm:pt>
    <dgm:pt modelId="{7C0388C1-9BF1-1249-AFBF-A5BB2B1A8C52}" type="pres">
      <dgm:prSet presAssocID="{F8F1F94A-57A3-B541-9DE0-13E6D2C7F23B}" presName="descendantText" presStyleLbl="alignAcc1" presStyleIdx="5" presStyleCnt="8">
        <dgm:presLayoutVars>
          <dgm:bulletEnabled val="1"/>
        </dgm:presLayoutVars>
      </dgm:prSet>
      <dgm:spPr/>
    </dgm:pt>
    <dgm:pt modelId="{E7DF55CF-F803-3E4A-A030-797243DA8103}" type="pres">
      <dgm:prSet presAssocID="{ADC7A259-A8C6-0348-AE7A-C894DCD6A32E}" presName="sp" presStyleCnt="0"/>
      <dgm:spPr/>
    </dgm:pt>
    <dgm:pt modelId="{D1775DA2-903E-9149-BCEF-DF8238E171CF}" type="pres">
      <dgm:prSet presAssocID="{3E5216E3-3AFD-794A-AA36-283BA9BB7357}" presName="composite" presStyleCnt="0"/>
      <dgm:spPr/>
    </dgm:pt>
    <dgm:pt modelId="{13321999-2237-3943-A40C-09F8216994FF}" type="pres">
      <dgm:prSet presAssocID="{3E5216E3-3AFD-794A-AA36-283BA9BB7357}" presName="parentText" presStyleLbl="alignNode1" presStyleIdx="6" presStyleCnt="8">
        <dgm:presLayoutVars>
          <dgm:chMax val="1"/>
          <dgm:bulletEnabled val="1"/>
        </dgm:presLayoutVars>
      </dgm:prSet>
      <dgm:spPr/>
    </dgm:pt>
    <dgm:pt modelId="{B928E72C-3A1C-CB49-9946-7B063BB970CC}" type="pres">
      <dgm:prSet presAssocID="{3E5216E3-3AFD-794A-AA36-283BA9BB7357}" presName="descendantText" presStyleLbl="alignAcc1" presStyleIdx="6" presStyleCnt="8" custScaleY="132905" custLinFactNeighborY="-10620">
        <dgm:presLayoutVars>
          <dgm:bulletEnabled val="1"/>
        </dgm:presLayoutVars>
      </dgm:prSet>
      <dgm:spPr/>
    </dgm:pt>
    <dgm:pt modelId="{52E32567-5755-464C-9EC7-E9281A4EC140}" type="pres">
      <dgm:prSet presAssocID="{A7B72B44-DDA5-E741-803F-576E3BE6A311}" presName="sp" presStyleCnt="0"/>
      <dgm:spPr/>
    </dgm:pt>
    <dgm:pt modelId="{EAEDED22-BA25-6641-A502-73688D9212E7}" type="pres">
      <dgm:prSet presAssocID="{2231CF3F-26AC-7A4C-9975-73CD13D51BBD}" presName="composite" presStyleCnt="0"/>
      <dgm:spPr/>
    </dgm:pt>
    <dgm:pt modelId="{66AC8799-7BDB-584F-8DD6-38DE1BD1B0BC}" type="pres">
      <dgm:prSet presAssocID="{2231CF3F-26AC-7A4C-9975-73CD13D51BBD}" presName="parentText" presStyleLbl="alignNode1" presStyleIdx="7" presStyleCnt="8">
        <dgm:presLayoutVars>
          <dgm:chMax val="1"/>
          <dgm:bulletEnabled val="1"/>
        </dgm:presLayoutVars>
      </dgm:prSet>
      <dgm:spPr/>
    </dgm:pt>
    <dgm:pt modelId="{259F758C-46F1-5F48-AFED-211100AC770E}" type="pres">
      <dgm:prSet presAssocID="{2231CF3F-26AC-7A4C-9975-73CD13D51BBD}" presName="descendantText" presStyleLbl="alignAcc1" presStyleIdx="7" presStyleCnt="8" custScaleY="142280">
        <dgm:presLayoutVars>
          <dgm:bulletEnabled val="1"/>
        </dgm:presLayoutVars>
      </dgm:prSet>
      <dgm:spPr/>
    </dgm:pt>
  </dgm:ptLst>
  <dgm:cxnLst>
    <dgm:cxn modelId="{3C566B07-3049-7A4F-8518-AE155C067EAC}" type="presOf" srcId="{10E7ECCC-9295-954F-9DDC-C58111C5DB5F}" destId="{192A887F-2F20-364F-BD5C-8DBB3BCD16A1}" srcOrd="0" destOrd="0" presId="urn:microsoft.com/office/officeart/2005/8/layout/chevron2"/>
    <dgm:cxn modelId="{0E00660D-F3C0-8E49-897D-BA5D6B9E15FF}" type="presOf" srcId="{2231CF3F-26AC-7A4C-9975-73CD13D51BBD}" destId="{66AC8799-7BDB-584F-8DD6-38DE1BD1B0BC}" srcOrd="0" destOrd="0" presId="urn:microsoft.com/office/officeart/2005/8/layout/chevron2"/>
    <dgm:cxn modelId="{D9E7A216-A163-B74F-9733-75DF6E08A565}" type="presOf" srcId="{26E0151A-56AC-3846-9E14-A8E626EB9674}" destId="{0B9C85F8-155C-B445-AB6F-E8629B5C4034}" srcOrd="0" destOrd="0" presId="urn:microsoft.com/office/officeart/2005/8/layout/chevron2"/>
    <dgm:cxn modelId="{F5C83619-EEF6-884B-8AF1-0062CA0BFDEB}" type="presOf" srcId="{9063B9BD-68A5-8D46-999F-1D3D19760772}" destId="{AD9AB75B-CD6D-D54F-8FBA-3B97C390E0F7}" srcOrd="0" destOrd="0" presId="urn:microsoft.com/office/officeart/2005/8/layout/chevron2"/>
    <dgm:cxn modelId="{F4F14C19-CAA0-D84C-9713-DA7D2F1CC2C8}" type="presOf" srcId="{88AB4E02-47BF-D443-8842-A008BBC7F446}" destId="{16027497-2269-5144-BD7A-B22C57DD5BD3}" srcOrd="0" destOrd="0" presId="urn:microsoft.com/office/officeart/2005/8/layout/chevron2"/>
    <dgm:cxn modelId="{2F564034-0B96-3248-AF27-6184155E8697}" srcId="{3E5216E3-3AFD-794A-AA36-283BA9BB7357}" destId="{BB8E3941-B6C3-7C4D-B4C5-DFDE34B9C908}" srcOrd="0" destOrd="0" parTransId="{76146AB4-9D77-B643-A70A-85E3B380CC37}" sibTransId="{E568A959-9351-9344-B574-C46BB57BE87F}"/>
    <dgm:cxn modelId="{C0D33E35-F412-9B41-AC4C-7A38952DCACA}" type="presOf" srcId="{57962CDB-99F7-6440-97D3-23A3E33879A5}" destId="{B5586684-B8C9-424A-B4A9-678E5D0C18C1}" srcOrd="0" destOrd="0" presId="urn:microsoft.com/office/officeart/2005/8/layout/chevron2"/>
    <dgm:cxn modelId="{F011B23B-0A80-6641-8E1D-EDFB57021C45}" srcId="{10E7ECCC-9295-954F-9DDC-C58111C5DB5F}" destId="{26E0151A-56AC-3846-9E14-A8E626EB9674}" srcOrd="0" destOrd="0" parTransId="{72CF9C1C-44D8-5043-A590-D10A3936617B}" sibTransId="{F5C4E3F4-C879-BC4B-A88A-1C22C6CF571F}"/>
    <dgm:cxn modelId="{5B208C3F-A05C-F749-9EB9-9F6D6A9B8E36}" srcId="{10E7ECCC-9295-954F-9DDC-C58111C5DB5F}" destId="{1F6BECBB-E268-3342-8CF8-9B25955E34C2}" srcOrd="4" destOrd="0" parTransId="{6A3D099F-772F-044F-A9F9-A44295411128}" sibTransId="{457CA043-0EA3-CA46-BD50-E0AB71EB01E7}"/>
    <dgm:cxn modelId="{5F808360-B0DD-3240-9C4F-8A26D3EE413C}" srcId="{10E7ECCC-9295-954F-9DDC-C58111C5DB5F}" destId="{9063B9BD-68A5-8D46-999F-1D3D19760772}" srcOrd="1" destOrd="0" parTransId="{4C72F949-D066-B24D-8222-9A685D5C5DEC}" sibTransId="{D586BE16-8FE5-CA42-8CBF-1F7FCFFF549C}"/>
    <dgm:cxn modelId="{5D9CA242-D17F-5D4B-B706-A8D9F79D55C7}" srcId="{84FB8F3F-B848-0B4C-BB5B-C4C08C4083FC}" destId="{389C027E-7329-2D4C-9664-F4BC8A107D5D}" srcOrd="0" destOrd="0" parTransId="{EBE7067D-FE34-B84A-A330-6621B8E9D8FC}" sibTransId="{97D7D112-C0D8-8F4D-88C6-B98E9FBF8DA8}"/>
    <dgm:cxn modelId="{58EC4768-961D-3540-BE82-2CA5DF2DEAB4}" srcId="{10E7ECCC-9295-954F-9DDC-C58111C5DB5F}" destId="{57962CDB-99F7-6440-97D3-23A3E33879A5}" srcOrd="2" destOrd="0" parTransId="{AEB16962-CF32-BF46-A4E4-32DC020E653E}" sibTransId="{2755D464-CB9A-364B-9A6D-E9DFFF874266}"/>
    <dgm:cxn modelId="{26FCD96E-A08C-D843-BAE2-12809414926C}" type="presOf" srcId="{2A154A42-CCF9-0B4B-A4E5-1141188E66E0}" destId="{131BF282-2C38-6047-9ECF-5717FE2400A8}" srcOrd="0" destOrd="0" presId="urn:microsoft.com/office/officeart/2005/8/layout/chevron2"/>
    <dgm:cxn modelId="{47ADC56F-078B-B84B-8FC1-3AD644D20B99}" type="presOf" srcId="{1F6BECBB-E268-3342-8CF8-9B25955E34C2}" destId="{6F956C8C-B734-0D42-AF29-F28E66567B90}" srcOrd="0" destOrd="0" presId="urn:microsoft.com/office/officeart/2005/8/layout/chevron2"/>
    <dgm:cxn modelId="{95B10D70-40E0-3A4E-AA16-D9CEC2008A73}" srcId="{10E7ECCC-9295-954F-9DDC-C58111C5DB5F}" destId="{F8F1F94A-57A3-B541-9DE0-13E6D2C7F23B}" srcOrd="5" destOrd="0" parTransId="{9D6F33F8-12B5-4442-A32F-02B867D4CABC}" sibTransId="{ADC7A259-A8C6-0348-AE7A-C894DCD6A32E}"/>
    <dgm:cxn modelId="{20D10D50-1F3A-1047-B0F8-98102B2B8877}" srcId="{10E7ECCC-9295-954F-9DDC-C58111C5DB5F}" destId="{84FB8F3F-B848-0B4C-BB5B-C4C08C4083FC}" srcOrd="3" destOrd="0" parTransId="{E5A1AD92-95CE-B247-B586-F80CB90DCEA1}" sibTransId="{61A09EFA-40D8-3549-ABAC-539C6C8D518F}"/>
    <dgm:cxn modelId="{99BBB557-42E5-324D-B8D6-16CE1B6BC8A8}" srcId="{F8F1F94A-57A3-B541-9DE0-13E6D2C7F23B}" destId="{01E37357-C813-544B-AE9A-D368B401E174}" srcOrd="0" destOrd="0" parTransId="{1D184460-AC70-094F-9A44-94F3DE75EA3C}" sibTransId="{B61FAB3E-F93A-D54C-8073-2EBAC7413C0D}"/>
    <dgm:cxn modelId="{C007FF77-255B-724E-9743-7C3DD0A27196}" srcId="{9063B9BD-68A5-8D46-999F-1D3D19760772}" destId="{2A154A42-CCF9-0B4B-A4E5-1141188E66E0}" srcOrd="0" destOrd="0" parTransId="{607A89F4-5EDE-1B40-9933-89D49ABD6631}" sibTransId="{897A2AF5-A712-734E-B92D-43B182DD087F}"/>
    <dgm:cxn modelId="{D8AA2F58-99C5-B64D-80BD-1B7772C043F1}" type="presOf" srcId="{5D6CD7BA-7C69-BE48-B0F6-B959D8CDF927}" destId="{F9251332-169B-8D40-89ED-200D48C6194F}" srcOrd="0" destOrd="0" presId="urn:microsoft.com/office/officeart/2005/8/layout/chevron2"/>
    <dgm:cxn modelId="{08CA547F-DDD2-0E46-A00C-DE9B3F327DFD}" srcId="{57962CDB-99F7-6440-97D3-23A3E33879A5}" destId="{5D6CD7BA-7C69-BE48-B0F6-B959D8CDF927}" srcOrd="0" destOrd="0" parTransId="{E85BCB75-1875-B64C-9251-43A760AF7AEE}" sibTransId="{AF5B0484-500E-BA4C-B347-0387D19CABC9}"/>
    <dgm:cxn modelId="{37DA1C8A-7B2E-6842-BD33-BE0781BB7AA9}" srcId="{1F6BECBB-E268-3342-8CF8-9B25955E34C2}" destId="{88AB4E02-47BF-D443-8842-A008BBC7F446}" srcOrd="0" destOrd="0" parTransId="{C7EC5BEF-E166-E54D-88EE-BBF68F3BF70D}" sibTransId="{3F02051C-D454-8448-8BAD-AF0C34B0CBF2}"/>
    <dgm:cxn modelId="{2509E08C-C944-0B4D-A147-0C396B6F5916}" type="presOf" srcId="{3E5216E3-3AFD-794A-AA36-283BA9BB7357}" destId="{13321999-2237-3943-A40C-09F8216994FF}" srcOrd="0" destOrd="0" presId="urn:microsoft.com/office/officeart/2005/8/layout/chevron2"/>
    <dgm:cxn modelId="{6AEEBF93-D556-3B4C-B306-5346E593047A}" type="presOf" srcId="{F8F1F94A-57A3-B541-9DE0-13E6D2C7F23B}" destId="{95753313-81A2-4748-8F5E-4854DCDEA904}" srcOrd="0" destOrd="0" presId="urn:microsoft.com/office/officeart/2005/8/layout/chevron2"/>
    <dgm:cxn modelId="{0ABF6B95-601A-AC41-B60C-E5E3BEE8722C}" type="presOf" srcId="{01E37357-C813-544B-AE9A-D368B401E174}" destId="{7C0388C1-9BF1-1249-AFBF-A5BB2B1A8C52}" srcOrd="0" destOrd="0" presId="urn:microsoft.com/office/officeart/2005/8/layout/chevron2"/>
    <dgm:cxn modelId="{5BD0589B-597B-1946-BF3D-68C2FAB80BD0}" srcId="{10E7ECCC-9295-954F-9DDC-C58111C5DB5F}" destId="{3E5216E3-3AFD-794A-AA36-283BA9BB7357}" srcOrd="6" destOrd="0" parTransId="{FA0828D6-B704-9844-89B1-0D49C6121500}" sibTransId="{A7B72B44-DDA5-E741-803F-576E3BE6A311}"/>
    <dgm:cxn modelId="{46771A9C-0E28-3848-AEAB-7D456DFAA46B}" type="presOf" srcId="{95477D68-E22C-8A43-A70B-2B2183625007}" destId="{259F758C-46F1-5F48-AFED-211100AC770E}" srcOrd="0" destOrd="0" presId="urn:microsoft.com/office/officeart/2005/8/layout/chevron2"/>
    <dgm:cxn modelId="{952C029E-18DE-AA4F-A57E-949CCEB563D7}" type="presOf" srcId="{EE29CC6F-BAB3-6D4C-80C0-91BE176E77FA}" destId="{0144C4FF-1DEB-8449-A738-D4B7095FCE71}" srcOrd="0" destOrd="0" presId="urn:microsoft.com/office/officeart/2005/8/layout/chevron2"/>
    <dgm:cxn modelId="{C58C5CBD-B42D-A643-9577-0ECCF9D15411}" type="presOf" srcId="{84FB8F3F-B848-0B4C-BB5B-C4C08C4083FC}" destId="{0DF8D8C0-9912-8A43-AEDC-D559E1219F7B}" srcOrd="0" destOrd="0" presId="urn:microsoft.com/office/officeart/2005/8/layout/chevron2"/>
    <dgm:cxn modelId="{B3EC98C6-B1D7-0A40-8024-8151F82F0B4A}" type="presOf" srcId="{BB8E3941-B6C3-7C4D-B4C5-DFDE34B9C908}" destId="{B928E72C-3A1C-CB49-9946-7B063BB970CC}" srcOrd="0" destOrd="0" presId="urn:microsoft.com/office/officeart/2005/8/layout/chevron2"/>
    <dgm:cxn modelId="{AF4776E3-BFE5-6546-A49D-86ED44187D56}" srcId="{10E7ECCC-9295-954F-9DDC-C58111C5DB5F}" destId="{2231CF3F-26AC-7A4C-9975-73CD13D51BBD}" srcOrd="7" destOrd="0" parTransId="{49DE8BE5-340F-D94D-9EE6-0D1BB08A925A}" sibTransId="{E2E4613D-10B7-BB4F-A16B-2DAA0FA557AC}"/>
    <dgm:cxn modelId="{D65630EC-C272-E245-9315-6EA22F920756}" srcId="{26E0151A-56AC-3846-9E14-A8E626EB9674}" destId="{EE29CC6F-BAB3-6D4C-80C0-91BE176E77FA}" srcOrd="0" destOrd="0" parTransId="{FFB2E99B-7EB3-CB46-85E7-E3B7962DD8C4}" sibTransId="{361E843D-D175-0B49-BCD9-E1B4AF762781}"/>
    <dgm:cxn modelId="{9E0923EF-DBF3-2149-9A78-144E29ED8865}" srcId="{2231CF3F-26AC-7A4C-9975-73CD13D51BBD}" destId="{95477D68-E22C-8A43-A70B-2B2183625007}" srcOrd="0" destOrd="0" parTransId="{3C74E332-CE55-3749-BA46-DF92BA37707A}" sibTransId="{80814BD5-9384-4647-8CDC-E9D161CCAA7E}"/>
    <dgm:cxn modelId="{5997F8FA-1D47-AD49-BAC4-8F44753FFC5F}" type="presOf" srcId="{389C027E-7329-2D4C-9664-F4BC8A107D5D}" destId="{037BDE1B-3A99-B247-9F6E-D27FE5B56B68}" srcOrd="0" destOrd="0" presId="urn:microsoft.com/office/officeart/2005/8/layout/chevron2"/>
    <dgm:cxn modelId="{A39B455F-D107-764C-BE93-CB8DF1674CC9}" type="presParOf" srcId="{192A887F-2F20-364F-BD5C-8DBB3BCD16A1}" destId="{E16FE13E-1A7C-4B49-8F9A-F435F41062C8}" srcOrd="0" destOrd="0" presId="urn:microsoft.com/office/officeart/2005/8/layout/chevron2"/>
    <dgm:cxn modelId="{6F4245C6-CF11-D84E-B49A-9BAD80FFDB0B}" type="presParOf" srcId="{E16FE13E-1A7C-4B49-8F9A-F435F41062C8}" destId="{0B9C85F8-155C-B445-AB6F-E8629B5C4034}" srcOrd="0" destOrd="0" presId="urn:microsoft.com/office/officeart/2005/8/layout/chevron2"/>
    <dgm:cxn modelId="{0F412A1F-8922-9F43-B7C0-722C88ECD919}" type="presParOf" srcId="{E16FE13E-1A7C-4B49-8F9A-F435F41062C8}" destId="{0144C4FF-1DEB-8449-A738-D4B7095FCE71}" srcOrd="1" destOrd="0" presId="urn:microsoft.com/office/officeart/2005/8/layout/chevron2"/>
    <dgm:cxn modelId="{098C5231-ABD2-B24B-9C10-42E96B9689DB}" type="presParOf" srcId="{192A887F-2F20-364F-BD5C-8DBB3BCD16A1}" destId="{A3B0FD36-FB12-8D49-907B-54F148903241}" srcOrd="1" destOrd="0" presId="urn:microsoft.com/office/officeart/2005/8/layout/chevron2"/>
    <dgm:cxn modelId="{08D12B7C-C1BF-7A4C-806C-ADB72990E7CE}" type="presParOf" srcId="{192A887F-2F20-364F-BD5C-8DBB3BCD16A1}" destId="{19A4CC05-A9E9-9F49-B654-98FF2E97429C}" srcOrd="2" destOrd="0" presId="urn:microsoft.com/office/officeart/2005/8/layout/chevron2"/>
    <dgm:cxn modelId="{11445E34-9D3C-DB45-B063-4667C0B0FB42}" type="presParOf" srcId="{19A4CC05-A9E9-9F49-B654-98FF2E97429C}" destId="{AD9AB75B-CD6D-D54F-8FBA-3B97C390E0F7}" srcOrd="0" destOrd="0" presId="urn:microsoft.com/office/officeart/2005/8/layout/chevron2"/>
    <dgm:cxn modelId="{4911EBCA-92EE-C240-B3ED-8D2F14930882}" type="presParOf" srcId="{19A4CC05-A9E9-9F49-B654-98FF2E97429C}" destId="{131BF282-2C38-6047-9ECF-5717FE2400A8}" srcOrd="1" destOrd="0" presId="urn:microsoft.com/office/officeart/2005/8/layout/chevron2"/>
    <dgm:cxn modelId="{956E8E84-C801-AF41-97A9-2AE2B46EA0E6}" type="presParOf" srcId="{192A887F-2F20-364F-BD5C-8DBB3BCD16A1}" destId="{FB8877A2-3967-B242-928B-AEAEB5FFEC12}" srcOrd="3" destOrd="0" presId="urn:microsoft.com/office/officeart/2005/8/layout/chevron2"/>
    <dgm:cxn modelId="{04F5EABE-E7B9-A648-BDC1-77BA99FE8043}" type="presParOf" srcId="{192A887F-2F20-364F-BD5C-8DBB3BCD16A1}" destId="{5A4547EA-4E8D-5740-AE03-F28AD60179DE}" srcOrd="4" destOrd="0" presId="urn:microsoft.com/office/officeart/2005/8/layout/chevron2"/>
    <dgm:cxn modelId="{BE3C15C8-7F45-214E-85D1-75EFB56CD519}" type="presParOf" srcId="{5A4547EA-4E8D-5740-AE03-F28AD60179DE}" destId="{B5586684-B8C9-424A-B4A9-678E5D0C18C1}" srcOrd="0" destOrd="0" presId="urn:microsoft.com/office/officeart/2005/8/layout/chevron2"/>
    <dgm:cxn modelId="{98A4365E-5970-3343-9A5A-C160C068F6BA}" type="presParOf" srcId="{5A4547EA-4E8D-5740-AE03-F28AD60179DE}" destId="{F9251332-169B-8D40-89ED-200D48C6194F}" srcOrd="1" destOrd="0" presId="urn:microsoft.com/office/officeart/2005/8/layout/chevron2"/>
    <dgm:cxn modelId="{AF7F34C9-A13B-2D42-A29F-50B466BC1BA6}" type="presParOf" srcId="{192A887F-2F20-364F-BD5C-8DBB3BCD16A1}" destId="{D901F103-D892-154C-A8C3-30A15E88F0E5}" srcOrd="5" destOrd="0" presId="urn:microsoft.com/office/officeart/2005/8/layout/chevron2"/>
    <dgm:cxn modelId="{C48A8915-EEDE-7546-B303-C429D1BC486B}" type="presParOf" srcId="{192A887F-2F20-364F-BD5C-8DBB3BCD16A1}" destId="{56285C85-D5AC-A147-A605-0260F7888239}" srcOrd="6" destOrd="0" presId="urn:microsoft.com/office/officeart/2005/8/layout/chevron2"/>
    <dgm:cxn modelId="{9D906A7C-650B-8149-8F94-3C2D67F8BD91}" type="presParOf" srcId="{56285C85-D5AC-A147-A605-0260F7888239}" destId="{0DF8D8C0-9912-8A43-AEDC-D559E1219F7B}" srcOrd="0" destOrd="0" presId="urn:microsoft.com/office/officeart/2005/8/layout/chevron2"/>
    <dgm:cxn modelId="{46AC9C1B-6F91-C447-8D36-BB88D171E290}" type="presParOf" srcId="{56285C85-D5AC-A147-A605-0260F7888239}" destId="{037BDE1B-3A99-B247-9F6E-D27FE5B56B68}" srcOrd="1" destOrd="0" presId="urn:microsoft.com/office/officeart/2005/8/layout/chevron2"/>
    <dgm:cxn modelId="{BE564002-EFCF-4C48-B50D-70E06631AF32}" type="presParOf" srcId="{192A887F-2F20-364F-BD5C-8DBB3BCD16A1}" destId="{DE965CBA-77E6-2B4E-8F08-0410F4E50A42}" srcOrd="7" destOrd="0" presId="urn:microsoft.com/office/officeart/2005/8/layout/chevron2"/>
    <dgm:cxn modelId="{A3AF589A-0BE9-B448-892B-6925C173C4AC}" type="presParOf" srcId="{192A887F-2F20-364F-BD5C-8DBB3BCD16A1}" destId="{18188001-B082-A04A-A322-EBE87EBC2C80}" srcOrd="8" destOrd="0" presId="urn:microsoft.com/office/officeart/2005/8/layout/chevron2"/>
    <dgm:cxn modelId="{E085F242-BF9D-734E-9150-D4B4A8CABA00}" type="presParOf" srcId="{18188001-B082-A04A-A322-EBE87EBC2C80}" destId="{6F956C8C-B734-0D42-AF29-F28E66567B90}" srcOrd="0" destOrd="0" presId="urn:microsoft.com/office/officeart/2005/8/layout/chevron2"/>
    <dgm:cxn modelId="{CD427847-43D7-A441-9C62-2BA58AB11EC4}" type="presParOf" srcId="{18188001-B082-A04A-A322-EBE87EBC2C80}" destId="{16027497-2269-5144-BD7A-B22C57DD5BD3}" srcOrd="1" destOrd="0" presId="urn:microsoft.com/office/officeart/2005/8/layout/chevron2"/>
    <dgm:cxn modelId="{48F44217-0591-7049-AE42-CFE3A6C11E2C}" type="presParOf" srcId="{192A887F-2F20-364F-BD5C-8DBB3BCD16A1}" destId="{188520EF-39EF-EF44-98A1-71FDCA939573}" srcOrd="9" destOrd="0" presId="urn:microsoft.com/office/officeart/2005/8/layout/chevron2"/>
    <dgm:cxn modelId="{EA732151-22F0-2249-83F7-81A687D290D2}" type="presParOf" srcId="{192A887F-2F20-364F-BD5C-8DBB3BCD16A1}" destId="{192CAED0-E096-4D49-AC1C-02AC10B953D4}" srcOrd="10" destOrd="0" presId="urn:microsoft.com/office/officeart/2005/8/layout/chevron2"/>
    <dgm:cxn modelId="{06B5969D-EFCC-4A41-B3EB-7D93B057CA1F}" type="presParOf" srcId="{192CAED0-E096-4D49-AC1C-02AC10B953D4}" destId="{95753313-81A2-4748-8F5E-4854DCDEA904}" srcOrd="0" destOrd="0" presId="urn:microsoft.com/office/officeart/2005/8/layout/chevron2"/>
    <dgm:cxn modelId="{79491E03-0B82-BC4E-9D74-01CC231C1C75}" type="presParOf" srcId="{192CAED0-E096-4D49-AC1C-02AC10B953D4}" destId="{7C0388C1-9BF1-1249-AFBF-A5BB2B1A8C52}" srcOrd="1" destOrd="0" presId="urn:microsoft.com/office/officeart/2005/8/layout/chevron2"/>
    <dgm:cxn modelId="{C7887C00-C491-E142-9B53-4A18789B8E87}" type="presParOf" srcId="{192A887F-2F20-364F-BD5C-8DBB3BCD16A1}" destId="{E7DF55CF-F803-3E4A-A030-797243DA8103}" srcOrd="11" destOrd="0" presId="urn:microsoft.com/office/officeart/2005/8/layout/chevron2"/>
    <dgm:cxn modelId="{6D7A1A1D-0A97-CA4D-9FCF-66AF5125ECB9}" type="presParOf" srcId="{192A887F-2F20-364F-BD5C-8DBB3BCD16A1}" destId="{D1775DA2-903E-9149-BCEF-DF8238E171CF}" srcOrd="12" destOrd="0" presId="urn:microsoft.com/office/officeart/2005/8/layout/chevron2"/>
    <dgm:cxn modelId="{61E9DEB8-BB5E-BE41-B986-EBDA99E647EB}" type="presParOf" srcId="{D1775DA2-903E-9149-BCEF-DF8238E171CF}" destId="{13321999-2237-3943-A40C-09F8216994FF}" srcOrd="0" destOrd="0" presId="urn:microsoft.com/office/officeart/2005/8/layout/chevron2"/>
    <dgm:cxn modelId="{345900DE-9494-7A46-BE03-57FBD01EFC42}" type="presParOf" srcId="{D1775DA2-903E-9149-BCEF-DF8238E171CF}" destId="{B928E72C-3A1C-CB49-9946-7B063BB970CC}" srcOrd="1" destOrd="0" presId="urn:microsoft.com/office/officeart/2005/8/layout/chevron2"/>
    <dgm:cxn modelId="{D59831DC-C8D9-0B41-9683-96428F6F0EC0}" type="presParOf" srcId="{192A887F-2F20-364F-BD5C-8DBB3BCD16A1}" destId="{52E32567-5755-464C-9EC7-E9281A4EC140}" srcOrd="13" destOrd="0" presId="urn:microsoft.com/office/officeart/2005/8/layout/chevron2"/>
    <dgm:cxn modelId="{2F4794E6-B338-9E4C-A6E4-D79A8C1B05BF}" type="presParOf" srcId="{192A887F-2F20-364F-BD5C-8DBB3BCD16A1}" destId="{EAEDED22-BA25-6641-A502-73688D9212E7}" srcOrd="14" destOrd="0" presId="urn:microsoft.com/office/officeart/2005/8/layout/chevron2"/>
    <dgm:cxn modelId="{E3ABBE19-80B3-EA4A-AF21-F1E26EC180B0}" type="presParOf" srcId="{EAEDED22-BA25-6641-A502-73688D9212E7}" destId="{66AC8799-7BDB-584F-8DD6-38DE1BD1B0BC}" srcOrd="0" destOrd="0" presId="urn:microsoft.com/office/officeart/2005/8/layout/chevron2"/>
    <dgm:cxn modelId="{CFEECDC6-0426-BD4C-930E-89275FA6840C}" type="presParOf" srcId="{EAEDED22-BA25-6641-A502-73688D9212E7}" destId="{259F758C-46F1-5F48-AFED-211100AC770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7C00D043-1B49-432B-8557-2B0B34249692}" type="doc">
      <dgm:prSet loTypeId="urn:microsoft.com/office/officeart/2005/8/layout/target1" loCatId="relationship" qsTypeId="urn:microsoft.com/office/officeart/2005/8/quickstyle/simple1" qsCatId="simple" csTypeId="urn:microsoft.com/office/officeart/2005/8/colors/accent1_2" csCatId="accent1" phldr="1"/>
      <dgm:spPr/>
      <dgm:t>
        <a:bodyPr/>
        <a:lstStyle/>
        <a:p>
          <a:endParaRPr lang="en-US"/>
        </a:p>
      </dgm:t>
    </dgm:pt>
    <dgm:pt modelId="{22558729-57D3-418B-BC29-18404C9C669D}">
      <dgm:prSet custT="1"/>
      <dgm:spPr/>
      <dgm:t>
        <a:bodyPr/>
        <a:lstStyle/>
        <a:p>
          <a:r>
            <a:rPr lang="uk-UA" sz="1200" dirty="0"/>
            <a:t>Належний </a:t>
          </a:r>
          <a:r>
            <a:rPr lang="uk-UA" sz="1200" b="1" u="sng" dirty="0"/>
            <a:t>зміст</a:t>
          </a:r>
          <a:r>
            <a:rPr lang="uk-UA" sz="1200" dirty="0"/>
            <a:t> відображає структуру звіту, дозволяючи читачам легко знаходити розділи, які їх цікавлять. </a:t>
          </a:r>
          <a:endParaRPr lang="en-US" sz="1200" dirty="0"/>
        </a:p>
      </dgm:t>
    </dgm:pt>
    <dgm:pt modelId="{B98BCDA9-90A6-485F-ABA5-B166786B7182}" type="parTrans" cxnId="{71CC8F38-92D9-428F-9109-B3667A63B28E}">
      <dgm:prSet/>
      <dgm:spPr/>
      <dgm:t>
        <a:bodyPr/>
        <a:lstStyle/>
        <a:p>
          <a:endParaRPr lang="en-US"/>
        </a:p>
      </dgm:t>
    </dgm:pt>
    <dgm:pt modelId="{FD9D08F7-2BDA-4B32-A4E0-E58B569E9AC4}" type="sibTrans" cxnId="{71CC8F38-92D9-428F-9109-B3667A63B28E}">
      <dgm:prSet/>
      <dgm:spPr/>
      <dgm:t>
        <a:bodyPr/>
        <a:lstStyle/>
        <a:p>
          <a:endParaRPr lang="en-US"/>
        </a:p>
      </dgm:t>
    </dgm:pt>
    <dgm:pt modelId="{FD80EA3F-4567-4612-8818-6B53C802F63D}">
      <dgm:prSet custT="1"/>
      <dgm:spPr/>
      <dgm:t>
        <a:bodyPr/>
        <a:lstStyle/>
        <a:p>
          <a:r>
            <a:rPr lang="uk-UA" sz="1200" b="1" dirty="0"/>
            <a:t>Зміст ­­– це навігація по аудиторському звіту.</a:t>
          </a:r>
          <a:endParaRPr lang="en-US" sz="1200" dirty="0"/>
        </a:p>
      </dgm:t>
    </dgm:pt>
    <dgm:pt modelId="{12703D29-9122-4DF3-8E5D-FB5E629E33AF}" type="parTrans" cxnId="{42140932-9289-4571-90AD-59DA986D9F07}">
      <dgm:prSet/>
      <dgm:spPr/>
      <dgm:t>
        <a:bodyPr/>
        <a:lstStyle/>
        <a:p>
          <a:endParaRPr lang="en-US"/>
        </a:p>
      </dgm:t>
    </dgm:pt>
    <dgm:pt modelId="{8F78684D-8407-4D0A-B00F-FDDF139E26A1}" type="sibTrans" cxnId="{42140932-9289-4571-90AD-59DA986D9F07}">
      <dgm:prSet/>
      <dgm:spPr/>
      <dgm:t>
        <a:bodyPr/>
        <a:lstStyle/>
        <a:p>
          <a:endParaRPr lang="en-US"/>
        </a:p>
      </dgm:t>
    </dgm:pt>
    <dgm:pt modelId="{A91D39D3-7138-4E75-80DB-94D2F16C1DA9}">
      <dgm:prSet custT="1"/>
      <dgm:spPr/>
      <dgm:t>
        <a:bodyPr/>
        <a:lstStyle/>
        <a:p>
          <a:r>
            <a:rPr lang="uk-UA" sz="1200" dirty="0"/>
            <a:t>Аудиторський звіт складається з розділів та підрозділів. Для кожного розділу/підрозділу формується заголовок, що включає питання або проблему, які необхідно розкрити у відповідному розділі/підрозділі.</a:t>
          </a:r>
          <a:endParaRPr lang="en-US" sz="1200" dirty="0"/>
        </a:p>
      </dgm:t>
    </dgm:pt>
    <dgm:pt modelId="{E998280E-2070-46C3-8FE0-7CE2B9FBD012}" type="parTrans" cxnId="{246BBA35-FB74-49E5-BDB5-AF3D984897A7}">
      <dgm:prSet/>
      <dgm:spPr/>
      <dgm:t>
        <a:bodyPr/>
        <a:lstStyle/>
        <a:p>
          <a:endParaRPr lang="en-US"/>
        </a:p>
      </dgm:t>
    </dgm:pt>
    <dgm:pt modelId="{91024D47-C2D2-4EF3-986B-C0FA430F1F13}" type="sibTrans" cxnId="{246BBA35-FB74-49E5-BDB5-AF3D984897A7}">
      <dgm:prSet/>
      <dgm:spPr/>
      <dgm:t>
        <a:bodyPr/>
        <a:lstStyle/>
        <a:p>
          <a:endParaRPr lang="en-US"/>
        </a:p>
      </dgm:t>
    </dgm:pt>
    <dgm:pt modelId="{CA793EC3-3E47-48F3-A6C5-4120A4E8C303}">
      <dgm:prSet custT="1"/>
      <dgm:spPr/>
      <dgm:t>
        <a:bodyPr/>
        <a:lstStyle/>
        <a:p>
          <a:r>
            <a:rPr lang="uk-UA" sz="1200" dirty="0"/>
            <a:t>Рекомендується уникати більше трьох рівнів нумерованих заголовків. </a:t>
          </a:r>
          <a:endParaRPr lang="en-US" sz="1200" dirty="0"/>
        </a:p>
      </dgm:t>
    </dgm:pt>
    <dgm:pt modelId="{54F92F01-A7C8-4E3B-8765-14B86963D854}" type="parTrans" cxnId="{E5982823-FD74-4B2A-A89E-A385DFC783E5}">
      <dgm:prSet/>
      <dgm:spPr/>
      <dgm:t>
        <a:bodyPr/>
        <a:lstStyle/>
        <a:p>
          <a:endParaRPr lang="en-US"/>
        </a:p>
      </dgm:t>
    </dgm:pt>
    <dgm:pt modelId="{DB5F6E59-EE81-4F4C-82FA-A5BC8E4870D4}" type="sibTrans" cxnId="{E5982823-FD74-4B2A-A89E-A385DFC783E5}">
      <dgm:prSet/>
      <dgm:spPr/>
      <dgm:t>
        <a:bodyPr/>
        <a:lstStyle/>
        <a:p>
          <a:endParaRPr lang="en-US"/>
        </a:p>
      </dgm:t>
    </dgm:pt>
    <dgm:pt modelId="{74FD3600-270C-4CFC-84A0-6BB199B17408}" type="pres">
      <dgm:prSet presAssocID="{7C00D043-1B49-432B-8557-2B0B34249692}" presName="composite" presStyleCnt="0">
        <dgm:presLayoutVars>
          <dgm:chMax val="5"/>
          <dgm:dir/>
          <dgm:resizeHandles val="exact"/>
        </dgm:presLayoutVars>
      </dgm:prSet>
      <dgm:spPr/>
    </dgm:pt>
    <dgm:pt modelId="{29371772-D24C-4686-9DA9-7E787F35388F}" type="pres">
      <dgm:prSet presAssocID="{22558729-57D3-418B-BC29-18404C9C669D}" presName="circle1" presStyleLbl="lnNode1" presStyleIdx="0" presStyleCnt="4"/>
      <dgm:spPr/>
    </dgm:pt>
    <dgm:pt modelId="{A030450C-E00D-47AE-9E13-0D7544B6D139}" type="pres">
      <dgm:prSet presAssocID="{22558729-57D3-418B-BC29-18404C9C669D}" presName="text1" presStyleLbl="revTx" presStyleIdx="0" presStyleCnt="4">
        <dgm:presLayoutVars>
          <dgm:bulletEnabled val="1"/>
        </dgm:presLayoutVars>
      </dgm:prSet>
      <dgm:spPr/>
    </dgm:pt>
    <dgm:pt modelId="{11F2B0FA-3892-4D60-ADDB-196FAA7E327B}" type="pres">
      <dgm:prSet presAssocID="{22558729-57D3-418B-BC29-18404C9C669D}" presName="line1" presStyleLbl="callout" presStyleIdx="0" presStyleCnt="8"/>
      <dgm:spPr/>
    </dgm:pt>
    <dgm:pt modelId="{6129E46A-69B8-4EF0-B14B-E5D49F9F3E35}" type="pres">
      <dgm:prSet presAssocID="{22558729-57D3-418B-BC29-18404C9C669D}" presName="d1" presStyleLbl="callout" presStyleIdx="1" presStyleCnt="8"/>
      <dgm:spPr/>
    </dgm:pt>
    <dgm:pt modelId="{9DDA317B-8E88-4301-8AC5-43CD26CC9551}" type="pres">
      <dgm:prSet presAssocID="{FD80EA3F-4567-4612-8818-6B53C802F63D}" presName="circle2" presStyleLbl="lnNode1" presStyleIdx="1" presStyleCnt="4"/>
      <dgm:spPr/>
    </dgm:pt>
    <dgm:pt modelId="{D7C5C24D-DA42-4A88-A07F-6F615EE4EA01}" type="pres">
      <dgm:prSet presAssocID="{FD80EA3F-4567-4612-8818-6B53C802F63D}" presName="text2" presStyleLbl="revTx" presStyleIdx="1" presStyleCnt="4">
        <dgm:presLayoutVars>
          <dgm:bulletEnabled val="1"/>
        </dgm:presLayoutVars>
      </dgm:prSet>
      <dgm:spPr/>
    </dgm:pt>
    <dgm:pt modelId="{ED795720-5908-4598-A2CC-5BF51F63BD93}" type="pres">
      <dgm:prSet presAssocID="{FD80EA3F-4567-4612-8818-6B53C802F63D}" presName="line2" presStyleLbl="callout" presStyleIdx="2" presStyleCnt="8"/>
      <dgm:spPr/>
    </dgm:pt>
    <dgm:pt modelId="{116E770B-34A2-4ACC-BBC2-809E980D555E}" type="pres">
      <dgm:prSet presAssocID="{FD80EA3F-4567-4612-8818-6B53C802F63D}" presName="d2" presStyleLbl="callout" presStyleIdx="3" presStyleCnt="8"/>
      <dgm:spPr/>
    </dgm:pt>
    <dgm:pt modelId="{4391876C-0B0A-41D1-BC2E-8A7AB511439E}" type="pres">
      <dgm:prSet presAssocID="{A91D39D3-7138-4E75-80DB-94D2F16C1DA9}" presName="circle3" presStyleLbl="lnNode1" presStyleIdx="2" presStyleCnt="4"/>
      <dgm:spPr/>
    </dgm:pt>
    <dgm:pt modelId="{D1814A0A-0C85-49F5-A3E9-F5DC5969AF34}" type="pres">
      <dgm:prSet presAssocID="{A91D39D3-7138-4E75-80DB-94D2F16C1DA9}" presName="text3" presStyleLbl="revTx" presStyleIdx="2" presStyleCnt="4" custLinFactNeighborX="4006" custLinFactNeighborY="17397">
        <dgm:presLayoutVars>
          <dgm:bulletEnabled val="1"/>
        </dgm:presLayoutVars>
      </dgm:prSet>
      <dgm:spPr/>
    </dgm:pt>
    <dgm:pt modelId="{4590C1DF-4E7A-4448-8F52-FDFB2506DB76}" type="pres">
      <dgm:prSet presAssocID="{A91D39D3-7138-4E75-80DB-94D2F16C1DA9}" presName="line3" presStyleLbl="callout" presStyleIdx="4" presStyleCnt="8"/>
      <dgm:spPr/>
    </dgm:pt>
    <dgm:pt modelId="{1A0EC28B-326D-44F1-86B8-FF4083874F99}" type="pres">
      <dgm:prSet presAssocID="{A91D39D3-7138-4E75-80DB-94D2F16C1DA9}" presName="d3" presStyleLbl="callout" presStyleIdx="5" presStyleCnt="8"/>
      <dgm:spPr/>
    </dgm:pt>
    <dgm:pt modelId="{0CA87543-6D67-41BA-87D6-D1297B99EC9B}" type="pres">
      <dgm:prSet presAssocID="{CA793EC3-3E47-48F3-A6C5-4120A4E8C303}" presName="circle4" presStyleLbl="lnNode1" presStyleIdx="3" presStyleCnt="4"/>
      <dgm:spPr/>
    </dgm:pt>
    <dgm:pt modelId="{4FC41ABF-8EE3-4282-9519-E80062AE7D4F}" type="pres">
      <dgm:prSet presAssocID="{CA793EC3-3E47-48F3-A6C5-4120A4E8C303}" presName="text4" presStyleLbl="revTx" presStyleIdx="3" presStyleCnt="4" custLinFactNeighborX="4006" custLinFactNeighborY="44074">
        <dgm:presLayoutVars>
          <dgm:bulletEnabled val="1"/>
        </dgm:presLayoutVars>
      </dgm:prSet>
      <dgm:spPr/>
    </dgm:pt>
    <dgm:pt modelId="{35B7449A-A535-4782-B862-3FFABA52006D}" type="pres">
      <dgm:prSet presAssocID="{CA793EC3-3E47-48F3-A6C5-4120A4E8C303}" presName="line4" presStyleLbl="callout" presStyleIdx="6" presStyleCnt="8" custLinFactY="338372" custLinFactNeighborX="-8877" custLinFactNeighborY="400000"/>
      <dgm:spPr/>
    </dgm:pt>
    <dgm:pt modelId="{D07CAF08-4E04-4400-9E9F-9EE07E09F510}" type="pres">
      <dgm:prSet presAssocID="{CA793EC3-3E47-48F3-A6C5-4120A4E8C303}" presName="d4" presStyleLbl="callout" presStyleIdx="7" presStyleCnt="8" custScaleX="90333" custScaleY="54537"/>
      <dgm:spPr/>
    </dgm:pt>
  </dgm:ptLst>
  <dgm:cxnLst>
    <dgm:cxn modelId="{2AE46811-CAC4-4852-B681-F3F544777B3D}" type="presOf" srcId="{7C00D043-1B49-432B-8557-2B0B34249692}" destId="{74FD3600-270C-4CFC-84A0-6BB199B17408}" srcOrd="0" destOrd="0" presId="urn:microsoft.com/office/officeart/2005/8/layout/target1"/>
    <dgm:cxn modelId="{E5982823-FD74-4B2A-A89E-A385DFC783E5}" srcId="{7C00D043-1B49-432B-8557-2B0B34249692}" destId="{CA793EC3-3E47-48F3-A6C5-4120A4E8C303}" srcOrd="3" destOrd="0" parTransId="{54F92F01-A7C8-4E3B-8765-14B86963D854}" sibTransId="{DB5F6E59-EE81-4F4C-82FA-A5BC8E4870D4}"/>
    <dgm:cxn modelId="{42140932-9289-4571-90AD-59DA986D9F07}" srcId="{7C00D043-1B49-432B-8557-2B0B34249692}" destId="{FD80EA3F-4567-4612-8818-6B53C802F63D}" srcOrd="1" destOrd="0" parTransId="{12703D29-9122-4DF3-8E5D-FB5E629E33AF}" sibTransId="{8F78684D-8407-4D0A-B00F-FDDF139E26A1}"/>
    <dgm:cxn modelId="{246BBA35-FB74-49E5-BDB5-AF3D984897A7}" srcId="{7C00D043-1B49-432B-8557-2B0B34249692}" destId="{A91D39D3-7138-4E75-80DB-94D2F16C1DA9}" srcOrd="2" destOrd="0" parTransId="{E998280E-2070-46C3-8FE0-7CE2B9FBD012}" sibTransId="{91024D47-C2D2-4EF3-986B-C0FA430F1F13}"/>
    <dgm:cxn modelId="{71CC8F38-92D9-428F-9109-B3667A63B28E}" srcId="{7C00D043-1B49-432B-8557-2B0B34249692}" destId="{22558729-57D3-418B-BC29-18404C9C669D}" srcOrd="0" destOrd="0" parTransId="{B98BCDA9-90A6-485F-ABA5-B166786B7182}" sibTransId="{FD9D08F7-2BDA-4B32-A4E0-E58B569E9AC4}"/>
    <dgm:cxn modelId="{F0719E80-ADB8-437A-B300-C7C4BCEA1BFF}" type="presOf" srcId="{22558729-57D3-418B-BC29-18404C9C669D}" destId="{A030450C-E00D-47AE-9E13-0D7544B6D139}" srcOrd="0" destOrd="0" presId="urn:microsoft.com/office/officeart/2005/8/layout/target1"/>
    <dgm:cxn modelId="{FD0D5988-72D4-49AA-953A-E891D5191608}" type="presOf" srcId="{CA793EC3-3E47-48F3-A6C5-4120A4E8C303}" destId="{4FC41ABF-8EE3-4282-9519-E80062AE7D4F}" srcOrd="0" destOrd="0" presId="urn:microsoft.com/office/officeart/2005/8/layout/target1"/>
    <dgm:cxn modelId="{CFCADFA9-2DB9-49FB-A9CE-495D4695900D}" type="presOf" srcId="{A91D39D3-7138-4E75-80DB-94D2F16C1DA9}" destId="{D1814A0A-0C85-49F5-A3E9-F5DC5969AF34}" srcOrd="0" destOrd="0" presId="urn:microsoft.com/office/officeart/2005/8/layout/target1"/>
    <dgm:cxn modelId="{3FEBC3EB-73BE-4766-BC28-06F964FCB983}" type="presOf" srcId="{FD80EA3F-4567-4612-8818-6B53C802F63D}" destId="{D7C5C24D-DA42-4A88-A07F-6F615EE4EA01}" srcOrd="0" destOrd="0" presId="urn:microsoft.com/office/officeart/2005/8/layout/target1"/>
    <dgm:cxn modelId="{46C8568A-1B85-4B89-9F7C-44DEEE407787}" type="presParOf" srcId="{74FD3600-270C-4CFC-84A0-6BB199B17408}" destId="{29371772-D24C-4686-9DA9-7E787F35388F}" srcOrd="0" destOrd="0" presId="urn:microsoft.com/office/officeart/2005/8/layout/target1"/>
    <dgm:cxn modelId="{8A9EEC36-90EB-40EF-B673-DF1D65031927}" type="presParOf" srcId="{74FD3600-270C-4CFC-84A0-6BB199B17408}" destId="{A030450C-E00D-47AE-9E13-0D7544B6D139}" srcOrd="1" destOrd="0" presId="urn:microsoft.com/office/officeart/2005/8/layout/target1"/>
    <dgm:cxn modelId="{7BB8ECEF-46CB-4CE9-81E4-4B499FF819BD}" type="presParOf" srcId="{74FD3600-270C-4CFC-84A0-6BB199B17408}" destId="{11F2B0FA-3892-4D60-ADDB-196FAA7E327B}" srcOrd="2" destOrd="0" presId="urn:microsoft.com/office/officeart/2005/8/layout/target1"/>
    <dgm:cxn modelId="{AF275FA4-140D-4CEC-960E-30B2AD721EF6}" type="presParOf" srcId="{74FD3600-270C-4CFC-84A0-6BB199B17408}" destId="{6129E46A-69B8-4EF0-B14B-E5D49F9F3E35}" srcOrd="3" destOrd="0" presId="urn:microsoft.com/office/officeart/2005/8/layout/target1"/>
    <dgm:cxn modelId="{4DB75A77-C10E-429B-B34B-C9D9BEC2DBFD}" type="presParOf" srcId="{74FD3600-270C-4CFC-84A0-6BB199B17408}" destId="{9DDA317B-8E88-4301-8AC5-43CD26CC9551}" srcOrd="4" destOrd="0" presId="urn:microsoft.com/office/officeart/2005/8/layout/target1"/>
    <dgm:cxn modelId="{ACB4891E-7132-4280-9883-317344412822}" type="presParOf" srcId="{74FD3600-270C-4CFC-84A0-6BB199B17408}" destId="{D7C5C24D-DA42-4A88-A07F-6F615EE4EA01}" srcOrd="5" destOrd="0" presId="urn:microsoft.com/office/officeart/2005/8/layout/target1"/>
    <dgm:cxn modelId="{8C9B1340-20D4-45D2-9021-73397AA94614}" type="presParOf" srcId="{74FD3600-270C-4CFC-84A0-6BB199B17408}" destId="{ED795720-5908-4598-A2CC-5BF51F63BD93}" srcOrd="6" destOrd="0" presId="urn:microsoft.com/office/officeart/2005/8/layout/target1"/>
    <dgm:cxn modelId="{155B56E1-EFA0-488F-A8F4-FC34B238D309}" type="presParOf" srcId="{74FD3600-270C-4CFC-84A0-6BB199B17408}" destId="{116E770B-34A2-4ACC-BBC2-809E980D555E}" srcOrd="7" destOrd="0" presId="urn:microsoft.com/office/officeart/2005/8/layout/target1"/>
    <dgm:cxn modelId="{462855F0-8AFA-4075-8270-A9EE7A204890}" type="presParOf" srcId="{74FD3600-270C-4CFC-84A0-6BB199B17408}" destId="{4391876C-0B0A-41D1-BC2E-8A7AB511439E}" srcOrd="8" destOrd="0" presId="urn:microsoft.com/office/officeart/2005/8/layout/target1"/>
    <dgm:cxn modelId="{5062B55C-A393-4B66-8252-42180020432D}" type="presParOf" srcId="{74FD3600-270C-4CFC-84A0-6BB199B17408}" destId="{D1814A0A-0C85-49F5-A3E9-F5DC5969AF34}" srcOrd="9" destOrd="0" presId="urn:microsoft.com/office/officeart/2005/8/layout/target1"/>
    <dgm:cxn modelId="{373A97EF-F43D-4CFF-9811-5B98425EC162}" type="presParOf" srcId="{74FD3600-270C-4CFC-84A0-6BB199B17408}" destId="{4590C1DF-4E7A-4448-8F52-FDFB2506DB76}" srcOrd="10" destOrd="0" presId="urn:microsoft.com/office/officeart/2005/8/layout/target1"/>
    <dgm:cxn modelId="{4DE1A5DC-B44F-4DE0-AA3B-AC6C2CB28A7A}" type="presParOf" srcId="{74FD3600-270C-4CFC-84A0-6BB199B17408}" destId="{1A0EC28B-326D-44F1-86B8-FF4083874F99}" srcOrd="11" destOrd="0" presId="urn:microsoft.com/office/officeart/2005/8/layout/target1"/>
    <dgm:cxn modelId="{C8E58D2E-82D3-46D5-A843-3DD423F62702}" type="presParOf" srcId="{74FD3600-270C-4CFC-84A0-6BB199B17408}" destId="{0CA87543-6D67-41BA-87D6-D1297B99EC9B}" srcOrd="12" destOrd="0" presId="urn:microsoft.com/office/officeart/2005/8/layout/target1"/>
    <dgm:cxn modelId="{8D0B6571-A429-403C-B826-4C0A62890CBF}" type="presParOf" srcId="{74FD3600-270C-4CFC-84A0-6BB199B17408}" destId="{4FC41ABF-8EE3-4282-9519-E80062AE7D4F}" srcOrd="13" destOrd="0" presId="urn:microsoft.com/office/officeart/2005/8/layout/target1"/>
    <dgm:cxn modelId="{C0859C31-C03A-4A04-8870-A5269F4E4AF7}" type="presParOf" srcId="{74FD3600-270C-4CFC-84A0-6BB199B17408}" destId="{35B7449A-A535-4782-B862-3FFABA52006D}" srcOrd="14" destOrd="0" presId="urn:microsoft.com/office/officeart/2005/8/layout/target1"/>
    <dgm:cxn modelId="{AA30BBEC-8E5C-4281-B015-5571814695B2}" type="presParOf" srcId="{74FD3600-270C-4CFC-84A0-6BB199B17408}" destId="{D07CAF08-4E04-4400-9E9F-9EE07E09F510}" srcOrd="15"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7B7A52-5E35-E049-809B-5AD10CE95A0E}" type="doc">
      <dgm:prSet loTypeId="urn:microsoft.com/office/officeart/2008/layout/PictureAccentList" loCatId="" qsTypeId="urn:microsoft.com/office/officeart/2005/8/quickstyle/simple1" qsCatId="simple" csTypeId="urn:microsoft.com/office/officeart/2005/8/colors/accent1_2" csCatId="accent1" phldr="1"/>
      <dgm:spPr/>
      <dgm:t>
        <a:bodyPr/>
        <a:lstStyle/>
        <a:p>
          <a:endParaRPr lang="en-US"/>
        </a:p>
      </dgm:t>
    </dgm:pt>
    <dgm:pt modelId="{44B1F643-F83A-9940-89A8-33CC543F8C50}">
      <dgm:prSet phldrT="[Text]" custT="1"/>
      <dgm:spPr/>
      <dgm:t>
        <a:bodyPr/>
        <a:lstStyle/>
        <a:p>
          <a:r>
            <a:rPr lang="uk-UA" sz="2300" b="1" dirty="0"/>
            <a:t>Цінність в аудиті діяльності (ефективності) мають ті результати, які:</a:t>
          </a:r>
          <a:endParaRPr lang="en-US" sz="2300" b="1" dirty="0"/>
        </a:p>
      </dgm:t>
    </dgm:pt>
    <dgm:pt modelId="{1FFD86F0-394E-AE45-9422-8BF7B1D396E2}" type="parTrans" cxnId="{22A006AA-7C85-9A4C-A621-F85E461578DE}">
      <dgm:prSet/>
      <dgm:spPr/>
      <dgm:t>
        <a:bodyPr/>
        <a:lstStyle/>
        <a:p>
          <a:endParaRPr lang="en-US"/>
        </a:p>
      </dgm:t>
    </dgm:pt>
    <dgm:pt modelId="{D4D4DBFC-DDC2-5447-AFB2-67C262FF94A6}" type="sibTrans" cxnId="{22A006AA-7C85-9A4C-A621-F85E461578DE}">
      <dgm:prSet/>
      <dgm:spPr/>
      <dgm:t>
        <a:bodyPr/>
        <a:lstStyle/>
        <a:p>
          <a:endParaRPr lang="en-US"/>
        </a:p>
      </dgm:t>
    </dgm:pt>
    <dgm:pt modelId="{E485143D-A286-334A-BFB4-A550953FBF22}">
      <dgm:prSet phldrT="[Text]" custT="1"/>
      <dgm:spPr>
        <a:solidFill>
          <a:schemeClr val="accent1">
            <a:lumMod val="20000"/>
            <a:lumOff val="80000"/>
          </a:schemeClr>
        </a:solidFill>
      </dgm:spPr>
      <dgm:t>
        <a:bodyPr/>
        <a:lstStyle/>
        <a:p>
          <a:r>
            <a:rPr lang="uk-UA" sz="2000" dirty="0">
              <a:solidFill>
                <a:sysClr val="windowText" lastClr="000000"/>
              </a:solidFill>
            </a:rPr>
            <a:t>узгоджуються з доказами, на яких вони ґрунтується</a:t>
          </a:r>
          <a:endParaRPr lang="en-US" sz="2000" dirty="0">
            <a:solidFill>
              <a:sysClr val="windowText" lastClr="000000"/>
            </a:solidFill>
          </a:endParaRPr>
        </a:p>
      </dgm:t>
    </dgm:pt>
    <dgm:pt modelId="{9995D66D-5020-9C44-8355-047CC8DAE374}" type="parTrans" cxnId="{9639505B-7ECD-0D40-A424-BF18667271FA}">
      <dgm:prSet/>
      <dgm:spPr/>
      <dgm:t>
        <a:bodyPr/>
        <a:lstStyle/>
        <a:p>
          <a:endParaRPr lang="en-US"/>
        </a:p>
      </dgm:t>
    </dgm:pt>
    <dgm:pt modelId="{62362602-9177-2D4F-8610-C81870C9A60C}" type="sibTrans" cxnId="{9639505B-7ECD-0D40-A424-BF18667271FA}">
      <dgm:prSet/>
      <dgm:spPr/>
      <dgm:t>
        <a:bodyPr/>
        <a:lstStyle/>
        <a:p>
          <a:endParaRPr lang="en-US"/>
        </a:p>
      </dgm:t>
    </dgm:pt>
    <dgm:pt modelId="{F8CCF5BB-1F69-4848-9129-8E67D4C97472}">
      <dgm:prSet phldrT="[Text]" custT="1"/>
      <dgm:spPr>
        <a:solidFill>
          <a:schemeClr val="accent1">
            <a:lumMod val="20000"/>
            <a:lumOff val="80000"/>
          </a:schemeClr>
        </a:solidFill>
      </dgm:spPr>
      <dgm:t>
        <a:bodyPr/>
        <a:lstStyle/>
        <a:p>
          <a:r>
            <a:rPr lang="uk-UA" sz="2000" dirty="0">
              <a:solidFill>
                <a:sysClr val="windowText" lastClr="000000"/>
              </a:solidFill>
            </a:rPr>
            <a:t>дозволяють одержати відповіді на запитання аудиту</a:t>
          </a:r>
          <a:endParaRPr lang="en-US" sz="2000" dirty="0">
            <a:solidFill>
              <a:sysClr val="windowText" lastClr="000000"/>
            </a:solidFill>
          </a:endParaRPr>
        </a:p>
      </dgm:t>
    </dgm:pt>
    <dgm:pt modelId="{41BE0958-2134-BB44-AA89-EF68C01187DA}" type="parTrans" cxnId="{C60D35C6-CA25-4245-AB73-164A2277B16B}">
      <dgm:prSet/>
      <dgm:spPr/>
      <dgm:t>
        <a:bodyPr/>
        <a:lstStyle/>
        <a:p>
          <a:endParaRPr lang="en-US"/>
        </a:p>
      </dgm:t>
    </dgm:pt>
    <dgm:pt modelId="{E9F3E919-6025-CC4F-BC14-A8215D2A023F}" type="sibTrans" cxnId="{C60D35C6-CA25-4245-AB73-164A2277B16B}">
      <dgm:prSet/>
      <dgm:spPr/>
      <dgm:t>
        <a:bodyPr/>
        <a:lstStyle/>
        <a:p>
          <a:endParaRPr lang="en-US"/>
        </a:p>
      </dgm:t>
    </dgm:pt>
    <dgm:pt modelId="{509696D9-4EFC-9D4A-A836-F4C76EE8A270}" type="pres">
      <dgm:prSet presAssocID="{557B7A52-5E35-E049-809B-5AD10CE95A0E}" presName="layout" presStyleCnt="0">
        <dgm:presLayoutVars>
          <dgm:chMax/>
          <dgm:chPref/>
          <dgm:dir/>
          <dgm:animOne val="branch"/>
          <dgm:animLvl val="lvl"/>
          <dgm:resizeHandles/>
        </dgm:presLayoutVars>
      </dgm:prSet>
      <dgm:spPr/>
    </dgm:pt>
    <dgm:pt modelId="{4603DD43-D0D5-D741-BC90-B9D5E9F7F0E4}" type="pres">
      <dgm:prSet presAssocID="{44B1F643-F83A-9940-89A8-33CC543F8C50}" presName="root" presStyleCnt="0">
        <dgm:presLayoutVars>
          <dgm:chMax/>
          <dgm:chPref val="4"/>
        </dgm:presLayoutVars>
      </dgm:prSet>
      <dgm:spPr/>
    </dgm:pt>
    <dgm:pt modelId="{4E447FF4-56B0-8649-AF61-A97BA7BD4385}" type="pres">
      <dgm:prSet presAssocID="{44B1F643-F83A-9940-89A8-33CC543F8C50}" presName="rootComposite" presStyleCnt="0">
        <dgm:presLayoutVars/>
      </dgm:prSet>
      <dgm:spPr/>
    </dgm:pt>
    <dgm:pt modelId="{BB38D5DB-2A14-A549-8286-CF73B6B2C296}" type="pres">
      <dgm:prSet presAssocID="{44B1F643-F83A-9940-89A8-33CC543F8C50}" presName="rootText" presStyleLbl="node0" presStyleIdx="0" presStyleCnt="1">
        <dgm:presLayoutVars>
          <dgm:chMax/>
          <dgm:chPref val="4"/>
        </dgm:presLayoutVars>
      </dgm:prSet>
      <dgm:spPr/>
    </dgm:pt>
    <dgm:pt modelId="{DA18AB44-6C2D-9E44-B663-860150D6EEDC}" type="pres">
      <dgm:prSet presAssocID="{44B1F643-F83A-9940-89A8-33CC543F8C50}" presName="childShape" presStyleCnt="0">
        <dgm:presLayoutVars>
          <dgm:chMax val="0"/>
          <dgm:chPref val="0"/>
        </dgm:presLayoutVars>
      </dgm:prSet>
      <dgm:spPr/>
    </dgm:pt>
    <dgm:pt modelId="{52C1113B-DE33-D546-AC60-789751E5E709}" type="pres">
      <dgm:prSet presAssocID="{E485143D-A286-334A-BFB4-A550953FBF22}" presName="childComposite" presStyleCnt="0">
        <dgm:presLayoutVars>
          <dgm:chMax val="0"/>
          <dgm:chPref val="0"/>
        </dgm:presLayoutVars>
      </dgm:prSet>
      <dgm:spPr/>
    </dgm:pt>
    <dgm:pt modelId="{97A63796-DC8F-3044-AD4E-D0FEEDC0E52E}" type="pres">
      <dgm:prSet presAssocID="{E485143D-A286-334A-BFB4-A550953FBF22}" presName="Image" presStyleLbl="node1" presStyleIdx="0" presStyleCnt="2"/>
      <dgm:spPr>
        <a:solidFill>
          <a:schemeClr val="accent1">
            <a:lumMod val="20000"/>
            <a:lumOff val="80000"/>
          </a:schemeClr>
        </a:solidFill>
      </dgm:spPr>
    </dgm:pt>
    <dgm:pt modelId="{91F6B9D9-2E25-FF43-A799-CA43530C4F9E}" type="pres">
      <dgm:prSet presAssocID="{E485143D-A286-334A-BFB4-A550953FBF22}" presName="childText" presStyleLbl="lnNode1" presStyleIdx="0" presStyleCnt="2">
        <dgm:presLayoutVars>
          <dgm:chMax val="0"/>
          <dgm:chPref val="0"/>
          <dgm:bulletEnabled val="1"/>
        </dgm:presLayoutVars>
      </dgm:prSet>
      <dgm:spPr/>
    </dgm:pt>
    <dgm:pt modelId="{5DAE6049-24AB-6941-98C9-F83DF4F2E972}" type="pres">
      <dgm:prSet presAssocID="{F8CCF5BB-1F69-4848-9129-8E67D4C97472}" presName="childComposite" presStyleCnt="0">
        <dgm:presLayoutVars>
          <dgm:chMax val="0"/>
          <dgm:chPref val="0"/>
        </dgm:presLayoutVars>
      </dgm:prSet>
      <dgm:spPr/>
    </dgm:pt>
    <dgm:pt modelId="{614E3F56-A3B2-2445-B901-45475187D839}" type="pres">
      <dgm:prSet presAssocID="{F8CCF5BB-1F69-4848-9129-8E67D4C97472}" presName="Image" presStyleLbl="node1" presStyleIdx="1" presStyleCnt="2"/>
      <dgm:spPr>
        <a:solidFill>
          <a:schemeClr val="accent1">
            <a:lumMod val="20000"/>
            <a:lumOff val="80000"/>
          </a:schemeClr>
        </a:solidFill>
      </dgm:spPr>
    </dgm:pt>
    <dgm:pt modelId="{8F3BB1D6-9AC7-D847-BCF6-A03A0D95A41A}" type="pres">
      <dgm:prSet presAssocID="{F8CCF5BB-1F69-4848-9129-8E67D4C97472}" presName="childText" presStyleLbl="lnNode1" presStyleIdx="1" presStyleCnt="2">
        <dgm:presLayoutVars>
          <dgm:chMax val="0"/>
          <dgm:chPref val="0"/>
          <dgm:bulletEnabled val="1"/>
        </dgm:presLayoutVars>
      </dgm:prSet>
      <dgm:spPr/>
    </dgm:pt>
  </dgm:ptLst>
  <dgm:cxnLst>
    <dgm:cxn modelId="{7C0B9211-1572-5649-8659-178A8FBBE1CD}" type="presOf" srcId="{44B1F643-F83A-9940-89A8-33CC543F8C50}" destId="{BB38D5DB-2A14-A549-8286-CF73B6B2C296}" srcOrd="0" destOrd="0" presId="urn:microsoft.com/office/officeart/2008/layout/PictureAccentList"/>
    <dgm:cxn modelId="{9639505B-7ECD-0D40-A424-BF18667271FA}" srcId="{44B1F643-F83A-9940-89A8-33CC543F8C50}" destId="{E485143D-A286-334A-BFB4-A550953FBF22}" srcOrd="0" destOrd="0" parTransId="{9995D66D-5020-9C44-8355-047CC8DAE374}" sibTransId="{62362602-9177-2D4F-8610-C81870C9A60C}"/>
    <dgm:cxn modelId="{C7AFF165-E459-DF4A-A8BD-2EAE76742B3A}" type="presOf" srcId="{E485143D-A286-334A-BFB4-A550953FBF22}" destId="{91F6B9D9-2E25-FF43-A799-CA43530C4F9E}" srcOrd="0" destOrd="0" presId="urn:microsoft.com/office/officeart/2008/layout/PictureAccentList"/>
    <dgm:cxn modelId="{F82E6350-3D03-024F-81E2-28FA675B701D}" type="presOf" srcId="{557B7A52-5E35-E049-809B-5AD10CE95A0E}" destId="{509696D9-4EFC-9D4A-A836-F4C76EE8A270}" srcOrd="0" destOrd="0" presId="urn:microsoft.com/office/officeart/2008/layout/PictureAccentList"/>
    <dgm:cxn modelId="{3E743392-5BC5-7845-94A5-A495F14EA876}" type="presOf" srcId="{F8CCF5BB-1F69-4848-9129-8E67D4C97472}" destId="{8F3BB1D6-9AC7-D847-BCF6-A03A0D95A41A}" srcOrd="0" destOrd="0" presId="urn:microsoft.com/office/officeart/2008/layout/PictureAccentList"/>
    <dgm:cxn modelId="{22A006AA-7C85-9A4C-A621-F85E461578DE}" srcId="{557B7A52-5E35-E049-809B-5AD10CE95A0E}" destId="{44B1F643-F83A-9940-89A8-33CC543F8C50}" srcOrd="0" destOrd="0" parTransId="{1FFD86F0-394E-AE45-9422-8BF7B1D396E2}" sibTransId="{D4D4DBFC-DDC2-5447-AFB2-67C262FF94A6}"/>
    <dgm:cxn modelId="{C60D35C6-CA25-4245-AB73-164A2277B16B}" srcId="{44B1F643-F83A-9940-89A8-33CC543F8C50}" destId="{F8CCF5BB-1F69-4848-9129-8E67D4C97472}" srcOrd="1" destOrd="0" parTransId="{41BE0958-2134-BB44-AA89-EF68C01187DA}" sibTransId="{E9F3E919-6025-CC4F-BC14-A8215D2A023F}"/>
    <dgm:cxn modelId="{AC2803D6-2381-8C42-B81B-FAF2FF5055DD}" type="presParOf" srcId="{509696D9-4EFC-9D4A-A836-F4C76EE8A270}" destId="{4603DD43-D0D5-D741-BC90-B9D5E9F7F0E4}" srcOrd="0" destOrd="0" presId="urn:microsoft.com/office/officeart/2008/layout/PictureAccentList"/>
    <dgm:cxn modelId="{BABB3F70-DA0A-464A-9479-4D15D36B68D6}" type="presParOf" srcId="{4603DD43-D0D5-D741-BC90-B9D5E9F7F0E4}" destId="{4E447FF4-56B0-8649-AF61-A97BA7BD4385}" srcOrd="0" destOrd="0" presId="urn:microsoft.com/office/officeart/2008/layout/PictureAccentList"/>
    <dgm:cxn modelId="{0FBF79D8-3025-174F-BB19-8C9E73C49CF1}" type="presParOf" srcId="{4E447FF4-56B0-8649-AF61-A97BA7BD4385}" destId="{BB38D5DB-2A14-A549-8286-CF73B6B2C296}" srcOrd="0" destOrd="0" presId="urn:microsoft.com/office/officeart/2008/layout/PictureAccentList"/>
    <dgm:cxn modelId="{8A5820B4-AA1F-1749-9C26-0C5757235821}" type="presParOf" srcId="{4603DD43-D0D5-D741-BC90-B9D5E9F7F0E4}" destId="{DA18AB44-6C2D-9E44-B663-860150D6EEDC}" srcOrd="1" destOrd="0" presId="urn:microsoft.com/office/officeart/2008/layout/PictureAccentList"/>
    <dgm:cxn modelId="{84500FD4-1B7C-5044-9653-9BA16D035B91}" type="presParOf" srcId="{DA18AB44-6C2D-9E44-B663-860150D6EEDC}" destId="{52C1113B-DE33-D546-AC60-789751E5E709}" srcOrd="0" destOrd="0" presId="urn:microsoft.com/office/officeart/2008/layout/PictureAccentList"/>
    <dgm:cxn modelId="{DE142AD2-4FC7-C14A-BCBC-F6819D75A8A4}" type="presParOf" srcId="{52C1113B-DE33-D546-AC60-789751E5E709}" destId="{97A63796-DC8F-3044-AD4E-D0FEEDC0E52E}" srcOrd="0" destOrd="0" presId="urn:microsoft.com/office/officeart/2008/layout/PictureAccentList"/>
    <dgm:cxn modelId="{F3618101-B8CF-C645-A157-301917AA8E13}" type="presParOf" srcId="{52C1113B-DE33-D546-AC60-789751E5E709}" destId="{91F6B9D9-2E25-FF43-A799-CA43530C4F9E}" srcOrd="1" destOrd="0" presId="urn:microsoft.com/office/officeart/2008/layout/PictureAccentList"/>
    <dgm:cxn modelId="{AEF8C019-FBCE-784D-A36D-C9AEEB1BE8F7}" type="presParOf" srcId="{DA18AB44-6C2D-9E44-B663-860150D6EEDC}" destId="{5DAE6049-24AB-6941-98C9-F83DF4F2E972}" srcOrd="1" destOrd="0" presId="urn:microsoft.com/office/officeart/2008/layout/PictureAccentList"/>
    <dgm:cxn modelId="{16E1F6DD-7DEF-2547-A3D9-E5483D62E457}" type="presParOf" srcId="{5DAE6049-24AB-6941-98C9-F83DF4F2E972}" destId="{614E3F56-A3B2-2445-B901-45475187D839}" srcOrd="0" destOrd="0" presId="urn:microsoft.com/office/officeart/2008/layout/PictureAccentList"/>
    <dgm:cxn modelId="{A1CDB6EF-7795-AD41-8487-F8BDF69DDE54}" type="presParOf" srcId="{5DAE6049-24AB-6941-98C9-F83DF4F2E972}" destId="{8F3BB1D6-9AC7-D847-BCF6-A03A0D95A41A}"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F0F5A611-3C81-4D08-BB51-62BCC0A0D6F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41B9EF1-DEAE-4513-A45E-A6ABA2B3E1DC}">
      <dgm:prSet/>
      <dgm:spPr/>
      <dgm:t>
        <a:bodyPr/>
        <a:lstStyle/>
        <a:p>
          <a:r>
            <a:rPr lang="uk-UA" b="1" u="sng"/>
            <a:t>Резюме</a:t>
          </a:r>
          <a:r>
            <a:rPr lang="uk-UA"/>
            <a:t> – це розділ, призначений для короткого викладу основних моментів та ключових повідомлень аудиторського звіту.</a:t>
          </a:r>
          <a:endParaRPr lang="en-US"/>
        </a:p>
      </dgm:t>
    </dgm:pt>
    <dgm:pt modelId="{72A49717-2D36-49A5-8CCE-E2D8352ECFE7}" type="parTrans" cxnId="{D90FE6A1-1F82-4AA8-853B-8E7269BB3ADD}">
      <dgm:prSet/>
      <dgm:spPr/>
      <dgm:t>
        <a:bodyPr/>
        <a:lstStyle/>
        <a:p>
          <a:endParaRPr lang="en-US"/>
        </a:p>
      </dgm:t>
    </dgm:pt>
    <dgm:pt modelId="{FE91C92E-7AD4-426F-8A49-291B13BA502E}" type="sibTrans" cxnId="{D90FE6A1-1F82-4AA8-853B-8E7269BB3ADD}">
      <dgm:prSet/>
      <dgm:spPr/>
      <dgm:t>
        <a:bodyPr/>
        <a:lstStyle/>
        <a:p>
          <a:endParaRPr lang="en-US"/>
        </a:p>
      </dgm:t>
    </dgm:pt>
    <dgm:pt modelId="{44D84B99-4966-4701-B544-7750D2E59CCB}">
      <dgm:prSet/>
      <dgm:spPr/>
      <dgm:t>
        <a:bodyPr/>
        <a:lstStyle/>
        <a:p>
          <a:r>
            <a:rPr lang="uk-UA"/>
            <a:t>Враховуючи розмір аудиторського звіту, резюме може бути єдиним розділом, який прочитають інші зацікавлені сторони, крім відповідальних осіб та експертів у сфері, що перевіряється. </a:t>
          </a:r>
          <a:endParaRPr lang="en-US"/>
        </a:p>
      </dgm:t>
    </dgm:pt>
    <dgm:pt modelId="{7D262C7E-12F3-46BF-B6EE-87DA899F05CC}" type="parTrans" cxnId="{1E0C5F7C-2083-4743-970C-443D5ED9740B}">
      <dgm:prSet/>
      <dgm:spPr/>
      <dgm:t>
        <a:bodyPr/>
        <a:lstStyle/>
        <a:p>
          <a:endParaRPr lang="en-US"/>
        </a:p>
      </dgm:t>
    </dgm:pt>
    <dgm:pt modelId="{1B03CF17-61D7-4561-A21C-E96F3C509B56}" type="sibTrans" cxnId="{1E0C5F7C-2083-4743-970C-443D5ED9740B}">
      <dgm:prSet/>
      <dgm:spPr/>
      <dgm:t>
        <a:bodyPr/>
        <a:lstStyle/>
        <a:p>
          <a:endParaRPr lang="en-US"/>
        </a:p>
      </dgm:t>
    </dgm:pt>
    <dgm:pt modelId="{CC0BA925-A7BD-41E5-99F4-4C90ACD1962A}">
      <dgm:prSet/>
      <dgm:spPr/>
      <dgm:t>
        <a:bodyPr/>
        <a:lstStyle/>
        <a:p>
          <a:r>
            <a:rPr lang="uk-UA"/>
            <a:t>Резюме містить коротку інформацію про мету аудиту, ключові результати, висновки, рекомендації та короткий опис структури аудиторського звіту. </a:t>
          </a:r>
          <a:endParaRPr lang="en-US"/>
        </a:p>
      </dgm:t>
    </dgm:pt>
    <dgm:pt modelId="{F494A1BD-6E6B-4296-90A9-E78A28A34CA0}" type="parTrans" cxnId="{B4476B94-09DE-4F7A-86E3-31A70AD7C623}">
      <dgm:prSet/>
      <dgm:spPr/>
      <dgm:t>
        <a:bodyPr/>
        <a:lstStyle/>
        <a:p>
          <a:endParaRPr lang="en-US"/>
        </a:p>
      </dgm:t>
    </dgm:pt>
    <dgm:pt modelId="{8EE72657-90E2-4C00-B868-C206F7B6D096}" type="sibTrans" cxnId="{B4476B94-09DE-4F7A-86E3-31A70AD7C623}">
      <dgm:prSet/>
      <dgm:spPr/>
      <dgm:t>
        <a:bodyPr/>
        <a:lstStyle/>
        <a:p>
          <a:endParaRPr lang="en-US"/>
        </a:p>
      </dgm:t>
    </dgm:pt>
    <dgm:pt modelId="{F3445971-7B5E-46D4-950A-5E8E0965499A}">
      <dgm:prSet/>
      <dgm:spPr/>
      <dgm:t>
        <a:bodyPr/>
        <a:lstStyle/>
        <a:p>
          <a:r>
            <a:rPr lang="uk-UA"/>
            <a:t>Обсяг резюме не перевищує трьох сторінок. </a:t>
          </a:r>
          <a:endParaRPr lang="en-US"/>
        </a:p>
      </dgm:t>
    </dgm:pt>
    <dgm:pt modelId="{9D834EA6-480C-48B6-82D3-B8AF75D0231F}" type="parTrans" cxnId="{E37327E6-B064-4041-A412-76B3ABB9E1B7}">
      <dgm:prSet/>
      <dgm:spPr/>
      <dgm:t>
        <a:bodyPr/>
        <a:lstStyle/>
        <a:p>
          <a:endParaRPr lang="en-US"/>
        </a:p>
      </dgm:t>
    </dgm:pt>
    <dgm:pt modelId="{9CFD0B40-1A3D-4E94-B3B4-FBB85D0DF544}" type="sibTrans" cxnId="{E37327E6-B064-4041-A412-76B3ABB9E1B7}">
      <dgm:prSet/>
      <dgm:spPr/>
      <dgm:t>
        <a:bodyPr/>
        <a:lstStyle/>
        <a:p>
          <a:endParaRPr lang="en-US"/>
        </a:p>
      </dgm:t>
    </dgm:pt>
    <dgm:pt modelId="{AD7DECA4-D2B9-4962-9CCB-69A62F3B242F}" type="pres">
      <dgm:prSet presAssocID="{F0F5A611-3C81-4D08-BB51-62BCC0A0D6F8}" presName="linear" presStyleCnt="0">
        <dgm:presLayoutVars>
          <dgm:animLvl val="lvl"/>
          <dgm:resizeHandles val="exact"/>
        </dgm:presLayoutVars>
      </dgm:prSet>
      <dgm:spPr/>
    </dgm:pt>
    <dgm:pt modelId="{250992BC-0B24-4A7E-9D60-5F49900438BD}" type="pres">
      <dgm:prSet presAssocID="{B41B9EF1-DEAE-4513-A45E-A6ABA2B3E1DC}" presName="parentText" presStyleLbl="node1" presStyleIdx="0" presStyleCnt="4">
        <dgm:presLayoutVars>
          <dgm:chMax val="0"/>
          <dgm:bulletEnabled val="1"/>
        </dgm:presLayoutVars>
      </dgm:prSet>
      <dgm:spPr/>
    </dgm:pt>
    <dgm:pt modelId="{EED5C3DF-BE21-448D-BA05-72A591A42D6B}" type="pres">
      <dgm:prSet presAssocID="{FE91C92E-7AD4-426F-8A49-291B13BA502E}" presName="spacer" presStyleCnt="0"/>
      <dgm:spPr/>
    </dgm:pt>
    <dgm:pt modelId="{5C9060FA-D26D-49E6-95C3-94817C4F91B2}" type="pres">
      <dgm:prSet presAssocID="{44D84B99-4966-4701-B544-7750D2E59CCB}" presName="parentText" presStyleLbl="node1" presStyleIdx="1" presStyleCnt="4">
        <dgm:presLayoutVars>
          <dgm:chMax val="0"/>
          <dgm:bulletEnabled val="1"/>
        </dgm:presLayoutVars>
      </dgm:prSet>
      <dgm:spPr/>
    </dgm:pt>
    <dgm:pt modelId="{A1A6A296-3890-4455-BE31-57117565B8B9}" type="pres">
      <dgm:prSet presAssocID="{1B03CF17-61D7-4561-A21C-E96F3C509B56}" presName="spacer" presStyleCnt="0"/>
      <dgm:spPr/>
    </dgm:pt>
    <dgm:pt modelId="{26740386-EA78-4C14-86E1-412D667BABC5}" type="pres">
      <dgm:prSet presAssocID="{CC0BA925-A7BD-41E5-99F4-4C90ACD1962A}" presName="parentText" presStyleLbl="node1" presStyleIdx="2" presStyleCnt="4">
        <dgm:presLayoutVars>
          <dgm:chMax val="0"/>
          <dgm:bulletEnabled val="1"/>
        </dgm:presLayoutVars>
      </dgm:prSet>
      <dgm:spPr/>
    </dgm:pt>
    <dgm:pt modelId="{FD147644-4C30-4D05-9671-0561A48AC7FD}" type="pres">
      <dgm:prSet presAssocID="{8EE72657-90E2-4C00-B868-C206F7B6D096}" presName="spacer" presStyleCnt="0"/>
      <dgm:spPr/>
    </dgm:pt>
    <dgm:pt modelId="{513C03F1-B92A-4999-857B-31A780918262}" type="pres">
      <dgm:prSet presAssocID="{F3445971-7B5E-46D4-950A-5E8E0965499A}" presName="parentText" presStyleLbl="node1" presStyleIdx="3" presStyleCnt="4">
        <dgm:presLayoutVars>
          <dgm:chMax val="0"/>
          <dgm:bulletEnabled val="1"/>
        </dgm:presLayoutVars>
      </dgm:prSet>
      <dgm:spPr/>
    </dgm:pt>
  </dgm:ptLst>
  <dgm:cxnLst>
    <dgm:cxn modelId="{7B5A7C0B-C5C8-4520-B4CC-B64237519084}" type="presOf" srcId="{F3445971-7B5E-46D4-950A-5E8E0965499A}" destId="{513C03F1-B92A-4999-857B-31A780918262}" srcOrd="0" destOrd="0" presId="urn:microsoft.com/office/officeart/2005/8/layout/vList2"/>
    <dgm:cxn modelId="{929FEA29-C54D-41FF-A833-0F354EE81B97}" type="presOf" srcId="{44D84B99-4966-4701-B544-7750D2E59CCB}" destId="{5C9060FA-D26D-49E6-95C3-94817C4F91B2}" srcOrd="0" destOrd="0" presId="urn:microsoft.com/office/officeart/2005/8/layout/vList2"/>
    <dgm:cxn modelId="{A8BF1578-CD58-44F9-A3A5-2C3D983BF78F}" type="presOf" srcId="{F0F5A611-3C81-4D08-BB51-62BCC0A0D6F8}" destId="{AD7DECA4-D2B9-4962-9CCB-69A62F3B242F}" srcOrd="0" destOrd="0" presId="urn:microsoft.com/office/officeart/2005/8/layout/vList2"/>
    <dgm:cxn modelId="{1E0C5F7C-2083-4743-970C-443D5ED9740B}" srcId="{F0F5A611-3C81-4D08-BB51-62BCC0A0D6F8}" destId="{44D84B99-4966-4701-B544-7750D2E59CCB}" srcOrd="1" destOrd="0" parTransId="{7D262C7E-12F3-46BF-B6EE-87DA899F05CC}" sibTransId="{1B03CF17-61D7-4561-A21C-E96F3C509B56}"/>
    <dgm:cxn modelId="{B4476B94-09DE-4F7A-86E3-31A70AD7C623}" srcId="{F0F5A611-3C81-4D08-BB51-62BCC0A0D6F8}" destId="{CC0BA925-A7BD-41E5-99F4-4C90ACD1962A}" srcOrd="2" destOrd="0" parTransId="{F494A1BD-6E6B-4296-90A9-E78A28A34CA0}" sibTransId="{8EE72657-90E2-4C00-B868-C206F7B6D096}"/>
    <dgm:cxn modelId="{D90FE6A1-1F82-4AA8-853B-8E7269BB3ADD}" srcId="{F0F5A611-3C81-4D08-BB51-62BCC0A0D6F8}" destId="{B41B9EF1-DEAE-4513-A45E-A6ABA2B3E1DC}" srcOrd="0" destOrd="0" parTransId="{72A49717-2D36-49A5-8CCE-E2D8352ECFE7}" sibTransId="{FE91C92E-7AD4-426F-8A49-291B13BA502E}"/>
    <dgm:cxn modelId="{89601BAF-B2FF-4453-AE45-A7558CEB52C5}" type="presOf" srcId="{CC0BA925-A7BD-41E5-99F4-4C90ACD1962A}" destId="{26740386-EA78-4C14-86E1-412D667BABC5}" srcOrd="0" destOrd="0" presId="urn:microsoft.com/office/officeart/2005/8/layout/vList2"/>
    <dgm:cxn modelId="{E37327E6-B064-4041-A412-76B3ABB9E1B7}" srcId="{F0F5A611-3C81-4D08-BB51-62BCC0A0D6F8}" destId="{F3445971-7B5E-46D4-950A-5E8E0965499A}" srcOrd="3" destOrd="0" parTransId="{9D834EA6-480C-48B6-82D3-B8AF75D0231F}" sibTransId="{9CFD0B40-1A3D-4E94-B3B4-FBB85D0DF544}"/>
    <dgm:cxn modelId="{054DABF5-E485-4BA9-96D8-2A286ADA3A7E}" type="presOf" srcId="{B41B9EF1-DEAE-4513-A45E-A6ABA2B3E1DC}" destId="{250992BC-0B24-4A7E-9D60-5F49900438BD}" srcOrd="0" destOrd="0" presId="urn:microsoft.com/office/officeart/2005/8/layout/vList2"/>
    <dgm:cxn modelId="{DD2B07C9-3EDF-4298-9FC0-1D8DE8000345}" type="presParOf" srcId="{AD7DECA4-D2B9-4962-9CCB-69A62F3B242F}" destId="{250992BC-0B24-4A7E-9D60-5F49900438BD}" srcOrd="0" destOrd="0" presId="urn:microsoft.com/office/officeart/2005/8/layout/vList2"/>
    <dgm:cxn modelId="{3E0A46AD-DC0B-48CD-AC3E-1B3752D6E44B}" type="presParOf" srcId="{AD7DECA4-D2B9-4962-9CCB-69A62F3B242F}" destId="{EED5C3DF-BE21-448D-BA05-72A591A42D6B}" srcOrd="1" destOrd="0" presId="urn:microsoft.com/office/officeart/2005/8/layout/vList2"/>
    <dgm:cxn modelId="{BDC1C71A-9865-4FB2-8007-39B0C655C5F6}" type="presParOf" srcId="{AD7DECA4-D2B9-4962-9CCB-69A62F3B242F}" destId="{5C9060FA-D26D-49E6-95C3-94817C4F91B2}" srcOrd="2" destOrd="0" presId="urn:microsoft.com/office/officeart/2005/8/layout/vList2"/>
    <dgm:cxn modelId="{31F8AA17-20BE-4FCA-9363-EF15C89D7126}" type="presParOf" srcId="{AD7DECA4-D2B9-4962-9CCB-69A62F3B242F}" destId="{A1A6A296-3890-4455-BE31-57117565B8B9}" srcOrd="3" destOrd="0" presId="urn:microsoft.com/office/officeart/2005/8/layout/vList2"/>
    <dgm:cxn modelId="{76A70ECB-9BD1-49E1-AB43-DA6E6F4BF86E}" type="presParOf" srcId="{AD7DECA4-D2B9-4962-9CCB-69A62F3B242F}" destId="{26740386-EA78-4C14-86E1-412D667BABC5}" srcOrd="4" destOrd="0" presId="urn:microsoft.com/office/officeart/2005/8/layout/vList2"/>
    <dgm:cxn modelId="{7EF26220-92B4-4504-9C98-01B1B4AE1054}" type="presParOf" srcId="{AD7DECA4-D2B9-4962-9CCB-69A62F3B242F}" destId="{FD147644-4C30-4D05-9671-0561A48AC7FD}" srcOrd="5" destOrd="0" presId="urn:microsoft.com/office/officeart/2005/8/layout/vList2"/>
    <dgm:cxn modelId="{807B7C8F-826C-41BB-AB4C-2B08EB38E962}" type="presParOf" srcId="{AD7DECA4-D2B9-4962-9CCB-69A62F3B242F}" destId="{513C03F1-B92A-4999-857B-31A78091826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98902509-9862-44B7-B06F-658985A791E8}"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50C782A1-EE2C-46A4-BFBF-8B696BD5860A}">
      <dgm:prSet/>
      <dgm:spPr/>
      <dgm:t>
        <a:bodyPr/>
        <a:lstStyle/>
        <a:p>
          <a:r>
            <a:rPr lang="uk-UA" b="1" u="sng" dirty="0"/>
            <a:t>Вступ</a:t>
          </a:r>
          <a:r>
            <a:rPr lang="uk-UA" dirty="0"/>
            <a:t> до аудиторського звіту надає контекст аудиту діяльності, допомагаючи читачеві зрозуміти аудит. </a:t>
          </a:r>
          <a:endParaRPr lang="en-US" dirty="0"/>
        </a:p>
      </dgm:t>
    </dgm:pt>
    <dgm:pt modelId="{3A69A192-000C-4FAC-992B-80304D09E19D}" type="parTrans" cxnId="{96E3263A-39B4-4148-9467-51EA7E8224F6}">
      <dgm:prSet/>
      <dgm:spPr/>
      <dgm:t>
        <a:bodyPr/>
        <a:lstStyle/>
        <a:p>
          <a:endParaRPr lang="en-US"/>
        </a:p>
      </dgm:t>
    </dgm:pt>
    <dgm:pt modelId="{7DEA5FC7-E3B2-4B9A-819D-22AECC4B9CBA}" type="sibTrans" cxnId="{96E3263A-39B4-4148-9467-51EA7E8224F6}">
      <dgm:prSet/>
      <dgm:spPr/>
      <dgm:t>
        <a:bodyPr/>
        <a:lstStyle/>
        <a:p>
          <a:endParaRPr lang="en-US"/>
        </a:p>
      </dgm:t>
    </dgm:pt>
    <dgm:pt modelId="{0261AC90-624C-42F6-98FE-A2D601518614}">
      <dgm:prSet/>
      <dgm:spPr/>
      <dgm:t>
        <a:bodyPr/>
        <a:lstStyle/>
        <a:p>
          <a:r>
            <a:rPr lang="uk-UA"/>
            <a:t>Вступ містить довідкову інформацію (для ознайомлення користувача звіту зі сферою аудиту) та інформацію про мету аудиту. </a:t>
          </a:r>
          <a:endParaRPr lang="en-US"/>
        </a:p>
      </dgm:t>
    </dgm:pt>
    <dgm:pt modelId="{4092D5BC-3D84-4972-95BA-CA2540ED08BD}" type="parTrans" cxnId="{94392D1D-B219-4DF4-96A8-0BB50CE02445}">
      <dgm:prSet/>
      <dgm:spPr/>
      <dgm:t>
        <a:bodyPr/>
        <a:lstStyle/>
        <a:p>
          <a:endParaRPr lang="en-US"/>
        </a:p>
      </dgm:t>
    </dgm:pt>
    <dgm:pt modelId="{96B94795-9B1C-48CC-8703-2B6AFF1B8273}" type="sibTrans" cxnId="{94392D1D-B219-4DF4-96A8-0BB50CE02445}">
      <dgm:prSet/>
      <dgm:spPr/>
      <dgm:t>
        <a:bodyPr/>
        <a:lstStyle/>
        <a:p>
          <a:endParaRPr lang="en-US"/>
        </a:p>
      </dgm:t>
    </dgm:pt>
    <dgm:pt modelId="{B2508F6B-629D-4950-9E87-74110342E2EE}">
      <dgm:prSet/>
      <dgm:spPr/>
      <dgm:t>
        <a:bodyPr/>
        <a:lstStyle/>
        <a:p>
          <a:r>
            <a:rPr lang="uk-UA" dirty="0"/>
            <a:t>Вступ не повинен бути занадто довгим і докладним. </a:t>
          </a:r>
          <a:endParaRPr lang="en-US" dirty="0"/>
        </a:p>
      </dgm:t>
    </dgm:pt>
    <dgm:pt modelId="{60A4E7F1-26F8-48A5-8710-851081522D3C}" type="parTrans" cxnId="{108809E7-59C7-440C-A720-3DC34E2D0776}">
      <dgm:prSet/>
      <dgm:spPr/>
      <dgm:t>
        <a:bodyPr/>
        <a:lstStyle/>
        <a:p>
          <a:endParaRPr lang="en-US"/>
        </a:p>
      </dgm:t>
    </dgm:pt>
    <dgm:pt modelId="{65B885F0-B381-4A26-9D26-6BA969C62643}" type="sibTrans" cxnId="{108809E7-59C7-440C-A720-3DC34E2D0776}">
      <dgm:prSet/>
      <dgm:spPr/>
      <dgm:t>
        <a:bodyPr/>
        <a:lstStyle/>
        <a:p>
          <a:endParaRPr lang="en-US"/>
        </a:p>
      </dgm:t>
    </dgm:pt>
    <dgm:pt modelId="{EF024415-7A74-422E-9D1F-2EE7100AE44D}">
      <dgm:prSet/>
      <dgm:spPr/>
      <dgm:t>
        <a:bodyPr/>
        <a:lstStyle/>
        <a:p>
          <a:r>
            <a:rPr lang="uk-UA"/>
            <a:t>Аудиторам також рекомендується використовувати посилання на розділи, підрозділи або додатки, щоб спрямувати користувача звіту до більш детальної інформації. </a:t>
          </a:r>
          <a:endParaRPr lang="en-US"/>
        </a:p>
      </dgm:t>
    </dgm:pt>
    <dgm:pt modelId="{D7FF1970-A392-4B27-BB51-CF2F84EA5B6D}" type="parTrans" cxnId="{812D5832-CFF9-47B3-BBE3-3558DE71C894}">
      <dgm:prSet/>
      <dgm:spPr/>
      <dgm:t>
        <a:bodyPr/>
        <a:lstStyle/>
        <a:p>
          <a:endParaRPr lang="en-US"/>
        </a:p>
      </dgm:t>
    </dgm:pt>
    <dgm:pt modelId="{C987DD8A-E1CB-413E-B98E-94E75A87A958}" type="sibTrans" cxnId="{812D5832-CFF9-47B3-BBE3-3558DE71C894}">
      <dgm:prSet/>
      <dgm:spPr/>
      <dgm:t>
        <a:bodyPr/>
        <a:lstStyle/>
        <a:p>
          <a:endParaRPr lang="en-US"/>
        </a:p>
      </dgm:t>
    </dgm:pt>
    <dgm:pt modelId="{057E7B04-3572-4512-AA8C-1ADF26CD9B77}" type="pres">
      <dgm:prSet presAssocID="{98902509-9862-44B7-B06F-658985A791E8}" presName="vert0" presStyleCnt="0">
        <dgm:presLayoutVars>
          <dgm:dir/>
          <dgm:animOne val="branch"/>
          <dgm:animLvl val="lvl"/>
        </dgm:presLayoutVars>
      </dgm:prSet>
      <dgm:spPr/>
    </dgm:pt>
    <dgm:pt modelId="{06ED8C85-53AF-448C-BDEC-029A6355DE28}" type="pres">
      <dgm:prSet presAssocID="{50C782A1-EE2C-46A4-BFBF-8B696BD5860A}" presName="thickLine" presStyleLbl="alignNode1" presStyleIdx="0" presStyleCnt="4"/>
      <dgm:spPr/>
    </dgm:pt>
    <dgm:pt modelId="{98FF0DDB-F11B-433A-B3C7-0135748F3CDC}" type="pres">
      <dgm:prSet presAssocID="{50C782A1-EE2C-46A4-BFBF-8B696BD5860A}" presName="horz1" presStyleCnt="0"/>
      <dgm:spPr/>
    </dgm:pt>
    <dgm:pt modelId="{4768F55B-C5D1-4D3E-81ED-AEEFC9C36527}" type="pres">
      <dgm:prSet presAssocID="{50C782A1-EE2C-46A4-BFBF-8B696BD5860A}" presName="tx1" presStyleLbl="revTx" presStyleIdx="0" presStyleCnt="4"/>
      <dgm:spPr/>
    </dgm:pt>
    <dgm:pt modelId="{5A2E67FB-F1F7-4AFE-98DB-593DF298094A}" type="pres">
      <dgm:prSet presAssocID="{50C782A1-EE2C-46A4-BFBF-8B696BD5860A}" presName="vert1" presStyleCnt="0"/>
      <dgm:spPr/>
    </dgm:pt>
    <dgm:pt modelId="{6FAF8F5A-F704-4345-9C19-93FACFD25AA4}" type="pres">
      <dgm:prSet presAssocID="{0261AC90-624C-42F6-98FE-A2D601518614}" presName="thickLine" presStyleLbl="alignNode1" presStyleIdx="1" presStyleCnt="4"/>
      <dgm:spPr/>
    </dgm:pt>
    <dgm:pt modelId="{34020A31-AC85-4CDB-8388-C1626AE73E56}" type="pres">
      <dgm:prSet presAssocID="{0261AC90-624C-42F6-98FE-A2D601518614}" presName="horz1" presStyleCnt="0"/>
      <dgm:spPr/>
    </dgm:pt>
    <dgm:pt modelId="{6EE13377-B307-4261-A4FF-37EFC5CE2231}" type="pres">
      <dgm:prSet presAssocID="{0261AC90-624C-42F6-98FE-A2D601518614}" presName="tx1" presStyleLbl="revTx" presStyleIdx="1" presStyleCnt="4"/>
      <dgm:spPr/>
    </dgm:pt>
    <dgm:pt modelId="{91E0532E-5C85-4913-9E0E-2BAA6A63CA9B}" type="pres">
      <dgm:prSet presAssocID="{0261AC90-624C-42F6-98FE-A2D601518614}" presName="vert1" presStyleCnt="0"/>
      <dgm:spPr/>
    </dgm:pt>
    <dgm:pt modelId="{72CF9698-C0E5-4A10-85B5-103229101CF6}" type="pres">
      <dgm:prSet presAssocID="{B2508F6B-629D-4950-9E87-74110342E2EE}" presName="thickLine" presStyleLbl="alignNode1" presStyleIdx="2" presStyleCnt="4"/>
      <dgm:spPr/>
    </dgm:pt>
    <dgm:pt modelId="{D189B77E-A88B-44AB-8824-2C0836663959}" type="pres">
      <dgm:prSet presAssocID="{B2508F6B-629D-4950-9E87-74110342E2EE}" presName="horz1" presStyleCnt="0"/>
      <dgm:spPr/>
    </dgm:pt>
    <dgm:pt modelId="{847BDBAC-B926-4A03-96CF-BD31FB5E5C03}" type="pres">
      <dgm:prSet presAssocID="{B2508F6B-629D-4950-9E87-74110342E2EE}" presName="tx1" presStyleLbl="revTx" presStyleIdx="2" presStyleCnt="4"/>
      <dgm:spPr/>
    </dgm:pt>
    <dgm:pt modelId="{A56439D9-383F-4C87-B4F5-D0935F97144A}" type="pres">
      <dgm:prSet presAssocID="{B2508F6B-629D-4950-9E87-74110342E2EE}" presName="vert1" presStyleCnt="0"/>
      <dgm:spPr/>
    </dgm:pt>
    <dgm:pt modelId="{27B63C7F-8F61-49AA-9701-E92045768D82}" type="pres">
      <dgm:prSet presAssocID="{EF024415-7A74-422E-9D1F-2EE7100AE44D}" presName="thickLine" presStyleLbl="alignNode1" presStyleIdx="3" presStyleCnt="4"/>
      <dgm:spPr/>
    </dgm:pt>
    <dgm:pt modelId="{61D45DE9-A7B1-4C82-ABE2-6B1197CC80CF}" type="pres">
      <dgm:prSet presAssocID="{EF024415-7A74-422E-9D1F-2EE7100AE44D}" presName="horz1" presStyleCnt="0"/>
      <dgm:spPr/>
    </dgm:pt>
    <dgm:pt modelId="{39A7712B-B665-4A54-BFBA-24491D8793AF}" type="pres">
      <dgm:prSet presAssocID="{EF024415-7A74-422E-9D1F-2EE7100AE44D}" presName="tx1" presStyleLbl="revTx" presStyleIdx="3" presStyleCnt="4"/>
      <dgm:spPr/>
    </dgm:pt>
    <dgm:pt modelId="{E07A5948-0EE1-4D18-A378-33CA65163D67}" type="pres">
      <dgm:prSet presAssocID="{EF024415-7A74-422E-9D1F-2EE7100AE44D}" presName="vert1" presStyleCnt="0"/>
      <dgm:spPr/>
    </dgm:pt>
  </dgm:ptLst>
  <dgm:cxnLst>
    <dgm:cxn modelId="{BD9A5D01-FA52-442F-A74E-0994C91BDBA0}" type="presOf" srcId="{B2508F6B-629D-4950-9E87-74110342E2EE}" destId="{847BDBAC-B926-4A03-96CF-BD31FB5E5C03}" srcOrd="0" destOrd="0" presId="urn:microsoft.com/office/officeart/2008/layout/LinedList"/>
    <dgm:cxn modelId="{94392D1D-B219-4DF4-96A8-0BB50CE02445}" srcId="{98902509-9862-44B7-B06F-658985A791E8}" destId="{0261AC90-624C-42F6-98FE-A2D601518614}" srcOrd="1" destOrd="0" parTransId="{4092D5BC-3D84-4972-95BA-CA2540ED08BD}" sibTransId="{96B94795-9B1C-48CC-8703-2B6AFF1B8273}"/>
    <dgm:cxn modelId="{812D5832-CFF9-47B3-BBE3-3558DE71C894}" srcId="{98902509-9862-44B7-B06F-658985A791E8}" destId="{EF024415-7A74-422E-9D1F-2EE7100AE44D}" srcOrd="3" destOrd="0" parTransId="{D7FF1970-A392-4B27-BB51-CF2F84EA5B6D}" sibTransId="{C987DD8A-E1CB-413E-B98E-94E75A87A958}"/>
    <dgm:cxn modelId="{96E3263A-39B4-4148-9467-51EA7E8224F6}" srcId="{98902509-9862-44B7-B06F-658985A791E8}" destId="{50C782A1-EE2C-46A4-BFBF-8B696BD5860A}" srcOrd="0" destOrd="0" parTransId="{3A69A192-000C-4FAC-992B-80304D09E19D}" sibTransId="{7DEA5FC7-E3B2-4B9A-819D-22AECC4B9CBA}"/>
    <dgm:cxn modelId="{4620D942-192A-4953-9A05-91803AE999DE}" type="presOf" srcId="{EF024415-7A74-422E-9D1F-2EE7100AE44D}" destId="{39A7712B-B665-4A54-BFBA-24491D8793AF}" srcOrd="0" destOrd="0" presId="urn:microsoft.com/office/officeart/2008/layout/LinedList"/>
    <dgm:cxn modelId="{E324C94B-0BCA-4AF5-8E7B-282746936D2A}" type="presOf" srcId="{50C782A1-EE2C-46A4-BFBF-8B696BD5860A}" destId="{4768F55B-C5D1-4D3E-81ED-AEEFC9C36527}" srcOrd="0" destOrd="0" presId="urn:microsoft.com/office/officeart/2008/layout/LinedList"/>
    <dgm:cxn modelId="{8C1609A0-26AD-4298-944A-088BC0B988AE}" type="presOf" srcId="{98902509-9862-44B7-B06F-658985A791E8}" destId="{057E7B04-3572-4512-AA8C-1ADF26CD9B77}" srcOrd="0" destOrd="0" presId="urn:microsoft.com/office/officeart/2008/layout/LinedList"/>
    <dgm:cxn modelId="{CFFB11C9-34BB-442B-8E2B-5B0A372AB57F}" type="presOf" srcId="{0261AC90-624C-42F6-98FE-A2D601518614}" destId="{6EE13377-B307-4261-A4FF-37EFC5CE2231}" srcOrd="0" destOrd="0" presId="urn:microsoft.com/office/officeart/2008/layout/LinedList"/>
    <dgm:cxn modelId="{108809E7-59C7-440C-A720-3DC34E2D0776}" srcId="{98902509-9862-44B7-B06F-658985A791E8}" destId="{B2508F6B-629D-4950-9E87-74110342E2EE}" srcOrd="2" destOrd="0" parTransId="{60A4E7F1-26F8-48A5-8710-851081522D3C}" sibTransId="{65B885F0-B381-4A26-9D26-6BA969C62643}"/>
    <dgm:cxn modelId="{0499E835-59CA-4938-BB60-BCBA785B6BF1}" type="presParOf" srcId="{057E7B04-3572-4512-AA8C-1ADF26CD9B77}" destId="{06ED8C85-53AF-448C-BDEC-029A6355DE28}" srcOrd="0" destOrd="0" presId="urn:microsoft.com/office/officeart/2008/layout/LinedList"/>
    <dgm:cxn modelId="{ABA00873-213F-4976-A39E-7579181F9E3D}" type="presParOf" srcId="{057E7B04-3572-4512-AA8C-1ADF26CD9B77}" destId="{98FF0DDB-F11B-433A-B3C7-0135748F3CDC}" srcOrd="1" destOrd="0" presId="urn:microsoft.com/office/officeart/2008/layout/LinedList"/>
    <dgm:cxn modelId="{3B29B271-890A-4DF4-9060-DDA119965833}" type="presParOf" srcId="{98FF0DDB-F11B-433A-B3C7-0135748F3CDC}" destId="{4768F55B-C5D1-4D3E-81ED-AEEFC9C36527}" srcOrd="0" destOrd="0" presId="urn:microsoft.com/office/officeart/2008/layout/LinedList"/>
    <dgm:cxn modelId="{01922EE2-186B-4D8B-9ABC-E661A07FC657}" type="presParOf" srcId="{98FF0DDB-F11B-433A-B3C7-0135748F3CDC}" destId="{5A2E67FB-F1F7-4AFE-98DB-593DF298094A}" srcOrd="1" destOrd="0" presId="urn:microsoft.com/office/officeart/2008/layout/LinedList"/>
    <dgm:cxn modelId="{F6790488-2F65-4846-8293-3F2440EDB0CF}" type="presParOf" srcId="{057E7B04-3572-4512-AA8C-1ADF26CD9B77}" destId="{6FAF8F5A-F704-4345-9C19-93FACFD25AA4}" srcOrd="2" destOrd="0" presId="urn:microsoft.com/office/officeart/2008/layout/LinedList"/>
    <dgm:cxn modelId="{85AE48F1-B951-4D8F-B1E8-A81EB4244CE2}" type="presParOf" srcId="{057E7B04-3572-4512-AA8C-1ADF26CD9B77}" destId="{34020A31-AC85-4CDB-8388-C1626AE73E56}" srcOrd="3" destOrd="0" presId="urn:microsoft.com/office/officeart/2008/layout/LinedList"/>
    <dgm:cxn modelId="{0B2C1425-DCB5-4A0A-AFBD-BDA826411D63}" type="presParOf" srcId="{34020A31-AC85-4CDB-8388-C1626AE73E56}" destId="{6EE13377-B307-4261-A4FF-37EFC5CE2231}" srcOrd="0" destOrd="0" presId="urn:microsoft.com/office/officeart/2008/layout/LinedList"/>
    <dgm:cxn modelId="{1E346233-2CDA-4939-A87A-8A0983D66BCC}" type="presParOf" srcId="{34020A31-AC85-4CDB-8388-C1626AE73E56}" destId="{91E0532E-5C85-4913-9E0E-2BAA6A63CA9B}" srcOrd="1" destOrd="0" presId="urn:microsoft.com/office/officeart/2008/layout/LinedList"/>
    <dgm:cxn modelId="{79FCA501-1014-4456-8104-27FC387D7F9E}" type="presParOf" srcId="{057E7B04-3572-4512-AA8C-1ADF26CD9B77}" destId="{72CF9698-C0E5-4A10-85B5-103229101CF6}" srcOrd="4" destOrd="0" presId="urn:microsoft.com/office/officeart/2008/layout/LinedList"/>
    <dgm:cxn modelId="{627FADDA-2B6E-4C5F-AC94-42BAE2F53693}" type="presParOf" srcId="{057E7B04-3572-4512-AA8C-1ADF26CD9B77}" destId="{D189B77E-A88B-44AB-8824-2C0836663959}" srcOrd="5" destOrd="0" presId="urn:microsoft.com/office/officeart/2008/layout/LinedList"/>
    <dgm:cxn modelId="{F0E4FA92-E94E-4FF0-B838-65C550D73B3E}" type="presParOf" srcId="{D189B77E-A88B-44AB-8824-2C0836663959}" destId="{847BDBAC-B926-4A03-96CF-BD31FB5E5C03}" srcOrd="0" destOrd="0" presId="urn:microsoft.com/office/officeart/2008/layout/LinedList"/>
    <dgm:cxn modelId="{6BB372A2-2A16-4EE0-A0A7-1A8786285E49}" type="presParOf" srcId="{D189B77E-A88B-44AB-8824-2C0836663959}" destId="{A56439D9-383F-4C87-B4F5-D0935F97144A}" srcOrd="1" destOrd="0" presId="urn:microsoft.com/office/officeart/2008/layout/LinedList"/>
    <dgm:cxn modelId="{E6801D5E-9DE0-4CA2-ACCF-B09B7EFB28E9}" type="presParOf" srcId="{057E7B04-3572-4512-AA8C-1ADF26CD9B77}" destId="{27B63C7F-8F61-49AA-9701-E92045768D82}" srcOrd="6" destOrd="0" presId="urn:microsoft.com/office/officeart/2008/layout/LinedList"/>
    <dgm:cxn modelId="{504DE541-EAA7-4CBC-96F7-33F3B195311A}" type="presParOf" srcId="{057E7B04-3572-4512-AA8C-1ADF26CD9B77}" destId="{61D45DE9-A7B1-4C82-ABE2-6B1197CC80CF}" srcOrd="7" destOrd="0" presId="urn:microsoft.com/office/officeart/2008/layout/LinedList"/>
    <dgm:cxn modelId="{FC034531-55EB-455C-8272-41E79ECFA36E}" type="presParOf" srcId="{61D45DE9-A7B1-4C82-ABE2-6B1197CC80CF}" destId="{39A7712B-B665-4A54-BFBA-24491D8793AF}" srcOrd="0" destOrd="0" presId="urn:microsoft.com/office/officeart/2008/layout/LinedList"/>
    <dgm:cxn modelId="{BC52077C-BA6D-4110-83F1-7891828782D9}" type="presParOf" srcId="{61D45DE9-A7B1-4C82-ABE2-6B1197CC80CF}" destId="{E07A5948-0EE1-4D18-A378-33CA65163D6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53B84005-DB61-4944-A79E-AD92C9D79829}"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5F13CCA7-B5B3-4202-A842-82BC9B35FEC9}">
      <dgm:prSet/>
      <dgm:spPr/>
      <dgm:t>
        <a:bodyPr/>
        <a:lstStyle/>
        <a:p>
          <a:r>
            <a:rPr lang="uk-UA" b="1" u="sng"/>
            <a:t>Приклад представлення знахідок в аудиторському звіті</a:t>
          </a:r>
          <a:endParaRPr lang="en-US"/>
        </a:p>
      </dgm:t>
    </dgm:pt>
    <dgm:pt modelId="{43D4E636-BB1D-4F2D-A944-8F175C7E3A7B}" type="parTrans" cxnId="{36CCF916-7348-4C39-AEC0-A8A88596EBFB}">
      <dgm:prSet/>
      <dgm:spPr/>
      <dgm:t>
        <a:bodyPr/>
        <a:lstStyle/>
        <a:p>
          <a:endParaRPr lang="en-US"/>
        </a:p>
      </dgm:t>
    </dgm:pt>
    <dgm:pt modelId="{F3A2F98B-F935-4EC1-AFBB-E85F743778C9}" type="sibTrans" cxnId="{36CCF916-7348-4C39-AEC0-A8A88596EBFB}">
      <dgm:prSet/>
      <dgm:spPr/>
      <dgm:t>
        <a:bodyPr/>
        <a:lstStyle/>
        <a:p>
          <a:endParaRPr lang="en-US"/>
        </a:p>
      </dgm:t>
    </dgm:pt>
    <dgm:pt modelId="{9B99662E-9F8F-4998-8736-043D141E96BD}">
      <dgm:prSet/>
      <dgm:spPr/>
      <dgm:t>
        <a:bodyPr/>
        <a:lstStyle/>
        <a:p>
          <a:r>
            <a:rPr lang="uk-UA"/>
            <a:t>Аудитори провели аудит діяльності та розробили звіт «Реалізація цілей сталого розвитку ООН». Аудитори дають відповіді на запитання: </a:t>
          </a:r>
          <a:r>
            <a:rPr lang="uk-UA" i="1"/>
            <a:t>Що ми знайшли? Чому ця знахідка має значення? </a:t>
          </a:r>
          <a:endParaRPr lang="en-US"/>
        </a:p>
      </dgm:t>
    </dgm:pt>
    <dgm:pt modelId="{6EEAD405-75B9-4FAC-B872-64DAC3F8AF9B}" type="parTrans" cxnId="{68D1F7E2-3583-4507-A1CE-81EC7D55D912}">
      <dgm:prSet/>
      <dgm:spPr/>
      <dgm:t>
        <a:bodyPr/>
        <a:lstStyle/>
        <a:p>
          <a:endParaRPr lang="en-US"/>
        </a:p>
      </dgm:t>
    </dgm:pt>
    <dgm:pt modelId="{F2BF39D2-732E-440D-8A1F-32932C22E23C}" type="sibTrans" cxnId="{68D1F7E2-3583-4507-A1CE-81EC7D55D912}">
      <dgm:prSet/>
      <dgm:spPr/>
      <dgm:t>
        <a:bodyPr/>
        <a:lstStyle/>
        <a:p>
          <a:endParaRPr lang="en-US"/>
        </a:p>
      </dgm:t>
    </dgm:pt>
    <dgm:pt modelId="{DAB3D9E5-17C4-4D4C-A130-81BEB77759A5}">
      <dgm:prSet/>
      <dgm:spPr/>
      <dgm:t>
        <a:bodyPr/>
        <a:lstStyle/>
        <a:p>
          <a:r>
            <a:rPr lang="uk-UA" b="1" i="1" dirty="0"/>
            <a:t>Що ми знайшли: </a:t>
          </a:r>
          <a:r>
            <a:rPr lang="uk-UA" dirty="0"/>
            <a:t>Ми виявили, що департаменти та агенції зробили початкові кроки, аби узгодити свою роботу з Цілями сталого розвитку. Наприклад, департаменти та агенції зіставляли свої ініціативи, політики та програми з цілями, а центральні установи надали інструменти та рекомендації щодо інтеграції цілей та завдань у процеси прийняття рішень. Проте вони не встановили координаційних процесів, які б виявляли прогалини та дублювання ініціатив, політик та програм.</a:t>
          </a:r>
          <a:endParaRPr lang="en-US" dirty="0"/>
        </a:p>
      </dgm:t>
    </dgm:pt>
    <dgm:pt modelId="{0ADA7F0F-A16A-49F5-A3A2-6E5A79D0A012}" type="parTrans" cxnId="{6DDDD99D-B39B-4042-A6EC-C1E406E8D086}">
      <dgm:prSet/>
      <dgm:spPr/>
      <dgm:t>
        <a:bodyPr/>
        <a:lstStyle/>
        <a:p>
          <a:endParaRPr lang="en-US"/>
        </a:p>
      </dgm:t>
    </dgm:pt>
    <dgm:pt modelId="{631BAEB1-2BC0-4148-A2E2-72F2082AC034}" type="sibTrans" cxnId="{6DDDD99D-B39B-4042-A6EC-C1E406E8D086}">
      <dgm:prSet/>
      <dgm:spPr/>
      <dgm:t>
        <a:bodyPr/>
        <a:lstStyle/>
        <a:p>
          <a:endParaRPr lang="en-US"/>
        </a:p>
      </dgm:t>
    </dgm:pt>
    <dgm:pt modelId="{E032009D-0FF4-4C48-B95B-45873E0819F0}">
      <dgm:prSet/>
      <dgm:spPr/>
      <dgm:t>
        <a:bodyPr/>
        <a:lstStyle/>
        <a:p>
          <a:r>
            <a:rPr lang="uk-UA" b="1" i="1" dirty="0"/>
            <a:t>Чому ця знахідка має значення: </a:t>
          </a:r>
          <a:r>
            <a:rPr lang="uk-UA" dirty="0"/>
            <a:t>Ця знахідка має значення, оскільки прогрес у напрямку сталого розвитку залежить від зусиль, ресурсів та досвіду багатьох федеральних відомств та агентств, інших зацікавлених сторін. Координація між відомствами та агентствами покращить узгодженість дій, зменшить дублювання, дозволить краще використовувати ресурси.</a:t>
          </a:r>
          <a:endParaRPr lang="en-US" dirty="0"/>
        </a:p>
      </dgm:t>
    </dgm:pt>
    <dgm:pt modelId="{4C0674C3-118D-4EC0-AAC6-94214B76248A}" type="parTrans" cxnId="{73B0C4DA-6461-43D3-A66E-3B219C81E014}">
      <dgm:prSet/>
      <dgm:spPr/>
      <dgm:t>
        <a:bodyPr/>
        <a:lstStyle/>
        <a:p>
          <a:endParaRPr lang="en-US"/>
        </a:p>
      </dgm:t>
    </dgm:pt>
    <dgm:pt modelId="{9E38B068-1BC9-4E1F-B1C6-598CF88CE4D9}" type="sibTrans" cxnId="{73B0C4DA-6461-43D3-A66E-3B219C81E014}">
      <dgm:prSet/>
      <dgm:spPr/>
      <dgm:t>
        <a:bodyPr/>
        <a:lstStyle/>
        <a:p>
          <a:endParaRPr lang="en-US"/>
        </a:p>
      </dgm:t>
    </dgm:pt>
    <dgm:pt modelId="{154C2942-B904-433F-AF9D-2EB0D238A621}" type="pres">
      <dgm:prSet presAssocID="{53B84005-DB61-4944-A79E-AD92C9D79829}" presName="Name0" presStyleCnt="0">
        <dgm:presLayoutVars>
          <dgm:dir/>
          <dgm:resizeHandles val="exact"/>
        </dgm:presLayoutVars>
      </dgm:prSet>
      <dgm:spPr/>
    </dgm:pt>
    <dgm:pt modelId="{473DAD8F-6F98-4A31-88CD-5AC95215F04F}" type="pres">
      <dgm:prSet presAssocID="{5F13CCA7-B5B3-4202-A842-82BC9B35FEC9}" presName="node" presStyleLbl="node1" presStyleIdx="0" presStyleCnt="4" custScaleX="62093" custScaleY="62093">
        <dgm:presLayoutVars>
          <dgm:bulletEnabled val="1"/>
        </dgm:presLayoutVars>
      </dgm:prSet>
      <dgm:spPr/>
    </dgm:pt>
    <dgm:pt modelId="{DA159DF6-C38B-4C75-A26C-30A61EA12580}" type="pres">
      <dgm:prSet presAssocID="{F3A2F98B-F935-4EC1-AFBB-E85F743778C9}" presName="sibTrans" presStyleLbl="sibTrans2D1" presStyleIdx="0" presStyleCnt="3"/>
      <dgm:spPr/>
    </dgm:pt>
    <dgm:pt modelId="{3FDA247A-A5C5-40F3-8846-D4931210938E}" type="pres">
      <dgm:prSet presAssocID="{F3A2F98B-F935-4EC1-AFBB-E85F743778C9}" presName="connectorText" presStyleLbl="sibTrans2D1" presStyleIdx="0" presStyleCnt="3"/>
      <dgm:spPr/>
    </dgm:pt>
    <dgm:pt modelId="{2F3B6EB8-292E-4CE6-B9E7-D0D3EDC2F56B}" type="pres">
      <dgm:prSet presAssocID="{9B99662E-9F8F-4998-8736-043D141E96BD}" presName="node" presStyleLbl="node1" presStyleIdx="1" presStyleCnt="4" custScaleX="82645" custScaleY="82645">
        <dgm:presLayoutVars>
          <dgm:bulletEnabled val="1"/>
        </dgm:presLayoutVars>
      </dgm:prSet>
      <dgm:spPr/>
    </dgm:pt>
    <dgm:pt modelId="{DFBA1728-DB67-439D-BB45-7185709DCD56}" type="pres">
      <dgm:prSet presAssocID="{F2BF39D2-732E-440D-8A1F-32932C22E23C}" presName="sibTrans" presStyleLbl="sibTrans2D1" presStyleIdx="1" presStyleCnt="3"/>
      <dgm:spPr/>
    </dgm:pt>
    <dgm:pt modelId="{69BFB145-CD80-4953-AC41-8199E021253C}" type="pres">
      <dgm:prSet presAssocID="{F2BF39D2-732E-440D-8A1F-32932C22E23C}" presName="connectorText" presStyleLbl="sibTrans2D1" presStyleIdx="1" presStyleCnt="3"/>
      <dgm:spPr/>
    </dgm:pt>
    <dgm:pt modelId="{6A301045-F5EC-4E83-AFEC-148602E14961}" type="pres">
      <dgm:prSet presAssocID="{DAB3D9E5-17C4-4D4C-A130-81BEB77759A5}" presName="node" presStyleLbl="node1" presStyleIdx="2" presStyleCnt="4" custScaleX="110000" custScaleY="110000">
        <dgm:presLayoutVars>
          <dgm:bulletEnabled val="1"/>
        </dgm:presLayoutVars>
      </dgm:prSet>
      <dgm:spPr/>
    </dgm:pt>
    <dgm:pt modelId="{9E2C8C77-F4C2-4D5E-82EB-D7C0BDB6FAE5}" type="pres">
      <dgm:prSet presAssocID="{631BAEB1-2BC0-4148-A2E2-72F2082AC034}" presName="sibTrans" presStyleLbl="sibTrans2D1" presStyleIdx="2" presStyleCnt="3"/>
      <dgm:spPr/>
    </dgm:pt>
    <dgm:pt modelId="{EFD4A20C-5A0B-48A6-9974-8ADBD0DF6435}" type="pres">
      <dgm:prSet presAssocID="{631BAEB1-2BC0-4148-A2E2-72F2082AC034}" presName="connectorText" presStyleLbl="sibTrans2D1" presStyleIdx="2" presStyleCnt="3"/>
      <dgm:spPr/>
    </dgm:pt>
    <dgm:pt modelId="{46EB2DE7-0C75-4A46-8138-C759D1434A11}" type="pres">
      <dgm:prSet presAssocID="{E032009D-0FF4-4C48-B95B-45873E0819F0}" presName="node" presStyleLbl="node1" presStyleIdx="3" presStyleCnt="4">
        <dgm:presLayoutVars>
          <dgm:bulletEnabled val="1"/>
        </dgm:presLayoutVars>
      </dgm:prSet>
      <dgm:spPr/>
    </dgm:pt>
  </dgm:ptLst>
  <dgm:cxnLst>
    <dgm:cxn modelId="{911A1413-BD2A-4A46-A589-63B2507BBFDA}" type="presOf" srcId="{E032009D-0FF4-4C48-B95B-45873E0819F0}" destId="{46EB2DE7-0C75-4A46-8138-C759D1434A11}" srcOrd="0" destOrd="0" presId="urn:microsoft.com/office/officeart/2005/8/layout/process1"/>
    <dgm:cxn modelId="{36CCF916-7348-4C39-AEC0-A8A88596EBFB}" srcId="{53B84005-DB61-4944-A79E-AD92C9D79829}" destId="{5F13CCA7-B5B3-4202-A842-82BC9B35FEC9}" srcOrd="0" destOrd="0" parTransId="{43D4E636-BB1D-4F2D-A944-8F175C7E3A7B}" sibTransId="{F3A2F98B-F935-4EC1-AFBB-E85F743778C9}"/>
    <dgm:cxn modelId="{84F5A21A-71E1-4E35-A6FD-9A825CAA308B}" type="presOf" srcId="{F3A2F98B-F935-4EC1-AFBB-E85F743778C9}" destId="{3FDA247A-A5C5-40F3-8846-D4931210938E}" srcOrd="1" destOrd="0" presId="urn:microsoft.com/office/officeart/2005/8/layout/process1"/>
    <dgm:cxn modelId="{58FF512C-2386-46DA-B79F-1584D7A20384}" type="presOf" srcId="{53B84005-DB61-4944-A79E-AD92C9D79829}" destId="{154C2942-B904-433F-AF9D-2EB0D238A621}" srcOrd="0" destOrd="0" presId="urn:microsoft.com/office/officeart/2005/8/layout/process1"/>
    <dgm:cxn modelId="{2F8FAF3E-2C41-4676-BF49-E8B5A6EA3B59}" type="presOf" srcId="{F3A2F98B-F935-4EC1-AFBB-E85F743778C9}" destId="{DA159DF6-C38B-4C75-A26C-30A61EA12580}" srcOrd="0" destOrd="0" presId="urn:microsoft.com/office/officeart/2005/8/layout/process1"/>
    <dgm:cxn modelId="{4C9BDF67-36AF-4482-BD8D-7D9A134E1ABB}" type="presOf" srcId="{F2BF39D2-732E-440D-8A1F-32932C22E23C}" destId="{DFBA1728-DB67-439D-BB45-7185709DCD56}" srcOrd="0" destOrd="0" presId="urn:microsoft.com/office/officeart/2005/8/layout/process1"/>
    <dgm:cxn modelId="{B8066C71-94C8-4275-A41F-E3B76B4F0717}" type="presOf" srcId="{631BAEB1-2BC0-4148-A2E2-72F2082AC034}" destId="{EFD4A20C-5A0B-48A6-9974-8ADBD0DF6435}" srcOrd="1" destOrd="0" presId="urn:microsoft.com/office/officeart/2005/8/layout/process1"/>
    <dgm:cxn modelId="{0AFEDC99-22F8-4CA8-97BA-07CA17BA2EEE}" type="presOf" srcId="{5F13CCA7-B5B3-4202-A842-82BC9B35FEC9}" destId="{473DAD8F-6F98-4A31-88CD-5AC95215F04F}" srcOrd="0" destOrd="0" presId="urn:microsoft.com/office/officeart/2005/8/layout/process1"/>
    <dgm:cxn modelId="{6DDDD99D-B39B-4042-A6EC-C1E406E8D086}" srcId="{53B84005-DB61-4944-A79E-AD92C9D79829}" destId="{DAB3D9E5-17C4-4D4C-A130-81BEB77759A5}" srcOrd="2" destOrd="0" parTransId="{0ADA7F0F-A16A-49F5-A3A2-6E5A79D0A012}" sibTransId="{631BAEB1-2BC0-4148-A2E2-72F2082AC034}"/>
    <dgm:cxn modelId="{76EC7EBB-71B6-4B95-A43E-DDEB628F2A08}" type="presOf" srcId="{DAB3D9E5-17C4-4D4C-A130-81BEB77759A5}" destId="{6A301045-F5EC-4E83-AFEC-148602E14961}" srcOrd="0" destOrd="0" presId="urn:microsoft.com/office/officeart/2005/8/layout/process1"/>
    <dgm:cxn modelId="{FC8CBEBB-04E0-4D7F-8968-7D2C55D68D73}" type="presOf" srcId="{F2BF39D2-732E-440D-8A1F-32932C22E23C}" destId="{69BFB145-CD80-4953-AC41-8199E021253C}" srcOrd="1" destOrd="0" presId="urn:microsoft.com/office/officeart/2005/8/layout/process1"/>
    <dgm:cxn modelId="{73B0C4DA-6461-43D3-A66E-3B219C81E014}" srcId="{53B84005-DB61-4944-A79E-AD92C9D79829}" destId="{E032009D-0FF4-4C48-B95B-45873E0819F0}" srcOrd="3" destOrd="0" parTransId="{4C0674C3-118D-4EC0-AAC6-94214B76248A}" sibTransId="{9E38B068-1BC9-4E1F-B1C6-598CF88CE4D9}"/>
    <dgm:cxn modelId="{7FD977DC-4292-455B-8FB4-E159FB76D066}" type="presOf" srcId="{631BAEB1-2BC0-4148-A2E2-72F2082AC034}" destId="{9E2C8C77-F4C2-4D5E-82EB-D7C0BDB6FAE5}" srcOrd="0" destOrd="0" presId="urn:microsoft.com/office/officeart/2005/8/layout/process1"/>
    <dgm:cxn modelId="{68D1F7E2-3583-4507-A1CE-81EC7D55D912}" srcId="{53B84005-DB61-4944-A79E-AD92C9D79829}" destId="{9B99662E-9F8F-4998-8736-043D141E96BD}" srcOrd="1" destOrd="0" parTransId="{6EEAD405-75B9-4FAC-B872-64DAC3F8AF9B}" sibTransId="{F2BF39D2-732E-440D-8A1F-32932C22E23C}"/>
    <dgm:cxn modelId="{F1B38DF5-F885-4215-9F04-52C3213A0B1F}" type="presOf" srcId="{9B99662E-9F8F-4998-8736-043D141E96BD}" destId="{2F3B6EB8-292E-4CE6-B9E7-D0D3EDC2F56B}" srcOrd="0" destOrd="0" presId="urn:microsoft.com/office/officeart/2005/8/layout/process1"/>
    <dgm:cxn modelId="{C7804B78-BABE-48CE-82AB-0D9A305CF7FF}" type="presParOf" srcId="{154C2942-B904-433F-AF9D-2EB0D238A621}" destId="{473DAD8F-6F98-4A31-88CD-5AC95215F04F}" srcOrd="0" destOrd="0" presId="urn:microsoft.com/office/officeart/2005/8/layout/process1"/>
    <dgm:cxn modelId="{C81F4C92-FABE-483C-AD86-BE7A47A0AB11}" type="presParOf" srcId="{154C2942-B904-433F-AF9D-2EB0D238A621}" destId="{DA159DF6-C38B-4C75-A26C-30A61EA12580}" srcOrd="1" destOrd="0" presId="urn:microsoft.com/office/officeart/2005/8/layout/process1"/>
    <dgm:cxn modelId="{D917BE13-F1B3-4148-B525-E4993F46C9DD}" type="presParOf" srcId="{DA159DF6-C38B-4C75-A26C-30A61EA12580}" destId="{3FDA247A-A5C5-40F3-8846-D4931210938E}" srcOrd="0" destOrd="0" presId="urn:microsoft.com/office/officeart/2005/8/layout/process1"/>
    <dgm:cxn modelId="{6F3C5106-C9F0-45FD-9877-7742D2C877EE}" type="presParOf" srcId="{154C2942-B904-433F-AF9D-2EB0D238A621}" destId="{2F3B6EB8-292E-4CE6-B9E7-D0D3EDC2F56B}" srcOrd="2" destOrd="0" presId="urn:microsoft.com/office/officeart/2005/8/layout/process1"/>
    <dgm:cxn modelId="{CD081989-0F53-44B6-967D-E740FFFD07FD}" type="presParOf" srcId="{154C2942-B904-433F-AF9D-2EB0D238A621}" destId="{DFBA1728-DB67-439D-BB45-7185709DCD56}" srcOrd="3" destOrd="0" presId="urn:microsoft.com/office/officeart/2005/8/layout/process1"/>
    <dgm:cxn modelId="{7E84E4AB-A958-4A38-BCEE-A030BCD859F0}" type="presParOf" srcId="{DFBA1728-DB67-439D-BB45-7185709DCD56}" destId="{69BFB145-CD80-4953-AC41-8199E021253C}" srcOrd="0" destOrd="0" presId="urn:microsoft.com/office/officeart/2005/8/layout/process1"/>
    <dgm:cxn modelId="{379FC6DC-6897-478B-A358-D6D277771496}" type="presParOf" srcId="{154C2942-B904-433F-AF9D-2EB0D238A621}" destId="{6A301045-F5EC-4E83-AFEC-148602E14961}" srcOrd="4" destOrd="0" presId="urn:microsoft.com/office/officeart/2005/8/layout/process1"/>
    <dgm:cxn modelId="{B4648DA0-C1A0-4730-82B3-26F6FF214D21}" type="presParOf" srcId="{154C2942-B904-433F-AF9D-2EB0D238A621}" destId="{9E2C8C77-F4C2-4D5E-82EB-D7C0BDB6FAE5}" srcOrd="5" destOrd="0" presId="urn:microsoft.com/office/officeart/2005/8/layout/process1"/>
    <dgm:cxn modelId="{885EC2E7-BA29-48D9-AC50-307B84CAB30E}" type="presParOf" srcId="{9E2C8C77-F4C2-4D5E-82EB-D7C0BDB6FAE5}" destId="{EFD4A20C-5A0B-48A6-9974-8ADBD0DF6435}" srcOrd="0" destOrd="0" presId="urn:microsoft.com/office/officeart/2005/8/layout/process1"/>
    <dgm:cxn modelId="{7401B08E-31CD-40BB-B462-B269FCB915C8}" type="presParOf" srcId="{154C2942-B904-433F-AF9D-2EB0D238A621}" destId="{46EB2DE7-0C75-4A46-8138-C759D1434A11}"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E83765B2-AF17-4339-80CC-73FE4DC7AC2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6796EF1-EA4A-4B5F-876C-9D8A9CF8EDB1}">
      <dgm:prSet/>
      <dgm:spPr/>
      <dgm:t>
        <a:bodyPr/>
        <a:lstStyle/>
        <a:p>
          <a:r>
            <a:rPr lang="uk-UA" b="1" u="sng"/>
            <a:t>Приклад представлення рекомендацій в аудиторському звіті</a:t>
          </a:r>
          <a:endParaRPr lang="en-US"/>
        </a:p>
      </dgm:t>
    </dgm:pt>
    <dgm:pt modelId="{14A66FFC-B8B2-4B8B-B9AC-A5C8EB1CDC02}" type="parTrans" cxnId="{99A56BAC-BF49-4671-B87C-2C7F0FED8204}">
      <dgm:prSet/>
      <dgm:spPr/>
      <dgm:t>
        <a:bodyPr/>
        <a:lstStyle/>
        <a:p>
          <a:endParaRPr lang="en-US"/>
        </a:p>
      </dgm:t>
    </dgm:pt>
    <dgm:pt modelId="{B910E350-DEB2-4799-8E31-59BA76B5CCA3}" type="sibTrans" cxnId="{99A56BAC-BF49-4671-B87C-2C7F0FED8204}">
      <dgm:prSet/>
      <dgm:spPr/>
      <dgm:t>
        <a:bodyPr/>
        <a:lstStyle/>
        <a:p>
          <a:endParaRPr lang="en-US"/>
        </a:p>
      </dgm:t>
    </dgm:pt>
    <dgm:pt modelId="{4F7C7C0C-8620-48C0-B971-0CCB2BF11783}">
      <dgm:prSet/>
      <dgm:spPr/>
      <dgm:t>
        <a:bodyPr/>
        <a:lstStyle/>
        <a:p>
          <a:r>
            <a:rPr lang="uk-UA"/>
            <a:t>Аудитори провели аудит діяльності та розробили звіт «Майбутня робоча сила 2030». Рекомендації:</a:t>
          </a:r>
          <a:endParaRPr lang="en-US"/>
        </a:p>
      </dgm:t>
    </dgm:pt>
    <dgm:pt modelId="{F300BDB3-6F1A-41DE-9308-815D47C3230E}" type="parTrans" cxnId="{E8596E1D-7DEF-4F9E-9457-14067262BBD7}">
      <dgm:prSet/>
      <dgm:spPr/>
      <dgm:t>
        <a:bodyPr/>
        <a:lstStyle/>
        <a:p>
          <a:endParaRPr lang="en-US"/>
        </a:p>
      </dgm:t>
    </dgm:pt>
    <dgm:pt modelId="{BD611661-8E1D-419F-835E-A5171EEC9342}" type="sibTrans" cxnId="{E8596E1D-7DEF-4F9E-9457-14067262BBD7}">
      <dgm:prSet/>
      <dgm:spPr/>
      <dgm:t>
        <a:bodyPr/>
        <a:lstStyle/>
        <a:p>
          <a:endParaRPr lang="en-US"/>
        </a:p>
      </dgm:t>
    </dgm:pt>
    <dgm:pt modelId="{F8888C94-569B-484E-AEFF-60B907542927}">
      <dgm:prSet/>
      <dgm:spPr/>
      <dgm:t>
        <a:bodyPr/>
        <a:lstStyle/>
        <a:p>
          <a:r>
            <a:rPr lang="uk-UA" dirty="0"/>
            <a:t>Міністерству освіти і культури, Національному агентству освіти забезпечити, щоб після оновлення національного навчального плану базової освіти навчальні заклади отримували адекватну та послідовну підтримку для впровадження навчального плану базової освіти.</a:t>
          </a:r>
          <a:endParaRPr lang="en-US" dirty="0"/>
        </a:p>
      </dgm:t>
    </dgm:pt>
    <dgm:pt modelId="{79FA2D7B-0CDD-42D3-91FA-8AE83F124654}" type="parTrans" cxnId="{7B3EFA7B-50E3-4F75-A452-1E907D9FC615}">
      <dgm:prSet/>
      <dgm:spPr/>
      <dgm:t>
        <a:bodyPr/>
        <a:lstStyle/>
        <a:p>
          <a:endParaRPr lang="en-US"/>
        </a:p>
      </dgm:t>
    </dgm:pt>
    <dgm:pt modelId="{72D9953A-EB73-42CE-9045-FF10FB450A6A}" type="sibTrans" cxnId="{7B3EFA7B-50E3-4F75-A452-1E907D9FC615}">
      <dgm:prSet/>
      <dgm:spPr/>
      <dgm:t>
        <a:bodyPr/>
        <a:lstStyle/>
        <a:p>
          <a:endParaRPr lang="en-US"/>
        </a:p>
      </dgm:t>
    </dgm:pt>
    <dgm:pt modelId="{83B79BF7-7F16-4F3D-B900-9BADA4E7BB96}">
      <dgm:prSet/>
      <dgm:spPr/>
      <dgm:t>
        <a:bodyPr/>
        <a:lstStyle/>
        <a:p>
          <a:r>
            <a:rPr lang="uk-UA" dirty="0"/>
            <a:t>Міністерству освіти і культури, Національному агентству освіти покращити умови співпраці між навчальними закладами, наприклад, шляхом подальшого розвитку практики та цифрових інструментів, які дають змогу навчальним закладам ділитися передовим досвідом підготовки, впровадження та моніторингу місцевих навчальних планів.</a:t>
          </a:r>
          <a:endParaRPr lang="en-US" dirty="0"/>
        </a:p>
      </dgm:t>
    </dgm:pt>
    <dgm:pt modelId="{46552CC4-4D63-4FB4-A847-ACB8BCEB1731}" type="parTrans" cxnId="{3DBAE129-2D42-4FB4-9205-91953B55C690}">
      <dgm:prSet/>
      <dgm:spPr/>
      <dgm:t>
        <a:bodyPr/>
        <a:lstStyle/>
        <a:p>
          <a:endParaRPr lang="en-US"/>
        </a:p>
      </dgm:t>
    </dgm:pt>
    <dgm:pt modelId="{6A2C63A1-B7D3-477D-81DA-3E4AACA25D99}" type="sibTrans" cxnId="{3DBAE129-2D42-4FB4-9205-91953B55C690}">
      <dgm:prSet/>
      <dgm:spPr/>
      <dgm:t>
        <a:bodyPr/>
        <a:lstStyle/>
        <a:p>
          <a:endParaRPr lang="en-US"/>
        </a:p>
      </dgm:t>
    </dgm:pt>
    <dgm:pt modelId="{0060E508-08DD-47B5-94F6-1649FC2FCF5F}">
      <dgm:prSet/>
      <dgm:spPr/>
      <dgm:t>
        <a:bodyPr/>
        <a:lstStyle/>
        <a:p>
          <a:r>
            <a:rPr lang="uk-UA"/>
            <a:t>Міністерству освіти і культури, Національному агентству освіти у співпраці з навчальними закладами розробити модель моніторингу виконання місцевих навчальних планів, щоб підтримувати послідовність впровадження основного навчального плану для базової освіти.</a:t>
          </a:r>
          <a:endParaRPr lang="en-US"/>
        </a:p>
      </dgm:t>
    </dgm:pt>
    <dgm:pt modelId="{C276E986-CAA6-475B-8CCD-490B18AEE493}" type="parTrans" cxnId="{37221A44-1449-4DFB-B696-1574D1BC91BE}">
      <dgm:prSet/>
      <dgm:spPr/>
      <dgm:t>
        <a:bodyPr/>
        <a:lstStyle/>
        <a:p>
          <a:endParaRPr lang="en-US"/>
        </a:p>
      </dgm:t>
    </dgm:pt>
    <dgm:pt modelId="{83772C62-2F84-486C-8FDE-4BD0487FBDE1}" type="sibTrans" cxnId="{37221A44-1449-4DFB-B696-1574D1BC91BE}">
      <dgm:prSet/>
      <dgm:spPr/>
      <dgm:t>
        <a:bodyPr/>
        <a:lstStyle/>
        <a:p>
          <a:endParaRPr lang="en-US"/>
        </a:p>
      </dgm:t>
    </dgm:pt>
    <dgm:pt modelId="{F1D5DB8F-ECB4-49B2-843E-A63DDC866DF5}" type="pres">
      <dgm:prSet presAssocID="{E83765B2-AF17-4339-80CC-73FE4DC7AC23}" presName="linear" presStyleCnt="0">
        <dgm:presLayoutVars>
          <dgm:animLvl val="lvl"/>
          <dgm:resizeHandles val="exact"/>
        </dgm:presLayoutVars>
      </dgm:prSet>
      <dgm:spPr/>
    </dgm:pt>
    <dgm:pt modelId="{728E70BB-8AEA-45D1-9405-B9973E71AC61}" type="pres">
      <dgm:prSet presAssocID="{D6796EF1-EA4A-4B5F-876C-9D8A9CF8EDB1}" presName="parentText" presStyleLbl="node1" presStyleIdx="0" presStyleCnt="2">
        <dgm:presLayoutVars>
          <dgm:chMax val="0"/>
          <dgm:bulletEnabled val="1"/>
        </dgm:presLayoutVars>
      </dgm:prSet>
      <dgm:spPr/>
    </dgm:pt>
    <dgm:pt modelId="{017BAFCC-BCBC-490F-8C66-4DEFF7ED8C62}" type="pres">
      <dgm:prSet presAssocID="{B910E350-DEB2-4799-8E31-59BA76B5CCA3}" presName="spacer" presStyleCnt="0"/>
      <dgm:spPr/>
    </dgm:pt>
    <dgm:pt modelId="{D255CB92-0D43-44BE-9C7F-00E4406537C6}" type="pres">
      <dgm:prSet presAssocID="{4F7C7C0C-8620-48C0-B971-0CCB2BF11783}" presName="parentText" presStyleLbl="node1" presStyleIdx="1" presStyleCnt="2">
        <dgm:presLayoutVars>
          <dgm:chMax val="0"/>
          <dgm:bulletEnabled val="1"/>
        </dgm:presLayoutVars>
      </dgm:prSet>
      <dgm:spPr/>
    </dgm:pt>
    <dgm:pt modelId="{533E61C6-B944-4964-B782-B82735FCC5A9}" type="pres">
      <dgm:prSet presAssocID="{4F7C7C0C-8620-48C0-B971-0CCB2BF11783}" presName="childText" presStyleLbl="revTx" presStyleIdx="0" presStyleCnt="1">
        <dgm:presLayoutVars>
          <dgm:bulletEnabled val="1"/>
        </dgm:presLayoutVars>
      </dgm:prSet>
      <dgm:spPr/>
    </dgm:pt>
  </dgm:ptLst>
  <dgm:cxnLst>
    <dgm:cxn modelId="{68F9F413-B1D6-4C86-BF45-9CE24DA3477B}" type="presOf" srcId="{F8888C94-569B-484E-AEFF-60B907542927}" destId="{533E61C6-B944-4964-B782-B82735FCC5A9}" srcOrd="0" destOrd="0" presId="urn:microsoft.com/office/officeart/2005/8/layout/vList2"/>
    <dgm:cxn modelId="{E8596E1D-7DEF-4F9E-9457-14067262BBD7}" srcId="{E83765B2-AF17-4339-80CC-73FE4DC7AC23}" destId="{4F7C7C0C-8620-48C0-B971-0CCB2BF11783}" srcOrd="1" destOrd="0" parTransId="{F300BDB3-6F1A-41DE-9308-815D47C3230E}" sibTransId="{BD611661-8E1D-419F-835E-A5171EEC9342}"/>
    <dgm:cxn modelId="{3DBAE129-2D42-4FB4-9205-91953B55C690}" srcId="{4F7C7C0C-8620-48C0-B971-0CCB2BF11783}" destId="{83B79BF7-7F16-4F3D-B900-9BADA4E7BB96}" srcOrd="1" destOrd="0" parTransId="{46552CC4-4D63-4FB4-A847-ACB8BCEB1731}" sibTransId="{6A2C63A1-B7D3-477D-81DA-3E4AACA25D99}"/>
    <dgm:cxn modelId="{37221A44-1449-4DFB-B696-1574D1BC91BE}" srcId="{4F7C7C0C-8620-48C0-B971-0CCB2BF11783}" destId="{0060E508-08DD-47B5-94F6-1649FC2FCF5F}" srcOrd="2" destOrd="0" parTransId="{C276E986-CAA6-475B-8CCD-490B18AEE493}" sibTransId="{83772C62-2F84-486C-8FDE-4BD0487FBDE1}"/>
    <dgm:cxn modelId="{53A8C46C-9AF3-4A42-AA41-A941356F16E5}" type="presOf" srcId="{83B79BF7-7F16-4F3D-B900-9BADA4E7BB96}" destId="{533E61C6-B944-4964-B782-B82735FCC5A9}" srcOrd="0" destOrd="1" presId="urn:microsoft.com/office/officeart/2005/8/layout/vList2"/>
    <dgm:cxn modelId="{E9FE4A77-016B-477E-B68B-071238A03CED}" type="presOf" srcId="{E83765B2-AF17-4339-80CC-73FE4DC7AC23}" destId="{F1D5DB8F-ECB4-49B2-843E-A63DDC866DF5}" srcOrd="0" destOrd="0" presId="urn:microsoft.com/office/officeart/2005/8/layout/vList2"/>
    <dgm:cxn modelId="{7B3EFA7B-50E3-4F75-A452-1E907D9FC615}" srcId="{4F7C7C0C-8620-48C0-B971-0CCB2BF11783}" destId="{F8888C94-569B-484E-AEFF-60B907542927}" srcOrd="0" destOrd="0" parTransId="{79FA2D7B-0CDD-42D3-91FA-8AE83F124654}" sibTransId="{72D9953A-EB73-42CE-9045-FF10FB450A6A}"/>
    <dgm:cxn modelId="{99A56BAC-BF49-4671-B87C-2C7F0FED8204}" srcId="{E83765B2-AF17-4339-80CC-73FE4DC7AC23}" destId="{D6796EF1-EA4A-4B5F-876C-9D8A9CF8EDB1}" srcOrd="0" destOrd="0" parTransId="{14A66FFC-B8B2-4B8B-B9AC-A5C8EB1CDC02}" sibTransId="{B910E350-DEB2-4799-8E31-59BA76B5CCA3}"/>
    <dgm:cxn modelId="{56CDBAB1-8BB4-4D60-8996-EBFB57C306B7}" type="presOf" srcId="{4F7C7C0C-8620-48C0-B971-0CCB2BF11783}" destId="{D255CB92-0D43-44BE-9C7F-00E4406537C6}" srcOrd="0" destOrd="0" presId="urn:microsoft.com/office/officeart/2005/8/layout/vList2"/>
    <dgm:cxn modelId="{F9710ED2-0151-4BD9-BEDA-1B34E72FA5D9}" type="presOf" srcId="{D6796EF1-EA4A-4B5F-876C-9D8A9CF8EDB1}" destId="{728E70BB-8AEA-45D1-9405-B9973E71AC61}" srcOrd="0" destOrd="0" presId="urn:microsoft.com/office/officeart/2005/8/layout/vList2"/>
    <dgm:cxn modelId="{9B1CE2DA-BCD0-4DFE-91BF-E48882799FA5}" type="presOf" srcId="{0060E508-08DD-47B5-94F6-1649FC2FCF5F}" destId="{533E61C6-B944-4964-B782-B82735FCC5A9}" srcOrd="0" destOrd="2" presId="urn:microsoft.com/office/officeart/2005/8/layout/vList2"/>
    <dgm:cxn modelId="{84577BA3-5716-47CC-85EF-549D3AA80133}" type="presParOf" srcId="{F1D5DB8F-ECB4-49B2-843E-A63DDC866DF5}" destId="{728E70BB-8AEA-45D1-9405-B9973E71AC61}" srcOrd="0" destOrd="0" presId="urn:microsoft.com/office/officeart/2005/8/layout/vList2"/>
    <dgm:cxn modelId="{12A748BF-A83A-4C91-8FAF-183649D96EB8}" type="presParOf" srcId="{F1D5DB8F-ECB4-49B2-843E-A63DDC866DF5}" destId="{017BAFCC-BCBC-490F-8C66-4DEFF7ED8C62}" srcOrd="1" destOrd="0" presId="urn:microsoft.com/office/officeart/2005/8/layout/vList2"/>
    <dgm:cxn modelId="{2206912D-C9CF-41A6-88CF-DA974FC6452B}" type="presParOf" srcId="{F1D5DB8F-ECB4-49B2-843E-A63DDC866DF5}" destId="{D255CB92-0D43-44BE-9C7F-00E4406537C6}" srcOrd="2" destOrd="0" presId="urn:microsoft.com/office/officeart/2005/8/layout/vList2"/>
    <dgm:cxn modelId="{558206AD-4EF5-4843-B4C8-5CBE70F39F40}" type="presParOf" srcId="{F1D5DB8F-ECB4-49B2-843E-A63DDC866DF5}" destId="{533E61C6-B944-4964-B782-B82735FCC5A9}"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B07C8625-EFE7-43A4-9004-B3F71A2F9AA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0F507DF-3689-44F0-901E-3257B9493109}">
      <dgm:prSet/>
      <dgm:spPr/>
      <dgm:t>
        <a:bodyPr/>
        <a:lstStyle/>
        <a:p>
          <a:r>
            <a:rPr lang="uk-UA" b="1" i="1"/>
            <a:t>Мета: </a:t>
          </a:r>
          <a:r>
            <a:rPr lang="uk-UA"/>
            <a:t>Навчитися аналізувати інформацію та формулювати висновки.</a:t>
          </a:r>
          <a:endParaRPr lang="en-US"/>
        </a:p>
      </dgm:t>
    </dgm:pt>
    <dgm:pt modelId="{AD063626-7AF4-4423-AF87-DEFBA3BF63A6}" type="parTrans" cxnId="{18E3A524-4BB9-4E6E-8F7D-5E72623A9975}">
      <dgm:prSet/>
      <dgm:spPr/>
      <dgm:t>
        <a:bodyPr/>
        <a:lstStyle/>
        <a:p>
          <a:endParaRPr lang="en-US"/>
        </a:p>
      </dgm:t>
    </dgm:pt>
    <dgm:pt modelId="{F209A029-2AEA-496B-A084-6CB86361B65B}" type="sibTrans" cxnId="{18E3A524-4BB9-4E6E-8F7D-5E72623A9975}">
      <dgm:prSet/>
      <dgm:spPr/>
      <dgm:t>
        <a:bodyPr/>
        <a:lstStyle/>
        <a:p>
          <a:endParaRPr lang="en-US"/>
        </a:p>
      </dgm:t>
    </dgm:pt>
    <dgm:pt modelId="{D6CBC12C-76DA-4F1B-BDD5-7963C6B8E612}">
      <dgm:prSet/>
      <dgm:spPr/>
      <dgm:t>
        <a:bodyPr/>
        <a:lstStyle/>
        <a:p>
          <a:r>
            <a:rPr lang="uk-UA" b="1"/>
            <a:t>Етапи виконання завдання: </a:t>
          </a:r>
          <a:endParaRPr lang="en-US"/>
        </a:p>
      </dgm:t>
    </dgm:pt>
    <dgm:pt modelId="{90BC8A5A-EAE5-4CEE-887D-F4738C28F9EC}" type="parTrans" cxnId="{969B5C12-81F8-42E2-85B9-3336CE88B2FB}">
      <dgm:prSet/>
      <dgm:spPr/>
      <dgm:t>
        <a:bodyPr/>
        <a:lstStyle/>
        <a:p>
          <a:endParaRPr lang="en-US"/>
        </a:p>
      </dgm:t>
    </dgm:pt>
    <dgm:pt modelId="{D0F9772D-4DAB-4D4A-B6C4-95D30581D192}" type="sibTrans" cxnId="{969B5C12-81F8-42E2-85B9-3336CE88B2FB}">
      <dgm:prSet/>
      <dgm:spPr/>
      <dgm:t>
        <a:bodyPr/>
        <a:lstStyle/>
        <a:p>
          <a:endParaRPr lang="en-US"/>
        </a:p>
      </dgm:t>
    </dgm:pt>
    <dgm:pt modelId="{4BC7FBD4-790C-487B-B907-F9F3ED3EF546}">
      <dgm:prSet/>
      <dgm:spPr/>
      <dgm:t>
        <a:bodyPr/>
        <a:lstStyle/>
        <a:p>
          <a:r>
            <a:rPr lang="uk-UA" b="1"/>
            <a:t>Етап 1.</a:t>
          </a:r>
          <a:r>
            <a:rPr lang="uk-UA"/>
            <a:t>  Учасники тренінгу продовжують працювати у малих групах.</a:t>
          </a:r>
          <a:endParaRPr lang="en-US"/>
        </a:p>
      </dgm:t>
    </dgm:pt>
    <dgm:pt modelId="{BA581452-F88A-4276-8D9B-2761695D6EAC}" type="parTrans" cxnId="{659FB733-ED99-41F0-94C6-714EECA959A4}">
      <dgm:prSet/>
      <dgm:spPr/>
      <dgm:t>
        <a:bodyPr/>
        <a:lstStyle/>
        <a:p>
          <a:endParaRPr lang="en-US"/>
        </a:p>
      </dgm:t>
    </dgm:pt>
    <dgm:pt modelId="{A2DDA891-F141-4E12-9813-B5DD6C9217DB}" type="sibTrans" cxnId="{659FB733-ED99-41F0-94C6-714EECA959A4}">
      <dgm:prSet/>
      <dgm:spPr/>
      <dgm:t>
        <a:bodyPr/>
        <a:lstStyle/>
        <a:p>
          <a:endParaRPr lang="en-US"/>
        </a:p>
      </dgm:t>
    </dgm:pt>
    <dgm:pt modelId="{0B4FA683-938A-470C-B1EF-F937EFC942E5}">
      <dgm:prSet/>
      <dgm:spPr/>
      <dgm:t>
        <a:bodyPr/>
        <a:lstStyle/>
        <a:p>
          <a:r>
            <a:rPr lang="uk-UA" b="1"/>
            <a:t>Етап 2</a:t>
          </a:r>
          <a:r>
            <a:rPr lang="uk-UA"/>
            <a:t>. Учасникам надається вихідна інформація – опис вихідної інформації. Учасники знайомляться із Текстом та аналізують інформацію. </a:t>
          </a:r>
          <a:endParaRPr lang="en-US"/>
        </a:p>
      </dgm:t>
    </dgm:pt>
    <dgm:pt modelId="{0F02B897-02AE-4A1E-8C19-09DD9B86E013}" type="parTrans" cxnId="{AF7245BE-A695-458D-A668-EB6E08AD8257}">
      <dgm:prSet/>
      <dgm:spPr/>
      <dgm:t>
        <a:bodyPr/>
        <a:lstStyle/>
        <a:p>
          <a:endParaRPr lang="en-US"/>
        </a:p>
      </dgm:t>
    </dgm:pt>
    <dgm:pt modelId="{F55561FD-4D26-47F9-924E-F52F187874D0}" type="sibTrans" cxnId="{AF7245BE-A695-458D-A668-EB6E08AD8257}">
      <dgm:prSet/>
      <dgm:spPr/>
      <dgm:t>
        <a:bodyPr/>
        <a:lstStyle/>
        <a:p>
          <a:endParaRPr lang="en-US"/>
        </a:p>
      </dgm:t>
    </dgm:pt>
    <dgm:pt modelId="{F6BF4EC2-050D-424A-9200-1F834E5C5240}">
      <dgm:prSet/>
      <dgm:spPr/>
      <dgm:t>
        <a:bodyPr/>
        <a:lstStyle/>
        <a:p>
          <a:r>
            <a:rPr lang="uk-UA" dirty="0"/>
            <a:t>- На основі отриманих даних та знахідок аудиту, учасники формулюють ключовий висновок результатів аудиту. </a:t>
          </a:r>
          <a:endParaRPr lang="en-US" dirty="0"/>
        </a:p>
      </dgm:t>
    </dgm:pt>
    <dgm:pt modelId="{D70826DC-CEDB-450E-A20A-FFB88B42E9BE}" type="parTrans" cxnId="{D404C2EC-1A10-40FA-9701-DFC7A2ECFB39}">
      <dgm:prSet/>
      <dgm:spPr/>
      <dgm:t>
        <a:bodyPr/>
        <a:lstStyle/>
        <a:p>
          <a:endParaRPr lang="en-US"/>
        </a:p>
      </dgm:t>
    </dgm:pt>
    <dgm:pt modelId="{8C0CBF29-B7CA-42DD-AFC1-2D658E052569}" type="sibTrans" cxnId="{D404C2EC-1A10-40FA-9701-DFC7A2ECFB39}">
      <dgm:prSet/>
      <dgm:spPr/>
      <dgm:t>
        <a:bodyPr/>
        <a:lstStyle/>
        <a:p>
          <a:endParaRPr lang="en-US"/>
        </a:p>
      </dgm:t>
    </dgm:pt>
    <dgm:pt modelId="{6DF480AD-57FE-4929-AE7D-AD184E551EF1}">
      <dgm:prSet/>
      <dgm:spPr/>
      <dgm:t>
        <a:bodyPr/>
        <a:lstStyle/>
        <a:p>
          <a:r>
            <a:rPr lang="uk-UA" b="1"/>
            <a:t>Етап 3</a:t>
          </a:r>
          <a:r>
            <a:rPr lang="uk-UA"/>
            <a:t>. Учасники представляють результати роботи та обговорюють. Опис вноситься у Додаток 6 «Узагальнені результати аудиту».</a:t>
          </a:r>
          <a:endParaRPr lang="en-US"/>
        </a:p>
      </dgm:t>
    </dgm:pt>
    <dgm:pt modelId="{12BCB8F4-CA64-41D1-BE7B-6C6403C1532D}" type="parTrans" cxnId="{11D11DB2-3259-4041-A813-A179368F220F}">
      <dgm:prSet/>
      <dgm:spPr/>
      <dgm:t>
        <a:bodyPr/>
        <a:lstStyle/>
        <a:p>
          <a:endParaRPr lang="en-US"/>
        </a:p>
      </dgm:t>
    </dgm:pt>
    <dgm:pt modelId="{0EE01DD4-41F5-43C0-9C95-C63414648728}" type="sibTrans" cxnId="{11D11DB2-3259-4041-A813-A179368F220F}">
      <dgm:prSet/>
      <dgm:spPr/>
      <dgm:t>
        <a:bodyPr/>
        <a:lstStyle/>
        <a:p>
          <a:endParaRPr lang="en-US"/>
        </a:p>
      </dgm:t>
    </dgm:pt>
    <dgm:pt modelId="{D52947A4-7B33-4B1B-8B4E-A1CE2A6B6561}">
      <dgm:prSet/>
      <dgm:spPr/>
      <dgm:t>
        <a:bodyPr/>
        <a:lstStyle/>
        <a:p>
          <a:r>
            <a:rPr lang="uk-UA" b="1" i="1"/>
            <a:t>Тривалість виконання:</a:t>
          </a:r>
          <a:r>
            <a:rPr lang="uk-UA" i="1"/>
            <a:t> </a:t>
          </a:r>
          <a:r>
            <a:rPr lang="uk-UA"/>
            <a:t>30 хвилин</a:t>
          </a:r>
          <a:endParaRPr lang="en-US"/>
        </a:p>
      </dgm:t>
    </dgm:pt>
    <dgm:pt modelId="{FF8FE8BF-0B03-45DF-99F0-BA738831586F}" type="parTrans" cxnId="{7247A409-B709-4B0B-B75A-F430476FC50C}">
      <dgm:prSet/>
      <dgm:spPr/>
      <dgm:t>
        <a:bodyPr/>
        <a:lstStyle/>
        <a:p>
          <a:endParaRPr lang="en-US"/>
        </a:p>
      </dgm:t>
    </dgm:pt>
    <dgm:pt modelId="{6B03770D-FD33-42C7-8169-AA9900F15723}" type="sibTrans" cxnId="{7247A409-B709-4B0B-B75A-F430476FC50C}">
      <dgm:prSet/>
      <dgm:spPr/>
      <dgm:t>
        <a:bodyPr/>
        <a:lstStyle/>
        <a:p>
          <a:endParaRPr lang="en-US"/>
        </a:p>
      </dgm:t>
    </dgm:pt>
    <dgm:pt modelId="{5294F765-03EE-4D96-B901-737228BB3975}" type="pres">
      <dgm:prSet presAssocID="{B07C8625-EFE7-43A4-9004-B3F71A2F9AA8}" presName="linear" presStyleCnt="0">
        <dgm:presLayoutVars>
          <dgm:animLvl val="lvl"/>
          <dgm:resizeHandles val="exact"/>
        </dgm:presLayoutVars>
      </dgm:prSet>
      <dgm:spPr/>
    </dgm:pt>
    <dgm:pt modelId="{0E17DFA3-3BC1-423E-92EB-F96BB0F5A728}" type="pres">
      <dgm:prSet presAssocID="{20F507DF-3689-44F0-901E-3257B9493109}" presName="parentText" presStyleLbl="node1" presStyleIdx="0" presStyleCnt="3">
        <dgm:presLayoutVars>
          <dgm:chMax val="0"/>
          <dgm:bulletEnabled val="1"/>
        </dgm:presLayoutVars>
      </dgm:prSet>
      <dgm:spPr/>
    </dgm:pt>
    <dgm:pt modelId="{4AB65FEB-0215-4B96-9A44-53D1EBB6C11D}" type="pres">
      <dgm:prSet presAssocID="{F209A029-2AEA-496B-A084-6CB86361B65B}" presName="spacer" presStyleCnt="0"/>
      <dgm:spPr/>
    </dgm:pt>
    <dgm:pt modelId="{626FC513-016A-4468-9C51-39524ECD4AAD}" type="pres">
      <dgm:prSet presAssocID="{D6CBC12C-76DA-4F1B-BDD5-7963C6B8E612}" presName="parentText" presStyleLbl="node1" presStyleIdx="1" presStyleCnt="3">
        <dgm:presLayoutVars>
          <dgm:chMax val="0"/>
          <dgm:bulletEnabled val="1"/>
        </dgm:presLayoutVars>
      </dgm:prSet>
      <dgm:spPr/>
    </dgm:pt>
    <dgm:pt modelId="{2EDB5EAD-C915-4417-9790-F2671AF06FCF}" type="pres">
      <dgm:prSet presAssocID="{D6CBC12C-76DA-4F1B-BDD5-7963C6B8E612}" presName="childText" presStyleLbl="revTx" presStyleIdx="0" presStyleCnt="1">
        <dgm:presLayoutVars>
          <dgm:bulletEnabled val="1"/>
        </dgm:presLayoutVars>
      </dgm:prSet>
      <dgm:spPr/>
    </dgm:pt>
    <dgm:pt modelId="{8B85DEBD-4E9C-4B99-8D08-E736A8C5711C}" type="pres">
      <dgm:prSet presAssocID="{D52947A4-7B33-4B1B-8B4E-A1CE2A6B6561}" presName="parentText" presStyleLbl="node1" presStyleIdx="2" presStyleCnt="3">
        <dgm:presLayoutVars>
          <dgm:chMax val="0"/>
          <dgm:bulletEnabled val="1"/>
        </dgm:presLayoutVars>
      </dgm:prSet>
      <dgm:spPr/>
    </dgm:pt>
  </dgm:ptLst>
  <dgm:cxnLst>
    <dgm:cxn modelId="{50453400-DD8F-4BFD-982E-1709A4B91963}" type="presOf" srcId="{0B4FA683-938A-470C-B1EF-F937EFC942E5}" destId="{2EDB5EAD-C915-4417-9790-F2671AF06FCF}" srcOrd="0" destOrd="1" presId="urn:microsoft.com/office/officeart/2005/8/layout/vList2"/>
    <dgm:cxn modelId="{7247A409-B709-4B0B-B75A-F430476FC50C}" srcId="{B07C8625-EFE7-43A4-9004-B3F71A2F9AA8}" destId="{D52947A4-7B33-4B1B-8B4E-A1CE2A6B6561}" srcOrd="2" destOrd="0" parTransId="{FF8FE8BF-0B03-45DF-99F0-BA738831586F}" sibTransId="{6B03770D-FD33-42C7-8169-AA9900F15723}"/>
    <dgm:cxn modelId="{969B5C12-81F8-42E2-85B9-3336CE88B2FB}" srcId="{B07C8625-EFE7-43A4-9004-B3F71A2F9AA8}" destId="{D6CBC12C-76DA-4F1B-BDD5-7963C6B8E612}" srcOrd="1" destOrd="0" parTransId="{90BC8A5A-EAE5-4CEE-887D-F4738C28F9EC}" sibTransId="{D0F9772D-4DAB-4D4A-B6C4-95D30581D192}"/>
    <dgm:cxn modelId="{82CB6E15-B288-48DD-B389-CB8EDE47C2E3}" type="presOf" srcId="{F6BF4EC2-050D-424A-9200-1F834E5C5240}" destId="{2EDB5EAD-C915-4417-9790-F2671AF06FCF}" srcOrd="0" destOrd="2" presId="urn:microsoft.com/office/officeart/2005/8/layout/vList2"/>
    <dgm:cxn modelId="{AC975E1A-CC2B-4EB9-9979-30C51FC3161E}" type="presOf" srcId="{20F507DF-3689-44F0-901E-3257B9493109}" destId="{0E17DFA3-3BC1-423E-92EB-F96BB0F5A728}" srcOrd="0" destOrd="0" presId="urn:microsoft.com/office/officeart/2005/8/layout/vList2"/>
    <dgm:cxn modelId="{18E3A524-4BB9-4E6E-8F7D-5E72623A9975}" srcId="{B07C8625-EFE7-43A4-9004-B3F71A2F9AA8}" destId="{20F507DF-3689-44F0-901E-3257B9493109}" srcOrd="0" destOrd="0" parTransId="{AD063626-7AF4-4423-AF87-DEFBA3BF63A6}" sibTransId="{F209A029-2AEA-496B-A084-6CB86361B65B}"/>
    <dgm:cxn modelId="{659FB733-ED99-41F0-94C6-714EECA959A4}" srcId="{D6CBC12C-76DA-4F1B-BDD5-7963C6B8E612}" destId="{4BC7FBD4-790C-487B-B907-F9F3ED3EF546}" srcOrd="0" destOrd="0" parTransId="{BA581452-F88A-4276-8D9B-2761695D6EAC}" sibTransId="{A2DDA891-F141-4E12-9813-B5DD6C9217DB}"/>
    <dgm:cxn modelId="{20EED93D-4E75-4A37-AAC5-B53D9BC87268}" type="presOf" srcId="{6DF480AD-57FE-4929-AE7D-AD184E551EF1}" destId="{2EDB5EAD-C915-4417-9790-F2671AF06FCF}" srcOrd="0" destOrd="3" presId="urn:microsoft.com/office/officeart/2005/8/layout/vList2"/>
    <dgm:cxn modelId="{E304315B-C81F-47C3-8C6F-D0C1BC67A725}" type="presOf" srcId="{D52947A4-7B33-4B1B-8B4E-A1CE2A6B6561}" destId="{8B85DEBD-4E9C-4B99-8D08-E736A8C5711C}" srcOrd="0" destOrd="0" presId="urn:microsoft.com/office/officeart/2005/8/layout/vList2"/>
    <dgm:cxn modelId="{DF447C9A-10FD-4F61-93AB-9664D7B6A18E}" type="presOf" srcId="{4BC7FBD4-790C-487B-B907-F9F3ED3EF546}" destId="{2EDB5EAD-C915-4417-9790-F2671AF06FCF}" srcOrd="0" destOrd="0" presId="urn:microsoft.com/office/officeart/2005/8/layout/vList2"/>
    <dgm:cxn modelId="{805FB2B0-4B1B-4828-B2CD-69F654F3DE58}" type="presOf" srcId="{D6CBC12C-76DA-4F1B-BDD5-7963C6B8E612}" destId="{626FC513-016A-4468-9C51-39524ECD4AAD}" srcOrd="0" destOrd="0" presId="urn:microsoft.com/office/officeart/2005/8/layout/vList2"/>
    <dgm:cxn modelId="{11D11DB2-3259-4041-A813-A179368F220F}" srcId="{D6CBC12C-76DA-4F1B-BDD5-7963C6B8E612}" destId="{6DF480AD-57FE-4929-AE7D-AD184E551EF1}" srcOrd="3" destOrd="0" parTransId="{12BCB8F4-CA64-41D1-BE7B-6C6403C1532D}" sibTransId="{0EE01DD4-41F5-43C0-9C95-C63414648728}"/>
    <dgm:cxn modelId="{AF7245BE-A695-458D-A668-EB6E08AD8257}" srcId="{D6CBC12C-76DA-4F1B-BDD5-7963C6B8E612}" destId="{0B4FA683-938A-470C-B1EF-F937EFC942E5}" srcOrd="1" destOrd="0" parTransId="{0F02B897-02AE-4A1E-8C19-09DD9B86E013}" sibTransId="{F55561FD-4D26-47F9-924E-F52F187874D0}"/>
    <dgm:cxn modelId="{5D3D96CB-E5AE-45CC-A66B-66463C43FFF4}" type="presOf" srcId="{B07C8625-EFE7-43A4-9004-B3F71A2F9AA8}" destId="{5294F765-03EE-4D96-B901-737228BB3975}" srcOrd="0" destOrd="0" presId="urn:microsoft.com/office/officeart/2005/8/layout/vList2"/>
    <dgm:cxn modelId="{D404C2EC-1A10-40FA-9701-DFC7A2ECFB39}" srcId="{D6CBC12C-76DA-4F1B-BDD5-7963C6B8E612}" destId="{F6BF4EC2-050D-424A-9200-1F834E5C5240}" srcOrd="2" destOrd="0" parTransId="{D70826DC-CEDB-450E-A20A-FFB88B42E9BE}" sibTransId="{8C0CBF29-B7CA-42DD-AFC1-2D658E052569}"/>
    <dgm:cxn modelId="{18D0492B-79C7-451B-A749-250DDCA61DB4}" type="presParOf" srcId="{5294F765-03EE-4D96-B901-737228BB3975}" destId="{0E17DFA3-3BC1-423E-92EB-F96BB0F5A728}" srcOrd="0" destOrd="0" presId="urn:microsoft.com/office/officeart/2005/8/layout/vList2"/>
    <dgm:cxn modelId="{CC2758FA-FE36-443F-A2FD-3141C1ABC598}" type="presParOf" srcId="{5294F765-03EE-4D96-B901-737228BB3975}" destId="{4AB65FEB-0215-4B96-9A44-53D1EBB6C11D}" srcOrd="1" destOrd="0" presId="urn:microsoft.com/office/officeart/2005/8/layout/vList2"/>
    <dgm:cxn modelId="{2D69295A-CFE9-4A62-A4D5-8D638B0A67DB}" type="presParOf" srcId="{5294F765-03EE-4D96-B901-737228BB3975}" destId="{626FC513-016A-4468-9C51-39524ECD4AAD}" srcOrd="2" destOrd="0" presId="urn:microsoft.com/office/officeart/2005/8/layout/vList2"/>
    <dgm:cxn modelId="{89F22819-CE18-49D2-90BD-813ABC8CE8C5}" type="presParOf" srcId="{5294F765-03EE-4D96-B901-737228BB3975}" destId="{2EDB5EAD-C915-4417-9790-F2671AF06FCF}" srcOrd="3" destOrd="0" presId="urn:microsoft.com/office/officeart/2005/8/layout/vList2"/>
    <dgm:cxn modelId="{6E79E217-4305-4478-BC97-8F93BEA12AB7}" type="presParOf" srcId="{5294F765-03EE-4D96-B901-737228BB3975}" destId="{8B85DEBD-4E9C-4B99-8D08-E736A8C5711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B0B98AFD-0D05-4001-8FAB-64B11227CB2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A9CA8E4-38B7-4154-8CBF-274C2D265A8C}">
      <dgm:prSet/>
      <dgm:spPr/>
      <dgm:t>
        <a:bodyPr/>
        <a:lstStyle/>
        <a:p>
          <a:r>
            <a:rPr lang="uk-UA"/>
            <a:t>Як правило, </a:t>
          </a:r>
          <a:r>
            <a:rPr lang="uk-UA" b="1"/>
            <a:t>коментарі зі сторони об’єкта контролю стосуються</a:t>
          </a:r>
          <a:r>
            <a:rPr lang="uk-UA"/>
            <a:t>: </a:t>
          </a:r>
          <a:endParaRPr lang="en-US"/>
        </a:p>
      </dgm:t>
    </dgm:pt>
    <dgm:pt modelId="{A8A07BC2-C7FD-4B7E-AA6F-009ACC9FE580}" type="parTrans" cxnId="{8C5134E7-34DA-42B6-80F7-0B9F31195BFB}">
      <dgm:prSet/>
      <dgm:spPr/>
      <dgm:t>
        <a:bodyPr/>
        <a:lstStyle/>
        <a:p>
          <a:endParaRPr lang="en-US"/>
        </a:p>
      </dgm:t>
    </dgm:pt>
    <dgm:pt modelId="{5C45CA47-663F-449F-81E7-42109C1A1439}" type="sibTrans" cxnId="{8C5134E7-34DA-42B6-80F7-0B9F31195BFB}">
      <dgm:prSet/>
      <dgm:spPr/>
      <dgm:t>
        <a:bodyPr/>
        <a:lstStyle/>
        <a:p>
          <a:endParaRPr lang="en-US"/>
        </a:p>
      </dgm:t>
    </dgm:pt>
    <dgm:pt modelId="{780BC1CA-65F8-40ED-9CF6-AF3750BE960F}">
      <dgm:prSet/>
      <dgm:spPr/>
      <dgm:t>
        <a:bodyPr/>
        <a:lstStyle/>
        <a:p>
          <a:r>
            <a:rPr lang="uk-UA"/>
            <a:t>фактичної достовірності звіту;</a:t>
          </a:r>
          <a:endParaRPr lang="en-US"/>
        </a:p>
      </dgm:t>
    </dgm:pt>
    <dgm:pt modelId="{4DB82999-8943-4523-AC44-F9AEDB52E375}" type="parTrans" cxnId="{0AF04F7B-091D-45BA-8D8E-D928846B63D7}">
      <dgm:prSet/>
      <dgm:spPr/>
      <dgm:t>
        <a:bodyPr/>
        <a:lstStyle/>
        <a:p>
          <a:endParaRPr lang="en-US"/>
        </a:p>
      </dgm:t>
    </dgm:pt>
    <dgm:pt modelId="{CAD5F632-3A22-4208-94C1-00F8C4072BF0}" type="sibTrans" cxnId="{0AF04F7B-091D-45BA-8D8E-D928846B63D7}">
      <dgm:prSet/>
      <dgm:spPr/>
      <dgm:t>
        <a:bodyPr/>
        <a:lstStyle/>
        <a:p>
          <a:endParaRPr lang="en-US"/>
        </a:p>
      </dgm:t>
    </dgm:pt>
    <dgm:pt modelId="{277079DB-F57B-452B-A99D-85872E0AED39}">
      <dgm:prSet/>
      <dgm:spPr/>
      <dgm:t>
        <a:bodyPr/>
        <a:lstStyle/>
        <a:p>
          <a:r>
            <a:rPr lang="uk-UA"/>
            <a:t>інтерпретації отриманих доказів, та формулювання висновків;</a:t>
          </a:r>
          <a:endParaRPr lang="en-US"/>
        </a:p>
      </dgm:t>
    </dgm:pt>
    <dgm:pt modelId="{D7A992D5-1FAF-40D3-AAB6-B176FB1C94F0}" type="parTrans" cxnId="{69034148-8A49-40CB-AA88-770DBFFDCDD9}">
      <dgm:prSet/>
      <dgm:spPr/>
      <dgm:t>
        <a:bodyPr/>
        <a:lstStyle/>
        <a:p>
          <a:endParaRPr lang="en-US"/>
        </a:p>
      </dgm:t>
    </dgm:pt>
    <dgm:pt modelId="{963C6772-A2F3-43B3-8D12-36743205E2EA}" type="sibTrans" cxnId="{69034148-8A49-40CB-AA88-770DBFFDCDD9}">
      <dgm:prSet/>
      <dgm:spPr/>
      <dgm:t>
        <a:bodyPr/>
        <a:lstStyle/>
        <a:p>
          <a:endParaRPr lang="en-US"/>
        </a:p>
      </dgm:t>
    </dgm:pt>
    <dgm:pt modelId="{512A4995-7DB9-4612-AB38-49714D9D2F67}">
      <dgm:prSet/>
      <dgm:spPr/>
      <dgm:t>
        <a:bodyPr/>
        <a:lstStyle/>
        <a:p>
          <a:r>
            <a:rPr lang="uk-UA"/>
            <a:t>наслідків рекомендацій, наданих в аудиторському звіті. </a:t>
          </a:r>
          <a:endParaRPr lang="en-US"/>
        </a:p>
      </dgm:t>
    </dgm:pt>
    <dgm:pt modelId="{D70B3F52-85AD-4083-9E99-45692F47EE42}" type="parTrans" cxnId="{E084B881-1CC2-4FBA-8BA3-4B81323A6022}">
      <dgm:prSet/>
      <dgm:spPr/>
      <dgm:t>
        <a:bodyPr/>
        <a:lstStyle/>
        <a:p>
          <a:endParaRPr lang="en-US"/>
        </a:p>
      </dgm:t>
    </dgm:pt>
    <dgm:pt modelId="{63FCCAD9-5780-4038-85C2-0BAB2B2665E3}" type="sibTrans" cxnId="{E084B881-1CC2-4FBA-8BA3-4B81323A6022}">
      <dgm:prSet/>
      <dgm:spPr/>
      <dgm:t>
        <a:bodyPr/>
        <a:lstStyle/>
        <a:p>
          <a:endParaRPr lang="en-US"/>
        </a:p>
      </dgm:t>
    </dgm:pt>
    <dgm:pt modelId="{9D7B0C81-CFAF-46F9-B352-3AE57F323EE0}" type="pres">
      <dgm:prSet presAssocID="{B0B98AFD-0D05-4001-8FAB-64B11227CB2C}" presName="linear" presStyleCnt="0">
        <dgm:presLayoutVars>
          <dgm:animLvl val="lvl"/>
          <dgm:resizeHandles val="exact"/>
        </dgm:presLayoutVars>
      </dgm:prSet>
      <dgm:spPr/>
    </dgm:pt>
    <dgm:pt modelId="{2AEDEC75-29ED-4CCC-9069-DBC7656EBD0F}" type="pres">
      <dgm:prSet presAssocID="{2A9CA8E4-38B7-4154-8CBF-274C2D265A8C}" presName="parentText" presStyleLbl="node1" presStyleIdx="0" presStyleCnt="1">
        <dgm:presLayoutVars>
          <dgm:chMax val="0"/>
          <dgm:bulletEnabled val="1"/>
        </dgm:presLayoutVars>
      </dgm:prSet>
      <dgm:spPr/>
    </dgm:pt>
    <dgm:pt modelId="{8E04D1EE-8292-4498-B1B1-5A6EF94C04BA}" type="pres">
      <dgm:prSet presAssocID="{2A9CA8E4-38B7-4154-8CBF-274C2D265A8C}" presName="childText" presStyleLbl="revTx" presStyleIdx="0" presStyleCnt="1">
        <dgm:presLayoutVars>
          <dgm:bulletEnabled val="1"/>
        </dgm:presLayoutVars>
      </dgm:prSet>
      <dgm:spPr/>
    </dgm:pt>
  </dgm:ptLst>
  <dgm:cxnLst>
    <dgm:cxn modelId="{675FA925-8530-4DE4-A7DC-EB0692D7B218}" type="presOf" srcId="{277079DB-F57B-452B-A99D-85872E0AED39}" destId="{8E04D1EE-8292-4498-B1B1-5A6EF94C04BA}" srcOrd="0" destOrd="1" presId="urn:microsoft.com/office/officeart/2005/8/layout/vList2"/>
    <dgm:cxn modelId="{69034148-8A49-40CB-AA88-770DBFFDCDD9}" srcId="{2A9CA8E4-38B7-4154-8CBF-274C2D265A8C}" destId="{277079DB-F57B-452B-A99D-85872E0AED39}" srcOrd="1" destOrd="0" parTransId="{D7A992D5-1FAF-40D3-AAB6-B176FB1C94F0}" sibTransId="{963C6772-A2F3-43B3-8D12-36743205E2EA}"/>
    <dgm:cxn modelId="{AA8F6E49-842D-4E18-A536-D84E16EB82F4}" type="presOf" srcId="{2A9CA8E4-38B7-4154-8CBF-274C2D265A8C}" destId="{2AEDEC75-29ED-4CCC-9069-DBC7656EBD0F}" srcOrd="0" destOrd="0" presId="urn:microsoft.com/office/officeart/2005/8/layout/vList2"/>
    <dgm:cxn modelId="{5EBB1D4B-47D0-4813-AC13-6A110BC2411F}" type="presOf" srcId="{512A4995-7DB9-4612-AB38-49714D9D2F67}" destId="{8E04D1EE-8292-4498-B1B1-5A6EF94C04BA}" srcOrd="0" destOrd="2" presId="urn:microsoft.com/office/officeart/2005/8/layout/vList2"/>
    <dgm:cxn modelId="{0AF04F7B-091D-45BA-8D8E-D928846B63D7}" srcId="{2A9CA8E4-38B7-4154-8CBF-274C2D265A8C}" destId="{780BC1CA-65F8-40ED-9CF6-AF3750BE960F}" srcOrd="0" destOrd="0" parTransId="{4DB82999-8943-4523-AC44-F9AEDB52E375}" sibTransId="{CAD5F632-3A22-4208-94C1-00F8C4072BF0}"/>
    <dgm:cxn modelId="{E084B881-1CC2-4FBA-8BA3-4B81323A6022}" srcId="{2A9CA8E4-38B7-4154-8CBF-274C2D265A8C}" destId="{512A4995-7DB9-4612-AB38-49714D9D2F67}" srcOrd="2" destOrd="0" parTransId="{D70B3F52-85AD-4083-9E99-45692F47EE42}" sibTransId="{63FCCAD9-5780-4038-85C2-0BAB2B2665E3}"/>
    <dgm:cxn modelId="{AFC5879E-F2FB-45CF-9B96-D784D4D1FFB6}" type="presOf" srcId="{780BC1CA-65F8-40ED-9CF6-AF3750BE960F}" destId="{8E04D1EE-8292-4498-B1B1-5A6EF94C04BA}" srcOrd="0" destOrd="0" presId="urn:microsoft.com/office/officeart/2005/8/layout/vList2"/>
    <dgm:cxn modelId="{5C2596D7-6F15-4E0C-8EA4-FC1F0801ED7F}" type="presOf" srcId="{B0B98AFD-0D05-4001-8FAB-64B11227CB2C}" destId="{9D7B0C81-CFAF-46F9-B352-3AE57F323EE0}" srcOrd="0" destOrd="0" presId="urn:microsoft.com/office/officeart/2005/8/layout/vList2"/>
    <dgm:cxn modelId="{8C5134E7-34DA-42B6-80F7-0B9F31195BFB}" srcId="{B0B98AFD-0D05-4001-8FAB-64B11227CB2C}" destId="{2A9CA8E4-38B7-4154-8CBF-274C2D265A8C}" srcOrd="0" destOrd="0" parTransId="{A8A07BC2-C7FD-4B7E-AA6F-009ACC9FE580}" sibTransId="{5C45CA47-663F-449F-81E7-42109C1A1439}"/>
    <dgm:cxn modelId="{62381E84-39D2-4D43-A97D-C35566315DE5}" type="presParOf" srcId="{9D7B0C81-CFAF-46F9-B352-3AE57F323EE0}" destId="{2AEDEC75-29ED-4CCC-9069-DBC7656EBD0F}" srcOrd="0" destOrd="0" presId="urn:microsoft.com/office/officeart/2005/8/layout/vList2"/>
    <dgm:cxn modelId="{2BAAC9C7-10DB-41B4-941F-20465576065A}" type="presParOf" srcId="{9D7B0C81-CFAF-46F9-B352-3AE57F323EE0}" destId="{8E04D1EE-8292-4498-B1B1-5A6EF94C04BA}"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13752751-AD92-49BE-887A-CF7680AB57F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876C430-33C8-44FE-9855-43963F66FA8C}">
      <dgm:prSet/>
      <dgm:spPr/>
      <dgm:t>
        <a:bodyPr/>
        <a:lstStyle/>
        <a:p>
          <a:r>
            <a:rPr lang="uk-UA"/>
            <a:t>Під час погодження аудиторського звіту </a:t>
          </a:r>
          <a:r>
            <a:rPr lang="uk-UA" i="1"/>
            <a:t>«Про підвищення рівня </a:t>
          </a:r>
          <a:br>
            <a:rPr lang="en-US" i="1"/>
          </a:br>
          <a:r>
            <a:rPr lang="uk-UA" i="1"/>
            <a:t>зайнятості для етнічних меншин» </a:t>
          </a:r>
          <a:r>
            <a:rPr lang="uk-UA"/>
            <a:t>аудиторська група не змогла </a:t>
          </a:r>
          <a:br>
            <a:rPr lang="en-US"/>
          </a:br>
          <a:r>
            <a:rPr lang="uk-UA"/>
            <a:t>погодитися з двома важливими моментами. У звіті збалансовано відображено різницю в поглядах. </a:t>
          </a:r>
          <a:endParaRPr lang="en-US"/>
        </a:p>
      </dgm:t>
    </dgm:pt>
    <dgm:pt modelId="{AC67D435-B4D6-46FE-A680-057FF93D5920}" type="parTrans" cxnId="{F1804835-BD9A-48EC-A2C0-DFFEB517A036}">
      <dgm:prSet/>
      <dgm:spPr/>
      <dgm:t>
        <a:bodyPr/>
        <a:lstStyle/>
        <a:p>
          <a:endParaRPr lang="en-US"/>
        </a:p>
      </dgm:t>
    </dgm:pt>
    <dgm:pt modelId="{18652CDE-FF51-4639-8CA4-9DA78A988826}" type="sibTrans" cxnId="{F1804835-BD9A-48EC-A2C0-DFFEB517A036}">
      <dgm:prSet/>
      <dgm:spPr/>
      <dgm:t>
        <a:bodyPr/>
        <a:lstStyle/>
        <a:p>
          <a:endParaRPr lang="en-US"/>
        </a:p>
      </dgm:t>
    </dgm:pt>
    <dgm:pt modelId="{18062A00-D529-4595-B181-099694564BAB}">
      <dgm:prSet/>
      <dgm:spPr/>
      <dgm:t>
        <a:bodyPr/>
        <a:lstStyle/>
        <a:p>
          <a:r>
            <a:rPr lang="uk-UA"/>
            <a:t>В аудиторських висновках зазначено: </a:t>
          </a:r>
          <a:r>
            <a:rPr lang="uk-UA" b="1"/>
            <a:t>«Однак, стратегія Департаменту щодо надання додаткової підтримки громадам етнічних меншин не має послідовності. Аудитори вважають, що це негативно вплинуло на ефективність зусиль Центру щодо зниження рівня безробіття серед етнічних меншин. Проте, Департамент не визнає, що цьому заміщенню стратегій бракувало послідовності, проте це вплинуло на результативність її реалізації. На думку Департаменту, хоча був короткий період перехідних труднощів, це до посприяло формуванню більш ефективної стратегії з кращим фінансуванням».</a:t>
          </a:r>
          <a:endParaRPr lang="en-US"/>
        </a:p>
      </dgm:t>
    </dgm:pt>
    <dgm:pt modelId="{8D7D056B-D20A-4E68-AE5C-3555BF33BF46}" type="parTrans" cxnId="{5F795A3E-4B29-4FB5-962D-9825B4DD3CDE}">
      <dgm:prSet/>
      <dgm:spPr/>
      <dgm:t>
        <a:bodyPr/>
        <a:lstStyle/>
        <a:p>
          <a:endParaRPr lang="en-US"/>
        </a:p>
      </dgm:t>
    </dgm:pt>
    <dgm:pt modelId="{69B29D96-93CD-4C9B-9877-23604BB87672}" type="sibTrans" cxnId="{5F795A3E-4B29-4FB5-962D-9825B4DD3CDE}">
      <dgm:prSet/>
      <dgm:spPr/>
      <dgm:t>
        <a:bodyPr/>
        <a:lstStyle/>
        <a:p>
          <a:endParaRPr lang="en-US"/>
        </a:p>
      </dgm:t>
    </dgm:pt>
    <dgm:pt modelId="{CDD775E9-44D2-4B0C-A9CF-9BD409FFEBFB}">
      <dgm:prSet/>
      <dgm:spPr/>
      <dgm:t>
        <a:bodyPr/>
        <a:lstStyle/>
        <a:p>
          <a:r>
            <a:rPr lang="uk-UA"/>
            <a:t>Аудитори також надали рекомендацію, яку Департамент не прийняв. У звіті зазначено, що </a:t>
          </a:r>
          <a:r>
            <a:rPr lang="uk-UA" b="1"/>
            <a:t>«Департамент не приймає цю рекомендацію на тій підставі, що повноваження було делеговано місцевому рівню». </a:t>
          </a:r>
          <a:endParaRPr lang="en-US"/>
        </a:p>
      </dgm:t>
    </dgm:pt>
    <dgm:pt modelId="{AEAC2A5B-B0AE-474B-9F69-07431A35E5A3}" type="parTrans" cxnId="{252C1ADE-BCBC-46E7-8DFF-446B0B2B4419}">
      <dgm:prSet/>
      <dgm:spPr/>
      <dgm:t>
        <a:bodyPr/>
        <a:lstStyle/>
        <a:p>
          <a:endParaRPr lang="en-US"/>
        </a:p>
      </dgm:t>
    </dgm:pt>
    <dgm:pt modelId="{7672626E-0873-498D-A4C7-A77B4B42978E}" type="sibTrans" cxnId="{252C1ADE-BCBC-46E7-8DFF-446B0B2B4419}">
      <dgm:prSet/>
      <dgm:spPr/>
      <dgm:t>
        <a:bodyPr/>
        <a:lstStyle/>
        <a:p>
          <a:endParaRPr lang="en-US"/>
        </a:p>
      </dgm:t>
    </dgm:pt>
    <dgm:pt modelId="{F690C0C4-A546-499E-BDBF-032714C1C297}" type="pres">
      <dgm:prSet presAssocID="{13752751-AD92-49BE-887A-CF7680AB57FC}" presName="linear" presStyleCnt="0">
        <dgm:presLayoutVars>
          <dgm:animLvl val="lvl"/>
          <dgm:resizeHandles val="exact"/>
        </dgm:presLayoutVars>
      </dgm:prSet>
      <dgm:spPr/>
    </dgm:pt>
    <dgm:pt modelId="{DF6EC96D-2675-4882-BFD4-0B95F002E135}" type="pres">
      <dgm:prSet presAssocID="{0876C430-33C8-44FE-9855-43963F66FA8C}" presName="parentText" presStyleLbl="node1" presStyleIdx="0" presStyleCnt="3">
        <dgm:presLayoutVars>
          <dgm:chMax val="0"/>
          <dgm:bulletEnabled val="1"/>
        </dgm:presLayoutVars>
      </dgm:prSet>
      <dgm:spPr/>
    </dgm:pt>
    <dgm:pt modelId="{868DC10F-F21A-43C6-98DE-CF4020E4DE6C}" type="pres">
      <dgm:prSet presAssocID="{18652CDE-FF51-4639-8CA4-9DA78A988826}" presName="spacer" presStyleCnt="0"/>
      <dgm:spPr/>
    </dgm:pt>
    <dgm:pt modelId="{F5922BA2-B357-4A26-98AF-997FA624BF19}" type="pres">
      <dgm:prSet presAssocID="{18062A00-D529-4595-B181-099694564BAB}" presName="parentText" presStyleLbl="node1" presStyleIdx="1" presStyleCnt="3">
        <dgm:presLayoutVars>
          <dgm:chMax val="0"/>
          <dgm:bulletEnabled val="1"/>
        </dgm:presLayoutVars>
      </dgm:prSet>
      <dgm:spPr/>
    </dgm:pt>
    <dgm:pt modelId="{8EB281E3-46D3-44C1-982F-A3997C01A5B3}" type="pres">
      <dgm:prSet presAssocID="{69B29D96-93CD-4C9B-9877-23604BB87672}" presName="spacer" presStyleCnt="0"/>
      <dgm:spPr/>
    </dgm:pt>
    <dgm:pt modelId="{A4893E7A-1217-42B1-B01A-129ADB1EAA4F}" type="pres">
      <dgm:prSet presAssocID="{CDD775E9-44D2-4B0C-A9CF-9BD409FFEBFB}" presName="parentText" presStyleLbl="node1" presStyleIdx="2" presStyleCnt="3">
        <dgm:presLayoutVars>
          <dgm:chMax val="0"/>
          <dgm:bulletEnabled val="1"/>
        </dgm:presLayoutVars>
      </dgm:prSet>
      <dgm:spPr/>
    </dgm:pt>
  </dgm:ptLst>
  <dgm:cxnLst>
    <dgm:cxn modelId="{05D43D0B-0111-4691-99B2-AA0783636023}" type="presOf" srcId="{18062A00-D529-4595-B181-099694564BAB}" destId="{F5922BA2-B357-4A26-98AF-997FA624BF19}" srcOrd="0" destOrd="0" presId="urn:microsoft.com/office/officeart/2005/8/layout/vList2"/>
    <dgm:cxn modelId="{F1804835-BD9A-48EC-A2C0-DFFEB517A036}" srcId="{13752751-AD92-49BE-887A-CF7680AB57FC}" destId="{0876C430-33C8-44FE-9855-43963F66FA8C}" srcOrd="0" destOrd="0" parTransId="{AC67D435-B4D6-46FE-A680-057FF93D5920}" sibTransId="{18652CDE-FF51-4639-8CA4-9DA78A988826}"/>
    <dgm:cxn modelId="{5F795A3E-4B29-4FB5-962D-9825B4DD3CDE}" srcId="{13752751-AD92-49BE-887A-CF7680AB57FC}" destId="{18062A00-D529-4595-B181-099694564BAB}" srcOrd="1" destOrd="0" parTransId="{8D7D056B-D20A-4E68-AE5C-3555BF33BF46}" sibTransId="{69B29D96-93CD-4C9B-9877-23604BB87672}"/>
    <dgm:cxn modelId="{CF3E9B97-3E50-440E-A99C-D80D729F2667}" type="presOf" srcId="{13752751-AD92-49BE-887A-CF7680AB57FC}" destId="{F690C0C4-A546-499E-BDBF-032714C1C297}" srcOrd="0" destOrd="0" presId="urn:microsoft.com/office/officeart/2005/8/layout/vList2"/>
    <dgm:cxn modelId="{661B96B3-994D-4DC9-BC31-92F178A8C041}" type="presOf" srcId="{0876C430-33C8-44FE-9855-43963F66FA8C}" destId="{DF6EC96D-2675-4882-BFD4-0B95F002E135}" srcOrd="0" destOrd="0" presId="urn:microsoft.com/office/officeart/2005/8/layout/vList2"/>
    <dgm:cxn modelId="{440EE7CE-F75D-4082-A1AF-71362279247A}" type="presOf" srcId="{CDD775E9-44D2-4B0C-A9CF-9BD409FFEBFB}" destId="{A4893E7A-1217-42B1-B01A-129ADB1EAA4F}" srcOrd="0" destOrd="0" presId="urn:microsoft.com/office/officeart/2005/8/layout/vList2"/>
    <dgm:cxn modelId="{252C1ADE-BCBC-46E7-8DFF-446B0B2B4419}" srcId="{13752751-AD92-49BE-887A-CF7680AB57FC}" destId="{CDD775E9-44D2-4B0C-A9CF-9BD409FFEBFB}" srcOrd="2" destOrd="0" parTransId="{AEAC2A5B-B0AE-474B-9F69-07431A35E5A3}" sibTransId="{7672626E-0873-498D-A4C7-A77B4B42978E}"/>
    <dgm:cxn modelId="{8CC222A3-C867-4FA6-B41A-062E83CA5ACB}" type="presParOf" srcId="{F690C0C4-A546-499E-BDBF-032714C1C297}" destId="{DF6EC96D-2675-4882-BFD4-0B95F002E135}" srcOrd="0" destOrd="0" presId="urn:microsoft.com/office/officeart/2005/8/layout/vList2"/>
    <dgm:cxn modelId="{E7189545-7EBC-464E-853C-9F9078A737DD}" type="presParOf" srcId="{F690C0C4-A546-499E-BDBF-032714C1C297}" destId="{868DC10F-F21A-43C6-98DE-CF4020E4DE6C}" srcOrd="1" destOrd="0" presId="urn:microsoft.com/office/officeart/2005/8/layout/vList2"/>
    <dgm:cxn modelId="{E0D88213-32C2-4237-A83C-07B118DE73D9}" type="presParOf" srcId="{F690C0C4-A546-499E-BDBF-032714C1C297}" destId="{F5922BA2-B357-4A26-98AF-997FA624BF19}" srcOrd="2" destOrd="0" presId="urn:microsoft.com/office/officeart/2005/8/layout/vList2"/>
    <dgm:cxn modelId="{8473BC63-2D52-42F0-9C77-6AEFAD1724D8}" type="presParOf" srcId="{F690C0C4-A546-499E-BDBF-032714C1C297}" destId="{8EB281E3-46D3-44C1-982F-A3997C01A5B3}" srcOrd="3" destOrd="0" presId="urn:microsoft.com/office/officeart/2005/8/layout/vList2"/>
    <dgm:cxn modelId="{92B337B1-DDC8-42AD-B499-4F2E6B2D5FF9}" type="presParOf" srcId="{F690C0C4-A546-499E-BDBF-032714C1C297}" destId="{A4893E7A-1217-42B1-B01A-129ADB1EAA4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70E5659A-6FCB-485A-8CC1-25BA9F70559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9CC692C-87E5-4832-89E2-33AF266A19D4}">
      <dgm:prSet/>
      <dgm:spPr/>
      <dgm:t>
        <a:bodyPr/>
        <a:lstStyle/>
        <a:p>
          <a:r>
            <a:rPr lang="uk-UA" b="1"/>
            <a:t>Інструменти комунікації із ЗМІ:</a:t>
          </a:r>
          <a:endParaRPr lang="en-US"/>
        </a:p>
      </dgm:t>
    </dgm:pt>
    <dgm:pt modelId="{296DB5CF-F683-43D3-A0F0-0D741908B901}" type="parTrans" cxnId="{218C284F-EE0C-4E44-840D-E176D9FF9563}">
      <dgm:prSet/>
      <dgm:spPr/>
      <dgm:t>
        <a:bodyPr/>
        <a:lstStyle/>
        <a:p>
          <a:endParaRPr lang="en-US"/>
        </a:p>
      </dgm:t>
    </dgm:pt>
    <dgm:pt modelId="{72E701E1-7FED-419A-9A1F-B4A8F0A77C70}" type="sibTrans" cxnId="{218C284F-EE0C-4E44-840D-E176D9FF9563}">
      <dgm:prSet/>
      <dgm:spPr/>
      <dgm:t>
        <a:bodyPr/>
        <a:lstStyle/>
        <a:p>
          <a:endParaRPr lang="en-US"/>
        </a:p>
      </dgm:t>
    </dgm:pt>
    <dgm:pt modelId="{56C69922-CCC3-4B88-96AB-87ADA5A8D722}">
      <dgm:prSet/>
      <dgm:spPr/>
      <dgm:t>
        <a:bodyPr/>
        <a:lstStyle/>
        <a:p>
          <a:r>
            <a:rPr lang="uk-UA"/>
            <a:t>Відповіді на запити ЗМІ;</a:t>
          </a:r>
          <a:endParaRPr lang="en-US"/>
        </a:p>
      </dgm:t>
    </dgm:pt>
    <dgm:pt modelId="{5AF4EB67-8EA0-4EBD-9B36-32DA44930B7D}" type="parTrans" cxnId="{0AEECB4F-1893-4856-9F9C-12F3612BFE97}">
      <dgm:prSet/>
      <dgm:spPr/>
      <dgm:t>
        <a:bodyPr/>
        <a:lstStyle/>
        <a:p>
          <a:endParaRPr lang="en-US"/>
        </a:p>
      </dgm:t>
    </dgm:pt>
    <dgm:pt modelId="{066699D5-77D7-4D1A-AECD-9E45DEA66CE7}" type="sibTrans" cxnId="{0AEECB4F-1893-4856-9F9C-12F3612BFE97}">
      <dgm:prSet/>
      <dgm:spPr/>
      <dgm:t>
        <a:bodyPr/>
        <a:lstStyle/>
        <a:p>
          <a:endParaRPr lang="en-US"/>
        </a:p>
      </dgm:t>
    </dgm:pt>
    <dgm:pt modelId="{410C5D23-E0B7-4E52-B7D3-8391A3E2BA0F}">
      <dgm:prSet/>
      <dgm:spPr/>
      <dgm:t>
        <a:bodyPr/>
        <a:lstStyle/>
        <a:p>
          <a:r>
            <a:rPr lang="uk-UA"/>
            <a:t>Розробка випусків новин у співпраці з аудиторською групою;</a:t>
          </a:r>
          <a:endParaRPr lang="en-US"/>
        </a:p>
      </dgm:t>
    </dgm:pt>
    <dgm:pt modelId="{3DCE5D22-6F81-4F75-AE30-7FB67B2BB9EA}" type="parTrans" cxnId="{3E9C2E7D-8A9A-40A6-B520-E34D7D102D95}">
      <dgm:prSet/>
      <dgm:spPr/>
      <dgm:t>
        <a:bodyPr/>
        <a:lstStyle/>
        <a:p>
          <a:endParaRPr lang="en-US"/>
        </a:p>
      </dgm:t>
    </dgm:pt>
    <dgm:pt modelId="{F96EDB3C-FA5D-4E22-ADE6-844CC099851D}" type="sibTrans" cxnId="{3E9C2E7D-8A9A-40A6-B520-E34D7D102D95}">
      <dgm:prSet/>
      <dgm:spPr/>
      <dgm:t>
        <a:bodyPr/>
        <a:lstStyle/>
        <a:p>
          <a:endParaRPr lang="en-US"/>
        </a:p>
      </dgm:t>
    </dgm:pt>
    <dgm:pt modelId="{96BD8DFA-8DB8-4DE2-916B-8C983963A52D}">
      <dgm:prSet/>
      <dgm:spPr/>
      <dgm:t>
        <a:bodyPr/>
        <a:lstStyle/>
        <a:p>
          <a:r>
            <a:rPr lang="uk-UA"/>
            <a:t>Організація та ведення медіа-заходів, таких як прес-конференції та інтерв'ю;</a:t>
          </a:r>
          <a:endParaRPr lang="en-US"/>
        </a:p>
      </dgm:t>
    </dgm:pt>
    <dgm:pt modelId="{643B6A8A-9EF9-4696-AD03-4936A68AE962}" type="parTrans" cxnId="{492C485F-4AAE-4583-925B-E488EE187DA9}">
      <dgm:prSet/>
      <dgm:spPr/>
      <dgm:t>
        <a:bodyPr/>
        <a:lstStyle/>
        <a:p>
          <a:endParaRPr lang="en-US"/>
        </a:p>
      </dgm:t>
    </dgm:pt>
    <dgm:pt modelId="{DFA397CD-551C-43FA-A4CF-BCEBD38D7A73}" type="sibTrans" cxnId="{492C485F-4AAE-4583-925B-E488EE187DA9}">
      <dgm:prSet/>
      <dgm:spPr/>
      <dgm:t>
        <a:bodyPr/>
        <a:lstStyle/>
        <a:p>
          <a:endParaRPr lang="en-US"/>
        </a:p>
      </dgm:t>
    </dgm:pt>
    <dgm:pt modelId="{7F9FB626-987C-4770-9CCA-746C7E8A12E9}">
      <dgm:prSet/>
      <dgm:spPr/>
      <dgm:t>
        <a:bodyPr/>
        <a:lstStyle/>
        <a:p>
          <a:r>
            <a:rPr lang="uk-UA"/>
            <a:t>Допомога персоналу в розробці запитань і відповідей для ЗМІ;</a:t>
          </a:r>
          <a:endParaRPr lang="en-US"/>
        </a:p>
      </dgm:t>
    </dgm:pt>
    <dgm:pt modelId="{FE8ECA4F-D4AC-429C-8DCD-365D41D30264}" type="parTrans" cxnId="{B7E0D288-E874-498E-B16D-4B57209B0F8E}">
      <dgm:prSet/>
      <dgm:spPr/>
      <dgm:t>
        <a:bodyPr/>
        <a:lstStyle/>
        <a:p>
          <a:endParaRPr lang="en-US"/>
        </a:p>
      </dgm:t>
    </dgm:pt>
    <dgm:pt modelId="{58C6340A-2ABD-4F36-A26A-719FA7DA2863}" type="sibTrans" cxnId="{B7E0D288-E874-498E-B16D-4B57209B0F8E}">
      <dgm:prSet/>
      <dgm:spPr/>
      <dgm:t>
        <a:bodyPr/>
        <a:lstStyle/>
        <a:p>
          <a:endParaRPr lang="en-US"/>
        </a:p>
      </dgm:t>
    </dgm:pt>
    <dgm:pt modelId="{BB986606-CB80-4001-BAC6-9123E6FD1858}">
      <dgm:prSet/>
      <dgm:spPr/>
      <dgm:t>
        <a:bodyPr/>
        <a:lstStyle/>
        <a:p>
          <a:r>
            <a:rPr lang="uk-UA"/>
            <a:t>Інформування вищого керівництва про проблеми, що висвітлюються у ЗМІ;</a:t>
          </a:r>
          <a:endParaRPr lang="en-US"/>
        </a:p>
      </dgm:t>
    </dgm:pt>
    <dgm:pt modelId="{2AF8C3FE-655C-408A-87A3-D9653C9081B1}" type="parTrans" cxnId="{72636246-BB86-4937-B9FA-A1B879729C89}">
      <dgm:prSet/>
      <dgm:spPr/>
      <dgm:t>
        <a:bodyPr/>
        <a:lstStyle/>
        <a:p>
          <a:endParaRPr lang="en-US"/>
        </a:p>
      </dgm:t>
    </dgm:pt>
    <dgm:pt modelId="{08401FA0-DAD4-4D96-AF01-B44AFBAD2787}" type="sibTrans" cxnId="{72636246-BB86-4937-B9FA-A1B879729C89}">
      <dgm:prSet/>
      <dgm:spPr/>
      <dgm:t>
        <a:bodyPr/>
        <a:lstStyle/>
        <a:p>
          <a:endParaRPr lang="en-US"/>
        </a:p>
      </dgm:t>
    </dgm:pt>
    <dgm:pt modelId="{9898EF30-3A7C-4BE8-9811-C564CD5772FB}">
      <dgm:prSet/>
      <dgm:spPr/>
      <dgm:t>
        <a:bodyPr/>
        <a:lstStyle/>
        <a:p>
          <a:r>
            <a:rPr lang="uk-UA"/>
            <a:t>Аналіз ЗМІ, щоб покращити розробку повідомлень для них.</a:t>
          </a:r>
          <a:r>
            <a:rPr lang="en-US"/>
            <a:t> </a:t>
          </a:r>
        </a:p>
      </dgm:t>
    </dgm:pt>
    <dgm:pt modelId="{F95DC81F-EC81-45FB-BE1A-9A6B3C587037}" type="parTrans" cxnId="{5232AEC4-BA91-4430-8A4F-45B92B2CAB1B}">
      <dgm:prSet/>
      <dgm:spPr/>
      <dgm:t>
        <a:bodyPr/>
        <a:lstStyle/>
        <a:p>
          <a:endParaRPr lang="en-US"/>
        </a:p>
      </dgm:t>
    </dgm:pt>
    <dgm:pt modelId="{445DDAA5-9AA5-428B-AB32-D60668858221}" type="sibTrans" cxnId="{5232AEC4-BA91-4430-8A4F-45B92B2CAB1B}">
      <dgm:prSet/>
      <dgm:spPr/>
      <dgm:t>
        <a:bodyPr/>
        <a:lstStyle/>
        <a:p>
          <a:endParaRPr lang="en-US"/>
        </a:p>
      </dgm:t>
    </dgm:pt>
    <dgm:pt modelId="{56536425-B856-4C2E-9EA9-D0C02B9B8BBE}" type="pres">
      <dgm:prSet presAssocID="{70E5659A-6FCB-485A-8CC1-25BA9F705590}" presName="linear" presStyleCnt="0">
        <dgm:presLayoutVars>
          <dgm:animLvl val="lvl"/>
          <dgm:resizeHandles val="exact"/>
        </dgm:presLayoutVars>
      </dgm:prSet>
      <dgm:spPr/>
    </dgm:pt>
    <dgm:pt modelId="{E117F9D7-BE69-490F-BA70-82FB11A88AB9}" type="pres">
      <dgm:prSet presAssocID="{C9CC692C-87E5-4832-89E2-33AF266A19D4}" presName="parentText" presStyleLbl="node1" presStyleIdx="0" presStyleCnt="1">
        <dgm:presLayoutVars>
          <dgm:chMax val="0"/>
          <dgm:bulletEnabled val="1"/>
        </dgm:presLayoutVars>
      </dgm:prSet>
      <dgm:spPr/>
    </dgm:pt>
    <dgm:pt modelId="{EC921757-E301-4493-AD3C-E790D76916EB}" type="pres">
      <dgm:prSet presAssocID="{C9CC692C-87E5-4832-89E2-33AF266A19D4}" presName="childText" presStyleLbl="revTx" presStyleIdx="0" presStyleCnt="1">
        <dgm:presLayoutVars>
          <dgm:bulletEnabled val="1"/>
        </dgm:presLayoutVars>
      </dgm:prSet>
      <dgm:spPr/>
    </dgm:pt>
  </dgm:ptLst>
  <dgm:cxnLst>
    <dgm:cxn modelId="{04E61717-F457-4204-B631-B0195AC924A9}" type="presOf" srcId="{96BD8DFA-8DB8-4DE2-916B-8C983963A52D}" destId="{EC921757-E301-4493-AD3C-E790D76916EB}" srcOrd="0" destOrd="2" presId="urn:microsoft.com/office/officeart/2005/8/layout/vList2"/>
    <dgm:cxn modelId="{1BF6ED2B-CBE9-4323-AA48-3276FA574056}" type="presOf" srcId="{410C5D23-E0B7-4E52-B7D3-8391A3E2BA0F}" destId="{EC921757-E301-4493-AD3C-E790D76916EB}" srcOrd="0" destOrd="1" presId="urn:microsoft.com/office/officeart/2005/8/layout/vList2"/>
    <dgm:cxn modelId="{2CDF193F-19AD-4141-B40E-4FEA5EE309F5}" type="presOf" srcId="{9898EF30-3A7C-4BE8-9811-C564CD5772FB}" destId="{EC921757-E301-4493-AD3C-E790D76916EB}" srcOrd="0" destOrd="5" presId="urn:microsoft.com/office/officeart/2005/8/layout/vList2"/>
    <dgm:cxn modelId="{492C485F-4AAE-4583-925B-E488EE187DA9}" srcId="{C9CC692C-87E5-4832-89E2-33AF266A19D4}" destId="{96BD8DFA-8DB8-4DE2-916B-8C983963A52D}" srcOrd="2" destOrd="0" parTransId="{643B6A8A-9EF9-4696-AD03-4936A68AE962}" sibTransId="{DFA397CD-551C-43FA-A4CF-BCEBD38D7A73}"/>
    <dgm:cxn modelId="{72636246-BB86-4937-B9FA-A1B879729C89}" srcId="{C9CC692C-87E5-4832-89E2-33AF266A19D4}" destId="{BB986606-CB80-4001-BAC6-9123E6FD1858}" srcOrd="4" destOrd="0" parTransId="{2AF8C3FE-655C-408A-87A3-D9653C9081B1}" sibTransId="{08401FA0-DAD4-4D96-AF01-B44AFBAD2787}"/>
    <dgm:cxn modelId="{218C284F-EE0C-4E44-840D-E176D9FF9563}" srcId="{70E5659A-6FCB-485A-8CC1-25BA9F705590}" destId="{C9CC692C-87E5-4832-89E2-33AF266A19D4}" srcOrd="0" destOrd="0" parTransId="{296DB5CF-F683-43D3-A0F0-0D741908B901}" sibTransId="{72E701E1-7FED-419A-9A1F-B4A8F0A77C70}"/>
    <dgm:cxn modelId="{0AEECB4F-1893-4856-9F9C-12F3612BFE97}" srcId="{C9CC692C-87E5-4832-89E2-33AF266A19D4}" destId="{56C69922-CCC3-4B88-96AB-87ADA5A8D722}" srcOrd="0" destOrd="0" parTransId="{5AF4EB67-8EA0-4EBD-9B36-32DA44930B7D}" sibTransId="{066699D5-77D7-4D1A-AECD-9E45DEA66CE7}"/>
    <dgm:cxn modelId="{3E9C2E7D-8A9A-40A6-B520-E34D7D102D95}" srcId="{C9CC692C-87E5-4832-89E2-33AF266A19D4}" destId="{410C5D23-E0B7-4E52-B7D3-8391A3E2BA0F}" srcOrd="1" destOrd="0" parTransId="{3DCE5D22-6F81-4F75-AE30-7FB67B2BB9EA}" sibTransId="{F96EDB3C-FA5D-4E22-ADE6-844CC099851D}"/>
    <dgm:cxn modelId="{9396C37D-3C48-477F-9F81-62D5A23D03C7}" type="presOf" srcId="{BB986606-CB80-4001-BAC6-9123E6FD1858}" destId="{EC921757-E301-4493-AD3C-E790D76916EB}" srcOrd="0" destOrd="4" presId="urn:microsoft.com/office/officeart/2005/8/layout/vList2"/>
    <dgm:cxn modelId="{B7E0D288-E874-498E-B16D-4B57209B0F8E}" srcId="{C9CC692C-87E5-4832-89E2-33AF266A19D4}" destId="{7F9FB626-987C-4770-9CCA-746C7E8A12E9}" srcOrd="3" destOrd="0" parTransId="{FE8ECA4F-D4AC-429C-8DCD-365D41D30264}" sibTransId="{58C6340A-2ABD-4F36-A26A-719FA7DA2863}"/>
    <dgm:cxn modelId="{FED0CB99-C805-4AD4-B6DF-2E45BBC7ED7C}" type="presOf" srcId="{C9CC692C-87E5-4832-89E2-33AF266A19D4}" destId="{E117F9D7-BE69-490F-BA70-82FB11A88AB9}" srcOrd="0" destOrd="0" presId="urn:microsoft.com/office/officeart/2005/8/layout/vList2"/>
    <dgm:cxn modelId="{A8C1F19C-3033-4647-B21F-7CD5F4C99C85}" type="presOf" srcId="{56C69922-CCC3-4B88-96AB-87ADA5A8D722}" destId="{EC921757-E301-4493-AD3C-E790D76916EB}" srcOrd="0" destOrd="0" presId="urn:microsoft.com/office/officeart/2005/8/layout/vList2"/>
    <dgm:cxn modelId="{5232AEC4-BA91-4430-8A4F-45B92B2CAB1B}" srcId="{C9CC692C-87E5-4832-89E2-33AF266A19D4}" destId="{9898EF30-3A7C-4BE8-9811-C564CD5772FB}" srcOrd="5" destOrd="0" parTransId="{F95DC81F-EC81-45FB-BE1A-9A6B3C587037}" sibTransId="{445DDAA5-9AA5-428B-AB32-D60668858221}"/>
    <dgm:cxn modelId="{9E6191D9-ECF2-41FE-8B1F-5A4569793A1B}" type="presOf" srcId="{70E5659A-6FCB-485A-8CC1-25BA9F705590}" destId="{56536425-B856-4C2E-9EA9-D0C02B9B8BBE}" srcOrd="0" destOrd="0" presId="urn:microsoft.com/office/officeart/2005/8/layout/vList2"/>
    <dgm:cxn modelId="{3F2500F8-0B95-4D23-881B-FADD466281FD}" type="presOf" srcId="{7F9FB626-987C-4770-9CCA-746C7E8A12E9}" destId="{EC921757-E301-4493-AD3C-E790D76916EB}" srcOrd="0" destOrd="3" presId="urn:microsoft.com/office/officeart/2005/8/layout/vList2"/>
    <dgm:cxn modelId="{15D86772-BFDC-4321-AFCD-00A6E087A31C}" type="presParOf" srcId="{56536425-B856-4C2E-9EA9-D0C02B9B8BBE}" destId="{E117F9D7-BE69-490F-BA70-82FB11A88AB9}" srcOrd="0" destOrd="0" presId="urn:microsoft.com/office/officeart/2005/8/layout/vList2"/>
    <dgm:cxn modelId="{91B757EC-6F23-4551-A9D7-EA53923696AE}" type="presParOf" srcId="{56536425-B856-4C2E-9EA9-D0C02B9B8BBE}" destId="{EC921757-E301-4493-AD3C-E790D76916EB}"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5359F295-ABAB-4F43-B821-6BFE922802FE}"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n-US"/>
        </a:p>
      </dgm:t>
    </dgm:pt>
    <dgm:pt modelId="{FA08837B-5920-4B25-9C46-FCFFFB850069}">
      <dgm:prSet/>
      <dgm:spPr/>
      <dgm:t>
        <a:bodyPr/>
        <a:lstStyle/>
        <a:p>
          <a:r>
            <a:rPr lang="uk-UA"/>
            <a:t>Моніторинг впровадження рекомендацій</a:t>
          </a:r>
          <a:endParaRPr lang="en-US"/>
        </a:p>
      </dgm:t>
    </dgm:pt>
    <dgm:pt modelId="{9703CC01-61A7-4039-B321-FD687BF2D8A8}" type="parTrans" cxnId="{8F4B9DCB-81E8-4A8F-9ECB-72A8509CD037}">
      <dgm:prSet/>
      <dgm:spPr/>
      <dgm:t>
        <a:bodyPr/>
        <a:lstStyle/>
        <a:p>
          <a:endParaRPr lang="en-US"/>
        </a:p>
      </dgm:t>
    </dgm:pt>
    <dgm:pt modelId="{36DBCFC7-B8E2-42DA-B5A0-0B0BE14F0833}" type="sibTrans" cxnId="{8F4B9DCB-81E8-4A8F-9ECB-72A8509CD037}">
      <dgm:prSet/>
      <dgm:spPr/>
      <dgm:t>
        <a:bodyPr/>
        <a:lstStyle/>
        <a:p>
          <a:endParaRPr lang="en-US"/>
        </a:p>
      </dgm:t>
    </dgm:pt>
    <dgm:pt modelId="{8F694C8A-5565-401F-808B-F0E646364AAC}">
      <dgm:prSet/>
      <dgm:spPr/>
      <dgm:t>
        <a:bodyPr/>
        <a:lstStyle/>
        <a:p>
          <a:r>
            <a:rPr lang="uk-UA"/>
            <a:t>Вимоги до оформлення аудиторської документації </a:t>
          </a:r>
          <a:endParaRPr lang="en-US"/>
        </a:p>
      </dgm:t>
    </dgm:pt>
    <dgm:pt modelId="{5D2D8D13-EDD6-4349-8134-D293DCB80BAD}" type="parTrans" cxnId="{AFD71CA6-C62C-49CE-9840-E1D670768167}">
      <dgm:prSet/>
      <dgm:spPr/>
      <dgm:t>
        <a:bodyPr/>
        <a:lstStyle/>
        <a:p>
          <a:endParaRPr lang="en-US"/>
        </a:p>
      </dgm:t>
    </dgm:pt>
    <dgm:pt modelId="{8BA01CAD-1F7D-4F6D-9EC0-972F5EE199F4}" type="sibTrans" cxnId="{AFD71CA6-C62C-49CE-9840-E1D670768167}">
      <dgm:prSet/>
      <dgm:spPr/>
      <dgm:t>
        <a:bodyPr/>
        <a:lstStyle/>
        <a:p>
          <a:endParaRPr lang="en-US"/>
        </a:p>
      </dgm:t>
    </dgm:pt>
    <dgm:pt modelId="{AB0931A5-E1F8-4D59-BF24-B591B4E9C757}">
      <dgm:prSet/>
      <dgm:spPr/>
      <dgm:t>
        <a:bodyPr/>
        <a:lstStyle/>
        <a:p>
          <a:r>
            <a:rPr lang="uk-UA"/>
            <a:t>Зберігання аудиторських документів</a:t>
          </a:r>
          <a:endParaRPr lang="en-US"/>
        </a:p>
      </dgm:t>
    </dgm:pt>
    <dgm:pt modelId="{ADB4503D-67D7-4421-A6EC-C37436CFAAD7}" type="parTrans" cxnId="{54264B82-E583-4780-B2C9-68DF153F542C}">
      <dgm:prSet/>
      <dgm:spPr/>
      <dgm:t>
        <a:bodyPr/>
        <a:lstStyle/>
        <a:p>
          <a:endParaRPr lang="en-US"/>
        </a:p>
      </dgm:t>
    </dgm:pt>
    <dgm:pt modelId="{3801480A-CDE1-4FA3-8447-73B1766EF38F}" type="sibTrans" cxnId="{54264B82-E583-4780-B2C9-68DF153F542C}">
      <dgm:prSet/>
      <dgm:spPr/>
      <dgm:t>
        <a:bodyPr/>
        <a:lstStyle/>
        <a:p>
          <a:endParaRPr lang="en-US"/>
        </a:p>
      </dgm:t>
    </dgm:pt>
    <dgm:pt modelId="{AA6A615A-6D34-49A8-87B1-082C832F13F6}" type="pres">
      <dgm:prSet presAssocID="{5359F295-ABAB-4F43-B821-6BFE922802FE}" presName="Name0" presStyleCnt="0">
        <dgm:presLayoutVars>
          <dgm:dir/>
          <dgm:resizeHandles val="exact"/>
        </dgm:presLayoutVars>
      </dgm:prSet>
      <dgm:spPr/>
    </dgm:pt>
    <dgm:pt modelId="{8A40BBEC-BBDF-4BA0-A53C-08A87C475650}" type="pres">
      <dgm:prSet presAssocID="{FA08837B-5920-4B25-9C46-FCFFFB850069}" presName="node" presStyleLbl="node1" presStyleIdx="0" presStyleCnt="3">
        <dgm:presLayoutVars>
          <dgm:bulletEnabled val="1"/>
        </dgm:presLayoutVars>
      </dgm:prSet>
      <dgm:spPr/>
    </dgm:pt>
    <dgm:pt modelId="{EDCF3AAB-9A00-40C4-BE8F-2426681195D2}" type="pres">
      <dgm:prSet presAssocID="{36DBCFC7-B8E2-42DA-B5A0-0B0BE14F0833}" presName="sibTrans" presStyleLbl="sibTrans2D1" presStyleIdx="0" presStyleCnt="2"/>
      <dgm:spPr/>
    </dgm:pt>
    <dgm:pt modelId="{0BBACC87-070E-422E-98B3-1577CC84AF3E}" type="pres">
      <dgm:prSet presAssocID="{36DBCFC7-B8E2-42DA-B5A0-0B0BE14F0833}" presName="connectorText" presStyleLbl="sibTrans2D1" presStyleIdx="0" presStyleCnt="2"/>
      <dgm:spPr/>
    </dgm:pt>
    <dgm:pt modelId="{6CB4F075-218F-4026-81CD-887B7B416E09}" type="pres">
      <dgm:prSet presAssocID="{8F694C8A-5565-401F-808B-F0E646364AAC}" presName="node" presStyleLbl="node1" presStyleIdx="1" presStyleCnt="3">
        <dgm:presLayoutVars>
          <dgm:bulletEnabled val="1"/>
        </dgm:presLayoutVars>
      </dgm:prSet>
      <dgm:spPr/>
    </dgm:pt>
    <dgm:pt modelId="{ACDA118A-C953-4DEA-8FD9-3252AD4E9CE7}" type="pres">
      <dgm:prSet presAssocID="{8BA01CAD-1F7D-4F6D-9EC0-972F5EE199F4}" presName="sibTrans" presStyleLbl="sibTrans2D1" presStyleIdx="1" presStyleCnt="2"/>
      <dgm:spPr/>
    </dgm:pt>
    <dgm:pt modelId="{7DB4A367-5F4C-440C-BAAF-7F3D3ECF7BE3}" type="pres">
      <dgm:prSet presAssocID="{8BA01CAD-1F7D-4F6D-9EC0-972F5EE199F4}" presName="connectorText" presStyleLbl="sibTrans2D1" presStyleIdx="1" presStyleCnt="2"/>
      <dgm:spPr/>
    </dgm:pt>
    <dgm:pt modelId="{A7C7CA89-E187-4D7D-AEB9-B8476CDD3CAF}" type="pres">
      <dgm:prSet presAssocID="{AB0931A5-E1F8-4D59-BF24-B591B4E9C757}" presName="node" presStyleLbl="node1" presStyleIdx="2" presStyleCnt="3">
        <dgm:presLayoutVars>
          <dgm:bulletEnabled val="1"/>
        </dgm:presLayoutVars>
      </dgm:prSet>
      <dgm:spPr/>
    </dgm:pt>
  </dgm:ptLst>
  <dgm:cxnLst>
    <dgm:cxn modelId="{52DE9933-ADF0-4958-B4BC-0F90CD1AED87}" type="presOf" srcId="{AB0931A5-E1F8-4D59-BF24-B591B4E9C757}" destId="{A7C7CA89-E187-4D7D-AEB9-B8476CDD3CAF}" srcOrd="0" destOrd="0" presId="urn:microsoft.com/office/officeart/2005/8/layout/process1"/>
    <dgm:cxn modelId="{ECB9406E-1A01-4D74-BACD-E471907F3E26}" type="presOf" srcId="{36DBCFC7-B8E2-42DA-B5A0-0B0BE14F0833}" destId="{EDCF3AAB-9A00-40C4-BE8F-2426681195D2}" srcOrd="0" destOrd="0" presId="urn:microsoft.com/office/officeart/2005/8/layout/process1"/>
    <dgm:cxn modelId="{92617553-2192-4960-A662-83C0F36F98BC}" type="presOf" srcId="{8BA01CAD-1F7D-4F6D-9EC0-972F5EE199F4}" destId="{7DB4A367-5F4C-440C-BAAF-7F3D3ECF7BE3}" srcOrd="1" destOrd="0" presId="urn:microsoft.com/office/officeart/2005/8/layout/process1"/>
    <dgm:cxn modelId="{54264B82-E583-4780-B2C9-68DF153F542C}" srcId="{5359F295-ABAB-4F43-B821-6BFE922802FE}" destId="{AB0931A5-E1F8-4D59-BF24-B591B4E9C757}" srcOrd="2" destOrd="0" parTransId="{ADB4503D-67D7-4421-A6EC-C37436CFAAD7}" sibTransId="{3801480A-CDE1-4FA3-8447-73B1766EF38F}"/>
    <dgm:cxn modelId="{E9B031A0-5835-4A51-9530-CADD019C6AA9}" type="presOf" srcId="{8BA01CAD-1F7D-4F6D-9EC0-972F5EE199F4}" destId="{ACDA118A-C953-4DEA-8FD9-3252AD4E9CE7}" srcOrd="0" destOrd="0" presId="urn:microsoft.com/office/officeart/2005/8/layout/process1"/>
    <dgm:cxn modelId="{AFD71CA6-C62C-49CE-9840-E1D670768167}" srcId="{5359F295-ABAB-4F43-B821-6BFE922802FE}" destId="{8F694C8A-5565-401F-808B-F0E646364AAC}" srcOrd="1" destOrd="0" parTransId="{5D2D8D13-EDD6-4349-8134-D293DCB80BAD}" sibTransId="{8BA01CAD-1F7D-4F6D-9EC0-972F5EE199F4}"/>
    <dgm:cxn modelId="{976835BC-7C87-4FB6-83F8-BBE3CFCB7E03}" type="presOf" srcId="{36DBCFC7-B8E2-42DA-B5A0-0B0BE14F0833}" destId="{0BBACC87-070E-422E-98B3-1577CC84AF3E}" srcOrd="1" destOrd="0" presId="urn:microsoft.com/office/officeart/2005/8/layout/process1"/>
    <dgm:cxn modelId="{8F4B9DCB-81E8-4A8F-9ECB-72A8509CD037}" srcId="{5359F295-ABAB-4F43-B821-6BFE922802FE}" destId="{FA08837B-5920-4B25-9C46-FCFFFB850069}" srcOrd="0" destOrd="0" parTransId="{9703CC01-61A7-4039-B321-FD687BF2D8A8}" sibTransId="{36DBCFC7-B8E2-42DA-B5A0-0B0BE14F0833}"/>
    <dgm:cxn modelId="{41AE0BE1-304E-487D-8CA9-2CF7B92C5D43}" type="presOf" srcId="{FA08837B-5920-4B25-9C46-FCFFFB850069}" destId="{8A40BBEC-BBDF-4BA0-A53C-08A87C475650}" srcOrd="0" destOrd="0" presId="urn:microsoft.com/office/officeart/2005/8/layout/process1"/>
    <dgm:cxn modelId="{A6CB90E2-E86E-4685-BB45-DAEE32A49FDB}" type="presOf" srcId="{8F694C8A-5565-401F-808B-F0E646364AAC}" destId="{6CB4F075-218F-4026-81CD-887B7B416E09}" srcOrd="0" destOrd="0" presId="urn:microsoft.com/office/officeart/2005/8/layout/process1"/>
    <dgm:cxn modelId="{66FAD4E9-2442-4220-B2EB-DA4F988786C2}" type="presOf" srcId="{5359F295-ABAB-4F43-B821-6BFE922802FE}" destId="{AA6A615A-6D34-49A8-87B1-082C832F13F6}" srcOrd="0" destOrd="0" presId="urn:microsoft.com/office/officeart/2005/8/layout/process1"/>
    <dgm:cxn modelId="{4F8BC105-15BA-47E2-81D5-A9A4A7CCF92E}" type="presParOf" srcId="{AA6A615A-6D34-49A8-87B1-082C832F13F6}" destId="{8A40BBEC-BBDF-4BA0-A53C-08A87C475650}" srcOrd="0" destOrd="0" presId="urn:microsoft.com/office/officeart/2005/8/layout/process1"/>
    <dgm:cxn modelId="{EB3FFAEF-B5C9-441D-8545-CC334C9D6A29}" type="presParOf" srcId="{AA6A615A-6D34-49A8-87B1-082C832F13F6}" destId="{EDCF3AAB-9A00-40C4-BE8F-2426681195D2}" srcOrd="1" destOrd="0" presId="urn:microsoft.com/office/officeart/2005/8/layout/process1"/>
    <dgm:cxn modelId="{8E535A6E-05C6-4E2F-A4B8-C2E7E58A7AB4}" type="presParOf" srcId="{EDCF3AAB-9A00-40C4-BE8F-2426681195D2}" destId="{0BBACC87-070E-422E-98B3-1577CC84AF3E}" srcOrd="0" destOrd="0" presId="urn:microsoft.com/office/officeart/2005/8/layout/process1"/>
    <dgm:cxn modelId="{90DCEBF8-71E6-4A04-92AC-DBC1E79DDAE8}" type="presParOf" srcId="{AA6A615A-6D34-49A8-87B1-082C832F13F6}" destId="{6CB4F075-218F-4026-81CD-887B7B416E09}" srcOrd="2" destOrd="0" presId="urn:microsoft.com/office/officeart/2005/8/layout/process1"/>
    <dgm:cxn modelId="{A54DC3F9-BDE5-48A4-A79D-EF4ED5F50D07}" type="presParOf" srcId="{AA6A615A-6D34-49A8-87B1-082C832F13F6}" destId="{ACDA118A-C953-4DEA-8FD9-3252AD4E9CE7}" srcOrd="3" destOrd="0" presId="urn:microsoft.com/office/officeart/2005/8/layout/process1"/>
    <dgm:cxn modelId="{44845488-5110-4CE1-83C8-D34E7BFCF0C4}" type="presParOf" srcId="{ACDA118A-C953-4DEA-8FD9-3252AD4E9CE7}" destId="{7DB4A367-5F4C-440C-BAAF-7F3D3ECF7BE3}" srcOrd="0" destOrd="0" presId="urn:microsoft.com/office/officeart/2005/8/layout/process1"/>
    <dgm:cxn modelId="{9B6CB981-38CE-4FAC-986A-4AE6E212B42A}" type="presParOf" srcId="{AA6A615A-6D34-49A8-87B1-082C832F13F6}" destId="{A7C7CA89-E187-4D7D-AEB9-B8476CDD3CA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338AF2C1-038A-4CA0-B721-12A23055E7AE}"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D927FE9E-839B-4155-B670-5D3C91E9DFA5}">
      <dgm:prSet/>
      <dgm:spPr/>
      <dgm:t>
        <a:bodyPr/>
        <a:lstStyle/>
        <a:p>
          <a:r>
            <a:rPr lang="uk-UA" b="1"/>
            <a:t>✓</a:t>
          </a:r>
          <a:r>
            <a:rPr lang="uk-UA"/>
            <a:t> Основною метою аудиту діяльності є підвищення ефективності діяльності та підзвітності державних органів за рахунок впровадження рекомендацій аудиту. </a:t>
          </a:r>
          <a:endParaRPr lang="en-US"/>
        </a:p>
      </dgm:t>
    </dgm:pt>
    <dgm:pt modelId="{B7A7427E-C8FB-4721-86FB-C68DF83B0926}" type="parTrans" cxnId="{5DCA48D7-4388-44EE-85F0-70F17B738095}">
      <dgm:prSet/>
      <dgm:spPr/>
      <dgm:t>
        <a:bodyPr/>
        <a:lstStyle/>
        <a:p>
          <a:endParaRPr lang="en-US"/>
        </a:p>
      </dgm:t>
    </dgm:pt>
    <dgm:pt modelId="{3D05CC2A-B7F1-4914-A6B4-B0B45A99E3C6}" type="sibTrans" cxnId="{5DCA48D7-4388-44EE-85F0-70F17B738095}">
      <dgm:prSet/>
      <dgm:spPr/>
      <dgm:t>
        <a:bodyPr/>
        <a:lstStyle/>
        <a:p>
          <a:endParaRPr lang="en-US"/>
        </a:p>
      </dgm:t>
    </dgm:pt>
    <dgm:pt modelId="{4AF301AF-6059-42E1-B692-D2FF9A2EFD14}">
      <dgm:prSet/>
      <dgm:spPr/>
      <dgm:t>
        <a:bodyPr/>
        <a:lstStyle/>
        <a:p>
          <a:r>
            <a:rPr lang="uk-UA" b="1"/>
            <a:t>✓ </a:t>
          </a:r>
          <a:r>
            <a:rPr lang="uk-UA"/>
            <a:t>Тому після завершення та оприлюднення результатів аудиту, аудитори повинні відстежувати подальше їх впровадження. </a:t>
          </a:r>
          <a:endParaRPr lang="en-US"/>
        </a:p>
      </dgm:t>
    </dgm:pt>
    <dgm:pt modelId="{E385520D-FA9B-4279-94B5-22EA56317115}" type="parTrans" cxnId="{165738CB-3BC9-42A6-9D29-473714EEAF32}">
      <dgm:prSet/>
      <dgm:spPr/>
      <dgm:t>
        <a:bodyPr/>
        <a:lstStyle/>
        <a:p>
          <a:endParaRPr lang="en-US"/>
        </a:p>
      </dgm:t>
    </dgm:pt>
    <dgm:pt modelId="{4CB9EBD3-860E-4DD5-954B-8E9D16665474}" type="sibTrans" cxnId="{165738CB-3BC9-42A6-9D29-473714EEAF32}">
      <dgm:prSet/>
      <dgm:spPr/>
      <dgm:t>
        <a:bodyPr/>
        <a:lstStyle/>
        <a:p>
          <a:endParaRPr lang="en-US"/>
        </a:p>
      </dgm:t>
    </dgm:pt>
    <dgm:pt modelId="{BE4FA4CD-1B02-4F08-84CE-2E48A5D7F047}">
      <dgm:prSet/>
      <dgm:spPr/>
      <dgm:t>
        <a:bodyPr/>
        <a:lstStyle/>
        <a:p>
          <a:r>
            <a:rPr lang="uk-UA" b="1"/>
            <a:t>✓ </a:t>
          </a:r>
          <a:r>
            <a:rPr lang="uk-UA"/>
            <a:t>Щоб досягти цього, </a:t>
          </a:r>
          <a:r>
            <a:rPr lang="uk-UA" b="1"/>
            <a:t>в Рахунковій палаті розроблений процес моніторингу виконання рекомендацій, наданих за результатами аудиту</a:t>
          </a:r>
          <a:r>
            <a:rPr lang="uk-UA"/>
            <a:t>. </a:t>
          </a:r>
          <a:endParaRPr lang="en-US"/>
        </a:p>
      </dgm:t>
    </dgm:pt>
    <dgm:pt modelId="{A44ED197-FE0B-4B45-8C02-4FB0743D5E47}" type="parTrans" cxnId="{018A978A-7F69-46B4-BB55-A30E7838D65D}">
      <dgm:prSet/>
      <dgm:spPr/>
      <dgm:t>
        <a:bodyPr/>
        <a:lstStyle/>
        <a:p>
          <a:endParaRPr lang="en-US"/>
        </a:p>
      </dgm:t>
    </dgm:pt>
    <dgm:pt modelId="{66C4E098-B3AC-4D4B-84A6-7318B3117645}" type="sibTrans" cxnId="{018A978A-7F69-46B4-BB55-A30E7838D65D}">
      <dgm:prSet/>
      <dgm:spPr/>
      <dgm:t>
        <a:bodyPr/>
        <a:lstStyle/>
        <a:p>
          <a:endParaRPr lang="en-US"/>
        </a:p>
      </dgm:t>
    </dgm:pt>
    <dgm:pt modelId="{0D509D96-09B0-489A-B864-3B240CEB662D}" type="pres">
      <dgm:prSet presAssocID="{338AF2C1-038A-4CA0-B721-12A23055E7AE}" presName="vert0" presStyleCnt="0">
        <dgm:presLayoutVars>
          <dgm:dir/>
          <dgm:animOne val="branch"/>
          <dgm:animLvl val="lvl"/>
        </dgm:presLayoutVars>
      </dgm:prSet>
      <dgm:spPr/>
    </dgm:pt>
    <dgm:pt modelId="{71B773F2-E2D0-48FF-A3F4-79C3DF0F235A}" type="pres">
      <dgm:prSet presAssocID="{D927FE9E-839B-4155-B670-5D3C91E9DFA5}" presName="thickLine" presStyleLbl="alignNode1" presStyleIdx="0" presStyleCnt="3"/>
      <dgm:spPr/>
    </dgm:pt>
    <dgm:pt modelId="{5C93C9AE-C679-4940-92CC-B5DAA61E308C}" type="pres">
      <dgm:prSet presAssocID="{D927FE9E-839B-4155-B670-5D3C91E9DFA5}" presName="horz1" presStyleCnt="0"/>
      <dgm:spPr/>
    </dgm:pt>
    <dgm:pt modelId="{50EC04BF-0433-408E-A6BD-E887121CA04A}" type="pres">
      <dgm:prSet presAssocID="{D927FE9E-839B-4155-B670-5D3C91E9DFA5}" presName="tx1" presStyleLbl="revTx" presStyleIdx="0" presStyleCnt="3"/>
      <dgm:spPr/>
    </dgm:pt>
    <dgm:pt modelId="{4D25F3C0-F68A-4465-B48D-BE36EE3675C5}" type="pres">
      <dgm:prSet presAssocID="{D927FE9E-839B-4155-B670-5D3C91E9DFA5}" presName="vert1" presStyleCnt="0"/>
      <dgm:spPr/>
    </dgm:pt>
    <dgm:pt modelId="{0AA4A437-C63F-4194-9CC5-48DD7CA31C78}" type="pres">
      <dgm:prSet presAssocID="{4AF301AF-6059-42E1-B692-D2FF9A2EFD14}" presName="thickLine" presStyleLbl="alignNode1" presStyleIdx="1" presStyleCnt="3"/>
      <dgm:spPr/>
    </dgm:pt>
    <dgm:pt modelId="{AC9AB68D-9E61-40A5-893A-BE27004D1342}" type="pres">
      <dgm:prSet presAssocID="{4AF301AF-6059-42E1-B692-D2FF9A2EFD14}" presName="horz1" presStyleCnt="0"/>
      <dgm:spPr/>
    </dgm:pt>
    <dgm:pt modelId="{6F07C857-4124-438F-BEB6-8BF8CD547857}" type="pres">
      <dgm:prSet presAssocID="{4AF301AF-6059-42E1-B692-D2FF9A2EFD14}" presName="tx1" presStyleLbl="revTx" presStyleIdx="1" presStyleCnt="3"/>
      <dgm:spPr/>
    </dgm:pt>
    <dgm:pt modelId="{BC696EC6-5F99-4C02-BAE3-1B4A3F8802F6}" type="pres">
      <dgm:prSet presAssocID="{4AF301AF-6059-42E1-B692-D2FF9A2EFD14}" presName="vert1" presStyleCnt="0"/>
      <dgm:spPr/>
    </dgm:pt>
    <dgm:pt modelId="{3D5D7664-7DBC-4D76-886E-28F6B0035F48}" type="pres">
      <dgm:prSet presAssocID="{BE4FA4CD-1B02-4F08-84CE-2E48A5D7F047}" presName="thickLine" presStyleLbl="alignNode1" presStyleIdx="2" presStyleCnt="3"/>
      <dgm:spPr/>
    </dgm:pt>
    <dgm:pt modelId="{C96D3565-A995-4B63-83B5-BBF596272AC4}" type="pres">
      <dgm:prSet presAssocID="{BE4FA4CD-1B02-4F08-84CE-2E48A5D7F047}" presName="horz1" presStyleCnt="0"/>
      <dgm:spPr/>
    </dgm:pt>
    <dgm:pt modelId="{947DE531-563E-4B04-B3D0-08414456E63F}" type="pres">
      <dgm:prSet presAssocID="{BE4FA4CD-1B02-4F08-84CE-2E48A5D7F047}" presName="tx1" presStyleLbl="revTx" presStyleIdx="2" presStyleCnt="3"/>
      <dgm:spPr/>
    </dgm:pt>
    <dgm:pt modelId="{11059541-52B6-48DB-91D5-88C2F075FE10}" type="pres">
      <dgm:prSet presAssocID="{BE4FA4CD-1B02-4F08-84CE-2E48A5D7F047}" presName="vert1" presStyleCnt="0"/>
      <dgm:spPr/>
    </dgm:pt>
  </dgm:ptLst>
  <dgm:cxnLst>
    <dgm:cxn modelId="{79C4DF26-19BB-4BAE-8BCF-DF6E39A6A9CE}" type="presOf" srcId="{338AF2C1-038A-4CA0-B721-12A23055E7AE}" destId="{0D509D96-09B0-489A-B864-3B240CEB662D}" srcOrd="0" destOrd="0" presId="urn:microsoft.com/office/officeart/2008/layout/LinedList"/>
    <dgm:cxn modelId="{C57C9046-C5F0-4025-BB97-E406CBD488DE}" type="presOf" srcId="{BE4FA4CD-1B02-4F08-84CE-2E48A5D7F047}" destId="{947DE531-563E-4B04-B3D0-08414456E63F}" srcOrd="0" destOrd="0" presId="urn:microsoft.com/office/officeart/2008/layout/LinedList"/>
    <dgm:cxn modelId="{018A978A-7F69-46B4-BB55-A30E7838D65D}" srcId="{338AF2C1-038A-4CA0-B721-12A23055E7AE}" destId="{BE4FA4CD-1B02-4F08-84CE-2E48A5D7F047}" srcOrd="2" destOrd="0" parTransId="{A44ED197-FE0B-4B45-8C02-4FB0743D5E47}" sibTransId="{66C4E098-B3AC-4D4B-84A6-7318B3117645}"/>
    <dgm:cxn modelId="{696CD5A0-46F9-423B-AB77-3C6F8458D3E8}" type="presOf" srcId="{4AF301AF-6059-42E1-B692-D2FF9A2EFD14}" destId="{6F07C857-4124-438F-BEB6-8BF8CD547857}" srcOrd="0" destOrd="0" presId="urn:microsoft.com/office/officeart/2008/layout/LinedList"/>
    <dgm:cxn modelId="{A3E5E2A2-A1D1-4831-BD8B-820F8177A74A}" type="presOf" srcId="{D927FE9E-839B-4155-B670-5D3C91E9DFA5}" destId="{50EC04BF-0433-408E-A6BD-E887121CA04A}" srcOrd="0" destOrd="0" presId="urn:microsoft.com/office/officeart/2008/layout/LinedList"/>
    <dgm:cxn modelId="{165738CB-3BC9-42A6-9D29-473714EEAF32}" srcId="{338AF2C1-038A-4CA0-B721-12A23055E7AE}" destId="{4AF301AF-6059-42E1-B692-D2FF9A2EFD14}" srcOrd="1" destOrd="0" parTransId="{E385520D-FA9B-4279-94B5-22EA56317115}" sibTransId="{4CB9EBD3-860E-4DD5-954B-8E9D16665474}"/>
    <dgm:cxn modelId="{5DCA48D7-4388-44EE-85F0-70F17B738095}" srcId="{338AF2C1-038A-4CA0-B721-12A23055E7AE}" destId="{D927FE9E-839B-4155-B670-5D3C91E9DFA5}" srcOrd="0" destOrd="0" parTransId="{B7A7427E-C8FB-4721-86FB-C68DF83B0926}" sibTransId="{3D05CC2A-B7F1-4914-A6B4-B0B45A99E3C6}"/>
    <dgm:cxn modelId="{0A2BE5CC-BE11-4AED-89A7-C42E834F5C63}" type="presParOf" srcId="{0D509D96-09B0-489A-B864-3B240CEB662D}" destId="{71B773F2-E2D0-48FF-A3F4-79C3DF0F235A}" srcOrd="0" destOrd="0" presId="urn:microsoft.com/office/officeart/2008/layout/LinedList"/>
    <dgm:cxn modelId="{12713C11-323D-4095-8257-0BF2BB6E4080}" type="presParOf" srcId="{0D509D96-09B0-489A-B864-3B240CEB662D}" destId="{5C93C9AE-C679-4940-92CC-B5DAA61E308C}" srcOrd="1" destOrd="0" presId="urn:microsoft.com/office/officeart/2008/layout/LinedList"/>
    <dgm:cxn modelId="{6254EAAF-CF77-4FA6-B0F5-DEE1618F4481}" type="presParOf" srcId="{5C93C9AE-C679-4940-92CC-B5DAA61E308C}" destId="{50EC04BF-0433-408E-A6BD-E887121CA04A}" srcOrd="0" destOrd="0" presId="urn:microsoft.com/office/officeart/2008/layout/LinedList"/>
    <dgm:cxn modelId="{75511779-3453-496B-B056-153D6704088A}" type="presParOf" srcId="{5C93C9AE-C679-4940-92CC-B5DAA61E308C}" destId="{4D25F3C0-F68A-4465-B48D-BE36EE3675C5}" srcOrd="1" destOrd="0" presId="urn:microsoft.com/office/officeart/2008/layout/LinedList"/>
    <dgm:cxn modelId="{7F0E55B6-59B1-47F3-A721-86DE7E48EAA1}" type="presParOf" srcId="{0D509D96-09B0-489A-B864-3B240CEB662D}" destId="{0AA4A437-C63F-4194-9CC5-48DD7CA31C78}" srcOrd="2" destOrd="0" presId="urn:microsoft.com/office/officeart/2008/layout/LinedList"/>
    <dgm:cxn modelId="{316F3744-B6F9-4764-9750-70C6BBFB6172}" type="presParOf" srcId="{0D509D96-09B0-489A-B864-3B240CEB662D}" destId="{AC9AB68D-9E61-40A5-893A-BE27004D1342}" srcOrd="3" destOrd="0" presId="urn:microsoft.com/office/officeart/2008/layout/LinedList"/>
    <dgm:cxn modelId="{A7CBD6B7-8083-4DBA-8614-779E24D53C32}" type="presParOf" srcId="{AC9AB68D-9E61-40A5-893A-BE27004D1342}" destId="{6F07C857-4124-438F-BEB6-8BF8CD547857}" srcOrd="0" destOrd="0" presId="urn:microsoft.com/office/officeart/2008/layout/LinedList"/>
    <dgm:cxn modelId="{52894E2D-A439-4289-901E-6D26D5477AD6}" type="presParOf" srcId="{AC9AB68D-9E61-40A5-893A-BE27004D1342}" destId="{BC696EC6-5F99-4C02-BAE3-1B4A3F8802F6}" srcOrd="1" destOrd="0" presId="urn:microsoft.com/office/officeart/2008/layout/LinedList"/>
    <dgm:cxn modelId="{A4BB46EE-48A4-415D-8874-FEC10BE2FE7B}" type="presParOf" srcId="{0D509D96-09B0-489A-B864-3B240CEB662D}" destId="{3D5D7664-7DBC-4D76-886E-28F6B0035F48}" srcOrd="4" destOrd="0" presId="urn:microsoft.com/office/officeart/2008/layout/LinedList"/>
    <dgm:cxn modelId="{E1B40856-9596-4DD5-B67E-0496551A8EF7}" type="presParOf" srcId="{0D509D96-09B0-489A-B864-3B240CEB662D}" destId="{C96D3565-A995-4B63-83B5-BBF596272AC4}" srcOrd="5" destOrd="0" presId="urn:microsoft.com/office/officeart/2008/layout/LinedList"/>
    <dgm:cxn modelId="{6BE96384-A6FB-42FF-8925-C2749A62C1EC}" type="presParOf" srcId="{C96D3565-A995-4B63-83B5-BBF596272AC4}" destId="{947DE531-563E-4B04-B3D0-08414456E63F}" srcOrd="0" destOrd="0" presId="urn:microsoft.com/office/officeart/2008/layout/LinedList"/>
    <dgm:cxn modelId="{F4E38AB4-ABC1-4A1C-B926-2A044103E0A3}" type="presParOf" srcId="{C96D3565-A995-4B63-83B5-BBF596272AC4}" destId="{11059541-52B6-48DB-91D5-88C2F075FE1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BA2F0A-6E98-4BBC-B309-940525608C0A}" type="doc">
      <dgm:prSet loTypeId="urn:microsoft.com/office/officeart/2005/8/layout/cycle1" loCatId="cycle" qsTypeId="urn:microsoft.com/office/officeart/2005/8/quickstyle/simple1" qsCatId="simple" csTypeId="urn:microsoft.com/office/officeart/2005/8/colors/accent1_2" csCatId="accent1"/>
      <dgm:spPr/>
      <dgm:t>
        <a:bodyPr/>
        <a:lstStyle/>
        <a:p>
          <a:endParaRPr lang="en-US"/>
        </a:p>
      </dgm:t>
    </dgm:pt>
    <dgm:pt modelId="{C132D9A3-FF96-4D88-9901-D7848EAEE28B}">
      <dgm:prSet/>
      <dgm:spPr/>
      <dgm:t>
        <a:bodyPr/>
        <a:lstStyle/>
        <a:p>
          <a:r>
            <a:rPr lang="uk-UA"/>
            <a:t>Результати аудиту та доказова база є дуже взаємопов’язаними.</a:t>
          </a:r>
          <a:endParaRPr lang="en-US"/>
        </a:p>
      </dgm:t>
    </dgm:pt>
    <dgm:pt modelId="{D2A5D58D-CFA5-4A16-BE07-ACEA16E27B49}" type="parTrans" cxnId="{58F44357-4EB8-4B8E-9FD7-34126F9BDEA7}">
      <dgm:prSet/>
      <dgm:spPr/>
      <dgm:t>
        <a:bodyPr/>
        <a:lstStyle/>
        <a:p>
          <a:endParaRPr lang="en-US"/>
        </a:p>
      </dgm:t>
    </dgm:pt>
    <dgm:pt modelId="{93E522DB-EFE9-4888-BBAE-2CA0CF6FFB9B}" type="sibTrans" cxnId="{58F44357-4EB8-4B8E-9FD7-34126F9BDEA7}">
      <dgm:prSet/>
      <dgm:spPr/>
      <dgm:t>
        <a:bodyPr/>
        <a:lstStyle/>
        <a:p>
          <a:endParaRPr lang="en-US"/>
        </a:p>
      </dgm:t>
    </dgm:pt>
    <dgm:pt modelId="{109BFF0F-6BDD-4D5B-A7C3-EE9F4056DE9D}">
      <dgm:prSet/>
      <dgm:spPr/>
      <dgm:t>
        <a:bodyPr/>
        <a:lstStyle/>
        <a:p>
          <a:r>
            <a:rPr lang="uk-UA"/>
            <a:t>Результати аудиту повинні бути </a:t>
          </a:r>
          <a:r>
            <a:rPr lang="uk-UA" b="1"/>
            <a:t>об’єктивними</a:t>
          </a:r>
          <a:r>
            <a:rPr lang="uk-UA"/>
            <a:t> та </a:t>
          </a:r>
          <a:r>
            <a:rPr lang="uk-UA" b="1"/>
            <a:t>надійними</a:t>
          </a:r>
          <a:r>
            <a:rPr lang="uk-UA"/>
            <a:t> і базуватися на відповідній доказовій базі. </a:t>
          </a:r>
          <a:endParaRPr lang="en-US"/>
        </a:p>
      </dgm:t>
    </dgm:pt>
    <dgm:pt modelId="{1180423C-0BCA-43A8-AF88-A04255B1E3E6}" type="parTrans" cxnId="{AC105DE3-BA69-451B-A8F2-900C7F0E0F33}">
      <dgm:prSet/>
      <dgm:spPr/>
      <dgm:t>
        <a:bodyPr/>
        <a:lstStyle/>
        <a:p>
          <a:endParaRPr lang="en-US"/>
        </a:p>
      </dgm:t>
    </dgm:pt>
    <dgm:pt modelId="{52FE991F-3415-44D7-8491-096233918EEB}" type="sibTrans" cxnId="{AC105DE3-BA69-451B-A8F2-900C7F0E0F33}">
      <dgm:prSet/>
      <dgm:spPr/>
      <dgm:t>
        <a:bodyPr/>
        <a:lstStyle/>
        <a:p>
          <a:endParaRPr lang="en-US"/>
        </a:p>
      </dgm:t>
    </dgm:pt>
    <dgm:pt modelId="{2129EC3E-FB05-4627-AD39-925E9300F5EA}">
      <dgm:prSet/>
      <dgm:spPr/>
      <dgm:t>
        <a:bodyPr/>
        <a:lstStyle/>
        <a:p>
          <a:r>
            <a:rPr lang="uk-UA"/>
            <a:t>Характер і значення результату в аудиті часто визначає тип необхідних доказів. Чим суттєвіший результат, тим вагоміші докази, які необхідні для його підтвердження. </a:t>
          </a:r>
          <a:endParaRPr lang="en-US"/>
        </a:p>
      </dgm:t>
    </dgm:pt>
    <dgm:pt modelId="{AE560196-98BB-45FD-A52B-58025357F7AC}" type="parTrans" cxnId="{AAFB0DCB-1D1B-496C-AC25-CB6724D75186}">
      <dgm:prSet/>
      <dgm:spPr/>
      <dgm:t>
        <a:bodyPr/>
        <a:lstStyle/>
        <a:p>
          <a:endParaRPr lang="en-US"/>
        </a:p>
      </dgm:t>
    </dgm:pt>
    <dgm:pt modelId="{88D7B24B-A477-4441-9273-036BF13681F4}" type="sibTrans" cxnId="{AAFB0DCB-1D1B-496C-AC25-CB6724D75186}">
      <dgm:prSet/>
      <dgm:spPr/>
      <dgm:t>
        <a:bodyPr/>
        <a:lstStyle/>
        <a:p>
          <a:endParaRPr lang="en-US"/>
        </a:p>
      </dgm:t>
    </dgm:pt>
    <dgm:pt modelId="{796D7842-7BBB-4FD8-8F04-86BFF0740833}">
      <dgm:prSet/>
      <dgm:spPr/>
      <dgm:t>
        <a:bodyPr/>
        <a:lstStyle/>
        <a:p>
          <a:r>
            <a:rPr lang="uk-UA"/>
            <a:t>Якщо необхідно, результати аудиту можуть переглядатися та уточнюватися протягом всього процесу аудиту. </a:t>
          </a:r>
          <a:endParaRPr lang="en-US"/>
        </a:p>
      </dgm:t>
    </dgm:pt>
    <dgm:pt modelId="{8715E144-7115-4150-85C4-8E72605D655B}" type="parTrans" cxnId="{48AA6152-B796-47A3-9B1E-FC4ABB8C9997}">
      <dgm:prSet/>
      <dgm:spPr/>
      <dgm:t>
        <a:bodyPr/>
        <a:lstStyle/>
        <a:p>
          <a:endParaRPr lang="en-US"/>
        </a:p>
      </dgm:t>
    </dgm:pt>
    <dgm:pt modelId="{14E3560F-28C9-4138-9F53-18A6F832E072}" type="sibTrans" cxnId="{48AA6152-B796-47A3-9B1E-FC4ABB8C9997}">
      <dgm:prSet/>
      <dgm:spPr/>
      <dgm:t>
        <a:bodyPr/>
        <a:lstStyle/>
        <a:p>
          <a:endParaRPr lang="en-US"/>
        </a:p>
      </dgm:t>
    </dgm:pt>
    <dgm:pt modelId="{983E3813-992C-43A1-95B0-580CAA7EC8F9}" type="pres">
      <dgm:prSet presAssocID="{C1BA2F0A-6E98-4BBC-B309-940525608C0A}" presName="cycle" presStyleCnt="0">
        <dgm:presLayoutVars>
          <dgm:dir/>
          <dgm:resizeHandles val="exact"/>
        </dgm:presLayoutVars>
      </dgm:prSet>
      <dgm:spPr/>
    </dgm:pt>
    <dgm:pt modelId="{22D6D0F0-201A-4657-AF5C-9BCEF1913DBA}" type="pres">
      <dgm:prSet presAssocID="{C132D9A3-FF96-4D88-9901-D7848EAEE28B}" presName="dummy" presStyleCnt="0"/>
      <dgm:spPr/>
    </dgm:pt>
    <dgm:pt modelId="{B015F56A-0AED-495D-BB21-AD9C076DD243}" type="pres">
      <dgm:prSet presAssocID="{C132D9A3-FF96-4D88-9901-D7848EAEE28B}" presName="node" presStyleLbl="revTx" presStyleIdx="0" presStyleCnt="4">
        <dgm:presLayoutVars>
          <dgm:bulletEnabled val="1"/>
        </dgm:presLayoutVars>
      </dgm:prSet>
      <dgm:spPr/>
    </dgm:pt>
    <dgm:pt modelId="{F8356DA6-DD18-4538-BAE9-C6FBC2330C0D}" type="pres">
      <dgm:prSet presAssocID="{93E522DB-EFE9-4888-BBAE-2CA0CF6FFB9B}" presName="sibTrans" presStyleLbl="node1" presStyleIdx="0" presStyleCnt="4"/>
      <dgm:spPr/>
    </dgm:pt>
    <dgm:pt modelId="{1F72C2C4-27C4-44E2-B960-DE748C0CAA8C}" type="pres">
      <dgm:prSet presAssocID="{109BFF0F-6BDD-4D5B-A7C3-EE9F4056DE9D}" presName="dummy" presStyleCnt="0"/>
      <dgm:spPr/>
    </dgm:pt>
    <dgm:pt modelId="{4FB3765C-597F-4B96-8D38-7CE3AD91B1EA}" type="pres">
      <dgm:prSet presAssocID="{109BFF0F-6BDD-4D5B-A7C3-EE9F4056DE9D}" presName="node" presStyleLbl="revTx" presStyleIdx="1" presStyleCnt="4">
        <dgm:presLayoutVars>
          <dgm:bulletEnabled val="1"/>
        </dgm:presLayoutVars>
      </dgm:prSet>
      <dgm:spPr/>
    </dgm:pt>
    <dgm:pt modelId="{5BE95838-E2C6-4B19-9097-69B3585B9517}" type="pres">
      <dgm:prSet presAssocID="{52FE991F-3415-44D7-8491-096233918EEB}" presName="sibTrans" presStyleLbl="node1" presStyleIdx="1" presStyleCnt="4"/>
      <dgm:spPr/>
    </dgm:pt>
    <dgm:pt modelId="{61644BCF-4C1D-4818-A8D2-ADF29BFED025}" type="pres">
      <dgm:prSet presAssocID="{2129EC3E-FB05-4627-AD39-925E9300F5EA}" presName="dummy" presStyleCnt="0"/>
      <dgm:spPr/>
    </dgm:pt>
    <dgm:pt modelId="{3D515583-012D-4E34-9E55-B4EBBC062C4E}" type="pres">
      <dgm:prSet presAssocID="{2129EC3E-FB05-4627-AD39-925E9300F5EA}" presName="node" presStyleLbl="revTx" presStyleIdx="2" presStyleCnt="4">
        <dgm:presLayoutVars>
          <dgm:bulletEnabled val="1"/>
        </dgm:presLayoutVars>
      </dgm:prSet>
      <dgm:spPr/>
    </dgm:pt>
    <dgm:pt modelId="{D109DF73-261A-4294-83E3-E2516D32E57B}" type="pres">
      <dgm:prSet presAssocID="{88D7B24B-A477-4441-9273-036BF13681F4}" presName="sibTrans" presStyleLbl="node1" presStyleIdx="2" presStyleCnt="4"/>
      <dgm:spPr/>
    </dgm:pt>
    <dgm:pt modelId="{65BED3F7-DFFF-49D3-B3D5-502976DFB537}" type="pres">
      <dgm:prSet presAssocID="{796D7842-7BBB-4FD8-8F04-86BFF0740833}" presName="dummy" presStyleCnt="0"/>
      <dgm:spPr/>
    </dgm:pt>
    <dgm:pt modelId="{A7BD8613-C9C9-4DBC-8514-BEAD5A2C5A6F}" type="pres">
      <dgm:prSet presAssocID="{796D7842-7BBB-4FD8-8F04-86BFF0740833}" presName="node" presStyleLbl="revTx" presStyleIdx="3" presStyleCnt="4">
        <dgm:presLayoutVars>
          <dgm:bulletEnabled val="1"/>
        </dgm:presLayoutVars>
      </dgm:prSet>
      <dgm:spPr/>
    </dgm:pt>
    <dgm:pt modelId="{740AF3A5-7695-4058-A05A-01FCFFD89DD8}" type="pres">
      <dgm:prSet presAssocID="{14E3560F-28C9-4138-9F53-18A6F832E072}" presName="sibTrans" presStyleLbl="node1" presStyleIdx="3" presStyleCnt="4"/>
      <dgm:spPr/>
    </dgm:pt>
  </dgm:ptLst>
  <dgm:cxnLst>
    <dgm:cxn modelId="{ECD40409-D14C-4F4B-8685-A3424BD458BF}" type="presOf" srcId="{C132D9A3-FF96-4D88-9901-D7848EAEE28B}" destId="{B015F56A-0AED-495D-BB21-AD9C076DD243}" srcOrd="0" destOrd="0" presId="urn:microsoft.com/office/officeart/2005/8/layout/cycle1"/>
    <dgm:cxn modelId="{6D530217-3B7B-48ED-8DAD-90B6AF6C7678}" type="presOf" srcId="{14E3560F-28C9-4138-9F53-18A6F832E072}" destId="{740AF3A5-7695-4058-A05A-01FCFFD89DD8}" srcOrd="0" destOrd="0" presId="urn:microsoft.com/office/officeart/2005/8/layout/cycle1"/>
    <dgm:cxn modelId="{B138A419-6C27-482B-A21C-51D9C69FBF0F}" type="presOf" srcId="{93E522DB-EFE9-4888-BBAE-2CA0CF6FFB9B}" destId="{F8356DA6-DD18-4538-BAE9-C6FBC2330C0D}" srcOrd="0" destOrd="0" presId="urn:microsoft.com/office/officeart/2005/8/layout/cycle1"/>
    <dgm:cxn modelId="{48AA6152-B796-47A3-9B1E-FC4ABB8C9997}" srcId="{C1BA2F0A-6E98-4BBC-B309-940525608C0A}" destId="{796D7842-7BBB-4FD8-8F04-86BFF0740833}" srcOrd="3" destOrd="0" parTransId="{8715E144-7115-4150-85C4-8E72605D655B}" sibTransId="{14E3560F-28C9-4138-9F53-18A6F832E072}"/>
    <dgm:cxn modelId="{58F44357-4EB8-4B8E-9FD7-34126F9BDEA7}" srcId="{C1BA2F0A-6E98-4BBC-B309-940525608C0A}" destId="{C132D9A3-FF96-4D88-9901-D7848EAEE28B}" srcOrd="0" destOrd="0" parTransId="{D2A5D58D-CFA5-4A16-BE07-ACEA16E27B49}" sibTransId="{93E522DB-EFE9-4888-BBAE-2CA0CF6FFB9B}"/>
    <dgm:cxn modelId="{F7323280-8119-47DB-8F65-D2BFC555E05B}" type="presOf" srcId="{88D7B24B-A477-4441-9273-036BF13681F4}" destId="{D109DF73-261A-4294-83E3-E2516D32E57B}" srcOrd="0" destOrd="0" presId="urn:microsoft.com/office/officeart/2005/8/layout/cycle1"/>
    <dgm:cxn modelId="{E68CBE82-86DC-4874-9B72-72F0064C3906}" type="presOf" srcId="{796D7842-7BBB-4FD8-8F04-86BFF0740833}" destId="{A7BD8613-C9C9-4DBC-8514-BEAD5A2C5A6F}" srcOrd="0" destOrd="0" presId="urn:microsoft.com/office/officeart/2005/8/layout/cycle1"/>
    <dgm:cxn modelId="{BECA4389-B0A5-4D88-A7B4-9528CA916FC4}" type="presOf" srcId="{2129EC3E-FB05-4627-AD39-925E9300F5EA}" destId="{3D515583-012D-4E34-9E55-B4EBBC062C4E}" srcOrd="0" destOrd="0" presId="urn:microsoft.com/office/officeart/2005/8/layout/cycle1"/>
    <dgm:cxn modelId="{89B08F9A-4574-4C18-9DD9-82ECA8720B4E}" type="presOf" srcId="{109BFF0F-6BDD-4D5B-A7C3-EE9F4056DE9D}" destId="{4FB3765C-597F-4B96-8D38-7CE3AD91B1EA}" srcOrd="0" destOrd="0" presId="urn:microsoft.com/office/officeart/2005/8/layout/cycle1"/>
    <dgm:cxn modelId="{937D79AB-391F-4FD9-B199-752DAB6551A9}" type="presOf" srcId="{C1BA2F0A-6E98-4BBC-B309-940525608C0A}" destId="{983E3813-992C-43A1-95B0-580CAA7EC8F9}" srcOrd="0" destOrd="0" presId="urn:microsoft.com/office/officeart/2005/8/layout/cycle1"/>
    <dgm:cxn modelId="{AAFB0DCB-1D1B-496C-AC25-CB6724D75186}" srcId="{C1BA2F0A-6E98-4BBC-B309-940525608C0A}" destId="{2129EC3E-FB05-4627-AD39-925E9300F5EA}" srcOrd="2" destOrd="0" parTransId="{AE560196-98BB-45FD-A52B-58025357F7AC}" sibTransId="{88D7B24B-A477-4441-9273-036BF13681F4}"/>
    <dgm:cxn modelId="{DD4111DE-044C-4D5E-8A3F-965D68A58B37}" type="presOf" srcId="{52FE991F-3415-44D7-8491-096233918EEB}" destId="{5BE95838-E2C6-4B19-9097-69B3585B9517}" srcOrd="0" destOrd="0" presId="urn:microsoft.com/office/officeart/2005/8/layout/cycle1"/>
    <dgm:cxn modelId="{AC105DE3-BA69-451B-A8F2-900C7F0E0F33}" srcId="{C1BA2F0A-6E98-4BBC-B309-940525608C0A}" destId="{109BFF0F-6BDD-4D5B-A7C3-EE9F4056DE9D}" srcOrd="1" destOrd="0" parTransId="{1180423C-0BCA-43A8-AF88-A04255B1E3E6}" sibTransId="{52FE991F-3415-44D7-8491-096233918EEB}"/>
    <dgm:cxn modelId="{427DE850-6742-4627-804C-E6B0703D970C}" type="presParOf" srcId="{983E3813-992C-43A1-95B0-580CAA7EC8F9}" destId="{22D6D0F0-201A-4657-AF5C-9BCEF1913DBA}" srcOrd="0" destOrd="0" presId="urn:microsoft.com/office/officeart/2005/8/layout/cycle1"/>
    <dgm:cxn modelId="{E65D0061-46CC-4BA0-A4E4-0E11524540BF}" type="presParOf" srcId="{983E3813-992C-43A1-95B0-580CAA7EC8F9}" destId="{B015F56A-0AED-495D-BB21-AD9C076DD243}" srcOrd="1" destOrd="0" presId="urn:microsoft.com/office/officeart/2005/8/layout/cycle1"/>
    <dgm:cxn modelId="{3E8727E7-B155-469A-8CB2-EC2971ADCB74}" type="presParOf" srcId="{983E3813-992C-43A1-95B0-580CAA7EC8F9}" destId="{F8356DA6-DD18-4538-BAE9-C6FBC2330C0D}" srcOrd="2" destOrd="0" presId="urn:microsoft.com/office/officeart/2005/8/layout/cycle1"/>
    <dgm:cxn modelId="{461A5A00-8F6B-4C48-96DF-3644ABD1EC07}" type="presParOf" srcId="{983E3813-992C-43A1-95B0-580CAA7EC8F9}" destId="{1F72C2C4-27C4-44E2-B960-DE748C0CAA8C}" srcOrd="3" destOrd="0" presId="urn:microsoft.com/office/officeart/2005/8/layout/cycle1"/>
    <dgm:cxn modelId="{EEB081D7-14B4-4542-855C-56297BE4E3C9}" type="presParOf" srcId="{983E3813-992C-43A1-95B0-580CAA7EC8F9}" destId="{4FB3765C-597F-4B96-8D38-7CE3AD91B1EA}" srcOrd="4" destOrd="0" presId="urn:microsoft.com/office/officeart/2005/8/layout/cycle1"/>
    <dgm:cxn modelId="{FA94AF60-3368-4B9F-8649-C51DD09F1B47}" type="presParOf" srcId="{983E3813-992C-43A1-95B0-580CAA7EC8F9}" destId="{5BE95838-E2C6-4B19-9097-69B3585B9517}" srcOrd="5" destOrd="0" presId="urn:microsoft.com/office/officeart/2005/8/layout/cycle1"/>
    <dgm:cxn modelId="{695C318B-A42E-4AD7-9528-E9F20A76E801}" type="presParOf" srcId="{983E3813-992C-43A1-95B0-580CAA7EC8F9}" destId="{61644BCF-4C1D-4818-A8D2-ADF29BFED025}" srcOrd="6" destOrd="0" presId="urn:microsoft.com/office/officeart/2005/8/layout/cycle1"/>
    <dgm:cxn modelId="{D995B565-AD6F-4EAA-8187-789D034B9B50}" type="presParOf" srcId="{983E3813-992C-43A1-95B0-580CAA7EC8F9}" destId="{3D515583-012D-4E34-9E55-B4EBBC062C4E}" srcOrd="7" destOrd="0" presId="urn:microsoft.com/office/officeart/2005/8/layout/cycle1"/>
    <dgm:cxn modelId="{F4D73FD0-638B-4514-A987-57DE42C6BCCE}" type="presParOf" srcId="{983E3813-992C-43A1-95B0-580CAA7EC8F9}" destId="{D109DF73-261A-4294-83E3-E2516D32E57B}" srcOrd="8" destOrd="0" presId="urn:microsoft.com/office/officeart/2005/8/layout/cycle1"/>
    <dgm:cxn modelId="{03094CEB-F7EA-4139-B686-2E9BAE8A18C4}" type="presParOf" srcId="{983E3813-992C-43A1-95B0-580CAA7EC8F9}" destId="{65BED3F7-DFFF-49D3-B3D5-502976DFB537}" srcOrd="9" destOrd="0" presId="urn:microsoft.com/office/officeart/2005/8/layout/cycle1"/>
    <dgm:cxn modelId="{0BC73233-0543-435D-8807-02E6A85825CD}" type="presParOf" srcId="{983E3813-992C-43A1-95B0-580CAA7EC8F9}" destId="{A7BD8613-C9C9-4DBC-8514-BEAD5A2C5A6F}" srcOrd="10" destOrd="0" presId="urn:microsoft.com/office/officeart/2005/8/layout/cycle1"/>
    <dgm:cxn modelId="{466690F6-135E-452B-BB74-700F34EF6E0B}" type="presParOf" srcId="{983E3813-992C-43A1-95B0-580CAA7EC8F9}" destId="{740AF3A5-7695-4058-A05A-01FCFFD89DD8}" srcOrd="11" destOrd="0" presId="urn:microsoft.com/office/officeart/2005/8/layout/cycle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1C772FA1-8355-42DE-B4DE-D391033FF1C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518B2D4-2E9D-42B6-A333-A6391CD8F359}">
      <dgm:prSet/>
      <dgm:spPr/>
      <dgm:t>
        <a:bodyPr/>
        <a:lstStyle/>
        <a:p>
          <a:r>
            <a:rPr lang="uk-UA" b="1" i="1"/>
            <a:t>Мета завдання: </a:t>
          </a:r>
          <a:r>
            <a:rPr lang="uk-UA"/>
            <a:t>Відпрацювати навички визначення правильного формулювання рекомендацій та показників моніторингу їх виконання</a:t>
          </a:r>
          <a:r>
            <a:rPr lang="x-none"/>
            <a:t> </a:t>
          </a:r>
          <a:endParaRPr lang="en-US"/>
        </a:p>
      </dgm:t>
    </dgm:pt>
    <dgm:pt modelId="{DDACB7E8-CB03-4579-A5DA-2136F5261853}" type="parTrans" cxnId="{3633F9FC-25D6-4DED-8958-A844F8EE0D21}">
      <dgm:prSet/>
      <dgm:spPr/>
      <dgm:t>
        <a:bodyPr/>
        <a:lstStyle/>
        <a:p>
          <a:endParaRPr lang="en-US"/>
        </a:p>
      </dgm:t>
    </dgm:pt>
    <dgm:pt modelId="{DCB04554-8A47-42EE-B8A3-469218CEBA6F}" type="sibTrans" cxnId="{3633F9FC-25D6-4DED-8958-A844F8EE0D21}">
      <dgm:prSet/>
      <dgm:spPr/>
      <dgm:t>
        <a:bodyPr/>
        <a:lstStyle/>
        <a:p>
          <a:endParaRPr lang="en-US"/>
        </a:p>
      </dgm:t>
    </dgm:pt>
    <dgm:pt modelId="{FB881FBE-DA3E-45BE-BE78-A3480C92041F}">
      <dgm:prSet/>
      <dgm:spPr/>
      <dgm:t>
        <a:bodyPr/>
        <a:lstStyle/>
        <a:p>
          <a:r>
            <a:rPr lang="uk-UA" b="1" i="1"/>
            <a:t>Тривалість виконання:</a:t>
          </a:r>
          <a:r>
            <a:rPr lang="uk-UA" i="1"/>
            <a:t> </a:t>
          </a:r>
          <a:r>
            <a:rPr lang="uk-UA"/>
            <a:t>20 хвилин</a:t>
          </a:r>
          <a:endParaRPr lang="en-US"/>
        </a:p>
      </dgm:t>
    </dgm:pt>
    <dgm:pt modelId="{47861C46-31FB-4511-92B7-4C4557A92272}" type="parTrans" cxnId="{CA58E871-A499-48E9-BBF6-DFAC651A7B77}">
      <dgm:prSet/>
      <dgm:spPr/>
      <dgm:t>
        <a:bodyPr/>
        <a:lstStyle/>
        <a:p>
          <a:endParaRPr lang="en-US"/>
        </a:p>
      </dgm:t>
    </dgm:pt>
    <dgm:pt modelId="{B466393A-AB1E-46B2-AAA9-CA9D3852358B}" type="sibTrans" cxnId="{CA58E871-A499-48E9-BBF6-DFAC651A7B77}">
      <dgm:prSet/>
      <dgm:spPr/>
      <dgm:t>
        <a:bodyPr/>
        <a:lstStyle/>
        <a:p>
          <a:endParaRPr lang="en-US"/>
        </a:p>
      </dgm:t>
    </dgm:pt>
    <dgm:pt modelId="{554102C6-CBEF-486D-8896-25B5BA5D1B2D}" type="pres">
      <dgm:prSet presAssocID="{1C772FA1-8355-42DE-B4DE-D391033FF1CE}" presName="linear" presStyleCnt="0">
        <dgm:presLayoutVars>
          <dgm:animLvl val="lvl"/>
          <dgm:resizeHandles val="exact"/>
        </dgm:presLayoutVars>
      </dgm:prSet>
      <dgm:spPr/>
    </dgm:pt>
    <dgm:pt modelId="{AD2A3524-A3AD-497C-B7CB-5B099774740C}" type="pres">
      <dgm:prSet presAssocID="{B518B2D4-2E9D-42B6-A333-A6391CD8F359}" presName="parentText" presStyleLbl="node1" presStyleIdx="0" presStyleCnt="2">
        <dgm:presLayoutVars>
          <dgm:chMax val="0"/>
          <dgm:bulletEnabled val="1"/>
        </dgm:presLayoutVars>
      </dgm:prSet>
      <dgm:spPr/>
    </dgm:pt>
    <dgm:pt modelId="{21418026-264F-4C3C-802D-774162866563}" type="pres">
      <dgm:prSet presAssocID="{DCB04554-8A47-42EE-B8A3-469218CEBA6F}" presName="spacer" presStyleCnt="0"/>
      <dgm:spPr/>
    </dgm:pt>
    <dgm:pt modelId="{B550D211-2465-4313-BB43-16D8CC9F47A8}" type="pres">
      <dgm:prSet presAssocID="{FB881FBE-DA3E-45BE-BE78-A3480C92041F}" presName="parentText" presStyleLbl="node1" presStyleIdx="1" presStyleCnt="2">
        <dgm:presLayoutVars>
          <dgm:chMax val="0"/>
          <dgm:bulletEnabled val="1"/>
        </dgm:presLayoutVars>
      </dgm:prSet>
      <dgm:spPr/>
    </dgm:pt>
  </dgm:ptLst>
  <dgm:cxnLst>
    <dgm:cxn modelId="{02CAA83D-5E6D-46C3-91BB-F2CBAE5A211B}" type="presOf" srcId="{1C772FA1-8355-42DE-B4DE-D391033FF1CE}" destId="{554102C6-CBEF-486D-8896-25B5BA5D1B2D}" srcOrd="0" destOrd="0" presId="urn:microsoft.com/office/officeart/2005/8/layout/vList2"/>
    <dgm:cxn modelId="{CA58E871-A499-48E9-BBF6-DFAC651A7B77}" srcId="{1C772FA1-8355-42DE-B4DE-D391033FF1CE}" destId="{FB881FBE-DA3E-45BE-BE78-A3480C92041F}" srcOrd="1" destOrd="0" parTransId="{47861C46-31FB-4511-92B7-4C4557A92272}" sibTransId="{B466393A-AB1E-46B2-AAA9-CA9D3852358B}"/>
    <dgm:cxn modelId="{759B90A3-5448-4684-8E03-4942CAF8E73E}" type="presOf" srcId="{FB881FBE-DA3E-45BE-BE78-A3480C92041F}" destId="{B550D211-2465-4313-BB43-16D8CC9F47A8}" srcOrd="0" destOrd="0" presId="urn:microsoft.com/office/officeart/2005/8/layout/vList2"/>
    <dgm:cxn modelId="{EBF401E8-8040-4D48-AFD2-BC173B9AA17D}" type="presOf" srcId="{B518B2D4-2E9D-42B6-A333-A6391CD8F359}" destId="{AD2A3524-A3AD-497C-B7CB-5B099774740C}" srcOrd="0" destOrd="0" presId="urn:microsoft.com/office/officeart/2005/8/layout/vList2"/>
    <dgm:cxn modelId="{3633F9FC-25D6-4DED-8958-A844F8EE0D21}" srcId="{1C772FA1-8355-42DE-B4DE-D391033FF1CE}" destId="{B518B2D4-2E9D-42B6-A333-A6391CD8F359}" srcOrd="0" destOrd="0" parTransId="{DDACB7E8-CB03-4579-A5DA-2136F5261853}" sibTransId="{DCB04554-8A47-42EE-B8A3-469218CEBA6F}"/>
    <dgm:cxn modelId="{85A0E1BF-6C68-4A9A-AA75-2D3F0CBC0638}" type="presParOf" srcId="{554102C6-CBEF-486D-8896-25B5BA5D1B2D}" destId="{AD2A3524-A3AD-497C-B7CB-5B099774740C}" srcOrd="0" destOrd="0" presId="urn:microsoft.com/office/officeart/2005/8/layout/vList2"/>
    <dgm:cxn modelId="{35345E30-A703-4E9D-825A-3B7DD684FF4B}" type="presParOf" srcId="{554102C6-CBEF-486D-8896-25B5BA5D1B2D}" destId="{21418026-264F-4C3C-802D-774162866563}" srcOrd="1" destOrd="0" presId="urn:microsoft.com/office/officeart/2005/8/layout/vList2"/>
    <dgm:cxn modelId="{58F23782-1036-40CF-BDC2-E9C213393936}" type="presParOf" srcId="{554102C6-CBEF-486D-8896-25B5BA5D1B2D}" destId="{B550D211-2465-4313-BB43-16D8CC9F47A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65AA2D4A-F16C-4788-847E-B664921495D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65B8F90-D474-479A-96E6-403181E83599}">
      <dgm:prSet/>
      <dgm:spPr/>
      <dgm:t>
        <a:bodyPr/>
        <a:lstStyle/>
        <a:p>
          <a:r>
            <a:rPr lang="uk-UA"/>
            <a:t>Статистична інформація, зокрема, включає такі дані: </a:t>
          </a:r>
          <a:endParaRPr lang="en-US"/>
        </a:p>
      </dgm:t>
    </dgm:pt>
    <dgm:pt modelId="{C9B06399-066B-42B7-9C26-5555BB86AA36}" type="parTrans" cxnId="{40EFD16D-A980-4A72-A6BA-6EB0FE7A3381}">
      <dgm:prSet/>
      <dgm:spPr/>
      <dgm:t>
        <a:bodyPr/>
        <a:lstStyle/>
        <a:p>
          <a:endParaRPr lang="en-US"/>
        </a:p>
      </dgm:t>
    </dgm:pt>
    <dgm:pt modelId="{6432F57E-902C-4E43-81C3-0CA355521EE9}" type="sibTrans" cxnId="{40EFD16D-A980-4A72-A6BA-6EB0FE7A3381}">
      <dgm:prSet/>
      <dgm:spPr/>
      <dgm:t>
        <a:bodyPr/>
        <a:lstStyle/>
        <a:p>
          <a:endParaRPr lang="en-US"/>
        </a:p>
      </dgm:t>
    </dgm:pt>
    <dgm:pt modelId="{DC923B7A-2A21-4DA4-8FFE-12A39EB9117D}">
      <dgm:prSet/>
      <dgm:spPr/>
      <dgm:t>
        <a:bodyPr/>
        <a:lstStyle/>
        <a:p>
          <a:r>
            <a:rPr lang="uk-UA" b="1" i="1"/>
            <a:t>кількість здійснених аудитів </a:t>
          </a:r>
          <a:r>
            <a:rPr lang="uk-UA"/>
            <a:t>у розрізі: відповідальних членів, структурних підрозділів (департаментів), відповідальних за здійснення аудиту, галузевої приналежності об’єктів контролю;</a:t>
          </a:r>
          <a:endParaRPr lang="en-US"/>
        </a:p>
      </dgm:t>
    </dgm:pt>
    <dgm:pt modelId="{019EF750-2C88-4E74-9CEC-476B43C1ACF1}" type="parTrans" cxnId="{BB2F0147-6D94-46D7-A19C-4682240BB184}">
      <dgm:prSet/>
      <dgm:spPr/>
      <dgm:t>
        <a:bodyPr/>
        <a:lstStyle/>
        <a:p>
          <a:endParaRPr lang="en-US"/>
        </a:p>
      </dgm:t>
    </dgm:pt>
    <dgm:pt modelId="{C651BBF4-56A2-4921-BD11-1473A5517DF4}" type="sibTrans" cxnId="{BB2F0147-6D94-46D7-A19C-4682240BB184}">
      <dgm:prSet/>
      <dgm:spPr/>
      <dgm:t>
        <a:bodyPr/>
        <a:lstStyle/>
        <a:p>
          <a:endParaRPr lang="en-US"/>
        </a:p>
      </dgm:t>
    </dgm:pt>
    <dgm:pt modelId="{7BD3C001-055B-4DB9-BFF2-C775BB272D1B}">
      <dgm:prSet/>
      <dgm:spPr/>
      <dgm:t>
        <a:bodyPr/>
        <a:lstStyle/>
        <a:p>
          <a:r>
            <a:rPr lang="uk-UA" b="1" i="1"/>
            <a:t>кількості та частки розроблених рекомендацій</a:t>
          </a:r>
          <a:r>
            <a:rPr lang="uk-UA"/>
            <a:t>, в тому числі: нерозпочатих, розпочатих, виконаних, закритих. </a:t>
          </a:r>
          <a:endParaRPr lang="en-US"/>
        </a:p>
      </dgm:t>
    </dgm:pt>
    <dgm:pt modelId="{55A4186D-C7FB-4AD3-8EA0-AB974F7307DD}" type="parTrans" cxnId="{B0215805-ABC9-4985-8463-0B4F272A9D9F}">
      <dgm:prSet/>
      <dgm:spPr/>
      <dgm:t>
        <a:bodyPr/>
        <a:lstStyle/>
        <a:p>
          <a:endParaRPr lang="en-US"/>
        </a:p>
      </dgm:t>
    </dgm:pt>
    <dgm:pt modelId="{3CB07AAF-4FA9-49B1-8730-42A2804F8144}" type="sibTrans" cxnId="{B0215805-ABC9-4985-8463-0B4F272A9D9F}">
      <dgm:prSet/>
      <dgm:spPr/>
      <dgm:t>
        <a:bodyPr/>
        <a:lstStyle/>
        <a:p>
          <a:endParaRPr lang="en-US"/>
        </a:p>
      </dgm:t>
    </dgm:pt>
    <dgm:pt modelId="{D27FB039-A57A-4F02-8686-D3E4322231AE}" type="pres">
      <dgm:prSet presAssocID="{65AA2D4A-F16C-4788-847E-B664921495D3}" presName="linear" presStyleCnt="0">
        <dgm:presLayoutVars>
          <dgm:animLvl val="lvl"/>
          <dgm:resizeHandles val="exact"/>
        </dgm:presLayoutVars>
      </dgm:prSet>
      <dgm:spPr/>
    </dgm:pt>
    <dgm:pt modelId="{A28CBDF8-620D-433D-B60A-F6F75E89E80D}" type="pres">
      <dgm:prSet presAssocID="{565B8F90-D474-479A-96E6-403181E83599}" presName="parentText" presStyleLbl="node1" presStyleIdx="0" presStyleCnt="1">
        <dgm:presLayoutVars>
          <dgm:chMax val="0"/>
          <dgm:bulletEnabled val="1"/>
        </dgm:presLayoutVars>
      </dgm:prSet>
      <dgm:spPr/>
    </dgm:pt>
    <dgm:pt modelId="{998261D0-7325-492D-BBA1-AE245ECAA32A}" type="pres">
      <dgm:prSet presAssocID="{565B8F90-D474-479A-96E6-403181E83599}" presName="childText" presStyleLbl="revTx" presStyleIdx="0" presStyleCnt="1">
        <dgm:presLayoutVars>
          <dgm:bulletEnabled val="1"/>
        </dgm:presLayoutVars>
      </dgm:prSet>
      <dgm:spPr/>
    </dgm:pt>
  </dgm:ptLst>
  <dgm:cxnLst>
    <dgm:cxn modelId="{B601C304-9754-4F22-811B-1A8B4EDA206B}" type="presOf" srcId="{DC923B7A-2A21-4DA4-8FFE-12A39EB9117D}" destId="{998261D0-7325-492D-BBA1-AE245ECAA32A}" srcOrd="0" destOrd="0" presId="urn:microsoft.com/office/officeart/2005/8/layout/vList2"/>
    <dgm:cxn modelId="{B0215805-ABC9-4985-8463-0B4F272A9D9F}" srcId="{565B8F90-D474-479A-96E6-403181E83599}" destId="{7BD3C001-055B-4DB9-BFF2-C775BB272D1B}" srcOrd="1" destOrd="0" parTransId="{55A4186D-C7FB-4AD3-8EA0-AB974F7307DD}" sibTransId="{3CB07AAF-4FA9-49B1-8730-42A2804F8144}"/>
    <dgm:cxn modelId="{9548E85E-2D39-482A-96E7-DE0C24FA71BD}" type="presOf" srcId="{565B8F90-D474-479A-96E6-403181E83599}" destId="{A28CBDF8-620D-433D-B60A-F6F75E89E80D}" srcOrd="0" destOrd="0" presId="urn:microsoft.com/office/officeart/2005/8/layout/vList2"/>
    <dgm:cxn modelId="{BB2F0147-6D94-46D7-A19C-4682240BB184}" srcId="{565B8F90-D474-479A-96E6-403181E83599}" destId="{DC923B7A-2A21-4DA4-8FFE-12A39EB9117D}" srcOrd="0" destOrd="0" parTransId="{019EF750-2C88-4E74-9CEC-476B43C1ACF1}" sibTransId="{C651BBF4-56A2-4921-BD11-1473A5517DF4}"/>
    <dgm:cxn modelId="{40EFD16D-A980-4A72-A6BA-6EB0FE7A3381}" srcId="{65AA2D4A-F16C-4788-847E-B664921495D3}" destId="{565B8F90-D474-479A-96E6-403181E83599}" srcOrd="0" destOrd="0" parTransId="{C9B06399-066B-42B7-9C26-5555BB86AA36}" sibTransId="{6432F57E-902C-4E43-81C3-0CA355521EE9}"/>
    <dgm:cxn modelId="{B152AD9E-B3FA-4E73-843D-B982341B839A}" type="presOf" srcId="{7BD3C001-055B-4DB9-BFF2-C775BB272D1B}" destId="{998261D0-7325-492D-BBA1-AE245ECAA32A}" srcOrd="0" destOrd="1" presId="urn:microsoft.com/office/officeart/2005/8/layout/vList2"/>
    <dgm:cxn modelId="{7E54F8BA-B05B-47A5-98DF-2C418A80977A}" type="presOf" srcId="{65AA2D4A-F16C-4788-847E-B664921495D3}" destId="{D27FB039-A57A-4F02-8686-D3E4322231AE}" srcOrd="0" destOrd="0" presId="urn:microsoft.com/office/officeart/2005/8/layout/vList2"/>
    <dgm:cxn modelId="{92D87142-8CBD-4B29-9D7A-15F0C38EF536}" type="presParOf" srcId="{D27FB039-A57A-4F02-8686-D3E4322231AE}" destId="{A28CBDF8-620D-433D-B60A-F6F75E89E80D}" srcOrd="0" destOrd="0" presId="urn:microsoft.com/office/officeart/2005/8/layout/vList2"/>
    <dgm:cxn modelId="{7793E0F2-5E77-4F41-B416-AD8B2D20CD0A}" type="presParOf" srcId="{D27FB039-A57A-4F02-8686-D3E4322231AE}" destId="{998261D0-7325-492D-BBA1-AE245ECAA32A}"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D5F1CC65-F43D-4F6D-BA6E-CF08A6C72AE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9365657-8945-4B74-877E-D7091AF2618D}">
      <dgm:prSet/>
      <dgm:spPr/>
      <dgm:t>
        <a:bodyPr/>
        <a:lstStyle/>
        <a:p>
          <a:r>
            <a:rPr lang="uk-UA" b="1"/>
            <a:t>Документування</a:t>
          </a:r>
          <a:r>
            <a:rPr lang="uk-UA"/>
            <a:t> є невід’ємною складовою усього процесу проведення аудиту діяльності. Мінімальні вимоги до аудиторської документації визначені </a:t>
          </a:r>
          <a:r>
            <a:rPr lang="uk-UA" b="1"/>
            <a:t>в описі процесу здійснення аудиту діяльності</a:t>
          </a:r>
          <a:r>
            <a:rPr lang="uk-UA"/>
            <a:t>.  </a:t>
          </a:r>
          <a:endParaRPr lang="en-US"/>
        </a:p>
      </dgm:t>
    </dgm:pt>
    <dgm:pt modelId="{B54E67FE-9CBE-4BD7-AF46-7296247434ED}" type="parTrans" cxnId="{BFC58CA0-B8C9-463C-8001-63DE5A8BEC03}">
      <dgm:prSet/>
      <dgm:spPr/>
      <dgm:t>
        <a:bodyPr/>
        <a:lstStyle/>
        <a:p>
          <a:endParaRPr lang="en-US"/>
        </a:p>
      </dgm:t>
    </dgm:pt>
    <dgm:pt modelId="{1D63357B-418F-4A3E-B730-0333A97ADE61}" type="sibTrans" cxnId="{BFC58CA0-B8C9-463C-8001-63DE5A8BEC03}">
      <dgm:prSet/>
      <dgm:spPr/>
      <dgm:t>
        <a:bodyPr/>
        <a:lstStyle/>
        <a:p>
          <a:endParaRPr lang="en-US"/>
        </a:p>
      </dgm:t>
    </dgm:pt>
    <dgm:pt modelId="{E77EBCEA-6FBC-4684-8DCB-99A0F513B18A}" type="pres">
      <dgm:prSet presAssocID="{D5F1CC65-F43D-4F6D-BA6E-CF08A6C72AED}" presName="linear" presStyleCnt="0">
        <dgm:presLayoutVars>
          <dgm:animLvl val="lvl"/>
          <dgm:resizeHandles val="exact"/>
        </dgm:presLayoutVars>
      </dgm:prSet>
      <dgm:spPr/>
    </dgm:pt>
    <dgm:pt modelId="{66473220-17BE-437D-8F79-39E51CF0C273}" type="pres">
      <dgm:prSet presAssocID="{C9365657-8945-4B74-877E-D7091AF2618D}" presName="parentText" presStyleLbl="node1" presStyleIdx="0" presStyleCnt="1">
        <dgm:presLayoutVars>
          <dgm:chMax val="0"/>
          <dgm:bulletEnabled val="1"/>
        </dgm:presLayoutVars>
      </dgm:prSet>
      <dgm:spPr/>
    </dgm:pt>
  </dgm:ptLst>
  <dgm:cxnLst>
    <dgm:cxn modelId="{575DFB2F-21DC-41DA-82CC-D22439640DCB}" type="presOf" srcId="{D5F1CC65-F43D-4F6D-BA6E-CF08A6C72AED}" destId="{E77EBCEA-6FBC-4684-8DCB-99A0F513B18A}" srcOrd="0" destOrd="0" presId="urn:microsoft.com/office/officeart/2005/8/layout/vList2"/>
    <dgm:cxn modelId="{2BD3FE81-82E0-4A2E-A005-E7CC18FCE7BA}" type="presOf" srcId="{C9365657-8945-4B74-877E-D7091AF2618D}" destId="{66473220-17BE-437D-8F79-39E51CF0C273}" srcOrd="0" destOrd="0" presId="urn:microsoft.com/office/officeart/2005/8/layout/vList2"/>
    <dgm:cxn modelId="{BFC58CA0-B8C9-463C-8001-63DE5A8BEC03}" srcId="{D5F1CC65-F43D-4F6D-BA6E-CF08A6C72AED}" destId="{C9365657-8945-4B74-877E-D7091AF2618D}" srcOrd="0" destOrd="0" parTransId="{B54E67FE-9CBE-4BD7-AF46-7296247434ED}" sibTransId="{1D63357B-418F-4A3E-B730-0333A97ADE61}"/>
    <dgm:cxn modelId="{CB9E9FA1-386D-40BC-8F21-7968BB5111BE}" type="presParOf" srcId="{E77EBCEA-6FBC-4684-8DCB-99A0F513B18A}" destId="{66473220-17BE-437D-8F79-39E51CF0C27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FC4FC2E0-33EF-4DB6-8FD5-E026F284433B}" type="doc">
      <dgm:prSet loTypeId="urn:microsoft.com/office/officeart/2005/8/layout/venn2" loCatId="relationship" qsTypeId="urn:microsoft.com/office/officeart/2005/8/quickstyle/3d5" qsCatId="3D" csTypeId="urn:microsoft.com/office/officeart/2005/8/colors/accent1_2" csCatId="accent1" phldr="1"/>
      <dgm:spPr/>
      <dgm:t>
        <a:bodyPr/>
        <a:lstStyle/>
        <a:p>
          <a:endParaRPr lang="uk-UA"/>
        </a:p>
      </dgm:t>
    </dgm:pt>
    <dgm:pt modelId="{5AABF45F-4CE3-4B2B-A864-66ABB68540E2}">
      <dgm:prSet phldrT="[Текст]" custT="1"/>
      <dgm:spPr/>
      <dgm:t>
        <a:bodyPr/>
        <a:lstStyle/>
        <a:p>
          <a:r>
            <a:rPr lang="uk-UA" sz="1600" b="1">
              <a:latin typeface="+mj-lt"/>
              <a:cs typeface="Times New Roman" panose="02020603050405020304" pitchFamily="18" charset="0"/>
            </a:rPr>
            <a:t>Аудиторський файл</a:t>
          </a:r>
          <a:endParaRPr lang="uk-UA" sz="1600" b="1" dirty="0">
            <a:latin typeface="+mj-lt"/>
            <a:cs typeface="Times New Roman" panose="02020603050405020304" pitchFamily="18" charset="0"/>
          </a:endParaRPr>
        </a:p>
      </dgm:t>
    </dgm:pt>
    <dgm:pt modelId="{B3D55AE1-E6D7-412C-B879-54C8C7258F0B}" type="parTrans" cxnId="{430C7891-CC59-4DEB-87E4-7A7AF4E378BF}">
      <dgm:prSet/>
      <dgm:spPr/>
      <dgm:t>
        <a:bodyPr/>
        <a:lstStyle/>
        <a:p>
          <a:endParaRPr lang="uk-UA"/>
        </a:p>
      </dgm:t>
    </dgm:pt>
    <dgm:pt modelId="{D6E4EEF7-04E8-48B7-8344-8CDBF1705730}" type="sibTrans" cxnId="{430C7891-CC59-4DEB-87E4-7A7AF4E378BF}">
      <dgm:prSet/>
      <dgm:spPr/>
      <dgm:t>
        <a:bodyPr/>
        <a:lstStyle/>
        <a:p>
          <a:endParaRPr lang="uk-UA"/>
        </a:p>
      </dgm:t>
    </dgm:pt>
    <dgm:pt modelId="{CEF6A777-383C-4061-A05E-18E26FD83802}">
      <dgm:prSet phldrT="[Текст]" custT="1"/>
      <dgm:spPr/>
      <dgm:t>
        <a:bodyPr/>
        <a:lstStyle/>
        <a:p>
          <a:r>
            <a:rPr lang="uk-UA" sz="1600" b="1">
              <a:latin typeface="+mj-lt"/>
              <a:cs typeface="Times New Roman" panose="02020603050405020304" pitchFamily="18" charset="0"/>
            </a:rPr>
            <a:t>Документація</a:t>
          </a:r>
          <a:endParaRPr lang="uk-UA" sz="1600" b="1" dirty="0">
            <a:latin typeface="+mj-lt"/>
            <a:cs typeface="Times New Roman" panose="02020603050405020304" pitchFamily="18" charset="0"/>
          </a:endParaRPr>
        </a:p>
      </dgm:t>
    </dgm:pt>
    <dgm:pt modelId="{45EB153A-2CD5-489F-9BE0-7B28C8F5997F}" type="parTrans" cxnId="{3A582A67-84D3-489C-92FE-A539C2D51A7E}">
      <dgm:prSet/>
      <dgm:spPr/>
      <dgm:t>
        <a:bodyPr/>
        <a:lstStyle/>
        <a:p>
          <a:endParaRPr lang="uk-UA"/>
        </a:p>
      </dgm:t>
    </dgm:pt>
    <dgm:pt modelId="{1BC86A35-2924-4A3D-A2B1-395C0E2D4C4C}" type="sibTrans" cxnId="{3A582A67-84D3-489C-92FE-A539C2D51A7E}">
      <dgm:prSet/>
      <dgm:spPr/>
      <dgm:t>
        <a:bodyPr/>
        <a:lstStyle/>
        <a:p>
          <a:endParaRPr lang="uk-UA"/>
        </a:p>
      </dgm:t>
    </dgm:pt>
    <dgm:pt modelId="{2575F814-7115-4173-833F-D61D2C4F65DF}">
      <dgm:prSet phldrT="[Текст]" custT="1"/>
      <dgm:spPr/>
      <dgm:t>
        <a:bodyPr/>
        <a:lstStyle/>
        <a:p>
          <a:r>
            <a:rPr lang="uk-UA" sz="2000" b="1">
              <a:latin typeface="+mj-lt"/>
              <a:cs typeface="Times New Roman" panose="02020603050405020304" pitchFamily="18" charset="0"/>
            </a:rPr>
            <a:t>Робочий документ</a:t>
          </a:r>
          <a:endParaRPr lang="uk-UA" sz="2000" b="1" dirty="0">
            <a:latin typeface="+mj-lt"/>
            <a:cs typeface="Times New Roman" panose="02020603050405020304" pitchFamily="18" charset="0"/>
          </a:endParaRPr>
        </a:p>
      </dgm:t>
    </dgm:pt>
    <dgm:pt modelId="{009286C7-12FC-47C2-85AD-B45212579967}" type="parTrans" cxnId="{94900CCC-3404-473A-A1A0-08A9F434913B}">
      <dgm:prSet/>
      <dgm:spPr/>
      <dgm:t>
        <a:bodyPr/>
        <a:lstStyle/>
        <a:p>
          <a:endParaRPr lang="uk-UA"/>
        </a:p>
      </dgm:t>
    </dgm:pt>
    <dgm:pt modelId="{BD64D511-828A-406B-AF82-1654450531DC}" type="sibTrans" cxnId="{94900CCC-3404-473A-A1A0-08A9F434913B}">
      <dgm:prSet/>
      <dgm:spPr/>
      <dgm:t>
        <a:bodyPr/>
        <a:lstStyle/>
        <a:p>
          <a:endParaRPr lang="uk-UA"/>
        </a:p>
      </dgm:t>
    </dgm:pt>
    <dgm:pt modelId="{5BB60B46-F7C9-4097-9FBD-65B5857748D4}" type="pres">
      <dgm:prSet presAssocID="{FC4FC2E0-33EF-4DB6-8FD5-E026F284433B}" presName="Name0" presStyleCnt="0">
        <dgm:presLayoutVars>
          <dgm:chMax val="7"/>
          <dgm:resizeHandles val="exact"/>
        </dgm:presLayoutVars>
      </dgm:prSet>
      <dgm:spPr/>
    </dgm:pt>
    <dgm:pt modelId="{9A760649-97C6-4AE1-AAC9-0ECDA9AF7748}" type="pres">
      <dgm:prSet presAssocID="{FC4FC2E0-33EF-4DB6-8FD5-E026F284433B}" presName="comp1" presStyleCnt="0"/>
      <dgm:spPr/>
    </dgm:pt>
    <dgm:pt modelId="{5E0A1FA2-06FB-46D7-9AF3-24CFFCEB85CB}" type="pres">
      <dgm:prSet presAssocID="{FC4FC2E0-33EF-4DB6-8FD5-E026F284433B}" presName="circle1" presStyleLbl="node1" presStyleIdx="0" presStyleCnt="3"/>
      <dgm:spPr/>
    </dgm:pt>
    <dgm:pt modelId="{03F594DD-3C89-460A-85AF-38C07E28EE39}" type="pres">
      <dgm:prSet presAssocID="{FC4FC2E0-33EF-4DB6-8FD5-E026F284433B}" presName="c1text" presStyleLbl="node1" presStyleIdx="0" presStyleCnt="3">
        <dgm:presLayoutVars>
          <dgm:bulletEnabled val="1"/>
        </dgm:presLayoutVars>
      </dgm:prSet>
      <dgm:spPr/>
    </dgm:pt>
    <dgm:pt modelId="{2AB2DC83-A6C5-4076-B0D4-BEA6FA48A1C1}" type="pres">
      <dgm:prSet presAssocID="{FC4FC2E0-33EF-4DB6-8FD5-E026F284433B}" presName="comp2" presStyleCnt="0"/>
      <dgm:spPr/>
    </dgm:pt>
    <dgm:pt modelId="{BFE2E1B7-98E8-4CFE-8996-4BB709259BB0}" type="pres">
      <dgm:prSet presAssocID="{FC4FC2E0-33EF-4DB6-8FD5-E026F284433B}" presName="circle2" presStyleLbl="node1" presStyleIdx="1" presStyleCnt="3" custLinFactNeighborX="852" custLinFactNeighborY="0"/>
      <dgm:spPr/>
    </dgm:pt>
    <dgm:pt modelId="{08C177C7-6C42-4AE1-95D7-A2A528D4C7F9}" type="pres">
      <dgm:prSet presAssocID="{FC4FC2E0-33EF-4DB6-8FD5-E026F284433B}" presName="c2text" presStyleLbl="node1" presStyleIdx="1" presStyleCnt="3">
        <dgm:presLayoutVars>
          <dgm:bulletEnabled val="1"/>
        </dgm:presLayoutVars>
      </dgm:prSet>
      <dgm:spPr/>
    </dgm:pt>
    <dgm:pt modelId="{435A3B2C-FDDD-4D0A-97B2-8BF08A197FB5}" type="pres">
      <dgm:prSet presAssocID="{FC4FC2E0-33EF-4DB6-8FD5-E026F284433B}" presName="comp3" presStyleCnt="0"/>
      <dgm:spPr/>
    </dgm:pt>
    <dgm:pt modelId="{29AA2CF4-BAA3-4410-ADF9-B9731DB039D2}" type="pres">
      <dgm:prSet presAssocID="{FC4FC2E0-33EF-4DB6-8FD5-E026F284433B}" presName="circle3" presStyleLbl="node1" presStyleIdx="2" presStyleCnt="3"/>
      <dgm:spPr/>
    </dgm:pt>
    <dgm:pt modelId="{31C1345B-E495-4262-A13B-C8061C3DFE1F}" type="pres">
      <dgm:prSet presAssocID="{FC4FC2E0-33EF-4DB6-8FD5-E026F284433B}" presName="c3text" presStyleLbl="node1" presStyleIdx="2" presStyleCnt="3">
        <dgm:presLayoutVars>
          <dgm:bulletEnabled val="1"/>
        </dgm:presLayoutVars>
      </dgm:prSet>
      <dgm:spPr/>
    </dgm:pt>
  </dgm:ptLst>
  <dgm:cxnLst>
    <dgm:cxn modelId="{7938EA03-C760-4CBA-B6CD-8CF24D5C7D08}" type="presOf" srcId="{2575F814-7115-4173-833F-D61D2C4F65DF}" destId="{31C1345B-E495-4262-A13B-C8061C3DFE1F}" srcOrd="1" destOrd="0" presId="urn:microsoft.com/office/officeart/2005/8/layout/venn2"/>
    <dgm:cxn modelId="{0DDE120F-5570-4B5F-A5F5-33281ED41932}" type="presOf" srcId="{5AABF45F-4CE3-4B2B-A864-66ABB68540E2}" destId="{03F594DD-3C89-460A-85AF-38C07E28EE39}" srcOrd="1" destOrd="0" presId="urn:microsoft.com/office/officeart/2005/8/layout/venn2"/>
    <dgm:cxn modelId="{688E8A10-40F5-45E8-A0B6-FBF4B5BEEFEE}" type="presOf" srcId="{CEF6A777-383C-4061-A05E-18E26FD83802}" destId="{08C177C7-6C42-4AE1-95D7-A2A528D4C7F9}" srcOrd="1" destOrd="0" presId="urn:microsoft.com/office/officeart/2005/8/layout/venn2"/>
    <dgm:cxn modelId="{52AFB529-2431-4E34-8627-EF556D949DE9}" type="presOf" srcId="{FC4FC2E0-33EF-4DB6-8FD5-E026F284433B}" destId="{5BB60B46-F7C9-4097-9FBD-65B5857748D4}" srcOrd="0" destOrd="0" presId="urn:microsoft.com/office/officeart/2005/8/layout/venn2"/>
    <dgm:cxn modelId="{00731037-FB00-4473-B7A2-957C688FC127}" type="presOf" srcId="{CEF6A777-383C-4061-A05E-18E26FD83802}" destId="{BFE2E1B7-98E8-4CFE-8996-4BB709259BB0}" srcOrd="0" destOrd="0" presId="urn:microsoft.com/office/officeart/2005/8/layout/venn2"/>
    <dgm:cxn modelId="{3A582A67-84D3-489C-92FE-A539C2D51A7E}" srcId="{FC4FC2E0-33EF-4DB6-8FD5-E026F284433B}" destId="{CEF6A777-383C-4061-A05E-18E26FD83802}" srcOrd="1" destOrd="0" parTransId="{45EB153A-2CD5-489F-9BE0-7B28C8F5997F}" sibTransId="{1BC86A35-2924-4A3D-A2B1-395C0E2D4C4C}"/>
    <dgm:cxn modelId="{EF72F97E-842F-4D53-81B7-BE368F460864}" type="presOf" srcId="{2575F814-7115-4173-833F-D61D2C4F65DF}" destId="{29AA2CF4-BAA3-4410-ADF9-B9731DB039D2}" srcOrd="0" destOrd="0" presId="urn:microsoft.com/office/officeart/2005/8/layout/venn2"/>
    <dgm:cxn modelId="{430C7891-CC59-4DEB-87E4-7A7AF4E378BF}" srcId="{FC4FC2E0-33EF-4DB6-8FD5-E026F284433B}" destId="{5AABF45F-4CE3-4B2B-A864-66ABB68540E2}" srcOrd="0" destOrd="0" parTransId="{B3D55AE1-E6D7-412C-B879-54C8C7258F0B}" sibTransId="{D6E4EEF7-04E8-48B7-8344-8CDBF1705730}"/>
    <dgm:cxn modelId="{9DAE6394-0A96-4981-8E48-0FD8C3895EA5}" type="presOf" srcId="{5AABF45F-4CE3-4B2B-A864-66ABB68540E2}" destId="{5E0A1FA2-06FB-46D7-9AF3-24CFFCEB85CB}" srcOrd="0" destOrd="0" presId="urn:microsoft.com/office/officeart/2005/8/layout/venn2"/>
    <dgm:cxn modelId="{94900CCC-3404-473A-A1A0-08A9F434913B}" srcId="{FC4FC2E0-33EF-4DB6-8FD5-E026F284433B}" destId="{2575F814-7115-4173-833F-D61D2C4F65DF}" srcOrd="2" destOrd="0" parTransId="{009286C7-12FC-47C2-85AD-B45212579967}" sibTransId="{BD64D511-828A-406B-AF82-1654450531DC}"/>
    <dgm:cxn modelId="{924D261A-0592-40B4-90D5-269C2B02E838}" type="presParOf" srcId="{5BB60B46-F7C9-4097-9FBD-65B5857748D4}" destId="{9A760649-97C6-4AE1-AAC9-0ECDA9AF7748}" srcOrd="0" destOrd="0" presId="urn:microsoft.com/office/officeart/2005/8/layout/venn2"/>
    <dgm:cxn modelId="{AE013E05-0592-4B1F-8681-6FE40F6983C3}" type="presParOf" srcId="{9A760649-97C6-4AE1-AAC9-0ECDA9AF7748}" destId="{5E0A1FA2-06FB-46D7-9AF3-24CFFCEB85CB}" srcOrd="0" destOrd="0" presId="urn:microsoft.com/office/officeart/2005/8/layout/venn2"/>
    <dgm:cxn modelId="{64983C70-B921-4096-936E-E02423A289D7}" type="presParOf" srcId="{9A760649-97C6-4AE1-AAC9-0ECDA9AF7748}" destId="{03F594DD-3C89-460A-85AF-38C07E28EE39}" srcOrd="1" destOrd="0" presId="urn:microsoft.com/office/officeart/2005/8/layout/venn2"/>
    <dgm:cxn modelId="{FC3AD457-2533-4E1B-9893-10A258B76EE6}" type="presParOf" srcId="{5BB60B46-F7C9-4097-9FBD-65B5857748D4}" destId="{2AB2DC83-A6C5-4076-B0D4-BEA6FA48A1C1}" srcOrd="1" destOrd="0" presId="urn:microsoft.com/office/officeart/2005/8/layout/venn2"/>
    <dgm:cxn modelId="{A839CAC2-048A-4905-AAF2-613C207F04F4}" type="presParOf" srcId="{2AB2DC83-A6C5-4076-B0D4-BEA6FA48A1C1}" destId="{BFE2E1B7-98E8-4CFE-8996-4BB709259BB0}" srcOrd="0" destOrd="0" presId="urn:microsoft.com/office/officeart/2005/8/layout/venn2"/>
    <dgm:cxn modelId="{3361FA67-29C3-452F-9B4B-AED9B240B95C}" type="presParOf" srcId="{2AB2DC83-A6C5-4076-B0D4-BEA6FA48A1C1}" destId="{08C177C7-6C42-4AE1-95D7-A2A528D4C7F9}" srcOrd="1" destOrd="0" presId="urn:microsoft.com/office/officeart/2005/8/layout/venn2"/>
    <dgm:cxn modelId="{0FCD0314-461C-4F18-97B6-798A3A4C68B6}" type="presParOf" srcId="{5BB60B46-F7C9-4097-9FBD-65B5857748D4}" destId="{435A3B2C-FDDD-4D0A-97B2-8BF08A197FB5}" srcOrd="2" destOrd="0" presId="urn:microsoft.com/office/officeart/2005/8/layout/venn2"/>
    <dgm:cxn modelId="{9C1B1B5B-E030-443E-8F86-27114F2AB01D}" type="presParOf" srcId="{435A3B2C-FDDD-4D0A-97B2-8BF08A197FB5}" destId="{29AA2CF4-BAA3-4410-ADF9-B9731DB039D2}" srcOrd="0" destOrd="0" presId="urn:microsoft.com/office/officeart/2005/8/layout/venn2"/>
    <dgm:cxn modelId="{E0BBE661-4A4C-42DD-9F98-2C8D1A1120A1}" type="presParOf" srcId="{435A3B2C-FDDD-4D0A-97B2-8BF08A197FB5}" destId="{31C1345B-E495-4262-A13B-C8061C3DFE1F}"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5B464C5B-730C-49B6-8A1C-802D4338E5B7}"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uk-UA"/>
        </a:p>
      </dgm:t>
    </dgm:pt>
    <dgm:pt modelId="{A39E5873-7C19-4FD4-8F4F-73A3C6B1145A}">
      <dgm:prSet phldrT="[Текст]" custT="1"/>
      <dgm:spPr>
        <a:xfrm>
          <a:off x="1586865" y="989409"/>
          <a:ext cx="1360170" cy="659606"/>
        </a:xfrm>
        <a:solidFill>
          <a:schemeClr val="accent6">
            <a:lumMod val="20000"/>
            <a:lumOff val="80000"/>
          </a:schemeClr>
        </a:solidFill>
      </dgm:spPr>
      <dgm:t>
        <a:bodyPr/>
        <a:lstStyle/>
        <a:p>
          <a:pPr algn="ctr"/>
          <a:r>
            <a:rPr lang="uk-UA" sz="1500" b="1" dirty="0">
              <a:latin typeface="+mn-lt"/>
              <a:cs typeface="Times New Roman" panose="02020603050405020304" pitchFamily="18" charset="0"/>
            </a:rPr>
            <a:t>Вимоги до складання документації</a:t>
          </a:r>
          <a:endParaRPr lang="uk-UA" sz="1500" b="1" dirty="0">
            <a:latin typeface="+mn-lt"/>
            <a:ea typeface="+mn-ea"/>
            <a:cs typeface="Times New Roman" panose="02020603050405020304" pitchFamily="18" charset="0"/>
          </a:endParaRPr>
        </a:p>
      </dgm:t>
    </dgm:pt>
    <dgm:pt modelId="{F258BC53-4224-4A0A-ADEC-6D458F116931}" type="parTrans" cxnId="{7E88B128-BC4C-404D-B33C-C09C309449E7}">
      <dgm:prSet/>
      <dgm:spPr/>
      <dgm:t>
        <a:bodyPr/>
        <a:lstStyle/>
        <a:p>
          <a:pPr algn="ctr"/>
          <a:endParaRPr lang="uk-UA"/>
        </a:p>
      </dgm:t>
    </dgm:pt>
    <dgm:pt modelId="{ADB2D09A-4A77-49EA-82AE-E00A7752333F}" type="sibTrans" cxnId="{7E88B128-BC4C-404D-B33C-C09C309449E7}">
      <dgm:prSet/>
      <dgm:spPr/>
      <dgm:t>
        <a:bodyPr/>
        <a:lstStyle/>
        <a:p>
          <a:pPr algn="ctr"/>
          <a:endParaRPr lang="uk-UA"/>
        </a:p>
      </dgm:t>
    </dgm:pt>
    <dgm:pt modelId="{CB8517F5-D2B3-466B-B5E1-A30D11BAC0FB}">
      <dgm:prSet phldrT="[Текст]" custT="1">
        <dgm:style>
          <a:lnRef idx="2">
            <a:schemeClr val="accent5"/>
          </a:lnRef>
          <a:fillRef idx="1">
            <a:schemeClr val="lt1"/>
          </a:fillRef>
          <a:effectRef idx="0">
            <a:schemeClr val="accent5"/>
          </a:effectRef>
          <a:fontRef idx="minor">
            <a:schemeClr val="dk1"/>
          </a:fontRef>
        </dgm:style>
      </dgm:prSet>
      <dgm:spPr>
        <a:xfrm rot="16200000">
          <a:off x="473868" y="-473868"/>
          <a:ext cx="1319212" cy="2266950"/>
        </a:xfrm>
        <a:solidFill>
          <a:schemeClr val="accent5">
            <a:lumMod val="20000"/>
            <a:lumOff val="80000"/>
          </a:schemeClr>
        </a:solidFill>
      </dgm:spPr>
      <dgm:t>
        <a:bodyPr/>
        <a:lstStyle/>
        <a:p>
          <a:pPr algn="ctr"/>
          <a:r>
            <a:rPr lang="uk-UA" sz="1500" b="1" dirty="0">
              <a:solidFill>
                <a:schemeClr val="tx1"/>
              </a:solidFill>
              <a:latin typeface="+mn-lt"/>
              <a:cs typeface="Times New Roman" panose="02020603050405020304" pitchFamily="18" charset="0"/>
            </a:rPr>
            <a:t>Достатність</a:t>
          </a:r>
          <a:endParaRPr lang="uk-UA" sz="1500" b="1" dirty="0">
            <a:solidFill>
              <a:schemeClr val="tx1"/>
            </a:solidFill>
            <a:latin typeface="+mn-lt"/>
            <a:ea typeface="+mn-ea"/>
            <a:cs typeface="Times New Roman" panose="02020603050405020304" pitchFamily="18" charset="0"/>
          </a:endParaRPr>
        </a:p>
      </dgm:t>
    </dgm:pt>
    <dgm:pt modelId="{70D947D7-E20B-4B3B-9902-2B9528C79DB7}" type="parTrans" cxnId="{AE5FDBC4-CF2D-4E0D-9560-79A9084A57F7}">
      <dgm:prSet/>
      <dgm:spPr/>
      <dgm:t>
        <a:bodyPr/>
        <a:lstStyle/>
        <a:p>
          <a:pPr algn="ctr"/>
          <a:endParaRPr lang="uk-UA"/>
        </a:p>
      </dgm:t>
    </dgm:pt>
    <dgm:pt modelId="{B5CCE83C-1F00-4895-8F40-0515B75A202E}" type="sibTrans" cxnId="{AE5FDBC4-CF2D-4E0D-9560-79A9084A57F7}">
      <dgm:prSet/>
      <dgm:spPr/>
      <dgm:t>
        <a:bodyPr/>
        <a:lstStyle/>
        <a:p>
          <a:pPr algn="ctr"/>
          <a:endParaRPr lang="uk-UA"/>
        </a:p>
      </dgm:t>
    </dgm:pt>
    <dgm:pt modelId="{79CC90AA-2F1D-40F4-B343-DA52BD5DE2FD}">
      <dgm:prSet phldrT="[Текст]" custT="1">
        <dgm:style>
          <a:lnRef idx="2">
            <a:schemeClr val="accent5"/>
          </a:lnRef>
          <a:fillRef idx="1">
            <a:schemeClr val="lt1"/>
          </a:fillRef>
          <a:effectRef idx="0">
            <a:schemeClr val="accent5"/>
          </a:effectRef>
          <a:fontRef idx="minor">
            <a:schemeClr val="dk1"/>
          </a:fontRef>
        </dgm:style>
      </dgm:prSet>
      <dgm:spPr>
        <a:xfrm>
          <a:off x="2266950" y="0"/>
          <a:ext cx="2266950" cy="1319212"/>
        </a:xfrm>
        <a:solidFill>
          <a:schemeClr val="accent5">
            <a:lumMod val="20000"/>
            <a:lumOff val="80000"/>
          </a:schemeClr>
        </a:solidFill>
      </dgm:spPr>
      <dgm:t>
        <a:bodyPr/>
        <a:lstStyle/>
        <a:p>
          <a:pPr algn="ctr"/>
          <a:r>
            <a:rPr lang="uk-UA" sz="1500" b="1" dirty="0">
              <a:solidFill>
                <a:schemeClr val="tx1"/>
              </a:solidFill>
              <a:latin typeface="+mn-lt"/>
              <a:cs typeface="Times New Roman" panose="02020603050405020304" pitchFamily="18" charset="0"/>
            </a:rPr>
            <a:t>Своєчасність</a:t>
          </a:r>
          <a:endParaRPr lang="uk-UA" sz="1500" b="1" dirty="0">
            <a:solidFill>
              <a:schemeClr val="tx1"/>
            </a:solidFill>
            <a:latin typeface="+mn-lt"/>
            <a:ea typeface="+mn-ea"/>
            <a:cs typeface="Times New Roman" panose="02020603050405020304" pitchFamily="18" charset="0"/>
          </a:endParaRPr>
        </a:p>
      </dgm:t>
    </dgm:pt>
    <dgm:pt modelId="{F95A4EA6-A6B9-4A30-99DD-05DB0B06EC60}" type="parTrans" cxnId="{C5C2A668-699C-4A81-A036-55580F4BA9E9}">
      <dgm:prSet/>
      <dgm:spPr/>
      <dgm:t>
        <a:bodyPr/>
        <a:lstStyle/>
        <a:p>
          <a:pPr algn="ctr"/>
          <a:endParaRPr lang="uk-UA"/>
        </a:p>
      </dgm:t>
    </dgm:pt>
    <dgm:pt modelId="{270AE0F8-9485-47DE-A2BE-7561DABC82F4}" type="sibTrans" cxnId="{C5C2A668-699C-4A81-A036-55580F4BA9E9}">
      <dgm:prSet/>
      <dgm:spPr/>
      <dgm:t>
        <a:bodyPr/>
        <a:lstStyle/>
        <a:p>
          <a:pPr algn="ctr"/>
          <a:endParaRPr lang="uk-UA"/>
        </a:p>
      </dgm:t>
    </dgm:pt>
    <dgm:pt modelId="{59C6F329-7830-4D25-B5D4-4F2B23942650}">
      <dgm:prSet phldrT="[Текст]" custT="1">
        <dgm:style>
          <a:lnRef idx="2">
            <a:schemeClr val="accent5"/>
          </a:lnRef>
          <a:fillRef idx="1">
            <a:schemeClr val="lt1"/>
          </a:fillRef>
          <a:effectRef idx="0">
            <a:schemeClr val="accent5"/>
          </a:effectRef>
          <a:fontRef idx="minor">
            <a:schemeClr val="dk1"/>
          </a:fontRef>
        </dgm:style>
      </dgm:prSet>
      <dgm:spPr>
        <a:xfrm rot="10800000">
          <a:off x="0" y="1319212"/>
          <a:ext cx="2266950" cy="1319212"/>
        </a:xfrm>
        <a:solidFill>
          <a:schemeClr val="accent5">
            <a:lumMod val="20000"/>
            <a:lumOff val="80000"/>
          </a:schemeClr>
        </a:solidFill>
      </dgm:spPr>
      <dgm:t>
        <a:bodyPr/>
        <a:lstStyle/>
        <a:p>
          <a:pPr algn="ctr"/>
          <a:r>
            <a:rPr lang="uk-UA" sz="1400" b="1" dirty="0">
              <a:solidFill>
                <a:schemeClr val="tx1"/>
              </a:solidFill>
              <a:latin typeface="+mn-lt"/>
              <a:cs typeface="Times New Roman" panose="02020603050405020304" pitchFamily="18" charset="0"/>
            </a:rPr>
            <a:t>Забезпечення конфіденційності у випадках, регламентованих законодавством</a:t>
          </a:r>
          <a:endParaRPr lang="uk-UA" sz="1400" b="1" dirty="0">
            <a:solidFill>
              <a:schemeClr val="tx1"/>
            </a:solidFill>
            <a:latin typeface="+mn-lt"/>
            <a:ea typeface="+mn-ea"/>
            <a:cs typeface="Times New Roman" panose="02020603050405020304" pitchFamily="18" charset="0"/>
          </a:endParaRPr>
        </a:p>
      </dgm:t>
    </dgm:pt>
    <dgm:pt modelId="{42DBA708-3D3C-4A05-880C-E0A715AA2B7D}" type="parTrans" cxnId="{61F44CB9-5923-47F6-9AB6-2A985DF79834}">
      <dgm:prSet/>
      <dgm:spPr/>
      <dgm:t>
        <a:bodyPr/>
        <a:lstStyle/>
        <a:p>
          <a:pPr algn="ctr"/>
          <a:endParaRPr lang="uk-UA"/>
        </a:p>
      </dgm:t>
    </dgm:pt>
    <dgm:pt modelId="{1DD66807-F311-47E5-B0FD-73AA7D5310AA}" type="sibTrans" cxnId="{61F44CB9-5923-47F6-9AB6-2A985DF79834}">
      <dgm:prSet/>
      <dgm:spPr/>
      <dgm:t>
        <a:bodyPr/>
        <a:lstStyle/>
        <a:p>
          <a:pPr algn="ctr"/>
          <a:endParaRPr lang="uk-UA"/>
        </a:p>
      </dgm:t>
    </dgm:pt>
    <dgm:pt modelId="{4C7FED58-EAAF-41A8-A607-A59D7944E317}">
      <dgm:prSet phldrT="[Текст]" custT="1">
        <dgm:style>
          <a:lnRef idx="2">
            <a:schemeClr val="accent5"/>
          </a:lnRef>
          <a:fillRef idx="1">
            <a:schemeClr val="lt1"/>
          </a:fillRef>
          <a:effectRef idx="0">
            <a:schemeClr val="accent5"/>
          </a:effectRef>
          <a:fontRef idx="minor">
            <a:schemeClr val="dk1"/>
          </a:fontRef>
        </dgm:style>
      </dgm:prSet>
      <dgm:spPr>
        <a:xfrm rot="5400000">
          <a:off x="2740818" y="845343"/>
          <a:ext cx="1319212" cy="2266950"/>
        </a:xfrm>
        <a:solidFill>
          <a:schemeClr val="accent5">
            <a:lumMod val="20000"/>
            <a:lumOff val="80000"/>
          </a:schemeClr>
        </a:solidFill>
      </dgm:spPr>
      <dgm:t>
        <a:bodyPr/>
        <a:lstStyle/>
        <a:p>
          <a:pPr algn="ctr"/>
          <a:r>
            <a:rPr lang="uk-UA" sz="1500" b="1" dirty="0">
              <a:solidFill>
                <a:schemeClr val="tx1"/>
              </a:solidFill>
              <a:latin typeface="+mn-lt"/>
              <a:cs typeface="Times New Roman" panose="02020603050405020304" pitchFamily="18" charset="0"/>
            </a:rPr>
            <a:t>Зрозумілість для досвідченого аудитора</a:t>
          </a:r>
          <a:endParaRPr lang="uk-UA" sz="1500" b="1" dirty="0">
            <a:solidFill>
              <a:schemeClr val="tx1"/>
            </a:solidFill>
            <a:latin typeface="+mn-lt"/>
            <a:ea typeface="+mn-ea"/>
            <a:cs typeface="Times New Roman" panose="02020603050405020304" pitchFamily="18" charset="0"/>
          </a:endParaRPr>
        </a:p>
      </dgm:t>
    </dgm:pt>
    <dgm:pt modelId="{615FABE9-35C8-478A-841E-0C67D128CCA3}" type="parTrans" cxnId="{DA38C53F-CA1C-4CB3-AC78-4AA32B73F671}">
      <dgm:prSet/>
      <dgm:spPr/>
      <dgm:t>
        <a:bodyPr/>
        <a:lstStyle/>
        <a:p>
          <a:pPr algn="ctr"/>
          <a:endParaRPr lang="uk-UA"/>
        </a:p>
      </dgm:t>
    </dgm:pt>
    <dgm:pt modelId="{433D9C7B-AB6C-4741-A42A-C84CEF77B42B}" type="sibTrans" cxnId="{DA38C53F-CA1C-4CB3-AC78-4AA32B73F671}">
      <dgm:prSet/>
      <dgm:spPr/>
      <dgm:t>
        <a:bodyPr/>
        <a:lstStyle/>
        <a:p>
          <a:pPr algn="ctr"/>
          <a:endParaRPr lang="uk-UA"/>
        </a:p>
      </dgm:t>
    </dgm:pt>
    <dgm:pt modelId="{1D695C3A-9809-463A-8797-BD72FB2D8554}" type="pres">
      <dgm:prSet presAssocID="{5B464C5B-730C-49B6-8A1C-802D4338E5B7}" presName="diagram" presStyleCnt="0">
        <dgm:presLayoutVars>
          <dgm:chMax val="1"/>
          <dgm:dir/>
          <dgm:animLvl val="ctr"/>
          <dgm:resizeHandles val="exact"/>
        </dgm:presLayoutVars>
      </dgm:prSet>
      <dgm:spPr/>
    </dgm:pt>
    <dgm:pt modelId="{E5021562-A191-4B39-9BD9-97019BCF9244}" type="pres">
      <dgm:prSet presAssocID="{5B464C5B-730C-49B6-8A1C-802D4338E5B7}" presName="matrix" presStyleCnt="0"/>
      <dgm:spPr/>
    </dgm:pt>
    <dgm:pt modelId="{84919FDC-ED84-43F4-9099-6FB639D00C01}" type="pres">
      <dgm:prSet presAssocID="{5B464C5B-730C-49B6-8A1C-802D4338E5B7}" presName="tile1" presStyleLbl="node1" presStyleIdx="0" presStyleCnt="4" custLinFactNeighborX="-2101" custLinFactNeighborY="0"/>
      <dgm:spPr>
        <a:prstGeom prst="round1Rect">
          <a:avLst/>
        </a:prstGeom>
      </dgm:spPr>
    </dgm:pt>
    <dgm:pt modelId="{A5D1FB46-85AB-425D-B531-29B5BCC85C2C}" type="pres">
      <dgm:prSet presAssocID="{5B464C5B-730C-49B6-8A1C-802D4338E5B7}" presName="tile1text" presStyleLbl="node1" presStyleIdx="0" presStyleCnt="4">
        <dgm:presLayoutVars>
          <dgm:chMax val="0"/>
          <dgm:chPref val="0"/>
          <dgm:bulletEnabled val="1"/>
        </dgm:presLayoutVars>
      </dgm:prSet>
      <dgm:spPr/>
    </dgm:pt>
    <dgm:pt modelId="{B64AC53F-6B0C-4F95-8672-AE00E8D62A92}" type="pres">
      <dgm:prSet presAssocID="{5B464C5B-730C-49B6-8A1C-802D4338E5B7}" presName="tile2" presStyleLbl="node1" presStyleIdx="1" presStyleCnt="4" custLinFactNeighborY="-4332"/>
      <dgm:spPr>
        <a:prstGeom prst="round1Rect">
          <a:avLst/>
        </a:prstGeom>
      </dgm:spPr>
    </dgm:pt>
    <dgm:pt modelId="{7C8C4A26-A61E-4517-857E-809DD84A2E7C}" type="pres">
      <dgm:prSet presAssocID="{5B464C5B-730C-49B6-8A1C-802D4338E5B7}" presName="tile2text" presStyleLbl="node1" presStyleIdx="1" presStyleCnt="4">
        <dgm:presLayoutVars>
          <dgm:chMax val="0"/>
          <dgm:chPref val="0"/>
          <dgm:bulletEnabled val="1"/>
        </dgm:presLayoutVars>
      </dgm:prSet>
      <dgm:spPr/>
    </dgm:pt>
    <dgm:pt modelId="{62768F9C-8482-4C7D-9F61-7DABEB33AD3A}" type="pres">
      <dgm:prSet presAssocID="{5B464C5B-730C-49B6-8A1C-802D4338E5B7}" presName="tile3" presStyleLbl="node1" presStyleIdx="2" presStyleCnt="4"/>
      <dgm:spPr>
        <a:prstGeom prst="round1Rect">
          <a:avLst/>
        </a:prstGeom>
      </dgm:spPr>
    </dgm:pt>
    <dgm:pt modelId="{6168BDDB-2FA1-4C54-A9A9-92688940BA56}" type="pres">
      <dgm:prSet presAssocID="{5B464C5B-730C-49B6-8A1C-802D4338E5B7}" presName="tile3text" presStyleLbl="node1" presStyleIdx="2" presStyleCnt="4">
        <dgm:presLayoutVars>
          <dgm:chMax val="0"/>
          <dgm:chPref val="0"/>
          <dgm:bulletEnabled val="1"/>
        </dgm:presLayoutVars>
      </dgm:prSet>
      <dgm:spPr/>
    </dgm:pt>
    <dgm:pt modelId="{BCBF60AB-3678-4CEC-AA0C-4E2199A34465}" type="pres">
      <dgm:prSet presAssocID="{5B464C5B-730C-49B6-8A1C-802D4338E5B7}" presName="tile4" presStyleLbl="node1" presStyleIdx="3" presStyleCnt="4"/>
      <dgm:spPr>
        <a:prstGeom prst="round1Rect">
          <a:avLst/>
        </a:prstGeom>
      </dgm:spPr>
    </dgm:pt>
    <dgm:pt modelId="{B7164A24-0A58-4DF5-A48F-83F78A883E8D}" type="pres">
      <dgm:prSet presAssocID="{5B464C5B-730C-49B6-8A1C-802D4338E5B7}" presName="tile4text" presStyleLbl="node1" presStyleIdx="3" presStyleCnt="4">
        <dgm:presLayoutVars>
          <dgm:chMax val="0"/>
          <dgm:chPref val="0"/>
          <dgm:bulletEnabled val="1"/>
        </dgm:presLayoutVars>
      </dgm:prSet>
      <dgm:spPr/>
    </dgm:pt>
    <dgm:pt modelId="{68E35F1C-9CEE-46D5-94F6-B42DEB0A291C}" type="pres">
      <dgm:prSet presAssocID="{5B464C5B-730C-49B6-8A1C-802D4338E5B7}" presName="centerTile" presStyleLbl="fgShp" presStyleIdx="0" presStyleCnt="1" custScaleX="123994" custScaleY="147368" custLinFactNeighborX="218" custLinFactNeighborY="-11675">
        <dgm:presLayoutVars>
          <dgm:chMax val="0"/>
          <dgm:chPref val="0"/>
        </dgm:presLayoutVars>
      </dgm:prSet>
      <dgm:spPr>
        <a:prstGeom prst="roundRect">
          <a:avLst/>
        </a:prstGeom>
      </dgm:spPr>
    </dgm:pt>
  </dgm:ptLst>
  <dgm:cxnLst>
    <dgm:cxn modelId="{A20E6100-1BED-4E56-8844-68997B111A48}" type="presOf" srcId="{5B464C5B-730C-49B6-8A1C-802D4338E5B7}" destId="{1D695C3A-9809-463A-8797-BD72FB2D8554}" srcOrd="0" destOrd="0" presId="urn:microsoft.com/office/officeart/2005/8/layout/matrix1"/>
    <dgm:cxn modelId="{7E88B128-BC4C-404D-B33C-C09C309449E7}" srcId="{5B464C5B-730C-49B6-8A1C-802D4338E5B7}" destId="{A39E5873-7C19-4FD4-8F4F-73A3C6B1145A}" srcOrd="0" destOrd="0" parTransId="{F258BC53-4224-4A0A-ADEC-6D458F116931}" sibTransId="{ADB2D09A-4A77-49EA-82AE-E00A7752333F}"/>
    <dgm:cxn modelId="{E761CD31-5CBC-4A73-8DC2-54F1526850B0}" type="presOf" srcId="{4C7FED58-EAAF-41A8-A607-A59D7944E317}" destId="{B7164A24-0A58-4DF5-A48F-83F78A883E8D}" srcOrd="1" destOrd="0" presId="urn:microsoft.com/office/officeart/2005/8/layout/matrix1"/>
    <dgm:cxn modelId="{DA38C53F-CA1C-4CB3-AC78-4AA32B73F671}" srcId="{A39E5873-7C19-4FD4-8F4F-73A3C6B1145A}" destId="{4C7FED58-EAAF-41A8-A607-A59D7944E317}" srcOrd="3" destOrd="0" parTransId="{615FABE9-35C8-478A-841E-0C67D128CCA3}" sibTransId="{433D9C7B-AB6C-4741-A42A-C84CEF77B42B}"/>
    <dgm:cxn modelId="{C5C2A668-699C-4A81-A036-55580F4BA9E9}" srcId="{A39E5873-7C19-4FD4-8F4F-73A3C6B1145A}" destId="{79CC90AA-2F1D-40F4-B343-DA52BD5DE2FD}" srcOrd="1" destOrd="0" parTransId="{F95A4EA6-A6B9-4A30-99DD-05DB0B06EC60}" sibTransId="{270AE0F8-9485-47DE-A2BE-7561DABC82F4}"/>
    <dgm:cxn modelId="{ADD46A6B-C8CD-4644-B406-08A2AFE68FC9}" type="presOf" srcId="{79CC90AA-2F1D-40F4-B343-DA52BD5DE2FD}" destId="{B64AC53F-6B0C-4F95-8672-AE00E8D62A92}" srcOrd="0" destOrd="0" presId="urn:microsoft.com/office/officeart/2005/8/layout/matrix1"/>
    <dgm:cxn modelId="{C0545959-BBC9-4EE6-9C3E-8CD4556D6994}" type="presOf" srcId="{CB8517F5-D2B3-466B-B5E1-A30D11BAC0FB}" destId="{84919FDC-ED84-43F4-9099-6FB639D00C01}" srcOrd="0" destOrd="0" presId="urn:microsoft.com/office/officeart/2005/8/layout/matrix1"/>
    <dgm:cxn modelId="{938F9C81-1381-451C-B4D2-F7DEAA8E70DC}" type="presOf" srcId="{79CC90AA-2F1D-40F4-B343-DA52BD5DE2FD}" destId="{7C8C4A26-A61E-4517-857E-809DD84A2E7C}" srcOrd="1" destOrd="0" presId="urn:microsoft.com/office/officeart/2005/8/layout/matrix1"/>
    <dgm:cxn modelId="{01E0B2B0-8F40-4DD7-89BC-C3E309D47941}" type="presOf" srcId="{59C6F329-7830-4D25-B5D4-4F2B23942650}" destId="{6168BDDB-2FA1-4C54-A9A9-92688940BA56}" srcOrd="1" destOrd="0" presId="urn:microsoft.com/office/officeart/2005/8/layout/matrix1"/>
    <dgm:cxn modelId="{61F44CB9-5923-47F6-9AB6-2A985DF79834}" srcId="{A39E5873-7C19-4FD4-8F4F-73A3C6B1145A}" destId="{59C6F329-7830-4D25-B5D4-4F2B23942650}" srcOrd="2" destOrd="0" parTransId="{42DBA708-3D3C-4A05-880C-E0A715AA2B7D}" sibTransId="{1DD66807-F311-47E5-B0FD-73AA7D5310AA}"/>
    <dgm:cxn modelId="{4F95E8BA-4939-4DD8-AA8C-64F124C7E33A}" type="presOf" srcId="{A39E5873-7C19-4FD4-8F4F-73A3C6B1145A}" destId="{68E35F1C-9CEE-46D5-94F6-B42DEB0A291C}" srcOrd="0" destOrd="0" presId="urn:microsoft.com/office/officeart/2005/8/layout/matrix1"/>
    <dgm:cxn modelId="{752FFEBA-AC7A-4C1E-8063-B031CC134EAF}" type="presOf" srcId="{CB8517F5-D2B3-466B-B5E1-A30D11BAC0FB}" destId="{A5D1FB46-85AB-425D-B531-29B5BCC85C2C}" srcOrd="1" destOrd="0" presId="urn:microsoft.com/office/officeart/2005/8/layout/matrix1"/>
    <dgm:cxn modelId="{AE5FDBC4-CF2D-4E0D-9560-79A9084A57F7}" srcId="{A39E5873-7C19-4FD4-8F4F-73A3C6B1145A}" destId="{CB8517F5-D2B3-466B-B5E1-A30D11BAC0FB}" srcOrd="0" destOrd="0" parTransId="{70D947D7-E20B-4B3B-9902-2B9528C79DB7}" sibTransId="{B5CCE83C-1F00-4895-8F40-0515B75A202E}"/>
    <dgm:cxn modelId="{72CF87EB-EBCC-47CC-A522-6137506B204B}" type="presOf" srcId="{4C7FED58-EAAF-41A8-A607-A59D7944E317}" destId="{BCBF60AB-3678-4CEC-AA0C-4E2199A34465}" srcOrd="0" destOrd="0" presId="urn:microsoft.com/office/officeart/2005/8/layout/matrix1"/>
    <dgm:cxn modelId="{AF742FEE-EE8A-4822-BC11-264AC9081A66}" type="presOf" srcId="{59C6F329-7830-4D25-B5D4-4F2B23942650}" destId="{62768F9C-8482-4C7D-9F61-7DABEB33AD3A}" srcOrd="0" destOrd="0" presId="urn:microsoft.com/office/officeart/2005/8/layout/matrix1"/>
    <dgm:cxn modelId="{CBEEF120-9A50-4CE7-AB5B-CE33E0E3DF4E}" type="presParOf" srcId="{1D695C3A-9809-463A-8797-BD72FB2D8554}" destId="{E5021562-A191-4B39-9BD9-97019BCF9244}" srcOrd="0" destOrd="0" presId="urn:microsoft.com/office/officeart/2005/8/layout/matrix1"/>
    <dgm:cxn modelId="{35CB69BA-D0BF-47AA-B662-116B247A33C4}" type="presParOf" srcId="{E5021562-A191-4B39-9BD9-97019BCF9244}" destId="{84919FDC-ED84-43F4-9099-6FB639D00C01}" srcOrd="0" destOrd="0" presId="urn:microsoft.com/office/officeart/2005/8/layout/matrix1"/>
    <dgm:cxn modelId="{DCCB6279-82E3-4785-B85D-043C7436F91A}" type="presParOf" srcId="{E5021562-A191-4B39-9BD9-97019BCF9244}" destId="{A5D1FB46-85AB-425D-B531-29B5BCC85C2C}" srcOrd="1" destOrd="0" presId="urn:microsoft.com/office/officeart/2005/8/layout/matrix1"/>
    <dgm:cxn modelId="{9E8F146C-620C-4C39-ADDD-09C5C3CFFCE0}" type="presParOf" srcId="{E5021562-A191-4B39-9BD9-97019BCF9244}" destId="{B64AC53F-6B0C-4F95-8672-AE00E8D62A92}" srcOrd="2" destOrd="0" presId="urn:microsoft.com/office/officeart/2005/8/layout/matrix1"/>
    <dgm:cxn modelId="{4FAC8453-F208-4D96-982A-ABEC9A0695AA}" type="presParOf" srcId="{E5021562-A191-4B39-9BD9-97019BCF9244}" destId="{7C8C4A26-A61E-4517-857E-809DD84A2E7C}" srcOrd="3" destOrd="0" presId="urn:microsoft.com/office/officeart/2005/8/layout/matrix1"/>
    <dgm:cxn modelId="{306F1663-1465-4B1F-A8F1-17530703D611}" type="presParOf" srcId="{E5021562-A191-4B39-9BD9-97019BCF9244}" destId="{62768F9C-8482-4C7D-9F61-7DABEB33AD3A}" srcOrd="4" destOrd="0" presId="urn:microsoft.com/office/officeart/2005/8/layout/matrix1"/>
    <dgm:cxn modelId="{CE93D10F-6C64-4FF6-8C03-C399D0D4EDCA}" type="presParOf" srcId="{E5021562-A191-4B39-9BD9-97019BCF9244}" destId="{6168BDDB-2FA1-4C54-A9A9-92688940BA56}" srcOrd="5" destOrd="0" presId="urn:microsoft.com/office/officeart/2005/8/layout/matrix1"/>
    <dgm:cxn modelId="{C0AAEA56-412E-4E02-8179-00086CB426B0}" type="presParOf" srcId="{E5021562-A191-4B39-9BD9-97019BCF9244}" destId="{BCBF60AB-3678-4CEC-AA0C-4E2199A34465}" srcOrd="6" destOrd="0" presId="urn:microsoft.com/office/officeart/2005/8/layout/matrix1"/>
    <dgm:cxn modelId="{9DC0F78D-DA7A-47BF-84DF-54CE6534261F}" type="presParOf" srcId="{E5021562-A191-4B39-9BD9-97019BCF9244}" destId="{B7164A24-0A58-4DF5-A48F-83F78A883E8D}" srcOrd="7" destOrd="0" presId="urn:microsoft.com/office/officeart/2005/8/layout/matrix1"/>
    <dgm:cxn modelId="{CC77A13A-3C04-4654-95AD-F49148D8C230}" type="presParOf" srcId="{1D695C3A-9809-463A-8797-BD72FB2D8554}" destId="{68E35F1C-9CEE-46D5-94F6-B42DEB0A291C}"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31A78F7E-7660-E644-9F4C-8ED08E7E360C}"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US"/>
        </a:p>
      </dgm:t>
    </dgm:pt>
    <dgm:pt modelId="{BA406CBA-3F09-F948-96FC-A0B9136860A3}">
      <dgm:prSet phldrT="[Text]" custT="1"/>
      <dgm:spPr>
        <a:solidFill>
          <a:schemeClr val="accent6">
            <a:lumMod val="40000"/>
            <a:lumOff val="60000"/>
          </a:schemeClr>
        </a:solidFill>
      </dgm:spPr>
      <dgm:t>
        <a:bodyPr/>
        <a:lstStyle/>
        <a:p>
          <a:r>
            <a:rPr lang="uk-UA" sz="1800" i="0" dirty="0">
              <a:solidFill>
                <a:schemeClr val="tx1"/>
              </a:solidFill>
            </a:rPr>
            <a:t>назва аудиту та </a:t>
          </a:r>
          <a:r>
            <a:rPr lang="uk-UA" sz="1800" dirty="0">
              <a:solidFill>
                <a:schemeClr val="tx1"/>
              </a:solidFill>
            </a:rPr>
            <a:t>заголовок (унікальна назва робочого документа)</a:t>
          </a:r>
          <a:r>
            <a:rPr lang="uk-UA" sz="1800" i="0" dirty="0">
              <a:solidFill>
                <a:schemeClr val="tx1"/>
              </a:solidFill>
            </a:rPr>
            <a:t>;</a:t>
          </a:r>
          <a:endParaRPr lang="en-US" sz="1800" i="0" dirty="0">
            <a:solidFill>
              <a:schemeClr val="tx1"/>
            </a:solidFill>
          </a:endParaRPr>
        </a:p>
      </dgm:t>
    </dgm:pt>
    <dgm:pt modelId="{4E90D694-BA9D-D942-A43C-C38B57C050E2}" type="parTrans" cxnId="{6503BEA6-CB91-F746-A573-730057B99223}">
      <dgm:prSet/>
      <dgm:spPr/>
      <dgm:t>
        <a:bodyPr/>
        <a:lstStyle/>
        <a:p>
          <a:endParaRPr lang="en-US"/>
        </a:p>
      </dgm:t>
    </dgm:pt>
    <dgm:pt modelId="{13AFCB6B-FBAD-6240-9359-A09FE14ECC2B}" type="sibTrans" cxnId="{6503BEA6-CB91-F746-A573-730057B99223}">
      <dgm:prSet/>
      <dgm:spPr>
        <a:ln>
          <a:solidFill>
            <a:schemeClr val="bg1">
              <a:lumMod val="85000"/>
            </a:schemeClr>
          </a:solidFill>
        </a:ln>
      </dgm:spPr>
      <dgm:t>
        <a:bodyPr/>
        <a:lstStyle/>
        <a:p>
          <a:endParaRPr lang="en-US"/>
        </a:p>
      </dgm:t>
    </dgm:pt>
    <dgm:pt modelId="{929D8FB1-B6BB-9D45-B5BE-940959B1710C}">
      <dgm:prSet phldrT="[Text]" custT="1"/>
      <dgm:spPr>
        <a:solidFill>
          <a:schemeClr val="accent6">
            <a:lumMod val="40000"/>
            <a:lumOff val="60000"/>
          </a:schemeClr>
        </a:solidFill>
      </dgm:spPr>
      <dgm:t>
        <a:bodyPr/>
        <a:lstStyle/>
        <a:p>
          <a:r>
            <a:rPr lang="uk-UA" sz="1800" dirty="0">
              <a:solidFill>
                <a:schemeClr val="tx1"/>
              </a:solidFill>
            </a:rPr>
            <a:t>дата початку, завершення складання документу;</a:t>
          </a:r>
          <a:endParaRPr lang="en-US" sz="1800" i="1" dirty="0">
            <a:solidFill>
              <a:schemeClr val="tx1"/>
            </a:solidFill>
          </a:endParaRPr>
        </a:p>
      </dgm:t>
    </dgm:pt>
    <dgm:pt modelId="{6AAB03D1-6C3E-5941-BECC-299C33600396}" type="parTrans" cxnId="{302E57FB-E6B1-A34B-8899-453667715863}">
      <dgm:prSet/>
      <dgm:spPr/>
      <dgm:t>
        <a:bodyPr/>
        <a:lstStyle/>
        <a:p>
          <a:endParaRPr lang="en-US"/>
        </a:p>
      </dgm:t>
    </dgm:pt>
    <dgm:pt modelId="{7C7E345B-17A7-F047-AFF6-04BEDEE20605}" type="sibTrans" cxnId="{302E57FB-E6B1-A34B-8899-453667715863}">
      <dgm:prSet/>
      <dgm:spPr/>
      <dgm:t>
        <a:bodyPr/>
        <a:lstStyle/>
        <a:p>
          <a:endParaRPr lang="en-US"/>
        </a:p>
      </dgm:t>
    </dgm:pt>
    <dgm:pt modelId="{6B770047-E93A-BF49-8D77-845CA373E494}">
      <dgm:prSet phldrT="[Text]" custT="1"/>
      <dgm:spPr>
        <a:solidFill>
          <a:schemeClr val="accent6">
            <a:lumMod val="40000"/>
            <a:lumOff val="60000"/>
          </a:schemeClr>
        </a:solidFill>
      </dgm:spPr>
      <dgm:t>
        <a:bodyPr/>
        <a:lstStyle/>
        <a:p>
          <a:r>
            <a:rPr lang="uk-UA" sz="1900" dirty="0">
              <a:solidFill>
                <a:schemeClr val="tx1"/>
              </a:solidFill>
            </a:rPr>
            <a:t>мета (на яке питання наведено відповідь у цьому робочому документі?);</a:t>
          </a:r>
          <a:endParaRPr lang="en-US" sz="1900" i="0" dirty="0">
            <a:solidFill>
              <a:schemeClr val="tx1"/>
            </a:solidFill>
          </a:endParaRPr>
        </a:p>
      </dgm:t>
    </dgm:pt>
    <dgm:pt modelId="{CEC0751A-D0A0-F94B-94B3-821CB7AF98EA}" type="parTrans" cxnId="{7C3E7D3B-D666-F341-B1A4-653C94CB2D70}">
      <dgm:prSet/>
      <dgm:spPr/>
      <dgm:t>
        <a:bodyPr/>
        <a:lstStyle/>
        <a:p>
          <a:endParaRPr lang="en-US"/>
        </a:p>
      </dgm:t>
    </dgm:pt>
    <dgm:pt modelId="{F2263AAB-FD54-8840-906D-28F89ED2B011}" type="sibTrans" cxnId="{7C3E7D3B-D666-F341-B1A4-653C94CB2D70}">
      <dgm:prSet/>
      <dgm:spPr/>
      <dgm:t>
        <a:bodyPr/>
        <a:lstStyle/>
        <a:p>
          <a:endParaRPr lang="en-US"/>
        </a:p>
      </dgm:t>
    </dgm:pt>
    <dgm:pt modelId="{7CA584C7-28DD-874D-AABC-E0412FC1BD36}">
      <dgm:prSet custT="1"/>
      <dgm:spPr>
        <a:solidFill>
          <a:schemeClr val="accent6">
            <a:lumMod val="40000"/>
            <a:lumOff val="60000"/>
          </a:schemeClr>
        </a:solidFill>
      </dgm:spPr>
      <dgm:t>
        <a:bodyPr/>
        <a:lstStyle/>
        <a:p>
          <a:r>
            <a:rPr lang="uk-UA" sz="1800" dirty="0">
              <a:solidFill>
                <a:schemeClr val="tx1"/>
              </a:solidFill>
            </a:rPr>
            <a:t>номер сторінки та посилання на план аудиту;</a:t>
          </a:r>
          <a:endParaRPr lang="en-US" sz="1800" i="1" dirty="0">
            <a:solidFill>
              <a:schemeClr val="tx1"/>
            </a:solidFill>
          </a:endParaRPr>
        </a:p>
      </dgm:t>
    </dgm:pt>
    <dgm:pt modelId="{B6AB12E9-CF5B-CF48-BB97-1A371BA98CB9}" type="parTrans" cxnId="{4A9AE1FA-D98C-E446-BB09-669152FC0EB8}">
      <dgm:prSet/>
      <dgm:spPr/>
      <dgm:t>
        <a:bodyPr/>
        <a:lstStyle/>
        <a:p>
          <a:endParaRPr lang="en-US"/>
        </a:p>
      </dgm:t>
    </dgm:pt>
    <dgm:pt modelId="{2F963143-A6D2-F84E-A9AA-5B5D4665F23E}" type="sibTrans" cxnId="{4A9AE1FA-D98C-E446-BB09-669152FC0EB8}">
      <dgm:prSet/>
      <dgm:spPr/>
      <dgm:t>
        <a:bodyPr/>
        <a:lstStyle/>
        <a:p>
          <a:endParaRPr lang="en-US"/>
        </a:p>
      </dgm:t>
    </dgm:pt>
    <dgm:pt modelId="{7A49FBBF-6573-3F4F-98DC-052A05DADDE7}">
      <dgm:prSet custT="1"/>
      <dgm:spPr>
        <a:solidFill>
          <a:schemeClr val="accent6">
            <a:lumMod val="40000"/>
            <a:lumOff val="60000"/>
          </a:schemeClr>
        </a:solidFill>
      </dgm:spPr>
      <dgm:t>
        <a:bodyPr/>
        <a:lstStyle/>
        <a:p>
          <a:r>
            <a:rPr lang="uk-UA" sz="1800" i="0" dirty="0">
              <a:solidFill>
                <a:schemeClr val="tx1"/>
              </a:solidFill>
            </a:rPr>
            <a:t>джерело інформації;</a:t>
          </a:r>
          <a:endParaRPr lang="en-US" sz="1800" i="1" dirty="0">
            <a:solidFill>
              <a:schemeClr val="tx1"/>
            </a:solidFill>
          </a:endParaRPr>
        </a:p>
      </dgm:t>
    </dgm:pt>
    <dgm:pt modelId="{8709978D-308C-7346-9921-4702FFD36DA1}" type="parTrans" cxnId="{64F62668-CD3C-A547-BE84-9A14A5BAE8AF}">
      <dgm:prSet/>
      <dgm:spPr/>
      <dgm:t>
        <a:bodyPr/>
        <a:lstStyle/>
        <a:p>
          <a:endParaRPr lang="en-US"/>
        </a:p>
      </dgm:t>
    </dgm:pt>
    <dgm:pt modelId="{35A5F907-94C1-114A-9343-66FE4936FAB4}" type="sibTrans" cxnId="{64F62668-CD3C-A547-BE84-9A14A5BAE8AF}">
      <dgm:prSet/>
      <dgm:spPr/>
      <dgm:t>
        <a:bodyPr/>
        <a:lstStyle/>
        <a:p>
          <a:endParaRPr lang="en-US"/>
        </a:p>
      </dgm:t>
    </dgm:pt>
    <dgm:pt modelId="{E7494CB7-C770-E34E-A587-49D5A583E3AC}">
      <dgm:prSet custT="1"/>
      <dgm:spPr>
        <a:solidFill>
          <a:schemeClr val="accent6">
            <a:lumMod val="40000"/>
            <a:lumOff val="60000"/>
          </a:schemeClr>
        </a:solidFill>
      </dgm:spPr>
      <dgm:t>
        <a:bodyPr/>
        <a:lstStyle/>
        <a:p>
          <a:r>
            <a:rPr lang="uk-UA" sz="1800" i="0" dirty="0">
              <a:solidFill>
                <a:schemeClr val="tx1"/>
              </a:solidFill>
            </a:rPr>
            <a:t>результати та висновки.</a:t>
          </a:r>
          <a:endParaRPr lang="en-US" sz="1800" i="0" dirty="0">
            <a:solidFill>
              <a:schemeClr val="tx1"/>
            </a:solidFill>
          </a:endParaRPr>
        </a:p>
      </dgm:t>
    </dgm:pt>
    <dgm:pt modelId="{2FE390E0-BF7E-DD43-8BFA-C9816674B7A9}" type="parTrans" cxnId="{937078CC-E694-4B4B-903E-58DC30E0AAA4}">
      <dgm:prSet/>
      <dgm:spPr/>
      <dgm:t>
        <a:bodyPr/>
        <a:lstStyle/>
        <a:p>
          <a:endParaRPr lang="en-US"/>
        </a:p>
      </dgm:t>
    </dgm:pt>
    <dgm:pt modelId="{F825A008-FFC0-7749-BE46-2C358E8199B6}" type="sibTrans" cxnId="{937078CC-E694-4B4B-903E-58DC30E0AAA4}">
      <dgm:prSet/>
      <dgm:spPr/>
      <dgm:t>
        <a:bodyPr/>
        <a:lstStyle/>
        <a:p>
          <a:endParaRPr lang="en-US"/>
        </a:p>
      </dgm:t>
    </dgm:pt>
    <dgm:pt modelId="{8F8F8150-D3AE-A04C-8317-D830E8D38819}">
      <dgm:prSet/>
      <dgm:spPr/>
      <dgm:t>
        <a:bodyPr/>
        <a:lstStyle/>
        <a:p>
          <a:endParaRPr lang="en-US" dirty="0"/>
        </a:p>
      </dgm:t>
    </dgm:pt>
    <dgm:pt modelId="{16CFB6C3-AC66-FB44-8616-9D563202E62D}" type="parTrans" cxnId="{A3D8D062-AC80-5943-AB21-740F8577A062}">
      <dgm:prSet/>
      <dgm:spPr/>
      <dgm:t>
        <a:bodyPr/>
        <a:lstStyle/>
        <a:p>
          <a:endParaRPr lang="en-US"/>
        </a:p>
      </dgm:t>
    </dgm:pt>
    <dgm:pt modelId="{67988AA8-D95D-424B-AF8C-DE6F21E7631E}" type="sibTrans" cxnId="{A3D8D062-AC80-5943-AB21-740F8577A062}">
      <dgm:prSet/>
      <dgm:spPr/>
      <dgm:t>
        <a:bodyPr/>
        <a:lstStyle/>
        <a:p>
          <a:endParaRPr lang="en-US"/>
        </a:p>
      </dgm:t>
    </dgm:pt>
    <dgm:pt modelId="{40BC4C49-7101-EE4C-939D-988F020B7BC0}">
      <dgm:prSet custT="1"/>
      <dgm:spPr>
        <a:solidFill>
          <a:schemeClr val="accent6">
            <a:lumMod val="40000"/>
            <a:lumOff val="60000"/>
          </a:schemeClr>
        </a:solidFill>
      </dgm:spPr>
      <dgm:t>
        <a:bodyPr/>
        <a:lstStyle/>
        <a:p>
          <a:r>
            <a:rPr lang="uk-UA" sz="1800" dirty="0">
              <a:solidFill>
                <a:schemeClr val="tx1"/>
              </a:solidFill>
            </a:rPr>
            <a:t>прізвище, ім’я аудитора, що підготував документ;</a:t>
          </a:r>
          <a:endParaRPr lang="en-US" sz="1800" i="0" dirty="0">
            <a:solidFill>
              <a:schemeClr val="tx1"/>
            </a:solidFill>
          </a:endParaRPr>
        </a:p>
      </dgm:t>
    </dgm:pt>
    <dgm:pt modelId="{787B4C5C-1ABE-DC46-BA4A-BCA6D4B00262}" type="sibTrans" cxnId="{769A6F67-A620-324B-B939-2FD558DA7322}">
      <dgm:prSet/>
      <dgm:spPr/>
      <dgm:t>
        <a:bodyPr/>
        <a:lstStyle/>
        <a:p>
          <a:endParaRPr lang="en-US"/>
        </a:p>
      </dgm:t>
    </dgm:pt>
    <dgm:pt modelId="{D6D94D12-F749-5847-A87A-A3A9437C6F1B}" type="parTrans" cxnId="{769A6F67-A620-324B-B939-2FD558DA7322}">
      <dgm:prSet/>
      <dgm:spPr/>
      <dgm:t>
        <a:bodyPr/>
        <a:lstStyle/>
        <a:p>
          <a:endParaRPr lang="en-US"/>
        </a:p>
      </dgm:t>
    </dgm:pt>
    <dgm:pt modelId="{8A8005F0-D08E-CD41-A743-F5CC25755D7A}" type="pres">
      <dgm:prSet presAssocID="{31A78F7E-7660-E644-9F4C-8ED08E7E360C}" presName="Name0" presStyleCnt="0">
        <dgm:presLayoutVars>
          <dgm:chMax val="7"/>
          <dgm:chPref val="7"/>
          <dgm:dir/>
        </dgm:presLayoutVars>
      </dgm:prSet>
      <dgm:spPr/>
    </dgm:pt>
    <dgm:pt modelId="{66864068-66AA-C046-A67E-DD1CD3C8534A}" type="pres">
      <dgm:prSet presAssocID="{31A78F7E-7660-E644-9F4C-8ED08E7E360C}" presName="Name1" presStyleCnt="0"/>
      <dgm:spPr/>
    </dgm:pt>
    <dgm:pt modelId="{0AD4B2E7-ED13-8944-9F1B-1A52AB379725}" type="pres">
      <dgm:prSet presAssocID="{31A78F7E-7660-E644-9F4C-8ED08E7E360C}" presName="cycle" presStyleCnt="0"/>
      <dgm:spPr/>
    </dgm:pt>
    <dgm:pt modelId="{586B7247-6036-CE47-91E4-492926D09D1F}" type="pres">
      <dgm:prSet presAssocID="{31A78F7E-7660-E644-9F4C-8ED08E7E360C}" presName="srcNode" presStyleLbl="node1" presStyleIdx="0" presStyleCnt="7"/>
      <dgm:spPr/>
    </dgm:pt>
    <dgm:pt modelId="{D15C1E44-EB24-A44E-B26E-B970D0041FB8}" type="pres">
      <dgm:prSet presAssocID="{31A78F7E-7660-E644-9F4C-8ED08E7E360C}" presName="conn" presStyleLbl="parChTrans1D2" presStyleIdx="0" presStyleCnt="1"/>
      <dgm:spPr/>
    </dgm:pt>
    <dgm:pt modelId="{FAED1B0E-35C1-0E4E-8824-AD8F61A5AE22}" type="pres">
      <dgm:prSet presAssocID="{31A78F7E-7660-E644-9F4C-8ED08E7E360C}" presName="extraNode" presStyleLbl="node1" presStyleIdx="0" presStyleCnt="7"/>
      <dgm:spPr/>
    </dgm:pt>
    <dgm:pt modelId="{D9EA05A5-437E-0A4A-B9D0-8F56632E4898}" type="pres">
      <dgm:prSet presAssocID="{31A78F7E-7660-E644-9F4C-8ED08E7E360C}" presName="dstNode" presStyleLbl="node1" presStyleIdx="0" presStyleCnt="7"/>
      <dgm:spPr/>
    </dgm:pt>
    <dgm:pt modelId="{4EB475DC-0B45-CB45-A4E0-AC766E302BE6}" type="pres">
      <dgm:prSet presAssocID="{BA406CBA-3F09-F948-96FC-A0B9136860A3}" presName="text_1" presStyleLbl="node1" presStyleIdx="0" presStyleCnt="7">
        <dgm:presLayoutVars>
          <dgm:bulletEnabled val="1"/>
        </dgm:presLayoutVars>
      </dgm:prSet>
      <dgm:spPr/>
    </dgm:pt>
    <dgm:pt modelId="{4CA7EB1E-679C-124B-BB5E-51B09CA10EE6}" type="pres">
      <dgm:prSet presAssocID="{BA406CBA-3F09-F948-96FC-A0B9136860A3}" presName="accent_1" presStyleCnt="0"/>
      <dgm:spPr/>
    </dgm:pt>
    <dgm:pt modelId="{6CF106D2-1550-5D46-9159-28E871AB32B6}" type="pres">
      <dgm:prSet presAssocID="{BA406CBA-3F09-F948-96FC-A0B9136860A3}" presName="accentRepeatNode" presStyleLbl="solidFgAcc1" presStyleIdx="0" presStyleCnt="7"/>
      <dgm:spPr>
        <a:ln>
          <a:solidFill>
            <a:schemeClr val="bg1">
              <a:lumMod val="85000"/>
            </a:schemeClr>
          </a:solidFill>
        </a:ln>
      </dgm:spPr>
    </dgm:pt>
    <dgm:pt modelId="{8874EFF8-446D-3A48-9108-5D08A87ED7FD}" type="pres">
      <dgm:prSet presAssocID="{40BC4C49-7101-EE4C-939D-988F020B7BC0}" presName="text_2" presStyleLbl="node1" presStyleIdx="1" presStyleCnt="7">
        <dgm:presLayoutVars>
          <dgm:bulletEnabled val="1"/>
        </dgm:presLayoutVars>
      </dgm:prSet>
      <dgm:spPr/>
    </dgm:pt>
    <dgm:pt modelId="{52719695-46DE-8C4D-9962-88F51F121B7E}" type="pres">
      <dgm:prSet presAssocID="{40BC4C49-7101-EE4C-939D-988F020B7BC0}" presName="accent_2" presStyleCnt="0"/>
      <dgm:spPr/>
    </dgm:pt>
    <dgm:pt modelId="{DBEAA1DB-3221-7B42-B7F2-F015FC5CEEBB}" type="pres">
      <dgm:prSet presAssocID="{40BC4C49-7101-EE4C-939D-988F020B7BC0}" presName="accentRepeatNode" presStyleLbl="solidFgAcc1" presStyleIdx="1" presStyleCnt="7"/>
      <dgm:spPr>
        <a:ln>
          <a:solidFill>
            <a:schemeClr val="bg1">
              <a:lumMod val="85000"/>
            </a:schemeClr>
          </a:solidFill>
        </a:ln>
      </dgm:spPr>
    </dgm:pt>
    <dgm:pt modelId="{210B3892-873F-7C40-A0C7-AE5A90154780}" type="pres">
      <dgm:prSet presAssocID="{929D8FB1-B6BB-9D45-B5BE-940959B1710C}" presName="text_3" presStyleLbl="node1" presStyleIdx="2" presStyleCnt="7">
        <dgm:presLayoutVars>
          <dgm:bulletEnabled val="1"/>
        </dgm:presLayoutVars>
      </dgm:prSet>
      <dgm:spPr/>
    </dgm:pt>
    <dgm:pt modelId="{F06E3F79-AABA-3C4E-B4C8-627A2BAA6110}" type="pres">
      <dgm:prSet presAssocID="{929D8FB1-B6BB-9D45-B5BE-940959B1710C}" presName="accent_3" presStyleCnt="0"/>
      <dgm:spPr/>
    </dgm:pt>
    <dgm:pt modelId="{9360B0D7-194D-4C43-88DA-42FDF51437D9}" type="pres">
      <dgm:prSet presAssocID="{929D8FB1-B6BB-9D45-B5BE-940959B1710C}" presName="accentRepeatNode" presStyleLbl="solidFgAcc1" presStyleIdx="2" presStyleCnt="7"/>
      <dgm:spPr>
        <a:ln>
          <a:solidFill>
            <a:schemeClr val="bg1">
              <a:lumMod val="85000"/>
            </a:schemeClr>
          </a:solidFill>
        </a:ln>
      </dgm:spPr>
    </dgm:pt>
    <dgm:pt modelId="{0F2AEF5D-54AC-B647-ABB1-E966B6A56BF9}" type="pres">
      <dgm:prSet presAssocID="{7CA584C7-28DD-874D-AABC-E0412FC1BD36}" presName="text_4" presStyleLbl="node1" presStyleIdx="3" presStyleCnt="7">
        <dgm:presLayoutVars>
          <dgm:bulletEnabled val="1"/>
        </dgm:presLayoutVars>
      </dgm:prSet>
      <dgm:spPr/>
    </dgm:pt>
    <dgm:pt modelId="{2E00CED1-3509-3C43-BB76-32ED918F1C26}" type="pres">
      <dgm:prSet presAssocID="{7CA584C7-28DD-874D-AABC-E0412FC1BD36}" presName="accent_4" presStyleCnt="0"/>
      <dgm:spPr/>
    </dgm:pt>
    <dgm:pt modelId="{E195A410-6435-4C40-89B5-66E8670105DD}" type="pres">
      <dgm:prSet presAssocID="{7CA584C7-28DD-874D-AABC-E0412FC1BD36}" presName="accentRepeatNode" presStyleLbl="solidFgAcc1" presStyleIdx="3" presStyleCnt="7"/>
      <dgm:spPr>
        <a:ln>
          <a:solidFill>
            <a:schemeClr val="bg1">
              <a:lumMod val="85000"/>
            </a:schemeClr>
          </a:solidFill>
        </a:ln>
      </dgm:spPr>
    </dgm:pt>
    <dgm:pt modelId="{393BE1E5-32BF-8740-873C-C10AFC666413}" type="pres">
      <dgm:prSet presAssocID="{7A49FBBF-6573-3F4F-98DC-052A05DADDE7}" presName="text_5" presStyleLbl="node1" presStyleIdx="4" presStyleCnt="7">
        <dgm:presLayoutVars>
          <dgm:bulletEnabled val="1"/>
        </dgm:presLayoutVars>
      </dgm:prSet>
      <dgm:spPr/>
    </dgm:pt>
    <dgm:pt modelId="{09834006-EC72-4A44-A7C5-C55A490DECFF}" type="pres">
      <dgm:prSet presAssocID="{7A49FBBF-6573-3F4F-98DC-052A05DADDE7}" presName="accent_5" presStyleCnt="0"/>
      <dgm:spPr/>
    </dgm:pt>
    <dgm:pt modelId="{EDCE162A-1055-4D40-B483-27C3EE3F8007}" type="pres">
      <dgm:prSet presAssocID="{7A49FBBF-6573-3F4F-98DC-052A05DADDE7}" presName="accentRepeatNode" presStyleLbl="solidFgAcc1" presStyleIdx="4" presStyleCnt="7"/>
      <dgm:spPr>
        <a:ln>
          <a:solidFill>
            <a:schemeClr val="bg1">
              <a:lumMod val="85000"/>
            </a:schemeClr>
          </a:solidFill>
        </a:ln>
      </dgm:spPr>
    </dgm:pt>
    <dgm:pt modelId="{2172A697-9BFF-FD47-8586-6940C5BBA372}" type="pres">
      <dgm:prSet presAssocID="{6B770047-E93A-BF49-8D77-845CA373E494}" presName="text_6" presStyleLbl="node1" presStyleIdx="5" presStyleCnt="7">
        <dgm:presLayoutVars>
          <dgm:bulletEnabled val="1"/>
        </dgm:presLayoutVars>
      </dgm:prSet>
      <dgm:spPr/>
    </dgm:pt>
    <dgm:pt modelId="{45A11E36-B839-5D49-A78D-5A3464071CEC}" type="pres">
      <dgm:prSet presAssocID="{6B770047-E93A-BF49-8D77-845CA373E494}" presName="accent_6" presStyleCnt="0"/>
      <dgm:spPr/>
    </dgm:pt>
    <dgm:pt modelId="{DA2B1B77-04A5-9C41-8A0E-26F9D7FADBA0}" type="pres">
      <dgm:prSet presAssocID="{6B770047-E93A-BF49-8D77-845CA373E494}" presName="accentRepeatNode" presStyleLbl="solidFgAcc1" presStyleIdx="5" presStyleCnt="7"/>
      <dgm:spPr>
        <a:ln>
          <a:solidFill>
            <a:schemeClr val="bg1">
              <a:lumMod val="85000"/>
            </a:schemeClr>
          </a:solidFill>
        </a:ln>
      </dgm:spPr>
    </dgm:pt>
    <dgm:pt modelId="{239CC0B9-0B94-B141-9083-4A476456D049}" type="pres">
      <dgm:prSet presAssocID="{E7494CB7-C770-E34E-A587-49D5A583E3AC}" presName="text_7" presStyleLbl="node1" presStyleIdx="6" presStyleCnt="7">
        <dgm:presLayoutVars>
          <dgm:bulletEnabled val="1"/>
        </dgm:presLayoutVars>
      </dgm:prSet>
      <dgm:spPr/>
    </dgm:pt>
    <dgm:pt modelId="{8E3C13F9-7CD7-504B-B1FC-5D3FF52FF0BA}" type="pres">
      <dgm:prSet presAssocID="{E7494CB7-C770-E34E-A587-49D5A583E3AC}" presName="accent_7" presStyleCnt="0"/>
      <dgm:spPr/>
    </dgm:pt>
    <dgm:pt modelId="{50DC39C8-EEED-0D41-A0B8-40B496FCDDBD}" type="pres">
      <dgm:prSet presAssocID="{E7494CB7-C770-E34E-A587-49D5A583E3AC}" presName="accentRepeatNode" presStyleLbl="solidFgAcc1" presStyleIdx="6" presStyleCnt="7"/>
      <dgm:spPr>
        <a:ln>
          <a:solidFill>
            <a:schemeClr val="bg1">
              <a:lumMod val="85000"/>
            </a:schemeClr>
          </a:solidFill>
        </a:ln>
      </dgm:spPr>
    </dgm:pt>
  </dgm:ptLst>
  <dgm:cxnLst>
    <dgm:cxn modelId="{B3B5E014-BAAB-EA4A-800E-F0189FE9F81B}" type="presOf" srcId="{BA406CBA-3F09-F948-96FC-A0B9136860A3}" destId="{4EB475DC-0B45-CB45-A4E0-AC766E302BE6}" srcOrd="0" destOrd="0" presId="urn:microsoft.com/office/officeart/2008/layout/VerticalCurvedList"/>
    <dgm:cxn modelId="{4EFB7529-B6FB-244A-9A60-26AE458BCDC1}" type="presOf" srcId="{6B770047-E93A-BF49-8D77-845CA373E494}" destId="{2172A697-9BFF-FD47-8586-6940C5BBA372}" srcOrd="0" destOrd="0" presId="urn:microsoft.com/office/officeart/2008/layout/VerticalCurvedList"/>
    <dgm:cxn modelId="{85005237-F8D3-014C-AABA-B17102A71D20}" type="presOf" srcId="{13AFCB6B-FBAD-6240-9359-A09FE14ECC2B}" destId="{D15C1E44-EB24-A44E-B26E-B970D0041FB8}" srcOrd="0" destOrd="0" presId="urn:microsoft.com/office/officeart/2008/layout/VerticalCurvedList"/>
    <dgm:cxn modelId="{7C3E7D3B-D666-F341-B1A4-653C94CB2D70}" srcId="{31A78F7E-7660-E644-9F4C-8ED08E7E360C}" destId="{6B770047-E93A-BF49-8D77-845CA373E494}" srcOrd="5" destOrd="0" parTransId="{CEC0751A-D0A0-F94B-94B3-821CB7AF98EA}" sibTransId="{F2263AAB-FD54-8840-906D-28F89ED2B011}"/>
    <dgm:cxn modelId="{53C5D141-5562-3E4A-91D7-3443A3406583}" type="presOf" srcId="{7CA584C7-28DD-874D-AABC-E0412FC1BD36}" destId="{0F2AEF5D-54AC-B647-ABB1-E966B6A56BF9}" srcOrd="0" destOrd="0" presId="urn:microsoft.com/office/officeart/2008/layout/VerticalCurvedList"/>
    <dgm:cxn modelId="{A3D8D062-AC80-5943-AB21-740F8577A062}" srcId="{31A78F7E-7660-E644-9F4C-8ED08E7E360C}" destId="{8F8F8150-D3AE-A04C-8317-D830E8D38819}" srcOrd="7" destOrd="0" parTransId="{16CFB6C3-AC66-FB44-8616-9D563202E62D}" sibTransId="{67988AA8-D95D-424B-AF8C-DE6F21E7631E}"/>
    <dgm:cxn modelId="{769A6F67-A620-324B-B939-2FD558DA7322}" srcId="{31A78F7E-7660-E644-9F4C-8ED08E7E360C}" destId="{40BC4C49-7101-EE4C-939D-988F020B7BC0}" srcOrd="1" destOrd="0" parTransId="{D6D94D12-F749-5847-A87A-A3A9437C6F1B}" sibTransId="{787B4C5C-1ABE-DC46-BA4A-BCA6D4B00262}"/>
    <dgm:cxn modelId="{64F62668-CD3C-A547-BE84-9A14A5BAE8AF}" srcId="{31A78F7E-7660-E644-9F4C-8ED08E7E360C}" destId="{7A49FBBF-6573-3F4F-98DC-052A05DADDE7}" srcOrd="4" destOrd="0" parTransId="{8709978D-308C-7346-9921-4702FFD36DA1}" sibTransId="{35A5F907-94C1-114A-9343-66FE4936FAB4}"/>
    <dgm:cxn modelId="{7BE1058F-CB5E-984C-9977-5711E33F64EC}" type="presOf" srcId="{E7494CB7-C770-E34E-A587-49D5A583E3AC}" destId="{239CC0B9-0B94-B141-9083-4A476456D049}" srcOrd="0" destOrd="0" presId="urn:microsoft.com/office/officeart/2008/layout/VerticalCurvedList"/>
    <dgm:cxn modelId="{6503BEA6-CB91-F746-A573-730057B99223}" srcId="{31A78F7E-7660-E644-9F4C-8ED08E7E360C}" destId="{BA406CBA-3F09-F948-96FC-A0B9136860A3}" srcOrd="0" destOrd="0" parTransId="{4E90D694-BA9D-D942-A43C-C38B57C050E2}" sibTransId="{13AFCB6B-FBAD-6240-9359-A09FE14ECC2B}"/>
    <dgm:cxn modelId="{63043EC3-2010-2D46-860A-0B036C0AE859}" type="presOf" srcId="{31A78F7E-7660-E644-9F4C-8ED08E7E360C}" destId="{8A8005F0-D08E-CD41-A743-F5CC25755D7A}" srcOrd="0" destOrd="0" presId="urn:microsoft.com/office/officeart/2008/layout/VerticalCurvedList"/>
    <dgm:cxn modelId="{937078CC-E694-4B4B-903E-58DC30E0AAA4}" srcId="{31A78F7E-7660-E644-9F4C-8ED08E7E360C}" destId="{E7494CB7-C770-E34E-A587-49D5A583E3AC}" srcOrd="6" destOrd="0" parTransId="{2FE390E0-BF7E-DD43-8BFA-C9816674B7A9}" sibTransId="{F825A008-FFC0-7749-BE46-2C358E8199B6}"/>
    <dgm:cxn modelId="{AA8658CE-7BC0-C742-8FB0-C8E4A1A65252}" type="presOf" srcId="{7A49FBBF-6573-3F4F-98DC-052A05DADDE7}" destId="{393BE1E5-32BF-8740-873C-C10AFC666413}" srcOrd="0" destOrd="0" presId="urn:microsoft.com/office/officeart/2008/layout/VerticalCurvedList"/>
    <dgm:cxn modelId="{5A1052D4-F134-1349-AA54-88F3F8B1EDFE}" type="presOf" srcId="{929D8FB1-B6BB-9D45-B5BE-940959B1710C}" destId="{210B3892-873F-7C40-A0C7-AE5A90154780}" srcOrd="0" destOrd="0" presId="urn:microsoft.com/office/officeart/2008/layout/VerticalCurvedList"/>
    <dgm:cxn modelId="{050E66E2-A7D4-3046-B49A-14E610577D75}" type="presOf" srcId="{40BC4C49-7101-EE4C-939D-988F020B7BC0}" destId="{8874EFF8-446D-3A48-9108-5D08A87ED7FD}" srcOrd="0" destOrd="0" presId="urn:microsoft.com/office/officeart/2008/layout/VerticalCurvedList"/>
    <dgm:cxn modelId="{4A9AE1FA-D98C-E446-BB09-669152FC0EB8}" srcId="{31A78F7E-7660-E644-9F4C-8ED08E7E360C}" destId="{7CA584C7-28DD-874D-AABC-E0412FC1BD36}" srcOrd="3" destOrd="0" parTransId="{B6AB12E9-CF5B-CF48-BB97-1A371BA98CB9}" sibTransId="{2F963143-A6D2-F84E-A9AA-5B5D4665F23E}"/>
    <dgm:cxn modelId="{302E57FB-E6B1-A34B-8899-453667715863}" srcId="{31A78F7E-7660-E644-9F4C-8ED08E7E360C}" destId="{929D8FB1-B6BB-9D45-B5BE-940959B1710C}" srcOrd="2" destOrd="0" parTransId="{6AAB03D1-6C3E-5941-BECC-299C33600396}" sibTransId="{7C7E345B-17A7-F047-AFF6-04BEDEE20605}"/>
    <dgm:cxn modelId="{1632D2AB-1CEE-5F4F-B29F-E1AA45E96100}" type="presParOf" srcId="{8A8005F0-D08E-CD41-A743-F5CC25755D7A}" destId="{66864068-66AA-C046-A67E-DD1CD3C8534A}" srcOrd="0" destOrd="0" presId="urn:microsoft.com/office/officeart/2008/layout/VerticalCurvedList"/>
    <dgm:cxn modelId="{64A8A490-7A22-BF4A-823E-D6BC3E469B38}" type="presParOf" srcId="{66864068-66AA-C046-A67E-DD1CD3C8534A}" destId="{0AD4B2E7-ED13-8944-9F1B-1A52AB379725}" srcOrd="0" destOrd="0" presId="urn:microsoft.com/office/officeart/2008/layout/VerticalCurvedList"/>
    <dgm:cxn modelId="{D421C5D8-DD15-4E42-B0D7-3D4D34B6BD44}" type="presParOf" srcId="{0AD4B2E7-ED13-8944-9F1B-1A52AB379725}" destId="{586B7247-6036-CE47-91E4-492926D09D1F}" srcOrd="0" destOrd="0" presId="urn:microsoft.com/office/officeart/2008/layout/VerticalCurvedList"/>
    <dgm:cxn modelId="{7E677F34-8CF0-9E40-B01F-11ED952C2E12}" type="presParOf" srcId="{0AD4B2E7-ED13-8944-9F1B-1A52AB379725}" destId="{D15C1E44-EB24-A44E-B26E-B970D0041FB8}" srcOrd="1" destOrd="0" presId="urn:microsoft.com/office/officeart/2008/layout/VerticalCurvedList"/>
    <dgm:cxn modelId="{C62E8FAA-1F52-9646-B093-6E48F6A05C46}" type="presParOf" srcId="{0AD4B2E7-ED13-8944-9F1B-1A52AB379725}" destId="{FAED1B0E-35C1-0E4E-8824-AD8F61A5AE22}" srcOrd="2" destOrd="0" presId="urn:microsoft.com/office/officeart/2008/layout/VerticalCurvedList"/>
    <dgm:cxn modelId="{3F20D7C5-B542-B741-A830-71AF928A30E7}" type="presParOf" srcId="{0AD4B2E7-ED13-8944-9F1B-1A52AB379725}" destId="{D9EA05A5-437E-0A4A-B9D0-8F56632E4898}" srcOrd="3" destOrd="0" presId="urn:microsoft.com/office/officeart/2008/layout/VerticalCurvedList"/>
    <dgm:cxn modelId="{184F0EBC-4FF5-A342-AB14-8D1605E786BC}" type="presParOf" srcId="{66864068-66AA-C046-A67E-DD1CD3C8534A}" destId="{4EB475DC-0B45-CB45-A4E0-AC766E302BE6}" srcOrd="1" destOrd="0" presId="urn:microsoft.com/office/officeart/2008/layout/VerticalCurvedList"/>
    <dgm:cxn modelId="{F6D82F37-06A9-9641-AC49-B382F8A565A6}" type="presParOf" srcId="{66864068-66AA-C046-A67E-DD1CD3C8534A}" destId="{4CA7EB1E-679C-124B-BB5E-51B09CA10EE6}" srcOrd="2" destOrd="0" presId="urn:microsoft.com/office/officeart/2008/layout/VerticalCurvedList"/>
    <dgm:cxn modelId="{35925C0E-3FB9-2747-AEA9-AD38F01FCDE1}" type="presParOf" srcId="{4CA7EB1E-679C-124B-BB5E-51B09CA10EE6}" destId="{6CF106D2-1550-5D46-9159-28E871AB32B6}" srcOrd="0" destOrd="0" presId="urn:microsoft.com/office/officeart/2008/layout/VerticalCurvedList"/>
    <dgm:cxn modelId="{18EFADDF-4818-254D-9617-4C8D91BB5D2E}" type="presParOf" srcId="{66864068-66AA-C046-A67E-DD1CD3C8534A}" destId="{8874EFF8-446D-3A48-9108-5D08A87ED7FD}" srcOrd="3" destOrd="0" presId="urn:microsoft.com/office/officeart/2008/layout/VerticalCurvedList"/>
    <dgm:cxn modelId="{C41FBA58-5CEC-EF4D-8086-63FC2090DD49}" type="presParOf" srcId="{66864068-66AA-C046-A67E-DD1CD3C8534A}" destId="{52719695-46DE-8C4D-9962-88F51F121B7E}" srcOrd="4" destOrd="0" presId="urn:microsoft.com/office/officeart/2008/layout/VerticalCurvedList"/>
    <dgm:cxn modelId="{661A4E1D-2621-1F44-B96C-678BDD9689A9}" type="presParOf" srcId="{52719695-46DE-8C4D-9962-88F51F121B7E}" destId="{DBEAA1DB-3221-7B42-B7F2-F015FC5CEEBB}" srcOrd="0" destOrd="0" presId="urn:microsoft.com/office/officeart/2008/layout/VerticalCurvedList"/>
    <dgm:cxn modelId="{F8D44C33-1904-DB47-94AB-10128D0EB80F}" type="presParOf" srcId="{66864068-66AA-C046-A67E-DD1CD3C8534A}" destId="{210B3892-873F-7C40-A0C7-AE5A90154780}" srcOrd="5" destOrd="0" presId="urn:microsoft.com/office/officeart/2008/layout/VerticalCurvedList"/>
    <dgm:cxn modelId="{523D6BEE-9CB9-CF4B-99B7-CDABA959318D}" type="presParOf" srcId="{66864068-66AA-C046-A67E-DD1CD3C8534A}" destId="{F06E3F79-AABA-3C4E-B4C8-627A2BAA6110}" srcOrd="6" destOrd="0" presId="urn:microsoft.com/office/officeart/2008/layout/VerticalCurvedList"/>
    <dgm:cxn modelId="{5A5CA41B-00C2-7B4F-B3F4-1F928E067428}" type="presParOf" srcId="{F06E3F79-AABA-3C4E-B4C8-627A2BAA6110}" destId="{9360B0D7-194D-4C43-88DA-42FDF51437D9}" srcOrd="0" destOrd="0" presId="urn:microsoft.com/office/officeart/2008/layout/VerticalCurvedList"/>
    <dgm:cxn modelId="{B97AD7D1-1FAB-3249-9EE0-E5AD087350EE}" type="presParOf" srcId="{66864068-66AA-C046-A67E-DD1CD3C8534A}" destId="{0F2AEF5D-54AC-B647-ABB1-E966B6A56BF9}" srcOrd="7" destOrd="0" presId="urn:microsoft.com/office/officeart/2008/layout/VerticalCurvedList"/>
    <dgm:cxn modelId="{C2484AC4-1835-6843-9E16-571F322F444B}" type="presParOf" srcId="{66864068-66AA-C046-A67E-DD1CD3C8534A}" destId="{2E00CED1-3509-3C43-BB76-32ED918F1C26}" srcOrd="8" destOrd="0" presId="urn:microsoft.com/office/officeart/2008/layout/VerticalCurvedList"/>
    <dgm:cxn modelId="{9F7E18B2-573B-5B47-885F-70A22A173C16}" type="presParOf" srcId="{2E00CED1-3509-3C43-BB76-32ED918F1C26}" destId="{E195A410-6435-4C40-89B5-66E8670105DD}" srcOrd="0" destOrd="0" presId="urn:microsoft.com/office/officeart/2008/layout/VerticalCurvedList"/>
    <dgm:cxn modelId="{C88EF998-3908-2C42-B87B-99F98BA07936}" type="presParOf" srcId="{66864068-66AA-C046-A67E-DD1CD3C8534A}" destId="{393BE1E5-32BF-8740-873C-C10AFC666413}" srcOrd="9" destOrd="0" presId="urn:microsoft.com/office/officeart/2008/layout/VerticalCurvedList"/>
    <dgm:cxn modelId="{34420AC3-64A2-E440-BABE-CD2BD29E5953}" type="presParOf" srcId="{66864068-66AA-C046-A67E-DD1CD3C8534A}" destId="{09834006-EC72-4A44-A7C5-C55A490DECFF}" srcOrd="10" destOrd="0" presId="urn:microsoft.com/office/officeart/2008/layout/VerticalCurvedList"/>
    <dgm:cxn modelId="{0B8FBB29-B6F0-1647-AF54-A98C586377B5}" type="presParOf" srcId="{09834006-EC72-4A44-A7C5-C55A490DECFF}" destId="{EDCE162A-1055-4D40-B483-27C3EE3F8007}" srcOrd="0" destOrd="0" presId="urn:microsoft.com/office/officeart/2008/layout/VerticalCurvedList"/>
    <dgm:cxn modelId="{AC5C6AD4-3D14-734B-86DC-EDDC6D467C9C}" type="presParOf" srcId="{66864068-66AA-C046-A67E-DD1CD3C8534A}" destId="{2172A697-9BFF-FD47-8586-6940C5BBA372}" srcOrd="11" destOrd="0" presId="urn:microsoft.com/office/officeart/2008/layout/VerticalCurvedList"/>
    <dgm:cxn modelId="{BFE285AE-C5EE-F64C-947F-895FEC22AC2C}" type="presParOf" srcId="{66864068-66AA-C046-A67E-DD1CD3C8534A}" destId="{45A11E36-B839-5D49-A78D-5A3464071CEC}" srcOrd="12" destOrd="0" presId="urn:microsoft.com/office/officeart/2008/layout/VerticalCurvedList"/>
    <dgm:cxn modelId="{CB7AEE69-D501-E24C-BC4B-6F9A61CB2358}" type="presParOf" srcId="{45A11E36-B839-5D49-A78D-5A3464071CEC}" destId="{DA2B1B77-04A5-9C41-8A0E-26F9D7FADBA0}" srcOrd="0" destOrd="0" presId="urn:microsoft.com/office/officeart/2008/layout/VerticalCurvedList"/>
    <dgm:cxn modelId="{D8775D98-C86F-DE4A-8D77-474B74F24EC0}" type="presParOf" srcId="{66864068-66AA-C046-A67E-DD1CD3C8534A}" destId="{239CC0B9-0B94-B141-9083-4A476456D049}" srcOrd="13" destOrd="0" presId="urn:microsoft.com/office/officeart/2008/layout/VerticalCurvedList"/>
    <dgm:cxn modelId="{88C8ACB4-3A02-4B46-AC2A-F12502C40875}" type="presParOf" srcId="{66864068-66AA-C046-A67E-DD1CD3C8534A}" destId="{8E3C13F9-7CD7-504B-B1FC-5D3FF52FF0BA}" srcOrd="14" destOrd="0" presId="urn:microsoft.com/office/officeart/2008/layout/VerticalCurvedList"/>
    <dgm:cxn modelId="{4E96D173-8068-D143-8F5F-18E5904F8A99}" type="presParOf" srcId="{8E3C13F9-7CD7-504B-B1FC-5D3FF52FF0BA}" destId="{50DC39C8-EEED-0D41-A0B8-40B496FCDDB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761C2B29-4570-4AB9-96FF-486EB920B897}"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4BA5ED33-D07E-4DF7-B183-DA02B605198D}">
      <dgm:prSet/>
      <dgm:spPr/>
      <dgm:t>
        <a:bodyPr/>
        <a:lstStyle/>
        <a:p>
          <a:r>
            <a:rPr lang="uk-UA" b="1" dirty="0"/>
            <a:t>Рахункова палата має затверджені політики щодо зберігання внутрішньої документації. </a:t>
          </a:r>
          <a:endParaRPr lang="en-US" dirty="0"/>
        </a:p>
      </dgm:t>
    </dgm:pt>
    <dgm:pt modelId="{049D4254-A9C2-49D0-A005-8F1444C2543F}" type="parTrans" cxnId="{C77A076F-CEB7-45CD-8703-68C2723256EE}">
      <dgm:prSet/>
      <dgm:spPr/>
      <dgm:t>
        <a:bodyPr/>
        <a:lstStyle/>
        <a:p>
          <a:endParaRPr lang="en-US"/>
        </a:p>
      </dgm:t>
    </dgm:pt>
    <dgm:pt modelId="{B56DBC8B-72A7-47AD-BC24-A860B39053F7}" type="sibTrans" cxnId="{C77A076F-CEB7-45CD-8703-68C2723256EE}">
      <dgm:prSet/>
      <dgm:spPr/>
      <dgm:t>
        <a:bodyPr/>
        <a:lstStyle/>
        <a:p>
          <a:endParaRPr lang="en-US"/>
        </a:p>
      </dgm:t>
    </dgm:pt>
    <dgm:pt modelId="{DA26ADE5-4D11-4462-A5A7-ACCE3C1A03C6}">
      <dgm:prSet/>
      <dgm:spPr/>
      <dgm:t>
        <a:bodyPr/>
        <a:lstStyle/>
        <a:p>
          <a:r>
            <a:rPr lang="uk-UA" dirty="0"/>
            <a:t>Політика зберігання документації забезпечує її доступність для використання протягом певного періоду після здійснення аудиту. Ці правила та процедури зазвичай описують:</a:t>
          </a:r>
          <a:endParaRPr lang="en-US" dirty="0"/>
        </a:p>
      </dgm:t>
    </dgm:pt>
    <dgm:pt modelId="{5125BEF6-260C-4D0A-B530-EE93764A0CF0}" type="parTrans" cxnId="{F68EADF3-8CAE-4A01-A396-7E98889EDA0D}">
      <dgm:prSet/>
      <dgm:spPr/>
      <dgm:t>
        <a:bodyPr/>
        <a:lstStyle/>
        <a:p>
          <a:endParaRPr lang="en-US"/>
        </a:p>
      </dgm:t>
    </dgm:pt>
    <dgm:pt modelId="{0E2D7377-E00E-494A-812E-0CFBCDD0A233}" type="sibTrans" cxnId="{F68EADF3-8CAE-4A01-A396-7E98889EDA0D}">
      <dgm:prSet/>
      <dgm:spPr/>
      <dgm:t>
        <a:bodyPr/>
        <a:lstStyle/>
        <a:p>
          <a:endParaRPr lang="en-US"/>
        </a:p>
      </dgm:t>
    </dgm:pt>
    <dgm:pt modelId="{5E064B60-28FA-44F1-9805-B53A61A51653}">
      <dgm:prSet>
        <dgm:style>
          <a:lnRef idx="2">
            <a:schemeClr val="accent5"/>
          </a:lnRef>
          <a:fillRef idx="1">
            <a:schemeClr val="lt1"/>
          </a:fillRef>
          <a:effectRef idx="0">
            <a:schemeClr val="accent5"/>
          </a:effectRef>
          <a:fontRef idx="minor">
            <a:schemeClr val="dk1"/>
          </a:fontRef>
        </dgm:style>
      </dgm:prSet>
      <dgm:spPr/>
      <dgm:t>
        <a:bodyPr/>
        <a:lstStyle/>
        <a:p>
          <a:r>
            <a:rPr lang="uk-UA"/>
            <a:t>визначення видів документів, які підлягають зберіганню;</a:t>
          </a:r>
          <a:endParaRPr lang="en-US"/>
        </a:p>
      </dgm:t>
    </dgm:pt>
    <dgm:pt modelId="{69D01CB4-3E06-474F-9EAD-B74AE68946C2}" type="parTrans" cxnId="{EB87C4DB-41D1-4D19-B77D-EED894BC81D9}">
      <dgm:prSet/>
      <dgm:spPr/>
      <dgm:t>
        <a:bodyPr/>
        <a:lstStyle/>
        <a:p>
          <a:endParaRPr lang="en-US"/>
        </a:p>
      </dgm:t>
    </dgm:pt>
    <dgm:pt modelId="{276C1A7C-2930-4736-A82C-E7CC5C0B0D02}" type="sibTrans" cxnId="{EB87C4DB-41D1-4D19-B77D-EED894BC81D9}">
      <dgm:prSet/>
      <dgm:spPr/>
      <dgm:t>
        <a:bodyPr/>
        <a:lstStyle/>
        <a:p>
          <a:endParaRPr lang="en-US"/>
        </a:p>
      </dgm:t>
    </dgm:pt>
    <dgm:pt modelId="{03D1E0DC-1DB5-4533-B05F-A9B80E219C25}">
      <dgm:prSet>
        <dgm:style>
          <a:lnRef idx="2">
            <a:schemeClr val="accent5"/>
          </a:lnRef>
          <a:fillRef idx="1">
            <a:schemeClr val="lt1"/>
          </a:fillRef>
          <a:effectRef idx="0">
            <a:schemeClr val="accent5"/>
          </a:effectRef>
          <a:fontRef idx="minor">
            <a:schemeClr val="dk1"/>
          </a:fontRef>
        </dgm:style>
      </dgm:prSet>
      <dgm:spPr/>
      <dgm:t>
        <a:bodyPr/>
        <a:lstStyle/>
        <a:p>
          <a:r>
            <a:rPr lang="uk-UA"/>
            <a:t>форма, в якій документи будуть зберігатися (архівуватися);</a:t>
          </a:r>
          <a:endParaRPr lang="en-US"/>
        </a:p>
      </dgm:t>
    </dgm:pt>
    <dgm:pt modelId="{9728217B-A5F3-4C91-A404-A1A90573C4E3}" type="parTrans" cxnId="{0DF5F911-A4B6-4FBF-B184-E7E91AF61280}">
      <dgm:prSet/>
      <dgm:spPr/>
      <dgm:t>
        <a:bodyPr/>
        <a:lstStyle/>
        <a:p>
          <a:endParaRPr lang="en-US"/>
        </a:p>
      </dgm:t>
    </dgm:pt>
    <dgm:pt modelId="{C70071C6-B6B6-4801-8CD3-B6A16D347C2D}" type="sibTrans" cxnId="{0DF5F911-A4B6-4FBF-B184-E7E91AF61280}">
      <dgm:prSet/>
      <dgm:spPr/>
      <dgm:t>
        <a:bodyPr/>
        <a:lstStyle/>
        <a:p>
          <a:endParaRPr lang="en-US"/>
        </a:p>
      </dgm:t>
    </dgm:pt>
    <dgm:pt modelId="{BB324973-5D78-4E49-BE3B-8F8E0C3E38DF}">
      <dgm:prSet>
        <dgm:style>
          <a:lnRef idx="2">
            <a:schemeClr val="accent5"/>
          </a:lnRef>
          <a:fillRef idx="1">
            <a:schemeClr val="lt1"/>
          </a:fillRef>
          <a:effectRef idx="0">
            <a:schemeClr val="accent5"/>
          </a:effectRef>
          <a:fontRef idx="minor">
            <a:schemeClr val="dk1"/>
          </a:fontRef>
        </dgm:style>
      </dgm:prSet>
      <dgm:spPr/>
      <dgm:t>
        <a:bodyPr/>
        <a:lstStyle/>
        <a:p>
          <a:r>
            <a:rPr lang="uk-UA" dirty="0"/>
            <a:t>період, протягом якого документи зберігатимуться;</a:t>
          </a:r>
          <a:endParaRPr lang="en-US" dirty="0"/>
        </a:p>
      </dgm:t>
    </dgm:pt>
    <dgm:pt modelId="{00763C86-905C-48BB-8F2B-58E75BA114CA}" type="parTrans" cxnId="{60CB19A0-6630-4DF5-B86D-5F4F81FE76D4}">
      <dgm:prSet/>
      <dgm:spPr/>
      <dgm:t>
        <a:bodyPr/>
        <a:lstStyle/>
        <a:p>
          <a:endParaRPr lang="en-US"/>
        </a:p>
      </dgm:t>
    </dgm:pt>
    <dgm:pt modelId="{53780D3F-50E7-4079-94CA-6BC5A253FD28}" type="sibTrans" cxnId="{60CB19A0-6630-4DF5-B86D-5F4F81FE76D4}">
      <dgm:prSet/>
      <dgm:spPr/>
      <dgm:t>
        <a:bodyPr/>
        <a:lstStyle/>
        <a:p>
          <a:endParaRPr lang="en-US"/>
        </a:p>
      </dgm:t>
    </dgm:pt>
    <dgm:pt modelId="{3354358D-FFD6-4DC2-9A25-682ED61A33F8}">
      <dgm:prSet>
        <dgm:style>
          <a:lnRef idx="2">
            <a:schemeClr val="accent5"/>
          </a:lnRef>
          <a:fillRef idx="1">
            <a:schemeClr val="lt1"/>
          </a:fillRef>
          <a:effectRef idx="0">
            <a:schemeClr val="accent5"/>
          </a:effectRef>
          <a:fontRef idx="minor">
            <a:schemeClr val="dk1"/>
          </a:fontRef>
        </dgm:style>
      </dgm:prSet>
      <dgm:spPr/>
      <dgm:t>
        <a:bodyPr/>
        <a:lstStyle/>
        <a:p>
          <a:r>
            <a:rPr lang="uk-UA"/>
            <a:t>порядок отримання доступу до документів. </a:t>
          </a:r>
          <a:endParaRPr lang="en-US"/>
        </a:p>
      </dgm:t>
    </dgm:pt>
    <dgm:pt modelId="{1747D28C-AAE8-4EE0-9881-BFD20690456B}" type="parTrans" cxnId="{9B938DB9-017E-4D3B-B30C-DE681282FE08}">
      <dgm:prSet/>
      <dgm:spPr/>
      <dgm:t>
        <a:bodyPr/>
        <a:lstStyle/>
        <a:p>
          <a:endParaRPr lang="en-US"/>
        </a:p>
      </dgm:t>
    </dgm:pt>
    <dgm:pt modelId="{E72BA70F-4EB9-4211-888B-FDB913EB7F71}" type="sibTrans" cxnId="{9B938DB9-017E-4D3B-B30C-DE681282FE08}">
      <dgm:prSet/>
      <dgm:spPr/>
      <dgm:t>
        <a:bodyPr/>
        <a:lstStyle/>
        <a:p>
          <a:endParaRPr lang="en-US"/>
        </a:p>
      </dgm:t>
    </dgm:pt>
    <dgm:pt modelId="{EB79B88F-888E-4EDD-A172-BEEEB9A5B4CF}">
      <dgm:prSet/>
      <dgm:spPr/>
      <dgm:t>
        <a:bodyPr/>
        <a:lstStyle/>
        <a:p>
          <a:r>
            <a:rPr lang="uk-UA" dirty="0"/>
            <a:t>Для зберігання документів рекомендується використовувати Інформаційну систему.</a:t>
          </a:r>
          <a:endParaRPr lang="en-US" dirty="0"/>
        </a:p>
      </dgm:t>
    </dgm:pt>
    <dgm:pt modelId="{AB6440BB-B0BB-4FDD-B30F-1A5EFCD7F807}" type="parTrans" cxnId="{299C0FEB-65BF-4737-B6B1-9F3852413C1C}">
      <dgm:prSet/>
      <dgm:spPr/>
      <dgm:t>
        <a:bodyPr/>
        <a:lstStyle/>
        <a:p>
          <a:endParaRPr lang="en-US"/>
        </a:p>
      </dgm:t>
    </dgm:pt>
    <dgm:pt modelId="{6A4EB5C6-C405-4399-A613-15D849A4AA99}" type="sibTrans" cxnId="{299C0FEB-65BF-4737-B6B1-9F3852413C1C}">
      <dgm:prSet/>
      <dgm:spPr/>
      <dgm:t>
        <a:bodyPr/>
        <a:lstStyle/>
        <a:p>
          <a:endParaRPr lang="en-US"/>
        </a:p>
      </dgm:t>
    </dgm:pt>
    <dgm:pt modelId="{43BD72AE-4B0F-4644-A394-73826AD96645}" type="pres">
      <dgm:prSet presAssocID="{761C2B29-4570-4AB9-96FF-486EB920B897}" presName="diagram" presStyleCnt="0">
        <dgm:presLayoutVars>
          <dgm:chPref val="1"/>
          <dgm:dir/>
          <dgm:animOne val="branch"/>
          <dgm:animLvl val="lvl"/>
          <dgm:resizeHandles val="exact"/>
        </dgm:presLayoutVars>
      </dgm:prSet>
      <dgm:spPr/>
    </dgm:pt>
    <dgm:pt modelId="{A604AA42-2F5E-4668-B0B5-611603142C7A}" type="pres">
      <dgm:prSet presAssocID="{4BA5ED33-D07E-4DF7-B183-DA02B605198D}" presName="root1" presStyleCnt="0"/>
      <dgm:spPr/>
    </dgm:pt>
    <dgm:pt modelId="{C86902EB-3CB3-42D4-8455-04497A2B4B3C}" type="pres">
      <dgm:prSet presAssocID="{4BA5ED33-D07E-4DF7-B183-DA02B605198D}" presName="LevelOneTextNode" presStyleLbl="node0" presStyleIdx="0" presStyleCnt="3" custScaleX="110000" custScaleY="110000">
        <dgm:presLayoutVars>
          <dgm:chPref val="3"/>
        </dgm:presLayoutVars>
      </dgm:prSet>
      <dgm:spPr/>
    </dgm:pt>
    <dgm:pt modelId="{7C4B63CA-C320-4F26-B1ED-D5CBDFBEA8B7}" type="pres">
      <dgm:prSet presAssocID="{4BA5ED33-D07E-4DF7-B183-DA02B605198D}" presName="level2hierChild" presStyleCnt="0"/>
      <dgm:spPr/>
    </dgm:pt>
    <dgm:pt modelId="{CFB258F0-CD9D-41E7-A27E-EC3EA5F4DFE5}" type="pres">
      <dgm:prSet presAssocID="{DA26ADE5-4D11-4462-A5A7-ACCE3C1A03C6}" presName="root1" presStyleCnt="0"/>
      <dgm:spPr/>
    </dgm:pt>
    <dgm:pt modelId="{3496B61B-E640-4FFC-B7A9-7D962A0964A6}" type="pres">
      <dgm:prSet presAssocID="{DA26ADE5-4D11-4462-A5A7-ACCE3C1A03C6}" presName="LevelOneTextNode" presStyleLbl="node0" presStyleIdx="1" presStyleCnt="3" custScaleX="110000" custScaleY="110000">
        <dgm:presLayoutVars>
          <dgm:chPref val="3"/>
        </dgm:presLayoutVars>
      </dgm:prSet>
      <dgm:spPr/>
    </dgm:pt>
    <dgm:pt modelId="{9D25BE1D-E75C-4DA4-8CB9-984475C0C340}" type="pres">
      <dgm:prSet presAssocID="{DA26ADE5-4D11-4462-A5A7-ACCE3C1A03C6}" presName="level2hierChild" presStyleCnt="0"/>
      <dgm:spPr/>
    </dgm:pt>
    <dgm:pt modelId="{4C7B3A2F-4477-4B0D-A789-2FAFAD4AA7F7}" type="pres">
      <dgm:prSet presAssocID="{69D01CB4-3E06-474F-9EAD-B74AE68946C2}" presName="conn2-1" presStyleLbl="parChTrans1D2" presStyleIdx="0" presStyleCnt="4"/>
      <dgm:spPr/>
    </dgm:pt>
    <dgm:pt modelId="{6153497F-25EA-41CD-8884-5552902C707E}" type="pres">
      <dgm:prSet presAssocID="{69D01CB4-3E06-474F-9EAD-B74AE68946C2}" presName="connTx" presStyleLbl="parChTrans1D2" presStyleIdx="0" presStyleCnt="4"/>
      <dgm:spPr/>
    </dgm:pt>
    <dgm:pt modelId="{04E5B208-027B-4E1D-9F8F-35B616248BCF}" type="pres">
      <dgm:prSet presAssocID="{5E064B60-28FA-44F1-9805-B53A61A51653}" presName="root2" presStyleCnt="0"/>
      <dgm:spPr/>
    </dgm:pt>
    <dgm:pt modelId="{530A95E9-D528-468D-9FED-0722A3987607}" type="pres">
      <dgm:prSet presAssocID="{5E064B60-28FA-44F1-9805-B53A61A51653}" presName="LevelTwoTextNode" presStyleLbl="node2" presStyleIdx="0" presStyleCnt="4" custScaleX="90909" custScaleY="90909">
        <dgm:presLayoutVars>
          <dgm:chPref val="3"/>
        </dgm:presLayoutVars>
      </dgm:prSet>
      <dgm:spPr/>
    </dgm:pt>
    <dgm:pt modelId="{24118D68-FE37-4D3E-BBF5-98ABAE48070F}" type="pres">
      <dgm:prSet presAssocID="{5E064B60-28FA-44F1-9805-B53A61A51653}" presName="level3hierChild" presStyleCnt="0"/>
      <dgm:spPr/>
    </dgm:pt>
    <dgm:pt modelId="{B0B68038-D59B-4392-A99F-DB5A89A2C7D5}" type="pres">
      <dgm:prSet presAssocID="{9728217B-A5F3-4C91-A404-A1A90573C4E3}" presName="conn2-1" presStyleLbl="parChTrans1D2" presStyleIdx="1" presStyleCnt="4"/>
      <dgm:spPr/>
    </dgm:pt>
    <dgm:pt modelId="{5618A5D4-31BD-4F07-85E9-8390E00E3F5E}" type="pres">
      <dgm:prSet presAssocID="{9728217B-A5F3-4C91-A404-A1A90573C4E3}" presName="connTx" presStyleLbl="parChTrans1D2" presStyleIdx="1" presStyleCnt="4"/>
      <dgm:spPr/>
    </dgm:pt>
    <dgm:pt modelId="{49498E3C-966C-47C2-B792-86ABCB1B5B2F}" type="pres">
      <dgm:prSet presAssocID="{03D1E0DC-1DB5-4533-B05F-A9B80E219C25}" presName="root2" presStyleCnt="0"/>
      <dgm:spPr/>
    </dgm:pt>
    <dgm:pt modelId="{FB6B81BB-6EDC-437E-AFD5-980958BFBFCD}" type="pres">
      <dgm:prSet presAssocID="{03D1E0DC-1DB5-4533-B05F-A9B80E219C25}" presName="LevelTwoTextNode" presStyleLbl="node2" presStyleIdx="1" presStyleCnt="4" custScaleX="90909" custScaleY="90909">
        <dgm:presLayoutVars>
          <dgm:chPref val="3"/>
        </dgm:presLayoutVars>
      </dgm:prSet>
      <dgm:spPr/>
    </dgm:pt>
    <dgm:pt modelId="{628ACF73-9199-42CC-A935-9E7BD6D18686}" type="pres">
      <dgm:prSet presAssocID="{03D1E0DC-1DB5-4533-B05F-A9B80E219C25}" presName="level3hierChild" presStyleCnt="0"/>
      <dgm:spPr/>
    </dgm:pt>
    <dgm:pt modelId="{E2F86D5C-7BC2-4DCE-936B-6336DE594D38}" type="pres">
      <dgm:prSet presAssocID="{00763C86-905C-48BB-8F2B-58E75BA114CA}" presName="conn2-1" presStyleLbl="parChTrans1D2" presStyleIdx="2" presStyleCnt="4"/>
      <dgm:spPr/>
    </dgm:pt>
    <dgm:pt modelId="{B2D9E5AA-4B29-4A36-BF0D-E421E3349D9F}" type="pres">
      <dgm:prSet presAssocID="{00763C86-905C-48BB-8F2B-58E75BA114CA}" presName="connTx" presStyleLbl="parChTrans1D2" presStyleIdx="2" presStyleCnt="4"/>
      <dgm:spPr/>
    </dgm:pt>
    <dgm:pt modelId="{3C381B06-EF78-4D7A-98CA-45BEAF0EAD91}" type="pres">
      <dgm:prSet presAssocID="{BB324973-5D78-4E49-BE3B-8F8E0C3E38DF}" presName="root2" presStyleCnt="0"/>
      <dgm:spPr/>
    </dgm:pt>
    <dgm:pt modelId="{ECCDDACD-6F72-4DAD-8AD0-92F645A76661}" type="pres">
      <dgm:prSet presAssocID="{BB324973-5D78-4E49-BE3B-8F8E0C3E38DF}" presName="LevelTwoTextNode" presStyleLbl="node2" presStyleIdx="2" presStyleCnt="4" custScaleX="90909" custScaleY="90909">
        <dgm:presLayoutVars>
          <dgm:chPref val="3"/>
        </dgm:presLayoutVars>
      </dgm:prSet>
      <dgm:spPr/>
    </dgm:pt>
    <dgm:pt modelId="{4D1FA96D-D559-4BC6-A5C9-B5544B808D87}" type="pres">
      <dgm:prSet presAssocID="{BB324973-5D78-4E49-BE3B-8F8E0C3E38DF}" presName="level3hierChild" presStyleCnt="0"/>
      <dgm:spPr/>
    </dgm:pt>
    <dgm:pt modelId="{1A37A1B6-AF67-4512-ACF6-C4F31849C17B}" type="pres">
      <dgm:prSet presAssocID="{1747D28C-AAE8-4EE0-9881-BFD20690456B}" presName="conn2-1" presStyleLbl="parChTrans1D2" presStyleIdx="3" presStyleCnt="4"/>
      <dgm:spPr/>
    </dgm:pt>
    <dgm:pt modelId="{0A86C098-890E-47C4-A464-4862A9ED915F}" type="pres">
      <dgm:prSet presAssocID="{1747D28C-AAE8-4EE0-9881-BFD20690456B}" presName="connTx" presStyleLbl="parChTrans1D2" presStyleIdx="3" presStyleCnt="4"/>
      <dgm:spPr/>
    </dgm:pt>
    <dgm:pt modelId="{F380C827-8EDC-49AA-A678-B68C76BABCD9}" type="pres">
      <dgm:prSet presAssocID="{3354358D-FFD6-4DC2-9A25-682ED61A33F8}" presName="root2" presStyleCnt="0"/>
      <dgm:spPr/>
    </dgm:pt>
    <dgm:pt modelId="{7788F16A-64C5-4B99-A897-85964BBC2181}" type="pres">
      <dgm:prSet presAssocID="{3354358D-FFD6-4DC2-9A25-682ED61A33F8}" presName="LevelTwoTextNode" presStyleLbl="node2" presStyleIdx="3" presStyleCnt="4" custScaleX="90909" custScaleY="90909">
        <dgm:presLayoutVars>
          <dgm:chPref val="3"/>
        </dgm:presLayoutVars>
      </dgm:prSet>
      <dgm:spPr/>
    </dgm:pt>
    <dgm:pt modelId="{DA521627-2E28-4BE2-8D13-4CC8A9A62984}" type="pres">
      <dgm:prSet presAssocID="{3354358D-FFD6-4DC2-9A25-682ED61A33F8}" presName="level3hierChild" presStyleCnt="0"/>
      <dgm:spPr/>
    </dgm:pt>
    <dgm:pt modelId="{53601297-0DDF-48BB-8646-270BC0FD433B}" type="pres">
      <dgm:prSet presAssocID="{EB79B88F-888E-4EDD-A172-BEEEB9A5B4CF}" presName="root1" presStyleCnt="0"/>
      <dgm:spPr/>
    </dgm:pt>
    <dgm:pt modelId="{07AC758B-D67B-4958-AC4B-EC1E746DFF5E}" type="pres">
      <dgm:prSet presAssocID="{EB79B88F-888E-4EDD-A172-BEEEB9A5B4CF}" presName="LevelOneTextNode" presStyleLbl="node0" presStyleIdx="2" presStyleCnt="3" custScaleX="110000" custScaleY="110000">
        <dgm:presLayoutVars>
          <dgm:chPref val="3"/>
        </dgm:presLayoutVars>
      </dgm:prSet>
      <dgm:spPr/>
    </dgm:pt>
    <dgm:pt modelId="{260417F4-F136-4FA3-BABF-5785D00E8881}" type="pres">
      <dgm:prSet presAssocID="{EB79B88F-888E-4EDD-A172-BEEEB9A5B4CF}" presName="level2hierChild" presStyleCnt="0"/>
      <dgm:spPr/>
    </dgm:pt>
  </dgm:ptLst>
  <dgm:cxnLst>
    <dgm:cxn modelId="{869A230E-6D6B-406F-BDEA-FB7DCDC4AC17}" type="presOf" srcId="{9728217B-A5F3-4C91-A404-A1A90573C4E3}" destId="{B0B68038-D59B-4392-A99F-DB5A89A2C7D5}" srcOrd="0" destOrd="0" presId="urn:microsoft.com/office/officeart/2005/8/layout/hierarchy2"/>
    <dgm:cxn modelId="{0DF5F911-A4B6-4FBF-B184-E7E91AF61280}" srcId="{DA26ADE5-4D11-4462-A5A7-ACCE3C1A03C6}" destId="{03D1E0DC-1DB5-4533-B05F-A9B80E219C25}" srcOrd="1" destOrd="0" parTransId="{9728217B-A5F3-4C91-A404-A1A90573C4E3}" sibTransId="{C70071C6-B6B6-4801-8CD3-B6A16D347C2D}"/>
    <dgm:cxn modelId="{A5C13215-EFFD-414D-878F-311406CD5C37}" type="presOf" srcId="{69D01CB4-3E06-474F-9EAD-B74AE68946C2}" destId="{4C7B3A2F-4477-4B0D-A789-2FAFAD4AA7F7}" srcOrd="0" destOrd="0" presId="urn:microsoft.com/office/officeart/2005/8/layout/hierarchy2"/>
    <dgm:cxn modelId="{F3ACA819-1E55-43F4-BD2E-45902F273D91}" type="presOf" srcId="{5E064B60-28FA-44F1-9805-B53A61A51653}" destId="{530A95E9-D528-468D-9FED-0722A3987607}" srcOrd="0" destOrd="0" presId="urn:microsoft.com/office/officeart/2005/8/layout/hierarchy2"/>
    <dgm:cxn modelId="{DC38D42C-1284-422B-92C0-279783513354}" type="presOf" srcId="{3354358D-FFD6-4DC2-9A25-682ED61A33F8}" destId="{7788F16A-64C5-4B99-A897-85964BBC2181}" srcOrd="0" destOrd="0" presId="urn:microsoft.com/office/officeart/2005/8/layout/hierarchy2"/>
    <dgm:cxn modelId="{0CADA132-D1D9-4845-A80B-3A391B98D0C1}" type="presOf" srcId="{DA26ADE5-4D11-4462-A5A7-ACCE3C1A03C6}" destId="{3496B61B-E640-4FFC-B7A9-7D962A0964A6}" srcOrd="0" destOrd="0" presId="urn:microsoft.com/office/officeart/2005/8/layout/hierarchy2"/>
    <dgm:cxn modelId="{8D9C3634-5933-4FE1-9F99-CA664C727F3C}" type="presOf" srcId="{4BA5ED33-D07E-4DF7-B183-DA02B605198D}" destId="{C86902EB-3CB3-42D4-8455-04497A2B4B3C}" srcOrd="0" destOrd="0" presId="urn:microsoft.com/office/officeart/2005/8/layout/hierarchy2"/>
    <dgm:cxn modelId="{C77A076F-CEB7-45CD-8703-68C2723256EE}" srcId="{761C2B29-4570-4AB9-96FF-486EB920B897}" destId="{4BA5ED33-D07E-4DF7-B183-DA02B605198D}" srcOrd="0" destOrd="0" parTransId="{049D4254-A9C2-49D0-A005-8F1444C2543F}" sibTransId="{B56DBC8B-72A7-47AD-BC24-A860B39053F7}"/>
    <dgm:cxn modelId="{175F8278-D4E0-4153-AD44-08ACBECEACF3}" type="presOf" srcId="{69D01CB4-3E06-474F-9EAD-B74AE68946C2}" destId="{6153497F-25EA-41CD-8884-5552902C707E}" srcOrd="1" destOrd="0" presId="urn:microsoft.com/office/officeart/2005/8/layout/hierarchy2"/>
    <dgm:cxn modelId="{DDDCE578-4C74-46C9-847D-CC044F525725}" type="presOf" srcId="{9728217B-A5F3-4C91-A404-A1A90573C4E3}" destId="{5618A5D4-31BD-4F07-85E9-8390E00E3F5E}" srcOrd="1" destOrd="0" presId="urn:microsoft.com/office/officeart/2005/8/layout/hierarchy2"/>
    <dgm:cxn modelId="{03309E7B-31E9-4C8F-9100-419178C52BB0}" type="presOf" srcId="{BB324973-5D78-4E49-BE3B-8F8E0C3E38DF}" destId="{ECCDDACD-6F72-4DAD-8AD0-92F645A76661}" srcOrd="0" destOrd="0" presId="urn:microsoft.com/office/officeart/2005/8/layout/hierarchy2"/>
    <dgm:cxn modelId="{3D100687-E5EA-458B-9249-A9BD1E90FCBE}" type="presOf" srcId="{1747D28C-AAE8-4EE0-9881-BFD20690456B}" destId="{0A86C098-890E-47C4-A464-4862A9ED915F}" srcOrd="1" destOrd="0" presId="urn:microsoft.com/office/officeart/2005/8/layout/hierarchy2"/>
    <dgm:cxn modelId="{60CB19A0-6630-4DF5-B86D-5F4F81FE76D4}" srcId="{DA26ADE5-4D11-4462-A5A7-ACCE3C1A03C6}" destId="{BB324973-5D78-4E49-BE3B-8F8E0C3E38DF}" srcOrd="2" destOrd="0" parTransId="{00763C86-905C-48BB-8F2B-58E75BA114CA}" sibTransId="{53780D3F-50E7-4079-94CA-6BC5A253FD28}"/>
    <dgm:cxn modelId="{9276DCA1-C755-485B-AAF1-394B187945F8}" type="presOf" srcId="{1747D28C-AAE8-4EE0-9881-BFD20690456B}" destId="{1A37A1B6-AF67-4512-ACF6-C4F31849C17B}" srcOrd="0" destOrd="0" presId="urn:microsoft.com/office/officeart/2005/8/layout/hierarchy2"/>
    <dgm:cxn modelId="{60E9BBA7-9311-4146-A50D-5F2FDFEA867D}" type="presOf" srcId="{00763C86-905C-48BB-8F2B-58E75BA114CA}" destId="{B2D9E5AA-4B29-4A36-BF0D-E421E3349D9F}" srcOrd="1" destOrd="0" presId="urn:microsoft.com/office/officeart/2005/8/layout/hierarchy2"/>
    <dgm:cxn modelId="{9B938DB9-017E-4D3B-B30C-DE681282FE08}" srcId="{DA26ADE5-4D11-4462-A5A7-ACCE3C1A03C6}" destId="{3354358D-FFD6-4DC2-9A25-682ED61A33F8}" srcOrd="3" destOrd="0" parTransId="{1747D28C-AAE8-4EE0-9881-BFD20690456B}" sibTransId="{E72BA70F-4EB9-4211-888B-FDB913EB7F71}"/>
    <dgm:cxn modelId="{C8CBBED9-3496-4C74-A2C7-3D377C481D6A}" type="presOf" srcId="{EB79B88F-888E-4EDD-A172-BEEEB9A5B4CF}" destId="{07AC758B-D67B-4958-AC4B-EC1E746DFF5E}" srcOrd="0" destOrd="0" presId="urn:microsoft.com/office/officeart/2005/8/layout/hierarchy2"/>
    <dgm:cxn modelId="{EB87C4DB-41D1-4D19-B77D-EED894BC81D9}" srcId="{DA26ADE5-4D11-4462-A5A7-ACCE3C1A03C6}" destId="{5E064B60-28FA-44F1-9805-B53A61A51653}" srcOrd="0" destOrd="0" parTransId="{69D01CB4-3E06-474F-9EAD-B74AE68946C2}" sibTransId="{276C1A7C-2930-4736-A82C-E7CC5C0B0D02}"/>
    <dgm:cxn modelId="{2CCCE7DB-33EC-4329-B980-2307F5DAF6AF}" type="presOf" srcId="{03D1E0DC-1DB5-4533-B05F-A9B80E219C25}" destId="{FB6B81BB-6EDC-437E-AFD5-980958BFBFCD}" srcOrd="0" destOrd="0" presId="urn:microsoft.com/office/officeart/2005/8/layout/hierarchy2"/>
    <dgm:cxn modelId="{299C0FEB-65BF-4737-B6B1-9F3852413C1C}" srcId="{761C2B29-4570-4AB9-96FF-486EB920B897}" destId="{EB79B88F-888E-4EDD-A172-BEEEB9A5B4CF}" srcOrd="2" destOrd="0" parTransId="{AB6440BB-B0BB-4FDD-B30F-1A5EFCD7F807}" sibTransId="{6A4EB5C6-C405-4399-A613-15D849A4AA99}"/>
    <dgm:cxn modelId="{E5FFDEEC-A85A-4F42-9746-B4B798F9A8A5}" type="presOf" srcId="{761C2B29-4570-4AB9-96FF-486EB920B897}" destId="{43BD72AE-4B0F-4644-A394-73826AD96645}" srcOrd="0" destOrd="0" presId="urn:microsoft.com/office/officeart/2005/8/layout/hierarchy2"/>
    <dgm:cxn modelId="{F68EADF3-8CAE-4A01-A396-7E98889EDA0D}" srcId="{761C2B29-4570-4AB9-96FF-486EB920B897}" destId="{DA26ADE5-4D11-4462-A5A7-ACCE3C1A03C6}" srcOrd="1" destOrd="0" parTransId="{5125BEF6-260C-4D0A-B530-EE93764A0CF0}" sibTransId="{0E2D7377-E00E-494A-812E-0CFBCDD0A233}"/>
    <dgm:cxn modelId="{FBBFF7F8-9C8D-4421-946D-B9A3FF45FB51}" type="presOf" srcId="{00763C86-905C-48BB-8F2B-58E75BA114CA}" destId="{E2F86D5C-7BC2-4DCE-936B-6336DE594D38}" srcOrd="0" destOrd="0" presId="urn:microsoft.com/office/officeart/2005/8/layout/hierarchy2"/>
    <dgm:cxn modelId="{3066E6E6-FE32-4FD0-9E65-A41D461F1E90}" type="presParOf" srcId="{43BD72AE-4B0F-4644-A394-73826AD96645}" destId="{A604AA42-2F5E-4668-B0B5-611603142C7A}" srcOrd="0" destOrd="0" presId="urn:microsoft.com/office/officeart/2005/8/layout/hierarchy2"/>
    <dgm:cxn modelId="{8D6E1DE7-2180-4DA7-9A00-88FFD8C760AC}" type="presParOf" srcId="{A604AA42-2F5E-4668-B0B5-611603142C7A}" destId="{C86902EB-3CB3-42D4-8455-04497A2B4B3C}" srcOrd="0" destOrd="0" presId="urn:microsoft.com/office/officeart/2005/8/layout/hierarchy2"/>
    <dgm:cxn modelId="{13390DE8-2D24-418F-AE08-5F55AAC370D7}" type="presParOf" srcId="{A604AA42-2F5E-4668-B0B5-611603142C7A}" destId="{7C4B63CA-C320-4F26-B1ED-D5CBDFBEA8B7}" srcOrd="1" destOrd="0" presId="urn:microsoft.com/office/officeart/2005/8/layout/hierarchy2"/>
    <dgm:cxn modelId="{C674839B-5CE8-4E72-8BA0-EA19EC624AEF}" type="presParOf" srcId="{43BD72AE-4B0F-4644-A394-73826AD96645}" destId="{CFB258F0-CD9D-41E7-A27E-EC3EA5F4DFE5}" srcOrd="1" destOrd="0" presId="urn:microsoft.com/office/officeart/2005/8/layout/hierarchy2"/>
    <dgm:cxn modelId="{4747188B-7474-425D-B858-B523294EC40C}" type="presParOf" srcId="{CFB258F0-CD9D-41E7-A27E-EC3EA5F4DFE5}" destId="{3496B61B-E640-4FFC-B7A9-7D962A0964A6}" srcOrd="0" destOrd="0" presId="urn:microsoft.com/office/officeart/2005/8/layout/hierarchy2"/>
    <dgm:cxn modelId="{E3D37DAB-E5F9-4D15-AC40-709BC56466DD}" type="presParOf" srcId="{CFB258F0-CD9D-41E7-A27E-EC3EA5F4DFE5}" destId="{9D25BE1D-E75C-4DA4-8CB9-984475C0C340}" srcOrd="1" destOrd="0" presId="urn:microsoft.com/office/officeart/2005/8/layout/hierarchy2"/>
    <dgm:cxn modelId="{D7C6B7AB-CB12-4564-81A9-7BFBD74CB2F8}" type="presParOf" srcId="{9D25BE1D-E75C-4DA4-8CB9-984475C0C340}" destId="{4C7B3A2F-4477-4B0D-A789-2FAFAD4AA7F7}" srcOrd="0" destOrd="0" presId="urn:microsoft.com/office/officeart/2005/8/layout/hierarchy2"/>
    <dgm:cxn modelId="{045C3047-0E1A-4D0B-85B0-1539F1AEDF0E}" type="presParOf" srcId="{4C7B3A2F-4477-4B0D-A789-2FAFAD4AA7F7}" destId="{6153497F-25EA-41CD-8884-5552902C707E}" srcOrd="0" destOrd="0" presId="urn:microsoft.com/office/officeart/2005/8/layout/hierarchy2"/>
    <dgm:cxn modelId="{D34B7831-6C15-44CE-AF55-2A35AB046854}" type="presParOf" srcId="{9D25BE1D-E75C-4DA4-8CB9-984475C0C340}" destId="{04E5B208-027B-4E1D-9F8F-35B616248BCF}" srcOrd="1" destOrd="0" presId="urn:microsoft.com/office/officeart/2005/8/layout/hierarchy2"/>
    <dgm:cxn modelId="{79B97794-08D8-4DA6-BC84-E486CAA4E6B9}" type="presParOf" srcId="{04E5B208-027B-4E1D-9F8F-35B616248BCF}" destId="{530A95E9-D528-468D-9FED-0722A3987607}" srcOrd="0" destOrd="0" presId="urn:microsoft.com/office/officeart/2005/8/layout/hierarchy2"/>
    <dgm:cxn modelId="{035A2B27-DB2D-4B16-BB58-19C9E873CE88}" type="presParOf" srcId="{04E5B208-027B-4E1D-9F8F-35B616248BCF}" destId="{24118D68-FE37-4D3E-BBF5-98ABAE48070F}" srcOrd="1" destOrd="0" presId="urn:microsoft.com/office/officeart/2005/8/layout/hierarchy2"/>
    <dgm:cxn modelId="{44457969-B6AD-42BB-8DE4-D661BE0D90B9}" type="presParOf" srcId="{9D25BE1D-E75C-4DA4-8CB9-984475C0C340}" destId="{B0B68038-D59B-4392-A99F-DB5A89A2C7D5}" srcOrd="2" destOrd="0" presId="urn:microsoft.com/office/officeart/2005/8/layout/hierarchy2"/>
    <dgm:cxn modelId="{FEC1B66B-10D8-47DA-B912-91DBE76ED595}" type="presParOf" srcId="{B0B68038-D59B-4392-A99F-DB5A89A2C7D5}" destId="{5618A5D4-31BD-4F07-85E9-8390E00E3F5E}" srcOrd="0" destOrd="0" presId="urn:microsoft.com/office/officeart/2005/8/layout/hierarchy2"/>
    <dgm:cxn modelId="{9BEE6A00-9761-43AE-A1EC-16C3CEF85995}" type="presParOf" srcId="{9D25BE1D-E75C-4DA4-8CB9-984475C0C340}" destId="{49498E3C-966C-47C2-B792-86ABCB1B5B2F}" srcOrd="3" destOrd="0" presId="urn:microsoft.com/office/officeart/2005/8/layout/hierarchy2"/>
    <dgm:cxn modelId="{F4CE8920-A1FF-4062-B7E3-547B526775B2}" type="presParOf" srcId="{49498E3C-966C-47C2-B792-86ABCB1B5B2F}" destId="{FB6B81BB-6EDC-437E-AFD5-980958BFBFCD}" srcOrd="0" destOrd="0" presId="urn:microsoft.com/office/officeart/2005/8/layout/hierarchy2"/>
    <dgm:cxn modelId="{D07D200B-4172-4A41-808C-3AB349DD251D}" type="presParOf" srcId="{49498E3C-966C-47C2-B792-86ABCB1B5B2F}" destId="{628ACF73-9199-42CC-A935-9E7BD6D18686}" srcOrd="1" destOrd="0" presId="urn:microsoft.com/office/officeart/2005/8/layout/hierarchy2"/>
    <dgm:cxn modelId="{C3B6BB55-7DCC-4EA4-AD08-60C2DC2C85C8}" type="presParOf" srcId="{9D25BE1D-E75C-4DA4-8CB9-984475C0C340}" destId="{E2F86D5C-7BC2-4DCE-936B-6336DE594D38}" srcOrd="4" destOrd="0" presId="urn:microsoft.com/office/officeart/2005/8/layout/hierarchy2"/>
    <dgm:cxn modelId="{3D077B5F-3532-444A-B2A2-250DC63D3E01}" type="presParOf" srcId="{E2F86D5C-7BC2-4DCE-936B-6336DE594D38}" destId="{B2D9E5AA-4B29-4A36-BF0D-E421E3349D9F}" srcOrd="0" destOrd="0" presId="urn:microsoft.com/office/officeart/2005/8/layout/hierarchy2"/>
    <dgm:cxn modelId="{2478DCC0-410E-4728-8883-1DE4073532E6}" type="presParOf" srcId="{9D25BE1D-E75C-4DA4-8CB9-984475C0C340}" destId="{3C381B06-EF78-4D7A-98CA-45BEAF0EAD91}" srcOrd="5" destOrd="0" presId="urn:microsoft.com/office/officeart/2005/8/layout/hierarchy2"/>
    <dgm:cxn modelId="{E6BB2F38-3193-434F-9A97-52C2E30F77AC}" type="presParOf" srcId="{3C381B06-EF78-4D7A-98CA-45BEAF0EAD91}" destId="{ECCDDACD-6F72-4DAD-8AD0-92F645A76661}" srcOrd="0" destOrd="0" presId="urn:microsoft.com/office/officeart/2005/8/layout/hierarchy2"/>
    <dgm:cxn modelId="{E1BE994E-0641-45C6-A756-D1ADF7AB4812}" type="presParOf" srcId="{3C381B06-EF78-4D7A-98CA-45BEAF0EAD91}" destId="{4D1FA96D-D559-4BC6-A5C9-B5544B808D87}" srcOrd="1" destOrd="0" presId="urn:microsoft.com/office/officeart/2005/8/layout/hierarchy2"/>
    <dgm:cxn modelId="{F4222FCF-1A3E-4ED1-A245-69CCEF586527}" type="presParOf" srcId="{9D25BE1D-E75C-4DA4-8CB9-984475C0C340}" destId="{1A37A1B6-AF67-4512-ACF6-C4F31849C17B}" srcOrd="6" destOrd="0" presId="urn:microsoft.com/office/officeart/2005/8/layout/hierarchy2"/>
    <dgm:cxn modelId="{CB75EB93-0076-469B-9262-1F643A238649}" type="presParOf" srcId="{1A37A1B6-AF67-4512-ACF6-C4F31849C17B}" destId="{0A86C098-890E-47C4-A464-4862A9ED915F}" srcOrd="0" destOrd="0" presId="urn:microsoft.com/office/officeart/2005/8/layout/hierarchy2"/>
    <dgm:cxn modelId="{851CBAC5-72B6-40C2-ACEF-758FE84BCC68}" type="presParOf" srcId="{9D25BE1D-E75C-4DA4-8CB9-984475C0C340}" destId="{F380C827-8EDC-49AA-A678-B68C76BABCD9}" srcOrd="7" destOrd="0" presId="urn:microsoft.com/office/officeart/2005/8/layout/hierarchy2"/>
    <dgm:cxn modelId="{D3CC911E-8A46-4C71-AE30-BE4DF89AFAEF}" type="presParOf" srcId="{F380C827-8EDC-49AA-A678-B68C76BABCD9}" destId="{7788F16A-64C5-4B99-A897-85964BBC2181}" srcOrd="0" destOrd="0" presId="urn:microsoft.com/office/officeart/2005/8/layout/hierarchy2"/>
    <dgm:cxn modelId="{6B8EAD24-930A-44E5-9CF5-9152F40C2C04}" type="presParOf" srcId="{F380C827-8EDC-49AA-A678-B68C76BABCD9}" destId="{DA521627-2E28-4BE2-8D13-4CC8A9A62984}" srcOrd="1" destOrd="0" presId="urn:microsoft.com/office/officeart/2005/8/layout/hierarchy2"/>
    <dgm:cxn modelId="{8E51C871-17B7-472C-BE67-B6539F0C4D9B}" type="presParOf" srcId="{43BD72AE-4B0F-4644-A394-73826AD96645}" destId="{53601297-0DDF-48BB-8646-270BC0FD433B}" srcOrd="2" destOrd="0" presId="urn:microsoft.com/office/officeart/2005/8/layout/hierarchy2"/>
    <dgm:cxn modelId="{0B0575AA-E2C3-4E5F-9647-83A5AA90BA62}" type="presParOf" srcId="{53601297-0DDF-48BB-8646-270BC0FD433B}" destId="{07AC758B-D67B-4958-AC4B-EC1E746DFF5E}" srcOrd="0" destOrd="0" presId="urn:microsoft.com/office/officeart/2005/8/layout/hierarchy2"/>
    <dgm:cxn modelId="{BB4A59BB-1E04-475F-AD5F-ED725C8A5F67}" type="presParOf" srcId="{53601297-0DDF-48BB-8646-270BC0FD433B}" destId="{260417F4-F136-4FA3-BABF-5785D00E8881}"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23E74B-01DB-43CD-A281-B5FFB90B9B9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844C5EA-7C41-4D91-900C-B9A39841B9E7}">
      <dgm:prSet/>
      <dgm:spPr/>
      <dgm:t>
        <a:bodyPr/>
        <a:lstStyle/>
        <a:p>
          <a:r>
            <a:rPr lang="uk-UA" dirty="0"/>
            <a:t>Результати аудиту діяльності базуються на аналізі наступних складових: </a:t>
          </a:r>
          <a:r>
            <a:rPr lang="uk-UA" b="1" dirty="0"/>
            <a:t>критерії аудиту</a:t>
          </a:r>
          <a:r>
            <a:rPr lang="uk-UA" dirty="0"/>
            <a:t>, </a:t>
          </a:r>
          <a:r>
            <a:rPr lang="uk-UA" b="1" dirty="0"/>
            <a:t>фактична ситуація</a:t>
          </a:r>
          <a:r>
            <a:rPr lang="uk-UA" dirty="0"/>
            <a:t>, </a:t>
          </a:r>
          <a:r>
            <a:rPr lang="uk-UA" b="1" dirty="0"/>
            <a:t>причини відхилень </a:t>
          </a:r>
          <a:r>
            <a:rPr lang="uk-UA" dirty="0"/>
            <a:t>та </a:t>
          </a:r>
          <a:r>
            <a:rPr lang="uk-UA" b="1" dirty="0"/>
            <a:t>наслідки</a:t>
          </a:r>
          <a:r>
            <a:rPr lang="uk-UA" dirty="0"/>
            <a:t>. </a:t>
          </a:r>
          <a:endParaRPr lang="en-US" dirty="0"/>
        </a:p>
      </dgm:t>
    </dgm:pt>
    <dgm:pt modelId="{0FF5FA4C-186B-4021-8881-52F9D54A69CB}" type="parTrans" cxnId="{7D5B252B-B5A2-42B4-A588-01C4F2CC63D0}">
      <dgm:prSet/>
      <dgm:spPr/>
      <dgm:t>
        <a:bodyPr/>
        <a:lstStyle/>
        <a:p>
          <a:endParaRPr lang="en-US"/>
        </a:p>
      </dgm:t>
    </dgm:pt>
    <dgm:pt modelId="{359391EC-5180-4BF3-AA04-B2D9E132380E}" type="sibTrans" cxnId="{7D5B252B-B5A2-42B4-A588-01C4F2CC63D0}">
      <dgm:prSet/>
      <dgm:spPr/>
      <dgm:t>
        <a:bodyPr/>
        <a:lstStyle/>
        <a:p>
          <a:endParaRPr lang="en-US"/>
        </a:p>
      </dgm:t>
    </dgm:pt>
    <dgm:pt modelId="{282DEDC1-6A2F-48FF-B955-710474F98438}">
      <dgm:prSet/>
      <dgm:spPr/>
      <dgm:t>
        <a:bodyPr/>
        <a:lstStyle/>
        <a:p>
          <a:r>
            <a:rPr lang="uk-UA" dirty="0"/>
            <a:t>Аудитори повинні також аналізувати взаємозв’язки між цими елементами. </a:t>
          </a:r>
          <a:endParaRPr lang="en-US" dirty="0"/>
        </a:p>
      </dgm:t>
    </dgm:pt>
    <dgm:pt modelId="{5B930C3F-457C-46DD-8A7E-DA2269C98738}" type="parTrans" cxnId="{BABC8BE9-CF9B-485C-81FD-CEB5ED3E5EA9}">
      <dgm:prSet/>
      <dgm:spPr/>
      <dgm:t>
        <a:bodyPr/>
        <a:lstStyle/>
        <a:p>
          <a:endParaRPr lang="en-US"/>
        </a:p>
      </dgm:t>
    </dgm:pt>
    <dgm:pt modelId="{1D44230D-BD3B-4E6F-96F2-A5891A915262}" type="sibTrans" cxnId="{BABC8BE9-CF9B-485C-81FD-CEB5ED3E5EA9}">
      <dgm:prSet/>
      <dgm:spPr/>
      <dgm:t>
        <a:bodyPr/>
        <a:lstStyle/>
        <a:p>
          <a:endParaRPr lang="en-US"/>
        </a:p>
      </dgm:t>
    </dgm:pt>
    <dgm:pt modelId="{D1925485-BF1F-4DAA-930A-79B484965ABB}" type="pres">
      <dgm:prSet presAssocID="{DA23E74B-01DB-43CD-A281-B5FFB90B9B98}" presName="linear" presStyleCnt="0">
        <dgm:presLayoutVars>
          <dgm:animLvl val="lvl"/>
          <dgm:resizeHandles val="exact"/>
        </dgm:presLayoutVars>
      </dgm:prSet>
      <dgm:spPr/>
    </dgm:pt>
    <dgm:pt modelId="{B1086380-04A6-4B03-B972-C63250B08DDF}" type="pres">
      <dgm:prSet presAssocID="{E844C5EA-7C41-4D91-900C-B9A39841B9E7}" presName="parentText" presStyleLbl="node1" presStyleIdx="0" presStyleCnt="2">
        <dgm:presLayoutVars>
          <dgm:chMax val="0"/>
          <dgm:bulletEnabled val="1"/>
        </dgm:presLayoutVars>
      </dgm:prSet>
      <dgm:spPr/>
    </dgm:pt>
    <dgm:pt modelId="{F36CB97B-6FE9-45CF-8B76-01EBCF0E7E7E}" type="pres">
      <dgm:prSet presAssocID="{359391EC-5180-4BF3-AA04-B2D9E132380E}" presName="spacer" presStyleCnt="0"/>
      <dgm:spPr/>
    </dgm:pt>
    <dgm:pt modelId="{C5E5AC99-03CB-4DD3-997B-60ECB790C409}" type="pres">
      <dgm:prSet presAssocID="{282DEDC1-6A2F-48FF-B955-710474F98438}" presName="parentText" presStyleLbl="node1" presStyleIdx="1" presStyleCnt="2">
        <dgm:presLayoutVars>
          <dgm:chMax val="0"/>
          <dgm:bulletEnabled val="1"/>
        </dgm:presLayoutVars>
      </dgm:prSet>
      <dgm:spPr/>
    </dgm:pt>
  </dgm:ptLst>
  <dgm:cxnLst>
    <dgm:cxn modelId="{7D5B252B-B5A2-42B4-A588-01C4F2CC63D0}" srcId="{DA23E74B-01DB-43CD-A281-B5FFB90B9B98}" destId="{E844C5EA-7C41-4D91-900C-B9A39841B9E7}" srcOrd="0" destOrd="0" parTransId="{0FF5FA4C-186B-4021-8881-52F9D54A69CB}" sibTransId="{359391EC-5180-4BF3-AA04-B2D9E132380E}"/>
    <dgm:cxn modelId="{8A36D963-C34F-4D7C-8AEC-D504A3DBBD50}" type="presOf" srcId="{282DEDC1-6A2F-48FF-B955-710474F98438}" destId="{C5E5AC99-03CB-4DD3-997B-60ECB790C409}" srcOrd="0" destOrd="0" presId="urn:microsoft.com/office/officeart/2005/8/layout/vList2"/>
    <dgm:cxn modelId="{FF0E256F-CC29-4F41-A491-FF699875BA6C}" type="presOf" srcId="{E844C5EA-7C41-4D91-900C-B9A39841B9E7}" destId="{B1086380-04A6-4B03-B972-C63250B08DDF}" srcOrd="0" destOrd="0" presId="urn:microsoft.com/office/officeart/2005/8/layout/vList2"/>
    <dgm:cxn modelId="{D3C49FA6-8090-47B3-A85A-3C7507B0BE9F}" type="presOf" srcId="{DA23E74B-01DB-43CD-A281-B5FFB90B9B98}" destId="{D1925485-BF1F-4DAA-930A-79B484965ABB}" srcOrd="0" destOrd="0" presId="urn:microsoft.com/office/officeart/2005/8/layout/vList2"/>
    <dgm:cxn modelId="{BABC8BE9-CF9B-485C-81FD-CEB5ED3E5EA9}" srcId="{DA23E74B-01DB-43CD-A281-B5FFB90B9B98}" destId="{282DEDC1-6A2F-48FF-B955-710474F98438}" srcOrd="1" destOrd="0" parTransId="{5B930C3F-457C-46DD-8A7E-DA2269C98738}" sibTransId="{1D44230D-BD3B-4E6F-96F2-A5891A915262}"/>
    <dgm:cxn modelId="{4F8823B9-63B9-46BE-91A9-AC8D5667E147}" type="presParOf" srcId="{D1925485-BF1F-4DAA-930A-79B484965ABB}" destId="{B1086380-04A6-4B03-B972-C63250B08DDF}" srcOrd="0" destOrd="0" presId="urn:microsoft.com/office/officeart/2005/8/layout/vList2"/>
    <dgm:cxn modelId="{0F082058-939B-4083-BBE7-F9DA714908AA}" type="presParOf" srcId="{D1925485-BF1F-4DAA-930A-79B484965ABB}" destId="{F36CB97B-6FE9-45CF-8B76-01EBCF0E7E7E}" srcOrd="1" destOrd="0" presId="urn:microsoft.com/office/officeart/2005/8/layout/vList2"/>
    <dgm:cxn modelId="{BA152F22-D42A-4485-83DF-DC3713708271}" type="presParOf" srcId="{D1925485-BF1F-4DAA-930A-79B484965ABB}" destId="{C5E5AC99-03CB-4DD3-997B-60ECB790C40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706C5AA-542C-4DDD-8D79-FF772050611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A0ED650-FEDA-43E0-B97B-995DF7FAEE46}">
      <dgm:prSet/>
      <dgm:spPr/>
      <dgm:t>
        <a:bodyPr/>
        <a:lstStyle/>
        <a:p>
          <a:r>
            <a:rPr lang="uk-UA" b="1"/>
            <a:t>Основою для визначення результатів аудиту є визначені на етапі планування критерії аудиту та отримана доказова база. </a:t>
          </a:r>
          <a:r>
            <a:rPr lang="uk-UA"/>
            <a:t>Щоб отримати результати аудиту, аудиторам необхідно: </a:t>
          </a:r>
          <a:endParaRPr lang="en-US"/>
        </a:p>
      </dgm:t>
    </dgm:pt>
    <dgm:pt modelId="{654E518C-9429-493D-8795-C74EA5B2F3C2}" type="parTrans" cxnId="{4AD06376-E4F5-4061-9187-0481187018C3}">
      <dgm:prSet/>
      <dgm:spPr/>
      <dgm:t>
        <a:bodyPr/>
        <a:lstStyle/>
        <a:p>
          <a:endParaRPr lang="en-US"/>
        </a:p>
      </dgm:t>
    </dgm:pt>
    <dgm:pt modelId="{D68A03B1-84C4-474A-8325-04C417327277}" type="sibTrans" cxnId="{4AD06376-E4F5-4061-9187-0481187018C3}">
      <dgm:prSet/>
      <dgm:spPr/>
      <dgm:t>
        <a:bodyPr/>
        <a:lstStyle/>
        <a:p>
          <a:endParaRPr lang="en-US"/>
        </a:p>
      </dgm:t>
    </dgm:pt>
    <dgm:pt modelId="{F448DF43-E7BE-4BC8-9291-F49E26724763}">
      <dgm:prSet/>
      <dgm:spPr/>
      <dgm:t>
        <a:bodyPr/>
        <a:lstStyle/>
        <a:p>
          <a:r>
            <a:rPr lang="uk-UA"/>
            <a:t>переглянути доказову базу, зібрану під час аудиту; </a:t>
          </a:r>
          <a:endParaRPr lang="en-US"/>
        </a:p>
      </dgm:t>
    </dgm:pt>
    <dgm:pt modelId="{DDD77140-20FE-42E0-80AC-7E31ED2A81FE}" type="parTrans" cxnId="{5C70EE57-64C7-4BC1-B5D0-F0C42A0BE6D2}">
      <dgm:prSet/>
      <dgm:spPr/>
      <dgm:t>
        <a:bodyPr/>
        <a:lstStyle/>
        <a:p>
          <a:endParaRPr lang="en-US"/>
        </a:p>
      </dgm:t>
    </dgm:pt>
    <dgm:pt modelId="{845DC71C-4E23-4F0D-BE1B-1F15524A569F}" type="sibTrans" cxnId="{5C70EE57-64C7-4BC1-B5D0-F0C42A0BE6D2}">
      <dgm:prSet/>
      <dgm:spPr/>
      <dgm:t>
        <a:bodyPr/>
        <a:lstStyle/>
        <a:p>
          <a:endParaRPr lang="en-US"/>
        </a:p>
      </dgm:t>
    </dgm:pt>
    <dgm:pt modelId="{8F208021-6BF4-4AE6-97EF-FF3EAB9E0407}">
      <dgm:prSet/>
      <dgm:spPr/>
      <dgm:t>
        <a:bodyPr/>
        <a:lstStyle/>
        <a:p>
          <a:r>
            <a:rPr lang="uk-UA"/>
            <a:t>визначити її пріоритетність, особливо, виходячи із запитань аудиту; </a:t>
          </a:r>
          <a:endParaRPr lang="en-US"/>
        </a:p>
      </dgm:t>
    </dgm:pt>
    <dgm:pt modelId="{6003855A-C44D-4A89-9EC1-6E0307E88151}" type="parTrans" cxnId="{35C61A46-56A6-43DA-818D-23F87176E585}">
      <dgm:prSet/>
      <dgm:spPr/>
      <dgm:t>
        <a:bodyPr/>
        <a:lstStyle/>
        <a:p>
          <a:endParaRPr lang="en-US"/>
        </a:p>
      </dgm:t>
    </dgm:pt>
    <dgm:pt modelId="{8C499454-F848-4B85-A238-41FF195A6F2B}" type="sibTrans" cxnId="{35C61A46-56A6-43DA-818D-23F87176E585}">
      <dgm:prSet/>
      <dgm:spPr/>
      <dgm:t>
        <a:bodyPr/>
        <a:lstStyle/>
        <a:p>
          <a:endParaRPr lang="en-US"/>
        </a:p>
      </dgm:t>
    </dgm:pt>
    <dgm:pt modelId="{B53CB108-E3C1-4B42-846F-095D06AAA5A1}">
      <dgm:prSet/>
      <dgm:spPr/>
      <dgm:t>
        <a:bodyPr/>
        <a:lstStyle/>
        <a:p>
          <a:r>
            <a:rPr lang="uk-UA"/>
            <a:t>проаналізувати як отримані докази пов’язані один із одним.</a:t>
          </a:r>
          <a:endParaRPr lang="en-US"/>
        </a:p>
      </dgm:t>
    </dgm:pt>
    <dgm:pt modelId="{9967BF81-63F7-48D7-8A4F-FAB4B14E5263}" type="parTrans" cxnId="{53A63E1E-E99A-443B-AD71-C2D17CA84008}">
      <dgm:prSet/>
      <dgm:spPr/>
      <dgm:t>
        <a:bodyPr/>
        <a:lstStyle/>
        <a:p>
          <a:endParaRPr lang="en-US"/>
        </a:p>
      </dgm:t>
    </dgm:pt>
    <dgm:pt modelId="{816311B2-66B6-4998-A814-79CA90BAD7C8}" type="sibTrans" cxnId="{53A63E1E-E99A-443B-AD71-C2D17CA84008}">
      <dgm:prSet/>
      <dgm:spPr/>
      <dgm:t>
        <a:bodyPr/>
        <a:lstStyle/>
        <a:p>
          <a:endParaRPr lang="en-US"/>
        </a:p>
      </dgm:t>
    </dgm:pt>
    <dgm:pt modelId="{DF17209F-76BF-48D4-9DFD-DB05BC13C011}" type="pres">
      <dgm:prSet presAssocID="{8706C5AA-542C-4DDD-8D79-FF7720506114}" presName="linear" presStyleCnt="0">
        <dgm:presLayoutVars>
          <dgm:animLvl val="lvl"/>
          <dgm:resizeHandles val="exact"/>
        </dgm:presLayoutVars>
      </dgm:prSet>
      <dgm:spPr/>
    </dgm:pt>
    <dgm:pt modelId="{F6BD351A-3B67-4C86-8275-45B61F3AEB95}" type="pres">
      <dgm:prSet presAssocID="{FA0ED650-FEDA-43E0-B97B-995DF7FAEE46}" presName="parentText" presStyleLbl="node1" presStyleIdx="0" presStyleCnt="1">
        <dgm:presLayoutVars>
          <dgm:chMax val="0"/>
          <dgm:bulletEnabled val="1"/>
        </dgm:presLayoutVars>
      </dgm:prSet>
      <dgm:spPr/>
    </dgm:pt>
    <dgm:pt modelId="{61A7ED0F-629A-4F52-8CE7-B4833D717ABA}" type="pres">
      <dgm:prSet presAssocID="{FA0ED650-FEDA-43E0-B97B-995DF7FAEE46}" presName="childText" presStyleLbl="revTx" presStyleIdx="0" presStyleCnt="1">
        <dgm:presLayoutVars>
          <dgm:bulletEnabled val="1"/>
        </dgm:presLayoutVars>
      </dgm:prSet>
      <dgm:spPr/>
    </dgm:pt>
  </dgm:ptLst>
  <dgm:cxnLst>
    <dgm:cxn modelId="{53A63E1E-E99A-443B-AD71-C2D17CA84008}" srcId="{FA0ED650-FEDA-43E0-B97B-995DF7FAEE46}" destId="{B53CB108-E3C1-4B42-846F-095D06AAA5A1}" srcOrd="2" destOrd="0" parTransId="{9967BF81-63F7-48D7-8A4F-FAB4B14E5263}" sibTransId="{816311B2-66B6-4998-A814-79CA90BAD7C8}"/>
    <dgm:cxn modelId="{22E8E242-C780-46DE-84DC-A1E7C5FCD2D6}" type="presOf" srcId="{8706C5AA-542C-4DDD-8D79-FF7720506114}" destId="{DF17209F-76BF-48D4-9DFD-DB05BC13C011}" srcOrd="0" destOrd="0" presId="urn:microsoft.com/office/officeart/2005/8/layout/vList2"/>
    <dgm:cxn modelId="{35C61A46-56A6-43DA-818D-23F87176E585}" srcId="{FA0ED650-FEDA-43E0-B97B-995DF7FAEE46}" destId="{8F208021-6BF4-4AE6-97EF-FF3EAB9E0407}" srcOrd="1" destOrd="0" parTransId="{6003855A-C44D-4A89-9EC1-6E0307E88151}" sibTransId="{8C499454-F848-4B85-A238-41FF195A6F2B}"/>
    <dgm:cxn modelId="{A49A5A4D-8F5B-4D96-8846-7FD50B9A6515}" type="presOf" srcId="{B53CB108-E3C1-4B42-846F-095D06AAA5A1}" destId="{61A7ED0F-629A-4F52-8CE7-B4833D717ABA}" srcOrd="0" destOrd="2" presId="urn:microsoft.com/office/officeart/2005/8/layout/vList2"/>
    <dgm:cxn modelId="{C1D84950-1561-457B-9C02-2181ED35431A}" type="presOf" srcId="{FA0ED650-FEDA-43E0-B97B-995DF7FAEE46}" destId="{F6BD351A-3B67-4C86-8275-45B61F3AEB95}" srcOrd="0" destOrd="0" presId="urn:microsoft.com/office/officeart/2005/8/layout/vList2"/>
    <dgm:cxn modelId="{4AD06376-E4F5-4061-9187-0481187018C3}" srcId="{8706C5AA-542C-4DDD-8D79-FF7720506114}" destId="{FA0ED650-FEDA-43E0-B97B-995DF7FAEE46}" srcOrd="0" destOrd="0" parTransId="{654E518C-9429-493D-8795-C74EA5B2F3C2}" sibTransId="{D68A03B1-84C4-474A-8325-04C417327277}"/>
    <dgm:cxn modelId="{5C70EE57-64C7-4BC1-B5D0-F0C42A0BE6D2}" srcId="{FA0ED650-FEDA-43E0-B97B-995DF7FAEE46}" destId="{F448DF43-E7BE-4BC8-9291-F49E26724763}" srcOrd="0" destOrd="0" parTransId="{DDD77140-20FE-42E0-80AC-7E31ED2A81FE}" sibTransId="{845DC71C-4E23-4F0D-BE1B-1F15524A569F}"/>
    <dgm:cxn modelId="{08E7DFEC-2239-42B4-9D1E-B1F361593F55}" type="presOf" srcId="{F448DF43-E7BE-4BC8-9291-F49E26724763}" destId="{61A7ED0F-629A-4F52-8CE7-B4833D717ABA}" srcOrd="0" destOrd="0" presId="urn:microsoft.com/office/officeart/2005/8/layout/vList2"/>
    <dgm:cxn modelId="{606441F7-DAE9-4496-B419-17484383FE4D}" type="presOf" srcId="{8F208021-6BF4-4AE6-97EF-FF3EAB9E0407}" destId="{61A7ED0F-629A-4F52-8CE7-B4833D717ABA}" srcOrd="0" destOrd="1" presId="urn:microsoft.com/office/officeart/2005/8/layout/vList2"/>
    <dgm:cxn modelId="{C536EE85-9CFE-4C8B-B23C-CB705E406842}" type="presParOf" srcId="{DF17209F-76BF-48D4-9DFD-DB05BC13C011}" destId="{F6BD351A-3B67-4C86-8275-45B61F3AEB95}" srcOrd="0" destOrd="0" presId="urn:microsoft.com/office/officeart/2005/8/layout/vList2"/>
    <dgm:cxn modelId="{28D73FFD-B200-4CFA-9235-29926249AEF8}" type="presParOf" srcId="{DF17209F-76BF-48D4-9DFD-DB05BC13C011}" destId="{61A7ED0F-629A-4F52-8CE7-B4833D717ABA}"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F72CBE3-C39C-45A6-9929-FC3437087B4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D66DE86-907E-4C5D-B690-AA990EDB61B9}">
      <dgm:prSet/>
      <dgm:spPr/>
      <dgm:t>
        <a:bodyPr/>
        <a:lstStyle/>
        <a:p>
          <a:r>
            <a:rPr lang="uk-UA" b="1" u="sng"/>
            <a:t>Приклад: Структурування доказової бази</a:t>
          </a:r>
          <a:endParaRPr lang="en-US"/>
        </a:p>
      </dgm:t>
    </dgm:pt>
    <dgm:pt modelId="{D75C0EA9-705B-49CF-9CF0-D50AA3EC85A8}" type="parTrans" cxnId="{31D3DE89-4177-4D0C-9A64-0A925E80BF70}">
      <dgm:prSet/>
      <dgm:spPr/>
      <dgm:t>
        <a:bodyPr/>
        <a:lstStyle/>
        <a:p>
          <a:endParaRPr lang="en-US"/>
        </a:p>
      </dgm:t>
    </dgm:pt>
    <dgm:pt modelId="{9A67189B-A0C5-462B-9CBB-3FF56C2C0868}" type="sibTrans" cxnId="{31D3DE89-4177-4D0C-9A64-0A925E80BF70}">
      <dgm:prSet/>
      <dgm:spPr/>
      <dgm:t>
        <a:bodyPr/>
        <a:lstStyle/>
        <a:p>
          <a:endParaRPr lang="en-US"/>
        </a:p>
      </dgm:t>
    </dgm:pt>
    <dgm:pt modelId="{AE3BBEB7-B28F-4FE5-AB3E-CC88740F31EE}">
      <dgm:prSet/>
      <dgm:spPr/>
      <dgm:t>
        <a:bodyPr/>
        <a:lstStyle/>
        <a:p>
          <a:r>
            <a:rPr lang="uk-UA" b="1" i="1"/>
            <a:t>Питання аудиту: </a:t>
          </a:r>
          <a:r>
            <a:rPr lang="uk-UA"/>
            <a:t>Чи відповідають оновлені терапевтичні схеми, прийняті державною системою охорони здоров’я для лікування онкології, баченню експертів?</a:t>
          </a:r>
          <a:endParaRPr lang="en-US"/>
        </a:p>
      </dgm:t>
    </dgm:pt>
    <dgm:pt modelId="{9879E0FC-0C1D-4CB8-8F30-205974DF9832}" type="parTrans" cxnId="{A7458A0C-0546-4BBD-B37C-7AFD9B3EB4CE}">
      <dgm:prSet/>
      <dgm:spPr/>
      <dgm:t>
        <a:bodyPr/>
        <a:lstStyle/>
        <a:p>
          <a:endParaRPr lang="en-US"/>
        </a:p>
      </dgm:t>
    </dgm:pt>
    <dgm:pt modelId="{BA1F0F89-BB3E-4268-BF17-D6AA6D894DE9}" type="sibTrans" cxnId="{A7458A0C-0546-4BBD-B37C-7AFD9B3EB4CE}">
      <dgm:prSet/>
      <dgm:spPr/>
      <dgm:t>
        <a:bodyPr/>
        <a:lstStyle/>
        <a:p>
          <a:endParaRPr lang="en-US"/>
        </a:p>
      </dgm:t>
    </dgm:pt>
    <dgm:pt modelId="{24568BDF-8480-4CFA-8D89-5D8CCCB3531D}">
      <dgm:prSet/>
      <dgm:spPr/>
      <dgm:t>
        <a:bodyPr/>
        <a:lstStyle/>
        <a:p>
          <a:r>
            <a:rPr lang="uk-UA" b="1" i="1"/>
            <a:t>Критерії аудиту, які були визначені із залученням експертної думки:</a:t>
          </a:r>
          <a:endParaRPr lang="en-US"/>
        </a:p>
      </dgm:t>
    </dgm:pt>
    <dgm:pt modelId="{C7EB56A1-F6F4-446A-AE92-0F8B5AB6EB13}" type="parTrans" cxnId="{9A9233D7-5F64-43FC-94A8-CE4E38B2B251}">
      <dgm:prSet/>
      <dgm:spPr/>
      <dgm:t>
        <a:bodyPr/>
        <a:lstStyle/>
        <a:p>
          <a:endParaRPr lang="en-US"/>
        </a:p>
      </dgm:t>
    </dgm:pt>
    <dgm:pt modelId="{19806E4A-3D14-4464-907A-0782CC24B40F}" type="sibTrans" cxnId="{9A9233D7-5F64-43FC-94A8-CE4E38B2B251}">
      <dgm:prSet/>
      <dgm:spPr/>
      <dgm:t>
        <a:bodyPr/>
        <a:lstStyle/>
        <a:p>
          <a:endParaRPr lang="en-US"/>
        </a:p>
      </dgm:t>
    </dgm:pt>
    <dgm:pt modelId="{1EC6FF0B-E857-4054-89E5-93B652F92E3C}">
      <dgm:prSet/>
      <dgm:spPr/>
      <dgm:t>
        <a:bodyPr/>
        <a:lstStyle/>
        <a:p>
          <a:r>
            <a:rPr lang="uk-UA"/>
            <a:t>У 1000 виявлених випадків онкології, ймовірно, від 500 до 600 знадобиться хірургічне втручання, 700 потребують хіміотерапії, а 600 – променевої терапії, проведеної у визначені терміни (до 1 місяця часу).</a:t>
          </a:r>
          <a:endParaRPr lang="en-US"/>
        </a:p>
      </dgm:t>
    </dgm:pt>
    <dgm:pt modelId="{275B94BF-122E-4668-A217-1A522DC5C3E5}" type="parTrans" cxnId="{B82CDD7A-2820-4739-BDE2-12AB1F325EF7}">
      <dgm:prSet/>
      <dgm:spPr/>
      <dgm:t>
        <a:bodyPr/>
        <a:lstStyle/>
        <a:p>
          <a:endParaRPr lang="en-US"/>
        </a:p>
      </dgm:t>
    </dgm:pt>
    <dgm:pt modelId="{DA0CE1DE-4C4B-48C5-88A9-7940A30EB1CB}" type="sibTrans" cxnId="{B82CDD7A-2820-4739-BDE2-12AB1F325EF7}">
      <dgm:prSet/>
      <dgm:spPr/>
      <dgm:t>
        <a:bodyPr/>
        <a:lstStyle/>
        <a:p>
          <a:endParaRPr lang="en-US"/>
        </a:p>
      </dgm:t>
    </dgm:pt>
    <dgm:pt modelId="{62550371-DAFE-4884-B3A1-10973F461F3B}">
      <dgm:prSet/>
      <dgm:spPr/>
      <dgm:t>
        <a:bodyPr/>
        <a:lstStyle/>
        <a:p>
          <a:r>
            <a:rPr lang="uk-UA"/>
            <a:t>У Великобританії більше 99% пацієнтів отримують лікування протягом місяця після встановлення діагнозу. Аудит, проведений у 2007 році, показав, що 92% лікування досягли цієї мети. У Канаді 88% пацієнтів починають променеву терапію до 28 днів.</a:t>
          </a:r>
          <a:endParaRPr lang="en-US"/>
        </a:p>
      </dgm:t>
    </dgm:pt>
    <dgm:pt modelId="{E1D953A9-53B4-473F-8108-AC8C998899ED}" type="parTrans" cxnId="{D17D631C-50D6-4984-A3A9-E864A6AB055A}">
      <dgm:prSet/>
      <dgm:spPr/>
      <dgm:t>
        <a:bodyPr/>
        <a:lstStyle/>
        <a:p>
          <a:endParaRPr lang="en-US"/>
        </a:p>
      </dgm:t>
    </dgm:pt>
    <dgm:pt modelId="{B2B6B668-C82F-4C49-A57C-39F75BD974E4}" type="sibTrans" cxnId="{D17D631C-50D6-4984-A3A9-E864A6AB055A}">
      <dgm:prSet/>
      <dgm:spPr/>
      <dgm:t>
        <a:bodyPr/>
        <a:lstStyle/>
        <a:p>
          <a:endParaRPr lang="en-US"/>
        </a:p>
      </dgm:t>
    </dgm:pt>
    <dgm:pt modelId="{9D881D3F-A469-4034-8710-EDA169D65078}">
      <dgm:prSet/>
      <dgm:spPr/>
      <dgm:t>
        <a:bodyPr/>
        <a:lstStyle/>
        <a:p>
          <a:r>
            <a:rPr lang="uk-UA" b="1" i="1"/>
            <a:t>Отримана доказова база:</a:t>
          </a:r>
          <a:endParaRPr lang="en-US"/>
        </a:p>
      </dgm:t>
    </dgm:pt>
    <dgm:pt modelId="{B90C93C0-4233-4406-8544-558EA92EC744}" type="parTrans" cxnId="{50376FEF-5536-4854-B4B8-387BD8A659A7}">
      <dgm:prSet/>
      <dgm:spPr/>
      <dgm:t>
        <a:bodyPr/>
        <a:lstStyle/>
        <a:p>
          <a:endParaRPr lang="en-US"/>
        </a:p>
      </dgm:t>
    </dgm:pt>
    <dgm:pt modelId="{A7B07ED5-BBB1-4293-85B8-A07BBA7FE179}" type="sibTrans" cxnId="{50376FEF-5536-4854-B4B8-387BD8A659A7}">
      <dgm:prSet/>
      <dgm:spPr/>
      <dgm:t>
        <a:bodyPr/>
        <a:lstStyle/>
        <a:p>
          <a:endParaRPr lang="en-US"/>
        </a:p>
      </dgm:t>
    </dgm:pt>
    <dgm:pt modelId="{1D26AAAD-1BEC-4FAE-829B-76D4887A4944}">
      <dgm:prSet/>
      <dgm:spPr/>
      <dgm:t>
        <a:bodyPr/>
        <a:lstStyle/>
        <a:p>
          <a:r>
            <a:rPr lang="uk-UA"/>
            <a:t>Через дефіцит комплектуючих, вітчизняний випуск обладнання покриває лише 66% потреб.</a:t>
          </a:r>
          <a:endParaRPr lang="en-US"/>
        </a:p>
      </dgm:t>
    </dgm:pt>
    <dgm:pt modelId="{624AF557-F189-4B7B-AE75-8007156B9714}" type="parTrans" cxnId="{F5FE98D6-E6E0-4639-95EB-2E572F44F45D}">
      <dgm:prSet/>
      <dgm:spPr/>
      <dgm:t>
        <a:bodyPr/>
        <a:lstStyle/>
        <a:p>
          <a:endParaRPr lang="en-US"/>
        </a:p>
      </dgm:t>
    </dgm:pt>
    <dgm:pt modelId="{38DF5D61-9DEA-4C3F-BA9D-7CEFEF9ED794}" type="sibTrans" cxnId="{F5FE98D6-E6E0-4639-95EB-2E572F44F45D}">
      <dgm:prSet/>
      <dgm:spPr/>
      <dgm:t>
        <a:bodyPr/>
        <a:lstStyle/>
        <a:p>
          <a:endParaRPr lang="en-US"/>
        </a:p>
      </dgm:t>
    </dgm:pt>
    <dgm:pt modelId="{8A9CF353-E70B-400E-ADCF-88D53B04AEEE}">
      <dgm:prSet/>
      <dgm:spPr/>
      <dgm:t>
        <a:bodyPr/>
        <a:lstStyle/>
        <a:p>
          <a:r>
            <a:rPr lang="uk-UA"/>
            <a:t>Кількісний аналіз показав, що хіміотерапія та променева терапія не проводиться своєчасно. Середній час очікування між діагностикою та лікуванням становить 77 днів для хіміотерапії та 113 днів для променевої терапії, що вдвічі/тричі перевищує очікування. Лише 16% пацієнтів змогли розпочати променеву терапію протягом 30 днів після встановлення діагнозу.</a:t>
          </a:r>
          <a:endParaRPr lang="en-US"/>
        </a:p>
      </dgm:t>
    </dgm:pt>
    <dgm:pt modelId="{3910DAA0-98EF-4BB3-956B-8B4449C359A3}" type="parTrans" cxnId="{849B06CE-14C2-4810-B8FC-50BD6F51B954}">
      <dgm:prSet/>
      <dgm:spPr/>
      <dgm:t>
        <a:bodyPr/>
        <a:lstStyle/>
        <a:p>
          <a:endParaRPr lang="en-US"/>
        </a:p>
      </dgm:t>
    </dgm:pt>
    <dgm:pt modelId="{D9612438-D70E-40C7-AA24-DAECC5B2494F}" type="sibTrans" cxnId="{849B06CE-14C2-4810-B8FC-50BD6F51B954}">
      <dgm:prSet/>
      <dgm:spPr/>
      <dgm:t>
        <a:bodyPr/>
        <a:lstStyle/>
        <a:p>
          <a:endParaRPr lang="en-US"/>
        </a:p>
      </dgm:t>
    </dgm:pt>
    <dgm:pt modelId="{44CFE845-3D3A-4537-90A4-B7A90F5028B8}">
      <dgm:prSet/>
      <dgm:spPr/>
      <dgm:t>
        <a:bodyPr/>
        <a:lstStyle/>
        <a:p>
          <a:r>
            <a:rPr lang="uk-UA"/>
            <a:t>Опитування асоціацій пацієнтів також виявило проблеми: 91% заявили що не задоволені рівнем діагностики, ще 75% затягуванням термінів лікування онкології.</a:t>
          </a:r>
          <a:endParaRPr lang="en-US"/>
        </a:p>
      </dgm:t>
    </dgm:pt>
    <dgm:pt modelId="{F3B3D164-0C5A-44B4-8330-F4835B6280F7}" type="parTrans" cxnId="{96869D93-314C-4901-A9D8-D879CB423BCB}">
      <dgm:prSet/>
      <dgm:spPr/>
      <dgm:t>
        <a:bodyPr/>
        <a:lstStyle/>
        <a:p>
          <a:endParaRPr lang="en-US"/>
        </a:p>
      </dgm:t>
    </dgm:pt>
    <dgm:pt modelId="{4CFBBAFE-CB9E-4ECC-BB48-6472993B9DBE}" type="sibTrans" cxnId="{96869D93-314C-4901-A9D8-D879CB423BCB}">
      <dgm:prSet/>
      <dgm:spPr/>
      <dgm:t>
        <a:bodyPr/>
        <a:lstStyle/>
        <a:p>
          <a:endParaRPr lang="en-US"/>
        </a:p>
      </dgm:t>
    </dgm:pt>
    <dgm:pt modelId="{E82D0797-A586-49DB-9DDF-17B7BA50863A}">
      <dgm:prSet/>
      <dgm:spPr/>
      <dgm:t>
        <a:bodyPr/>
        <a:lstStyle/>
        <a:p>
          <a:r>
            <a:rPr lang="uk-UA"/>
            <a:t>Інтерв’ю з керівниками лікарень також підкреслили, що онкологічна допомога не змогла задовольнити потреби в діагностиці та лікуванні пацієнтів та профільних лікарів. </a:t>
          </a:r>
          <a:endParaRPr lang="en-US"/>
        </a:p>
      </dgm:t>
    </dgm:pt>
    <dgm:pt modelId="{85356BFF-F452-4DE8-9D49-8CD2FDECB54D}" type="parTrans" cxnId="{64A08D84-BB4A-497B-B216-4FDACF8F5C65}">
      <dgm:prSet/>
      <dgm:spPr/>
      <dgm:t>
        <a:bodyPr/>
        <a:lstStyle/>
        <a:p>
          <a:endParaRPr lang="en-US"/>
        </a:p>
      </dgm:t>
    </dgm:pt>
    <dgm:pt modelId="{CBEB0C0C-98E1-4B55-A5DB-B2D0E38D9574}" type="sibTrans" cxnId="{64A08D84-BB4A-497B-B216-4FDACF8F5C65}">
      <dgm:prSet/>
      <dgm:spPr/>
      <dgm:t>
        <a:bodyPr/>
        <a:lstStyle/>
        <a:p>
          <a:endParaRPr lang="en-US"/>
        </a:p>
      </dgm:t>
    </dgm:pt>
    <dgm:pt modelId="{A3A2829F-9C7E-4791-AE29-520C6ACBE1AF}" type="pres">
      <dgm:prSet presAssocID="{1F72CBE3-C39C-45A6-9929-FC3437087B4D}" presName="linear" presStyleCnt="0">
        <dgm:presLayoutVars>
          <dgm:animLvl val="lvl"/>
          <dgm:resizeHandles val="exact"/>
        </dgm:presLayoutVars>
      </dgm:prSet>
      <dgm:spPr/>
    </dgm:pt>
    <dgm:pt modelId="{E053B738-6D93-408D-9153-9245259C0B66}" type="pres">
      <dgm:prSet presAssocID="{7D66DE86-907E-4C5D-B690-AA990EDB61B9}" presName="parentText" presStyleLbl="node1" presStyleIdx="0" presStyleCnt="4">
        <dgm:presLayoutVars>
          <dgm:chMax val="0"/>
          <dgm:bulletEnabled val="1"/>
        </dgm:presLayoutVars>
      </dgm:prSet>
      <dgm:spPr/>
    </dgm:pt>
    <dgm:pt modelId="{7DABA27F-7766-41E7-BD0A-8FD8B43AC244}" type="pres">
      <dgm:prSet presAssocID="{9A67189B-A0C5-462B-9CBB-3FF56C2C0868}" presName="spacer" presStyleCnt="0"/>
      <dgm:spPr/>
    </dgm:pt>
    <dgm:pt modelId="{0E998016-2DB0-4D22-BD74-95BD2B563B69}" type="pres">
      <dgm:prSet presAssocID="{AE3BBEB7-B28F-4FE5-AB3E-CC88740F31EE}" presName="parentText" presStyleLbl="node1" presStyleIdx="1" presStyleCnt="4">
        <dgm:presLayoutVars>
          <dgm:chMax val="0"/>
          <dgm:bulletEnabled val="1"/>
        </dgm:presLayoutVars>
      </dgm:prSet>
      <dgm:spPr/>
    </dgm:pt>
    <dgm:pt modelId="{3F4CB1FA-5AA7-483D-971A-E7BBCB6D42CF}" type="pres">
      <dgm:prSet presAssocID="{BA1F0F89-BB3E-4268-BF17-D6AA6D894DE9}" presName="spacer" presStyleCnt="0"/>
      <dgm:spPr/>
    </dgm:pt>
    <dgm:pt modelId="{E1F6C9F2-71D4-4DFE-BF81-A3E3FDD0C459}" type="pres">
      <dgm:prSet presAssocID="{24568BDF-8480-4CFA-8D89-5D8CCCB3531D}" presName="parentText" presStyleLbl="node1" presStyleIdx="2" presStyleCnt="4">
        <dgm:presLayoutVars>
          <dgm:chMax val="0"/>
          <dgm:bulletEnabled val="1"/>
        </dgm:presLayoutVars>
      </dgm:prSet>
      <dgm:spPr/>
    </dgm:pt>
    <dgm:pt modelId="{32BB9BE6-4CB6-4FA9-BF95-6157F9A5C627}" type="pres">
      <dgm:prSet presAssocID="{24568BDF-8480-4CFA-8D89-5D8CCCB3531D}" presName="childText" presStyleLbl="revTx" presStyleIdx="0" presStyleCnt="2">
        <dgm:presLayoutVars>
          <dgm:bulletEnabled val="1"/>
        </dgm:presLayoutVars>
      </dgm:prSet>
      <dgm:spPr/>
    </dgm:pt>
    <dgm:pt modelId="{335060DB-0FCD-4F2C-B07D-654762BF83DC}" type="pres">
      <dgm:prSet presAssocID="{9D881D3F-A469-4034-8710-EDA169D65078}" presName="parentText" presStyleLbl="node1" presStyleIdx="3" presStyleCnt="4">
        <dgm:presLayoutVars>
          <dgm:chMax val="0"/>
          <dgm:bulletEnabled val="1"/>
        </dgm:presLayoutVars>
      </dgm:prSet>
      <dgm:spPr/>
    </dgm:pt>
    <dgm:pt modelId="{B2A285F3-0816-45FA-972C-A3B0514CA808}" type="pres">
      <dgm:prSet presAssocID="{9D881D3F-A469-4034-8710-EDA169D65078}" presName="childText" presStyleLbl="revTx" presStyleIdx="1" presStyleCnt="2">
        <dgm:presLayoutVars>
          <dgm:bulletEnabled val="1"/>
        </dgm:presLayoutVars>
      </dgm:prSet>
      <dgm:spPr/>
    </dgm:pt>
  </dgm:ptLst>
  <dgm:cxnLst>
    <dgm:cxn modelId="{85608A01-C115-4D10-8A54-F410A47DE43F}" type="presOf" srcId="{7D66DE86-907E-4C5D-B690-AA990EDB61B9}" destId="{E053B738-6D93-408D-9153-9245259C0B66}" srcOrd="0" destOrd="0" presId="urn:microsoft.com/office/officeart/2005/8/layout/vList2"/>
    <dgm:cxn modelId="{A7458A0C-0546-4BBD-B37C-7AFD9B3EB4CE}" srcId="{1F72CBE3-C39C-45A6-9929-FC3437087B4D}" destId="{AE3BBEB7-B28F-4FE5-AB3E-CC88740F31EE}" srcOrd="1" destOrd="0" parTransId="{9879E0FC-0C1D-4CB8-8F30-205974DF9832}" sibTransId="{BA1F0F89-BB3E-4268-BF17-D6AA6D894DE9}"/>
    <dgm:cxn modelId="{D17D631C-50D6-4984-A3A9-E864A6AB055A}" srcId="{24568BDF-8480-4CFA-8D89-5D8CCCB3531D}" destId="{62550371-DAFE-4884-B3A1-10973F461F3B}" srcOrd="1" destOrd="0" parTransId="{E1D953A9-53B4-473F-8108-AC8C998899ED}" sibTransId="{B2B6B668-C82F-4C49-A57C-39F75BD974E4}"/>
    <dgm:cxn modelId="{90A2CA44-1C52-484C-8944-755481AE9572}" type="presOf" srcId="{9D881D3F-A469-4034-8710-EDA169D65078}" destId="{335060DB-0FCD-4F2C-B07D-654762BF83DC}" srcOrd="0" destOrd="0" presId="urn:microsoft.com/office/officeart/2005/8/layout/vList2"/>
    <dgm:cxn modelId="{2B63054B-807E-4A24-BFEC-899AB617E272}" type="presOf" srcId="{8A9CF353-E70B-400E-ADCF-88D53B04AEEE}" destId="{B2A285F3-0816-45FA-972C-A3B0514CA808}" srcOrd="0" destOrd="1" presId="urn:microsoft.com/office/officeart/2005/8/layout/vList2"/>
    <dgm:cxn modelId="{CB47F26B-4D0A-47B2-8EAE-374A427B6076}" type="presOf" srcId="{E82D0797-A586-49DB-9DDF-17B7BA50863A}" destId="{B2A285F3-0816-45FA-972C-A3B0514CA808}" srcOrd="0" destOrd="3" presId="urn:microsoft.com/office/officeart/2005/8/layout/vList2"/>
    <dgm:cxn modelId="{B82CDD7A-2820-4739-BDE2-12AB1F325EF7}" srcId="{24568BDF-8480-4CFA-8D89-5D8CCCB3531D}" destId="{1EC6FF0B-E857-4054-89E5-93B652F92E3C}" srcOrd="0" destOrd="0" parTransId="{275B94BF-122E-4668-A217-1A522DC5C3E5}" sibTransId="{DA0CE1DE-4C4B-48C5-88A9-7940A30EB1CB}"/>
    <dgm:cxn modelId="{64A08D84-BB4A-497B-B216-4FDACF8F5C65}" srcId="{9D881D3F-A469-4034-8710-EDA169D65078}" destId="{E82D0797-A586-49DB-9DDF-17B7BA50863A}" srcOrd="3" destOrd="0" parTransId="{85356BFF-F452-4DE8-9D49-8CD2FDECB54D}" sibTransId="{CBEB0C0C-98E1-4B55-A5DB-B2D0E38D9574}"/>
    <dgm:cxn modelId="{31D3DE89-4177-4D0C-9A64-0A925E80BF70}" srcId="{1F72CBE3-C39C-45A6-9929-FC3437087B4D}" destId="{7D66DE86-907E-4C5D-B690-AA990EDB61B9}" srcOrd="0" destOrd="0" parTransId="{D75C0EA9-705B-49CF-9CF0-D50AA3EC85A8}" sibTransId="{9A67189B-A0C5-462B-9CBB-3FF56C2C0868}"/>
    <dgm:cxn modelId="{96869D93-314C-4901-A9D8-D879CB423BCB}" srcId="{9D881D3F-A469-4034-8710-EDA169D65078}" destId="{44CFE845-3D3A-4537-90A4-B7A90F5028B8}" srcOrd="2" destOrd="0" parTransId="{F3B3D164-0C5A-44B4-8330-F4835B6280F7}" sibTransId="{4CFBBAFE-CB9E-4ECC-BB48-6472993B9DBE}"/>
    <dgm:cxn modelId="{6F003AB3-138A-4557-801E-DFFC73B69525}" type="presOf" srcId="{AE3BBEB7-B28F-4FE5-AB3E-CC88740F31EE}" destId="{0E998016-2DB0-4D22-BD74-95BD2B563B69}" srcOrd="0" destOrd="0" presId="urn:microsoft.com/office/officeart/2005/8/layout/vList2"/>
    <dgm:cxn modelId="{6A5CFEC1-6530-46E6-AE4E-82E0C330BC4F}" type="presOf" srcId="{1EC6FF0B-E857-4054-89E5-93B652F92E3C}" destId="{32BB9BE6-4CB6-4FA9-BF95-6157F9A5C627}" srcOrd="0" destOrd="0" presId="urn:microsoft.com/office/officeart/2005/8/layout/vList2"/>
    <dgm:cxn modelId="{799CF8C6-500F-4F95-8E20-B8800F73E66A}" type="presOf" srcId="{62550371-DAFE-4884-B3A1-10973F461F3B}" destId="{32BB9BE6-4CB6-4FA9-BF95-6157F9A5C627}" srcOrd="0" destOrd="1" presId="urn:microsoft.com/office/officeart/2005/8/layout/vList2"/>
    <dgm:cxn modelId="{ECBD27C9-C7F1-4A25-BFE0-8443D467A186}" type="presOf" srcId="{44CFE845-3D3A-4537-90A4-B7A90F5028B8}" destId="{B2A285F3-0816-45FA-972C-A3B0514CA808}" srcOrd="0" destOrd="2" presId="urn:microsoft.com/office/officeart/2005/8/layout/vList2"/>
    <dgm:cxn modelId="{66B2C4CB-4E68-42C6-9E3E-0624CACD2A5A}" type="presOf" srcId="{1F72CBE3-C39C-45A6-9929-FC3437087B4D}" destId="{A3A2829F-9C7E-4791-AE29-520C6ACBE1AF}" srcOrd="0" destOrd="0" presId="urn:microsoft.com/office/officeart/2005/8/layout/vList2"/>
    <dgm:cxn modelId="{849B06CE-14C2-4810-B8FC-50BD6F51B954}" srcId="{9D881D3F-A469-4034-8710-EDA169D65078}" destId="{8A9CF353-E70B-400E-ADCF-88D53B04AEEE}" srcOrd="1" destOrd="0" parTransId="{3910DAA0-98EF-4BB3-956B-8B4449C359A3}" sibTransId="{D9612438-D70E-40C7-AA24-DAECC5B2494F}"/>
    <dgm:cxn modelId="{1C96D5D3-9BD2-4EAA-9DB6-7279F2D38CAB}" type="presOf" srcId="{1D26AAAD-1BEC-4FAE-829B-76D4887A4944}" destId="{B2A285F3-0816-45FA-972C-A3B0514CA808}" srcOrd="0" destOrd="0" presId="urn:microsoft.com/office/officeart/2005/8/layout/vList2"/>
    <dgm:cxn modelId="{F5FE98D6-E6E0-4639-95EB-2E572F44F45D}" srcId="{9D881D3F-A469-4034-8710-EDA169D65078}" destId="{1D26AAAD-1BEC-4FAE-829B-76D4887A4944}" srcOrd="0" destOrd="0" parTransId="{624AF557-F189-4B7B-AE75-8007156B9714}" sibTransId="{38DF5D61-9DEA-4C3F-BA9D-7CEFEF9ED794}"/>
    <dgm:cxn modelId="{9A9233D7-5F64-43FC-94A8-CE4E38B2B251}" srcId="{1F72CBE3-C39C-45A6-9929-FC3437087B4D}" destId="{24568BDF-8480-4CFA-8D89-5D8CCCB3531D}" srcOrd="2" destOrd="0" parTransId="{C7EB56A1-F6F4-446A-AE92-0F8B5AB6EB13}" sibTransId="{19806E4A-3D14-4464-907A-0782CC24B40F}"/>
    <dgm:cxn modelId="{50376FEF-5536-4854-B4B8-387BD8A659A7}" srcId="{1F72CBE3-C39C-45A6-9929-FC3437087B4D}" destId="{9D881D3F-A469-4034-8710-EDA169D65078}" srcOrd="3" destOrd="0" parTransId="{B90C93C0-4233-4406-8544-558EA92EC744}" sibTransId="{A7B07ED5-BBB1-4293-85B8-A07BBA7FE179}"/>
    <dgm:cxn modelId="{E90668FB-020E-471D-A241-20ECBAFD5954}" type="presOf" srcId="{24568BDF-8480-4CFA-8D89-5D8CCCB3531D}" destId="{E1F6C9F2-71D4-4DFE-BF81-A3E3FDD0C459}" srcOrd="0" destOrd="0" presId="urn:microsoft.com/office/officeart/2005/8/layout/vList2"/>
    <dgm:cxn modelId="{AEA5890F-B22C-47A3-8893-3A4C27702EAB}" type="presParOf" srcId="{A3A2829F-9C7E-4791-AE29-520C6ACBE1AF}" destId="{E053B738-6D93-408D-9153-9245259C0B66}" srcOrd="0" destOrd="0" presId="urn:microsoft.com/office/officeart/2005/8/layout/vList2"/>
    <dgm:cxn modelId="{3976A052-86E4-47AB-AFE6-6BBC1044C10E}" type="presParOf" srcId="{A3A2829F-9C7E-4791-AE29-520C6ACBE1AF}" destId="{7DABA27F-7766-41E7-BD0A-8FD8B43AC244}" srcOrd="1" destOrd="0" presId="urn:microsoft.com/office/officeart/2005/8/layout/vList2"/>
    <dgm:cxn modelId="{C4E3A8AA-8214-47A3-A6A4-3D4A64C1ADC7}" type="presParOf" srcId="{A3A2829F-9C7E-4791-AE29-520C6ACBE1AF}" destId="{0E998016-2DB0-4D22-BD74-95BD2B563B69}" srcOrd="2" destOrd="0" presId="urn:microsoft.com/office/officeart/2005/8/layout/vList2"/>
    <dgm:cxn modelId="{3014C9EE-A28D-4C6C-8038-84862451C9B9}" type="presParOf" srcId="{A3A2829F-9C7E-4791-AE29-520C6ACBE1AF}" destId="{3F4CB1FA-5AA7-483D-971A-E7BBCB6D42CF}" srcOrd="3" destOrd="0" presId="urn:microsoft.com/office/officeart/2005/8/layout/vList2"/>
    <dgm:cxn modelId="{1DE5B143-0384-4C0C-B206-921626D48A9F}" type="presParOf" srcId="{A3A2829F-9C7E-4791-AE29-520C6ACBE1AF}" destId="{E1F6C9F2-71D4-4DFE-BF81-A3E3FDD0C459}" srcOrd="4" destOrd="0" presId="urn:microsoft.com/office/officeart/2005/8/layout/vList2"/>
    <dgm:cxn modelId="{82B38939-BD68-43EB-B79A-710186B32EA3}" type="presParOf" srcId="{A3A2829F-9C7E-4791-AE29-520C6ACBE1AF}" destId="{32BB9BE6-4CB6-4FA9-BF95-6157F9A5C627}" srcOrd="5" destOrd="0" presId="urn:microsoft.com/office/officeart/2005/8/layout/vList2"/>
    <dgm:cxn modelId="{59D0EBC0-29EC-4E0A-8A44-3FE847007B08}" type="presParOf" srcId="{A3A2829F-9C7E-4791-AE29-520C6ACBE1AF}" destId="{335060DB-0FCD-4F2C-B07D-654762BF83DC}" srcOrd="6" destOrd="0" presId="urn:microsoft.com/office/officeart/2005/8/layout/vList2"/>
    <dgm:cxn modelId="{180B4775-3527-42F0-9A74-14A88A6071FC}" type="presParOf" srcId="{A3A2829F-9C7E-4791-AE29-520C6ACBE1AF}" destId="{B2A285F3-0816-45FA-972C-A3B0514CA808}"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EA4F2FE-2A41-4E19-A158-F9064F5C6868}"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54428AAA-2ABF-4DEB-ACBE-F8E4BEB90382}">
      <dgm:prSet/>
      <dgm:spPr/>
      <dgm:t>
        <a:bodyPr/>
        <a:lstStyle/>
        <a:p>
          <a:r>
            <a:rPr lang="uk-UA"/>
            <a:t>Аудитори повинен працювати </a:t>
          </a:r>
          <a:r>
            <a:rPr lang="uk-UA" b="1"/>
            <a:t>систематично</a:t>
          </a:r>
          <a:r>
            <a:rPr lang="uk-UA"/>
            <a:t> і </a:t>
          </a:r>
          <a:r>
            <a:rPr lang="uk-UA" b="1"/>
            <a:t>ретельно</a:t>
          </a:r>
          <a:r>
            <a:rPr lang="uk-UA"/>
            <a:t> при інтерпретації зібраних даних. </a:t>
          </a:r>
          <a:endParaRPr lang="en-US"/>
        </a:p>
      </dgm:t>
    </dgm:pt>
    <dgm:pt modelId="{A305AC26-BC23-41FC-847D-6937DA4EBC7A}" type="parTrans" cxnId="{FD06584B-4AD8-4FBA-8F1C-5F9CBC314608}">
      <dgm:prSet/>
      <dgm:spPr/>
      <dgm:t>
        <a:bodyPr/>
        <a:lstStyle/>
        <a:p>
          <a:endParaRPr lang="en-US"/>
        </a:p>
      </dgm:t>
    </dgm:pt>
    <dgm:pt modelId="{4BF7F580-2A67-4D01-AC36-111FAA08A286}" type="sibTrans" cxnId="{FD06584B-4AD8-4FBA-8F1C-5F9CBC314608}">
      <dgm:prSet/>
      <dgm:spPr/>
      <dgm:t>
        <a:bodyPr/>
        <a:lstStyle/>
        <a:p>
          <a:endParaRPr lang="en-US"/>
        </a:p>
      </dgm:t>
    </dgm:pt>
    <dgm:pt modelId="{2CA0B30A-42B3-4E23-85D4-7B0818335A33}">
      <dgm:prSet/>
      <dgm:spPr/>
      <dgm:t>
        <a:bodyPr/>
        <a:lstStyle/>
        <a:p>
          <a:r>
            <a:rPr lang="uk-UA" b="1"/>
            <a:t>Результат аудиту, який підтверджується різними типами даних, набагато сильніший</a:t>
          </a:r>
          <a:r>
            <a:rPr lang="uk-UA"/>
            <a:t>. </a:t>
          </a:r>
          <a:endParaRPr lang="en-US"/>
        </a:p>
      </dgm:t>
    </dgm:pt>
    <dgm:pt modelId="{85343048-A463-4AA4-9AB5-A87B76352C2E}" type="parTrans" cxnId="{E7733CB9-A519-4E5C-88E1-7E9ACE5B8A5C}">
      <dgm:prSet/>
      <dgm:spPr/>
      <dgm:t>
        <a:bodyPr/>
        <a:lstStyle/>
        <a:p>
          <a:endParaRPr lang="en-US"/>
        </a:p>
      </dgm:t>
    </dgm:pt>
    <dgm:pt modelId="{F3D836C5-4535-4EA2-9A51-C29E20BA7AB9}" type="sibTrans" cxnId="{E7733CB9-A519-4E5C-88E1-7E9ACE5B8A5C}">
      <dgm:prSet/>
      <dgm:spPr/>
      <dgm:t>
        <a:bodyPr/>
        <a:lstStyle/>
        <a:p>
          <a:endParaRPr lang="en-US"/>
        </a:p>
      </dgm:t>
    </dgm:pt>
    <dgm:pt modelId="{CE577A82-0761-4E9F-A876-89A3E999185F}">
      <dgm:prSet/>
      <dgm:spPr/>
      <dgm:t>
        <a:bodyPr/>
        <a:lstStyle/>
        <a:p>
          <a:r>
            <a:rPr lang="uk-UA" i="1"/>
            <a:t>Наприклад, усні докази, як правило, мають бути підтверджені документально, якщо вони мають бути використані як докази, а не просто довідкова інформація. Крім того, коли спостереження за фізичним станом має вирішальне значення для досягнення цілей аудиту, воно повинно бути підтверджено іншою інформацією. </a:t>
          </a:r>
          <a:endParaRPr lang="en-US"/>
        </a:p>
      </dgm:t>
    </dgm:pt>
    <dgm:pt modelId="{A51C026C-E6EF-4A65-A7D5-3D16B862D8BA}" type="parTrans" cxnId="{6DD7728C-57A2-4DAD-B3D5-015BC7F5CAF2}">
      <dgm:prSet/>
      <dgm:spPr/>
      <dgm:t>
        <a:bodyPr/>
        <a:lstStyle/>
        <a:p>
          <a:endParaRPr lang="en-US"/>
        </a:p>
      </dgm:t>
    </dgm:pt>
    <dgm:pt modelId="{959E4527-941F-49A3-B0BA-12CAE5C83D3D}" type="sibTrans" cxnId="{6DD7728C-57A2-4DAD-B3D5-015BC7F5CAF2}">
      <dgm:prSet/>
      <dgm:spPr/>
      <dgm:t>
        <a:bodyPr/>
        <a:lstStyle/>
        <a:p>
          <a:endParaRPr lang="en-US"/>
        </a:p>
      </dgm:t>
    </dgm:pt>
    <dgm:pt modelId="{3C6C43CE-9AC6-4393-910F-19F773036821}" type="pres">
      <dgm:prSet presAssocID="{5EA4F2FE-2A41-4E19-A158-F9064F5C6868}" presName="outerComposite" presStyleCnt="0">
        <dgm:presLayoutVars>
          <dgm:chMax val="5"/>
          <dgm:dir/>
          <dgm:resizeHandles val="exact"/>
        </dgm:presLayoutVars>
      </dgm:prSet>
      <dgm:spPr/>
    </dgm:pt>
    <dgm:pt modelId="{5D934107-C4C4-4A9E-8D4C-2F7A1E76A68E}" type="pres">
      <dgm:prSet presAssocID="{5EA4F2FE-2A41-4E19-A158-F9064F5C6868}" presName="dummyMaxCanvas" presStyleCnt="0">
        <dgm:presLayoutVars/>
      </dgm:prSet>
      <dgm:spPr/>
    </dgm:pt>
    <dgm:pt modelId="{A62EA4B8-B4D9-426F-BE20-294783084EA0}" type="pres">
      <dgm:prSet presAssocID="{5EA4F2FE-2A41-4E19-A158-F9064F5C6868}" presName="ThreeNodes_1" presStyleLbl="node1" presStyleIdx="0" presStyleCnt="3">
        <dgm:presLayoutVars>
          <dgm:bulletEnabled val="1"/>
        </dgm:presLayoutVars>
      </dgm:prSet>
      <dgm:spPr/>
    </dgm:pt>
    <dgm:pt modelId="{44DFADE5-BBBA-4551-BC9A-236E411A4BA6}" type="pres">
      <dgm:prSet presAssocID="{5EA4F2FE-2A41-4E19-A158-F9064F5C6868}" presName="ThreeNodes_2" presStyleLbl="node1" presStyleIdx="1" presStyleCnt="3">
        <dgm:presLayoutVars>
          <dgm:bulletEnabled val="1"/>
        </dgm:presLayoutVars>
      </dgm:prSet>
      <dgm:spPr/>
    </dgm:pt>
    <dgm:pt modelId="{65B2002F-BB1F-4187-BC7B-FFAD1A55ADA9}" type="pres">
      <dgm:prSet presAssocID="{5EA4F2FE-2A41-4E19-A158-F9064F5C6868}" presName="ThreeNodes_3" presStyleLbl="node1" presStyleIdx="2" presStyleCnt="3">
        <dgm:presLayoutVars>
          <dgm:bulletEnabled val="1"/>
        </dgm:presLayoutVars>
      </dgm:prSet>
      <dgm:spPr/>
    </dgm:pt>
    <dgm:pt modelId="{9AB50244-D6FA-47B1-9E05-EF37C65EA90F}" type="pres">
      <dgm:prSet presAssocID="{5EA4F2FE-2A41-4E19-A158-F9064F5C6868}" presName="ThreeConn_1-2" presStyleLbl="fgAccFollowNode1" presStyleIdx="0" presStyleCnt="2">
        <dgm:presLayoutVars>
          <dgm:bulletEnabled val="1"/>
        </dgm:presLayoutVars>
      </dgm:prSet>
      <dgm:spPr/>
    </dgm:pt>
    <dgm:pt modelId="{9318FB67-DA8A-4A56-A02D-360F3F4715C6}" type="pres">
      <dgm:prSet presAssocID="{5EA4F2FE-2A41-4E19-A158-F9064F5C6868}" presName="ThreeConn_2-3" presStyleLbl="fgAccFollowNode1" presStyleIdx="1" presStyleCnt="2">
        <dgm:presLayoutVars>
          <dgm:bulletEnabled val="1"/>
        </dgm:presLayoutVars>
      </dgm:prSet>
      <dgm:spPr/>
    </dgm:pt>
    <dgm:pt modelId="{53D06FD4-3133-4C76-BBD3-2161FE38488E}" type="pres">
      <dgm:prSet presAssocID="{5EA4F2FE-2A41-4E19-A158-F9064F5C6868}" presName="ThreeNodes_1_text" presStyleLbl="node1" presStyleIdx="2" presStyleCnt="3">
        <dgm:presLayoutVars>
          <dgm:bulletEnabled val="1"/>
        </dgm:presLayoutVars>
      </dgm:prSet>
      <dgm:spPr/>
    </dgm:pt>
    <dgm:pt modelId="{03D1A80C-246D-4E35-A159-5A085FE1BD53}" type="pres">
      <dgm:prSet presAssocID="{5EA4F2FE-2A41-4E19-A158-F9064F5C6868}" presName="ThreeNodes_2_text" presStyleLbl="node1" presStyleIdx="2" presStyleCnt="3">
        <dgm:presLayoutVars>
          <dgm:bulletEnabled val="1"/>
        </dgm:presLayoutVars>
      </dgm:prSet>
      <dgm:spPr/>
    </dgm:pt>
    <dgm:pt modelId="{6AFE98B4-0B6B-405F-8094-E1A9354A7B81}" type="pres">
      <dgm:prSet presAssocID="{5EA4F2FE-2A41-4E19-A158-F9064F5C6868}" presName="ThreeNodes_3_text" presStyleLbl="node1" presStyleIdx="2" presStyleCnt="3">
        <dgm:presLayoutVars>
          <dgm:bulletEnabled val="1"/>
        </dgm:presLayoutVars>
      </dgm:prSet>
      <dgm:spPr/>
    </dgm:pt>
  </dgm:ptLst>
  <dgm:cxnLst>
    <dgm:cxn modelId="{7D42973C-EC8A-42C6-BD84-F6062AECC79B}" type="presOf" srcId="{54428AAA-2ABF-4DEB-ACBE-F8E4BEB90382}" destId="{53D06FD4-3133-4C76-BBD3-2161FE38488E}" srcOrd="1" destOrd="0" presId="urn:microsoft.com/office/officeart/2005/8/layout/vProcess5"/>
    <dgm:cxn modelId="{19348E64-D237-4D48-A721-6151F3CD47E1}" type="presOf" srcId="{54428AAA-2ABF-4DEB-ACBE-F8E4BEB90382}" destId="{A62EA4B8-B4D9-426F-BE20-294783084EA0}" srcOrd="0" destOrd="0" presId="urn:microsoft.com/office/officeart/2005/8/layout/vProcess5"/>
    <dgm:cxn modelId="{63D13F69-ED80-4894-8E44-924256AF8CF5}" type="presOf" srcId="{2CA0B30A-42B3-4E23-85D4-7B0818335A33}" destId="{03D1A80C-246D-4E35-A159-5A085FE1BD53}" srcOrd="1" destOrd="0" presId="urn:microsoft.com/office/officeart/2005/8/layout/vProcess5"/>
    <dgm:cxn modelId="{FD06584B-4AD8-4FBA-8F1C-5F9CBC314608}" srcId="{5EA4F2FE-2A41-4E19-A158-F9064F5C6868}" destId="{54428AAA-2ABF-4DEB-ACBE-F8E4BEB90382}" srcOrd="0" destOrd="0" parTransId="{A305AC26-BC23-41FC-847D-6937DA4EBC7A}" sibTransId="{4BF7F580-2A67-4D01-AC36-111FAA08A286}"/>
    <dgm:cxn modelId="{6440E56C-CDBA-49FC-841E-F2F559B98CBB}" type="presOf" srcId="{CE577A82-0761-4E9F-A876-89A3E999185F}" destId="{65B2002F-BB1F-4187-BC7B-FFAD1A55ADA9}" srcOrd="0" destOrd="0" presId="urn:microsoft.com/office/officeart/2005/8/layout/vProcess5"/>
    <dgm:cxn modelId="{2D5E5E87-E423-4FFE-9419-B70655B176C2}" type="presOf" srcId="{4BF7F580-2A67-4D01-AC36-111FAA08A286}" destId="{9AB50244-D6FA-47B1-9E05-EF37C65EA90F}" srcOrd="0" destOrd="0" presId="urn:microsoft.com/office/officeart/2005/8/layout/vProcess5"/>
    <dgm:cxn modelId="{6DD7728C-57A2-4DAD-B3D5-015BC7F5CAF2}" srcId="{5EA4F2FE-2A41-4E19-A158-F9064F5C6868}" destId="{CE577A82-0761-4E9F-A876-89A3E999185F}" srcOrd="2" destOrd="0" parTransId="{A51C026C-E6EF-4A65-A7D5-3D16B862D8BA}" sibTransId="{959E4527-941F-49A3-B0BA-12CAE5C83D3D}"/>
    <dgm:cxn modelId="{9A292C95-9170-4EC0-A065-BAEE10CF3AC3}" type="presOf" srcId="{2CA0B30A-42B3-4E23-85D4-7B0818335A33}" destId="{44DFADE5-BBBA-4551-BC9A-236E411A4BA6}" srcOrd="0" destOrd="0" presId="urn:microsoft.com/office/officeart/2005/8/layout/vProcess5"/>
    <dgm:cxn modelId="{41A4A396-0C2A-4ABD-8102-413E91DC04F0}" type="presOf" srcId="{CE577A82-0761-4E9F-A876-89A3E999185F}" destId="{6AFE98B4-0B6B-405F-8094-E1A9354A7B81}" srcOrd="1" destOrd="0" presId="urn:microsoft.com/office/officeart/2005/8/layout/vProcess5"/>
    <dgm:cxn modelId="{E7733CB9-A519-4E5C-88E1-7E9ACE5B8A5C}" srcId="{5EA4F2FE-2A41-4E19-A158-F9064F5C6868}" destId="{2CA0B30A-42B3-4E23-85D4-7B0818335A33}" srcOrd="1" destOrd="0" parTransId="{85343048-A463-4AA4-9AB5-A87B76352C2E}" sibTransId="{F3D836C5-4535-4EA2-9A51-C29E20BA7AB9}"/>
    <dgm:cxn modelId="{25AE08C9-B800-4FFE-BB78-C5FF065F91CD}" type="presOf" srcId="{5EA4F2FE-2A41-4E19-A158-F9064F5C6868}" destId="{3C6C43CE-9AC6-4393-910F-19F773036821}" srcOrd="0" destOrd="0" presId="urn:microsoft.com/office/officeart/2005/8/layout/vProcess5"/>
    <dgm:cxn modelId="{A4F138DF-7748-4864-A577-A3E7B5173DDB}" type="presOf" srcId="{F3D836C5-4535-4EA2-9A51-C29E20BA7AB9}" destId="{9318FB67-DA8A-4A56-A02D-360F3F4715C6}" srcOrd="0" destOrd="0" presId="urn:microsoft.com/office/officeart/2005/8/layout/vProcess5"/>
    <dgm:cxn modelId="{B6F4CCE3-1EC4-4895-A0C7-90ADD672FFE6}" type="presParOf" srcId="{3C6C43CE-9AC6-4393-910F-19F773036821}" destId="{5D934107-C4C4-4A9E-8D4C-2F7A1E76A68E}" srcOrd="0" destOrd="0" presId="urn:microsoft.com/office/officeart/2005/8/layout/vProcess5"/>
    <dgm:cxn modelId="{ECCB43DE-0A6A-4C85-AB24-0FF3208310C0}" type="presParOf" srcId="{3C6C43CE-9AC6-4393-910F-19F773036821}" destId="{A62EA4B8-B4D9-426F-BE20-294783084EA0}" srcOrd="1" destOrd="0" presId="urn:microsoft.com/office/officeart/2005/8/layout/vProcess5"/>
    <dgm:cxn modelId="{98889AD6-D252-4A92-9F69-88C1B0672D32}" type="presParOf" srcId="{3C6C43CE-9AC6-4393-910F-19F773036821}" destId="{44DFADE5-BBBA-4551-BC9A-236E411A4BA6}" srcOrd="2" destOrd="0" presId="urn:microsoft.com/office/officeart/2005/8/layout/vProcess5"/>
    <dgm:cxn modelId="{9527B518-821E-4EE6-9F04-159EF292C1B0}" type="presParOf" srcId="{3C6C43CE-9AC6-4393-910F-19F773036821}" destId="{65B2002F-BB1F-4187-BC7B-FFAD1A55ADA9}" srcOrd="3" destOrd="0" presId="urn:microsoft.com/office/officeart/2005/8/layout/vProcess5"/>
    <dgm:cxn modelId="{AF42943A-83AD-4434-BF86-5C3B167A1D79}" type="presParOf" srcId="{3C6C43CE-9AC6-4393-910F-19F773036821}" destId="{9AB50244-D6FA-47B1-9E05-EF37C65EA90F}" srcOrd="4" destOrd="0" presId="urn:microsoft.com/office/officeart/2005/8/layout/vProcess5"/>
    <dgm:cxn modelId="{C27507F9-B79A-4CF6-9B00-F79BEC3AB0D8}" type="presParOf" srcId="{3C6C43CE-9AC6-4393-910F-19F773036821}" destId="{9318FB67-DA8A-4A56-A02D-360F3F4715C6}" srcOrd="5" destOrd="0" presId="urn:microsoft.com/office/officeart/2005/8/layout/vProcess5"/>
    <dgm:cxn modelId="{34D258DF-7ADB-4AC7-9225-4916BAC69A79}" type="presParOf" srcId="{3C6C43CE-9AC6-4393-910F-19F773036821}" destId="{53D06FD4-3133-4C76-BBD3-2161FE38488E}" srcOrd="6" destOrd="0" presId="urn:microsoft.com/office/officeart/2005/8/layout/vProcess5"/>
    <dgm:cxn modelId="{BF8D83AE-B87E-431C-BBA3-8A63AB0F84B0}" type="presParOf" srcId="{3C6C43CE-9AC6-4393-910F-19F773036821}" destId="{03D1A80C-246D-4E35-A159-5A085FE1BD53}" srcOrd="7" destOrd="0" presId="urn:microsoft.com/office/officeart/2005/8/layout/vProcess5"/>
    <dgm:cxn modelId="{E2EC71F0-D932-41A6-8128-E42D9FEE6B21}" type="presParOf" srcId="{3C6C43CE-9AC6-4393-910F-19F773036821}" destId="{6AFE98B4-0B6B-405F-8094-E1A9354A7B81}"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8A33F42-7E48-480E-B46C-A1FFF64B4A3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782C0BA-740C-4977-B90E-5870AA53A16C}">
      <dgm:prSet/>
      <dgm:spPr/>
      <dgm:t>
        <a:bodyPr/>
        <a:lstStyle/>
        <a:p>
          <a:r>
            <a:rPr lang="uk-UA" b="1"/>
            <a:t>Якщо розбіжності між доказовою базою та критеріями відсутні</a:t>
          </a:r>
          <a:r>
            <a:rPr lang="uk-UA"/>
            <a:t>, то об’єкт контролю здійснює діяльність відповідно до очікувань. </a:t>
          </a:r>
          <a:endParaRPr lang="en-US"/>
        </a:p>
      </dgm:t>
    </dgm:pt>
    <dgm:pt modelId="{2A285E88-F779-4DDF-8D9D-B6DF562901D4}" type="parTrans" cxnId="{7D33F125-20D3-452A-A94B-07F41C4AEF13}">
      <dgm:prSet/>
      <dgm:spPr/>
      <dgm:t>
        <a:bodyPr/>
        <a:lstStyle/>
        <a:p>
          <a:endParaRPr lang="en-US"/>
        </a:p>
      </dgm:t>
    </dgm:pt>
    <dgm:pt modelId="{B7A43077-4CC7-41F6-9F61-1D3DDCB8028A}" type="sibTrans" cxnId="{7D33F125-20D3-452A-A94B-07F41C4AEF13}">
      <dgm:prSet/>
      <dgm:spPr/>
      <dgm:t>
        <a:bodyPr/>
        <a:lstStyle/>
        <a:p>
          <a:endParaRPr lang="en-US"/>
        </a:p>
      </dgm:t>
    </dgm:pt>
    <dgm:pt modelId="{8F2D4BDB-DD93-4C06-9759-F6473658BD92}" type="pres">
      <dgm:prSet presAssocID="{A8A33F42-7E48-480E-B46C-A1FFF64B4A3E}" presName="linear" presStyleCnt="0">
        <dgm:presLayoutVars>
          <dgm:animLvl val="lvl"/>
          <dgm:resizeHandles val="exact"/>
        </dgm:presLayoutVars>
      </dgm:prSet>
      <dgm:spPr/>
    </dgm:pt>
    <dgm:pt modelId="{B308A6EE-5247-49CD-935B-35F4B06B9358}" type="pres">
      <dgm:prSet presAssocID="{1782C0BA-740C-4977-B90E-5870AA53A16C}" presName="parentText" presStyleLbl="node1" presStyleIdx="0" presStyleCnt="1">
        <dgm:presLayoutVars>
          <dgm:chMax val="0"/>
          <dgm:bulletEnabled val="1"/>
        </dgm:presLayoutVars>
      </dgm:prSet>
      <dgm:spPr/>
    </dgm:pt>
  </dgm:ptLst>
  <dgm:cxnLst>
    <dgm:cxn modelId="{2F04200A-2233-4842-BF96-F01095CA2525}" type="presOf" srcId="{1782C0BA-740C-4977-B90E-5870AA53A16C}" destId="{B308A6EE-5247-49CD-935B-35F4B06B9358}" srcOrd="0" destOrd="0" presId="urn:microsoft.com/office/officeart/2005/8/layout/vList2"/>
    <dgm:cxn modelId="{7D33F125-20D3-452A-A94B-07F41C4AEF13}" srcId="{A8A33F42-7E48-480E-B46C-A1FFF64B4A3E}" destId="{1782C0BA-740C-4977-B90E-5870AA53A16C}" srcOrd="0" destOrd="0" parTransId="{2A285E88-F779-4DDF-8D9D-B6DF562901D4}" sibTransId="{B7A43077-4CC7-41F6-9F61-1D3DDCB8028A}"/>
    <dgm:cxn modelId="{E976507B-5B99-4D2F-BD08-70E9F9D34343}" type="presOf" srcId="{A8A33F42-7E48-480E-B46C-A1FFF64B4A3E}" destId="{8F2D4BDB-DD93-4C06-9759-F6473658BD92}" srcOrd="0" destOrd="0" presId="urn:microsoft.com/office/officeart/2005/8/layout/vList2"/>
    <dgm:cxn modelId="{17C58A8F-07F4-40E0-9E42-08DDAD8C5AC6}" type="presParOf" srcId="{8F2D4BDB-DD93-4C06-9759-F6473658BD92}" destId="{B308A6EE-5247-49CD-935B-35F4B06B935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2F5597-6D69-4DBB-B4D3-0AE3DD3FFFF4}">
      <dsp:nvSpPr>
        <dsp:cNvPr id="0" name=""/>
        <dsp:cNvSpPr/>
      </dsp:nvSpPr>
      <dsp:spPr>
        <a:xfrm>
          <a:off x="41852" y="2451"/>
          <a:ext cx="1686766" cy="10120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uk-UA" sz="1200" kern="1200"/>
            <a:t>Результати в аудиті діяльності (ефективності)</a:t>
          </a:r>
          <a:endParaRPr lang="en-US" sz="1200" kern="1200"/>
        </a:p>
      </dsp:txBody>
      <dsp:txXfrm>
        <a:off x="71494" y="32093"/>
        <a:ext cx="1627482" cy="952776"/>
      </dsp:txXfrm>
    </dsp:sp>
    <dsp:sp modelId="{5D7147A9-CD82-415C-8C73-989165D4A666}">
      <dsp:nvSpPr>
        <dsp:cNvPr id="0" name=""/>
        <dsp:cNvSpPr/>
      </dsp:nvSpPr>
      <dsp:spPr>
        <a:xfrm>
          <a:off x="1877054" y="299322"/>
          <a:ext cx="357594" cy="4183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877054" y="382986"/>
        <a:ext cx="250316" cy="250990"/>
      </dsp:txXfrm>
    </dsp:sp>
    <dsp:sp modelId="{EB56DDF4-D2E1-424C-8DB7-5547BD908037}">
      <dsp:nvSpPr>
        <dsp:cNvPr id="0" name=""/>
        <dsp:cNvSpPr/>
      </dsp:nvSpPr>
      <dsp:spPr>
        <a:xfrm>
          <a:off x="2403325" y="2451"/>
          <a:ext cx="1686766" cy="10120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uk-UA" sz="1200" kern="1200"/>
            <a:t>Порівняння критеріїв аудиту із результатами</a:t>
          </a:r>
          <a:endParaRPr lang="en-US" sz="1200" kern="1200"/>
        </a:p>
      </dsp:txBody>
      <dsp:txXfrm>
        <a:off x="2432967" y="32093"/>
        <a:ext cx="1627482" cy="952776"/>
      </dsp:txXfrm>
    </dsp:sp>
    <dsp:sp modelId="{6176E3AD-192C-4F5E-8BAB-23A3D2A5E1B1}">
      <dsp:nvSpPr>
        <dsp:cNvPr id="0" name=""/>
        <dsp:cNvSpPr/>
      </dsp:nvSpPr>
      <dsp:spPr>
        <a:xfrm>
          <a:off x="4238527" y="299322"/>
          <a:ext cx="357594" cy="4183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4238527" y="382986"/>
        <a:ext cx="250316" cy="250990"/>
      </dsp:txXfrm>
    </dsp:sp>
    <dsp:sp modelId="{C074237C-C4CA-46D4-99D6-B2A19D4429E8}">
      <dsp:nvSpPr>
        <dsp:cNvPr id="0" name=""/>
        <dsp:cNvSpPr/>
      </dsp:nvSpPr>
      <dsp:spPr>
        <a:xfrm>
          <a:off x="4764799" y="2451"/>
          <a:ext cx="1686766" cy="10120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uk-UA" sz="1200" kern="1200"/>
            <a:t>Встановлення причинно-наслідкових зв’язків</a:t>
          </a:r>
          <a:endParaRPr lang="en-US" sz="1200" kern="1200"/>
        </a:p>
      </dsp:txBody>
      <dsp:txXfrm>
        <a:off x="4794441" y="32093"/>
        <a:ext cx="1627482" cy="952776"/>
      </dsp:txXfrm>
    </dsp:sp>
    <dsp:sp modelId="{B0422473-CFAE-4C41-89D1-00EAE12A2783}">
      <dsp:nvSpPr>
        <dsp:cNvPr id="0" name=""/>
        <dsp:cNvSpPr/>
      </dsp:nvSpPr>
      <dsp:spPr>
        <a:xfrm rot="5400000">
          <a:off x="5429385" y="1132585"/>
          <a:ext cx="357594" cy="4183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5482687" y="1162947"/>
        <a:ext cx="250990" cy="250316"/>
      </dsp:txXfrm>
    </dsp:sp>
    <dsp:sp modelId="{841F28C0-60A3-4EA1-8ECE-55CA2E9939DE}">
      <dsp:nvSpPr>
        <dsp:cNvPr id="0" name=""/>
        <dsp:cNvSpPr/>
      </dsp:nvSpPr>
      <dsp:spPr>
        <a:xfrm>
          <a:off x="4764799" y="1689218"/>
          <a:ext cx="1686766" cy="10120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uk-UA" sz="1200" kern="1200"/>
            <a:t>Оцінка отриманих доказів</a:t>
          </a:r>
          <a:endParaRPr lang="en-US" sz="1200" kern="1200"/>
        </a:p>
      </dsp:txBody>
      <dsp:txXfrm>
        <a:off x="4794441" y="1718860"/>
        <a:ext cx="1627482" cy="952776"/>
      </dsp:txXfrm>
    </dsp:sp>
    <dsp:sp modelId="{176F2ED5-30BC-40C2-9DE9-C7B64755A9DD}">
      <dsp:nvSpPr>
        <dsp:cNvPr id="0" name=""/>
        <dsp:cNvSpPr/>
      </dsp:nvSpPr>
      <dsp:spPr>
        <a:xfrm rot="10800000">
          <a:off x="4258769" y="1986089"/>
          <a:ext cx="357594" cy="4183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4366047" y="2069753"/>
        <a:ext cx="250316" cy="250990"/>
      </dsp:txXfrm>
    </dsp:sp>
    <dsp:sp modelId="{A90E46B8-27BE-43BF-8C5F-B4B59422840C}">
      <dsp:nvSpPr>
        <dsp:cNvPr id="0" name=""/>
        <dsp:cNvSpPr/>
      </dsp:nvSpPr>
      <dsp:spPr>
        <a:xfrm>
          <a:off x="2403325" y="1689218"/>
          <a:ext cx="1686766" cy="10120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uk-UA" sz="1200" kern="1200"/>
            <a:t>Розробка акту</a:t>
          </a:r>
          <a:endParaRPr lang="en-US" sz="1200" kern="1200"/>
        </a:p>
      </dsp:txBody>
      <dsp:txXfrm>
        <a:off x="2432967" y="1718860"/>
        <a:ext cx="1627482" cy="952776"/>
      </dsp:txXfrm>
    </dsp:sp>
    <dsp:sp modelId="{02C18E49-CAC5-4FBF-9C8D-DDABF2A954FB}">
      <dsp:nvSpPr>
        <dsp:cNvPr id="0" name=""/>
        <dsp:cNvSpPr/>
      </dsp:nvSpPr>
      <dsp:spPr>
        <a:xfrm rot="10800000">
          <a:off x="1897295" y="1986089"/>
          <a:ext cx="357594" cy="4183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2004573" y="2069753"/>
        <a:ext cx="250316" cy="250990"/>
      </dsp:txXfrm>
    </dsp:sp>
    <dsp:sp modelId="{EC056417-B1BC-49BB-AEF2-5D5773AC7E6A}">
      <dsp:nvSpPr>
        <dsp:cNvPr id="0" name=""/>
        <dsp:cNvSpPr/>
      </dsp:nvSpPr>
      <dsp:spPr>
        <a:xfrm>
          <a:off x="41852" y="1689218"/>
          <a:ext cx="1686766" cy="10120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uk-UA" sz="1200" kern="1200"/>
            <a:t>Загальні вимоги до якості звіту </a:t>
          </a:r>
          <a:endParaRPr lang="en-US" sz="1200" kern="1200"/>
        </a:p>
      </dsp:txBody>
      <dsp:txXfrm>
        <a:off x="71494" y="1718860"/>
        <a:ext cx="1627482" cy="952776"/>
      </dsp:txXfrm>
    </dsp:sp>
    <dsp:sp modelId="{FAAB563E-F219-4C41-B427-14609A5D346C}">
      <dsp:nvSpPr>
        <dsp:cNvPr id="0" name=""/>
        <dsp:cNvSpPr/>
      </dsp:nvSpPr>
      <dsp:spPr>
        <a:xfrm rot="5400000">
          <a:off x="706438" y="2819352"/>
          <a:ext cx="357594" cy="4183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759740" y="2849714"/>
        <a:ext cx="250990" cy="250316"/>
      </dsp:txXfrm>
    </dsp:sp>
    <dsp:sp modelId="{BDF04973-9384-47D3-A089-D499EB39A614}">
      <dsp:nvSpPr>
        <dsp:cNvPr id="0" name=""/>
        <dsp:cNvSpPr/>
      </dsp:nvSpPr>
      <dsp:spPr>
        <a:xfrm>
          <a:off x="41852" y="3375985"/>
          <a:ext cx="1686766" cy="10120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uk-UA" sz="1200" kern="1200"/>
            <a:t>Загальні вимоги до структури звіту </a:t>
          </a:r>
          <a:endParaRPr lang="en-US" sz="1200" kern="1200"/>
        </a:p>
      </dsp:txBody>
      <dsp:txXfrm>
        <a:off x="71494" y="3405627"/>
        <a:ext cx="1627482" cy="952776"/>
      </dsp:txXfrm>
    </dsp:sp>
    <dsp:sp modelId="{3E49C697-476F-4861-9AD1-1CD5A543945E}">
      <dsp:nvSpPr>
        <dsp:cNvPr id="0" name=""/>
        <dsp:cNvSpPr/>
      </dsp:nvSpPr>
      <dsp:spPr>
        <a:xfrm>
          <a:off x="1877054" y="3672856"/>
          <a:ext cx="357594" cy="4183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877054" y="3756520"/>
        <a:ext cx="250316" cy="250990"/>
      </dsp:txXfrm>
    </dsp:sp>
    <dsp:sp modelId="{BD9C90E5-5D6C-44CF-A6C1-28EDE2B83180}">
      <dsp:nvSpPr>
        <dsp:cNvPr id="0" name=""/>
        <dsp:cNvSpPr/>
      </dsp:nvSpPr>
      <dsp:spPr>
        <a:xfrm>
          <a:off x="2403325" y="3375985"/>
          <a:ext cx="1686766" cy="10120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uk-UA" sz="1200" kern="1200"/>
            <a:t>Обговорення звіту з об’єктами контролю та отримання коментарів </a:t>
          </a:r>
          <a:endParaRPr lang="en-US" sz="1200" kern="1200"/>
        </a:p>
      </dsp:txBody>
      <dsp:txXfrm>
        <a:off x="2432967" y="3405627"/>
        <a:ext cx="1627482" cy="952776"/>
      </dsp:txXfrm>
    </dsp:sp>
    <dsp:sp modelId="{8975E7AC-00C5-46C3-B4D2-583C8AB759C6}">
      <dsp:nvSpPr>
        <dsp:cNvPr id="0" name=""/>
        <dsp:cNvSpPr/>
      </dsp:nvSpPr>
      <dsp:spPr>
        <a:xfrm>
          <a:off x="4238527" y="3672856"/>
          <a:ext cx="357594" cy="4183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4238527" y="3756520"/>
        <a:ext cx="250316" cy="250990"/>
      </dsp:txXfrm>
    </dsp:sp>
    <dsp:sp modelId="{C044F3B5-FC68-48ED-939B-4BDAD7F80356}">
      <dsp:nvSpPr>
        <dsp:cNvPr id="0" name=""/>
        <dsp:cNvSpPr/>
      </dsp:nvSpPr>
      <dsp:spPr>
        <a:xfrm>
          <a:off x="4764799" y="3375985"/>
          <a:ext cx="1686766" cy="10120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uk-UA" sz="1200" kern="1200"/>
            <a:t>Оприлюднення звіту та комунікація</a:t>
          </a:r>
          <a:endParaRPr lang="en-US" sz="1200" kern="1200"/>
        </a:p>
      </dsp:txBody>
      <dsp:txXfrm>
        <a:off x="4794441" y="3405627"/>
        <a:ext cx="1627482" cy="95277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267A01-098B-4F42-AB2C-B7BEBDFD240D}">
      <dsp:nvSpPr>
        <dsp:cNvPr id="0" name=""/>
        <dsp:cNvSpPr/>
      </dsp:nvSpPr>
      <dsp:spPr>
        <a:xfrm>
          <a:off x="0" y="73400"/>
          <a:ext cx="5159830" cy="302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uk-UA" sz="1900" b="1" kern="1200"/>
            <a:t>Якщо за результатами оцінки відповідності доказової бази критеріям аудиту аудитори визначили відповідність, або перевищення рівня встановлених критеріїв</a:t>
          </a:r>
          <a:r>
            <a:rPr lang="uk-UA" sz="1900" kern="1200"/>
            <a:t>, то такі результати аудиту свідчать про позитивну динаміку. Позитивні результати, які базуються на відповідній доказовій базі, повинні бути також включені до аудиторського звіту.</a:t>
          </a:r>
          <a:endParaRPr lang="en-US" sz="1900" kern="1200"/>
        </a:p>
      </dsp:txBody>
      <dsp:txXfrm>
        <a:off x="147584" y="220984"/>
        <a:ext cx="4864662" cy="272811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E77A6E-4747-4007-8DF6-91EF26998333}">
      <dsp:nvSpPr>
        <dsp:cNvPr id="0" name=""/>
        <dsp:cNvSpPr/>
      </dsp:nvSpPr>
      <dsp:spPr>
        <a:xfrm>
          <a:off x="0" y="2373"/>
          <a:ext cx="468085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6BDE41-BFF4-4A08-8D53-D125AD3423F6}">
      <dsp:nvSpPr>
        <dsp:cNvPr id="0" name=""/>
        <dsp:cNvSpPr/>
      </dsp:nvSpPr>
      <dsp:spPr>
        <a:xfrm>
          <a:off x="0" y="2373"/>
          <a:ext cx="4680854" cy="1618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uk-UA" sz="1800" b="1" kern="1200"/>
            <a:t>Якщо в ході аудиту встановлені відхилення між критеріями аудиту та доказовою базою</a:t>
          </a:r>
          <a:r>
            <a:rPr lang="uk-UA" sz="1800" kern="1200"/>
            <a:t>, то це означає, що об’єкт контролю не здійснює діяльність відповідно до критеріїв за якими аудитори проводить оцінку. </a:t>
          </a:r>
          <a:endParaRPr lang="en-US" sz="1800" kern="1200"/>
        </a:p>
      </dsp:txBody>
      <dsp:txXfrm>
        <a:off x="0" y="2373"/>
        <a:ext cx="4680854" cy="1618495"/>
      </dsp:txXfrm>
    </dsp:sp>
    <dsp:sp modelId="{053905CD-8A2D-48D9-A2B7-CC7437FE3759}">
      <dsp:nvSpPr>
        <dsp:cNvPr id="0" name=""/>
        <dsp:cNvSpPr/>
      </dsp:nvSpPr>
      <dsp:spPr>
        <a:xfrm>
          <a:off x="0" y="1620868"/>
          <a:ext cx="468085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078059-6879-4554-AB32-82CC51CBC6F4}">
      <dsp:nvSpPr>
        <dsp:cNvPr id="0" name=""/>
        <dsp:cNvSpPr/>
      </dsp:nvSpPr>
      <dsp:spPr>
        <a:xfrm>
          <a:off x="0" y="1620868"/>
          <a:ext cx="4680854" cy="1618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uk-UA" sz="1800" kern="1200"/>
            <a:t>Наступним кроком аудиторів має бути аналіз та підтвердження причин – чому відбувається відхилення від критеріїв. </a:t>
          </a:r>
          <a:endParaRPr lang="en-US" sz="1800" kern="1200"/>
        </a:p>
      </dsp:txBody>
      <dsp:txXfrm>
        <a:off x="0" y="1620868"/>
        <a:ext cx="4680854" cy="1618495"/>
      </dsp:txXfrm>
    </dsp:sp>
    <dsp:sp modelId="{355E9930-E8EB-4700-9585-3F2DCCA12B74}">
      <dsp:nvSpPr>
        <dsp:cNvPr id="0" name=""/>
        <dsp:cNvSpPr/>
      </dsp:nvSpPr>
      <dsp:spPr>
        <a:xfrm>
          <a:off x="0" y="3239363"/>
          <a:ext cx="468085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5616A7-59E1-4D44-A2D7-9EC8357F01C3}">
      <dsp:nvSpPr>
        <dsp:cNvPr id="0" name=""/>
        <dsp:cNvSpPr/>
      </dsp:nvSpPr>
      <dsp:spPr>
        <a:xfrm>
          <a:off x="0" y="3239363"/>
          <a:ext cx="4680854" cy="1618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uk-UA" sz="1800" kern="1200"/>
            <a:t>Визначення причин відхилень допоможе аудиторам запропонувати можливі </a:t>
          </a:r>
          <a:r>
            <a:rPr lang="uk-UA" sz="1800" b="1" kern="1200"/>
            <a:t>рекомендації</a:t>
          </a:r>
          <a:r>
            <a:rPr lang="uk-UA" sz="1800" kern="1200"/>
            <a:t> для вдосконалення. </a:t>
          </a:r>
          <a:endParaRPr lang="en-US" sz="1800" kern="1200"/>
        </a:p>
      </dsp:txBody>
      <dsp:txXfrm>
        <a:off x="0" y="3239363"/>
        <a:ext cx="4680854" cy="161849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4BC454-5D1E-4FC2-A4AD-EFB6579FCC59}">
      <dsp:nvSpPr>
        <dsp:cNvPr id="0" name=""/>
        <dsp:cNvSpPr/>
      </dsp:nvSpPr>
      <dsp:spPr>
        <a:xfrm>
          <a:off x="0" y="90836"/>
          <a:ext cx="11288486" cy="12109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uk-UA" sz="2300" b="1" kern="1200"/>
            <a:t>Причини проблеми </a:t>
          </a:r>
          <a:r>
            <a:rPr lang="uk-UA" sz="2300" kern="1200"/>
            <a:t>– це чинники, які призвели до відхилення фактичного стану об’єкта контролю </a:t>
          </a:r>
          <a:r>
            <a:rPr lang="uk-UA" sz="2300" i="1" kern="1200"/>
            <a:t>(зібраного на основі доказової бази) </a:t>
          </a:r>
          <a:r>
            <a:rPr lang="uk-UA" sz="2300" kern="1200"/>
            <a:t>від бажаного </a:t>
          </a:r>
          <a:r>
            <a:rPr lang="uk-UA" sz="2300" i="1" kern="1200"/>
            <a:t>(критерії аудиту)</a:t>
          </a:r>
          <a:r>
            <a:rPr lang="uk-UA" sz="2300" kern="1200"/>
            <a:t>. Типовими причинами проблем в аудиті діяльності часто є: </a:t>
          </a:r>
          <a:endParaRPr lang="en-US" sz="2300" kern="1200"/>
        </a:p>
      </dsp:txBody>
      <dsp:txXfrm>
        <a:off x="59114" y="149950"/>
        <a:ext cx="11170258" cy="1092721"/>
      </dsp:txXfrm>
    </dsp:sp>
    <dsp:sp modelId="{1DE284B3-E035-4820-9203-74FE479F904F}">
      <dsp:nvSpPr>
        <dsp:cNvPr id="0" name=""/>
        <dsp:cNvSpPr/>
      </dsp:nvSpPr>
      <dsp:spPr>
        <a:xfrm>
          <a:off x="0" y="1301786"/>
          <a:ext cx="11288486" cy="904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8409"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uk-UA" sz="1800" kern="1200"/>
            <a:t>невдало розроблені політики, процедури або критерії; </a:t>
          </a:r>
          <a:endParaRPr lang="en-US" sz="1800" kern="1200"/>
        </a:p>
        <a:p>
          <a:pPr marL="171450" lvl="1" indent="-171450" algn="l" defTabSz="800100">
            <a:lnSpc>
              <a:spcPct val="90000"/>
            </a:lnSpc>
            <a:spcBef>
              <a:spcPct val="0"/>
            </a:spcBef>
            <a:spcAft>
              <a:spcPct val="20000"/>
            </a:spcAft>
            <a:buChar char="•"/>
          </a:pPr>
          <a:r>
            <a:rPr lang="uk-UA" sz="1800" kern="1200"/>
            <a:t>непослідовність, неповнота або неправильне впровадження; </a:t>
          </a:r>
          <a:endParaRPr lang="en-US" sz="1800" kern="1200"/>
        </a:p>
        <a:p>
          <a:pPr marL="171450" lvl="1" indent="-171450" algn="l" defTabSz="800100">
            <a:lnSpc>
              <a:spcPct val="90000"/>
            </a:lnSpc>
            <a:spcBef>
              <a:spcPct val="0"/>
            </a:spcBef>
            <a:spcAft>
              <a:spcPct val="20000"/>
            </a:spcAft>
            <a:buChar char="•"/>
          </a:pPr>
          <a:r>
            <a:rPr lang="uk-UA" sz="1800" kern="1200"/>
            <a:t>чинники, що перебувають поза межами контролю керівництва об’єкта контролю. </a:t>
          </a:r>
          <a:endParaRPr lang="en-US" sz="1800" kern="1200"/>
        </a:p>
      </dsp:txBody>
      <dsp:txXfrm>
        <a:off x="0" y="1301786"/>
        <a:ext cx="11288486" cy="90459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5430FA-E8CA-3343-A963-2544A916DBE9}">
      <dsp:nvSpPr>
        <dsp:cNvPr id="0" name=""/>
        <dsp:cNvSpPr/>
      </dsp:nvSpPr>
      <dsp:spPr>
        <a:xfrm>
          <a:off x="0" y="685594"/>
          <a:ext cx="9255777" cy="730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347F45-2C55-FB4E-A7A1-43775FA56780}">
      <dsp:nvSpPr>
        <dsp:cNvPr id="0" name=""/>
        <dsp:cNvSpPr/>
      </dsp:nvSpPr>
      <dsp:spPr>
        <a:xfrm>
          <a:off x="462788" y="67598"/>
          <a:ext cx="8310863" cy="1046035"/>
        </a:xfrm>
        <a:prstGeom prst="round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892" tIns="0" rIns="244892" bIns="0" numCol="1" spcCol="1270" anchor="ctr" anchorCtr="0">
          <a:noAutofit/>
        </a:bodyPr>
        <a:lstStyle/>
        <a:p>
          <a:pPr marL="0" lvl="0" indent="0" algn="l" defTabSz="755650">
            <a:lnSpc>
              <a:spcPct val="90000"/>
            </a:lnSpc>
            <a:spcBef>
              <a:spcPct val="0"/>
            </a:spcBef>
            <a:spcAft>
              <a:spcPct val="35000"/>
            </a:spcAft>
            <a:buNone/>
          </a:pPr>
          <a:r>
            <a:rPr lang="uk-UA" sz="1700" b="1" u="sng" kern="1200" dirty="0">
              <a:solidFill>
                <a:schemeClr val="tx1"/>
              </a:solidFill>
            </a:rPr>
            <a:t>Прямі</a:t>
          </a:r>
          <a:r>
            <a:rPr lang="uk-UA" sz="1700" b="1" kern="1200" dirty="0">
              <a:solidFill>
                <a:schemeClr val="tx1"/>
              </a:solidFill>
            </a:rPr>
            <a:t>: </a:t>
          </a:r>
          <a:r>
            <a:rPr lang="uk-UA" sz="1700" kern="1200" dirty="0">
              <a:solidFill>
                <a:schemeClr val="tx1"/>
              </a:solidFill>
            </a:rPr>
            <a:t>збільшення кількості успішно проведених операцій після закупівлі нового обладнання привело до зменшення загальної кількості післяопераційних лікарняних днів.</a:t>
          </a:r>
          <a:endParaRPr lang="en-US" sz="1700" b="0" kern="1200" dirty="0">
            <a:solidFill>
              <a:schemeClr val="tx1"/>
            </a:solidFill>
          </a:endParaRPr>
        </a:p>
      </dsp:txBody>
      <dsp:txXfrm>
        <a:off x="513851" y="118661"/>
        <a:ext cx="8208737" cy="943909"/>
      </dsp:txXfrm>
    </dsp:sp>
    <dsp:sp modelId="{B5641A08-6AC6-524D-861C-0E9567E99CDA}">
      <dsp:nvSpPr>
        <dsp:cNvPr id="0" name=""/>
        <dsp:cNvSpPr/>
      </dsp:nvSpPr>
      <dsp:spPr>
        <a:xfrm>
          <a:off x="0" y="2001034"/>
          <a:ext cx="9255777" cy="730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D6226A-A427-E04A-AC5D-7CDCAB90AAE3}">
      <dsp:nvSpPr>
        <dsp:cNvPr id="0" name=""/>
        <dsp:cNvSpPr/>
      </dsp:nvSpPr>
      <dsp:spPr>
        <a:xfrm>
          <a:off x="462788" y="1572994"/>
          <a:ext cx="8375330" cy="856080"/>
        </a:xfrm>
        <a:prstGeom prst="round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892" tIns="0" rIns="244892" bIns="0" numCol="1" spcCol="1270" anchor="ctr" anchorCtr="0">
          <a:noAutofit/>
        </a:bodyPr>
        <a:lstStyle/>
        <a:p>
          <a:pPr marL="0" lvl="0" indent="0" algn="l" defTabSz="755650">
            <a:lnSpc>
              <a:spcPct val="90000"/>
            </a:lnSpc>
            <a:spcBef>
              <a:spcPct val="0"/>
            </a:spcBef>
            <a:spcAft>
              <a:spcPct val="35000"/>
            </a:spcAft>
            <a:buNone/>
          </a:pPr>
          <a:r>
            <a:rPr lang="uk-UA" sz="1700" b="1" u="sng" kern="1200" dirty="0">
              <a:solidFill>
                <a:schemeClr val="tx1"/>
              </a:solidFill>
            </a:rPr>
            <a:t>Зворотні</a:t>
          </a:r>
          <a:r>
            <a:rPr lang="uk-UA" sz="1700" b="1" kern="1200" dirty="0">
              <a:solidFill>
                <a:schemeClr val="tx1"/>
              </a:solidFill>
            </a:rPr>
            <a:t>: </a:t>
          </a:r>
          <a:r>
            <a:rPr lang="uk-UA" sz="1700" kern="1200" dirty="0">
              <a:solidFill>
                <a:schemeClr val="tx1"/>
              </a:solidFill>
            </a:rPr>
            <a:t>незадовільна якість викладання навчального курсу впливає на невисокий рівень відвідування, але і низька явка слухачів може вплинути на якість викладання.</a:t>
          </a:r>
          <a:endParaRPr lang="en-US" sz="1700" kern="1200" dirty="0">
            <a:solidFill>
              <a:schemeClr val="tx1"/>
            </a:solidFill>
          </a:endParaRPr>
        </a:p>
      </dsp:txBody>
      <dsp:txXfrm>
        <a:off x="504578" y="1614784"/>
        <a:ext cx="8291750" cy="772500"/>
      </dsp:txXfrm>
    </dsp:sp>
    <dsp:sp modelId="{992F33DB-E804-724B-A92C-853F9A4320A9}">
      <dsp:nvSpPr>
        <dsp:cNvPr id="0" name=""/>
        <dsp:cNvSpPr/>
      </dsp:nvSpPr>
      <dsp:spPr>
        <a:xfrm>
          <a:off x="0" y="3316474"/>
          <a:ext cx="9255777" cy="730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11CFB0-0EF8-B44E-BB3A-C0029BBCE824}">
      <dsp:nvSpPr>
        <dsp:cNvPr id="0" name=""/>
        <dsp:cNvSpPr/>
      </dsp:nvSpPr>
      <dsp:spPr>
        <a:xfrm>
          <a:off x="462788" y="2888434"/>
          <a:ext cx="8356929" cy="856080"/>
        </a:xfrm>
        <a:prstGeom prst="round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892" tIns="0" rIns="244892" bIns="0" numCol="1" spcCol="1270" anchor="ctr" anchorCtr="0">
          <a:noAutofit/>
        </a:bodyPr>
        <a:lstStyle/>
        <a:p>
          <a:pPr marL="0" lvl="0" indent="0" algn="l" defTabSz="755650">
            <a:lnSpc>
              <a:spcPct val="90000"/>
            </a:lnSpc>
            <a:spcBef>
              <a:spcPct val="0"/>
            </a:spcBef>
            <a:spcAft>
              <a:spcPct val="35000"/>
            </a:spcAft>
            <a:buNone/>
          </a:pPr>
          <a:r>
            <a:rPr lang="uk-UA" sz="1700" b="1" u="sng" kern="1200" dirty="0">
              <a:solidFill>
                <a:schemeClr val="tx1"/>
              </a:solidFill>
            </a:rPr>
            <a:t>Випадкові</a:t>
          </a:r>
          <a:r>
            <a:rPr lang="uk-UA" sz="1700" b="1" kern="1200" dirty="0">
              <a:solidFill>
                <a:schemeClr val="tx1"/>
              </a:solidFill>
            </a:rPr>
            <a:t>: </a:t>
          </a:r>
          <a:r>
            <a:rPr lang="uk-UA" sz="1700" kern="1200" dirty="0">
              <a:solidFill>
                <a:schemeClr val="tx1"/>
              </a:solidFill>
            </a:rPr>
            <a:t>зменшення травматичних випадків на дорозі за останній період часу можу бути пов’язано із збільшенням ефективності роботи дорожньої поліції, але цей зв'язок ще потрібно довести.</a:t>
          </a:r>
          <a:endParaRPr lang="en-US" sz="1700" kern="1200" dirty="0">
            <a:solidFill>
              <a:schemeClr val="tx1"/>
            </a:solidFill>
          </a:endParaRPr>
        </a:p>
      </dsp:txBody>
      <dsp:txXfrm>
        <a:off x="504578" y="2930224"/>
        <a:ext cx="8273349" cy="7725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962010-740A-4C67-8959-8FEEFA1FD835}">
      <dsp:nvSpPr>
        <dsp:cNvPr id="0" name=""/>
        <dsp:cNvSpPr/>
      </dsp:nvSpPr>
      <dsp:spPr>
        <a:xfrm>
          <a:off x="0" y="74940"/>
          <a:ext cx="11288486" cy="7963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uk-UA" sz="1500" kern="1200" dirty="0"/>
            <a:t>Питання аудиту є основою для структурування даних та інформації. Це допомагає аудиторам упорядкувати дані та зосередитися на їх аналіз. </a:t>
          </a:r>
          <a:endParaRPr lang="en-US" sz="1500" kern="1200" dirty="0"/>
        </a:p>
      </dsp:txBody>
      <dsp:txXfrm>
        <a:off x="38874" y="113814"/>
        <a:ext cx="11210738" cy="718583"/>
      </dsp:txXfrm>
    </dsp:sp>
    <dsp:sp modelId="{26B9FF50-F647-4ED4-BF0F-F90EA75B8A53}">
      <dsp:nvSpPr>
        <dsp:cNvPr id="0" name=""/>
        <dsp:cNvSpPr/>
      </dsp:nvSpPr>
      <dsp:spPr>
        <a:xfrm>
          <a:off x="0" y="914471"/>
          <a:ext cx="11288486" cy="7963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uk-UA" sz="1500" kern="1200"/>
            <a:t>Наступний крок – групування інформації та даних у ці категорії.</a:t>
          </a:r>
          <a:endParaRPr lang="en-US" sz="1500" kern="1200"/>
        </a:p>
      </dsp:txBody>
      <dsp:txXfrm>
        <a:off x="38874" y="953345"/>
        <a:ext cx="11210738" cy="718583"/>
      </dsp:txXfrm>
    </dsp:sp>
    <dsp:sp modelId="{CA1FE4F9-16EC-4AC8-B22C-68E983C086B9}">
      <dsp:nvSpPr>
        <dsp:cNvPr id="0" name=""/>
        <dsp:cNvSpPr/>
      </dsp:nvSpPr>
      <dsp:spPr>
        <a:xfrm>
          <a:off x="0" y="1754003"/>
          <a:ext cx="11288486" cy="7963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uk-UA" sz="1500" kern="1200"/>
            <a:t>Аудитор має працювати систематично і ретельно при інтерпретації зібраних даних. Комбінуючи кілька джерел даних, методів та аналізів, аудитори долають упередженість, яка може виникнути від використання одного джерела інформації. Результат, який підтверджується різними типами даних, набагато переконливіший. </a:t>
          </a:r>
          <a:endParaRPr lang="en-US" sz="1500" kern="1200"/>
        </a:p>
      </dsp:txBody>
      <dsp:txXfrm>
        <a:off x="38874" y="1792877"/>
        <a:ext cx="11210738" cy="71858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BFCF44-244F-4325-A1F5-9FC6670407B2}">
      <dsp:nvSpPr>
        <dsp:cNvPr id="0" name=""/>
        <dsp:cNvSpPr/>
      </dsp:nvSpPr>
      <dsp:spPr>
        <a:xfrm>
          <a:off x="0" y="327682"/>
          <a:ext cx="11288486" cy="842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uk-UA" sz="1600" kern="1200" dirty="0"/>
            <a:t>Цей підхід до структурування інформації передбачає встановлення взаємозв’язків всередині та між аудиторськими запитаннями. Для цього міжнародні практики проведення аудиту діяльності (ефективності) рекомендують використовувати різні підходи, наприклад, «карту думок», «діаграму риб’ячої кістки» або організаційну структуру. </a:t>
          </a:r>
          <a:endParaRPr lang="en-US" sz="1600" kern="1200" dirty="0"/>
        </a:p>
      </dsp:txBody>
      <dsp:txXfrm>
        <a:off x="41123" y="368805"/>
        <a:ext cx="11206240" cy="760154"/>
      </dsp:txXfrm>
    </dsp:sp>
    <dsp:sp modelId="{330230C9-5014-4B0A-962B-2699436B71AA}">
      <dsp:nvSpPr>
        <dsp:cNvPr id="0" name=""/>
        <dsp:cNvSpPr/>
      </dsp:nvSpPr>
      <dsp:spPr>
        <a:xfrm>
          <a:off x="0" y="1216162"/>
          <a:ext cx="11288486" cy="842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uk-UA" sz="1600" kern="1200"/>
            <a:t>Найбільш поширеним підходом в аудиті залишається організаційна структура, яку аудитори часто використовують для побудови «дерева проблем», або «дерева отриманих доказів».</a:t>
          </a:r>
          <a:endParaRPr lang="en-US" sz="1600" kern="1200"/>
        </a:p>
      </dsp:txBody>
      <dsp:txXfrm>
        <a:off x="41123" y="1257285"/>
        <a:ext cx="11206240" cy="760154"/>
      </dsp:txXfrm>
    </dsp:sp>
    <dsp:sp modelId="{C8FFD8CA-F5AF-4217-B308-38BA8A36AD95}">
      <dsp:nvSpPr>
        <dsp:cNvPr id="0" name=""/>
        <dsp:cNvSpPr/>
      </dsp:nvSpPr>
      <dsp:spPr>
        <a:xfrm>
          <a:off x="0" y="2104642"/>
          <a:ext cx="11288486" cy="842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uk-UA" sz="1600" kern="1200"/>
            <a:t>Організаційна структура допомагає продемонструвати як взаємопов’язані докази між собою та як доповнюють один одного. Організаційна структура також дозволяє відобразити структуру ієрархії даних, що допомагає відтворити причино-наслідкові зв’язки.</a:t>
          </a:r>
          <a:r>
            <a:rPr lang="en-US" sz="1600" kern="1200"/>
            <a:t> </a:t>
          </a:r>
        </a:p>
      </dsp:txBody>
      <dsp:txXfrm>
        <a:off x="41123" y="2145765"/>
        <a:ext cx="11206240" cy="76015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ACDCF8-E598-4372-8BE5-C6C1FB77CB29}">
      <dsp:nvSpPr>
        <dsp:cNvPr id="0" name=""/>
        <dsp:cNvSpPr/>
      </dsp:nvSpPr>
      <dsp:spPr>
        <a:xfrm>
          <a:off x="0" y="244019"/>
          <a:ext cx="11288486" cy="7963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uk-UA" sz="1500" kern="1200"/>
            <a:t>Цей підхід використовується у тому випадку, коли вся аудиторська група, працівники Рахункової палати (не залучені до аудиту) та керівництво збираються для обговорення доказової бази. </a:t>
          </a:r>
          <a:endParaRPr lang="en-US" sz="1500" kern="1200"/>
        </a:p>
      </dsp:txBody>
      <dsp:txXfrm>
        <a:off x="38874" y="282893"/>
        <a:ext cx="11210738" cy="718583"/>
      </dsp:txXfrm>
    </dsp:sp>
    <dsp:sp modelId="{BF3D1DB4-5849-4C68-B5D9-BB03133FC4C7}">
      <dsp:nvSpPr>
        <dsp:cNvPr id="0" name=""/>
        <dsp:cNvSpPr/>
      </dsp:nvSpPr>
      <dsp:spPr>
        <a:xfrm>
          <a:off x="0" y="1083550"/>
          <a:ext cx="11288486" cy="7963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uk-UA" sz="1500" kern="1200"/>
            <a:t>За допомогою медіатора, роль якого може виконувати один із аудиторів, аудиторська група обговорює визначені питання аудиту та зібрані докази, які відповідають кожному з цих питань. </a:t>
          </a:r>
          <a:endParaRPr lang="en-US" sz="1500" kern="1200"/>
        </a:p>
      </dsp:txBody>
      <dsp:txXfrm>
        <a:off x="38874" y="1122424"/>
        <a:ext cx="11210738" cy="718583"/>
      </dsp:txXfrm>
    </dsp:sp>
    <dsp:sp modelId="{0F3466B4-8319-4B8C-A056-1874EEB874A3}">
      <dsp:nvSpPr>
        <dsp:cNvPr id="0" name=""/>
        <dsp:cNvSpPr/>
      </dsp:nvSpPr>
      <dsp:spPr>
        <a:xfrm>
          <a:off x="0" y="1923081"/>
          <a:ext cx="11288486" cy="7963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uk-UA" sz="1500" kern="1200"/>
            <a:t>Потім аудиторська група візуально відображає докази, використовуючи наклейки на стіні або за допомогою комп’ютера, щоб усі учасники обговорення могли побачити вагомість доказів і те, які теми розвиваються з цих доказів. Протягом певного періоду часу учасники обговорюють доказову базу, запитання аудиту та взаємозв’язки між ними.</a:t>
          </a:r>
          <a:endParaRPr lang="en-US" sz="1500" kern="1200"/>
        </a:p>
      </dsp:txBody>
      <dsp:txXfrm>
        <a:off x="38874" y="1961955"/>
        <a:ext cx="11210738" cy="71858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96AC0-C322-49D5-83A2-F1A5A72C3C29}">
      <dsp:nvSpPr>
        <dsp:cNvPr id="0" name=""/>
        <dsp:cNvSpPr/>
      </dsp:nvSpPr>
      <dsp:spPr>
        <a:xfrm>
          <a:off x="185910" y="0"/>
          <a:ext cx="3161438" cy="12083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uk-UA" sz="1500" kern="1200"/>
            <a:t>За результатами аудиту діяльності може складатися </a:t>
          </a:r>
          <a:r>
            <a:rPr lang="uk-UA" sz="1500" b="1" kern="1200"/>
            <a:t>акт</a:t>
          </a:r>
          <a:r>
            <a:rPr lang="uk-UA" sz="1500" kern="1200"/>
            <a:t>. </a:t>
          </a:r>
          <a:endParaRPr lang="en-US" sz="1500" kern="1200"/>
        </a:p>
      </dsp:txBody>
      <dsp:txXfrm>
        <a:off x="221300" y="35390"/>
        <a:ext cx="3090658" cy="1137533"/>
      </dsp:txXfrm>
    </dsp:sp>
    <dsp:sp modelId="{55EE99B2-3381-413A-BEE1-D4D65627352D}">
      <dsp:nvSpPr>
        <dsp:cNvPr id="0" name=""/>
        <dsp:cNvSpPr/>
      </dsp:nvSpPr>
      <dsp:spPr>
        <a:xfrm rot="5400000">
          <a:off x="1540071" y="1238521"/>
          <a:ext cx="453117" cy="5437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1603508" y="1283833"/>
        <a:ext cx="326245" cy="317182"/>
      </dsp:txXfrm>
    </dsp:sp>
    <dsp:sp modelId="{6A0A678E-09CA-4C37-BB7E-64D789C3C834}">
      <dsp:nvSpPr>
        <dsp:cNvPr id="0" name=""/>
        <dsp:cNvSpPr/>
      </dsp:nvSpPr>
      <dsp:spPr>
        <a:xfrm>
          <a:off x="185910" y="1812470"/>
          <a:ext cx="3161438" cy="12083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uk-UA" sz="1500" kern="1200"/>
            <a:t>Складені та належним чином оформлені акти </a:t>
          </a:r>
          <a:r>
            <a:rPr lang="uk-UA" sz="1500" b="1" kern="1200"/>
            <a:t>є основою для підготовки проєкту звіту </a:t>
          </a:r>
          <a:r>
            <a:rPr lang="uk-UA" sz="1500" kern="1200"/>
            <a:t>за результатами здійснення аудиту діяльності. </a:t>
          </a:r>
          <a:endParaRPr lang="en-US" sz="1500" kern="1200"/>
        </a:p>
      </dsp:txBody>
      <dsp:txXfrm>
        <a:off x="221300" y="1847860"/>
        <a:ext cx="3090658" cy="1137533"/>
      </dsp:txXfrm>
    </dsp:sp>
    <dsp:sp modelId="{AD8C3E50-6C4E-4205-8304-26865B30D4FC}">
      <dsp:nvSpPr>
        <dsp:cNvPr id="0" name=""/>
        <dsp:cNvSpPr/>
      </dsp:nvSpPr>
      <dsp:spPr>
        <a:xfrm rot="5400000">
          <a:off x="1540071" y="3050991"/>
          <a:ext cx="453117" cy="5437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1603508" y="3096303"/>
        <a:ext cx="326245" cy="317182"/>
      </dsp:txXfrm>
    </dsp:sp>
    <dsp:sp modelId="{2B3B4073-1104-4D3D-B2FC-5B668031CA4B}">
      <dsp:nvSpPr>
        <dsp:cNvPr id="0" name=""/>
        <dsp:cNvSpPr/>
      </dsp:nvSpPr>
      <dsp:spPr>
        <a:xfrm>
          <a:off x="185910" y="3624940"/>
          <a:ext cx="3161438" cy="12083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uk-UA" sz="1500" kern="1200"/>
            <a:t>В акті </a:t>
          </a:r>
          <a:r>
            <a:rPr lang="uk-UA" sz="1500" b="1" kern="1200"/>
            <a:t>послідовно</a:t>
          </a:r>
          <a:r>
            <a:rPr lang="uk-UA" sz="1500" kern="1200"/>
            <a:t> відображається інформація щодо предмета аудиту </a:t>
          </a:r>
          <a:r>
            <a:rPr lang="uk-UA" sz="1500" b="1" kern="1200"/>
            <a:t>по кожному питанню</a:t>
          </a:r>
          <a:r>
            <a:rPr lang="uk-UA" sz="1500" kern="1200"/>
            <a:t>, що міститься в затвердженій програмі аудиту. </a:t>
          </a:r>
          <a:endParaRPr lang="en-US" sz="1500" kern="1200"/>
        </a:p>
      </dsp:txBody>
      <dsp:txXfrm>
        <a:off x="221300" y="3660330"/>
        <a:ext cx="3090658" cy="113753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5DE7DE-D8E1-40B7-8DFB-F868C3325CE5}">
      <dsp:nvSpPr>
        <dsp:cNvPr id="0" name=""/>
        <dsp:cNvSpPr/>
      </dsp:nvSpPr>
      <dsp:spPr>
        <a:xfrm>
          <a:off x="0" y="218302"/>
          <a:ext cx="7979227" cy="5615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uk-UA" sz="2400" b="1" kern="1200"/>
            <a:t>За результатами зустрічі, об’єкт контролю може: </a:t>
          </a:r>
          <a:endParaRPr lang="en-US" sz="2400" kern="1200"/>
        </a:p>
      </dsp:txBody>
      <dsp:txXfrm>
        <a:off x="27415" y="245717"/>
        <a:ext cx="7924397" cy="506769"/>
      </dsp:txXfrm>
    </dsp:sp>
    <dsp:sp modelId="{47945B3E-5FE1-4A72-A480-31F5ED19297B}">
      <dsp:nvSpPr>
        <dsp:cNvPr id="0" name=""/>
        <dsp:cNvSpPr/>
      </dsp:nvSpPr>
      <dsp:spPr>
        <a:xfrm>
          <a:off x="0" y="779902"/>
          <a:ext cx="7979227" cy="258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340"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uk-UA" sz="1900" kern="1200"/>
            <a:t>оцінити, чи обґрунтовані аудиторські висновки;</a:t>
          </a:r>
          <a:endParaRPr lang="en-US" sz="1900" kern="1200"/>
        </a:p>
        <a:p>
          <a:pPr marL="171450" lvl="1" indent="-171450" algn="l" defTabSz="844550">
            <a:lnSpc>
              <a:spcPct val="90000"/>
            </a:lnSpc>
            <a:spcBef>
              <a:spcPct val="0"/>
            </a:spcBef>
            <a:spcAft>
              <a:spcPct val="20000"/>
            </a:spcAft>
            <a:buChar char="•"/>
          </a:pPr>
          <a:r>
            <a:rPr lang="uk-UA" sz="1900" kern="1200"/>
            <a:t>у разі потреби, вимагати додаткових доказів;</a:t>
          </a:r>
          <a:endParaRPr lang="en-US" sz="1900" kern="1200"/>
        </a:p>
        <a:p>
          <a:pPr marL="171450" lvl="1" indent="-171450" algn="l" defTabSz="844550">
            <a:lnSpc>
              <a:spcPct val="90000"/>
            </a:lnSpc>
            <a:spcBef>
              <a:spcPct val="0"/>
            </a:spcBef>
            <a:spcAft>
              <a:spcPct val="20000"/>
            </a:spcAft>
            <a:buChar char="•"/>
          </a:pPr>
          <a:r>
            <a:rPr lang="uk-UA" sz="1900" kern="1200"/>
            <a:t>виявити та виправити будь-які фактичні помилки в проєкті висновків;</a:t>
          </a:r>
          <a:endParaRPr lang="en-US" sz="1900" kern="1200"/>
        </a:p>
        <a:p>
          <a:pPr marL="171450" lvl="1" indent="-171450" algn="l" defTabSz="844550">
            <a:lnSpc>
              <a:spcPct val="90000"/>
            </a:lnSpc>
            <a:spcBef>
              <a:spcPct val="0"/>
            </a:spcBef>
            <a:spcAft>
              <a:spcPct val="20000"/>
            </a:spcAft>
            <a:buChar char="•"/>
          </a:pPr>
          <a:r>
            <a:rPr lang="uk-UA" sz="1900" kern="1200"/>
            <a:t>запропонувати новий матеріал до проєкту висновків аудиту, щоб включити точку зору об’єкту контролю; </a:t>
          </a:r>
          <a:endParaRPr lang="en-US" sz="1900" kern="1200"/>
        </a:p>
        <a:p>
          <a:pPr marL="171450" lvl="1" indent="-171450" algn="l" defTabSz="844550">
            <a:lnSpc>
              <a:spcPct val="90000"/>
            </a:lnSpc>
            <a:spcBef>
              <a:spcPct val="0"/>
            </a:spcBef>
            <a:spcAft>
              <a:spcPct val="20000"/>
            </a:spcAft>
            <a:buChar char="•"/>
          </a:pPr>
          <a:r>
            <a:rPr lang="uk-UA" sz="1900" kern="1200"/>
            <a:t>попросити уточнити будь-які рекомендації (якщо вони можуть бути більш конкретними, реалістичними і, відповідно, більше ймовірно реалізованими об’єктом контролю).</a:t>
          </a:r>
          <a:r>
            <a:rPr lang="en-US" sz="1900" kern="1200"/>
            <a:t> </a:t>
          </a:r>
        </a:p>
      </dsp:txBody>
      <dsp:txXfrm>
        <a:off x="0" y="779902"/>
        <a:ext cx="7979227" cy="258336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2BF02D-5FAE-4356-AFF4-36EC0A095B1B}">
      <dsp:nvSpPr>
        <dsp:cNvPr id="0" name=""/>
        <dsp:cNvSpPr/>
      </dsp:nvSpPr>
      <dsp:spPr>
        <a:xfrm>
          <a:off x="0" y="16411"/>
          <a:ext cx="4644302" cy="65520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uk-UA" sz="2000" i="1" kern="1200" dirty="0">
              <a:solidFill>
                <a:schemeClr val="bg1"/>
              </a:solidFill>
              <a:latin typeface="+mj-lt"/>
            </a:rPr>
            <a:t>всеохоплюючим</a:t>
          </a:r>
          <a:endParaRPr lang="en-US" sz="2000" b="0" i="1" kern="1200" dirty="0">
            <a:solidFill>
              <a:schemeClr val="bg1"/>
            </a:solidFill>
            <a:latin typeface="+mj-lt"/>
          </a:endParaRPr>
        </a:p>
      </dsp:txBody>
      <dsp:txXfrm>
        <a:off x="31984" y="48395"/>
        <a:ext cx="4580334" cy="591232"/>
      </dsp:txXfrm>
    </dsp:sp>
    <dsp:sp modelId="{EA5E24C2-342E-4A4D-B6A3-16A2170C7E25}">
      <dsp:nvSpPr>
        <dsp:cNvPr id="0" name=""/>
        <dsp:cNvSpPr/>
      </dsp:nvSpPr>
      <dsp:spPr>
        <a:xfrm>
          <a:off x="0" y="772411"/>
          <a:ext cx="4644302" cy="65520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uk-UA" sz="2000" i="1" kern="1200" dirty="0">
              <a:solidFill>
                <a:schemeClr val="bg1"/>
              </a:solidFill>
              <a:latin typeface="+mj-lt"/>
            </a:rPr>
            <a:t>переконливим</a:t>
          </a:r>
          <a:endParaRPr lang="en-US" sz="2000" i="1" kern="1200" dirty="0">
            <a:solidFill>
              <a:schemeClr val="bg1"/>
            </a:solidFill>
            <a:latin typeface="+mj-lt"/>
          </a:endParaRPr>
        </a:p>
      </dsp:txBody>
      <dsp:txXfrm>
        <a:off x="31984" y="804395"/>
        <a:ext cx="4580334" cy="591232"/>
      </dsp:txXfrm>
    </dsp:sp>
    <dsp:sp modelId="{18284A74-54E3-4B68-AC11-32EBD30D15C3}">
      <dsp:nvSpPr>
        <dsp:cNvPr id="0" name=""/>
        <dsp:cNvSpPr/>
      </dsp:nvSpPr>
      <dsp:spPr>
        <a:xfrm>
          <a:off x="0" y="1528411"/>
          <a:ext cx="4644302" cy="65520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uk-UA" sz="2000" i="1" kern="1200" dirty="0">
              <a:solidFill>
                <a:schemeClr val="bg1"/>
              </a:solidFill>
              <a:latin typeface="+mj-lt"/>
            </a:rPr>
            <a:t>своєчасними</a:t>
          </a:r>
          <a:endParaRPr lang="en-US" sz="2000" i="1" kern="1200" dirty="0">
            <a:solidFill>
              <a:schemeClr val="bg1"/>
            </a:solidFill>
            <a:latin typeface="+mj-lt"/>
          </a:endParaRPr>
        </a:p>
      </dsp:txBody>
      <dsp:txXfrm>
        <a:off x="31984" y="1560395"/>
        <a:ext cx="4580334" cy="591232"/>
      </dsp:txXfrm>
    </dsp:sp>
    <dsp:sp modelId="{4FBEF40A-F0AF-4CF6-98E0-324C523812F7}">
      <dsp:nvSpPr>
        <dsp:cNvPr id="0" name=""/>
        <dsp:cNvSpPr/>
      </dsp:nvSpPr>
      <dsp:spPr>
        <a:xfrm>
          <a:off x="0" y="2284411"/>
          <a:ext cx="4644302" cy="65520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uk-UA" sz="2000" i="1" kern="1200" dirty="0">
              <a:solidFill>
                <a:schemeClr val="bg1"/>
              </a:solidFill>
              <a:latin typeface="+mj-lt"/>
            </a:rPr>
            <a:t>зручним для читача</a:t>
          </a:r>
          <a:endParaRPr lang="en-US" sz="2000" i="1" kern="1200" dirty="0">
            <a:solidFill>
              <a:schemeClr val="bg1"/>
            </a:solidFill>
            <a:latin typeface="+mj-lt"/>
          </a:endParaRPr>
        </a:p>
      </dsp:txBody>
      <dsp:txXfrm>
        <a:off x="31984" y="2316395"/>
        <a:ext cx="4580334" cy="591232"/>
      </dsp:txXfrm>
    </dsp:sp>
    <dsp:sp modelId="{3B266C3D-F2BC-4777-8803-27FE22083DE1}">
      <dsp:nvSpPr>
        <dsp:cNvPr id="0" name=""/>
        <dsp:cNvSpPr/>
      </dsp:nvSpPr>
      <dsp:spPr>
        <a:xfrm>
          <a:off x="0" y="3040411"/>
          <a:ext cx="4644302" cy="65520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uk-UA" sz="2000" i="1" kern="1200" dirty="0">
              <a:solidFill>
                <a:schemeClr val="bg1"/>
              </a:solidFill>
              <a:latin typeface="+mj-lt"/>
            </a:rPr>
            <a:t>збалансованим</a:t>
          </a:r>
          <a:endParaRPr lang="en-US" sz="1700" i="1" kern="1200" dirty="0">
            <a:solidFill>
              <a:schemeClr val="bg1"/>
            </a:solidFill>
            <a:latin typeface="+mj-lt"/>
          </a:endParaRPr>
        </a:p>
      </dsp:txBody>
      <dsp:txXfrm>
        <a:off x="31984" y="3072395"/>
        <a:ext cx="4580334" cy="5912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253B2-8A68-4F3B-8518-E5AE061C5790}">
      <dsp:nvSpPr>
        <dsp:cNvPr id="0" name=""/>
        <dsp:cNvSpPr/>
      </dsp:nvSpPr>
      <dsp:spPr>
        <a:xfrm>
          <a:off x="9917" y="118055"/>
          <a:ext cx="2964225" cy="17785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uk-UA" sz="1900" kern="1200" dirty="0"/>
            <a:t>Після того, як аудитори зібрали усі можливі докази, їх необхідно проаналізувати, оцінити та порівняти із критеріями аудиту: </a:t>
          </a:r>
          <a:endParaRPr lang="en-US" sz="1900" kern="1200" dirty="0"/>
        </a:p>
      </dsp:txBody>
      <dsp:txXfrm>
        <a:off x="62009" y="170147"/>
        <a:ext cx="2860041" cy="1674351"/>
      </dsp:txXfrm>
    </dsp:sp>
    <dsp:sp modelId="{3B23D93B-526F-4E4B-AA12-491010504018}">
      <dsp:nvSpPr>
        <dsp:cNvPr id="0" name=""/>
        <dsp:cNvSpPr/>
      </dsp:nvSpPr>
      <dsp:spPr>
        <a:xfrm>
          <a:off x="3234994" y="639759"/>
          <a:ext cx="628415" cy="7351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3234994" y="786784"/>
        <a:ext cx="439891" cy="441077"/>
      </dsp:txXfrm>
    </dsp:sp>
    <dsp:sp modelId="{3D66B0D2-988A-44C9-9715-B11CC3A64911}">
      <dsp:nvSpPr>
        <dsp:cNvPr id="0" name=""/>
        <dsp:cNvSpPr/>
      </dsp:nvSpPr>
      <dsp:spPr>
        <a:xfrm>
          <a:off x="4159832" y="118055"/>
          <a:ext cx="2964225" cy="17785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uk-UA" sz="1900" b="1" i="1" kern="1200"/>
            <a:t>фактична ситуація – </a:t>
          </a:r>
          <a:r>
            <a:rPr lang="uk-UA" sz="1900" b="1" i="1" u="sng" kern="1200"/>
            <a:t>Як є</a:t>
          </a:r>
          <a:r>
            <a:rPr lang="uk-UA" sz="1900" b="1" i="1" kern="1200"/>
            <a:t>? порівнюється із бажаною – </a:t>
          </a:r>
          <a:r>
            <a:rPr lang="uk-UA" sz="1900" b="1" i="1" u="sng" kern="1200"/>
            <a:t>Як має бути</a:t>
          </a:r>
          <a:r>
            <a:rPr lang="uk-UA" sz="1900" b="1" i="1" kern="1200"/>
            <a:t>?</a:t>
          </a:r>
          <a:endParaRPr lang="en-US" sz="1900" kern="1200"/>
        </a:p>
      </dsp:txBody>
      <dsp:txXfrm>
        <a:off x="4211924" y="170147"/>
        <a:ext cx="2860041" cy="1674351"/>
      </dsp:txXfrm>
    </dsp:sp>
    <dsp:sp modelId="{6C3B78DA-6289-4B03-A524-8AA219401E38}">
      <dsp:nvSpPr>
        <dsp:cNvPr id="0" name=""/>
        <dsp:cNvSpPr/>
      </dsp:nvSpPr>
      <dsp:spPr>
        <a:xfrm>
          <a:off x="7384909" y="639759"/>
          <a:ext cx="628415" cy="7351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7384909" y="786784"/>
        <a:ext cx="439891" cy="441077"/>
      </dsp:txXfrm>
    </dsp:sp>
    <dsp:sp modelId="{98C0323F-84D2-4384-8DBA-8B86EC9DD247}">
      <dsp:nvSpPr>
        <dsp:cNvPr id="0" name=""/>
        <dsp:cNvSpPr/>
      </dsp:nvSpPr>
      <dsp:spPr>
        <a:xfrm>
          <a:off x="8309747" y="118055"/>
          <a:ext cx="2964225" cy="17785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uk-UA" sz="1900" kern="1200"/>
            <a:t>Визначені відхилення, проблеми та (не)відповідності називаються </a:t>
          </a:r>
          <a:r>
            <a:rPr lang="uk-UA" sz="1900" b="1" kern="1200"/>
            <a:t>результатами аудиту</a:t>
          </a:r>
          <a:r>
            <a:rPr lang="uk-UA" sz="1900" kern="1200"/>
            <a:t>.</a:t>
          </a:r>
          <a:endParaRPr lang="en-US" sz="1900" kern="1200"/>
        </a:p>
      </dsp:txBody>
      <dsp:txXfrm>
        <a:off x="8361839" y="170147"/>
        <a:ext cx="2860041" cy="167435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8852B2-D70E-4F26-B2EA-1C8D0B5163D6}">
      <dsp:nvSpPr>
        <dsp:cNvPr id="0" name=""/>
        <dsp:cNvSpPr/>
      </dsp:nvSpPr>
      <dsp:spPr>
        <a:xfrm>
          <a:off x="0" y="122098"/>
          <a:ext cx="6428860" cy="196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uk-UA" sz="2000" b="1" kern="1200"/>
            <a:t>Всеохоплюючий аудиторський звіт </a:t>
          </a:r>
          <a:r>
            <a:rPr lang="uk-UA" sz="2000" kern="1200"/>
            <a:t>має містити всю інформацію та аргументацію, що потрібні для досягнення мети (цілей) аудиту та надання відповідей на питання аудиту, будучи при цьому достатньо докладним для забезпечення розуміння предмета аудиту, результатів та висновків аудиту. </a:t>
          </a:r>
          <a:endParaRPr lang="en-US" sz="2000" kern="1200"/>
        </a:p>
      </dsp:txBody>
      <dsp:txXfrm>
        <a:off x="95953" y="218051"/>
        <a:ext cx="6236954" cy="177369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915CEF-8E7F-4CA2-AC29-BEF26B85FB06}">
      <dsp:nvSpPr>
        <dsp:cNvPr id="0" name=""/>
        <dsp:cNvSpPr/>
      </dsp:nvSpPr>
      <dsp:spPr>
        <a:xfrm>
          <a:off x="0" y="145043"/>
          <a:ext cx="6428860" cy="1867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uk-UA" sz="1900" b="1" kern="1200"/>
            <a:t>Переконливий аудиторський звіт </a:t>
          </a:r>
          <a:r>
            <a:rPr lang="uk-UA" sz="1900" kern="1200"/>
            <a:t>має бути логічно структурованим і представляти чіткі взаємовідносини між метою (цілями), питаннями, критеріями, знахідками, висновками та рекомендаціями аудиту. Звіт також має переконливо подавати знахідки аудиту з урахуванням усіх аргументів. </a:t>
          </a:r>
          <a:endParaRPr lang="en-US" sz="1900" kern="1200"/>
        </a:p>
      </dsp:txBody>
      <dsp:txXfrm>
        <a:off x="91155" y="236198"/>
        <a:ext cx="6246550" cy="168501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73FB14-3E99-4CFE-95BD-C8AF796C2295}">
      <dsp:nvSpPr>
        <dsp:cNvPr id="0" name=""/>
        <dsp:cNvSpPr/>
      </dsp:nvSpPr>
      <dsp:spPr>
        <a:xfrm>
          <a:off x="0" y="47165"/>
          <a:ext cx="4698032" cy="2583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uk-UA" sz="2300" kern="1200"/>
            <a:t>Щоб звіт був </a:t>
          </a:r>
          <a:r>
            <a:rPr lang="uk-UA" sz="2300" b="1" kern="1200"/>
            <a:t>зручним для читача</a:t>
          </a:r>
          <a:r>
            <a:rPr lang="uk-UA" sz="2300" kern="1200"/>
            <a:t>, аудиторам потрібно використовувати у звіті формулювання, які будуть зрозумілими всім зацікавленим сторонам. До інших якостей звіту належать:</a:t>
          </a:r>
          <a:endParaRPr lang="en-US" sz="2300" kern="1200"/>
        </a:p>
      </dsp:txBody>
      <dsp:txXfrm>
        <a:off x="126109" y="173274"/>
        <a:ext cx="4445814" cy="2331142"/>
      </dsp:txXfrm>
    </dsp:sp>
    <dsp:sp modelId="{D54A89CF-1DF0-4218-B949-A112EC57ABA5}">
      <dsp:nvSpPr>
        <dsp:cNvPr id="0" name=""/>
        <dsp:cNvSpPr/>
      </dsp:nvSpPr>
      <dsp:spPr>
        <a:xfrm>
          <a:off x="0" y="2630526"/>
          <a:ext cx="4698032" cy="2142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163"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uk-UA" sz="1800" kern="1200"/>
            <a:t>обсяг звіту має не перевищувати необхідного; </a:t>
          </a:r>
          <a:endParaRPr lang="en-US" sz="1800" kern="1200"/>
        </a:p>
        <a:p>
          <a:pPr marL="171450" lvl="1" indent="-171450" algn="l" defTabSz="800100">
            <a:lnSpc>
              <a:spcPct val="90000"/>
            </a:lnSpc>
            <a:spcBef>
              <a:spcPct val="0"/>
            </a:spcBef>
            <a:spcAft>
              <a:spcPct val="20000"/>
            </a:spcAft>
            <a:buChar char="•"/>
          </a:pPr>
          <a:r>
            <a:rPr lang="uk-UA" sz="1800" kern="1200"/>
            <a:t>використання чітких і недвозначних формулювань;</a:t>
          </a:r>
          <a:endParaRPr lang="en-US" sz="1800" kern="1200"/>
        </a:p>
        <a:p>
          <a:pPr marL="171450" lvl="1" indent="-171450" algn="l" defTabSz="800100">
            <a:lnSpc>
              <a:spcPct val="90000"/>
            </a:lnSpc>
            <a:spcBef>
              <a:spcPct val="0"/>
            </a:spcBef>
            <a:spcAft>
              <a:spcPct val="20000"/>
            </a:spcAft>
            <a:buChar char="•"/>
          </a:pPr>
          <a:r>
            <a:rPr lang="uk-UA" sz="1800" kern="1200"/>
            <a:t>використання коротких та простих за структурою речень; </a:t>
          </a:r>
          <a:endParaRPr lang="en-US" sz="1800" kern="1200"/>
        </a:p>
        <a:p>
          <a:pPr marL="171450" lvl="1" indent="-171450" algn="l" defTabSz="800100">
            <a:lnSpc>
              <a:spcPct val="90000"/>
            </a:lnSpc>
            <a:spcBef>
              <a:spcPct val="0"/>
            </a:spcBef>
            <a:spcAft>
              <a:spcPct val="20000"/>
            </a:spcAft>
            <a:buChar char="•"/>
          </a:pPr>
          <a:r>
            <a:rPr lang="uk-UA" sz="1800" kern="1200"/>
            <a:t>використання візуалізацій – схем, графіків.</a:t>
          </a:r>
          <a:endParaRPr lang="en-US" sz="1800" kern="1200"/>
        </a:p>
      </dsp:txBody>
      <dsp:txXfrm>
        <a:off x="0" y="2630526"/>
        <a:ext cx="4698032" cy="214245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BF418F-6420-4872-9AFF-B7DE55D5E985}">
      <dsp:nvSpPr>
        <dsp:cNvPr id="0" name=""/>
        <dsp:cNvSpPr/>
      </dsp:nvSpPr>
      <dsp:spPr>
        <a:xfrm>
          <a:off x="0" y="60354"/>
          <a:ext cx="5851161" cy="14250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uk-UA" sz="2100" b="1" kern="1200"/>
            <a:t>Збалансованість</a:t>
          </a:r>
          <a:r>
            <a:rPr lang="uk-UA" sz="2100" kern="1200"/>
            <a:t> означає, що аудиторський звіт є неупередженим за своїм змістом і тональністю. Усі аудиторські докази мають бути подані в неупереджений спосіб. </a:t>
          </a:r>
          <a:endParaRPr lang="en-US" sz="2100" kern="1200"/>
        </a:p>
      </dsp:txBody>
      <dsp:txXfrm>
        <a:off x="69566" y="129920"/>
        <a:ext cx="5712029" cy="1285927"/>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8E5F21-9AA0-4297-8B7A-23F5625BD7FB}">
      <dsp:nvSpPr>
        <dsp:cNvPr id="0" name=""/>
        <dsp:cNvSpPr/>
      </dsp:nvSpPr>
      <dsp:spPr>
        <a:xfrm>
          <a:off x="0" y="179296"/>
          <a:ext cx="5851161" cy="196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uk-UA" sz="2000" kern="1200"/>
            <a:t>Для </a:t>
          </a:r>
          <a:r>
            <a:rPr lang="uk-UA" sz="2000" b="1" kern="1200"/>
            <a:t>своєчасності</a:t>
          </a:r>
          <a:r>
            <a:rPr lang="uk-UA" sz="2000" kern="1200"/>
            <a:t> потрібно, щоб аудиторський звіт було підготовлено вчасно для того, щоб надати актуальну інформацію для використання управлінським персоналом об’єкта контролю, урядом, законодавчим органом та іншими зацікавленими сторонами. </a:t>
          </a:r>
          <a:endParaRPr lang="en-US" sz="2000" kern="1200"/>
        </a:p>
      </dsp:txBody>
      <dsp:txXfrm>
        <a:off x="95953" y="275249"/>
        <a:ext cx="5659255" cy="177369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42142D-0824-49A3-B66C-9A0BC522CED4}">
      <dsp:nvSpPr>
        <dsp:cNvPr id="0" name=""/>
        <dsp:cNvSpPr/>
      </dsp:nvSpPr>
      <dsp:spPr>
        <a:xfrm>
          <a:off x="0" y="177579"/>
          <a:ext cx="11266713" cy="926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uk-UA" sz="2400" b="1" i="1" kern="1200"/>
            <a:t>Мета завдання: </a:t>
          </a:r>
          <a:r>
            <a:rPr lang="uk-UA" sz="2400" kern="1200"/>
            <a:t>Отримати навики представлення інформації у зручному для читача форматі та опис цієї інформації</a:t>
          </a:r>
          <a:endParaRPr lang="en-US" sz="2400" kern="1200"/>
        </a:p>
      </dsp:txBody>
      <dsp:txXfrm>
        <a:off x="45235" y="222814"/>
        <a:ext cx="11176243" cy="836169"/>
      </dsp:txXfrm>
    </dsp:sp>
    <dsp:sp modelId="{FC40588D-676E-4B75-BFCC-FC5DE5B89174}">
      <dsp:nvSpPr>
        <dsp:cNvPr id="0" name=""/>
        <dsp:cNvSpPr/>
      </dsp:nvSpPr>
      <dsp:spPr>
        <a:xfrm>
          <a:off x="0" y="1173339"/>
          <a:ext cx="11266713" cy="926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uk-UA" sz="2400" b="1" i="1" kern="1200"/>
            <a:t>Тривалість виконання:</a:t>
          </a:r>
          <a:r>
            <a:rPr lang="uk-UA" sz="2400" i="1" kern="1200"/>
            <a:t> </a:t>
          </a:r>
          <a:r>
            <a:rPr lang="uk-UA" sz="2400" kern="1200"/>
            <a:t>15 хвилин</a:t>
          </a:r>
          <a:endParaRPr lang="en-US" sz="2400" kern="1200"/>
        </a:p>
      </dsp:txBody>
      <dsp:txXfrm>
        <a:off x="45235" y="1218574"/>
        <a:ext cx="11176243" cy="836169"/>
      </dsp:txXfrm>
    </dsp:sp>
    <dsp:sp modelId="{CA5025B5-BEDE-43C6-864C-3285C724E32F}">
      <dsp:nvSpPr>
        <dsp:cNvPr id="0" name=""/>
        <dsp:cNvSpPr/>
      </dsp:nvSpPr>
      <dsp:spPr>
        <a:xfrm>
          <a:off x="0" y="2099979"/>
          <a:ext cx="11266713" cy="124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7718"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uk-UA" sz="1900" b="1" i="1" kern="1200"/>
            <a:t>Робота у групах над завданнями:</a:t>
          </a:r>
          <a:endParaRPr lang="en-US" sz="1900" kern="1200"/>
        </a:p>
        <a:p>
          <a:pPr marL="342900" lvl="2" indent="-171450" algn="l" defTabSz="844550">
            <a:lnSpc>
              <a:spcPct val="90000"/>
            </a:lnSpc>
            <a:spcBef>
              <a:spcPct val="0"/>
            </a:spcBef>
            <a:spcAft>
              <a:spcPct val="20000"/>
            </a:spcAft>
            <a:buChar char="•"/>
          </a:pPr>
          <a:r>
            <a:rPr lang="uk-UA" sz="1900" b="1" kern="1200"/>
            <a:t>Завдання 7.1. </a:t>
          </a:r>
          <a:r>
            <a:rPr lang="uk-UA" sz="1900" kern="1200"/>
            <a:t>Учасники  у форматі короткого повідомлення повинні описати діаграму.</a:t>
          </a:r>
          <a:endParaRPr lang="en-US" sz="1900" kern="1200"/>
        </a:p>
        <a:p>
          <a:pPr marL="342900" lvl="2" indent="-171450" algn="l" defTabSz="844550">
            <a:lnSpc>
              <a:spcPct val="90000"/>
            </a:lnSpc>
            <a:spcBef>
              <a:spcPct val="0"/>
            </a:spcBef>
            <a:spcAft>
              <a:spcPct val="20000"/>
            </a:spcAft>
            <a:buChar char="•"/>
          </a:pPr>
          <a:r>
            <a:rPr lang="uk-UA" sz="1900" b="1" kern="1200"/>
            <a:t>Завдання 7.2. </a:t>
          </a:r>
          <a:r>
            <a:rPr lang="uk-UA" sz="1900" kern="1200"/>
            <a:t>Учасники  знайомляться із таблицею та аналізують інформацію.</a:t>
          </a:r>
          <a:endParaRPr lang="en-US" sz="1900" kern="1200"/>
        </a:p>
        <a:p>
          <a:pPr marL="342900" lvl="2" indent="-171450" algn="l" defTabSz="844550">
            <a:lnSpc>
              <a:spcPct val="90000"/>
            </a:lnSpc>
            <a:spcBef>
              <a:spcPct val="0"/>
            </a:spcBef>
            <a:spcAft>
              <a:spcPct val="20000"/>
            </a:spcAft>
            <a:buChar char="•"/>
          </a:pPr>
          <a:r>
            <a:rPr lang="uk-UA" sz="1900" b="1" kern="1200"/>
            <a:t>Завдання 7.3. </a:t>
          </a:r>
          <a:r>
            <a:rPr lang="uk-UA" sz="1900" kern="1200"/>
            <a:t>Учасники аналізують текст.</a:t>
          </a:r>
          <a:endParaRPr lang="en-US" sz="1900" kern="1200"/>
        </a:p>
      </dsp:txBody>
      <dsp:txXfrm>
        <a:off x="0" y="2099979"/>
        <a:ext cx="11266713" cy="124200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D946F8-FA2F-4A45-8DD3-CE25C8EBF000}">
      <dsp:nvSpPr>
        <dsp:cNvPr id="0" name=""/>
        <dsp:cNvSpPr/>
      </dsp:nvSpPr>
      <dsp:spPr>
        <a:xfrm>
          <a:off x="0" y="230970"/>
          <a:ext cx="7734390" cy="65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uk-UA" sz="2800" b="1" kern="1200"/>
            <a:t>При структуруванні інформації у звітах:</a:t>
          </a:r>
          <a:endParaRPr lang="en-US" sz="2800" kern="1200"/>
        </a:p>
      </dsp:txBody>
      <dsp:txXfrm>
        <a:off x="31984" y="262954"/>
        <a:ext cx="7670422" cy="591232"/>
      </dsp:txXfrm>
    </dsp:sp>
    <dsp:sp modelId="{DA1B0274-F4AC-4ACD-9801-7F02198903EF}">
      <dsp:nvSpPr>
        <dsp:cNvPr id="0" name=""/>
        <dsp:cNvSpPr/>
      </dsp:nvSpPr>
      <dsp:spPr>
        <a:xfrm>
          <a:off x="0" y="886170"/>
          <a:ext cx="7734390" cy="312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567"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uk-UA" sz="2200" kern="1200"/>
            <a:t>згрупуйте пов’язану інформацію разом;</a:t>
          </a:r>
          <a:endParaRPr lang="en-US" sz="2200" kern="1200"/>
        </a:p>
        <a:p>
          <a:pPr marL="228600" lvl="1" indent="-228600" algn="l" defTabSz="977900">
            <a:lnSpc>
              <a:spcPct val="90000"/>
            </a:lnSpc>
            <a:spcBef>
              <a:spcPct val="0"/>
            </a:spcBef>
            <a:spcAft>
              <a:spcPct val="20000"/>
            </a:spcAft>
            <a:buChar char="•"/>
          </a:pPr>
          <a:r>
            <a:rPr lang="uk-UA" sz="2200" kern="1200"/>
            <a:t>упорядковуйте інформацію у логічній послідовності;</a:t>
          </a:r>
          <a:endParaRPr lang="en-US" sz="2200" kern="1200"/>
        </a:p>
        <a:p>
          <a:pPr marL="228600" lvl="1" indent="-228600" algn="l" defTabSz="977900">
            <a:lnSpc>
              <a:spcPct val="90000"/>
            </a:lnSpc>
            <a:spcBef>
              <a:spcPct val="0"/>
            </a:spcBef>
            <a:spcAft>
              <a:spcPct val="20000"/>
            </a:spcAft>
            <a:buChar char="•"/>
          </a:pPr>
          <a:r>
            <a:rPr lang="uk-UA" sz="2200" kern="1200"/>
            <a:t>розмістіть більш важливу інформацію перед менш важливою інформацією;</a:t>
          </a:r>
          <a:endParaRPr lang="en-US" sz="2200" kern="1200"/>
        </a:p>
        <a:p>
          <a:pPr marL="228600" lvl="1" indent="-228600" algn="l" defTabSz="977900">
            <a:lnSpc>
              <a:spcPct val="90000"/>
            </a:lnSpc>
            <a:spcBef>
              <a:spcPct val="0"/>
            </a:spcBef>
            <a:spcAft>
              <a:spcPct val="20000"/>
            </a:spcAft>
            <a:buChar char="•"/>
          </a:pPr>
          <a:r>
            <a:rPr lang="uk-UA" sz="2200" kern="1200"/>
            <a:t>підсумуйте складні теми, перш ніж викладати деталі;</a:t>
          </a:r>
          <a:endParaRPr lang="en-US" sz="2200" kern="1200"/>
        </a:p>
        <a:p>
          <a:pPr marL="228600" lvl="1" indent="-228600" algn="l" defTabSz="977900">
            <a:lnSpc>
              <a:spcPct val="90000"/>
            </a:lnSpc>
            <a:spcBef>
              <a:spcPct val="0"/>
            </a:spcBef>
            <a:spcAft>
              <a:spcPct val="20000"/>
            </a:spcAft>
            <a:buChar char="•"/>
          </a:pPr>
          <a:r>
            <a:rPr lang="uk-UA" sz="2200" kern="1200"/>
            <a:t>пам'ятайте, що розділи мають бути короткими;</a:t>
          </a:r>
          <a:endParaRPr lang="en-US" sz="2200" kern="1200"/>
        </a:p>
        <a:p>
          <a:pPr marL="228600" lvl="1" indent="-228600" algn="l" defTabSz="977900">
            <a:lnSpc>
              <a:spcPct val="90000"/>
            </a:lnSpc>
            <a:spcBef>
              <a:spcPct val="0"/>
            </a:spcBef>
            <a:spcAft>
              <a:spcPct val="20000"/>
            </a:spcAft>
            <a:buChar char="•"/>
          </a:pPr>
          <a:r>
            <a:rPr lang="uk-UA" sz="2200" kern="1200"/>
            <a:t>пам'ятайте, що об’ємні розділи мають бути розділені;</a:t>
          </a:r>
          <a:endParaRPr lang="en-US" sz="2200" kern="1200"/>
        </a:p>
        <a:p>
          <a:pPr marL="228600" lvl="1" indent="-228600" algn="l" defTabSz="977900">
            <a:lnSpc>
              <a:spcPct val="90000"/>
            </a:lnSpc>
            <a:spcBef>
              <a:spcPct val="0"/>
            </a:spcBef>
            <a:spcAft>
              <a:spcPct val="20000"/>
            </a:spcAft>
            <a:buChar char="•"/>
          </a:pPr>
          <a:r>
            <a:rPr lang="uk-UA" sz="2200" kern="1200"/>
            <a:t>упорядкуйте звіт, щоб мінімізувати перехресні посилання, які можуть заплутати читача.</a:t>
          </a:r>
          <a:endParaRPr lang="en-US" sz="2200" kern="1200"/>
        </a:p>
      </dsp:txBody>
      <dsp:txXfrm>
        <a:off x="0" y="886170"/>
        <a:ext cx="7734390" cy="312984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84ECB9-E8DC-4984-B504-351270C207B3}">
      <dsp:nvSpPr>
        <dsp:cNvPr id="0" name=""/>
        <dsp:cNvSpPr/>
      </dsp:nvSpPr>
      <dsp:spPr>
        <a:xfrm>
          <a:off x="0" y="0"/>
          <a:ext cx="878439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FCE13C-FBEB-40D8-A65F-AC22640FC1D1}">
      <dsp:nvSpPr>
        <dsp:cNvPr id="0" name=""/>
        <dsp:cNvSpPr/>
      </dsp:nvSpPr>
      <dsp:spPr>
        <a:xfrm>
          <a:off x="0" y="0"/>
          <a:ext cx="8784395" cy="1118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uk-UA" sz="1900" b="1" i="0" kern="1200" dirty="0">
              <a:solidFill>
                <a:srgbClr val="003999"/>
              </a:solidFill>
            </a:rPr>
            <a:t>За питанням аудиту, проблемою чи темою</a:t>
          </a:r>
          <a:r>
            <a:rPr lang="uk-UA" sz="1900" i="0" kern="1200" dirty="0">
              <a:solidFill>
                <a:srgbClr val="003999"/>
              </a:solidFill>
            </a:rPr>
            <a:t>. </a:t>
          </a:r>
          <a:r>
            <a:rPr lang="uk-UA" sz="1900" i="0" kern="1200" dirty="0"/>
            <a:t>У цьому випадку різні розділи звіту спрямовані на конкретне питання, тему або проблему.</a:t>
          </a:r>
          <a:endParaRPr lang="en-US" sz="1900" i="0" kern="1200" dirty="0"/>
        </a:p>
      </dsp:txBody>
      <dsp:txXfrm>
        <a:off x="0" y="0"/>
        <a:ext cx="8784395" cy="1118382"/>
      </dsp:txXfrm>
    </dsp:sp>
    <dsp:sp modelId="{DF540E28-4A29-49EE-BE62-701659D841D5}">
      <dsp:nvSpPr>
        <dsp:cNvPr id="0" name=""/>
        <dsp:cNvSpPr/>
      </dsp:nvSpPr>
      <dsp:spPr>
        <a:xfrm>
          <a:off x="0" y="1118382"/>
          <a:ext cx="878439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BFB53C-BB4A-4920-94CC-74693FBDCBCB}">
      <dsp:nvSpPr>
        <dsp:cNvPr id="0" name=""/>
        <dsp:cNvSpPr/>
      </dsp:nvSpPr>
      <dsp:spPr>
        <a:xfrm>
          <a:off x="0" y="1118382"/>
          <a:ext cx="8784395" cy="1118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uk-UA" sz="1900" b="1" i="0" kern="1200" dirty="0">
              <a:solidFill>
                <a:srgbClr val="003999"/>
              </a:solidFill>
            </a:rPr>
            <a:t>За процесом або системою</a:t>
          </a:r>
          <a:r>
            <a:rPr lang="uk-UA" sz="1900" i="0" kern="1200" dirty="0">
              <a:solidFill>
                <a:srgbClr val="003999"/>
              </a:solidFill>
            </a:rPr>
            <a:t>. </a:t>
          </a:r>
          <a:r>
            <a:rPr lang="uk-UA" sz="1900" i="0" kern="1200" dirty="0"/>
            <a:t>У цьому випадку звіт буде структурований відповідно до логічного процесу або системи, що перевіряється. </a:t>
          </a:r>
          <a:endParaRPr lang="en-US" sz="1900" i="0" kern="1200" dirty="0"/>
        </a:p>
      </dsp:txBody>
      <dsp:txXfrm>
        <a:off x="0" y="1118382"/>
        <a:ext cx="8784395" cy="1118382"/>
      </dsp:txXfrm>
    </dsp:sp>
    <dsp:sp modelId="{C239E8C2-1A9B-44A2-99A3-C16CB678465F}">
      <dsp:nvSpPr>
        <dsp:cNvPr id="0" name=""/>
        <dsp:cNvSpPr/>
      </dsp:nvSpPr>
      <dsp:spPr>
        <a:xfrm>
          <a:off x="0" y="2236764"/>
          <a:ext cx="878439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45E2BD-B16A-470D-A458-A9A531D5EA05}">
      <dsp:nvSpPr>
        <dsp:cNvPr id="0" name=""/>
        <dsp:cNvSpPr/>
      </dsp:nvSpPr>
      <dsp:spPr>
        <a:xfrm>
          <a:off x="0" y="2236765"/>
          <a:ext cx="8784395" cy="1118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uk-UA" sz="1900" b="1" i="0" kern="1200" dirty="0">
              <a:solidFill>
                <a:srgbClr val="003999"/>
              </a:solidFill>
            </a:rPr>
            <a:t>За об’єктами контролю</a:t>
          </a:r>
          <a:r>
            <a:rPr lang="uk-UA" sz="1900" i="0" kern="1200" dirty="0">
              <a:solidFill>
                <a:srgbClr val="003999"/>
              </a:solidFill>
            </a:rPr>
            <a:t>. </a:t>
          </a:r>
          <a:r>
            <a:rPr lang="uk-UA" sz="1900" i="0" kern="1200" dirty="0"/>
            <a:t>У цьому випадку звіт буде структурований по різних об’єктах контролю, які розглядалися під час проведення аудиту.</a:t>
          </a:r>
          <a:endParaRPr lang="en-US" sz="1900" i="0" kern="1200" dirty="0"/>
        </a:p>
      </dsp:txBody>
      <dsp:txXfrm>
        <a:off x="0" y="2236765"/>
        <a:ext cx="8784395" cy="1118382"/>
      </dsp:txXfrm>
    </dsp:sp>
    <dsp:sp modelId="{AC79D453-B425-4278-8404-F5A12257BB18}">
      <dsp:nvSpPr>
        <dsp:cNvPr id="0" name=""/>
        <dsp:cNvSpPr/>
      </dsp:nvSpPr>
      <dsp:spPr>
        <a:xfrm>
          <a:off x="0" y="3355147"/>
          <a:ext cx="878439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9DB898-82F3-475D-88D4-7B8A23995A32}">
      <dsp:nvSpPr>
        <dsp:cNvPr id="0" name=""/>
        <dsp:cNvSpPr/>
      </dsp:nvSpPr>
      <dsp:spPr>
        <a:xfrm>
          <a:off x="0" y="3355147"/>
          <a:ext cx="8784395" cy="1118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uk-UA" sz="1900" b="1" i="0" kern="1200" dirty="0">
              <a:solidFill>
                <a:srgbClr val="003999"/>
              </a:solidFill>
            </a:rPr>
            <a:t>За географічним розташуванням</a:t>
          </a:r>
          <a:r>
            <a:rPr lang="uk-UA" sz="1900" i="0" kern="1200" dirty="0">
              <a:solidFill>
                <a:srgbClr val="003999"/>
              </a:solidFill>
            </a:rPr>
            <a:t>. </a:t>
          </a:r>
          <a:r>
            <a:rPr lang="uk-UA" sz="1900" i="0" kern="1200" dirty="0"/>
            <a:t>У цьому випадку звіт буде структурований навколо різного географічного розташування об’єктів контролю або видів діяльності, що розглядаються.</a:t>
          </a:r>
          <a:endParaRPr lang="en-US" sz="1900" i="0" kern="1200" dirty="0"/>
        </a:p>
      </dsp:txBody>
      <dsp:txXfrm>
        <a:off x="0" y="3355147"/>
        <a:ext cx="8784395" cy="1118382"/>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C85F8-155C-B445-AB6F-E8629B5C4034}">
      <dsp:nvSpPr>
        <dsp:cNvPr id="0" name=""/>
        <dsp:cNvSpPr/>
      </dsp:nvSpPr>
      <dsp:spPr>
        <a:xfrm rot="5400000">
          <a:off x="-97560" y="112179"/>
          <a:ext cx="650402" cy="455281"/>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uk-UA" sz="1300" kern="1200" dirty="0"/>
            <a:t>1.</a:t>
          </a:r>
          <a:endParaRPr lang="en-US" sz="1300" kern="1200" dirty="0"/>
        </a:p>
      </dsp:txBody>
      <dsp:txXfrm rot="-5400000">
        <a:off x="1" y="242260"/>
        <a:ext cx="455281" cy="195121"/>
      </dsp:txXfrm>
    </dsp:sp>
    <dsp:sp modelId="{0144C4FF-1DEB-8449-A738-D4B7095FCE71}">
      <dsp:nvSpPr>
        <dsp:cNvPr id="0" name=""/>
        <dsp:cNvSpPr/>
      </dsp:nvSpPr>
      <dsp:spPr>
        <a:xfrm rot="5400000">
          <a:off x="3336336" y="-2866435"/>
          <a:ext cx="422761" cy="6184870"/>
        </a:xfrm>
        <a:prstGeom prst="round2Same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None/>
          </a:pPr>
          <a:r>
            <a:rPr lang="uk-UA" sz="1700" kern="1200" dirty="0"/>
            <a:t>титульний лист;</a:t>
          </a:r>
          <a:endParaRPr lang="en-US" sz="1700" kern="1200" dirty="0"/>
        </a:p>
      </dsp:txBody>
      <dsp:txXfrm rot="-5400000">
        <a:off x="455282" y="35256"/>
        <a:ext cx="6164233" cy="381487"/>
      </dsp:txXfrm>
    </dsp:sp>
    <dsp:sp modelId="{AD9AB75B-CD6D-D54F-8FBA-3B97C390E0F7}">
      <dsp:nvSpPr>
        <dsp:cNvPr id="0" name=""/>
        <dsp:cNvSpPr/>
      </dsp:nvSpPr>
      <dsp:spPr>
        <a:xfrm rot="5400000">
          <a:off x="-97560" y="691375"/>
          <a:ext cx="650402" cy="455281"/>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uk-UA" sz="1300" kern="1200" dirty="0"/>
            <a:t>2.</a:t>
          </a:r>
          <a:endParaRPr lang="en-US" sz="1300" kern="1200" dirty="0"/>
        </a:p>
      </dsp:txBody>
      <dsp:txXfrm rot="-5400000">
        <a:off x="1" y="821456"/>
        <a:ext cx="455281" cy="195121"/>
      </dsp:txXfrm>
    </dsp:sp>
    <dsp:sp modelId="{131BF282-2C38-6047-9ECF-5717FE2400A8}">
      <dsp:nvSpPr>
        <dsp:cNvPr id="0" name=""/>
        <dsp:cNvSpPr/>
      </dsp:nvSpPr>
      <dsp:spPr>
        <a:xfrm rot="5400000">
          <a:off x="3336336" y="-2287239"/>
          <a:ext cx="422761" cy="6184870"/>
        </a:xfrm>
        <a:prstGeom prst="round2Same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Font typeface="+mj-lt"/>
            <a:buNone/>
          </a:pPr>
          <a:r>
            <a:rPr lang="uk-UA" sz="1700" kern="1200" dirty="0"/>
            <a:t>вступне слово члена Рахункової палати;</a:t>
          </a:r>
          <a:endParaRPr lang="en-US" sz="1700" kern="1200" dirty="0"/>
        </a:p>
      </dsp:txBody>
      <dsp:txXfrm rot="-5400000">
        <a:off x="455282" y="614452"/>
        <a:ext cx="6164233" cy="381487"/>
      </dsp:txXfrm>
    </dsp:sp>
    <dsp:sp modelId="{B5586684-B8C9-424A-B4A9-678E5D0C18C1}">
      <dsp:nvSpPr>
        <dsp:cNvPr id="0" name=""/>
        <dsp:cNvSpPr/>
      </dsp:nvSpPr>
      <dsp:spPr>
        <a:xfrm rot="5400000">
          <a:off x="-97560" y="1270571"/>
          <a:ext cx="650402" cy="455281"/>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uk-UA" sz="1300" kern="1200" dirty="0"/>
            <a:t>3.</a:t>
          </a:r>
          <a:endParaRPr lang="en-US" sz="1300" kern="1200" dirty="0"/>
        </a:p>
      </dsp:txBody>
      <dsp:txXfrm rot="-5400000">
        <a:off x="1" y="1400652"/>
        <a:ext cx="455281" cy="195121"/>
      </dsp:txXfrm>
    </dsp:sp>
    <dsp:sp modelId="{F9251332-169B-8D40-89ED-200D48C6194F}">
      <dsp:nvSpPr>
        <dsp:cNvPr id="0" name=""/>
        <dsp:cNvSpPr/>
      </dsp:nvSpPr>
      <dsp:spPr>
        <a:xfrm rot="5400000">
          <a:off x="3336336" y="-1708043"/>
          <a:ext cx="422761" cy="6184870"/>
        </a:xfrm>
        <a:prstGeom prst="round2Same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None/>
          </a:pPr>
          <a:r>
            <a:rPr lang="uk-UA" sz="1700" kern="1200" dirty="0"/>
            <a:t>зміст;</a:t>
          </a:r>
          <a:endParaRPr lang="en-US" sz="1700" kern="1200" dirty="0"/>
        </a:p>
      </dsp:txBody>
      <dsp:txXfrm rot="-5400000">
        <a:off x="455282" y="1193648"/>
        <a:ext cx="6164233" cy="381487"/>
      </dsp:txXfrm>
    </dsp:sp>
    <dsp:sp modelId="{0DF8D8C0-9912-8A43-AEDC-D559E1219F7B}">
      <dsp:nvSpPr>
        <dsp:cNvPr id="0" name=""/>
        <dsp:cNvSpPr/>
      </dsp:nvSpPr>
      <dsp:spPr>
        <a:xfrm rot="5400000">
          <a:off x="-97560" y="1849767"/>
          <a:ext cx="650402" cy="455281"/>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uk-UA" sz="1300" kern="1200" dirty="0"/>
            <a:t>4.</a:t>
          </a:r>
          <a:endParaRPr lang="en-US" sz="1300" kern="1200" dirty="0"/>
        </a:p>
      </dsp:txBody>
      <dsp:txXfrm rot="-5400000">
        <a:off x="1" y="1979848"/>
        <a:ext cx="455281" cy="195121"/>
      </dsp:txXfrm>
    </dsp:sp>
    <dsp:sp modelId="{037BDE1B-3A99-B247-9F6E-D27FE5B56B68}">
      <dsp:nvSpPr>
        <dsp:cNvPr id="0" name=""/>
        <dsp:cNvSpPr/>
      </dsp:nvSpPr>
      <dsp:spPr>
        <a:xfrm rot="5400000">
          <a:off x="3336336" y="-1128847"/>
          <a:ext cx="422761" cy="6184870"/>
        </a:xfrm>
        <a:prstGeom prst="round2Same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None/>
          </a:pPr>
          <a:r>
            <a:rPr lang="uk-UA" sz="1700" kern="1200" dirty="0"/>
            <a:t>список скорочень;</a:t>
          </a:r>
          <a:endParaRPr lang="en-US" sz="1700" kern="1200" dirty="0"/>
        </a:p>
      </dsp:txBody>
      <dsp:txXfrm rot="-5400000">
        <a:off x="455282" y="1772844"/>
        <a:ext cx="6164233" cy="381487"/>
      </dsp:txXfrm>
    </dsp:sp>
    <dsp:sp modelId="{6F956C8C-B734-0D42-AF29-F28E66567B90}">
      <dsp:nvSpPr>
        <dsp:cNvPr id="0" name=""/>
        <dsp:cNvSpPr/>
      </dsp:nvSpPr>
      <dsp:spPr>
        <a:xfrm rot="5400000">
          <a:off x="-97560" y="2428963"/>
          <a:ext cx="650402" cy="455281"/>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uk-UA" sz="1300" kern="1200" dirty="0"/>
            <a:t>5.</a:t>
          </a:r>
          <a:endParaRPr lang="en-US" sz="1300" kern="1200" dirty="0"/>
        </a:p>
      </dsp:txBody>
      <dsp:txXfrm rot="-5400000">
        <a:off x="1" y="2559044"/>
        <a:ext cx="455281" cy="195121"/>
      </dsp:txXfrm>
    </dsp:sp>
    <dsp:sp modelId="{16027497-2269-5144-BD7A-B22C57DD5BD3}">
      <dsp:nvSpPr>
        <dsp:cNvPr id="0" name=""/>
        <dsp:cNvSpPr/>
      </dsp:nvSpPr>
      <dsp:spPr>
        <a:xfrm rot="5400000">
          <a:off x="3336336" y="-549650"/>
          <a:ext cx="422761" cy="6184870"/>
        </a:xfrm>
        <a:prstGeom prst="round2Same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None/>
          </a:pPr>
          <a:r>
            <a:rPr lang="uk-UA" sz="1700" kern="1200" dirty="0"/>
            <a:t>резюме;</a:t>
          </a:r>
          <a:endParaRPr lang="en-US" sz="1700" kern="1200" dirty="0"/>
        </a:p>
      </dsp:txBody>
      <dsp:txXfrm rot="-5400000">
        <a:off x="455282" y="2352041"/>
        <a:ext cx="6164233" cy="381487"/>
      </dsp:txXfrm>
    </dsp:sp>
    <dsp:sp modelId="{95753313-81A2-4748-8F5E-4854DCDEA904}">
      <dsp:nvSpPr>
        <dsp:cNvPr id="0" name=""/>
        <dsp:cNvSpPr/>
      </dsp:nvSpPr>
      <dsp:spPr>
        <a:xfrm rot="5400000">
          <a:off x="-97560" y="3008160"/>
          <a:ext cx="650402" cy="455281"/>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uk-UA" sz="1400" kern="1200" dirty="0"/>
            <a:t>6.</a:t>
          </a:r>
          <a:endParaRPr lang="en-US" sz="1400" kern="1200" dirty="0"/>
        </a:p>
      </dsp:txBody>
      <dsp:txXfrm rot="-5400000">
        <a:off x="1" y="3138241"/>
        <a:ext cx="455281" cy="195121"/>
      </dsp:txXfrm>
    </dsp:sp>
    <dsp:sp modelId="{7C0388C1-9BF1-1249-AFBF-A5BB2B1A8C52}">
      <dsp:nvSpPr>
        <dsp:cNvPr id="0" name=""/>
        <dsp:cNvSpPr/>
      </dsp:nvSpPr>
      <dsp:spPr>
        <a:xfrm rot="5400000">
          <a:off x="3336224" y="29656"/>
          <a:ext cx="422983" cy="6184870"/>
        </a:xfrm>
        <a:prstGeom prst="round2Same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None/>
          </a:pPr>
          <a:r>
            <a:rPr lang="uk-UA" sz="1700" kern="1200" dirty="0"/>
            <a:t>вступ;</a:t>
          </a:r>
          <a:endParaRPr lang="en-US" sz="1700" kern="1200" dirty="0"/>
        </a:p>
      </dsp:txBody>
      <dsp:txXfrm rot="-5400000">
        <a:off x="455281" y="2931247"/>
        <a:ext cx="6164222" cy="381687"/>
      </dsp:txXfrm>
    </dsp:sp>
    <dsp:sp modelId="{13321999-2237-3943-A40C-09F8216994FF}">
      <dsp:nvSpPr>
        <dsp:cNvPr id="0" name=""/>
        <dsp:cNvSpPr/>
      </dsp:nvSpPr>
      <dsp:spPr>
        <a:xfrm rot="5400000">
          <a:off x="-97560" y="3656911"/>
          <a:ext cx="650402" cy="455281"/>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uk-UA" sz="1300" kern="1200" dirty="0"/>
            <a:t>7.</a:t>
          </a:r>
          <a:endParaRPr lang="en-US" sz="1300" kern="1200" dirty="0"/>
        </a:p>
      </dsp:txBody>
      <dsp:txXfrm rot="-5400000">
        <a:off x="1" y="3786992"/>
        <a:ext cx="455281" cy="195121"/>
      </dsp:txXfrm>
    </dsp:sp>
    <dsp:sp modelId="{B928E72C-3A1C-CB49-9946-7B063BB970CC}">
      <dsp:nvSpPr>
        <dsp:cNvPr id="0" name=""/>
        <dsp:cNvSpPr/>
      </dsp:nvSpPr>
      <dsp:spPr>
        <a:xfrm rot="5400000">
          <a:off x="3266781" y="633399"/>
          <a:ext cx="561871" cy="6184870"/>
        </a:xfrm>
        <a:prstGeom prst="round2Same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None/>
          </a:pPr>
          <a:r>
            <a:rPr lang="uk-UA" sz="1700" kern="1200" dirty="0"/>
            <a:t>основні розділи, які включають опис (контекст) питання аудиту, результати, висновки, рекомендації;</a:t>
          </a:r>
          <a:endParaRPr lang="en-US" sz="1700" kern="1200" dirty="0"/>
        </a:p>
      </dsp:txBody>
      <dsp:txXfrm rot="-5400000">
        <a:off x="455282" y="3472326"/>
        <a:ext cx="6157442" cy="507015"/>
      </dsp:txXfrm>
    </dsp:sp>
    <dsp:sp modelId="{66AC8799-7BDB-584F-8DD6-38DE1BD1B0BC}">
      <dsp:nvSpPr>
        <dsp:cNvPr id="0" name=""/>
        <dsp:cNvSpPr/>
      </dsp:nvSpPr>
      <dsp:spPr>
        <a:xfrm rot="5400000">
          <a:off x="-97560" y="4325479"/>
          <a:ext cx="650402" cy="455281"/>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uk-UA" sz="1300" kern="1200" dirty="0"/>
            <a:t>8.</a:t>
          </a:r>
          <a:endParaRPr lang="en-US" sz="1300" kern="1200" dirty="0"/>
        </a:p>
      </dsp:txBody>
      <dsp:txXfrm rot="-5400000">
        <a:off x="1" y="4455560"/>
        <a:ext cx="455281" cy="195121"/>
      </dsp:txXfrm>
    </dsp:sp>
    <dsp:sp modelId="{259F758C-46F1-5F48-AFED-211100AC770E}">
      <dsp:nvSpPr>
        <dsp:cNvPr id="0" name=""/>
        <dsp:cNvSpPr/>
      </dsp:nvSpPr>
      <dsp:spPr>
        <a:xfrm rot="5400000">
          <a:off x="3246964" y="1346864"/>
          <a:ext cx="601505" cy="6184870"/>
        </a:xfrm>
        <a:prstGeom prst="round2Same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None/>
          </a:pPr>
          <a:r>
            <a:rPr lang="uk-UA" sz="1700" kern="1200" dirty="0"/>
            <a:t>додатки, які включають методологію аудиту, критерії аудиту, інша релевантна інформація</a:t>
          </a:r>
          <a:endParaRPr lang="en-US" sz="1700" kern="1200" dirty="0"/>
        </a:p>
      </dsp:txBody>
      <dsp:txXfrm rot="-5400000">
        <a:off x="455282" y="4167910"/>
        <a:ext cx="6155507" cy="542779"/>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87543-6D67-41BA-87D6-D1297B99EC9B}">
      <dsp:nvSpPr>
        <dsp:cNvPr id="0" name=""/>
        <dsp:cNvSpPr/>
      </dsp:nvSpPr>
      <dsp:spPr>
        <a:xfrm>
          <a:off x="784032" y="1277675"/>
          <a:ext cx="3833027" cy="38330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91876C-0B0A-41D1-BC2E-8A7AB511439E}">
      <dsp:nvSpPr>
        <dsp:cNvPr id="0" name=""/>
        <dsp:cNvSpPr/>
      </dsp:nvSpPr>
      <dsp:spPr>
        <a:xfrm>
          <a:off x="1331835" y="1825479"/>
          <a:ext cx="2737420" cy="27374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DA317B-8E88-4301-8AC5-43CD26CC9551}">
      <dsp:nvSpPr>
        <dsp:cNvPr id="0" name=""/>
        <dsp:cNvSpPr/>
      </dsp:nvSpPr>
      <dsp:spPr>
        <a:xfrm>
          <a:off x="1879319" y="2372963"/>
          <a:ext cx="1642452" cy="16424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371772-D24C-4686-9DA9-7E787F35388F}">
      <dsp:nvSpPr>
        <dsp:cNvPr id="0" name=""/>
        <dsp:cNvSpPr/>
      </dsp:nvSpPr>
      <dsp:spPr>
        <a:xfrm>
          <a:off x="2426803" y="2920447"/>
          <a:ext cx="547484" cy="54748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30450C-E00D-47AE-9E13-0D7544B6D139}">
      <dsp:nvSpPr>
        <dsp:cNvPr id="0" name=""/>
        <dsp:cNvSpPr/>
      </dsp:nvSpPr>
      <dsp:spPr>
        <a:xfrm>
          <a:off x="5255897" y="0"/>
          <a:ext cx="1916513" cy="916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15240" rIns="15240" bIns="15240" numCol="1" spcCol="1270" anchor="ctr" anchorCtr="0">
          <a:noAutofit/>
        </a:bodyPr>
        <a:lstStyle/>
        <a:p>
          <a:pPr marL="0" lvl="0" indent="0" algn="l" defTabSz="533400">
            <a:lnSpc>
              <a:spcPct val="90000"/>
            </a:lnSpc>
            <a:spcBef>
              <a:spcPct val="0"/>
            </a:spcBef>
            <a:spcAft>
              <a:spcPct val="35000"/>
            </a:spcAft>
            <a:buNone/>
          </a:pPr>
          <a:r>
            <a:rPr lang="uk-UA" sz="1200" kern="1200" dirty="0"/>
            <a:t>Належний </a:t>
          </a:r>
          <a:r>
            <a:rPr lang="uk-UA" sz="1200" b="1" u="sng" kern="1200" dirty="0"/>
            <a:t>зміст</a:t>
          </a:r>
          <a:r>
            <a:rPr lang="uk-UA" sz="1200" kern="1200" dirty="0"/>
            <a:t> відображає структуру звіту, дозволяючи читачам легко знаходити розділи, які їх цікавлять. </a:t>
          </a:r>
          <a:endParaRPr lang="en-US" sz="1200" kern="1200" dirty="0"/>
        </a:p>
      </dsp:txBody>
      <dsp:txXfrm>
        <a:off x="5255897" y="0"/>
        <a:ext cx="1916513" cy="916732"/>
      </dsp:txXfrm>
    </dsp:sp>
    <dsp:sp modelId="{11F2B0FA-3892-4D60-ADDB-196FAA7E327B}">
      <dsp:nvSpPr>
        <dsp:cNvPr id="0" name=""/>
        <dsp:cNvSpPr/>
      </dsp:nvSpPr>
      <dsp:spPr>
        <a:xfrm>
          <a:off x="4776768" y="458366"/>
          <a:ext cx="47912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29E46A-69B8-4EF0-B14B-E5D49F9F3E35}">
      <dsp:nvSpPr>
        <dsp:cNvPr id="0" name=""/>
        <dsp:cNvSpPr/>
      </dsp:nvSpPr>
      <dsp:spPr>
        <a:xfrm rot="5400000">
          <a:off x="2368350" y="760217"/>
          <a:ext cx="2708672" cy="2108164"/>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C5C24D-DA42-4A88-A07F-6F615EE4EA01}">
      <dsp:nvSpPr>
        <dsp:cNvPr id="0" name=""/>
        <dsp:cNvSpPr/>
      </dsp:nvSpPr>
      <dsp:spPr>
        <a:xfrm>
          <a:off x="5255897" y="916732"/>
          <a:ext cx="1916513" cy="916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15240" rIns="15240" bIns="15240" numCol="1" spcCol="1270" anchor="ctr" anchorCtr="0">
          <a:noAutofit/>
        </a:bodyPr>
        <a:lstStyle/>
        <a:p>
          <a:pPr marL="0" lvl="0" indent="0" algn="l" defTabSz="533400">
            <a:lnSpc>
              <a:spcPct val="90000"/>
            </a:lnSpc>
            <a:spcBef>
              <a:spcPct val="0"/>
            </a:spcBef>
            <a:spcAft>
              <a:spcPct val="35000"/>
            </a:spcAft>
            <a:buNone/>
          </a:pPr>
          <a:r>
            <a:rPr lang="uk-UA" sz="1200" b="1" kern="1200" dirty="0"/>
            <a:t>Зміст ­­– це навігація по аудиторському звіту.</a:t>
          </a:r>
          <a:endParaRPr lang="en-US" sz="1200" kern="1200" dirty="0"/>
        </a:p>
      </dsp:txBody>
      <dsp:txXfrm>
        <a:off x="5255897" y="916732"/>
        <a:ext cx="1916513" cy="916732"/>
      </dsp:txXfrm>
    </dsp:sp>
    <dsp:sp modelId="{ED795720-5908-4598-A2CC-5BF51F63BD93}">
      <dsp:nvSpPr>
        <dsp:cNvPr id="0" name=""/>
        <dsp:cNvSpPr/>
      </dsp:nvSpPr>
      <dsp:spPr>
        <a:xfrm>
          <a:off x="4776768" y="1375098"/>
          <a:ext cx="47912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6E770B-34A2-4ACC-BBC2-809E980D555E}">
      <dsp:nvSpPr>
        <dsp:cNvPr id="0" name=""/>
        <dsp:cNvSpPr/>
      </dsp:nvSpPr>
      <dsp:spPr>
        <a:xfrm rot="5400000">
          <a:off x="2837257" y="1661936"/>
          <a:ext cx="2224433" cy="1651395"/>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814A0A-0C85-49F5-A3E9-F5DC5969AF34}">
      <dsp:nvSpPr>
        <dsp:cNvPr id="0" name=""/>
        <dsp:cNvSpPr/>
      </dsp:nvSpPr>
      <dsp:spPr>
        <a:xfrm>
          <a:off x="5332672" y="1992948"/>
          <a:ext cx="1916513" cy="916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15240" rIns="15240" bIns="15240" numCol="1" spcCol="1270" anchor="ctr" anchorCtr="0">
          <a:noAutofit/>
        </a:bodyPr>
        <a:lstStyle/>
        <a:p>
          <a:pPr marL="0" lvl="0" indent="0" algn="l" defTabSz="533400">
            <a:lnSpc>
              <a:spcPct val="90000"/>
            </a:lnSpc>
            <a:spcBef>
              <a:spcPct val="0"/>
            </a:spcBef>
            <a:spcAft>
              <a:spcPct val="35000"/>
            </a:spcAft>
            <a:buNone/>
          </a:pPr>
          <a:r>
            <a:rPr lang="uk-UA" sz="1200" kern="1200" dirty="0"/>
            <a:t>Аудиторський звіт складається з розділів та підрозділів. Для кожного розділу/підрозділу формується заголовок, що включає питання або проблему, які необхідно розкрити у відповідному розділі/підрозділі.</a:t>
          </a:r>
          <a:endParaRPr lang="en-US" sz="1200" kern="1200" dirty="0"/>
        </a:p>
      </dsp:txBody>
      <dsp:txXfrm>
        <a:off x="5332672" y="1992948"/>
        <a:ext cx="1916513" cy="916732"/>
      </dsp:txXfrm>
    </dsp:sp>
    <dsp:sp modelId="{4590C1DF-4E7A-4448-8F52-FDFB2506DB76}">
      <dsp:nvSpPr>
        <dsp:cNvPr id="0" name=""/>
        <dsp:cNvSpPr/>
      </dsp:nvSpPr>
      <dsp:spPr>
        <a:xfrm>
          <a:off x="4776768" y="2291830"/>
          <a:ext cx="47912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0EC28B-326D-44F1-86B8-FF4083874F99}">
      <dsp:nvSpPr>
        <dsp:cNvPr id="0" name=""/>
        <dsp:cNvSpPr/>
      </dsp:nvSpPr>
      <dsp:spPr>
        <a:xfrm rot="5400000">
          <a:off x="3291151" y="2502327"/>
          <a:ext cx="1696753" cy="1274481"/>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C41ABF-8EE3-4282-9519-E80062AE7D4F}">
      <dsp:nvSpPr>
        <dsp:cNvPr id="0" name=""/>
        <dsp:cNvSpPr/>
      </dsp:nvSpPr>
      <dsp:spPr>
        <a:xfrm>
          <a:off x="5332672" y="3154237"/>
          <a:ext cx="1916513" cy="916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15240" rIns="15240" bIns="15240" numCol="1" spcCol="1270" anchor="ctr" anchorCtr="0">
          <a:noAutofit/>
        </a:bodyPr>
        <a:lstStyle/>
        <a:p>
          <a:pPr marL="0" lvl="0" indent="0" algn="l" defTabSz="533400">
            <a:lnSpc>
              <a:spcPct val="90000"/>
            </a:lnSpc>
            <a:spcBef>
              <a:spcPct val="0"/>
            </a:spcBef>
            <a:spcAft>
              <a:spcPct val="35000"/>
            </a:spcAft>
            <a:buNone/>
          </a:pPr>
          <a:r>
            <a:rPr lang="uk-UA" sz="1200" kern="1200" dirty="0"/>
            <a:t>Рекомендується уникати більше трьох рівнів нумерованих заголовків. </a:t>
          </a:r>
          <a:endParaRPr lang="en-US" sz="1200" kern="1200" dirty="0"/>
        </a:p>
      </dsp:txBody>
      <dsp:txXfrm>
        <a:off x="5332672" y="3154237"/>
        <a:ext cx="1916513" cy="916732"/>
      </dsp:txXfrm>
    </dsp:sp>
    <dsp:sp modelId="{35B7449A-A535-4782-B862-3FFABA52006D}">
      <dsp:nvSpPr>
        <dsp:cNvPr id="0" name=""/>
        <dsp:cNvSpPr/>
      </dsp:nvSpPr>
      <dsp:spPr>
        <a:xfrm>
          <a:off x="4734236" y="3474377"/>
          <a:ext cx="47912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7CAF08-4E04-4400-9E9F-9EE07E09F510}">
      <dsp:nvSpPr>
        <dsp:cNvPr id="0" name=""/>
        <dsp:cNvSpPr/>
      </dsp:nvSpPr>
      <dsp:spPr>
        <a:xfrm rot="5400000">
          <a:off x="4011240" y="3389085"/>
          <a:ext cx="636044" cy="804451"/>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38D5DB-2A14-A549-8286-CF73B6B2C296}">
      <dsp:nvSpPr>
        <dsp:cNvPr id="0" name=""/>
        <dsp:cNvSpPr/>
      </dsp:nvSpPr>
      <dsp:spPr>
        <a:xfrm>
          <a:off x="0" y="349567"/>
          <a:ext cx="5927359" cy="9987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uk-UA" sz="2300" b="1" kern="1200" dirty="0"/>
            <a:t>Цінність в аудиті діяльності (ефективності) мають ті результати, які:</a:t>
          </a:r>
          <a:endParaRPr lang="en-US" sz="2300" b="1" kern="1200" dirty="0"/>
        </a:p>
      </dsp:txBody>
      <dsp:txXfrm>
        <a:off x="29253" y="378820"/>
        <a:ext cx="5868853" cy="940259"/>
      </dsp:txXfrm>
    </dsp:sp>
    <dsp:sp modelId="{97A63796-DC8F-3044-AD4E-D0FEEDC0E52E}">
      <dsp:nvSpPr>
        <dsp:cNvPr id="0" name=""/>
        <dsp:cNvSpPr/>
      </dsp:nvSpPr>
      <dsp:spPr>
        <a:xfrm>
          <a:off x="0" y="1528110"/>
          <a:ext cx="998765" cy="998765"/>
        </a:xfrm>
        <a:prstGeom prst="roundRect">
          <a:avLst>
            <a:gd name="adj" fmla="val 1667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F6B9D9-2E25-FF43-A799-CA43530C4F9E}">
      <dsp:nvSpPr>
        <dsp:cNvPr id="0" name=""/>
        <dsp:cNvSpPr/>
      </dsp:nvSpPr>
      <dsp:spPr>
        <a:xfrm>
          <a:off x="1058691" y="1528110"/>
          <a:ext cx="4868668" cy="998765"/>
        </a:xfrm>
        <a:prstGeom prst="roundRect">
          <a:avLst>
            <a:gd name="adj" fmla="val 1667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uk-UA" sz="2000" kern="1200" dirty="0">
              <a:solidFill>
                <a:sysClr val="windowText" lastClr="000000"/>
              </a:solidFill>
            </a:rPr>
            <a:t>узгоджуються з доказами, на яких вони ґрунтується</a:t>
          </a:r>
          <a:endParaRPr lang="en-US" sz="2000" kern="1200" dirty="0">
            <a:solidFill>
              <a:sysClr val="windowText" lastClr="000000"/>
            </a:solidFill>
          </a:endParaRPr>
        </a:p>
      </dsp:txBody>
      <dsp:txXfrm>
        <a:off x="1107455" y="1576874"/>
        <a:ext cx="4771140" cy="901237"/>
      </dsp:txXfrm>
    </dsp:sp>
    <dsp:sp modelId="{614E3F56-A3B2-2445-B901-45475187D839}">
      <dsp:nvSpPr>
        <dsp:cNvPr id="0" name=""/>
        <dsp:cNvSpPr/>
      </dsp:nvSpPr>
      <dsp:spPr>
        <a:xfrm>
          <a:off x="0" y="2646727"/>
          <a:ext cx="998765" cy="998765"/>
        </a:xfrm>
        <a:prstGeom prst="roundRect">
          <a:avLst>
            <a:gd name="adj" fmla="val 1667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3BB1D6-9AC7-D847-BCF6-A03A0D95A41A}">
      <dsp:nvSpPr>
        <dsp:cNvPr id="0" name=""/>
        <dsp:cNvSpPr/>
      </dsp:nvSpPr>
      <dsp:spPr>
        <a:xfrm>
          <a:off x="1058691" y="2646727"/>
          <a:ext cx="4868668" cy="998765"/>
        </a:xfrm>
        <a:prstGeom prst="roundRect">
          <a:avLst>
            <a:gd name="adj" fmla="val 1667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uk-UA" sz="2000" kern="1200" dirty="0">
              <a:solidFill>
                <a:sysClr val="windowText" lastClr="000000"/>
              </a:solidFill>
            </a:rPr>
            <a:t>дозволяють одержати відповіді на запитання аудиту</a:t>
          </a:r>
          <a:endParaRPr lang="en-US" sz="2000" kern="1200" dirty="0">
            <a:solidFill>
              <a:sysClr val="windowText" lastClr="000000"/>
            </a:solidFill>
          </a:endParaRPr>
        </a:p>
      </dsp:txBody>
      <dsp:txXfrm>
        <a:off x="1107455" y="2695491"/>
        <a:ext cx="4771140" cy="901237"/>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0992BC-0B24-4A7E-9D60-5F49900438BD}">
      <dsp:nvSpPr>
        <dsp:cNvPr id="0" name=""/>
        <dsp:cNvSpPr/>
      </dsp:nvSpPr>
      <dsp:spPr>
        <a:xfrm>
          <a:off x="0" y="25470"/>
          <a:ext cx="5214251" cy="11467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uk-UA" sz="1700" b="1" u="sng" kern="1200"/>
            <a:t>Резюме</a:t>
          </a:r>
          <a:r>
            <a:rPr lang="uk-UA" sz="1700" kern="1200"/>
            <a:t> – це розділ, призначений для короткого викладу основних моментів та ключових повідомлень аудиторського звіту.</a:t>
          </a:r>
          <a:endParaRPr lang="en-US" sz="1700" kern="1200"/>
        </a:p>
      </dsp:txBody>
      <dsp:txXfrm>
        <a:off x="55981" y="81451"/>
        <a:ext cx="5102289" cy="1034820"/>
      </dsp:txXfrm>
    </dsp:sp>
    <dsp:sp modelId="{5C9060FA-D26D-49E6-95C3-94817C4F91B2}">
      <dsp:nvSpPr>
        <dsp:cNvPr id="0" name=""/>
        <dsp:cNvSpPr/>
      </dsp:nvSpPr>
      <dsp:spPr>
        <a:xfrm>
          <a:off x="0" y="1221213"/>
          <a:ext cx="5214251" cy="11467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uk-UA" sz="1700" kern="1200"/>
            <a:t>Враховуючи розмір аудиторського звіту, резюме може бути єдиним розділом, який прочитають інші зацікавлені сторони, крім відповідальних осіб та експертів у сфері, що перевіряється. </a:t>
          </a:r>
          <a:endParaRPr lang="en-US" sz="1700" kern="1200"/>
        </a:p>
      </dsp:txBody>
      <dsp:txXfrm>
        <a:off x="55981" y="1277194"/>
        <a:ext cx="5102289" cy="1034820"/>
      </dsp:txXfrm>
    </dsp:sp>
    <dsp:sp modelId="{26740386-EA78-4C14-86E1-412D667BABC5}">
      <dsp:nvSpPr>
        <dsp:cNvPr id="0" name=""/>
        <dsp:cNvSpPr/>
      </dsp:nvSpPr>
      <dsp:spPr>
        <a:xfrm>
          <a:off x="0" y="2416956"/>
          <a:ext cx="5214251" cy="11467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uk-UA" sz="1700" kern="1200"/>
            <a:t>Резюме містить коротку інформацію про мету аудиту, ключові результати, висновки, рекомендації та короткий опис структури аудиторського звіту. </a:t>
          </a:r>
          <a:endParaRPr lang="en-US" sz="1700" kern="1200"/>
        </a:p>
      </dsp:txBody>
      <dsp:txXfrm>
        <a:off x="55981" y="2472937"/>
        <a:ext cx="5102289" cy="1034820"/>
      </dsp:txXfrm>
    </dsp:sp>
    <dsp:sp modelId="{513C03F1-B92A-4999-857B-31A780918262}">
      <dsp:nvSpPr>
        <dsp:cNvPr id="0" name=""/>
        <dsp:cNvSpPr/>
      </dsp:nvSpPr>
      <dsp:spPr>
        <a:xfrm>
          <a:off x="0" y="3612698"/>
          <a:ext cx="5214251" cy="11467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uk-UA" sz="1700" kern="1200"/>
            <a:t>Обсяг резюме не перевищує трьох сторінок. </a:t>
          </a:r>
          <a:endParaRPr lang="en-US" sz="1700" kern="1200"/>
        </a:p>
      </dsp:txBody>
      <dsp:txXfrm>
        <a:off x="55981" y="3668679"/>
        <a:ext cx="5102289" cy="103482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ED8C85-53AF-448C-BDEC-029A6355DE28}">
      <dsp:nvSpPr>
        <dsp:cNvPr id="0" name=""/>
        <dsp:cNvSpPr/>
      </dsp:nvSpPr>
      <dsp:spPr>
        <a:xfrm>
          <a:off x="0" y="0"/>
          <a:ext cx="521425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68F55B-C5D1-4D3E-81ED-AEEFC9C36527}">
      <dsp:nvSpPr>
        <dsp:cNvPr id="0" name=""/>
        <dsp:cNvSpPr/>
      </dsp:nvSpPr>
      <dsp:spPr>
        <a:xfrm>
          <a:off x="0" y="0"/>
          <a:ext cx="5214251" cy="1223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uk-UA" sz="1700" b="1" u="sng" kern="1200" dirty="0"/>
            <a:t>Вступ</a:t>
          </a:r>
          <a:r>
            <a:rPr lang="uk-UA" sz="1700" kern="1200" dirty="0"/>
            <a:t> до аудиторського звіту надає контекст аудиту діяльності, допомагаючи читачеві зрозуміти аудит. </a:t>
          </a:r>
          <a:endParaRPr lang="en-US" sz="1700" kern="1200" dirty="0"/>
        </a:p>
      </dsp:txBody>
      <dsp:txXfrm>
        <a:off x="0" y="0"/>
        <a:ext cx="5214251" cy="1223452"/>
      </dsp:txXfrm>
    </dsp:sp>
    <dsp:sp modelId="{6FAF8F5A-F704-4345-9C19-93FACFD25AA4}">
      <dsp:nvSpPr>
        <dsp:cNvPr id="0" name=""/>
        <dsp:cNvSpPr/>
      </dsp:nvSpPr>
      <dsp:spPr>
        <a:xfrm>
          <a:off x="0" y="1223452"/>
          <a:ext cx="521425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E13377-B307-4261-A4FF-37EFC5CE2231}">
      <dsp:nvSpPr>
        <dsp:cNvPr id="0" name=""/>
        <dsp:cNvSpPr/>
      </dsp:nvSpPr>
      <dsp:spPr>
        <a:xfrm>
          <a:off x="0" y="1223452"/>
          <a:ext cx="5214251" cy="1223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uk-UA" sz="1700" kern="1200"/>
            <a:t>Вступ містить довідкову інформацію (для ознайомлення користувача звіту зі сферою аудиту) та інформацію про мету аудиту. </a:t>
          </a:r>
          <a:endParaRPr lang="en-US" sz="1700" kern="1200"/>
        </a:p>
      </dsp:txBody>
      <dsp:txXfrm>
        <a:off x="0" y="1223452"/>
        <a:ext cx="5214251" cy="1223452"/>
      </dsp:txXfrm>
    </dsp:sp>
    <dsp:sp modelId="{72CF9698-C0E5-4A10-85B5-103229101CF6}">
      <dsp:nvSpPr>
        <dsp:cNvPr id="0" name=""/>
        <dsp:cNvSpPr/>
      </dsp:nvSpPr>
      <dsp:spPr>
        <a:xfrm>
          <a:off x="0" y="2446904"/>
          <a:ext cx="521425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7BDBAC-B926-4A03-96CF-BD31FB5E5C03}">
      <dsp:nvSpPr>
        <dsp:cNvPr id="0" name=""/>
        <dsp:cNvSpPr/>
      </dsp:nvSpPr>
      <dsp:spPr>
        <a:xfrm>
          <a:off x="0" y="2446904"/>
          <a:ext cx="5214251" cy="1223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uk-UA" sz="1700" kern="1200" dirty="0"/>
            <a:t>Вступ не повинен бути занадто довгим і докладним. </a:t>
          </a:r>
          <a:endParaRPr lang="en-US" sz="1700" kern="1200" dirty="0"/>
        </a:p>
      </dsp:txBody>
      <dsp:txXfrm>
        <a:off x="0" y="2446904"/>
        <a:ext cx="5214251" cy="1223452"/>
      </dsp:txXfrm>
    </dsp:sp>
    <dsp:sp modelId="{27B63C7F-8F61-49AA-9701-E92045768D82}">
      <dsp:nvSpPr>
        <dsp:cNvPr id="0" name=""/>
        <dsp:cNvSpPr/>
      </dsp:nvSpPr>
      <dsp:spPr>
        <a:xfrm>
          <a:off x="0" y="3670356"/>
          <a:ext cx="521425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A7712B-B665-4A54-BFBA-24491D8793AF}">
      <dsp:nvSpPr>
        <dsp:cNvPr id="0" name=""/>
        <dsp:cNvSpPr/>
      </dsp:nvSpPr>
      <dsp:spPr>
        <a:xfrm>
          <a:off x="0" y="3670356"/>
          <a:ext cx="5214251" cy="1223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uk-UA" sz="1700" kern="1200"/>
            <a:t>Аудиторам також рекомендується використовувати посилання на розділи, підрозділи або додатки, щоб спрямувати користувача звіту до більш детальної інформації. </a:t>
          </a:r>
          <a:endParaRPr lang="en-US" sz="1700" kern="1200"/>
        </a:p>
      </dsp:txBody>
      <dsp:txXfrm>
        <a:off x="0" y="3670356"/>
        <a:ext cx="5214251" cy="1223452"/>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3DAD8F-6F98-4A31-88CD-5AC95215F04F}">
      <dsp:nvSpPr>
        <dsp:cNvPr id="0" name=""/>
        <dsp:cNvSpPr/>
      </dsp:nvSpPr>
      <dsp:spPr>
        <a:xfrm>
          <a:off x="5151" y="1208316"/>
          <a:ext cx="1467302" cy="13101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uk-UA" sz="1000" b="1" u="sng" kern="1200"/>
            <a:t>Приклад представлення знахідок в аудиторському звіті</a:t>
          </a:r>
          <a:endParaRPr lang="en-US" sz="1000" kern="1200"/>
        </a:p>
      </dsp:txBody>
      <dsp:txXfrm>
        <a:off x="43525" y="1246690"/>
        <a:ext cx="1390554" cy="1233439"/>
      </dsp:txXfrm>
    </dsp:sp>
    <dsp:sp modelId="{DA159DF6-C38B-4C75-A26C-30A61EA12580}">
      <dsp:nvSpPr>
        <dsp:cNvPr id="0" name=""/>
        <dsp:cNvSpPr/>
      </dsp:nvSpPr>
      <dsp:spPr>
        <a:xfrm>
          <a:off x="1708760" y="1570389"/>
          <a:ext cx="500971" cy="5860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708760" y="1687597"/>
        <a:ext cx="350680" cy="351625"/>
      </dsp:txXfrm>
    </dsp:sp>
    <dsp:sp modelId="{2F3B6EB8-292E-4CE6-B9E7-D0D3EDC2F56B}">
      <dsp:nvSpPr>
        <dsp:cNvPr id="0" name=""/>
        <dsp:cNvSpPr/>
      </dsp:nvSpPr>
      <dsp:spPr>
        <a:xfrm>
          <a:off x="2417682" y="991488"/>
          <a:ext cx="1952960" cy="17438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uk-UA" sz="1000" kern="1200"/>
            <a:t>Аудитори провели аудит діяльності та розробили звіт «Реалізація цілей сталого розвитку ООН». Аудитори дають відповіді на запитання: </a:t>
          </a:r>
          <a:r>
            <a:rPr lang="uk-UA" sz="1000" i="1" kern="1200"/>
            <a:t>Що ми знайшли? Чому ця знахідка має значення? </a:t>
          </a:r>
          <a:endParaRPr lang="en-US" sz="1000" kern="1200"/>
        </a:p>
      </dsp:txBody>
      <dsp:txXfrm>
        <a:off x="2468757" y="1042563"/>
        <a:ext cx="1850810" cy="1641693"/>
      </dsp:txXfrm>
    </dsp:sp>
    <dsp:sp modelId="{DFBA1728-DB67-439D-BB45-7185709DCD56}">
      <dsp:nvSpPr>
        <dsp:cNvPr id="0" name=""/>
        <dsp:cNvSpPr/>
      </dsp:nvSpPr>
      <dsp:spPr>
        <a:xfrm>
          <a:off x="4606950" y="1570389"/>
          <a:ext cx="500971" cy="5860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4606950" y="1687597"/>
        <a:ext cx="350680" cy="351625"/>
      </dsp:txXfrm>
    </dsp:sp>
    <dsp:sp modelId="{6A301045-F5EC-4E83-AFEC-148602E14961}">
      <dsp:nvSpPr>
        <dsp:cNvPr id="0" name=""/>
        <dsp:cNvSpPr/>
      </dsp:nvSpPr>
      <dsp:spPr>
        <a:xfrm>
          <a:off x="5315871" y="702887"/>
          <a:ext cx="2599378" cy="23210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uk-UA" sz="1000" b="1" i="1" kern="1200" dirty="0"/>
            <a:t>Що ми знайшли: </a:t>
          </a:r>
          <a:r>
            <a:rPr lang="uk-UA" sz="1000" kern="1200" dirty="0"/>
            <a:t>Ми виявили, що департаменти та агенції зробили початкові кроки, аби узгодити свою роботу з Цілями сталого розвитку. Наприклад, департаменти та агенції зіставляли свої ініціативи, політики та програми з цілями, а центральні установи надали інструменти та рекомендації щодо інтеграції цілей та завдань у процеси прийняття рішень. Проте вони не встановили координаційних процесів, які б виявляли прогалини та дублювання ініціатив, політик та програм.</a:t>
          </a:r>
          <a:endParaRPr lang="en-US" sz="1000" kern="1200" dirty="0"/>
        </a:p>
      </dsp:txBody>
      <dsp:txXfrm>
        <a:off x="5383852" y="770868"/>
        <a:ext cx="2463416" cy="2185083"/>
      </dsp:txXfrm>
    </dsp:sp>
    <dsp:sp modelId="{9E2C8C77-F4C2-4D5E-82EB-D7C0BDB6FAE5}">
      <dsp:nvSpPr>
        <dsp:cNvPr id="0" name=""/>
        <dsp:cNvSpPr/>
      </dsp:nvSpPr>
      <dsp:spPr>
        <a:xfrm>
          <a:off x="8151558" y="1570389"/>
          <a:ext cx="500971" cy="5860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8151558" y="1687597"/>
        <a:ext cx="350680" cy="351625"/>
      </dsp:txXfrm>
    </dsp:sp>
    <dsp:sp modelId="{46EB2DE7-0C75-4A46-8138-C759D1434A11}">
      <dsp:nvSpPr>
        <dsp:cNvPr id="0" name=""/>
        <dsp:cNvSpPr/>
      </dsp:nvSpPr>
      <dsp:spPr>
        <a:xfrm>
          <a:off x="8860479" y="808389"/>
          <a:ext cx="2363071" cy="21100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uk-UA" sz="1000" b="1" i="1" kern="1200" dirty="0"/>
            <a:t>Чому ця знахідка має значення: </a:t>
          </a:r>
          <a:r>
            <a:rPr lang="uk-UA" sz="1000" kern="1200" dirty="0"/>
            <a:t>Ця знахідка має значення, оскільки прогрес у напрямку сталого розвитку залежить від зусиль, ресурсів та досвіду багатьох федеральних відомств та агентств, інших зацікавлених сторін. Координація між відомствами та агентствами покращить узгодженість дій, зменшить дублювання, дозволить краще використовувати ресурси.</a:t>
          </a:r>
          <a:endParaRPr lang="en-US" sz="1000" kern="1200" dirty="0"/>
        </a:p>
      </dsp:txBody>
      <dsp:txXfrm>
        <a:off x="8922280" y="870190"/>
        <a:ext cx="2239469" cy="1986439"/>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8E70BB-8AEA-45D1-9405-B9973E71AC61}">
      <dsp:nvSpPr>
        <dsp:cNvPr id="0" name=""/>
        <dsp:cNvSpPr/>
      </dsp:nvSpPr>
      <dsp:spPr>
        <a:xfrm>
          <a:off x="0" y="194087"/>
          <a:ext cx="11228703" cy="7224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uk-UA" sz="1900" b="1" u="sng" kern="1200"/>
            <a:t>Приклад представлення рекомендацій в аудиторському звіті</a:t>
          </a:r>
          <a:endParaRPr lang="en-US" sz="1900" kern="1200"/>
        </a:p>
      </dsp:txBody>
      <dsp:txXfrm>
        <a:off x="35268" y="229355"/>
        <a:ext cx="11158167" cy="651938"/>
      </dsp:txXfrm>
    </dsp:sp>
    <dsp:sp modelId="{D255CB92-0D43-44BE-9C7F-00E4406537C6}">
      <dsp:nvSpPr>
        <dsp:cNvPr id="0" name=""/>
        <dsp:cNvSpPr/>
      </dsp:nvSpPr>
      <dsp:spPr>
        <a:xfrm>
          <a:off x="0" y="971282"/>
          <a:ext cx="11228703" cy="7224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uk-UA" sz="1900" kern="1200"/>
            <a:t>Аудитори провели аудит діяльності та розробили звіт «Майбутня робоча сила 2030». Рекомендації:</a:t>
          </a:r>
          <a:endParaRPr lang="en-US" sz="1900" kern="1200"/>
        </a:p>
      </dsp:txBody>
      <dsp:txXfrm>
        <a:off x="35268" y="1006550"/>
        <a:ext cx="11158167" cy="651938"/>
      </dsp:txXfrm>
    </dsp:sp>
    <dsp:sp modelId="{533E61C6-B944-4964-B782-B82735FCC5A9}">
      <dsp:nvSpPr>
        <dsp:cNvPr id="0" name=""/>
        <dsp:cNvSpPr/>
      </dsp:nvSpPr>
      <dsp:spPr>
        <a:xfrm>
          <a:off x="0" y="1693757"/>
          <a:ext cx="11228703" cy="1966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6511"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uk-UA" sz="1500" kern="1200" dirty="0"/>
            <a:t>Міністерству освіти і культури, Національному агентству освіти забезпечити, щоб після оновлення національного навчального плану базової освіти навчальні заклади отримували адекватну та послідовну підтримку для впровадження навчального плану базової освіти.</a:t>
          </a:r>
          <a:endParaRPr lang="en-US" sz="1500" kern="1200" dirty="0"/>
        </a:p>
        <a:p>
          <a:pPr marL="114300" lvl="1" indent="-114300" algn="l" defTabSz="666750">
            <a:lnSpc>
              <a:spcPct val="90000"/>
            </a:lnSpc>
            <a:spcBef>
              <a:spcPct val="0"/>
            </a:spcBef>
            <a:spcAft>
              <a:spcPct val="20000"/>
            </a:spcAft>
            <a:buChar char="•"/>
          </a:pPr>
          <a:r>
            <a:rPr lang="uk-UA" sz="1500" kern="1200" dirty="0"/>
            <a:t>Міністерству освіти і культури, Національному агентству освіти покращити умови співпраці між навчальними закладами, наприклад, шляхом подальшого розвитку практики та цифрових інструментів, які дають змогу навчальним закладам ділитися передовим досвідом підготовки, впровадження та моніторингу місцевих навчальних планів.</a:t>
          </a:r>
          <a:endParaRPr lang="en-US" sz="1500" kern="1200" dirty="0"/>
        </a:p>
        <a:p>
          <a:pPr marL="114300" lvl="1" indent="-114300" algn="l" defTabSz="666750">
            <a:lnSpc>
              <a:spcPct val="90000"/>
            </a:lnSpc>
            <a:spcBef>
              <a:spcPct val="0"/>
            </a:spcBef>
            <a:spcAft>
              <a:spcPct val="20000"/>
            </a:spcAft>
            <a:buChar char="•"/>
          </a:pPr>
          <a:r>
            <a:rPr lang="uk-UA" sz="1500" kern="1200"/>
            <a:t>Міністерству освіти і культури, Національному агентству освіти у співпраці з навчальними закладами розробити модель моніторингу виконання місцевих навчальних планів, щоб підтримувати послідовність впровадження основного навчального плану для базової освіти.</a:t>
          </a:r>
          <a:endParaRPr lang="en-US" sz="1500" kern="1200"/>
        </a:p>
      </dsp:txBody>
      <dsp:txXfrm>
        <a:off x="0" y="1693757"/>
        <a:ext cx="11228703" cy="1966500"/>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17DFA3-3BC1-423E-92EB-F96BB0F5A728}">
      <dsp:nvSpPr>
        <dsp:cNvPr id="0" name=""/>
        <dsp:cNvSpPr/>
      </dsp:nvSpPr>
      <dsp:spPr>
        <a:xfrm>
          <a:off x="0" y="153655"/>
          <a:ext cx="10929256" cy="444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uk-UA" sz="1900" b="1" i="1" kern="1200"/>
            <a:t>Мета: </a:t>
          </a:r>
          <a:r>
            <a:rPr lang="uk-UA" sz="1900" kern="1200"/>
            <a:t>Навчитися аналізувати інформацію та формулювати висновки.</a:t>
          </a:r>
          <a:endParaRPr lang="en-US" sz="1900" kern="1200"/>
        </a:p>
      </dsp:txBody>
      <dsp:txXfrm>
        <a:off x="21704" y="175359"/>
        <a:ext cx="10885848" cy="401192"/>
      </dsp:txXfrm>
    </dsp:sp>
    <dsp:sp modelId="{626FC513-016A-4468-9C51-39524ECD4AAD}">
      <dsp:nvSpPr>
        <dsp:cNvPr id="0" name=""/>
        <dsp:cNvSpPr/>
      </dsp:nvSpPr>
      <dsp:spPr>
        <a:xfrm>
          <a:off x="0" y="652975"/>
          <a:ext cx="10929256" cy="444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uk-UA" sz="1900" b="1" kern="1200"/>
            <a:t>Етапи виконання завдання: </a:t>
          </a:r>
          <a:endParaRPr lang="en-US" sz="1900" kern="1200"/>
        </a:p>
      </dsp:txBody>
      <dsp:txXfrm>
        <a:off x="21704" y="674679"/>
        <a:ext cx="10885848" cy="401192"/>
      </dsp:txXfrm>
    </dsp:sp>
    <dsp:sp modelId="{2EDB5EAD-C915-4417-9790-F2671AF06FCF}">
      <dsp:nvSpPr>
        <dsp:cNvPr id="0" name=""/>
        <dsp:cNvSpPr/>
      </dsp:nvSpPr>
      <dsp:spPr>
        <a:xfrm>
          <a:off x="0" y="1097575"/>
          <a:ext cx="10929256" cy="1376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7004"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uk-UA" sz="1500" b="1" kern="1200"/>
            <a:t>Етап 1.</a:t>
          </a:r>
          <a:r>
            <a:rPr lang="uk-UA" sz="1500" kern="1200"/>
            <a:t>  Учасники тренінгу продовжують працювати у малих групах.</a:t>
          </a:r>
          <a:endParaRPr lang="en-US" sz="1500" kern="1200"/>
        </a:p>
        <a:p>
          <a:pPr marL="114300" lvl="1" indent="-114300" algn="l" defTabSz="666750">
            <a:lnSpc>
              <a:spcPct val="90000"/>
            </a:lnSpc>
            <a:spcBef>
              <a:spcPct val="0"/>
            </a:spcBef>
            <a:spcAft>
              <a:spcPct val="20000"/>
            </a:spcAft>
            <a:buChar char="•"/>
          </a:pPr>
          <a:r>
            <a:rPr lang="uk-UA" sz="1500" b="1" kern="1200"/>
            <a:t>Етап 2</a:t>
          </a:r>
          <a:r>
            <a:rPr lang="uk-UA" sz="1500" kern="1200"/>
            <a:t>. Учасникам надається вихідна інформація – опис вихідної інформації. Учасники знайомляться із Текстом та аналізують інформацію. </a:t>
          </a:r>
          <a:endParaRPr lang="en-US" sz="1500" kern="1200"/>
        </a:p>
        <a:p>
          <a:pPr marL="114300" lvl="1" indent="-114300" algn="l" defTabSz="666750">
            <a:lnSpc>
              <a:spcPct val="90000"/>
            </a:lnSpc>
            <a:spcBef>
              <a:spcPct val="0"/>
            </a:spcBef>
            <a:spcAft>
              <a:spcPct val="20000"/>
            </a:spcAft>
            <a:buChar char="•"/>
          </a:pPr>
          <a:r>
            <a:rPr lang="uk-UA" sz="1500" kern="1200" dirty="0"/>
            <a:t>- На основі отриманих даних та знахідок аудиту, учасники формулюють ключовий висновок результатів аудиту. </a:t>
          </a:r>
          <a:endParaRPr lang="en-US" sz="1500" kern="1200" dirty="0"/>
        </a:p>
        <a:p>
          <a:pPr marL="114300" lvl="1" indent="-114300" algn="l" defTabSz="666750">
            <a:lnSpc>
              <a:spcPct val="90000"/>
            </a:lnSpc>
            <a:spcBef>
              <a:spcPct val="0"/>
            </a:spcBef>
            <a:spcAft>
              <a:spcPct val="20000"/>
            </a:spcAft>
            <a:buChar char="•"/>
          </a:pPr>
          <a:r>
            <a:rPr lang="uk-UA" sz="1500" b="1" kern="1200"/>
            <a:t>Етап 3</a:t>
          </a:r>
          <a:r>
            <a:rPr lang="uk-UA" sz="1500" kern="1200"/>
            <a:t>. Учасники представляють результати роботи та обговорюють. Опис вноситься у Додаток 6 «Узагальнені результати аудиту».</a:t>
          </a:r>
          <a:endParaRPr lang="en-US" sz="1500" kern="1200"/>
        </a:p>
      </dsp:txBody>
      <dsp:txXfrm>
        <a:off x="0" y="1097575"/>
        <a:ext cx="10929256" cy="1376549"/>
      </dsp:txXfrm>
    </dsp:sp>
    <dsp:sp modelId="{8B85DEBD-4E9C-4B99-8D08-E736A8C5711C}">
      <dsp:nvSpPr>
        <dsp:cNvPr id="0" name=""/>
        <dsp:cNvSpPr/>
      </dsp:nvSpPr>
      <dsp:spPr>
        <a:xfrm>
          <a:off x="0" y="2474125"/>
          <a:ext cx="10929256" cy="444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uk-UA" sz="1900" b="1" i="1" kern="1200"/>
            <a:t>Тривалість виконання:</a:t>
          </a:r>
          <a:r>
            <a:rPr lang="uk-UA" sz="1900" i="1" kern="1200"/>
            <a:t> </a:t>
          </a:r>
          <a:r>
            <a:rPr lang="uk-UA" sz="1900" kern="1200"/>
            <a:t>30 хвилин</a:t>
          </a:r>
          <a:endParaRPr lang="en-US" sz="1900" kern="1200"/>
        </a:p>
      </dsp:txBody>
      <dsp:txXfrm>
        <a:off x="21704" y="2495829"/>
        <a:ext cx="10885848" cy="401192"/>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EDEC75-29ED-4CCC-9069-DBC7656EBD0F}">
      <dsp:nvSpPr>
        <dsp:cNvPr id="0" name=""/>
        <dsp:cNvSpPr/>
      </dsp:nvSpPr>
      <dsp:spPr>
        <a:xfrm>
          <a:off x="0" y="32933"/>
          <a:ext cx="3957048" cy="12635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uk-UA" sz="2400" kern="1200"/>
            <a:t>Як правило, </a:t>
          </a:r>
          <a:r>
            <a:rPr lang="uk-UA" sz="2400" b="1" kern="1200"/>
            <a:t>коментарі зі сторони об’єкта контролю стосуються</a:t>
          </a:r>
          <a:r>
            <a:rPr lang="uk-UA" sz="2400" kern="1200"/>
            <a:t>: </a:t>
          </a:r>
          <a:endParaRPr lang="en-US" sz="2400" kern="1200"/>
        </a:p>
      </dsp:txBody>
      <dsp:txXfrm>
        <a:off x="61684" y="94617"/>
        <a:ext cx="3833680" cy="1140231"/>
      </dsp:txXfrm>
    </dsp:sp>
    <dsp:sp modelId="{8E04D1EE-8292-4498-B1B1-5A6EF94C04BA}">
      <dsp:nvSpPr>
        <dsp:cNvPr id="0" name=""/>
        <dsp:cNvSpPr/>
      </dsp:nvSpPr>
      <dsp:spPr>
        <a:xfrm>
          <a:off x="0" y="1296533"/>
          <a:ext cx="3957048" cy="198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636"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uk-UA" sz="1900" kern="1200"/>
            <a:t>фактичної достовірності звіту;</a:t>
          </a:r>
          <a:endParaRPr lang="en-US" sz="1900" kern="1200"/>
        </a:p>
        <a:p>
          <a:pPr marL="171450" lvl="1" indent="-171450" algn="l" defTabSz="844550">
            <a:lnSpc>
              <a:spcPct val="90000"/>
            </a:lnSpc>
            <a:spcBef>
              <a:spcPct val="0"/>
            </a:spcBef>
            <a:spcAft>
              <a:spcPct val="20000"/>
            </a:spcAft>
            <a:buChar char="•"/>
          </a:pPr>
          <a:r>
            <a:rPr lang="uk-UA" sz="1900" kern="1200"/>
            <a:t>інтерпретації отриманих доказів, та формулювання висновків;</a:t>
          </a:r>
          <a:endParaRPr lang="en-US" sz="1900" kern="1200"/>
        </a:p>
        <a:p>
          <a:pPr marL="171450" lvl="1" indent="-171450" algn="l" defTabSz="844550">
            <a:lnSpc>
              <a:spcPct val="90000"/>
            </a:lnSpc>
            <a:spcBef>
              <a:spcPct val="0"/>
            </a:spcBef>
            <a:spcAft>
              <a:spcPct val="20000"/>
            </a:spcAft>
            <a:buChar char="•"/>
          </a:pPr>
          <a:r>
            <a:rPr lang="uk-UA" sz="1900" kern="1200"/>
            <a:t>наслідків рекомендацій, наданих в аудиторському звіті. </a:t>
          </a:r>
          <a:endParaRPr lang="en-US" sz="1900" kern="1200"/>
        </a:p>
      </dsp:txBody>
      <dsp:txXfrm>
        <a:off x="0" y="1296533"/>
        <a:ext cx="3957048" cy="1987200"/>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6EC96D-2675-4882-BFD4-0B95F002E135}">
      <dsp:nvSpPr>
        <dsp:cNvPr id="0" name=""/>
        <dsp:cNvSpPr/>
      </dsp:nvSpPr>
      <dsp:spPr>
        <a:xfrm>
          <a:off x="0" y="358897"/>
          <a:ext cx="11181440" cy="11517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uk-UA" sz="1400" kern="1200"/>
            <a:t>Під час погодження аудиторського звіту </a:t>
          </a:r>
          <a:r>
            <a:rPr lang="uk-UA" sz="1400" i="1" kern="1200"/>
            <a:t>«Про підвищення рівня </a:t>
          </a:r>
          <a:br>
            <a:rPr lang="en-US" sz="1400" i="1" kern="1200"/>
          </a:br>
          <a:r>
            <a:rPr lang="uk-UA" sz="1400" i="1" kern="1200"/>
            <a:t>зайнятості для етнічних меншин» </a:t>
          </a:r>
          <a:r>
            <a:rPr lang="uk-UA" sz="1400" kern="1200"/>
            <a:t>аудиторська група не змогла </a:t>
          </a:r>
          <a:br>
            <a:rPr lang="en-US" sz="1400" kern="1200"/>
          </a:br>
          <a:r>
            <a:rPr lang="uk-UA" sz="1400" kern="1200"/>
            <a:t>погодитися з двома важливими моментами. У звіті збалансовано відображено різницю в поглядах. </a:t>
          </a:r>
          <a:endParaRPr lang="en-US" sz="1400" kern="1200"/>
        </a:p>
      </dsp:txBody>
      <dsp:txXfrm>
        <a:off x="56222" y="415119"/>
        <a:ext cx="11068996" cy="1039274"/>
      </dsp:txXfrm>
    </dsp:sp>
    <dsp:sp modelId="{F5922BA2-B357-4A26-98AF-997FA624BF19}">
      <dsp:nvSpPr>
        <dsp:cNvPr id="0" name=""/>
        <dsp:cNvSpPr/>
      </dsp:nvSpPr>
      <dsp:spPr>
        <a:xfrm>
          <a:off x="0" y="1550936"/>
          <a:ext cx="11181440" cy="11517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uk-UA" sz="1400" kern="1200"/>
            <a:t>В аудиторських висновках зазначено: </a:t>
          </a:r>
          <a:r>
            <a:rPr lang="uk-UA" sz="1400" b="1" kern="1200"/>
            <a:t>«Однак, стратегія Департаменту щодо надання додаткової підтримки громадам етнічних меншин не має послідовності. Аудитори вважають, що це негативно вплинуло на ефективність зусиль Центру щодо зниження рівня безробіття серед етнічних меншин. Проте, Департамент не визнає, що цьому заміщенню стратегій бракувало послідовності, проте це вплинуло на результативність її реалізації. На думку Департаменту, хоча був короткий період перехідних труднощів, це до посприяло формуванню більш ефективної стратегії з кращим фінансуванням».</a:t>
          </a:r>
          <a:endParaRPr lang="en-US" sz="1400" kern="1200"/>
        </a:p>
      </dsp:txBody>
      <dsp:txXfrm>
        <a:off x="56222" y="1607158"/>
        <a:ext cx="11068996" cy="1039274"/>
      </dsp:txXfrm>
    </dsp:sp>
    <dsp:sp modelId="{A4893E7A-1217-42B1-B01A-129ADB1EAA4F}">
      <dsp:nvSpPr>
        <dsp:cNvPr id="0" name=""/>
        <dsp:cNvSpPr/>
      </dsp:nvSpPr>
      <dsp:spPr>
        <a:xfrm>
          <a:off x="0" y="2742975"/>
          <a:ext cx="11181440" cy="11517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uk-UA" sz="1400" kern="1200"/>
            <a:t>Аудитори також надали рекомендацію, яку Департамент не прийняв. У звіті зазначено, що </a:t>
          </a:r>
          <a:r>
            <a:rPr lang="uk-UA" sz="1400" b="1" kern="1200"/>
            <a:t>«Департамент не приймає цю рекомендацію на тій підставі, що повноваження було делеговано місцевому рівню». </a:t>
          </a:r>
          <a:endParaRPr lang="en-US" sz="1400" kern="1200"/>
        </a:p>
      </dsp:txBody>
      <dsp:txXfrm>
        <a:off x="56222" y="2799197"/>
        <a:ext cx="11068996" cy="1039274"/>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17F9D7-BE69-490F-BA70-82FB11A88AB9}">
      <dsp:nvSpPr>
        <dsp:cNvPr id="0" name=""/>
        <dsp:cNvSpPr/>
      </dsp:nvSpPr>
      <dsp:spPr>
        <a:xfrm>
          <a:off x="0" y="46709"/>
          <a:ext cx="4027715" cy="926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uk-UA" sz="2400" b="1" kern="1200"/>
            <a:t>Інструменти комунікації із ЗМІ:</a:t>
          </a:r>
          <a:endParaRPr lang="en-US" sz="2400" kern="1200"/>
        </a:p>
      </dsp:txBody>
      <dsp:txXfrm>
        <a:off x="45235" y="91944"/>
        <a:ext cx="3937245" cy="836169"/>
      </dsp:txXfrm>
    </dsp:sp>
    <dsp:sp modelId="{EC921757-E301-4493-AD3C-E790D76916EB}">
      <dsp:nvSpPr>
        <dsp:cNvPr id="0" name=""/>
        <dsp:cNvSpPr/>
      </dsp:nvSpPr>
      <dsp:spPr>
        <a:xfrm>
          <a:off x="0" y="973349"/>
          <a:ext cx="4027715" cy="3875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880"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uk-UA" sz="1900" kern="1200"/>
            <a:t>Відповіді на запити ЗМІ;</a:t>
          </a:r>
          <a:endParaRPr lang="en-US" sz="1900" kern="1200"/>
        </a:p>
        <a:p>
          <a:pPr marL="171450" lvl="1" indent="-171450" algn="l" defTabSz="844550">
            <a:lnSpc>
              <a:spcPct val="90000"/>
            </a:lnSpc>
            <a:spcBef>
              <a:spcPct val="0"/>
            </a:spcBef>
            <a:spcAft>
              <a:spcPct val="20000"/>
            </a:spcAft>
            <a:buChar char="•"/>
          </a:pPr>
          <a:r>
            <a:rPr lang="uk-UA" sz="1900" kern="1200"/>
            <a:t>Розробка випусків новин у співпраці з аудиторською групою;</a:t>
          </a:r>
          <a:endParaRPr lang="en-US" sz="1900" kern="1200"/>
        </a:p>
        <a:p>
          <a:pPr marL="171450" lvl="1" indent="-171450" algn="l" defTabSz="844550">
            <a:lnSpc>
              <a:spcPct val="90000"/>
            </a:lnSpc>
            <a:spcBef>
              <a:spcPct val="0"/>
            </a:spcBef>
            <a:spcAft>
              <a:spcPct val="20000"/>
            </a:spcAft>
            <a:buChar char="•"/>
          </a:pPr>
          <a:r>
            <a:rPr lang="uk-UA" sz="1900" kern="1200"/>
            <a:t>Організація та ведення медіа-заходів, таких як прес-конференції та інтерв'ю;</a:t>
          </a:r>
          <a:endParaRPr lang="en-US" sz="1900" kern="1200"/>
        </a:p>
        <a:p>
          <a:pPr marL="171450" lvl="1" indent="-171450" algn="l" defTabSz="844550">
            <a:lnSpc>
              <a:spcPct val="90000"/>
            </a:lnSpc>
            <a:spcBef>
              <a:spcPct val="0"/>
            </a:spcBef>
            <a:spcAft>
              <a:spcPct val="20000"/>
            </a:spcAft>
            <a:buChar char="•"/>
          </a:pPr>
          <a:r>
            <a:rPr lang="uk-UA" sz="1900" kern="1200"/>
            <a:t>Допомога персоналу в розробці запитань і відповідей для ЗМІ;</a:t>
          </a:r>
          <a:endParaRPr lang="en-US" sz="1900" kern="1200"/>
        </a:p>
        <a:p>
          <a:pPr marL="171450" lvl="1" indent="-171450" algn="l" defTabSz="844550">
            <a:lnSpc>
              <a:spcPct val="90000"/>
            </a:lnSpc>
            <a:spcBef>
              <a:spcPct val="0"/>
            </a:spcBef>
            <a:spcAft>
              <a:spcPct val="20000"/>
            </a:spcAft>
            <a:buChar char="•"/>
          </a:pPr>
          <a:r>
            <a:rPr lang="uk-UA" sz="1900" kern="1200"/>
            <a:t>Інформування вищого керівництва про проблеми, що висвітлюються у ЗМІ;</a:t>
          </a:r>
          <a:endParaRPr lang="en-US" sz="1900" kern="1200"/>
        </a:p>
        <a:p>
          <a:pPr marL="171450" lvl="1" indent="-171450" algn="l" defTabSz="844550">
            <a:lnSpc>
              <a:spcPct val="90000"/>
            </a:lnSpc>
            <a:spcBef>
              <a:spcPct val="0"/>
            </a:spcBef>
            <a:spcAft>
              <a:spcPct val="20000"/>
            </a:spcAft>
            <a:buChar char="•"/>
          </a:pPr>
          <a:r>
            <a:rPr lang="uk-UA" sz="1900" kern="1200"/>
            <a:t>Аналіз ЗМІ, щоб покращити розробку повідомлень для них.</a:t>
          </a:r>
          <a:r>
            <a:rPr lang="en-US" sz="1900" kern="1200"/>
            <a:t> </a:t>
          </a:r>
        </a:p>
      </dsp:txBody>
      <dsp:txXfrm>
        <a:off x="0" y="973349"/>
        <a:ext cx="4027715" cy="3875040"/>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40BBEC-BBDF-4BA0-A53C-08A87C475650}">
      <dsp:nvSpPr>
        <dsp:cNvPr id="0" name=""/>
        <dsp:cNvSpPr/>
      </dsp:nvSpPr>
      <dsp:spPr>
        <a:xfrm>
          <a:off x="5898" y="220377"/>
          <a:ext cx="1762982" cy="12065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uk-UA" sz="1800" kern="1200"/>
            <a:t>Моніторинг впровадження рекомендацій</a:t>
          </a:r>
          <a:endParaRPr lang="en-US" sz="1800" kern="1200"/>
        </a:p>
      </dsp:txBody>
      <dsp:txXfrm>
        <a:off x="41236" y="255715"/>
        <a:ext cx="1692306" cy="1135865"/>
      </dsp:txXfrm>
    </dsp:sp>
    <dsp:sp modelId="{EDCF3AAB-9A00-40C4-BE8F-2426681195D2}">
      <dsp:nvSpPr>
        <dsp:cNvPr id="0" name=""/>
        <dsp:cNvSpPr/>
      </dsp:nvSpPr>
      <dsp:spPr>
        <a:xfrm>
          <a:off x="1945179" y="605038"/>
          <a:ext cx="373752" cy="4372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945179" y="692482"/>
        <a:ext cx="261626" cy="262331"/>
      </dsp:txXfrm>
    </dsp:sp>
    <dsp:sp modelId="{6CB4F075-218F-4026-81CD-887B7B416E09}">
      <dsp:nvSpPr>
        <dsp:cNvPr id="0" name=""/>
        <dsp:cNvSpPr/>
      </dsp:nvSpPr>
      <dsp:spPr>
        <a:xfrm>
          <a:off x="2474074" y="220377"/>
          <a:ext cx="1762982" cy="12065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uk-UA" sz="1800" kern="1200"/>
            <a:t>Вимоги до оформлення аудиторської документації </a:t>
          </a:r>
          <a:endParaRPr lang="en-US" sz="1800" kern="1200"/>
        </a:p>
      </dsp:txBody>
      <dsp:txXfrm>
        <a:off x="2509412" y="255715"/>
        <a:ext cx="1692306" cy="1135865"/>
      </dsp:txXfrm>
    </dsp:sp>
    <dsp:sp modelId="{ACDA118A-C953-4DEA-8FD9-3252AD4E9CE7}">
      <dsp:nvSpPr>
        <dsp:cNvPr id="0" name=""/>
        <dsp:cNvSpPr/>
      </dsp:nvSpPr>
      <dsp:spPr>
        <a:xfrm>
          <a:off x="4413355" y="605038"/>
          <a:ext cx="373752" cy="4372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413355" y="692482"/>
        <a:ext cx="261626" cy="262331"/>
      </dsp:txXfrm>
    </dsp:sp>
    <dsp:sp modelId="{A7C7CA89-E187-4D7D-AEB9-B8476CDD3CAF}">
      <dsp:nvSpPr>
        <dsp:cNvPr id="0" name=""/>
        <dsp:cNvSpPr/>
      </dsp:nvSpPr>
      <dsp:spPr>
        <a:xfrm>
          <a:off x="4942250" y="220377"/>
          <a:ext cx="1762982" cy="12065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uk-UA" sz="1800" kern="1200"/>
            <a:t>Зберігання аудиторських документів</a:t>
          </a:r>
          <a:endParaRPr lang="en-US" sz="1800" kern="1200"/>
        </a:p>
      </dsp:txBody>
      <dsp:txXfrm>
        <a:off x="4977588" y="255715"/>
        <a:ext cx="1692306" cy="1135865"/>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773F2-E2D0-48FF-A3F4-79C3DF0F235A}">
      <dsp:nvSpPr>
        <dsp:cNvPr id="0" name=""/>
        <dsp:cNvSpPr/>
      </dsp:nvSpPr>
      <dsp:spPr>
        <a:xfrm>
          <a:off x="0" y="2301"/>
          <a:ext cx="724453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EC04BF-0433-408E-A6BD-E887121CA04A}">
      <dsp:nvSpPr>
        <dsp:cNvPr id="0" name=""/>
        <dsp:cNvSpPr/>
      </dsp:nvSpPr>
      <dsp:spPr>
        <a:xfrm>
          <a:off x="0" y="2301"/>
          <a:ext cx="7244532" cy="1569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uk-UA" sz="2500" b="1" kern="1200"/>
            <a:t>✓</a:t>
          </a:r>
          <a:r>
            <a:rPr lang="uk-UA" sz="2500" kern="1200"/>
            <a:t> Основною метою аудиту діяльності є підвищення ефективності діяльності та підзвітності державних органів за рахунок впровадження рекомендацій аудиту. </a:t>
          </a:r>
          <a:endParaRPr lang="en-US" sz="2500" kern="1200"/>
        </a:p>
      </dsp:txBody>
      <dsp:txXfrm>
        <a:off x="0" y="2301"/>
        <a:ext cx="7244532" cy="1569637"/>
      </dsp:txXfrm>
    </dsp:sp>
    <dsp:sp modelId="{0AA4A437-C63F-4194-9CC5-48DD7CA31C78}">
      <dsp:nvSpPr>
        <dsp:cNvPr id="0" name=""/>
        <dsp:cNvSpPr/>
      </dsp:nvSpPr>
      <dsp:spPr>
        <a:xfrm>
          <a:off x="0" y="1571939"/>
          <a:ext cx="724453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07C857-4124-438F-BEB6-8BF8CD547857}">
      <dsp:nvSpPr>
        <dsp:cNvPr id="0" name=""/>
        <dsp:cNvSpPr/>
      </dsp:nvSpPr>
      <dsp:spPr>
        <a:xfrm>
          <a:off x="0" y="1571939"/>
          <a:ext cx="7244532" cy="1569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uk-UA" sz="2500" b="1" kern="1200"/>
            <a:t>✓ </a:t>
          </a:r>
          <a:r>
            <a:rPr lang="uk-UA" sz="2500" kern="1200"/>
            <a:t>Тому після завершення та оприлюднення результатів аудиту, аудитори повинні відстежувати подальше їх впровадження. </a:t>
          </a:r>
          <a:endParaRPr lang="en-US" sz="2500" kern="1200"/>
        </a:p>
      </dsp:txBody>
      <dsp:txXfrm>
        <a:off x="0" y="1571939"/>
        <a:ext cx="7244532" cy="1569637"/>
      </dsp:txXfrm>
    </dsp:sp>
    <dsp:sp modelId="{3D5D7664-7DBC-4D76-886E-28F6B0035F48}">
      <dsp:nvSpPr>
        <dsp:cNvPr id="0" name=""/>
        <dsp:cNvSpPr/>
      </dsp:nvSpPr>
      <dsp:spPr>
        <a:xfrm>
          <a:off x="0" y="3141576"/>
          <a:ext cx="724453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7DE531-563E-4B04-B3D0-08414456E63F}">
      <dsp:nvSpPr>
        <dsp:cNvPr id="0" name=""/>
        <dsp:cNvSpPr/>
      </dsp:nvSpPr>
      <dsp:spPr>
        <a:xfrm>
          <a:off x="0" y="3141576"/>
          <a:ext cx="7244532" cy="1569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uk-UA" sz="2500" b="1" kern="1200"/>
            <a:t>✓ </a:t>
          </a:r>
          <a:r>
            <a:rPr lang="uk-UA" sz="2500" kern="1200"/>
            <a:t>Щоб досягти цього, </a:t>
          </a:r>
          <a:r>
            <a:rPr lang="uk-UA" sz="2500" b="1" kern="1200"/>
            <a:t>в Рахунковій палаті розроблений процес моніторингу виконання рекомендацій, наданих за результатами аудиту</a:t>
          </a:r>
          <a:r>
            <a:rPr lang="uk-UA" sz="2500" kern="1200"/>
            <a:t>. </a:t>
          </a:r>
          <a:endParaRPr lang="en-US" sz="2500" kern="1200"/>
        </a:p>
      </dsp:txBody>
      <dsp:txXfrm>
        <a:off x="0" y="3141576"/>
        <a:ext cx="7244532" cy="15696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15F56A-0AED-495D-BB21-AD9C076DD243}">
      <dsp:nvSpPr>
        <dsp:cNvPr id="0" name=""/>
        <dsp:cNvSpPr/>
      </dsp:nvSpPr>
      <dsp:spPr>
        <a:xfrm>
          <a:off x="3140426" y="109448"/>
          <a:ext cx="1756001" cy="1756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uk-UA" sz="1400" kern="1200"/>
            <a:t>Результати аудиту та доказова база є дуже взаємопов’язаними.</a:t>
          </a:r>
          <a:endParaRPr lang="en-US" sz="1400" kern="1200"/>
        </a:p>
      </dsp:txBody>
      <dsp:txXfrm>
        <a:off x="3140426" y="109448"/>
        <a:ext cx="1756001" cy="1756001"/>
      </dsp:txXfrm>
    </dsp:sp>
    <dsp:sp modelId="{F8356DA6-DD18-4538-BAE9-C6FBC2330C0D}">
      <dsp:nvSpPr>
        <dsp:cNvPr id="0" name=""/>
        <dsp:cNvSpPr/>
      </dsp:nvSpPr>
      <dsp:spPr>
        <a:xfrm>
          <a:off x="43191" y="-1902"/>
          <a:ext cx="4964588" cy="4964588"/>
        </a:xfrm>
        <a:prstGeom prst="circularArrow">
          <a:avLst>
            <a:gd name="adj1" fmla="val 6897"/>
            <a:gd name="adj2" fmla="val 464970"/>
            <a:gd name="adj3" fmla="val 551022"/>
            <a:gd name="adj4" fmla="val 20584008"/>
            <a:gd name="adj5" fmla="val 804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B3765C-597F-4B96-8D38-7CE3AD91B1EA}">
      <dsp:nvSpPr>
        <dsp:cNvPr id="0" name=""/>
        <dsp:cNvSpPr/>
      </dsp:nvSpPr>
      <dsp:spPr>
        <a:xfrm>
          <a:off x="3140426" y="3095333"/>
          <a:ext cx="1756001" cy="1756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uk-UA" sz="1400" kern="1200"/>
            <a:t>Результати аудиту повинні бути </a:t>
          </a:r>
          <a:r>
            <a:rPr lang="uk-UA" sz="1400" b="1" kern="1200"/>
            <a:t>об’єктивними</a:t>
          </a:r>
          <a:r>
            <a:rPr lang="uk-UA" sz="1400" kern="1200"/>
            <a:t> та </a:t>
          </a:r>
          <a:r>
            <a:rPr lang="uk-UA" sz="1400" b="1" kern="1200"/>
            <a:t>надійними</a:t>
          </a:r>
          <a:r>
            <a:rPr lang="uk-UA" sz="1400" kern="1200"/>
            <a:t> і базуватися на відповідній доказовій базі. </a:t>
          </a:r>
          <a:endParaRPr lang="en-US" sz="1400" kern="1200"/>
        </a:p>
      </dsp:txBody>
      <dsp:txXfrm>
        <a:off x="3140426" y="3095333"/>
        <a:ext cx="1756001" cy="1756001"/>
      </dsp:txXfrm>
    </dsp:sp>
    <dsp:sp modelId="{5BE95838-E2C6-4B19-9097-69B3585B9517}">
      <dsp:nvSpPr>
        <dsp:cNvPr id="0" name=""/>
        <dsp:cNvSpPr/>
      </dsp:nvSpPr>
      <dsp:spPr>
        <a:xfrm>
          <a:off x="43191" y="-1902"/>
          <a:ext cx="4964588" cy="4964588"/>
        </a:xfrm>
        <a:prstGeom prst="circularArrow">
          <a:avLst>
            <a:gd name="adj1" fmla="val 6897"/>
            <a:gd name="adj2" fmla="val 464970"/>
            <a:gd name="adj3" fmla="val 5951022"/>
            <a:gd name="adj4" fmla="val 4384008"/>
            <a:gd name="adj5" fmla="val 804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515583-012D-4E34-9E55-B4EBBC062C4E}">
      <dsp:nvSpPr>
        <dsp:cNvPr id="0" name=""/>
        <dsp:cNvSpPr/>
      </dsp:nvSpPr>
      <dsp:spPr>
        <a:xfrm>
          <a:off x="154542" y="3095333"/>
          <a:ext cx="1756001" cy="1756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uk-UA" sz="1400" kern="1200"/>
            <a:t>Характер і значення результату в аудиті часто визначає тип необхідних доказів. Чим суттєвіший результат, тим вагоміші докази, які необхідні для його підтвердження. </a:t>
          </a:r>
          <a:endParaRPr lang="en-US" sz="1400" kern="1200"/>
        </a:p>
      </dsp:txBody>
      <dsp:txXfrm>
        <a:off x="154542" y="3095333"/>
        <a:ext cx="1756001" cy="1756001"/>
      </dsp:txXfrm>
    </dsp:sp>
    <dsp:sp modelId="{D109DF73-261A-4294-83E3-E2516D32E57B}">
      <dsp:nvSpPr>
        <dsp:cNvPr id="0" name=""/>
        <dsp:cNvSpPr/>
      </dsp:nvSpPr>
      <dsp:spPr>
        <a:xfrm>
          <a:off x="43191" y="-1902"/>
          <a:ext cx="4964588" cy="4964588"/>
        </a:xfrm>
        <a:prstGeom prst="circularArrow">
          <a:avLst>
            <a:gd name="adj1" fmla="val 6897"/>
            <a:gd name="adj2" fmla="val 464970"/>
            <a:gd name="adj3" fmla="val 11351022"/>
            <a:gd name="adj4" fmla="val 9784008"/>
            <a:gd name="adj5" fmla="val 804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BD8613-C9C9-4DBC-8514-BEAD5A2C5A6F}">
      <dsp:nvSpPr>
        <dsp:cNvPr id="0" name=""/>
        <dsp:cNvSpPr/>
      </dsp:nvSpPr>
      <dsp:spPr>
        <a:xfrm>
          <a:off x="154542" y="109448"/>
          <a:ext cx="1756001" cy="1756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uk-UA" sz="1400" kern="1200"/>
            <a:t>Якщо необхідно, результати аудиту можуть переглядатися та уточнюватися протягом всього процесу аудиту. </a:t>
          </a:r>
          <a:endParaRPr lang="en-US" sz="1400" kern="1200"/>
        </a:p>
      </dsp:txBody>
      <dsp:txXfrm>
        <a:off x="154542" y="109448"/>
        <a:ext cx="1756001" cy="1756001"/>
      </dsp:txXfrm>
    </dsp:sp>
    <dsp:sp modelId="{740AF3A5-7695-4058-A05A-01FCFFD89DD8}">
      <dsp:nvSpPr>
        <dsp:cNvPr id="0" name=""/>
        <dsp:cNvSpPr/>
      </dsp:nvSpPr>
      <dsp:spPr>
        <a:xfrm>
          <a:off x="43191" y="-1902"/>
          <a:ext cx="4964588" cy="4964588"/>
        </a:xfrm>
        <a:prstGeom prst="circularArrow">
          <a:avLst>
            <a:gd name="adj1" fmla="val 6897"/>
            <a:gd name="adj2" fmla="val 464970"/>
            <a:gd name="adj3" fmla="val 16751022"/>
            <a:gd name="adj4" fmla="val 15184008"/>
            <a:gd name="adj5" fmla="val 804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2A3524-A3AD-497C-B7CB-5B099774740C}">
      <dsp:nvSpPr>
        <dsp:cNvPr id="0" name=""/>
        <dsp:cNvSpPr/>
      </dsp:nvSpPr>
      <dsp:spPr>
        <a:xfrm>
          <a:off x="0" y="2696"/>
          <a:ext cx="11125199" cy="7335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uk-UA" sz="1900" b="1" i="1" kern="1200"/>
            <a:t>Мета завдання: </a:t>
          </a:r>
          <a:r>
            <a:rPr lang="uk-UA" sz="1900" kern="1200"/>
            <a:t>Відпрацювати навички визначення правильного формулювання рекомендацій та показників моніторингу їх виконання</a:t>
          </a:r>
          <a:r>
            <a:rPr lang="x-none" sz="1900" kern="1200"/>
            <a:t> </a:t>
          </a:r>
          <a:endParaRPr lang="en-US" sz="1900" kern="1200"/>
        </a:p>
      </dsp:txBody>
      <dsp:txXfrm>
        <a:off x="35811" y="38507"/>
        <a:ext cx="11053577" cy="661968"/>
      </dsp:txXfrm>
    </dsp:sp>
    <dsp:sp modelId="{B550D211-2465-4313-BB43-16D8CC9F47A8}">
      <dsp:nvSpPr>
        <dsp:cNvPr id="0" name=""/>
        <dsp:cNvSpPr/>
      </dsp:nvSpPr>
      <dsp:spPr>
        <a:xfrm>
          <a:off x="0" y="791006"/>
          <a:ext cx="11125199" cy="7335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uk-UA" sz="1900" b="1" i="1" kern="1200"/>
            <a:t>Тривалість виконання:</a:t>
          </a:r>
          <a:r>
            <a:rPr lang="uk-UA" sz="1900" i="1" kern="1200"/>
            <a:t> </a:t>
          </a:r>
          <a:r>
            <a:rPr lang="uk-UA" sz="1900" kern="1200"/>
            <a:t>20 хвилин</a:t>
          </a:r>
          <a:endParaRPr lang="en-US" sz="1900" kern="1200"/>
        </a:p>
      </dsp:txBody>
      <dsp:txXfrm>
        <a:off x="35811" y="826817"/>
        <a:ext cx="11053577" cy="661968"/>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8CBDF8-620D-433D-B60A-F6F75E89E80D}">
      <dsp:nvSpPr>
        <dsp:cNvPr id="0" name=""/>
        <dsp:cNvSpPr/>
      </dsp:nvSpPr>
      <dsp:spPr>
        <a:xfrm>
          <a:off x="0" y="25586"/>
          <a:ext cx="8776373" cy="10424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uk-UA" sz="2700" kern="1200"/>
            <a:t>Статистична інформація, зокрема, включає такі дані: </a:t>
          </a:r>
          <a:endParaRPr lang="en-US" sz="2700" kern="1200"/>
        </a:p>
      </dsp:txBody>
      <dsp:txXfrm>
        <a:off x="50889" y="76475"/>
        <a:ext cx="8674595" cy="940692"/>
      </dsp:txXfrm>
    </dsp:sp>
    <dsp:sp modelId="{998261D0-7325-492D-BBA1-AE245ECAA32A}">
      <dsp:nvSpPr>
        <dsp:cNvPr id="0" name=""/>
        <dsp:cNvSpPr/>
      </dsp:nvSpPr>
      <dsp:spPr>
        <a:xfrm>
          <a:off x="0" y="1068056"/>
          <a:ext cx="8776373" cy="1844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650"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uk-UA" sz="2100" b="1" i="1" kern="1200"/>
            <a:t>кількість здійснених аудитів </a:t>
          </a:r>
          <a:r>
            <a:rPr lang="uk-UA" sz="2100" kern="1200"/>
            <a:t>у розрізі: відповідальних членів, структурних підрозділів (департаментів), відповідальних за здійснення аудиту, галузевої приналежності об’єктів контролю;</a:t>
          </a:r>
          <a:endParaRPr lang="en-US" sz="2100" kern="1200"/>
        </a:p>
        <a:p>
          <a:pPr marL="228600" lvl="1" indent="-228600" algn="l" defTabSz="933450">
            <a:lnSpc>
              <a:spcPct val="90000"/>
            </a:lnSpc>
            <a:spcBef>
              <a:spcPct val="0"/>
            </a:spcBef>
            <a:spcAft>
              <a:spcPct val="20000"/>
            </a:spcAft>
            <a:buChar char="•"/>
          </a:pPr>
          <a:r>
            <a:rPr lang="uk-UA" sz="2100" b="1" i="1" kern="1200"/>
            <a:t>кількості та частки розроблених рекомендацій</a:t>
          </a:r>
          <a:r>
            <a:rPr lang="uk-UA" sz="2100" kern="1200"/>
            <a:t>, в тому числі: нерозпочатих, розпочатих, виконаних, закритих. </a:t>
          </a:r>
          <a:endParaRPr lang="en-US" sz="2100" kern="1200"/>
        </a:p>
      </dsp:txBody>
      <dsp:txXfrm>
        <a:off x="0" y="1068056"/>
        <a:ext cx="8776373" cy="1844369"/>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473220-17BE-437D-8F79-39E51CF0C273}">
      <dsp:nvSpPr>
        <dsp:cNvPr id="0" name=""/>
        <dsp:cNvSpPr/>
      </dsp:nvSpPr>
      <dsp:spPr>
        <a:xfrm>
          <a:off x="0" y="126039"/>
          <a:ext cx="11288485" cy="6949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uk-UA" sz="1800" b="1" kern="1200"/>
            <a:t>Документування</a:t>
          </a:r>
          <a:r>
            <a:rPr lang="uk-UA" sz="1800" kern="1200"/>
            <a:t> є невід’ємною складовою усього процесу проведення аудиту діяльності. Мінімальні вимоги до аудиторської документації визначені </a:t>
          </a:r>
          <a:r>
            <a:rPr lang="uk-UA" sz="1800" b="1" kern="1200"/>
            <a:t>в описі процесу здійснення аудиту діяльності</a:t>
          </a:r>
          <a:r>
            <a:rPr lang="uk-UA" sz="1800" kern="1200"/>
            <a:t>.  </a:t>
          </a:r>
          <a:endParaRPr lang="en-US" sz="1800" kern="1200"/>
        </a:p>
      </dsp:txBody>
      <dsp:txXfrm>
        <a:off x="33926" y="159965"/>
        <a:ext cx="11220633" cy="627128"/>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0A1FA2-06FB-46D7-9AF3-24CFFCEB85CB}">
      <dsp:nvSpPr>
        <dsp:cNvPr id="0" name=""/>
        <dsp:cNvSpPr/>
      </dsp:nvSpPr>
      <dsp:spPr>
        <a:xfrm>
          <a:off x="838205" y="0"/>
          <a:ext cx="4169219" cy="4169219"/>
        </a:xfrm>
        <a:prstGeom prst="ellipse">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uk-UA" sz="1600" b="1" kern="1200">
              <a:latin typeface="+mj-lt"/>
              <a:cs typeface="Times New Roman" panose="02020603050405020304" pitchFamily="18" charset="0"/>
            </a:rPr>
            <a:t>Аудиторський файл</a:t>
          </a:r>
          <a:endParaRPr lang="uk-UA" sz="1600" b="1" kern="1200" dirty="0">
            <a:latin typeface="+mj-lt"/>
            <a:cs typeface="Times New Roman" panose="02020603050405020304" pitchFamily="18" charset="0"/>
          </a:endParaRPr>
        </a:p>
      </dsp:txBody>
      <dsp:txXfrm>
        <a:off x="2194243" y="208460"/>
        <a:ext cx="1457142" cy="625382"/>
      </dsp:txXfrm>
    </dsp:sp>
    <dsp:sp modelId="{BFE2E1B7-98E8-4CFE-8996-4BB709259BB0}">
      <dsp:nvSpPr>
        <dsp:cNvPr id="0" name=""/>
        <dsp:cNvSpPr/>
      </dsp:nvSpPr>
      <dsp:spPr>
        <a:xfrm>
          <a:off x="1385999" y="1042304"/>
          <a:ext cx="3126914" cy="3126914"/>
        </a:xfrm>
        <a:prstGeom prst="ellipse">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uk-UA" sz="1600" b="1" kern="1200">
              <a:latin typeface="+mj-lt"/>
              <a:cs typeface="Times New Roman" panose="02020603050405020304" pitchFamily="18" charset="0"/>
            </a:rPr>
            <a:t>Документація</a:t>
          </a:r>
          <a:endParaRPr lang="uk-UA" sz="1600" b="1" kern="1200" dirty="0">
            <a:latin typeface="+mj-lt"/>
            <a:cs typeface="Times New Roman" panose="02020603050405020304" pitchFamily="18" charset="0"/>
          </a:endParaRPr>
        </a:p>
      </dsp:txBody>
      <dsp:txXfrm>
        <a:off x="2220885" y="1237736"/>
        <a:ext cx="1457142" cy="586296"/>
      </dsp:txXfrm>
    </dsp:sp>
    <dsp:sp modelId="{29AA2CF4-BAA3-4410-ADF9-B9731DB039D2}">
      <dsp:nvSpPr>
        <dsp:cNvPr id="0" name=""/>
        <dsp:cNvSpPr/>
      </dsp:nvSpPr>
      <dsp:spPr>
        <a:xfrm>
          <a:off x="1880510" y="2084609"/>
          <a:ext cx="2084609" cy="2084609"/>
        </a:xfrm>
        <a:prstGeom prst="ellipse">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uk-UA" sz="2000" b="1" kern="1200">
              <a:latin typeface="+mj-lt"/>
              <a:cs typeface="Times New Roman" panose="02020603050405020304" pitchFamily="18" charset="0"/>
            </a:rPr>
            <a:t>Робочий документ</a:t>
          </a:r>
          <a:endParaRPr lang="uk-UA" sz="2000" b="1" kern="1200" dirty="0">
            <a:latin typeface="+mj-lt"/>
            <a:cs typeface="Times New Roman" panose="02020603050405020304" pitchFamily="18" charset="0"/>
          </a:endParaRPr>
        </a:p>
      </dsp:txBody>
      <dsp:txXfrm>
        <a:off x="2185794" y="2605761"/>
        <a:ext cx="1474041" cy="1042304"/>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919FDC-ED84-43F4-9099-6FB639D00C01}">
      <dsp:nvSpPr>
        <dsp:cNvPr id="0" name=""/>
        <dsp:cNvSpPr/>
      </dsp:nvSpPr>
      <dsp:spPr>
        <a:xfrm rot="16200000">
          <a:off x="431368" y="-431368"/>
          <a:ext cx="1496785" cy="2359523"/>
        </a:xfrm>
        <a:prstGeom prst="round1Rect">
          <a:avLst/>
        </a:prstGeom>
        <a:solidFill>
          <a:schemeClr val="accent5">
            <a:lumMod val="20000"/>
            <a:lumOff val="80000"/>
          </a:schemeClr>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uk-UA" sz="1500" b="1" kern="1200" dirty="0">
              <a:solidFill>
                <a:schemeClr val="tx1"/>
              </a:solidFill>
              <a:latin typeface="+mn-lt"/>
              <a:cs typeface="Times New Roman" panose="02020603050405020304" pitchFamily="18" charset="0"/>
            </a:rPr>
            <a:t>Достатність</a:t>
          </a:r>
          <a:endParaRPr lang="uk-UA" sz="1500" b="1" kern="1200" dirty="0">
            <a:solidFill>
              <a:schemeClr val="tx1"/>
            </a:solidFill>
            <a:latin typeface="+mn-lt"/>
            <a:ea typeface="+mn-ea"/>
            <a:cs typeface="Times New Roman" panose="02020603050405020304" pitchFamily="18" charset="0"/>
          </a:endParaRPr>
        </a:p>
      </dsp:txBody>
      <dsp:txXfrm rot="5400000">
        <a:off x="-1" y="1"/>
        <a:ext cx="2359523" cy="1122589"/>
      </dsp:txXfrm>
    </dsp:sp>
    <dsp:sp modelId="{B64AC53F-6B0C-4F95-8672-AE00E8D62A92}">
      <dsp:nvSpPr>
        <dsp:cNvPr id="0" name=""/>
        <dsp:cNvSpPr/>
      </dsp:nvSpPr>
      <dsp:spPr>
        <a:xfrm>
          <a:off x="2359523" y="0"/>
          <a:ext cx="2359523" cy="1496785"/>
        </a:xfrm>
        <a:prstGeom prst="round1Rect">
          <a:avLst/>
        </a:prstGeom>
        <a:solidFill>
          <a:schemeClr val="accent5">
            <a:lumMod val="20000"/>
            <a:lumOff val="80000"/>
          </a:schemeClr>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uk-UA" sz="1500" b="1" kern="1200" dirty="0">
              <a:solidFill>
                <a:schemeClr val="tx1"/>
              </a:solidFill>
              <a:latin typeface="+mn-lt"/>
              <a:cs typeface="Times New Roman" panose="02020603050405020304" pitchFamily="18" charset="0"/>
            </a:rPr>
            <a:t>Своєчасність</a:t>
          </a:r>
          <a:endParaRPr lang="uk-UA" sz="1500" b="1" kern="1200" dirty="0">
            <a:solidFill>
              <a:schemeClr val="tx1"/>
            </a:solidFill>
            <a:latin typeface="+mn-lt"/>
            <a:ea typeface="+mn-ea"/>
            <a:cs typeface="Times New Roman" panose="02020603050405020304" pitchFamily="18" charset="0"/>
          </a:endParaRPr>
        </a:p>
      </dsp:txBody>
      <dsp:txXfrm>
        <a:off x="2359523" y="0"/>
        <a:ext cx="2359523" cy="1122589"/>
      </dsp:txXfrm>
    </dsp:sp>
    <dsp:sp modelId="{62768F9C-8482-4C7D-9F61-7DABEB33AD3A}">
      <dsp:nvSpPr>
        <dsp:cNvPr id="0" name=""/>
        <dsp:cNvSpPr/>
      </dsp:nvSpPr>
      <dsp:spPr>
        <a:xfrm rot="10800000">
          <a:off x="0" y="1496785"/>
          <a:ext cx="2359523" cy="1496785"/>
        </a:xfrm>
        <a:prstGeom prst="round1Rect">
          <a:avLst/>
        </a:prstGeom>
        <a:solidFill>
          <a:schemeClr val="accent5">
            <a:lumMod val="20000"/>
            <a:lumOff val="80000"/>
          </a:schemeClr>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uk-UA" sz="1400" b="1" kern="1200" dirty="0">
              <a:solidFill>
                <a:schemeClr val="tx1"/>
              </a:solidFill>
              <a:latin typeface="+mn-lt"/>
              <a:cs typeface="Times New Roman" panose="02020603050405020304" pitchFamily="18" charset="0"/>
            </a:rPr>
            <a:t>Забезпечення конфіденційності у випадках, регламентованих законодавством</a:t>
          </a:r>
          <a:endParaRPr lang="uk-UA" sz="1400" b="1" kern="1200" dirty="0">
            <a:solidFill>
              <a:schemeClr val="tx1"/>
            </a:solidFill>
            <a:latin typeface="+mn-lt"/>
            <a:ea typeface="+mn-ea"/>
            <a:cs typeface="Times New Roman" panose="02020603050405020304" pitchFamily="18" charset="0"/>
          </a:endParaRPr>
        </a:p>
      </dsp:txBody>
      <dsp:txXfrm rot="10800000">
        <a:off x="0" y="1870981"/>
        <a:ext cx="2359523" cy="1122589"/>
      </dsp:txXfrm>
    </dsp:sp>
    <dsp:sp modelId="{BCBF60AB-3678-4CEC-AA0C-4E2199A34465}">
      <dsp:nvSpPr>
        <dsp:cNvPr id="0" name=""/>
        <dsp:cNvSpPr/>
      </dsp:nvSpPr>
      <dsp:spPr>
        <a:xfrm rot="5400000">
          <a:off x="2790891" y="1065416"/>
          <a:ext cx="1496785" cy="2359523"/>
        </a:xfrm>
        <a:prstGeom prst="round1Rect">
          <a:avLst/>
        </a:prstGeom>
        <a:solidFill>
          <a:schemeClr val="accent5">
            <a:lumMod val="20000"/>
            <a:lumOff val="80000"/>
          </a:schemeClr>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uk-UA" sz="1500" b="1" kern="1200" dirty="0">
              <a:solidFill>
                <a:schemeClr val="tx1"/>
              </a:solidFill>
              <a:latin typeface="+mn-lt"/>
              <a:cs typeface="Times New Roman" panose="02020603050405020304" pitchFamily="18" charset="0"/>
            </a:rPr>
            <a:t>Зрозумілість для досвідченого аудитора</a:t>
          </a:r>
          <a:endParaRPr lang="uk-UA" sz="1500" b="1" kern="1200" dirty="0">
            <a:solidFill>
              <a:schemeClr val="tx1"/>
            </a:solidFill>
            <a:latin typeface="+mn-lt"/>
            <a:ea typeface="+mn-ea"/>
            <a:cs typeface="Times New Roman" panose="02020603050405020304" pitchFamily="18" charset="0"/>
          </a:endParaRPr>
        </a:p>
      </dsp:txBody>
      <dsp:txXfrm rot="-5400000">
        <a:off x="2359522" y="1870981"/>
        <a:ext cx="2359523" cy="1122589"/>
      </dsp:txXfrm>
    </dsp:sp>
    <dsp:sp modelId="{68E35F1C-9CEE-46D5-94F6-B42DEB0A291C}">
      <dsp:nvSpPr>
        <dsp:cNvPr id="0" name=""/>
        <dsp:cNvSpPr/>
      </dsp:nvSpPr>
      <dsp:spPr>
        <a:xfrm>
          <a:off x="1484909" y="857964"/>
          <a:ext cx="1755400" cy="1102891"/>
        </a:xfrm>
        <a:prstGeom prst="round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uk-UA" sz="1500" b="1" kern="1200" dirty="0">
              <a:latin typeface="+mn-lt"/>
              <a:cs typeface="Times New Roman" panose="02020603050405020304" pitchFamily="18" charset="0"/>
            </a:rPr>
            <a:t>Вимоги до складання документації</a:t>
          </a:r>
          <a:endParaRPr lang="uk-UA" sz="1500" b="1" kern="1200" dirty="0">
            <a:latin typeface="+mn-lt"/>
            <a:ea typeface="+mn-ea"/>
            <a:cs typeface="Times New Roman" panose="02020603050405020304" pitchFamily="18" charset="0"/>
          </a:endParaRPr>
        </a:p>
      </dsp:txBody>
      <dsp:txXfrm>
        <a:off x="1538748" y="911803"/>
        <a:ext cx="1647722" cy="995213"/>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5C1E44-EB24-A44E-B26E-B970D0041FB8}">
      <dsp:nvSpPr>
        <dsp:cNvPr id="0" name=""/>
        <dsp:cNvSpPr/>
      </dsp:nvSpPr>
      <dsp:spPr>
        <a:xfrm>
          <a:off x="-5184022" y="-794392"/>
          <a:ext cx="6175947" cy="6175947"/>
        </a:xfrm>
        <a:prstGeom prst="blockArc">
          <a:avLst>
            <a:gd name="adj1" fmla="val 18900000"/>
            <a:gd name="adj2" fmla="val 2700000"/>
            <a:gd name="adj3" fmla="val 350"/>
          </a:avLst>
        </a:prstGeom>
        <a:noFill/>
        <a:ln w="12700"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sp>
    <dsp:sp modelId="{4EB475DC-0B45-CB45-A4E0-AC766E302BE6}">
      <dsp:nvSpPr>
        <dsp:cNvPr id="0" name=""/>
        <dsp:cNvSpPr/>
      </dsp:nvSpPr>
      <dsp:spPr>
        <a:xfrm>
          <a:off x="321789" y="208532"/>
          <a:ext cx="8790133" cy="416881"/>
        </a:xfrm>
        <a:prstGeom prst="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900" tIns="45720" rIns="45720" bIns="45720" numCol="1" spcCol="1270" anchor="ctr" anchorCtr="0">
          <a:noAutofit/>
        </a:bodyPr>
        <a:lstStyle/>
        <a:p>
          <a:pPr marL="0" lvl="0" indent="0" algn="l" defTabSz="800100">
            <a:lnSpc>
              <a:spcPct val="90000"/>
            </a:lnSpc>
            <a:spcBef>
              <a:spcPct val="0"/>
            </a:spcBef>
            <a:spcAft>
              <a:spcPct val="35000"/>
            </a:spcAft>
            <a:buNone/>
          </a:pPr>
          <a:r>
            <a:rPr lang="uk-UA" sz="1800" i="0" kern="1200" dirty="0">
              <a:solidFill>
                <a:schemeClr val="tx1"/>
              </a:solidFill>
            </a:rPr>
            <a:t>назва аудиту та </a:t>
          </a:r>
          <a:r>
            <a:rPr lang="uk-UA" sz="1800" kern="1200" dirty="0">
              <a:solidFill>
                <a:schemeClr val="tx1"/>
              </a:solidFill>
            </a:rPr>
            <a:t>заголовок (унікальна назва робочого документа)</a:t>
          </a:r>
          <a:r>
            <a:rPr lang="uk-UA" sz="1800" i="0" kern="1200" dirty="0">
              <a:solidFill>
                <a:schemeClr val="tx1"/>
              </a:solidFill>
            </a:rPr>
            <a:t>;</a:t>
          </a:r>
          <a:endParaRPr lang="en-US" sz="1800" i="0" kern="1200" dirty="0">
            <a:solidFill>
              <a:schemeClr val="tx1"/>
            </a:solidFill>
          </a:endParaRPr>
        </a:p>
      </dsp:txBody>
      <dsp:txXfrm>
        <a:off x="321789" y="208532"/>
        <a:ext cx="8790133" cy="416881"/>
      </dsp:txXfrm>
    </dsp:sp>
    <dsp:sp modelId="{6CF106D2-1550-5D46-9159-28E871AB32B6}">
      <dsp:nvSpPr>
        <dsp:cNvPr id="0" name=""/>
        <dsp:cNvSpPr/>
      </dsp:nvSpPr>
      <dsp:spPr>
        <a:xfrm>
          <a:off x="61238" y="156422"/>
          <a:ext cx="521101" cy="521101"/>
        </a:xfrm>
        <a:prstGeom prst="ellipse">
          <a:avLst/>
        </a:prstGeom>
        <a:solidFill>
          <a:schemeClr val="lt1">
            <a:hueOff val="0"/>
            <a:satOff val="0"/>
            <a:lumOff val="0"/>
            <a:alphaOff val="0"/>
          </a:schemeClr>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sp>
    <dsp:sp modelId="{8874EFF8-446D-3A48-9108-5D08A87ED7FD}">
      <dsp:nvSpPr>
        <dsp:cNvPr id="0" name=""/>
        <dsp:cNvSpPr/>
      </dsp:nvSpPr>
      <dsp:spPr>
        <a:xfrm>
          <a:off x="699312" y="834221"/>
          <a:ext cx="8412610" cy="416881"/>
        </a:xfrm>
        <a:prstGeom prst="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900" tIns="45720" rIns="45720" bIns="45720" numCol="1" spcCol="1270" anchor="ctr" anchorCtr="0">
          <a:noAutofit/>
        </a:bodyPr>
        <a:lstStyle/>
        <a:p>
          <a:pPr marL="0" lvl="0" indent="0" algn="l" defTabSz="800100">
            <a:lnSpc>
              <a:spcPct val="90000"/>
            </a:lnSpc>
            <a:spcBef>
              <a:spcPct val="0"/>
            </a:spcBef>
            <a:spcAft>
              <a:spcPct val="35000"/>
            </a:spcAft>
            <a:buNone/>
          </a:pPr>
          <a:r>
            <a:rPr lang="uk-UA" sz="1800" kern="1200" dirty="0">
              <a:solidFill>
                <a:schemeClr val="tx1"/>
              </a:solidFill>
            </a:rPr>
            <a:t>прізвище, ім’я аудитора, що підготував документ;</a:t>
          </a:r>
          <a:endParaRPr lang="en-US" sz="1800" i="0" kern="1200" dirty="0">
            <a:solidFill>
              <a:schemeClr val="tx1"/>
            </a:solidFill>
          </a:endParaRPr>
        </a:p>
      </dsp:txBody>
      <dsp:txXfrm>
        <a:off x="699312" y="834221"/>
        <a:ext cx="8412610" cy="416881"/>
      </dsp:txXfrm>
    </dsp:sp>
    <dsp:sp modelId="{DBEAA1DB-3221-7B42-B7F2-F015FC5CEEBB}">
      <dsp:nvSpPr>
        <dsp:cNvPr id="0" name=""/>
        <dsp:cNvSpPr/>
      </dsp:nvSpPr>
      <dsp:spPr>
        <a:xfrm>
          <a:off x="438762" y="782111"/>
          <a:ext cx="521101" cy="521101"/>
        </a:xfrm>
        <a:prstGeom prst="ellipse">
          <a:avLst/>
        </a:prstGeom>
        <a:solidFill>
          <a:schemeClr val="lt1">
            <a:hueOff val="0"/>
            <a:satOff val="0"/>
            <a:lumOff val="0"/>
            <a:alphaOff val="0"/>
          </a:schemeClr>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sp>
    <dsp:sp modelId="{210B3892-873F-7C40-A0C7-AE5A90154780}">
      <dsp:nvSpPr>
        <dsp:cNvPr id="0" name=""/>
        <dsp:cNvSpPr/>
      </dsp:nvSpPr>
      <dsp:spPr>
        <a:xfrm>
          <a:off x="906194" y="1459451"/>
          <a:ext cx="8205729" cy="416881"/>
        </a:xfrm>
        <a:prstGeom prst="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900" tIns="45720" rIns="45720" bIns="45720" numCol="1" spcCol="1270" anchor="ctr" anchorCtr="0">
          <a:noAutofit/>
        </a:bodyPr>
        <a:lstStyle/>
        <a:p>
          <a:pPr marL="0" lvl="0" indent="0" algn="l" defTabSz="800100">
            <a:lnSpc>
              <a:spcPct val="90000"/>
            </a:lnSpc>
            <a:spcBef>
              <a:spcPct val="0"/>
            </a:spcBef>
            <a:spcAft>
              <a:spcPct val="35000"/>
            </a:spcAft>
            <a:buNone/>
          </a:pPr>
          <a:r>
            <a:rPr lang="uk-UA" sz="1800" kern="1200" dirty="0">
              <a:solidFill>
                <a:schemeClr val="tx1"/>
              </a:solidFill>
            </a:rPr>
            <a:t>дата початку, завершення складання документу;</a:t>
          </a:r>
          <a:endParaRPr lang="en-US" sz="1800" i="1" kern="1200" dirty="0">
            <a:solidFill>
              <a:schemeClr val="tx1"/>
            </a:solidFill>
          </a:endParaRPr>
        </a:p>
      </dsp:txBody>
      <dsp:txXfrm>
        <a:off x="906194" y="1459451"/>
        <a:ext cx="8205729" cy="416881"/>
      </dsp:txXfrm>
    </dsp:sp>
    <dsp:sp modelId="{9360B0D7-194D-4C43-88DA-42FDF51437D9}">
      <dsp:nvSpPr>
        <dsp:cNvPr id="0" name=""/>
        <dsp:cNvSpPr/>
      </dsp:nvSpPr>
      <dsp:spPr>
        <a:xfrm>
          <a:off x="645643" y="1407341"/>
          <a:ext cx="521101" cy="521101"/>
        </a:xfrm>
        <a:prstGeom prst="ellipse">
          <a:avLst/>
        </a:prstGeom>
        <a:solidFill>
          <a:schemeClr val="lt1">
            <a:hueOff val="0"/>
            <a:satOff val="0"/>
            <a:lumOff val="0"/>
            <a:alphaOff val="0"/>
          </a:schemeClr>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sp>
    <dsp:sp modelId="{0F2AEF5D-54AC-B647-ABB1-E966B6A56BF9}">
      <dsp:nvSpPr>
        <dsp:cNvPr id="0" name=""/>
        <dsp:cNvSpPr/>
      </dsp:nvSpPr>
      <dsp:spPr>
        <a:xfrm>
          <a:off x="972249" y="2085140"/>
          <a:ext cx="8139674" cy="416881"/>
        </a:xfrm>
        <a:prstGeom prst="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900" tIns="45720" rIns="45720" bIns="45720" numCol="1" spcCol="1270" anchor="ctr" anchorCtr="0">
          <a:noAutofit/>
        </a:bodyPr>
        <a:lstStyle/>
        <a:p>
          <a:pPr marL="0" lvl="0" indent="0" algn="l" defTabSz="800100">
            <a:lnSpc>
              <a:spcPct val="90000"/>
            </a:lnSpc>
            <a:spcBef>
              <a:spcPct val="0"/>
            </a:spcBef>
            <a:spcAft>
              <a:spcPct val="35000"/>
            </a:spcAft>
            <a:buNone/>
          </a:pPr>
          <a:r>
            <a:rPr lang="uk-UA" sz="1800" kern="1200" dirty="0">
              <a:solidFill>
                <a:schemeClr val="tx1"/>
              </a:solidFill>
            </a:rPr>
            <a:t>номер сторінки та посилання на план аудиту;</a:t>
          </a:r>
          <a:endParaRPr lang="en-US" sz="1800" i="1" kern="1200" dirty="0">
            <a:solidFill>
              <a:schemeClr val="tx1"/>
            </a:solidFill>
          </a:endParaRPr>
        </a:p>
      </dsp:txBody>
      <dsp:txXfrm>
        <a:off x="972249" y="2085140"/>
        <a:ext cx="8139674" cy="416881"/>
      </dsp:txXfrm>
    </dsp:sp>
    <dsp:sp modelId="{E195A410-6435-4C40-89B5-66E8670105DD}">
      <dsp:nvSpPr>
        <dsp:cNvPr id="0" name=""/>
        <dsp:cNvSpPr/>
      </dsp:nvSpPr>
      <dsp:spPr>
        <a:xfrm>
          <a:off x="711698" y="2033030"/>
          <a:ext cx="521101" cy="521101"/>
        </a:xfrm>
        <a:prstGeom prst="ellipse">
          <a:avLst/>
        </a:prstGeom>
        <a:solidFill>
          <a:schemeClr val="lt1">
            <a:hueOff val="0"/>
            <a:satOff val="0"/>
            <a:lumOff val="0"/>
            <a:alphaOff val="0"/>
          </a:schemeClr>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sp>
    <dsp:sp modelId="{393BE1E5-32BF-8740-873C-C10AFC666413}">
      <dsp:nvSpPr>
        <dsp:cNvPr id="0" name=""/>
        <dsp:cNvSpPr/>
      </dsp:nvSpPr>
      <dsp:spPr>
        <a:xfrm>
          <a:off x="906194" y="2710829"/>
          <a:ext cx="8205729" cy="416881"/>
        </a:xfrm>
        <a:prstGeom prst="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900" tIns="45720" rIns="45720" bIns="45720" numCol="1" spcCol="1270" anchor="ctr" anchorCtr="0">
          <a:noAutofit/>
        </a:bodyPr>
        <a:lstStyle/>
        <a:p>
          <a:pPr marL="0" lvl="0" indent="0" algn="l" defTabSz="800100">
            <a:lnSpc>
              <a:spcPct val="90000"/>
            </a:lnSpc>
            <a:spcBef>
              <a:spcPct val="0"/>
            </a:spcBef>
            <a:spcAft>
              <a:spcPct val="35000"/>
            </a:spcAft>
            <a:buNone/>
          </a:pPr>
          <a:r>
            <a:rPr lang="uk-UA" sz="1800" i="0" kern="1200" dirty="0">
              <a:solidFill>
                <a:schemeClr val="tx1"/>
              </a:solidFill>
            </a:rPr>
            <a:t>джерело інформації;</a:t>
          </a:r>
          <a:endParaRPr lang="en-US" sz="1800" i="1" kern="1200" dirty="0">
            <a:solidFill>
              <a:schemeClr val="tx1"/>
            </a:solidFill>
          </a:endParaRPr>
        </a:p>
      </dsp:txBody>
      <dsp:txXfrm>
        <a:off x="906194" y="2710829"/>
        <a:ext cx="8205729" cy="416881"/>
      </dsp:txXfrm>
    </dsp:sp>
    <dsp:sp modelId="{EDCE162A-1055-4D40-B483-27C3EE3F8007}">
      <dsp:nvSpPr>
        <dsp:cNvPr id="0" name=""/>
        <dsp:cNvSpPr/>
      </dsp:nvSpPr>
      <dsp:spPr>
        <a:xfrm>
          <a:off x="645643" y="2658719"/>
          <a:ext cx="521101" cy="521101"/>
        </a:xfrm>
        <a:prstGeom prst="ellipse">
          <a:avLst/>
        </a:prstGeom>
        <a:solidFill>
          <a:schemeClr val="lt1">
            <a:hueOff val="0"/>
            <a:satOff val="0"/>
            <a:lumOff val="0"/>
            <a:alphaOff val="0"/>
          </a:schemeClr>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sp>
    <dsp:sp modelId="{2172A697-9BFF-FD47-8586-6940C5BBA372}">
      <dsp:nvSpPr>
        <dsp:cNvPr id="0" name=""/>
        <dsp:cNvSpPr/>
      </dsp:nvSpPr>
      <dsp:spPr>
        <a:xfrm>
          <a:off x="699312" y="3336060"/>
          <a:ext cx="8412610" cy="416881"/>
        </a:xfrm>
        <a:prstGeom prst="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900" tIns="48260" rIns="48260" bIns="48260" numCol="1" spcCol="1270" anchor="ctr" anchorCtr="0">
          <a:noAutofit/>
        </a:bodyPr>
        <a:lstStyle/>
        <a:p>
          <a:pPr marL="0" lvl="0" indent="0" algn="l" defTabSz="844550">
            <a:lnSpc>
              <a:spcPct val="90000"/>
            </a:lnSpc>
            <a:spcBef>
              <a:spcPct val="0"/>
            </a:spcBef>
            <a:spcAft>
              <a:spcPct val="35000"/>
            </a:spcAft>
            <a:buNone/>
          </a:pPr>
          <a:r>
            <a:rPr lang="uk-UA" sz="1900" kern="1200" dirty="0">
              <a:solidFill>
                <a:schemeClr val="tx1"/>
              </a:solidFill>
            </a:rPr>
            <a:t>мета (на яке питання наведено відповідь у цьому робочому документі?);</a:t>
          </a:r>
          <a:endParaRPr lang="en-US" sz="1900" i="0" kern="1200" dirty="0">
            <a:solidFill>
              <a:schemeClr val="tx1"/>
            </a:solidFill>
          </a:endParaRPr>
        </a:p>
      </dsp:txBody>
      <dsp:txXfrm>
        <a:off x="699312" y="3336060"/>
        <a:ext cx="8412610" cy="416881"/>
      </dsp:txXfrm>
    </dsp:sp>
    <dsp:sp modelId="{DA2B1B77-04A5-9C41-8A0E-26F9D7FADBA0}">
      <dsp:nvSpPr>
        <dsp:cNvPr id="0" name=""/>
        <dsp:cNvSpPr/>
      </dsp:nvSpPr>
      <dsp:spPr>
        <a:xfrm>
          <a:off x="438762" y="3283949"/>
          <a:ext cx="521101" cy="521101"/>
        </a:xfrm>
        <a:prstGeom prst="ellipse">
          <a:avLst/>
        </a:prstGeom>
        <a:solidFill>
          <a:schemeClr val="lt1">
            <a:hueOff val="0"/>
            <a:satOff val="0"/>
            <a:lumOff val="0"/>
            <a:alphaOff val="0"/>
          </a:schemeClr>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sp>
    <dsp:sp modelId="{239CC0B9-0B94-B141-9083-4A476456D049}">
      <dsp:nvSpPr>
        <dsp:cNvPr id="0" name=""/>
        <dsp:cNvSpPr/>
      </dsp:nvSpPr>
      <dsp:spPr>
        <a:xfrm>
          <a:off x="321789" y="3961749"/>
          <a:ext cx="8790133" cy="416881"/>
        </a:xfrm>
        <a:prstGeom prst="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900" tIns="45720" rIns="45720" bIns="45720" numCol="1" spcCol="1270" anchor="ctr" anchorCtr="0">
          <a:noAutofit/>
        </a:bodyPr>
        <a:lstStyle/>
        <a:p>
          <a:pPr marL="0" lvl="0" indent="0" algn="l" defTabSz="800100">
            <a:lnSpc>
              <a:spcPct val="90000"/>
            </a:lnSpc>
            <a:spcBef>
              <a:spcPct val="0"/>
            </a:spcBef>
            <a:spcAft>
              <a:spcPct val="35000"/>
            </a:spcAft>
            <a:buNone/>
          </a:pPr>
          <a:r>
            <a:rPr lang="uk-UA" sz="1800" i="0" kern="1200" dirty="0">
              <a:solidFill>
                <a:schemeClr val="tx1"/>
              </a:solidFill>
            </a:rPr>
            <a:t>результати та висновки.</a:t>
          </a:r>
          <a:endParaRPr lang="en-US" sz="1800" i="0" kern="1200" dirty="0">
            <a:solidFill>
              <a:schemeClr val="tx1"/>
            </a:solidFill>
          </a:endParaRPr>
        </a:p>
      </dsp:txBody>
      <dsp:txXfrm>
        <a:off x="321789" y="3961749"/>
        <a:ext cx="8790133" cy="416881"/>
      </dsp:txXfrm>
    </dsp:sp>
    <dsp:sp modelId="{50DC39C8-EEED-0D41-A0B8-40B496FCDDBD}">
      <dsp:nvSpPr>
        <dsp:cNvPr id="0" name=""/>
        <dsp:cNvSpPr/>
      </dsp:nvSpPr>
      <dsp:spPr>
        <a:xfrm>
          <a:off x="61238" y="3909639"/>
          <a:ext cx="521101" cy="521101"/>
        </a:xfrm>
        <a:prstGeom prst="ellipse">
          <a:avLst/>
        </a:prstGeom>
        <a:solidFill>
          <a:schemeClr val="lt1">
            <a:hueOff val="0"/>
            <a:satOff val="0"/>
            <a:lumOff val="0"/>
            <a:alphaOff val="0"/>
          </a:schemeClr>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6902EB-3CB3-42D4-8455-04497A2B4B3C}">
      <dsp:nvSpPr>
        <dsp:cNvPr id="0" name=""/>
        <dsp:cNvSpPr/>
      </dsp:nvSpPr>
      <dsp:spPr>
        <a:xfrm>
          <a:off x="1640641" y="291008"/>
          <a:ext cx="2624790" cy="13123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uk-UA" sz="1200" b="1" kern="1200" dirty="0"/>
            <a:t>Рахункова палата має затверджені політики щодо зберігання внутрішньої документації. </a:t>
          </a:r>
          <a:endParaRPr lang="en-US" sz="1200" kern="1200" dirty="0"/>
        </a:p>
      </dsp:txBody>
      <dsp:txXfrm>
        <a:off x="1679080" y="329447"/>
        <a:ext cx="2547912" cy="1235517"/>
      </dsp:txXfrm>
    </dsp:sp>
    <dsp:sp modelId="{3496B61B-E640-4FFC-B7A9-7D962A0964A6}">
      <dsp:nvSpPr>
        <dsp:cNvPr id="0" name=""/>
        <dsp:cNvSpPr/>
      </dsp:nvSpPr>
      <dsp:spPr>
        <a:xfrm>
          <a:off x="1640641" y="1782366"/>
          <a:ext cx="2624790" cy="13123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uk-UA" sz="1200" kern="1200" dirty="0"/>
            <a:t>Політика зберігання документації забезпечує її доступність для використання протягом певного періоду після здійснення аудиту. Ці правила та процедури зазвичай описують:</a:t>
          </a:r>
          <a:endParaRPr lang="en-US" sz="1200" kern="1200" dirty="0"/>
        </a:p>
      </dsp:txBody>
      <dsp:txXfrm>
        <a:off x="1679080" y="1820805"/>
        <a:ext cx="2547912" cy="1235517"/>
      </dsp:txXfrm>
    </dsp:sp>
    <dsp:sp modelId="{4C7B3A2F-4477-4B0D-A789-2FAFAD4AA7F7}">
      <dsp:nvSpPr>
        <dsp:cNvPr id="0" name=""/>
        <dsp:cNvSpPr/>
      </dsp:nvSpPr>
      <dsp:spPr>
        <a:xfrm rot="17803726">
          <a:off x="3681597" y="1468858"/>
          <a:ext cx="2122139" cy="44033"/>
        </a:xfrm>
        <a:custGeom>
          <a:avLst/>
          <a:gdLst/>
          <a:ahLst/>
          <a:cxnLst/>
          <a:rect l="0" t="0" r="0" b="0"/>
          <a:pathLst>
            <a:path>
              <a:moveTo>
                <a:pt x="0" y="22016"/>
              </a:moveTo>
              <a:lnTo>
                <a:pt x="2122139" y="220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4689613" y="1437821"/>
        <a:ext cx="106106" cy="106106"/>
      </dsp:txXfrm>
    </dsp:sp>
    <dsp:sp modelId="{530A95E9-D528-468D-9FED-0722A3987607}">
      <dsp:nvSpPr>
        <dsp:cNvPr id="0" name=""/>
        <dsp:cNvSpPr/>
      </dsp:nvSpPr>
      <dsp:spPr>
        <a:xfrm>
          <a:off x="5219901" y="873"/>
          <a:ext cx="2169246" cy="1084623"/>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uk-UA" sz="1200" kern="1200"/>
            <a:t>визначення видів документів, які підлягають зберіганню;</a:t>
          </a:r>
          <a:endParaRPr lang="en-US" sz="1200" kern="1200"/>
        </a:p>
      </dsp:txBody>
      <dsp:txXfrm>
        <a:off x="5251669" y="32641"/>
        <a:ext cx="2105710" cy="1021087"/>
      </dsp:txXfrm>
    </dsp:sp>
    <dsp:sp modelId="{B0B68038-D59B-4392-A99F-DB5A89A2C7D5}">
      <dsp:nvSpPr>
        <dsp:cNvPr id="0" name=""/>
        <dsp:cNvSpPr/>
      </dsp:nvSpPr>
      <dsp:spPr>
        <a:xfrm rot="19589891">
          <a:off x="4170352" y="2100651"/>
          <a:ext cx="1144628" cy="44033"/>
        </a:xfrm>
        <a:custGeom>
          <a:avLst/>
          <a:gdLst/>
          <a:ahLst/>
          <a:cxnLst/>
          <a:rect l="0" t="0" r="0" b="0"/>
          <a:pathLst>
            <a:path>
              <a:moveTo>
                <a:pt x="0" y="22016"/>
              </a:moveTo>
              <a:lnTo>
                <a:pt x="1144628" y="220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14050" y="2094052"/>
        <a:ext cx="57231" cy="57231"/>
      </dsp:txXfrm>
    </dsp:sp>
    <dsp:sp modelId="{FB6B81BB-6EDC-437E-AFD5-980958BFBFCD}">
      <dsp:nvSpPr>
        <dsp:cNvPr id="0" name=""/>
        <dsp:cNvSpPr/>
      </dsp:nvSpPr>
      <dsp:spPr>
        <a:xfrm>
          <a:off x="5219901" y="1264459"/>
          <a:ext cx="2169246" cy="1084623"/>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uk-UA" sz="1200" kern="1200"/>
            <a:t>форма, в якій документи будуть зберігатися (архівуватися);</a:t>
          </a:r>
          <a:endParaRPr lang="en-US" sz="1200" kern="1200"/>
        </a:p>
      </dsp:txBody>
      <dsp:txXfrm>
        <a:off x="5251669" y="1296227"/>
        <a:ext cx="2105710" cy="1021087"/>
      </dsp:txXfrm>
    </dsp:sp>
    <dsp:sp modelId="{E2F86D5C-7BC2-4DCE-936B-6336DE594D38}">
      <dsp:nvSpPr>
        <dsp:cNvPr id="0" name=""/>
        <dsp:cNvSpPr/>
      </dsp:nvSpPr>
      <dsp:spPr>
        <a:xfrm rot="2010109">
          <a:off x="4170352" y="2732444"/>
          <a:ext cx="1144628" cy="44033"/>
        </a:xfrm>
        <a:custGeom>
          <a:avLst/>
          <a:gdLst/>
          <a:ahLst/>
          <a:cxnLst/>
          <a:rect l="0" t="0" r="0" b="0"/>
          <a:pathLst>
            <a:path>
              <a:moveTo>
                <a:pt x="0" y="22016"/>
              </a:moveTo>
              <a:lnTo>
                <a:pt x="1144628" y="220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14050" y="2725845"/>
        <a:ext cx="57231" cy="57231"/>
      </dsp:txXfrm>
    </dsp:sp>
    <dsp:sp modelId="{ECCDDACD-6F72-4DAD-8AD0-92F645A76661}">
      <dsp:nvSpPr>
        <dsp:cNvPr id="0" name=""/>
        <dsp:cNvSpPr/>
      </dsp:nvSpPr>
      <dsp:spPr>
        <a:xfrm>
          <a:off x="5219901" y="2528046"/>
          <a:ext cx="2169246" cy="1084623"/>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uk-UA" sz="1200" kern="1200" dirty="0"/>
            <a:t>період, протягом якого документи зберігатимуться;</a:t>
          </a:r>
          <a:endParaRPr lang="en-US" sz="1200" kern="1200" dirty="0"/>
        </a:p>
      </dsp:txBody>
      <dsp:txXfrm>
        <a:off x="5251669" y="2559814"/>
        <a:ext cx="2105710" cy="1021087"/>
      </dsp:txXfrm>
    </dsp:sp>
    <dsp:sp modelId="{1A37A1B6-AF67-4512-ACF6-C4F31849C17B}">
      <dsp:nvSpPr>
        <dsp:cNvPr id="0" name=""/>
        <dsp:cNvSpPr/>
      </dsp:nvSpPr>
      <dsp:spPr>
        <a:xfrm rot="3796274">
          <a:off x="3681597" y="3364237"/>
          <a:ext cx="2122139" cy="44033"/>
        </a:xfrm>
        <a:custGeom>
          <a:avLst/>
          <a:gdLst/>
          <a:ahLst/>
          <a:cxnLst/>
          <a:rect l="0" t="0" r="0" b="0"/>
          <a:pathLst>
            <a:path>
              <a:moveTo>
                <a:pt x="0" y="22016"/>
              </a:moveTo>
              <a:lnTo>
                <a:pt x="2122139" y="220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4689613" y="3333200"/>
        <a:ext cx="106106" cy="106106"/>
      </dsp:txXfrm>
    </dsp:sp>
    <dsp:sp modelId="{7788F16A-64C5-4B99-A897-85964BBC2181}">
      <dsp:nvSpPr>
        <dsp:cNvPr id="0" name=""/>
        <dsp:cNvSpPr/>
      </dsp:nvSpPr>
      <dsp:spPr>
        <a:xfrm>
          <a:off x="5219901" y="3791632"/>
          <a:ext cx="2169246" cy="1084623"/>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uk-UA" sz="1200" kern="1200"/>
            <a:t>порядок отримання доступу до документів. </a:t>
          </a:r>
          <a:endParaRPr lang="en-US" sz="1200" kern="1200"/>
        </a:p>
      </dsp:txBody>
      <dsp:txXfrm>
        <a:off x="5251669" y="3823400"/>
        <a:ext cx="2105710" cy="1021087"/>
      </dsp:txXfrm>
    </dsp:sp>
    <dsp:sp modelId="{07AC758B-D67B-4958-AC4B-EC1E746DFF5E}">
      <dsp:nvSpPr>
        <dsp:cNvPr id="0" name=""/>
        <dsp:cNvSpPr/>
      </dsp:nvSpPr>
      <dsp:spPr>
        <a:xfrm>
          <a:off x="1640641" y="3273725"/>
          <a:ext cx="2624790" cy="13123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uk-UA" sz="1200" kern="1200" dirty="0"/>
            <a:t>Для зберігання документів рекомендується використовувати Інформаційну систему.</a:t>
          </a:r>
          <a:endParaRPr lang="en-US" sz="1200" kern="1200" dirty="0"/>
        </a:p>
      </dsp:txBody>
      <dsp:txXfrm>
        <a:off x="1679080" y="3312164"/>
        <a:ext cx="2547912" cy="12355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086380-04A6-4B03-B972-C63250B08DDF}">
      <dsp:nvSpPr>
        <dsp:cNvPr id="0" name=""/>
        <dsp:cNvSpPr/>
      </dsp:nvSpPr>
      <dsp:spPr>
        <a:xfrm>
          <a:off x="0" y="32571"/>
          <a:ext cx="11288484" cy="5405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uk-UA" sz="1400" kern="1200" dirty="0"/>
            <a:t>Результати аудиту діяльності базуються на аналізі наступних складових: </a:t>
          </a:r>
          <a:r>
            <a:rPr lang="uk-UA" sz="1400" b="1" kern="1200" dirty="0"/>
            <a:t>критерії аудиту</a:t>
          </a:r>
          <a:r>
            <a:rPr lang="uk-UA" sz="1400" kern="1200" dirty="0"/>
            <a:t>, </a:t>
          </a:r>
          <a:r>
            <a:rPr lang="uk-UA" sz="1400" b="1" kern="1200" dirty="0"/>
            <a:t>фактична ситуація</a:t>
          </a:r>
          <a:r>
            <a:rPr lang="uk-UA" sz="1400" kern="1200" dirty="0"/>
            <a:t>, </a:t>
          </a:r>
          <a:r>
            <a:rPr lang="uk-UA" sz="1400" b="1" kern="1200" dirty="0"/>
            <a:t>причини відхилень </a:t>
          </a:r>
          <a:r>
            <a:rPr lang="uk-UA" sz="1400" kern="1200" dirty="0"/>
            <a:t>та </a:t>
          </a:r>
          <a:r>
            <a:rPr lang="uk-UA" sz="1400" b="1" kern="1200" dirty="0"/>
            <a:t>наслідки</a:t>
          </a:r>
          <a:r>
            <a:rPr lang="uk-UA" sz="1400" kern="1200" dirty="0"/>
            <a:t>. </a:t>
          </a:r>
          <a:endParaRPr lang="en-US" sz="1400" kern="1200" dirty="0"/>
        </a:p>
      </dsp:txBody>
      <dsp:txXfrm>
        <a:off x="26387" y="58958"/>
        <a:ext cx="11235710" cy="487766"/>
      </dsp:txXfrm>
    </dsp:sp>
    <dsp:sp modelId="{C5E5AC99-03CB-4DD3-997B-60ECB790C409}">
      <dsp:nvSpPr>
        <dsp:cNvPr id="0" name=""/>
        <dsp:cNvSpPr/>
      </dsp:nvSpPr>
      <dsp:spPr>
        <a:xfrm>
          <a:off x="0" y="613430"/>
          <a:ext cx="11288484" cy="5405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uk-UA" sz="1400" kern="1200" dirty="0"/>
            <a:t>Аудитори повинні також аналізувати взаємозв’язки між цими елементами. </a:t>
          </a:r>
          <a:endParaRPr lang="en-US" sz="1400" kern="1200" dirty="0"/>
        </a:p>
      </dsp:txBody>
      <dsp:txXfrm>
        <a:off x="26387" y="639817"/>
        <a:ext cx="11235710" cy="4877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D351A-3B67-4C86-8275-45B61F3AEB95}">
      <dsp:nvSpPr>
        <dsp:cNvPr id="0" name=""/>
        <dsp:cNvSpPr/>
      </dsp:nvSpPr>
      <dsp:spPr>
        <a:xfrm>
          <a:off x="0" y="22860"/>
          <a:ext cx="11164147" cy="11583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uk-UA" sz="2200" b="1" kern="1200"/>
            <a:t>Основою для визначення результатів аудиту є визначені на етапі планування критерії аудиту та отримана доказова база. </a:t>
          </a:r>
          <a:r>
            <a:rPr lang="uk-UA" sz="2200" kern="1200"/>
            <a:t>Щоб отримати результати аудиту, аудиторам необхідно: </a:t>
          </a:r>
          <a:endParaRPr lang="en-US" sz="2200" kern="1200"/>
        </a:p>
      </dsp:txBody>
      <dsp:txXfrm>
        <a:off x="56544" y="79404"/>
        <a:ext cx="11051059" cy="1045212"/>
      </dsp:txXfrm>
    </dsp:sp>
    <dsp:sp modelId="{61A7ED0F-629A-4F52-8CE7-B4833D717ABA}">
      <dsp:nvSpPr>
        <dsp:cNvPr id="0" name=""/>
        <dsp:cNvSpPr/>
      </dsp:nvSpPr>
      <dsp:spPr>
        <a:xfrm>
          <a:off x="0" y="1181160"/>
          <a:ext cx="11164147" cy="842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4462"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uk-UA" sz="1700" kern="1200"/>
            <a:t>переглянути доказову базу, зібрану під час аудиту; </a:t>
          </a:r>
          <a:endParaRPr lang="en-US" sz="1700" kern="1200"/>
        </a:p>
        <a:p>
          <a:pPr marL="171450" lvl="1" indent="-171450" algn="l" defTabSz="755650">
            <a:lnSpc>
              <a:spcPct val="90000"/>
            </a:lnSpc>
            <a:spcBef>
              <a:spcPct val="0"/>
            </a:spcBef>
            <a:spcAft>
              <a:spcPct val="20000"/>
            </a:spcAft>
            <a:buChar char="•"/>
          </a:pPr>
          <a:r>
            <a:rPr lang="uk-UA" sz="1700" kern="1200"/>
            <a:t>визначити її пріоритетність, особливо, виходячи із запитань аудиту; </a:t>
          </a:r>
          <a:endParaRPr lang="en-US" sz="1700" kern="1200"/>
        </a:p>
        <a:p>
          <a:pPr marL="171450" lvl="1" indent="-171450" algn="l" defTabSz="755650">
            <a:lnSpc>
              <a:spcPct val="90000"/>
            </a:lnSpc>
            <a:spcBef>
              <a:spcPct val="0"/>
            </a:spcBef>
            <a:spcAft>
              <a:spcPct val="20000"/>
            </a:spcAft>
            <a:buChar char="•"/>
          </a:pPr>
          <a:r>
            <a:rPr lang="uk-UA" sz="1700" kern="1200"/>
            <a:t>проаналізувати як отримані докази пов’язані один із одним.</a:t>
          </a:r>
          <a:endParaRPr lang="en-US" sz="1700" kern="1200"/>
        </a:p>
      </dsp:txBody>
      <dsp:txXfrm>
        <a:off x="0" y="1181160"/>
        <a:ext cx="11164147" cy="8424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3B738-6D93-408D-9153-9245259C0B66}">
      <dsp:nvSpPr>
        <dsp:cNvPr id="0" name=""/>
        <dsp:cNvSpPr/>
      </dsp:nvSpPr>
      <dsp:spPr>
        <a:xfrm>
          <a:off x="0" y="37180"/>
          <a:ext cx="11315789" cy="6464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uk-UA" sz="1700" b="1" u="sng" kern="1200"/>
            <a:t>Приклад: Структурування доказової бази</a:t>
          </a:r>
          <a:endParaRPr lang="en-US" sz="1700" kern="1200"/>
        </a:p>
      </dsp:txBody>
      <dsp:txXfrm>
        <a:off x="31556" y="68736"/>
        <a:ext cx="11252677" cy="583313"/>
      </dsp:txXfrm>
    </dsp:sp>
    <dsp:sp modelId="{0E998016-2DB0-4D22-BD74-95BD2B563B69}">
      <dsp:nvSpPr>
        <dsp:cNvPr id="0" name=""/>
        <dsp:cNvSpPr/>
      </dsp:nvSpPr>
      <dsp:spPr>
        <a:xfrm>
          <a:off x="0" y="732565"/>
          <a:ext cx="11315789" cy="6464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uk-UA" sz="1700" b="1" i="1" kern="1200"/>
            <a:t>Питання аудиту: </a:t>
          </a:r>
          <a:r>
            <a:rPr lang="uk-UA" sz="1700" kern="1200"/>
            <a:t>Чи відповідають оновлені терапевтичні схеми, прийняті державною системою охорони здоров’я для лікування онкології, баченню експертів?</a:t>
          </a:r>
          <a:endParaRPr lang="en-US" sz="1700" kern="1200"/>
        </a:p>
      </dsp:txBody>
      <dsp:txXfrm>
        <a:off x="31556" y="764121"/>
        <a:ext cx="11252677" cy="583313"/>
      </dsp:txXfrm>
    </dsp:sp>
    <dsp:sp modelId="{E1F6C9F2-71D4-4DFE-BF81-A3E3FDD0C459}">
      <dsp:nvSpPr>
        <dsp:cNvPr id="0" name=""/>
        <dsp:cNvSpPr/>
      </dsp:nvSpPr>
      <dsp:spPr>
        <a:xfrm>
          <a:off x="0" y="1427950"/>
          <a:ext cx="11315789" cy="6464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uk-UA" sz="1700" b="1" i="1" kern="1200"/>
            <a:t>Критерії аудиту, які були визначені із залученням експертної думки:</a:t>
          </a:r>
          <a:endParaRPr lang="en-US" sz="1700" kern="1200"/>
        </a:p>
      </dsp:txBody>
      <dsp:txXfrm>
        <a:off x="31556" y="1459506"/>
        <a:ext cx="11252677" cy="583313"/>
      </dsp:txXfrm>
    </dsp:sp>
    <dsp:sp modelId="{32BB9BE6-4CB6-4FA9-BF95-6157F9A5C627}">
      <dsp:nvSpPr>
        <dsp:cNvPr id="0" name=""/>
        <dsp:cNvSpPr/>
      </dsp:nvSpPr>
      <dsp:spPr>
        <a:xfrm>
          <a:off x="0" y="2074375"/>
          <a:ext cx="11315789" cy="774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276"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uk-UA" sz="1300" kern="1200"/>
            <a:t>У 1000 виявлених випадків онкології, ймовірно, від 500 до 600 знадобиться хірургічне втручання, 700 потребують хіміотерапії, а 600 – променевої терапії, проведеної у визначені терміни (до 1 місяця часу).</a:t>
          </a:r>
          <a:endParaRPr lang="en-US" sz="1300" kern="1200"/>
        </a:p>
        <a:p>
          <a:pPr marL="114300" lvl="1" indent="-114300" algn="l" defTabSz="577850">
            <a:lnSpc>
              <a:spcPct val="90000"/>
            </a:lnSpc>
            <a:spcBef>
              <a:spcPct val="0"/>
            </a:spcBef>
            <a:spcAft>
              <a:spcPct val="20000"/>
            </a:spcAft>
            <a:buChar char="•"/>
          </a:pPr>
          <a:r>
            <a:rPr lang="uk-UA" sz="1300" kern="1200"/>
            <a:t>У Великобританії більше 99% пацієнтів отримують лікування протягом місяця після встановлення діагнозу. Аудит, проведений у 2007 році, показав, що 92% лікування досягли цієї мети. У Канаді 88% пацієнтів починають променеву терапію до 28 днів.</a:t>
          </a:r>
          <a:endParaRPr lang="en-US" sz="1300" kern="1200"/>
        </a:p>
      </dsp:txBody>
      <dsp:txXfrm>
        <a:off x="0" y="2074375"/>
        <a:ext cx="11315789" cy="774180"/>
      </dsp:txXfrm>
    </dsp:sp>
    <dsp:sp modelId="{335060DB-0FCD-4F2C-B07D-654762BF83DC}">
      <dsp:nvSpPr>
        <dsp:cNvPr id="0" name=""/>
        <dsp:cNvSpPr/>
      </dsp:nvSpPr>
      <dsp:spPr>
        <a:xfrm>
          <a:off x="0" y="2848555"/>
          <a:ext cx="11315789" cy="6464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uk-UA" sz="1700" b="1" i="1" kern="1200"/>
            <a:t>Отримана доказова база:</a:t>
          </a:r>
          <a:endParaRPr lang="en-US" sz="1700" kern="1200"/>
        </a:p>
      </dsp:txBody>
      <dsp:txXfrm>
        <a:off x="31556" y="2880111"/>
        <a:ext cx="11252677" cy="583313"/>
      </dsp:txXfrm>
    </dsp:sp>
    <dsp:sp modelId="{B2A285F3-0816-45FA-972C-A3B0514CA808}">
      <dsp:nvSpPr>
        <dsp:cNvPr id="0" name=""/>
        <dsp:cNvSpPr/>
      </dsp:nvSpPr>
      <dsp:spPr>
        <a:xfrm>
          <a:off x="0" y="3494980"/>
          <a:ext cx="11315789" cy="1548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276"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uk-UA" sz="1300" kern="1200"/>
            <a:t>Через дефіцит комплектуючих, вітчизняний випуск обладнання покриває лише 66% потреб.</a:t>
          </a:r>
          <a:endParaRPr lang="en-US" sz="1300" kern="1200"/>
        </a:p>
        <a:p>
          <a:pPr marL="114300" lvl="1" indent="-114300" algn="l" defTabSz="577850">
            <a:lnSpc>
              <a:spcPct val="90000"/>
            </a:lnSpc>
            <a:spcBef>
              <a:spcPct val="0"/>
            </a:spcBef>
            <a:spcAft>
              <a:spcPct val="20000"/>
            </a:spcAft>
            <a:buChar char="•"/>
          </a:pPr>
          <a:r>
            <a:rPr lang="uk-UA" sz="1300" kern="1200"/>
            <a:t>Кількісний аналіз показав, що хіміотерапія та променева терапія не проводиться своєчасно. Середній час очікування між діагностикою та лікуванням становить 77 днів для хіміотерапії та 113 днів для променевої терапії, що вдвічі/тричі перевищує очікування. Лише 16% пацієнтів змогли розпочати променеву терапію протягом 30 днів після встановлення діагнозу.</a:t>
          </a:r>
          <a:endParaRPr lang="en-US" sz="1300" kern="1200"/>
        </a:p>
        <a:p>
          <a:pPr marL="114300" lvl="1" indent="-114300" algn="l" defTabSz="577850">
            <a:lnSpc>
              <a:spcPct val="90000"/>
            </a:lnSpc>
            <a:spcBef>
              <a:spcPct val="0"/>
            </a:spcBef>
            <a:spcAft>
              <a:spcPct val="20000"/>
            </a:spcAft>
            <a:buChar char="•"/>
          </a:pPr>
          <a:r>
            <a:rPr lang="uk-UA" sz="1300" kern="1200"/>
            <a:t>Опитування асоціацій пацієнтів також виявило проблеми: 91% заявили що не задоволені рівнем діагностики, ще 75% затягуванням термінів лікування онкології.</a:t>
          </a:r>
          <a:endParaRPr lang="en-US" sz="1300" kern="1200"/>
        </a:p>
        <a:p>
          <a:pPr marL="114300" lvl="1" indent="-114300" algn="l" defTabSz="577850">
            <a:lnSpc>
              <a:spcPct val="90000"/>
            </a:lnSpc>
            <a:spcBef>
              <a:spcPct val="0"/>
            </a:spcBef>
            <a:spcAft>
              <a:spcPct val="20000"/>
            </a:spcAft>
            <a:buChar char="•"/>
          </a:pPr>
          <a:r>
            <a:rPr lang="uk-UA" sz="1300" kern="1200"/>
            <a:t>Інтерв’ю з керівниками лікарень також підкреслили, що онкологічна допомога не змогла задовольнити потреби в діагностиці та лікуванні пацієнтів та профільних лікарів. </a:t>
          </a:r>
          <a:endParaRPr lang="en-US" sz="1300" kern="1200"/>
        </a:p>
      </dsp:txBody>
      <dsp:txXfrm>
        <a:off x="0" y="3494980"/>
        <a:ext cx="11315789" cy="15483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2EA4B8-B4D9-426F-BE20-294783084EA0}">
      <dsp:nvSpPr>
        <dsp:cNvPr id="0" name=""/>
        <dsp:cNvSpPr/>
      </dsp:nvSpPr>
      <dsp:spPr>
        <a:xfrm>
          <a:off x="0" y="0"/>
          <a:ext cx="9595211" cy="8098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uk-UA" sz="1200" kern="1200"/>
            <a:t>Аудитори повинен працювати </a:t>
          </a:r>
          <a:r>
            <a:rPr lang="uk-UA" sz="1200" b="1" kern="1200"/>
            <a:t>систематично</a:t>
          </a:r>
          <a:r>
            <a:rPr lang="uk-UA" sz="1200" kern="1200"/>
            <a:t> і </a:t>
          </a:r>
          <a:r>
            <a:rPr lang="uk-UA" sz="1200" b="1" kern="1200"/>
            <a:t>ретельно</a:t>
          </a:r>
          <a:r>
            <a:rPr lang="uk-UA" sz="1200" kern="1200"/>
            <a:t> при інтерпретації зібраних даних. </a:t>
          </a:r>
          <a:endParaRPr lang="en-US" sz="1200" kern="1200"/>
        </a:p>
      </dsp:txBody>
      <dsp:txXfrm>
        <a:off x="23721" y="23721"/>
        <a:ext cx="8721269" cy="762455"/>
      </dsp:txXfrm>
    </dsp:sp>
    <dsp:sp modelId="{44DFADE5-BBBA-4551-BC9A-236E411A4BA6}">
      <dsp:nvSpPr>
        <dsp:cNvPr id="0" name=""/>
        <dsp:cNvSpPr/>
      </dsp:nvSpPr>
      <dsp:spPr>
        <a:xfrm>
          <a:off x="846636" y="944880"/>
          <a:ext cx="9595211" cy="8098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uk-UA" sz="1200" b="1" kern="1200"/>
            <a:t>Результат аудиту, який підтверджується різними типами даних, набагато сильніший</a:t>
          </a:r>
          <a:r>
            <a:rPr lang="uk-UA" sz="1200" kern="1200"/>
            <a:t>. </a:t>
          </a:r>
          <a:endParaRPr lang="en-US" sz="1200" kern="1200"/>
        </a:p>
      </dsp:txBody>
      <dsp:txXfrm>
        <a:off x="870357" y="968601"/>
        <a:ext cx="8174699" cy="762455"/>
      </dsp:txXfrm>
    </dsp:sp>
    <dsp:sp modelId="{65B2002F-BB1F-4187-BC7B-FFAD1A55ADA9}">
      <dsp:nvSpPr>
        <dsp:cNvPr id="0" name=""/>
        <dsp:cNvSpPr/>
      </dsp:nvSpPr>
      <dsp:spPr>
        <a:xfrm>
          <a:off x="1693272" y="1889760"/>
          <a:ext cx="9595211" cy="8098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uk-UA" sz="1200" i="1" kern="1200"/>
            <a:t>Наприклад, усні докази, як правило, мають бути підтверджені документально, якщо вони мають бути використані як докази, а не просто довідкова інформація. Крім того, коли спостереження за фізичним станом має вирішальне значення для досягнення цілей аудиту, воно повинно бути підтверджено іншою інформацією. </a:t>
          </a:r>
          <a:endParaRPr lang="en-US" sz="1200" kern="1200"/>
        </a:p>
      </dsp:txBody>
      <dsp:txXfrm>
        <a:off x="1716993" y="1913481"/>
        <a:ext cx="8174699" cy="762455"/>
      </dsp:txXfrm>
    </dsp:sp>
    <dsp:sp modelId="{9AB50244-D6FA-47B1-9E05-EF37C65EA90F}">
      <dsp:nvSpPr>
        <dsp:cNvPr id="0" name=""/>
        <dsp:cNvSpPr/>
      </dsp:nvSpPr>
      <dsp:spPr>
        <a:xfrm>
          <a:off x="9068778" y="614172"/>
          <a:ext cx="526433" cy="52643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9187225" y="614172"/>
        <a:ext cx="289539" cy="396141"/>
      </dsp:txXfrm>
    </dsp:sp>
    <dsp:sp modelId="{9318FB67-DA8A-4A56-A02D-360F3F4715C6}">
      <dsp:nvSpPr>
        <dsp:cNvPr id="0" name=""/>
        <dsp:cNvSpPr/>
      </dsp:nvSpPr>
      <dsp:spPr>
        <a:xfrm>
          <a:off x="9915414" y="1553653"/>
          <a:ext cx="526433" cy="52643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10033861" y="1553653"/>
        <a:ext cx="289539" cy="39614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08A6EE-5247-49CD-935B-35F4B06B9358}">
      <dsp:nvSpPr>
        <dsp:cNvPr id="0" name=""/>
        <dsp:cNvSpPr/>
      </dsp:nvSpPr>
      <dsp:spPr>
        <a:xfrm>
          <a:off x="0" y="8521"/>
          <a:ext cx="5159829" cy="12893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uk-UA" sz="1900" b="1" kern="1200"/>
            <a:t>Якщо розбіжності між доказовою базою та критеріями відсутні</a:t>
          </a:r>
          <a:r>
            <a:rPr lang="uk-UA" sz="1900" kern="1200"/>
            <a:t>, то об’єкт контролю здійснює діяльність відповідно до очікувань. </a:t>
          </a:r>
          <a:endParaRPr lang="en-US" sz="1900" kern="1200"/>
        </a:p>
      </dsp:txBody>
      <dsp:txXfrm>
        <a:off x="62940" y="71461"/>
        <a:ext cx="5033949" cy="1163460"/>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2A1045-B712-874A-9F88-AACFA6EB826C}" type="datetimeFigureOut">
              <a:rPr lang="en-US" smtClean="0"/>
              <a:t>1/15/2025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656A30-D418-E145-8C7A-DAF2B544044A}" type="slidenum">
              <a:rPr lang="en-US" smtClean="0"/>
              <a:t>‹#›</a:t>
            </a:fld>
            <a:endParaRPr lang="en-US"/>
          </a:p>
        </p:txBody>
      </p:sp>
    </p:spTree>
    <p:extLst>
      <p:ext uri="{BB962C8B-B14F-4D97-AF65-F5344CB8AC3E}">
        <p14:creationId xmlns:p14="http://schemas.microsoft.com/office/powerpoint/2010/main" val="2869282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656A30-D418-E145-8C7A-DAF2B544044A}" type="slidenum">
              <a:rPr lang="en-US" smtClean="0"/>
              <a:t>18</a:t>
            </a:fld>
            <a:endParaRPr lang="en-US"/>
          </a:p>
        </p:txBody>
      </p:sp>
    </p:spTree>
    <p:extLst>
      <p:ext uri="{BB962C8B-B14F-4D97-AF65-F5344CB8AC3E}">
        <p14:creationId xmlns:p14="http://schemas.microsoft.com/office/powerpoint/2010/main" val="175033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EEA7D8-B04A-814F-B711-AFE27E7ADC26}" type="slidenum">
              <a:rPr lang="en-US" smtClean="0"/>
              <a:t>44</a:t>
            </a:fld>
            <a:endParaRPr lang="en-US"/>
          </a:p>
        </p:txBody>
      </p:sp>
    </p:spTree>
    <p:extLst>
      <p:ext uri="{BB962C8B-B14F-4D97-AF65-F5344CB8AC3E}">
        <p14:creationId xmlns:p14="http://schemas.microsoft.com/office/powerpoint/2010/main" val="3749025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EEA7D8-B04A-814F-B711-AFE27E7ADC26}" type="slidenum">
              <a:rPr lang="en-US" smtClean="0"/>
              <a:t>45</a:t>
            </a:fld>
            <a:endParaRPr lang="en-US"/>
          </a:p>
        </p:txBody>
      </p:sp>
    </p:spTree>
    <p:extLst>
      <p:ext uri="{BB962C8B-B14F-4D97-AF65-F5344CB8AC3E}">
        <p14:creationId xmlns:p14="http://schemas.microsoft.com/office/powerpoint/2010/main" val="3344991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EEA7D8-B04A-814F-B711-AFE27E7ADC26}" type="slidenum">
              <a:rPr lang="en-US" smtClean="0"/>
              <a:t>46</a:t>
            </a:fld>
            <a:endParaRPr lang="en-US"/>
          </a:p>
        </p:txBody>
      </p:sp>
    </p:spTree>
    <p:extLst>
      <p:ext uri="{BB962C8B-B14F-4D97-AF65-F5344CB8AC3E}">
        <p14:creationId xmlns:p14="http://schemas.microsoft.com/office/powerpoint/2010/main" val="3202398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GB"/>
              <a:t>Name</a:t>
            </a:r>
          </a:p>
          <a:p>
            <a:r>
              <a:rPr lang="en-GB"/>
              <a:t>Location</a:t>
            </a:r>
          </a:p>
          <a:p>
            <a:fld id="{6528782B-FC89-E647-9C8F-E5484004F4F7}" type="datetimeFigureOut">
              <a:rPr lang="uk-UA" smtClean="0"/>
              <a:pPr/>
              <a:t>15.01.2025</a:t>
            </a:fld>
            <a:endParaRPr lang="uk-UA"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81E3D1-0EE9-7E4A-80CF-448C84F25691}" type="slidenum">
              <a:rPr lang="uk-UA" smtClean="0"/>
              <a:t>‹#›</a:t>
            </a:fld>
            <a:endParaRPr lang="uk-UA"/>
          </a:p>
        </p:txBody>
      </p:sp>
      <p:sp>
        <p:nvSpPr>
          <p:cNvPr id="7" name="Rectangle 6">
            <a:extLst>
              <a:ext uri="{FF2B5EF4-FFF2-40B4-BE49-F238E27FC236}">
                <a16:creationId xmlns:a16="http://schemas.microsoft.com/office/drawing/2014/main" id="{0F86E56E-18EB-A52E-7916-0C41E3F4F7F5}"/>
              </a:ext>
            </a:extLst>
          </p:cNvPr>
          <p:cNvSpPr/>
          <p:nvPr userDrawn="1"/>
        </p:nvSpPr>
        <p:spPr>
          <a:xfrm>
            <a:off x="0" y="-132572"/>
            <a:ext cx="12192000" cy="5406390"/>
          </a:xfrm>
          <a:prstGeom prst="rect">
            <a:avLst/>
          </a:prstGeom>
          <a:solidFill>
            <a:srgbClr val="003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9" name="Rectangle 8">
            <a:extLst>
              <a:ext uri="{FF2B5EF4-FFF2-40B4-BE49-F238E27FC236}">
                <a16:creationId xmlns:a16="http://schemas.microsoft.com/office/drawing/2014/main" id="{4FCF70A4-D5A5-3343-2A6C-12CB88BEC897}"/>
              </a:ext>
            </a:extLst>
          </p:cNvPr>
          <p:cNvSpPr/>
          <p:nvPr userDrawn="1"/>
        </p:nvSpPr>
        <p:spPr>
          <a:xfrm>
            <a:off x="0" y="5172075"/>
            <a:ext cx="12192000" cy="1703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Tree>
    <p:extLst>
      <p:ext uri="{BB962C8B-B14F-4D97-AF65-F5344CB8AC3E}">
        <p14:creationId xmlns:p14="http://schemas.microsoft.com/office/powerpoint/2010/main" val="919669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81E3D1-0EE9-7E4A-80CF-448C84F25691}" type="slidenum">
              <a:rPr lang="uk-UA" smtClean="0"/>
              <a:pPr/>
              <a:t>‹#›</a:t>
            </a:fld>
            <a:endParaRPr lang="uk-UA" dirty="0"/>
          </a:p>
        </p:txBody>
      </p:sp>
    </p:spTree>
    <p:extLst>
      <p:ext uri="{BB962C8B-B14F-4D97-AF65-F5344CB8AC3E}">
        <p14:creationId xmlns:p14="http://schemas.microsoft.com/office/powerpoint/2010/main" val="2370519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81E3D1-0EE9-7E4A-80CF-448C84F25691}" type="slidenum">
              <a:rPr lang="uk-UA" smtClean="0"/>
              <a:pPr/>
              <a:t>‹#›</a:t>
            </a:fld>
            <a:endParaRPr lang="uk-UA" dirty="0"/>
          </a:p>
        </p:txBody>
      </p:sp>
    </p:spTree>
    <p:extLst>
      <p:ext uri="{BB962C8B-B14F-4D97-AF65-F5344CB8AC3E}">
        <p14:creationId xmlns:p14="http://schemas.microsoft.com/office/powerpoint/2010/main" val="3553659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9C8B14-9023-A64F-87F4-E44F4D593634}"/>
              </a:ext>
            </a:extLst>
          </p:cNvPr>
          <p:cNvSpPr/>
          <p:nvPr userDrawn="1"/>
        </p:nvSpPr>
        <p:spPr>
          <a:xfrm>
            <a:off x="0" y="-132572"/>
            <a:ext cx="12192000" cy="5406390"/>
          </a:xfrm>
          <a:prstGeom prst="rect">
            <a:avLst/>
          </a:prstGeom>
          <a:solidFill>
            <a:srgbClr val="003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2" name="Title 1">
            <a:extLst>
              <a:ext uri="{FF2B5EF4-FFF2-40B4-BE49-F238E27FC236}">
                <a16:creationId xmlns:a16="http://schemas.microsoft.com/office/drawing/2014/main" id="{6E629E53-3561-CD4F-87A3-E102E5C141CD}"/>
              </a:ext>
            </a:extLst>
          </p:cNvPr>
          <p:cNvSpPr>
            <a:spLocks noGrp="1"/>
          </p:cNvSpPr>
          <p:nvPr>
            <p:ph type="ctrTitle"/>
          </p:nvPr>
        </p:nvSpPr>
        <p:spPr>
          <a:xfrm>
            <a:off x="2716077" y="1291417"/>
            <a:ext cx="8873943" cy="669926"/>
          </a:xfrm>
          <a:prstGeom prst="rect">
            <a:avLst/>
          </a:prstGeom>
        </p:spPr>
        <p:txBody>
          <a:bodyPr anchor="b">
            <a:normAutofit/>
          </a:bodyPr>
          <a:lstStyle>
            <a:lvl1pPr algn="r">
              <a:defRPr sz="3400">
                <a:solidFill>
                  <a:schemeClr val="bg1"/>
                </a:solidFill>
              </a:defRPr>
            </a:lvl1pPr>
          </a:lstStyle>
          <a:p>
            <a:r>
              <a:rPr lang="en-US" dirty="0"/>
              <a:t>Click to edit Master title style</a:t>
            </a:r>
            <a:endParaRPr lang="uk-UA" dirty="0"/>
          </a:p>
        </p:txBody>
      </p:sp>
      <p:sp>
        <p:nvSpPr>
          <p:cNvPr id="4" name="Date Placeholder 3">
            <a:extLst>
              <a:ext uri="{FF2B5EF4-FFF2-40B4-BE49-F238E27FC236}">
                <a16:creationId xmlns:a16="http://schemas.microsoft.com/office/drawing/2014/main" id="{0DDB6842-F488-6844-816B-2AE6942C2C2F}"/>
              </a:ext>
            </a:extLst>
          </p:cNvPr>
          <p:cNvSpPr>
            <a:spLocks noGrp="1"/>
          </p:cNvSpPr>
          <p:nvPr>
            <p:ph type="dt" sz="half" idx="10"/>
          </p:nvPr>
        </p:nvSpPr>
        <p:spPr>
          <a:xfrm>
            <a:off x="8811620" y="3699164"/>
            <a:ext cx="2743200" cy="1108681"/>
          </a:xfrm>
          <a:prstGeom prst="rect">
            <a:avLst/>
          </a:prstGeom>
        </p:spPr>
        <p:txBody>
          <a:bodyPr/>
          <a:lstStyle>
            <a:lvl1pPr algn="r">
              <a:defRPr sz="1800">
                <a:solidFill>
                  <a:schemeClr val="bg1"/>
                </a:solidFill>
                <a:latin typeface="Raleway" panose="020B0503030101060003" pitchFamily="34" charset="77"/>
              </a:defRPr>
            </a:lvl1pPr>
          </a:lstStyle>
          <a:p>
            <a:r>
              <a:rPr lang="en-GB" dirty="0"/>
              <a:t>Name</a:t>
            </a:r>
          </a:p>
          <a:p>
            <a:r>
              <a:rPr lang="en-GB" dirty="0" err="1"/>
              <a:t>name@mail.com</a:t>
            </a:r>
            <a:endParaRPr lang="uk-UA" dirty="0"/>
          </a:p>
        </p:txBody>
      </p:sp>
      <p:sp>
        <p:nvSpPr>
          <p:cNvPr id="6" name="Slide Number Placeholder 5">
            <a:extLst>
              <a:ext uri="{FF2B5EF4-FFF2-40B4-BE49-F238E27FC236}">
                <a16:creationId xmlns:a16="http://schemas.microsoft.com/office/drawing/2014/main" id="{902C77ED-947C-2642-A217-4DEC7E0E43B0}"/>
              </a:ext>
            </a:extLst>
          </p:cNvPr>
          <p:cNvSpPr>
            <a:spLocks noGrp="1"/>
          </p:cNvSpPr>
          <p:nvPr>
            <p:ph type="sldNum" sz="quarter" idx="12"/>
          </p:nvPr>
        </p:nvSpPr>
        <p:spPr/>
        <p:txBody>
          <a:bodyPr/>
          <a:lstStyle/>
          <a:p>
            <a:fld id="{9681E3D1-0EE9-7E4A-80CF-448C84F25691}" type="slidenum">
              <a:rPr lang="uk-UA" smtClean="0"/>
              <a:t>‹#›</a:t>
            </a:fld>
            <a:endParaRPr lang="uk-UA"/>
          </a:p>
        </p:txBody>
      </p:sp>
      <p:sp>
        <p:nvSpPr>
          <p:cNvPr id="11" name="Rectangle 10">
            <a:extLst>
              <a:ext uri="{FF2B5EF4-FFF2-40B4-BE49-F238E27FC236}">
                <a16:creationId xmlns:a16="http://schemas.microsoft.com/office/drawing/2014/main" id="{646A2527-D087-F84D-A33A-0F47E2764769}"/>
              </a:ext>
            </a:extLst>
          </p:cNvPr>
          <p:cNvSpPr/>
          <p:nvPr userDrawn="1"/>
        </p:nvSpPr>
        <p:spPr>
          <a:xfrm>
            <a:off x="0" y="5172075"/>
            <a:ext cx="12192000" cy="1703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pic>
        <p:nvPicPr>
          <p:cNvPr id="5" name="Picture 4">
            <a:extLst>
              <a:ext uri="{FF2B5EF4-FFF2-40B4-BE49-F238E27FC236}">
                <a16:creationId xmlns:a16="http://schemas.microsoft.com/office/drawing/2014/main" id="{30C8E811-4FEA-0B4D-B01E-C355B40D8A5A}"/>
              </a:ext>
            </a:extLst>
          </p:cNvPr>
          <p:cNvPicPr>
            <a:picLocks noChangeAspect="1"/>
          </p:cNvPicPr>
          <p:nvPr userDrawn="1"/>
        </p:nvPicPr>
        <p:blipFill>
          <a:blip r:embed="rId2"/>
          <a:stretch>
            <a:fillRect/>
          </a:stretch>
        </p:blipFill>
        <p:spPr>
          <a:xfrm>
            <a:off x="10833223" y="3073319"/>
            <a:ext cx="605338" cy="386082"/>
          </a:xfrm>
          <a:prstGeom prst="rect">
            <a:avLst/>
          </a:prstGeom>
        </p:spPr>
      </p:pic>
    </p:spTree>
    <p:extLst>
      <p:ext uri="{BB962C8B-B14F-4D97-AF65-F5344CB8AC3E}">
        <p14:creationId xmlns:p14="http://schemas.microsoft.com/office/powerpoint/2010/main" val="2615918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81E3D1-0EE9-7E4A-80CF-448C84F25691}" type="slidenum">
              <a:rPr lang="uk-UA" smtClean="0"/>
              <a:t>‹#›</a:t>
            </a:fld>
            <a:endParaRPr lang="uk-UA"/>
          </a:p>
        </p:txBody>
      </p:sp>
    </p:spTree>
    <p:extLst>
      <p:ext uri="{BB962C8B-B14F-4D97-AF65-F5344CB8AC3E}">
        <p14:creationId xmlns:p14="http://schemas.microsoft.com/office/powerpoint/2010/main" val="3812405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81E3D1-0EE9-7E4A-80CF-448C84F25691}" type="slidenum">
              <a:rPr lang="uk-UA" smtClean="0"/>
              <a:t>‹#›</a:t>
            </a:fld>
            <a:endParaRPr lang="uk-UA"/>
          </a:p>
        </p:txBody>
      </p:sp>
      <p:sp>
        <p:nvSpPr>
          <p:cNvPr id="8" name="Rectangle 7">
            <a:extLst>
              <a:ext uri="{FF2B5EF4-FFF2-40B4-BE49-F238E27FC236}">
                <a16:creationId xmlns:a16="http://schemas.microsoft.com/office/drawing/2014/main" id="{D35CED7D-7782-E262-978C-FB5292C473C0}"/>
              </a:ext>
            </a:extLst>
          </p:cNvPr>
          <p:cNvSpPr/>
          <p:nvPr userDrawn="1"/>
        </p:nvSpPr>
        <p:spPr>
          <a:xfrm>
            <a:off x="10909738" y="5595122"/>
            <a:ext cx="1282262" cy="1166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Rectangle 9">
            <a:extLst>
              <a:ext uri="{FF2B5EF4-FFF2-40B4-BE49-F238E27FC236}">
                <a16:creationId xmlns:a16="http://schemas.microsoft.com/office/drawing/2014/main" id="{D269566B-88C5-D0C3-E12E-A21FC1A5B182}"/>
              </a:ext>
            </a:extLst>
          </p:cNvPr>
          <p:cNvSpPr/>
          <p:nvPr userDrawn="1"/>
        </p:nvSpPr>
        <p:spPr>
          <a:xfrm>
            <a:off x="8322365" y="206829"/>
            <a:ext cx="363015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743096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81E3D1-0EE9-7E4A-80CF-448C84F25691}" type="slidenum">
              <a:rPr lang="uk-UA" smtClean="0"/>
              <a:pPr/>
              <a:t>‹#›</a:t>
            </a:fld>
            <a:endParaRPr lang="uk-UA" dirty="0"/>
          </a:p>
        </p:txBody>
      </p:sp>
    </p:spTree>
    <p:extLst>
      <p:ext uri="{BB962C8B-B14F-4D97-AF65-F5344CB8AC3E}">
        <p14:creationId xmlns:p14="http://schemas.microsoft.com/office/powerpoint/2010/main" val="3804598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1/15/2025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681E3D1-0EE9-7E4A-80CF-448C84F25691}" type="slidenum">
              <a:rPr lang="uk-UA" smtClean="0"/>
              <a:pPr/>
              <a:t>‹#›</a:t>
            </a:fld>
            <a:endParaRPr lang="uk-UA" dirty="0"/>
          </a:p>
        </p:txBody>
      </p:sp>
    </p:spTree>
    <p:extLst>
      <p:ext uri="{BB962C8B-B14F-4D97-AF65-F5344CB8AC3E}">
        <p14:creationId xmlns:p14="http://schemas.microsoft.com/office/powerpoint/2010/main" val="1252185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81E3D1-0EE9-7E4A-80CF-448C84F25691}" type="slidenum">
              <a:rPr lang="uk-UA" smtClean="0"/>
              <a:t>‹#›</a:t>
            </a:fld>
            <a:endParaRPr lang="uk-UA"/>
          </a:p>
        </p:txBody>
      </p:sp>
    </p:spTree>
    <p:extLst>
      <p:ext uri="{BB962C8B-B14F-4D97-AF65-F5344CB8AC3E}">
        <p14:creationId xmlns:p14="http://schemas.microsoft.com/office/powerpoint/2010/main" val="1370381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28782B-FC89-E647-9C8F-E5484004F4F7}" type="datetimeFigureOut">
              <a:rPr lang="uk-UA" smtClean="0"/>
              <a:t>15.01.2025</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9681E3D1-0EE9-7E4A-80CF-448C84F25691}" type="slidenum">
              <a:rPr lang="uk-UA" smtClean="0"/>
              <a:t>‹#›</a:t>
            </a:fld>
            <a:endParaRPr lang="uk-UA"/>
          </a:p>
        </p:txBody>
      </p:sp>
    </p:spTree>
    <p:extLst>
      <p:ext uri="{BB962C8B-B14F-4D97-AF65-F5344CB8AC3E}">
        <p14:creationId xmlns:p14="http://schemas.microsoft.com/office/powerpoint/2010/main" val="1877507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81E3D1-0EE9-7E4A-80CF-448C84F25691}" type="slidenum">
              <a:rPr lang="uk-UA" smtClean="0"/>
              <a:pPr/>
              <a:t>‹#›</a:t>
            </a:fld>
            <a:endParaRPr lang="uk-UA" dirty="0"/>
          </a:p>
        </p:txBody>
      </p:sp>
    </p:spTree>
    <p:extLst>
      <p:ext uri="{BB962C8B-B14F-4D97-AF65-F5344CB8AC3E}">
        <p14:creationId xmlns:p14="http://schemas.microsoft.com/office/powerpoint/2010/main" val="3040454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81E3D1-0EE9-7E4A-80CF-448C84F25691}" type="slidenum">
              <a:rPr lang="uk-UA" smtClean="0"/>
              <a:pPr/>
              <a:t>‹#›</a:t>
            </a:fld>
            <a:endParaRPr lang="uk-UA" dirty="0"/>
          </a:p>
        </p:txBody>
      </p:sp>
    </p:spTree>
    <p:extLst>
      <p:ext uri="{BB962C8B-B14F-4D97-AF65-F5344CB8AC3E}">
        <p14:creationId xmlns:p14="http://schemas.microsoft.com/office/powerpoint/2010/main" val="2664589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1/15/2025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81E3D1-0EE9-7E4A-80CF-448C84F25691}" type="slidenum">
              <a:rPr lang="uk-UA" smtClean="0"/>
              <a:pPr/>
              <a:t>‹#›</a:t>
            </a:fld>
            <a:endParaRPr lang="uk-UA" dirty="0"/>
          </a:p>
        </p:txBody>
      </p:sp>
    </p:spTree>
    <p:extLst>
      <p:ext uri="{BB962C8B-B14F-4D97-AF65-F5344CB8AC3E}">
        <p14:creationId xmlns:p14="http://schemas.microsoft.com/office/powerpoint/2010/main" val="228491750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6.jp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hyperlink" Target="https://pixabay.com/de/illustrations/audit-bericht-%C3%BCberpr%C3%BCfung-lupe-4576720/" TargetMode="External"/><Relationship Id="rId7" Type="http://schemas.openxmlformats.org/officeDocument/2006/relationships/diagramColors" Target="../diagrams/colors17.xml"/><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17.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hyperlink" Target="https://pixabay.com/en/meeting-cooperation-personal-1015590/" TargetMode="External"/><Relationship Id="rId7" Type="http://schemas.openxmlformats.org/officeDocument/2006/relationships/diagramColors" Target="../diagrams/colors18.xml"/><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21.xml"/><Relationship Id="rId3" Type="http://schemas.openxmlformats.org/officeDocument/2006/relationships/diagramLayout" Target="../diagrams/layout20.xml"/><Relationship Id="rId7" Type="http://schemas.openxmlformats.org/officeDocument/2006/relationships/diagramData" Target="../diagrams/data21.xml"/><Relationship Id="rId12" Type="http://schemas.openxmlformats.org/officeDocument/2006/relationships/image" Target="../media/image13.pn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11" Type="http://schemas.microsoft.com/office/2007/relationships/diagramDrawing" Target="../diagrams/drawing21.xml"/><Relationship Id="rId5" Type="http://schemas.openxmlformats.org/officeDocument/2006/relationships/diagramColors" Target="../diagrams/colors20.xml"/><Relationship Id="rId10" Type="http://schemas.openxmlformats.org/officeDocument/2006/relationships/diagramColors" Target="../diagrams/colors21.xml"/><Relationship Id="rId4" Type="http://schemas.openxmlformats.org/officeDocument/2006/relationships/diagramQuickStyle" Target="../diagrams/quickStyle20.xml"/><Relationship Id="rId9" Type="http://schemas.openxmlformats.org/officeDocument/2006/relationships/diagramQuickStyle" Target="../diagrams/quickStyle2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image" Target="../media/image15.png"/><Relationship Id="rId7" Type="http://schemas.openxmlformats.org/officeDocument/2006/relationships/diagramColors" Target="../diagrams/colors22.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24.xml"/><Relationship Id="rId3" Type="http://schemas.openxmlformats.org/officeDocument/2006/relationships/diagramLayout" Target="../diagrams/layout23.xml"/><Relationship Id="rId7" Type="http://schemas.openxmlformats.org/officeDocument/2006/relationships/diagramData" Target="../diagrams/data24.xml"/><Relationship Id="rId12" Type="http://schemas.openxmlformats.org/officeDocument/2006/relationships/image" Target="../media/image13.png"/><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11" Type="http://schemas.microsoft.com/office/2007/relationships/diagramDrawing" Target="../diagrams/drawing24.xml"/><Relationship Id="rId5" Type="http://schemas.openxmlformats.org/officeDocument/2006/relationships/diagramColors" Target="../diagrams/colors23.xml"/><Relationship Id="rId10" Type="http://schemas.openxmlformats.org/officeDocument/2006/relationships/diagramColors" Target="../diagrams/colors24.xml"/><Relationship Id="rId4" Type="http://schemas.openxmlformats.org/officeDocument/2006/relationships/diagramQuickStyle" Target="../diagrams/quickStyle23.xml"/><Relationship Id="rId9" Type="http://schemas.openxmlformats.org/officeDocument/2006/relationships/diagramQuickStyle" Target="../diagrams/quickStyle2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5.xml"/><Relationship Id="rId7" Type="http://schemas.openxmlformats.org/officeDocument/2006/relationships/image" Target="../media/image20.png"/><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6.xml"/><Relationship Id="rId7" Type="http://schemas.openxmlformats.org/officeDocument/2006/relationships/image" Target="../media/image21.png"/><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7.xml"/><Relationship Id="rId7" Type="http://schemas.openxmlformats.org/officeDocument/2006/relationships/image" Target="../media/image22.png"/><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Layout" Target="../diagrams/layout38.xml"/><Relationship Id="rId7" Type="http://schemas.openxmlformats.org/officeDocument/2006/relationships/image" Target="../media/image2.jpeg"/><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9.xml"/><Relationship Id="rId7" Type="http://schemas.openxmlformats.org/officeDocument/2006/relationships/image" Target="../media/image24.png"/><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40.xml"/><Relationship Id="rId7" Type="http://schemas.openxmlformats.org/officeDocument/2006/relationships/image" Target="../media/image25.png"/><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4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diagramLayout" Target="../diagrams/layout42.xml"/><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11" Type="http://schemas.openxmlformats.org/officeDocument/2006/relationships/image" Target="../media/image30.png"/><Relationship Id="rId5" Type="http://schemas.openxmlformats.org/officeDocument/2006/relationships/diagramColors" Target="../diagrams/colors42.xml"/><Relationship Id="rId10" Type="http://schemas.openxmlformats.org/officeDocument/2006/relationships/image" Target="../media/image29.svg"/><Relationship Id="rId4" Type="http://schemas.openxmlformats.org/officeDocument/2006/relationships/diagramQuickStyle" Target="../diagrams/quickStyle42.xml"/><Relationship Id="rId9" Type="http://schemas.openxmlformats.org/officeDocument/2006/relationships/image" Target="../media/image28.png"/></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44.xml"/><Relationship Id="rId7" Type="http://schemas.microsoft.com/office/2007/relationships/diagramDrawing" Target="../diagrams/drawing4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4.xml"/><Relationship Id="rId5" Type="http://schemas.openxmlformats.org/officeDocument/2006/relationships/diagramQuickStyle" Target="../diagrams/quickStyle44.xml"/><Relationship Id="rId4" Type="http://schemas.openxmlformats.org/officeDocument/2006/relationships/diagramLayout" Target="../diagrams/layout44.xml"/></Relationships>
</file>

<file path=ppt/slides/_rels/slide4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45.xml"/><Relationship Id="rId7" Type="http://schemas.microsoft.com/office/2007/relationships/diagramDrawing" Target="../diagrams/drawing4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5.xml"/><Relationship Id="rId5" Type="http://schemas.openxmlformats.org/officeDocument/2006/relationships/diagramQuickStyle" Target="../diagrams/quickStyle45.xml"/><Relationship Id="rId4" Type="http://schemas.openxmlformats.org/officeDocument/2006/relationships/diagramLayout" Target="../diagrams/layout45.xml"/></Relationships>
</file>

<file path=ppt/slides/_rels/slide46.xml.rels><?xml version="1.0" encoding="UTF-8" standalone="yes"?>
<Relationships xmlns="http://schemas.openxmlformats.org/package/2006/relationships"><Relationship Id="rId8" Type="http://schemas.microsoft.com/office/2007/relationships/diagramDrawing" Target="../diagrams/drawing46.xml"/><Relationship Id="rId3" Type="http://schemas.openxmlformats.org/officeDocument/2006/relationships/image" Target="../media/image33.png"/><Relationship Id="rId7" Type="http://schemas.openxmlformats.org/officeDocument/2006/relationships/diagramColors" Target="../diagrams/colors4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46.xml"/><Relationship Id="rId5" Type="http://schemas.openxmlformats.org/officeDocument/2006/relationships/diagramLayout" Target="../diagrams/layout46.xml"/><Relationship Id="rId4" Type="http://schemas.openxmlformats.org/officeDocument/2006/relationships/diagramData" Target="../diagrams/data4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10.xml"/><Relationship Id="rId13" Type="http://schemas.openxmlformats.org/officeDocument/2006/relationships/diagramLayout" Target="../diagrams/layout11.xml"/><Relationship Id="rId3" Type="http://schemas.openxmlformats.org/officeDocument/2006/relationships/diagramLayout" Target="../diagrams/layout9.xml"/><Relationship Id="rId7" Type="http://schemas.openxmlformats.org/officeDocument/2006/relationships/diagramData" Target="../diagrams/data10.xml"/><Relationship Id="rId12" Type="http://schemas.openxmlformats.org/officeDocument/2006/relationships/diagramData" Target="../diagrams/data11.xml"/><Relationship Id="rId2" Type="http://schemas.openxmlformats.org/officeDocument/2006/relationships/diagramData" Target="../diagrams/data9.xml"/><Relationship Id="rId16" Type="http://schemas.microsoft.com/office/2007/relationships/diagramDrawing" Target="../diagrams/drawing11.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5" Type="http://schemas.openxmlformats.org/officeDocument/2006/relationships/diagramColors" Target="../diagrams/colors11.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 Id="rId14" Type="http://schemas.openxmlformats.org/officeDocument/2006/relationships/diagramQuickStyle" Target="../diagrams/quickStyle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F7BC6E0-F569-784A-8E2F-2F434918442D}"/>
              </a:ext>
            </a:extLst>
          </p:cNvPr>
          <p:cNvSpPr>
            <a:spLocks noGrp="1"/>
          </p:cNvSpPr>
          <p:nvPr>
            <p:ph type="ctrTitle"/>
          </p:nvPr>
        </p:nvSpPr>
        <p:spPr>
          <a:xfrm>
            <a:off x="1314824" y="735106"/>
            <a:ext cx="10053763" cy="2928470"/>
          </a:xfrm>
        </p:spPr>
        <p:txBody>
          <a:bodyPr vert="horz" lIns="91440" tIns="45720" rIns="91440" bIns="45720" rtlCol="0" anchor="b">
            <a:normAutofit/>
          </a:bodyPr>
          <a:lstStyle/>
          <a:p>
            <a:pPr algn="l"/>
            <a:r>
              <a:rPr lang="en-US" sz="4800" b="0" kern="1200" cap="all" dirty="0">
                <a:solidFill>
                  <a:srgbClr val="FFFFFF"/>
                </a:solidFill>
                <a:latin typeface="+mj-lt"/>
                <a:ea typeface="+mj-ea"/>
                <a:cs typeface="+mj-cs"/>
              </a:rPr>
              <a:t>EU PROJECT IMPLEMENTATION</a:t>
            </a:r>
            <a:br>
              <a:rPr lang="en-US" sz="4800" b="0" kern="1200" cap="all" dirty="0">
                <a:solidFill>
                  <a:srgbClr val="FFFFFF"/>
                </a:solidFill>
                <a:latin typeface="+mj-lt"/>
                <a:ea typeface="+mj-ea"/>
                <a:cs typeface="+mj-cs"/>
              </a:rPr>
            </a:br>
            <a:r>
              <a:rPr lang="en-US" sz="4800" b="0" i="1" kern="1200" dirty="0">
                <a:solidFill>
                  <a:srgbClr val="FFFFFF"/>
                </a:solidFill>
                <a:latin typeface="+mj-lt"/>
                <a:ea typeface="+mj-ea"/>
                <a:cs typeface="+mj-cs"/>
              </a:rPr>
              <a:t>External Audit in Line with International Standards</a:t>
            </a:r>
          </a:p>
        </p:txBody>
      </p:sp>
      <p:sp>
        <p:nvSpPr>
          <p:cNvPr id="7" name="Title 1">
            <a:extLst>
              <a:ext uri="{FF2B5EF4-FFF2-40B4-BE49-F238E27FC236}">
                <a16:creationId xmlns:a16="http://schemas.microsoft.com/office/drawing/2014/main" id="{8F7BC6E0-F569-784A-8E2F-2F434918442D}"/>
              </a:ext>
            </a:extLst>
          </p:cNvPr>
          <p:cNvSpPr txBox="1">
            <a:spLocks/>
          </p:cNvSpPr>
          <p:nvPr/>
        </p:nvSpPr>
        <p:spPr>
          <a:xfrm>
            <a:off x="1350682" y="4870824"/>
            <a:ext cx="10005951" cy="145825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3400" b="1" kern="1200">
                <a:solidFill>
                  <a:schemeClr val="bg1"/>
                </a:solidFill>
                <a:latin typeface="Raleway" panose="020B0503030101060003" pitchFamily="34" charset="77"/>
                <a:ea typeface="+mj-ea"/>
                <a:cs typeface="+mj-cs"/>
              </a:defRPr>
            </a:lvl1pPr>
          </a:lstStyle>
          <a:p>
            <a:pPr algn="l">
              <a:spcBef>
                <a:spcPts val="1000"/>
              </a:spcBef>
            </a:pPr>
            <a:r>
              <a:rPr lang="en-US" sz="2400" kern="1200" dirty="0" err="1">
                <a:solidFill>
                  <a:schemeClr val="tx1"/>
                </a:solidFill>
                <a:latin typeface="+mn-lt"/>
                <a:ea typeface="+mn-ea"/>
                <a:cs typeface="+mn-cs"/>
              </a:rPr>
              <a:t>Тема</a:t>
            </a:r>
            <a:r>
              <a:rPr lang="en-US" sz="2400" kern="1200" dirty="0">
                <a:solidFill>
                  <a:schemeClr val="tx1"/>
                </a:solidFill>
                <a:latin typeface="+mn-lt"/>
                <a:ea typeface="+mn-ea"/>
                <a:cs typeface="+mn-cs"/>
              </a:rPr>
              <a:t> 6: </a:t>
            </a:r>
            <a:r>
              <a:rPr lang="en-US" sz="2400" kern="1200" dirty="0" err="1">
                <a:solidFill>
                  <a:schemeClr val="tx1"/>
                </a:solidFill>
                <a:latin typeface="+mn-lt"/>
                <a:ea typeface="+mn-ea"/>
                <a:cs typeface="+mn-cs"/>
              </a:rPr>
              <a:t>Узагальнення</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результатів</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аудиту</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діяльності</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ефективності</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та</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підготовка</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аудиторського</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звіту</a:t>
            </a:r>
            <a:endParaRPr lang="en-US" sz="2400" kern="1200" dirty="0">
              <a:solidFill>
                <a:schemeClr val="tx1"/>
              </a:solidFill>
              <a:latin typeface="+mn-lt"/>
              <a:ea typeface="+mn-ea"/>
              <a:cs typeface="+mn-cs"/>
            </a:endParaRPr>
          </a:p>
        </p:txBody>
      </p:sp>
      <p:sp>
        <p:nvSpPr>
          <p:cNvPr id="3" name="Date Placeholder 3">
            <a:extLst>
              <a:ext uri="{FF2B5EF4-FFF2-40B4-BE49-F238E27FC236}">
                <a16:creationId xmlns:a16="http://schemas.microsoft.com/office/drawing/2014/main" id="{8CA963B1-78F0-574A-5DDA-238F59040EA3}"/>
              </a:ext>
            </a:extLst>
          </p:cNvPr>
          <p:cNvSpPr>
            <a:spLocks noGrp="1"/>
          </p:cNvSpPr>
          <p:nvPr>
            <p:ph type="dt" sz="half" idx="10"/>
          </p:nvPr>
        </p:nvSpPr>
        <p:spPr>
          <a:xfrm>
            <a:off x="8970264" y="6446837"/>
            <a:ext cx="2743200" cy="365125"/>
          </a:xfrm>
          <a:prstGeom prst="rect">
            <a:avLst/>
          </a:prstGeom>
        </p:spPr>
        <p:txBody>
          <a:bodyPr vert="horz" lIns="91440" tIns="45720" rIns="91440" bIns="45720" rtlCol="0" anchor="ctr">
            <a:normAutofit/>
          </a:bodyPr>
          <a:lstStyle>
            <a:lvl1pPr algn="r">
              <a:defRPr sz="1600">
                <a:solidFill>
                  <a:schemeClr val="bg1"/>
                </a:solidFill>
                <a:latin typeface="Raleway" panose="020B0503030101060003" pitchFamily="34" charset="77"/>
              </a:defRPr>
            </a:lvl1pPr>
          </a:lstStyle>
          <a:p>
            <a:pPr defTabSz="914400">
              <a:spcAft>
                <a:spcPts val="600"/>
              </a:spcAft>
            </a:pPr>
            <a:r>
              <a:rPr lang="en-US" sz="1100" dirty="0">
                <a:solidFill>
                  <a:schemeClr val="tx1">
                    <a:lumMod val="50000"/>
                    <a:lumOff val="50000"/>
                  </a:schemeClr>
                </a:solidFill>
                <a:latin typeface="+mn-lt"/>
              </a:rPr>
              <a:t>2025</a:t>
            </a:r>
          </a:p>
        </p:txBody>
      </p:sp>
      <p:sp>
        <p:nvSpPr>
          <p:cNvPr id="6" name="Rectangle 5">
            <a:extLst>
              <a:ext uri="{FF2B5EF4-FFF2-40B4-BE49-F238E27FC236}">
                <a16:creationId xmlns:a16="http://schemas.microsoft.com/office/drawing/2014/main" id="{77320A1F-485E-41DF-A20D-B8F9615F7CBA}"/>
              </a:ext>
            </a:extLst>
          </p:cNvPr>
          <p:cNvSpPr/>
          <p:nvPr/>
        </p:nvSpPr>
        <p:spPr>
          <a:xfrm>
            <a:off x="8811621" y="5754255"/>
            <a:ext cx="1371600" cy="701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2438961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55828" y="6244924"/>
            <a:ext cx="367408" cy="307777"/>
          </a:xfrm>
          <a:prstGeom prst="rect">
            <a:avLst/>
          </a:prstGeom>
          <a:noFill/>
        </p:spPr>
        <p:txBody>
          <a:bodyPr wrap="none" rtlCol="0">
            <a:spAutoFit/>
          </a:bodyPr>
          <a:lstStyle/>
          <a:p>
            <a:r>
              <a:rPr lang="uk-UA" sz="1400" dirty="0">
                <a:solidFill>
                  <a:schemeClr val="bg1"/>
                </a:solidFill>
                <a:latin typeface="+mj-lt"/>
              </a:rPr>
              <a:t>12</a:t>
            </a:r>
            <a:endParaRPr lang="en-US" sz="1400" dirty="0">
              <a:solidFill>
                <a:schemeClr val="bg1"/>
              </a:solidFill>
              <a:latin typeface="+mj-lt"/>
            </a:endParaRPr>
          </a:p>
        </p:txBody>
      </p:sp>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587830" y="288928"/>
            <a:ext cx="7979227" cy="494845"/>
          </a:xfrm>
        </p:spPr>
        <p:txBody>
          <a:bodyPr>
            <a:noAutofit/>
          </a:bodyPr>
          <a:lstStyle/>
          <a:p>
            <a:r>
              <a:rPr lang="uk-UA" sz="2800" b="1" dirty="0">
                <a:solidFill>
                  <a:srgbClr val="003999"/>
                </a:solidFill>
              </a:rPr>
              <a:t>Встановлення причинно-наслідкових зв’язків (1)</a:t>
            </a:r>
            <a:endParaRPr lang="en-US" sz="2800" b="1" dirty="0">
              <a:solidFill>
                <a:srgbClr val="003999"/>
              </a:solidFill>
            </a:endParaRPr>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10" name="Content Placeholder 25">
            <a:extLst>
              <a:ext uri="{FF2B5EF4-FFF2-40B4-BE49-F238E27FC236}">
                <a16:creationId xmlns:a16="http://schemas.microsoft.com/office/drawing/2014/main" id="{DD6D9496-73E7-2042-B634-417A5A780F5F}"/>
              </a:ext>
            </a:extLst>
          </p:cNvPr>
          <p:cNvSpPr txBox="1">
            <a:spLocks/>
          </p:cNvSpPr>
          <p:nvPr/>
        </p:nvSpPr>
        <p:spPr>
          <a:xfrm>
            <a:off x="718455" y="3708224"/>
            <a:ext cx="11288487" cy="2104747"/>
          </a:xfrm>
          <a:prstGeom prst="rect">
            <a:avLst/>
          </a:prstGeom>
          <a:noFill/>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800"/>
              </a:spcBef>
              <a:buNone/>
            </a:pPr>
            <a:r>
              <a:rPr lang="uk-UA" sz="2000" dirty="0">
                <a:latin typeface="+mn-lt"/>
              </a:rPr>
              <a:t>✏️ </a:t>
            </a:r>
            <a:r>
              <a:rPr lang="uk-UA" sz="2000" i="1" dirty="0">
                <a:latin typeface="+mn-lt"/>
              </a:rPr>
              <a:t>Встановлення причин та наслідків проблеми потребує від аудиторів знань та застосування додаткових аналітичних інструментів. </a:t>
            </a:r>
          </a:p>
          <a:p>
            <a:pPr marL="0" indent="0">
              <a:spcBef>
                <a:spcPts val="800"/>
              </a:spcBef>
              <a:buNone/>
            </a:pPr>
            <a:r>
              <a:rPr lang="uk-UA" sz="2000" dirty="0"/>
              <a:t>✏️</a:t>
            </a:r>
            <a:r>
              <a:rPr lang="uk-UA" sz="2000" i="1" dirty="0"/>
              <a:t> </a:t>
            </a:r>
            <a:r>
              <a:rPr lang="uk-UA" sz="2000" i="1" dirty="0">
                <a:latin typeface="+mn-lt"/>
              </a:rPr>
              <a:t>Наприклад, для цього може використовуватися ланцюг причинно – наслідкових зав’язків. У такому випадку аудитори аналізують зв’язок причин та наслідків у зворотному порядку, допоки не буде встановлено конкретну причину, яку можна перевірити та виправити. </a:t>
            </a:r>
          </a:p>
        </p:txBody>
      </p:sp>
      <p:graphicFrame>
        <p:nvGraphicFramePr>
          <p:cNvPr id="23" name="Content Placeholder 25">
            <a:extLst>
              <a:ext uri="{FF2B5EF4-FFF2-40B4-BE49-F238E27FC236}">
                <a16:creationId xmlns:a16="http://schemas.microsoft.com/office/drawing/2014/main" id="{B8F58545-EE9B-E67E-05EC-29FE7B03D719}"/>
              </a:ext>
            </a:extLst>
          </p:cNvPr>
          <p:cNvGraphicFramePr/>
          <p:nvPr/>
        </p:nvGraphicFramePr>
        <p:xfrm>
          <a:off x="718456" y="1023260"/>
          <a:ext cx="11288487" cy="2297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0114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55828" y="6244924"/>
            <a:ext cx="367408" cy="307777"/>
          </a:xfrm>
          <a:prstGeom prst="rect">
            <a:avLst/>
          </a:prstGeom>
          <a:noFill/>
        </p:spPr>
        <p:txBody>
          <a:bodyPr wrap="none" rtlCol="0">
            <a:spAutoFit/>
          </a:bodyPr>
          <a:lstStyle/>
          <a:p>
            <a:r>
              <a:rPr lang="uk-UA" sz="1400" dirty="0">
                <a:solidFill>
                  <a:schemeClr val="bg1"/>
                </a:solidFill>
                <a:latin typeface="+mj-lt"/>
              </a:rPr>
              <a:t>13</a:t>
            </a:r>
            <a:endParaRPr lang="en-US" sz="1400" dirty="0">
              <a:solidFill>
                <a:schemeClr val="bg1"/>
              </a:solidFill>
              <a:latin typeface="+mj-lt"/>
            </a:endParaRPr>
          </a:p>
        </p:txBody>
      </p:sp>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587830" y="288928"/>
            <a:ext cx="7979227" cy="494845"/>
          </a:xfrm>
        </p:spPr>
        <p:txBody>
          <a:bodyPr>
            <a:noAutofit/>
          </a:bodyPr>
          <a:lstStyle/>
          <a:p>
            <a:r>
              <a:rPr lang="uk-UA" sz="2800" b="1" dirty="0">
                <a:solidFill>
                  <a:srgbClr val="003999"/>
                </a:solidFill>
              </a:rPr>
              <a:t>Встановлення причинно-наслідкових зв’язків (2)</a:t>
            </a:r>
            <a:endParaRPr lang="en-US" sz="2800" b="1" dirty="0">
              <a:solidFill>
                <a:srgbClr val="003999"/>
              </a:solidFill>
            </a:endParaRPr>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0" name="Diagram 9">
            <a:extLst>
              <a:ext uri="{FF2B5EF4-FFF2-40B4-BE49-F238E27FC236}">
                <a16:creationId xmlns:a16="http://schemas.microsoft.com/office/drawing/2014/main" id="{E797A489-60A0-2E46-83D6-9E09B1E39831}"/>
              </a:ext>
            </a:extLst>
          </p:cNvPr>
          <p:cNvGraphicFramePr/>
          <p:nvPr>
            <p:extLst>
              <p:ext uri="{D42A27DB-BD31-4B8C-83A1-F6EECF244321}">
                <p14:modId xmlns:p14="http://schemas.microsoft.com/office/powerpoint/2010/main" val="2141623366"/>
              </p:ext>
            </p:extLst>
          </p:nvPr>
        </p:nvGraphicFramePr>
        <p:xfrm>
          <a:off x="2620536" y="1978021"/>
          <a:ext cx="9255777" cy="41148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Content Placeholder 25">
            <a:extLst>
              <a:ext uri="{FF2B5EF4-FFF2-40B4-BE49-F238E27FC236}">
                <a16:creationId xmlns:a16="http://schemas.microsoft.com/office/drawing/2014/main" id="{0C6C78CE-9EF5-F042-B319-7D8B1B771480}"/>
              </a:ext>
            </a:extLst>
          </p:cNvPr>
          <p:cNvSpPr txBox="1">
            <a:spLocks/>
          </p:cNvSpPr>
          <p:nvPr/>
        </p:nvSpPr>
        <p:spPr>
          <a:xfrm>
            <a:off x="587830" y="1032026"/>
            <a:ext cx="11250475" cy="752170"/>
          </a:xfrm>
          <a:prstGeom prst="rect">
            <a:avLst/>
          </a:prstGeom>
          <a:solidFill>
            <a:schemeClr val="accent4">
              <a:lumMod val="20000"/>
              <a:lumOff val="80000"/>
            </a:schemeClr>
          </a:solidFill>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2000" dirty="0">
                <a:latin typeface="+mn-lt"/>
              </a:rPr>
              <a:t>Аудитори повинні розуміти природу причино-наслідкових зв’язків, яка може відрізнятися. Так причинно-наслідкові зв’язки можуть бути:</a:t>
            </a:r>
          </a:p>
        </p:txBody>
      </p:sp>
      <p:pic>
        <p:nvPicPr>
          <p:cNvPr id="14" name="Picture 13" descr="Magnifying glass showing decling performance">
            <a:extLst>
              <a:ext uri="{FF2B5EF4-FFF2-40B4-BE49-F238E27FC236}">
                <a16:creationId xmlns:a16="http://schemas.microsoft.com/office/drawing/2014/main" id="{8D8F8476-E940-8F4A-81CA-4315C38AF834}"/>
              </a:ext>
            </a:extLst>
          </p:cNvPr>
          <p:cNvPicPr>
            <a:picLocks noChangeAspect="1"/>
          </p:cNvPicPr>
          <p:nvPr/>
        </p:nvPicPr>
        <p:blipFill>
          <a:blip r:embed="rId7"/>
          <a:srcRect l="18601" r="18601"/>
          <a:stretch/>
        </p:blipFill>
        <p:spPr>
          <a:xfrm>
            <a:off x="587830" y="2810108"/>
            <a:ext cx="1733585" cy="1839952"/>
          </a:xfrm>
          <a:prstGeom prst="rect">
            <a:avLst/>
          </a:prstGeom>
        </p:spPr>
      </p:pic>
    </p:spTree>
    <p:extLst>
      <p:ext uri="{BB962C8B-B14F-4D97-AF65-F5344CB8AC3E}">
        <p14:creationId xmlns:p14="http://schemas.microsoft.com/office/powerpoint/2010/main" val="3883107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55828" y="6244924"/>
            <a:ext cx="367408" cy="307777"/>
          </a:xfrm>
          <a:prstGeom prst="rect">
            <a:avLst/>
          </a:prstGeom>
          <a:noFill/>
        </p:spPr>
        <p:txBody>
          <a:bodyPr wrap="none" rtlCol="0">
            <a:spAutoFit/>
          </a:bodyPr>
          <a:lstStyle/>
          <a:p>
            <a:r>
              <a:rPr lang="uk-UA" sz="1400" dirty="0">
                <a:solidFill>
                  <a:schemeClr val="bg1"/>
                </a:solidFill>
                <a:latin typeface="+mj-lt"/>
              </a:rPr>
              <a:t>14</a:t>
            </a:r>
            <a:endParaRPr lang="en-US" sz="1400" dirty="0">
              <a:solidFill>
                <a:schemeClr val="bg1"/>
              </a:solidFill>
              <a:latin typeface="+mj-lt"/>
            </a:endParaRPr>
          </a:p>
        </p:txBody>
      </p:sp>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587830" y="288928"/>
            <a:ext cx="7979227" cy="494845"/>
          </a:xfrm>
        </p:spPr>
        <p:txBody>
          <a:bodyPr>
            <a:normAutofit fontScale="90000"/>
          </a:bodyPr>
          <a:lstStyle/>
          <a:p>
            <a:r>
              <a:rPr lang="uk-UA" b="1" dirty="0">
                <a:solidFill>
                  <a:srgbClr val="003999"/>
                </a:solidFill>
              </a:rPr>
              <a:t>Оцінка отриманих доказів (1)</a:t>
            </a:r>
            <a:endParaRPr lang="en-US" b="1" dirty="0">
              <a:solidFill>
                <a:srgbClr val="003999"/>
              </a:solidFill>
            </a:endParaRPr>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6" name="Content Placeholder 25">
            <a:extLst>
              <a:ext uri="{FF2B5EF4-FFF2-40B4-BE49-F238E27FC236}">
                <a16:creationId xmlns:a16="http://schemas.microsoft.com/office/drawing/2014/main" id="{B881ED7F-7B07-574B-A8A4-6A8122C72E54}"/>
              </a:ext>
            </a:extLst>
          </p:cNvPr>
          <p:cNvSpPr txBox="1">
            <a:spLocks/>
          </p:cNvSpPr>
          <p:nvPr/>
        </p:nvSpPr>
        <p:spPr>
          <a:xfrm>
            <a:off x="587830" y="1095652"/>
            <a:ext cx="11288487" cy="831119"/>
          </a:xfrm>
          <a:prstGeom prst="rect">
            <a:avLst/>
          </a:prstGeom>
          <a:noFill/>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800"/>
              </a:spcBef>
              <a:buNone/>
            </a:pPr>
            <a:r>
              <a:rPr lang="uk-UA" sz="2000" b="1" dirty="0">
                <a:latin typeface="+mn-lt"/>
              </a:rPr>
              <a:t>Для оцінки зібраних аудиторами доказів можна використовувати кілька прийомів. Кращі практики проведення аудиту діяльності пропонують кілька підходів до оцінки доказів: </a:t>
            </a:r>
          </a:p>
        </p:txBody>
      </p:sp>
      <p:sp>
        <p:nvSpPr>
          <p:cNvPr id="7" name="Content Placeholder 25">
            <a:extLst>
              <a:ext uri="{FF2B5EF4-FFF2-40B4-BE49-F238E27FC236}">
                <a16:creationId xmlns:a16="http://schemas.microsoft.com/office/drawing/2014/main" id="{D6D6C611-3911-F54D-B07D-F3F6DD94434C}"/>
              </a:ext>
            </a:extLst>
          </p:cNvPr>
          <p:cNvSpPr txBox="1">
            <a:spLocks/>
          </p:cNvSpPr>
          <p:nvPr/>
        </p:nvSpPr>
        <p:spPr>
          <a:xfrm>
            <a:off x="625839" y="2031825"/>
            <a:ext cx="11250478" cy="462292"/>
          </a:xfrm>
          <a:prstGeom prst="rect">
            <a:avLst/>
          </a:prstGeom>
          <a:solidFill>
            <a:schemeClr val="accent5">
              <a:lumMod val="20000"/>
              <a:lumOff val="80000"/>
            </a:schemeClr>
          </a:solidFill>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800"/>
              </a:spcBef>
              <a:buNone/>
            </a:pPr>
            <a:r>
              <a:rPr lang="uk-UA" sz="2000" b="1" dirty="0">
                <a:solidFill>
                  <a:srgbClr val="003999"/>
                </a:solidFill>
                <a:latin typeface="+mn-lt"/>
              </a:rPr>
              <a:t>1. Групування та структурування доказової бази </a:t>
            </a:r>
          </a:p>
        </p:txBody>
      </p:sp>
      <p:cxnSp>
        <p:nvCxnSpPr>
          <p:cNvPr id="3" name="Straight Connector 2">
            <a:extLst>
              <a:ext uri="{FF2B5EF4-FFF2-40B4-BE49-F238E27FC236}">
                <a16:creationId xmlns:a16="http://schemas.microsoft.com/office/drawing/2014/main" id="{4A40A7C2-0A64-C44E-8D84-8C3780B0CAEB}"/>
              </a:ext>
            </a:extLst>
          </p:cNvPr>
          <p:cNvCxnSpPr/>
          <p:nvPr/>
        </p:nvCxnSpPr>
        <p:spPr>
          <a:xfrm>
            <a:off x="718457" y="5558681"/>
            <a:ext cx="4691743" cy="0"/>
          </a:xfrm>
          <a:prstGeom prst="line">
            <a:avLst/>
          </a:prstGeom>
          <a:ln>
            <a:prstDash val="solid"/>
          </a:ln>
        </p:spPr>
        <p:style>
          <a:lnRef idx="1">
            <a:schemeClr val="accent3"/>
          </a:lnRef>
          <a:fillRef idx="0">
            <a:schemeClr val="accent3"/>
          </a:fillRef>
          <a:effectRef idx="0">
            <a:schemeClr val="accent3"/>
          </a:effectRef>
          <a:fontRef idx="minor">
            <a:schemeClr val="tx1"/>
          </a:fontRef>
        </p:style>
      </p:cxnSp>
      <p:sp>
        <p:nvSpPr>
          <p:cNvPr id="4" name="TextBox 3">
            <a:extLst>
              <a:ext uri="{FF2B5EF4-FFF2-40B4-BE49-F238E27FC236}">
                <a16:creationId xmlns:a16="http://schemas.microsoft.com/office/drawing/2014/main" id="{D99973FA-62A3-A644-9798-F7295E416355}"/>
              </a:ext>
            </a:extLst>
          </p:cNvPr>
          <p:cNvSpPr txBox="1"/>
          <p:nvPr/>
        </p:nvSpPr>
        <p:spPr>
          <a:xfrm>
            <a:off x="653142" y="5587421"/>
            <a:ext cx="10970094" cy="523220"/>
          </a:xfrm>
          <a:prstGeom prst="rect">
            <a:avLst/>
          </a:prstGeom>
          <a:noFill/>
        </p:spPr>
        <p:txBody>
          <a:bodyPr wrap="square" rtlCol="0">
            <a:spAutoFit/>
          </a:bodyPr>
          <a:lstStyle/>
          <a:p>
            <a:r>
              <a:rPr lang="uk-UA" sz="1400" i="1" dirty="0">
                <a:latin typeface="+mj-lt"/>
              </a:rPr>
              <a:t>Приклад Матриці результатів аудиту у Методичному посібнику з питань аудиту діяльності (ефективності) у розділі «Оцінка отриманих аудиторських доказів»  </a:t>
            </a:r>
            <a:endParaRPr lang="en-US" sz="1400" i="1" dirty="0">
              <a:latin typeface="+mj-lt"/>
            </a:endParaRPr>
          </a:p>
        </p:txBody>
      </p:sp>
      <p:graphicFrame>
        <p:nvGraphicFramePr>
          <p:cNvPr id="23" name="Content Placeholder 25">
            <a:extLst>
              <a:ext uri="{FF2B5EF4-FFF2-40B4-BE49-F238E27FC236}">
                <a16:creationId xmlns:a16="http://schemas.microsoft.com/office/drawing/2014/main" id="{B81D63BC-686D-0812-1600-0E69B18718E7}"/>
              </a:ext>
            </a:extLst>
          </p:cNvPr>
          <p:cNvGraphicFramePr/>
          <p:nvPr>
            <p:extLst>
              <p:ext uri="{D42A27DB-BD31-4B8C-83A1-F6EECF244321}">
                <p14:modId xmlns:p14="http://schemas.microsoft.com/office/powerpoint/2010/main" val="474084435"/>
              </p:ext>
            </p:extLst>
          </p:nvPr>
        </p:nvGraphicFramePr>
        <p:xfrm>
          <a:off x="587829" y="2719610"/>
          <a:ext cx="11288487" cy="2625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9261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55828" y="6244924"/>
            <a:ext cx="367408" cy="307777"/>
          </a:xfrm>
          <a:prstGeom prst="rect">
            <a:avLst/>
          </a:prstGeom>
          <a:noFill/>
        </p:spPr>
        <p:txBody>
          <a:bodyPr wrap="none" rtlCol="0">
            <a:spAutoFit/>
          </a:bodyPr>
          <a:lstStyle/>
          <a:p>
            <a:r>
              <a:rPr lang="uk-UA" sz="1400" dirty="0">
                <a:solidFill>
                  <a:schemeClr val="bg1"/>
                </a:solidFill>
                <a:latin typeface="+mj-lt"/>
              </a:rPr>
              <a:t>15</a:t>
            </a:r>
            <a:endParaRPr lang="en-US" sz="1400" dirty="0">
              <a:solidFill>
                <a:schemeClr val="bg1"/>
              </a:solidFill>
              <a:latin typeface="+mj-lt"/>
            </a:endParaRPr>
          </a:p>
        </p:txBody>
      </p:sp>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587830" y="288928"/>
            <a:ext cx="7979227" cy="494845"/>
          </a:xfrm>
        </p:spPr>
        <p:txBody>
          <a:bodyPr>
            <a:normAutofit fontScale="90000"/>
          </a:bodyPr>
          <a:lstStyle/>
          <a:p>
            <a:r>
              <a:rPr lang="uk-UA" dirty="0">
                <a:solidFill>
                  <a:srgbClr val="003999"/>
                </a:solidFill>
              </a:rPr>
              <a:t>Оцінка отриманих доказів (2)</a:t>
            </a:r>
            <a:endParaRPr lang="en-US" dirty="0">
              <a:solidFill>
                <a:srgbClr val="003999"/>
              </a:solidFill>
            </a:endParaRPr>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6" name="Content Placeholder 25">
            <a:extLst>
              <a:ext uri="{FF2B5EF4-FFF2-40B4-BE49-F238E27FC236}">
                <a16:creationId xmlns:a16="http://schemas.microsoft.com/office/drawing/2014/main" id="{40EFBBCF-F630-9E49-8EBB-DA16B0E3490F}"/>
              </a:ext>
            </a:extLst>
          </p:cNvPr>
          <p:cNvSpPr txBox="1">
            <a:spLocks/>
          </p:cNvSpPr>
          <p:nvPr/>
        </p:nvSpPr>
        <p:spPr>
          <a:xfrm>
            <a:off x="625839" y="1171853"/>
            <a:ext cx="11250478" cy="462292"/>
          </a:xfrm>
          <a:prstGeom prst="rect">
            <a:avLst/>
          </a:prstGeom>
          <a:solidFill>
            <a:schemeClr val="accent5">
              <a:lumMod val="20000"/>
              <a:lumOff val="80000"/>
            </a:schemeClr>
          </a:solidFill>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800"/>
              </a:spcBef>
              <a:buNone/>
            </a:pPr>
            <a:r>
              <a:rPr lang="uk-UA" sz="2000" b="1" dirty="0">
                <a:solidFill>
                  <a:srgbClr val="003999"/>
                </a:solidFill>
                <a:latin typeface="+mn-lt"/>
              </a:rPr>
              <a:t>2. Візуалізація та взаємозв’язок </a:t>
            </a:r>
          </a:p>
        </p:txBody>
      </p:sp>
      <p:cxnSp>
        <p:nvCxnSpPr>
          <p:cNvPr id="8" name="Straight Connector 7">
            <a:extLst>
              <a:ext uri="{FF2B5EF4-FFF2-40B4-BE49-F238E27FC236}">
                <a16:creationId xmlns:a16="http://schemas.microsoft.com/office/drawing/2014/main" id="{B4ECACAD-8441-CC42-9019-19F696DD5C97}"/>
              </a:ext>
            </a:extLst>
          </p:cNvPr>
          <p:cNvCxnSpPr/>
          <p:nvPr/>
        </p:nvCxnSpPr>
        <p:spPr>
          <a:xfrm>
            <a:off x="718457" y="5534297"/>
            <a:ext cx="4691743" cy="0"/>
          </a:xfrm>
          <a:prstGeom prst="line">
            <a:avLst/>
          </a:prstGeom>
          <a:ln>
            <a:prstDash val="solid"/>
          </a:ln>
        </p:spPr>
        <p:style>
          <a:lnRef idx="1">
            <a:schemeClr val="accent3"/>
          </a:lnRef>
          <a:fillRef idx="0">
            <a:schemeClr val="accent3"/>
          </a:fillRef>
          <a:effectRef idx="0">
            <a:schemeClr val="accent3"/>
          </a:effectRef>
          <a:fontRef idx="minor">
            <a:schemeClr val="tx1"/>
          </a:fontRef>
        </p:style>
      </p:cxnSp>
      <p:sp>
        <p:nvSpPr>
          <p:cNvPr id="9" name="TextBox 8">
            <a:extLst>
              <a:ext uri="{FF2B5EF4-FFF2-40B4-BE49-F238E27FC236}">
                <a16:creationId xmlns:a16="http://schemas.microsoft.com/office/drawing/2014/main" id="{0202A967-CD17-3241-9F49-299428384459}"/>
              </a:ext>
            </a:extLst>
          </p:cNvPr>
          <p:cNvSpPr txBox="1"/>
          <p:nvPr/>
        </p:nvSpPr>
        <p:spPr>
          <a:xfrm>
            <a:off x="653142" y="5575229"/>
            <a:ext cx="10395858" cy="307777"/>
          </a:xfrm>
          <a:prstGeom prst="rect">
            <a:avLst/>
          </a:prstGeom>
          <a:noFill/>
        </p:spPr>
        <p:txBody>
          <a:bodyPr wrap="square" rtlCol="0">
            <a:spAutoFit/>
          </a:bodyPr>
          <a:lstStyle/>
          <a:p>
            <a:r>
              <a:rPr lang="uk-UA" sz="1400" i="1" dirty="0">
                <a:latin typeface="+mj-lt"/>
              </a:rPr>
              <a:t>Приклад у Методичному посібнику з питань аудиту діяльності (ефективності) у розділі «Оцінка отриманих аудиторських доказів» </a:t>
            </a:r>
          </a:p>
        </p:txBody>
      </p:sp>
      <p:graphicFrame>
        <p:nvGraphicFramePr>
          <p:cNvPr id="23" name="Content Placeholder 25">
            <a:extLst>
              <a:ext uri="{FF2B5EF4-FFF2-40B4-BE49-F238E27FC236}">
                <a16:creationId xmlns:a16="http://schemas.microsoft.com/office/drawing/2014/main" id="{D49DD854-BC07-55CA-43A3-0292DB24FCA4}"/>
              </a:ext>
            </a:extLst>
          </p:cNvPr>
          <p:cNvGraphicFramePr/>
          <p:nvPr/>
        </p:nvGraphicFramePr>
        <p:xfrm>
          <a:off x="587830" y="1967797"/>
          <a:ext cx="11288487" cy="3274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8027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55828" y="6244924"/>
            <a:ext cx="367408" cy="307777"/>
          </a:xfrm>
          <a:prstGeom prst="rect">
            <a:avLst/>
          </a:prstGeom>
          <a:noFill/>
        </p:spPr>
        <p:txBody>
          <a:bodyPr wrap="none" rtlCol="0">
            <a:spAutoFit/>
          </a:bodyPr>
          <a:lstStyle/>
          <a:p>
            <a:r>
              <a:rPr lang="uk-UA" sz="1400" dirty="0">
                <a:solidFill>
                  <a:schemeClr val="bg1"/>
                </a:solidFill>
                <a:latin typeface="+mj-lt"/>
              </a:rPr>
              <a:t>16</a:t>
            </a:r>
            <a:endParaRPr lang="en-US" sz="1400" dirty="0">
              <a:solidFill>
                <a:schemeClr val="bg1"/>
              </a:solidFill>
              <a:latin typeface="+mj-lt"/>
            </a:endParaRPr>
          </a:p>
        </p:txBody>
      </p:sp>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587830" y="288928"/>
            <a:ext cx="7979227" cy="494845"/>
          </a:xfrm>
        </p:spPr>
        <p:txBody>
          <a:bodyPr>
            <a:normAutofit fontScale="90000"/>
          </a:bodyPr>
          <a:lstStyle/>
          <a:p>
            <a:r>
              <a:rPr lang="uk-UA" dirty="0">
                <a:solidFill>
                  <a:srgbClr val="003999"/>
                </a:solidFill>
              </a:rPr>
              <a:t>Оцінка отриманих доказів (3)</a:t>
            </a:r>
            <a:endParaRPr lang="en-US" dirty="0">
              <a:solidFill>
                <a:srgbClr val="003999"/>
              </a:solidFill>
            </a:endParaRPr>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6" name="Content Placeholder 25">
            <a:extLst>
              <a:ext uri="{FF2B5EF4-FFF2-40B4-BE49-F238E27FC236}">
                <a16:creationId xmlns:a16="http://schemas.microsoft.com/office/drawing/2014/main" id="{07A4FA5B-398B-D04F-9203-57E0FD0AC246}"/>
              </a:ext>
            </a:extLst>
          </p:cNvPr>
          <p:cNvSpPr txBox="1">
            <a:spLocks/>
          </p:cNvSpPr>
          <p:nvPr/>
        </p:nvSpPr>
        <p:spPr>
          <a:xfrm>
            <a:off x="625839" y="1171853"/>
            <a:ext cx="11250478" cy="462292"/>
          </a:xfrm>
          <a:prstGeom prst="rect">
            <a:avLst/>
          </a:prstGeom>
          <a:solidFill>
            <a:schemeClr val="accent5">
              <a:lumMod val="20000"/>
              <a:lumOff val="80000"/>
            </a:schemeClr>
          </a:solidFill>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800"/>
              </a:spcBef>
              <a:buNone/>
            </a:pPr>
            <a:r>
              <a:rPr lang="uk-UA" sz="2000" b="1" dirty="0">
                <a:solidFill>
                  <a:srgbClr val="003999"/>
                </a:solidFill>
                <a:latin typeface="+mn-lt"/>
              </a:rPr>
              <a:t>3. Обговорення в аудиторській групі </a:t>
            </a:r>
          </a:p>
        </p:txBody>
      </p:sp>
      <p:cxnSp>
        <p:nvCxnSpPr>
          <p:cNvPr id="8" name="Straight Connector 7">
            <a:extLst>
              <a:ext uri="{FF2B5EF4-FFF2-40B4-BE49-F238E27FC236}">
                <a16:creationId xmlns:a16="http://schemas.microsoft.com/office/drawing/2014/main" id="{D609CDEF-1262-0A40-B011-C066F25EB1C2}"/>
              </a:ext>
            </a:extLst>
          </p:cNvPr>
          <p:cNvCxnSpPr/>
          <p:nvPr/>
        </p:nvCxnSpPr>
        <p:spPr>
          <a:xfrm>
            <a:off x="718457" y="5595257"/>
            <a:ext cx="4691743" cy="0"/>
          </a:xfrm>
          <a:prstGeom prst="line">
            <a:avLst/>
          </a:prstGeom>
          <a:ln>
            <a:prstDash val="solid"/>
          </a:ln>
        </p:spPr>
        <p:style>
          <a:lnRef idx="1">
            <a:schemeClr val="accent3"/>
          </a:lnRef>
          <a:fillRef idx="0">
            <a:schemeClr val="accent3"/>
          </a:fillRef>
          <a:effectRef idx="0">
            <a:schemeClr val="accent3"/>
          </a:effectRef>
          <a:fontRef idx="minor">
            <a:schemeClr val="tx1"/>
          </a:fontRef>
        </p:style>
      </p:cxnSp>
      <p:sp>
        <p:nvSpPr>
          <p:cNvPr id="9" name="TextBox 8">
            <a:extLst>
              <a:ext uri="{FF2B5EF4-FFF2-40B4-BE49-F238E27FC236}">
                <a16:creationId xmlns:a16="http://schemas.microsoft.com/office/drawing/2014/main" id="{9BA7ACD4-B42C-3640-BEDA-7D5F14A924E4}"/>
              </a:ext>
            </a:extLst>
          </p:cNvPr>
          <p:cNvSpPr txBox="1"/>
          <p:nvPr/>
        </p:nvSpPr>
        <p:spPr>
          <a:xfrm>
            <a:off x="653142" y="5660573"/>
            <a:ext cx="10795146" cy="307777"/>
          </a:xfrm>
          <a:prstGeom prst="rect">
            <a:avLst/>
          </a:prstGeom>
          <a:noFill/>
        </p:spPr>
        <p:txBody>
          <a:bodyPr wrap="square" rtlCol="0">
            <a:spAutoFit/>
          </a:bodyPr>
          <a:lstStyle/>
          <a:p>
            <a:r>
              <a:rPr lang="uk-UA" sz="1400" i="1" dirty="0">
                <a:latin typeface="+mj-lt"/>
              </a:rPr>
              <a:t>Приклад у Методичному посібнику з питань аудиту діяльності (ефективності) у розділі «Оцінка отриманих аудиторських доказів» </a:t>
            </a:r>
          </a:p>
        </p:txBody>
      </p:sp>
      <p:graphicFrame>
        <p:nvGraphicFramePr>
          <p:cNvPr id="23" name="Content Placeholder 25">
            <a:extLst>
              <a:ext uri="{FF2B5EF4-FFF2-40B4-BE49-F238E27FC236}">
                <a16:creationId xmlns:a16="http://schemas.microsoft.com/office/drawing/2014/main" id="{181A3D17-4915-6337-3ED1-1292FC0CAF5A}"/>
              </a:ext>
            </a:extLst>
          </p:cNvPr>
          <p:cNvGraphicFramePr/>
          <p:nvPr/>
        </p:nvGraphicFramePr>
        <p:xfrm>
          <a:off x="587830" y="1967798"/>
          <a:ext cx="11288487" cy="2963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3676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97536" y="250828"/>
            <a:ext cx="8469521" cy="494845"/>
          </a:xfrm>
        </p:spPr>
        <p:txBody>
          <a:bodyPr>
            <a:noAutofit/>
          </a:bodyPr>
          <a:lstStyle/>
          <a:p>
            <a:r>
              <a:rPr lang="uk-UA" sz="2400" dirty="0">
                <a:solidFill>
                  <a:srgbClr val="003999"/>
                </a:solidFill>
              </a:rPr>
              <a:t>Шаблон «Узагальнені результати аудиту діяльності (ефективності)» відповідно до алгоритму (Додаток 33)</a:t>
            </a:r>
            <a:endParaRPr lang="en-US" sz="2400" dirty="0">
              <a:solidFill>
                <a:srgbClr val="003999"/>
              </a:solidFill>
            </a:endParaRPr>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1765FD-BF59-714E-B599-32ADF3D209AA}"/>
              </a:ext>
            </a:extLst>
          </p:cNvPr>
          <p:cNvPicPr>
            <a:picLocks noChangeAspect="1"/>
          </p:cNvPicPr>
          <p:nvPr/>
        </p:nvPicPr>
        <p:blipFill>
          <a:blip r:embed="rId2"/>
          <a:stretch>
            <a:fillRect/>
          </a:stretch>
        </p:blipFill>
        <p:spPr>
          <a:xfrm>
            <a:off x="1542742" y="1142574"/>
            <a:ext cx="8853115" cy="5256238"/>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35C10BC3-C99F-834C-A918-BDBD7312AC8B}"/>
              </a:ext>
            </a:extLst>
          </p:cNvPr>
          <p:cNvPicPr>
            <a:picLocks noChangeAspect="1"/>
          </p:cNvPicPr>
          <p:nvPr/>
        </p:nvPicPr>
        <p:blipFill>
          <a:blip r:embed="rId3"/>
          <a:stretch>
            <a:fillRect/>
          </a:stretch>
        </p:blipFill>
        <p:spPr>
          <a:xfrm>
            <a:off x="1082075" y="1092935"/>
            <a:ext cx="10027849" cy="5305877"/>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3A21C844-D0BF-0841-A281-D40ACDCEAA7D}"/>
              </a:ext>
            </a:extLst>
          </p:cNvPr>
          <p:cNvPicPr>
            <a:picLocks noChangeAspect="1"/>
          </p:cNvPicPr>
          <p:nvPr/>
        </p:nvPicPr>
        <p:blipFill>
          <a:blip r:embed="rId4"/>
          <a:stretch>
            <a:fillRect/>
          </a:stretch>
        </p:blipFill>
        <p:spPr>
          <a:xfrm>
            <a:off x="1041239" y="1142574"/>
            <a:ext cx="10068685" cy="5323671"/>
          </a:xfrm>
          <a:prstGeom prst="rect">
            <a:avLst/>
          </a:prstGeom>
          <a:ln>
            <a:noFill/>
          </a:ln>
          <a:effectLst>
            <a:outerShdw blurRad="292100" dist="139700" dir="2700000" algn="tl" rotWithShape="0">
              <a:srgbClr val="333333">
                <a:alpha val="65000"/>
              </a:srgbClr>
            </a:outerShdw>
          </a:effectLst>
        </p:spPr>
      </p:pic>
      <p:sp>
        <p:nvSpPr>
          <p:cNvPr id="9" name="TextBox 3">
            <a:extLst>
              <a:ext uri="{FF2B5EF4-FFF2-40B4-BE49-F238E27FC236}">
                <a16:creationId xmlns:a16="http://schemas.microsoft.com/office/drawing/2014/main" id="{9E2424C8-940F-407F-90A3-AF5E6494A663}"/>
              </a:ext>
            </a:extLst>
          </p:cNvPr>
          <p:cNvSpPr txBox="1"/>
          <p:nvPr/>
        </p:nvSpPr>
        <p:spPr>
          <a:xfrm>
            <a:off x="11283253" y="6244923"/>
            <a:ext cx="367408" cy="307777"/>
          </a:xfrm>
          <a:prstGeom prst="rect">
            <a:avLst/>
          </a:prstGeom>
          <a:noFill/>
        </p:spPr>
        <p:txBody>
          <a:bodyPr wrap="none" rtlCol="0">
            <a:spAutoFit/>
          </a:bodyPr>
          <a:ls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uk-UA" sz="1400" dirty="0">
                <a:solidFill>
                  <a:schemeClr val="bg1"/>
                </a:solidFill>
                <a:latin typeface="+mj-lt"/>
              </a:rPr>
              <a:t>17</a:t>
            </a:r>
            <a:endParaRPr lang="en-US" sz="1400" dirty="0">
              <a:solidFill>
                <a:schemeClr val="bg1"/>
              </a:solidFill>
              <a:latin typeface="+mj-lt"/>
            </a:endParaRPr>
          </a:p>
        </p:txBody>
      </p:sp>
    </p:spTree>
    <p:extLst>
      <p:ext uri="{BB962C8B-B14F-4D97-AF65-F5344CB8AC3E}">
        <p14:creationId xmlns:p14="http://schemas.microsoft.com/office/powerpoint/2010/main" val="219926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55828" y="6244924"/>
            <a:ext cx="367408" cy="307777"/>
          </a:xfrm>
          <a:prstGeom prst="rect">
            <a:avLst/>
          </a:prstGeom>
          <a:noFill/>
        </p:spPr>
        <p:txBody>
          <a:bodyPr wrap="none" rtlCol="0">
            <a:spAutoFit/>
          </a:bodyPr>
          <a:lstStyle/>
          <a:p>
            <a:r>
              <a:rPr lang="uk-UA" sz="1400" dirty="0">
                <a:solidFill>
                  <a:schemeClr val="bg1"/>
                </a:solidFill>
                <a:latin typeface="+mj-lt"/>
              </a:rPr>
              <a:t>18</a:t>
            </a:r>
            <a:endParaRPr lang="en-US" sz="1400" dirty="0">
              <a:solidFill>
                <a:schemeClr val="bg1"/>
              </a:solidFill>
              <a:latin typeface="+mj-lt"/>
            </a:endParaRPr>
          </a:p>
        </p:txBody>
      </p:sp>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587830" y="288928"/>
            <a:ext cx="7979227" cy="494845"/>
          </a:xfrm>
        </p:spPr>
        <p:txBody>
          <a:bodyPr>
            <a:normAutofit fontScale="90000"/>
          </a:bodyPr>
          <a:lstStyle/>
          <a:p>
            <a:r>
              <a:rPr lang="uk-UA" dirty="0">
                <a:solidFill>
                  <a:srgbClr val="003999"/>
                </a:solidFill>
              </a:rPr>
              <a:t>Розробка акту</a:t>
            </a:r>
            <a:endParaRPr lang="en-US" dirty="0">
              <a:solidFill>
                <a:srgbClr val="003999"/>
              </a:solidFill>
            </a:endParaRPr>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12" name="Content Placeholder 25">
            <a:extLst>
              <a:ext uri="{FF2B5EF4-FFF2-40B4-BE49-F238E27FC236}">
                <a16:creationId xmlns:a16="http://schemas.microsoft.com/office/drawing/2014/main" id="{3FF64D19-3559-D54A-AB7E-EFBAC7511687}"/>
              </a:ext>
            </a:extLst>
          </p:cNvPr>
          <p:cNvSpPr txBox="1">
            <a:spLocks/>
          </p:cNvSpPr>
          <p:nvPr/>
        </p:nvSpPr>
        <p:spPr>
          <a:xfrm>
            <a:off x="4528458" y="1023259"/>
            <a:ext cx="6890656" cy="5069635"/>
          </a:xfrm>
          <a:prstGeom prst="rect">
            <a:avLst/>
          </a:prstGeom>
          <a:noFill/>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800"/>
              </a:spcBef>
              <a:buNone/>
            </a:pPr>
            <a:r>
              <a:rPr lang="uk-UA" sz="2000" b="1" dirty="0">
                <a:solidFill>
                  <a:srgbClr val="003999"/>
                </a:solidFill>
                <a:latin typeface="+mn-lt"/>
              </a:rPr>
              <a:t>Акт має відображати інформацію про:</a:t>
            </a:r>
          </a:p>
          <a:p>
            <a:pPr lvl="0"/>
            <a:r>
              <a:rPr lang="uk-UA" sz="2000" dirty="0">
                <a:latin typeface="+mn-lt"/>
              </a:rPr>
              <a:t>підстави для здійснення аудиту;</a:t>
            </a:r>
            <a:endParaRPr lang="en-US" sz="2000" dirty="0">
              <a:latin typeface="+mn-lt"/>
            </a:endParaRPr>
          </a:p>
          <a:p>
            <a:pPr lvl="0"/>
            <a:r>
              <a:rPr lang="uk-UA" sz="2000" dirty="0">
                <a:latin typeface="+mn-lt"/>
              </a:rPr>
              <a:t>мету аудиту;</a:t>
            </a:r>
            <a:endParaRPr lang="en-US" sz="2000" dirty="0">
              <a:latin typeface="+mn-lt"/>
            </a:endParaRPr>
          </a:p>
          <a:p>
            <a:pPr lvl="0"/>
            <a:r>
              <a:rPr lang="uk-UA" sz="2000" dirty="0">
                <a:latin typeface="+mn-lt"/>
              </a:rPr>
              <a:t>предмет аудиту;</a:t>
            </a:r>
            <a:endParaRPr lang="en-US" sz="2000" dirty="0">
              <a:latin typeface="+mn-lt"/>
            </a:endParaRPr>
          </a:p>
          <a:p>
            <a:pPr lvl="0"/>
            <a:r>
              <a:rPr lang="uk-UA" sz="2000" dirty="0">
                <a:latin typeface="+mn-lt"/>
              </a:rPr>
              <a:t>період, за який проводився аудит;</a:t>
            </a:r>
            <a:endParaRPr lang="en-US" sz="2000" dirty="0">
              <a:latin typeface="+mn-lt"/>
            </a:endParaRPr>
          </a:p>
          <a:p>
            <a:r>
              <a:rPr lang="uk-UA" sz="2000" dirty="0">
                <a:latin typeface="+mn-lt"/>
              </a:rPr>
              <a:t>об’єкт контролю та загальну інформацію про нього;</a:t>
            </a:r>
            <a:endParaRPr lang="en-US" sz="2000" dirty="0">
              <a:latin typeface="+mn-lt"/>
            </a:endParaRPr>
          </a:p>
          <a:p>
            <a:pPr lvl="0"/>
            <a:r>
              <a:rPr lang="uk-UA" sz="2000" dirty="0">
                <a:latin typeface="+mn-lt"/>
              </a:rPr>
              <a:t>термін проведення аудиту </a:t>
            </a:r>
            <a:r>
              <a:rPr lang="ru-RU" sz="2000" dirty="0">
                <a:latin typeface="+mn-lt"/>
              </a:rPr>
              <a:t>за яки</a:t>
            </a:r>
            <a:r>
              <a:rPr lang="uk-UA" sz="2000" dirty="0">
                <a:latin typeface="+mn-lt"/>
              </a:rPr>
              <a:t>й проводився</a:t>
            </a:r>
            <a:r>
              <a:rPr lang="ru-RU" sz="2000" dirty="0">
                <a:latin typeface="+mn-lt"/>
              </a:rPr>
              <a:t> аудит</a:t>
            </a:r>
            <a:r>
              <a:rPr lang="uk-UA" sz="2000" dirty="0">
                <a:latin typeface="+mn-lt"/>
              </a:rPr>
              <a:t>;</a:t>
            </a:r>
            <a:endParaRPr lang="en-US" sz="2000" dirty="0">
              <a:latin typeface="+mn-lt"/>
            </a:endParaRPr>
          </a:p>
          <a:p>
            <a:pPr lvl="0"/>
            <a:r>
              <a:rPr lang="uk-UA" sz="2000" dirty="0">
                <a:latin typeface="+mn-lt"/>
              </a:rPr>
              <a:t>склад аудиторської групи;</a:t>
            </a:r>
            <a:endParaRPr lang="en-US" sz="2000" dirty="0">
              <a:latin typeface="+mn-lt"/>
            </a:endParaRPr>
          </a:p>
          <a:p>
            <a:pPr lvl="0"/>
            <a:r>
              <a:rPr lang="uk-UA" sz="2000" dirty="0">
                <a:latin typeface="+mn-lt"/>
              </a:rPr>
              <a:t>результати аудиту;</a:t>
            </a:r>
            <a:endParaRPr lang="en-US" sz="2000" dirty="0">
              <a:latin typeface="+mn-lt"/>
            </a:endParaRPr>
          </a:p>
          <a:p>
            <a:pPr lvl="0"/>
            <a:r>
              <a:rPr lang="uk-UA" sz="2000" dirty="0">
                <a:latin typeface="+mn-lt"/>
              </a:rPr>
              <a:t>перелік документів та інших матеріалів, які перевірялися та аналізувалися під час проведення аудиту.</a:t>
            </a:r>
            <a:endParaRPr lang="en-US" sz="2000" dirty="0">
              <a:latin typeface="+mn-lt"/>
            </a:endParaRPr>
          </a:p>
          <a:p>
            <a:pPr marL="357188" indent="-357188">
              <a:spcBef>
                <a:spcPts val="800"/>
              </a:spcBef>
              <a:spcAft>
                <a:spcPts val="0"/>
              </a:spcAft>
              <a:buClr>
                <a:schemeClr val="tx1"/>
              </a:buClr>
              <a:buFont typeface="+mj-lt"/>
              <a:buAutoNum type="arabicParenR"/>
            </a:pPr>
            <a:endParaRPr lang="uk-UA" sz="2000" dirty="0">
              <a:latin typeface="+mn-lt"/>
            </a:endParaRPr>
          </a:p>
        </p:txBody>
      </p:sp>
      <p:pic>
        <p:nvPicPr>
          <p:cNvPr id="4" name="Picture 3">
            <a:extLst>
              <a:ext uri="{FF2B5EF4-FFF2-40B4-BE49-F238E27FC236}">
                <a16:creationId xmlns:a16="http://schemas.microsoft.com/office/drawing/2014/main" id="{8230DA57-B692-6040-BEA9-374A3DC8E14C}"/>
              </a:ext>
            </a:extLst>
          </p:cNvPr>
          <p:cNvPicPr>
            <a:picLocks noChangeAspect="1"/>
          </p:cNvPicPr>
          <p:nvPr/>
        </p:nvPicPr>
        <p:blipFill>
          <a:blip r:embed="rId2">
            <a:extLst>
              <a:ext uri="{837473B0-CC2E-450A-ABE3-18F120FF3D39}">
                <a1611:picAttrSrcUrl xmlns:a1611="http://schemas.microsoft.com/office/drawing/2016/11/main" r:id="rId3"/>
              </a:ext>
            </a:extLst>
          </a:blip>
          <a:srcRect/>
          <a:stretch/>
        </p:blipFill>
        <p:spPr>
          <a:xfrm>
            <a:off x="9865110" y="2001428"/>
            <a:ext cx="1554004" cy="1001604"/>
          </a:xfrm>
          <a:prstGeom prst="rect">
            <a:avLst/>
          </a:prstGeom>
        </p:spPr>
      </p:pic>
      <p:graphicFrame>
        <p:nvGraphicFramePr>
          <p:cNvPr id="23" name="Content Placeholder 25">
            <a:extLst>
              <a:ext uri="{FF2B5EF4-FFF2-40B4-BE49-F238E27FC236}">
                <a16:creationId xmlns:a16="http://schemas.microsoft.com/office/drawing/2014/main" id="{025BBF56-526C-6F7D-190B-608E8A02EA7E}"/>
              </a:ext>
            </a:extLst>
          </p:cNvPr>
          <p:cNvGraphicFramePr/>
          <p:nvPr/>
        </p:nvGraphicFramePr>
        <p:xfrm>
          <a:off x="679512" y="1023260"/>
          <a:ext cx="3533260" cy="48332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74341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66714" y="6244924"/>
            <a:ext cx="367408" cy="307777"/>
          </a:xfrm>
          <a:prstGeom prst="rect">
            <a:avLst/>
          </a:prstGeom>
          <a:noFill/>
        </p:spPr>
        <p:txBody>
          <a:bodyPr wrap="none" rtlCol="0">
            <a:spAutoFit/>
          </a:bodyPr>
          <a:lstStyle/>
          <a:p>
            <a:r>
              <a:rPr lang="uk-UA" sz="1400" dirty="0">
                <a:solidFill>
                  <a:schemeClr val="bg1"/>
                </a:solidFill>
                <a:latin typeface="+mj-lt"/>
              </a:rPr>
              <a:t>19</a:t>
            </a:r>
            <a:endParaRPr lang="en-US" sz="1400" dirty="0">
              <a:solidFill>
                <a:schemeClr val="bg1"/>
              </a:solidFill>
              <a:latin typeface="+mj-lt"/>
            </a:endParaRPr>
          </a:p>
        </p:txBody>
      </p:sp>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587830" y="288928"/>
            <a:ext cx="7979227" cy="494845"/>
          </a:xfrm>
        </p:spPr>
        <p:txBody>
          <a:bodyPr>
            <a:normAutofit fontScale="90000"/>
          </a:bodyPr>
          <a:lstStyle/>
          <a:p>
            <a:r>
              <a:rPr lang="uk-UA" dirty="0">
                <a:solidFill>
                  <a:srgbClr val="003999"/>
                </a:solidFill>
              </a:rPr>
              <a:t>Підготовка до написання звіту</a:t>
            </a:r>
          </a:p>
        </p:txBody>
      </p:sp>
      <p:sp>
        <p:nvSpPr>
          <p:cNvPr id="9" name="Content Placeholder 25">
            <a:extLst>
              <a:ext uri="{FF2B5EF4-FFF2-40B4-BE49-F238E27FC236}">
                <a16:creationId xmlns:a16="http://schemas.microsoft.com/office/drawing/2014/main" id="{79B846E8-2DFE-424C-97D9-CD1073136381}"/>
              </a:ext>
            </a:extLst>
          </p:cNvPr>
          <p:cNvSpPr>
            <a:spLocks noGrp="1"/>
          </p:cNvSpPr>
          <p:nvPr>
            <p:ph idx="1"/>
          </p:nvPr>
        </p:nvSpPr>
        <p:spPr>
          <a:xfrm>
            <a:off x="587830" y="1088571"/>
            <a:ext cx="11288484" cy="1132115"/>
          </a:xfrm>
          <a:solidFill>
            <a:schemeClr val="accent4">
              <a:lumMod val="20000"/>
              <a:lumOff val="80000"/>
            </a:schemeClr>
          </a:solidFill>
        </p:spPr>
        <p:txBody>
          <a:bodyPr>
            <a:normAutofit/>
          </a:bodyPr>
          <a:lstStyle/>
          <a:p>
            <a:pPr marL="0" indent="0">
              <a:spcBef>
                <a:spcPts val="300"/>
              </a:spcBef>
              <a:spcAft>
                <a:spcPts val="300"/>
              </a:spcAft>
              <a:buNone/>
            </a:pPr>
            <a:r>
              <a:rPr lang="uk-UA" sz="2100" dirty="0">
                <a:latin typeface="+mn-lt"/>
              </a:rPr>
              <a:t>Важливим кроком перед початком підготовки аудиторського звіту є </a:t>
            </a:r>
            <a:r>
              <a:rPr lang="uk-UA" sz="2100" b="1" dirty="0">
                <a:latin typeface="+mn-lt"/>
              </a:rPr>
              <a:t>зустріч із об’єктом контролю</a:t>
            </a:r>
            <a:r>
              <a:rPr lang="uk-UA" sz="2100" dirty="0">
                <a:latin typeface="+mn-lt"/>
              </a:rPr>
              <a:t>. </a:t>
            </a:r>
            <a:r>
              <a:rPr lang="uk-UA" sz="2100" b="1" dirty="0">
                <a:latin typeface="+mn-lt"/>
              </a:rPr>
              <a:t>Основна мета цієї зустрічі </a:t>
            </a:r>
            <a:r>
              <a:rPr lang="uk-UA" sz="2100" dirty="0">
                <a:latin typeface="+mn-lt"/>
              </a:rPr>
              <a:t>– це попереднє представлення та обговорення з об’єктом контролю ключових результатів аудиту. </a:t>
            </a:r>
            <a:endParaRPr lang="en-US" sz="2100" dirty="0">
              <a:latin typeface="+mn-lt"/>
            </a:endParaRPr>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1191BA8-EB2E-654C-A702-F9836FE389F7}"/>
              </a:ext>
            </a:extLst>
          </p:cNvPr>
          <p:cNvPicPr>
            <a:picLocks noChangeAspect="1"/>
          </p:cNvPicPr>
          <p:nvPr/>
        </p:nvPicPr>
        <p:blipFill>
          <a:blip r:embed="rId2">
            <a:extLst>
              <a:ext uri="{837473B0-CC2E-450A-ABE3-18F120FF3D39}">
                <a1611:picAttrSrcUrl xmlns:a1611="http://schemas.microsoft.com/office/drawing/2016/11/main" r:id="rId3"/>
              </a:ext>
            </a:extLst>
          </a:blip>
          <a:srcRect/>
          <a:stretch/>
        </p:blipFill>
        <p:spPr>
          <a:xfrm>
            <a:off x="9248006" y="3201382"/>
            <a:ext cx="1946412" cy="1946412"/>
          </a:xfrm>
          <a:prstGeom prst="rect">
            <a:avLst/>
          </a:prstGeom>
        </p:spPr>
      </p:pic>
      <p:graphicFrame>
        <p:nvGraphicFramePr>
          <p:cNvPr id="23" name="Content Placeholder 25">
            <a:extLst>
              <a:ext uri="{FF2B5EF4-FFF2-40B4-BE49-F238E27FC236}">
                <a16:creationId xmlns:a16="http://schemas.microsoft.com/office/drawing/2014/main" id="{DCA280F8-BC76-9907-9B1E-B4743743F28C}"/>
              </a:ext>
            </a:extLst>
          </p:cNvPr>
          <p:cNvGraphicFramePr/>
          <p:nvPr/>
        </p:nvGraphicFramePr>
        <p:xfrm>
          <a:off x="587830" y="2383806"/>
          <a:ext cx="7979227" cy="35815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92277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587830" y="288928"/>
            <a:ext cx="7489371" cy="494845"/>
          </a:xfrm>
        </p:spPr>
        <p:txBody>
          <a:bodyPr>
            <a:normAutofit fontScale="90000"/>
          </a:bodyPr>
          <a:lstStyle/>
          <a:p>
            <a:r>
              <a:rPr lang="uk-UA" dirty="0">
                <a:solidFill>
                  <a:srgbClr val="003999"/>
                </a:solidFill>
              </a:rPr>
              <a:t>Загальні вимоги до якості звіту (1)</a:t>
            </a:r>
            <a:endParaRPr lang="en-US" dirty="0">
              <a:solidFill>
                <a:srgbClr val="003999"/>
              </a:solidFill>
            </a:endParaRPr>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2" name="Diagram 11">
            <a:extLst>
              <a:ext uri="{FF2B5EF4-FFF2-40B4-BE49-F238E27FC236}">
                <a16:creationId xmlns:a16="http://schemas.microsoft.com/office/drawing/2014/main" id="{DD465CE0-9E65-5D4D-899F-9C229225F496}"/>
              </a:ext>
            </a:extLst>
          </p:cNvPr>
          <p:cNvGraphicFramePr/>
          <p:nvPr>
            <p:extLst>
              <p:ext uri="{D42A27DB-BD31-4B8C-83A1-F6EECF244321}">
                <p14:modId xmlns:p14="http://schemas.microsoft.com/office/powerpoint/2010/main" val="409333996"/>
              </p:ext>
            </p:extLst>
          </p:nvPr>
        </p:nvGraphicFramePr>
        <p:xfrm>
          <a:off x="1473469" y="2260341"/>
          <a:ext cx="4644302" cy="37120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Content Placeholder 25">
            <a:extLst>
              <a:ext uri="{FF2B5EF4-FFF2-40B4-BE49-F238E27FC236}">
                <a16:creationId xmlns:a16="http://schemas.microsoft.com/office/drawing/2014/main" id="{8624FAAA-C052-CF40-9FAD-F1C0126714A5}"/>
              </a:ext>
            </a:extLst>
          </p:cNvPr>
          <p:cNvSpPr txBox="1">
            <a:spLocks/>
          </p:cNvSpPr>
          <p:nvPr/>
        </p:nvSpPr>
        <p:spPr>
          <a:xfrm>
            <a:off x="625839" y="1167103"/>
            <a:ext cx="6250449" cy="76433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800"/>
              </a:spcAft>
              <a:buNone/>
            </a:pPr>
            <a:r>
              <a:rPr lang="uk-UA" sz="2000" b="1" dirty="0">
                <a:latin typeface="+mn-lt"/>
              </a:rPr>
              <a:t>Відповідно до </a:t>
            </a:r>
            <a:r>
              <a:rPr lang="uk-UA" sz="2000" b="1" i="1" dirty="0">
                <a:latin typeface="+mn-lt"/>
              </a:rPr>
              <a:t>Посібника з питань аудиту діяльності (ефективності) </a:t>
            </a:r>
            <a:r>
              <a:rPr lang="uk-UA" sz="2000" b="1" dirty="0">
                <a:latin typeface="+mn-lt"/>
              </a:rPr>
              <a:t>аудиторський звіт має бути:</a:t>
            </a:r>
            <a:endParaRPr lang="uk-UA" sz="2000" b="1" i="1" dirty="0">
              <a:latin typeface="+mn-lt"/>
            </a:endParaRPr>
          </a:p>
        </p:txBody>
      </p:sp>
      <p:pic>
        <p:nvPicPr>
          <p:cNvPr id="5" name="Picture 4">
            <a:extLst>
              <a:ext uri="{FF2B5EF4-FFF2-40B4-BE49-F238E27FC236}">
                <a16:creationId xmlns:a16="http://schemas.microsoft.com/office/drawing/2014/main" id="{104D1D5A-633A-3949-B246-4F8145D5D5CD}"/>
              </a:ext>
            </a:extLst>
          </p:cNvPr>
          <p:cNvPicPr>
            <a:picLocks noChangeAspect="1"/>
          </p:cNvPicPr>
          <p:nvPr/>
        </p:nvPicPr>
        <p:blipFill>
          <a:blip r:embed="rId8"/>
          <a:srcRect/>
          <a:stretch/>
        </p:blipFill>
        <p:spPr>
          <a:xfrm>
            <a:off x="7271657" y="1940487"/>
            <a:ext cx="4027715" cy="2774648"/>
          </a:xfrm>
          <a:prstGeom prst="rect">
            <a:avLst/>
          </a:prstGeom>
        </p:spPr>
      </p:pic>
      <p:sp>
        <p:nvSpPr>
          <p:cNvPr id="9" name="TextBox 8">
            <a:extLst>
              <a:ext uri="{FF2B5EF4-FFF2-40B4-BE49-F238E27FC236}">
                <a16:creationId xmlns:a16="http://schemas.microsoft.com/office/drawing/2014/main" id="{A64A71FF-F023-C440-90B6-2BA097A4DD4D}"/>
              </a:ext>
            </a:extLst>
          </p:cNvPr>
          <p:cNvSpPr txBox="1"/>
          <p:nvPr/>
        </p:nvSpPr>
        <p:spPr>
          <a:xfrm>
            <a:off x="11255828" y="6244924"/>
            <a:ext cx="367408" cy="307777"/>
          </a:xfrm>
          <a:prstGeom prst="rect">
            <a:avLst/>
          </a:prstGeom>
          <a:noFill/>
        </p:spPr>
        <p:txBody>
          <a:bodyPr wrap="none" rtlCol="0">
            <a:spAutoFit/>
          </a:bodyPr>
          <a:lstStyle/>
          <a:p>
            <a:r>
              <a:rPr lang="uk-UA" sz="1400" dirty="0">
                <a:solidFill>
                  <a:schemeClr val="bg1"/>
                </a:solidFill>
                <a:latin typeface="+mj-lt"/>
              </a:rPr>
              <a:t>20</a:t>
            </a:r>
            <a:endParaRPr lang="en-US" sz="1400" dirty="0">
              <a:solidFill>
                <a:schemeClr val="bg1"/>
              </a:solidFill>
              <a:latin typeface="+mj-lt"/>
            </a:endParaRPr>
          </a:p>
        </p:txBody>
      </p:sp>
    </p:spTree>
    <p:extLst>
      <p:ext uri="{BB962C8B-B14F-4D97-AF65-F5344CB8AC3E}">
        <p14:creationId xmlns:p14="http://schemas.microsoft.com/office/powerpoint/2010/main" val="2034839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587830" y="288928"/>
            <a:ext cx="7489371" cy="494845"/>
          </a:xfrm>
        </p:spPr>
        <p:txBody>
          <a:bodyPr>
            <a:normAutofit fontScale="90000"/>
          </a:bodyPr>
          <a:lstStyle/>
          <a:p>
            <a:r>
              <a:rPr lang="uk-UA" dirty="0">
                <a:solidFill>
                  <a:srgbClr val="003999"/>
                </a:solidFill>
              </a:rPr>
              <a:t>Загальні вимоги до якості звіту (2)</a:t>
            </a:r>
            <a:endParaRPr lang="en-US" dirty="0">
              <a:solidFill>
                <a:srgbClr val="003999"/>
              </a:solidFill>
            </a:endParaRPr>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 name="Diagram 1">
            <a:extLst>
              <a:ext uri="{FF2B5EF4-FFF2-40B4-BE49-F238E27FC236}">
                <a16:creationId xmlns:a16="http://schemas.microsoft.com/office/drawing/2014/main" id="{8CD30FDE-A62D-6DA3-40D5-1CA5D38A45DA}"/>
              </a:ext>
            </a:extLst>
          </p:cNvPr>
          <p:cNvGraphicFramePr/>
          <p:nvPr/>
        </p:nvGraphicFramePr>
        <p:xfrm>
          <a:off x="679511" y="1023260"/>
          <a:ext cx="6428860" cy="22097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a:extLst>
              <a:ext uri="{FF2B5EF4-FFF2-40B4-BE49-F238E27FC236}">
                <a16:creationId xmlns:a16="http://schemas.microsoft.com/office/drawing/2014/main" id="{A00A80A5-12C7-C6EA-8A81-C7F0F5D4AAF3}"/>
              </a:ext>
            </a:extLst>
          </p:cNvPr>
          <p:cNvGraphicFramePr/>
          <p:nvPr/>
        </p:nvGraphicFramePr>
        <p:xfrm>
          <a:off x="679511" y="3534753"/>
          <a:ext cx="6428860" cy="215740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8" name="Picture 17">
            <a:extLst>
              <a:ext uri="{FF2B5EF4-FFF2-40B4-BE49-F238E27FC236}">
                <a16:creationId xmlns:a16="http://schemas.microsoft.com/office/drawing/2014/main" id="{48B5EA5D-810C-E840-BF1D-95CB6B750883}"/>
              </a:ext>
            </a:extLst>
          </p:cNvPr>
          <p:cNvPicPr>
            <a:picLocks noChangeAspect="1"/>
          </p:cNvPicPr>
          <p:nvPr/>
        </p:nvPicPr>
        <p:blipFill>
          <a:blip r:embed="rId12"/>
          <a:srcRect/>
          <a:stretch/>
        </p:blipFill>
        <p:spPr>
          <a:xfrm>
            <a:off x="8749557" y="1485150"/>
            <a:ext cx="2378196" cy="2378196"/>
          </a:xfrm>
          <a:prstGeom prst="rect">
            <a:avLst/>
          </a:prstGeom>
        </p:spPr>
      </p:pic>
      <p:sp>
        <p:nvSpPr>
          <p:cNvPr id="14" name="TextBox 13">
            <a:extLst>
              <a:ext uri="{FF2B5EF4-FFF2-40B4-BE49-F238E27FC236}">
                <a16:creationId xmlns:a16="http://schemas.microsoft.com/office/drawing/2014/main" id="{F633B36D-1829-5340-B391-5F9F871808C1}"/>
              </a:ext>
            </a:extLst>
          </p:cNvPr>
          <p:cNvSpPr txBox="1"/>
          <p:nvPr/>
        </p:nvSpPr>
        <p:spPr>
          <a:xfrm>
            <a:off x="7832269" y="4049052"/>
            <a:ext cx="4212772" cy="738664"/>
          </a:xfrm>
          <a:prstGeom prst="rect">
            <a:avLst/>
          </a:prstGeom>
          <a:noFill/>
        </p:spPr>
        <p:txBody>
          <a:bodyPr wrap="square" rtlCol="0">
            <a:spAutoFit/>
          </a:bodyPr>
          <a:lstStyle/>
          <a:p>
            <a:pPr algn="ctr"/>
            <a:r>
              <a:rPr lang="uk-UA" sz="1400" i="1" dirty="0">
                <a:latin typeface="+mj-lt"/>
              </a:rPr>
              <a:t>Приклади у Методичному посібнику з питань аудиту діяльності (ефективності) у розділі «Загальні вимоги до якості звіту»</a:t>
            </a:r>
            <a:endParaRPr lang="en-US" sz="1400" i="1" dirty="0">
              <a:latin typeface="+mj-lt"/>
            </a:endParaRPr>
          </a:p>
        </p:txBody>
      </p:sp>
      <p:sp>
        <p:nvSpPr>
          <p:cNvPr id="17" name="TextBox 16">
            <a:extLst>
              <a:ext uri="{FF2B5EF4-FFF2-40B4-BE49-F238E27FC236}">
                <a16:creationId xmlns:a16="http://schemas.microsoft.com/office/drawing/2014/main" id="{42CABAB8-ABD7-0A4A-A6BB-B89A383E6A56}"/>
              </a:ext>
            </a:extLst>
          </p:cNvPr>
          <p:cNvSpPr txBox="1"/>
          <p:nvPr/>
        </p:nvSpPr>
        <p:spPr>
          <a:xfrm>
            <a:off x="11255828" y="6244924"/>
            <a:ext cx="367408" cy="307777"/>
          </a:xfrm>
          <a:prstGeom prst="rect">
            <a:avLst/>
          </a:prstGeom>
          <a:noFill/>
        </p:spPr>
        <p:txBody>
          <a:bodyPr wrap="none" rtlCol="0">
            <a:spAutoFit/>
          </a:bodyPr>
          <a:lstStyle/>
          <a:p>
            <a:r>
              <a:rPr lang="uk-UA" sz="1400" dirty="0">
                <a:solidFill>
                  <a:schemeClr val="bg1"/>
                </a:solidFill>
                <a:latin typeface="+mj-lt"/>
              </a:rPr>
              <a:t>21</a:t>
            </a:r>
            <a:endParaRPr lang="en-US" sz="1400" dirty="0">
              <a:solidFill>
                <a:schemeClr val="bg1"/>
              </a:solidFill>
              <a:latin typeface="+mj-lt"/>
            </a:endParaRPr>
          </a:p>
        </p:txBody>
      </p:sp>
    </p:spTree>
    <p:extLst>
      <p:ext uri="{BB962C8B-B14F-4D97-AF65-F5344CB8AC3E}">
        <p14:creationId xmlns:p14="http://schemas.microsoft.com/office/powerpoint/2010/main" val="691989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99372" y="6244924"/>
            <a:ext cx="276038" cy="307777"/>
          </a:xfrm>
          <a:prstGeom prst="rect">
            <a:avLst/>
          </a:prstGeom>
          <a:noFill/>
        </p:spPr>
        <p:txBody>
          <a:bodyPr wrap="none" rtlCol="0">
            <a:spAutoFit/>
          </a:bodyPr>
          <a:lstStyle/>
          <a:p>
            <a:r>
              <a:rPr lang="uk-UA" sz="1400" dirty="0">
                <a:solidFill>
                  <a:schemeClr val="bg1"/>
                </a:solidFill>
                <a:latin typeface="+mj-lt"/>
              </a:rPr>
              <a:t>2</a:t>
            </a:r>
            <a:endParaRPr lang="en-US" sz="1400" dirty="0">
              <a:solidFill>
                <a:schemeClr val="bg1"/>
              </a:solidFill>
              <a:latin typeface="+mj-lt"/>
            </a:endParaRPr>
          </a:p>
        </p:txBody>
      </p:sp>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587830" y="288928"/>
            <a:ext cx="7489371" cy="494845"/>
          </a:xfrm>
        </p:spPr>
        <p:txBody>
          <a:bodyPr>
            <a:normAutofit fontScale="90000"/>
          </a:bodyPr>
          <a:lstStyle/>
          <a:p>
            <a:r>
              <a:rPr lang="uk-UA" dirty="0">
                <a:solidFill>
                  <a:srgbClr val="003999"/>
                </a:solidFill>
              </a:rPr>
              <a:t>Що ми будемо робити?</a:t>
            </a:r>
            <a:endParaRPr lang="en-US" dirty="0">
              <a:solidFill>
                <a:srgbClr val="003999"/>
              </a:solidFill>
            </a:endParaRPr>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4" descr="90 Simple Backgrounds [Edit and Download]">
            <a:extLst>
              <a:ext uri="{FF2B5EF4-FFF2-40B4-BE49-F238E27FC236}">
                <a16:creationId xmlns:a16="http://schemas.microsoft.com/office/drawing/2014/main" id="{8E22451D-38BE-3F4A-A769-1B26CA9A56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634" r="30197"/>
          <a:stretch/>
        </p:blipFill>
        <p:spPr bwMode="auto">
          <a:xfrm rot="10800000">
            <a:off x="6826565" y="859972"/>
            <a:ext cx="5365435" cy="6015827"/>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pic>
        <p:nvPicPr>
          <p:cNvPr id="11" name="Рисунок 1">
            <a:extLst>
              <a:ext uri="{FF2B5EF4-FFF2-40B4-BE49-F238E27FC236}">
                <a16:creationId xmlns:a16="http://schemas.microsoft.com/office/drawing/2014/main" id="{19B3791E-CE30-8E48-B260-8B558545D2C9}"/>
              </a:ext>
            </a:extLst>
          </p:cNvPr>
          <p:cNvPicPr>
            <a:picLocks noChangeAspect="1"/>
          </p:cNvPicPr>
          <p:nvPr/>
        </p:nvPicPr>
        <p:blipFill>
          <a:blip r:embed="rId3"/>
          <a:srcRect/>
          <a:stretch/>
        </p:blipFill>
        <p:spPr>
          <a:xfrm>
            <a:off x="9173016" y="2533061"/>
            <a:ext cx="2377111" cy="1723253"/>
          </a:xfrm>
          <a:prstGeom prst="rect">
            <a:avLst/>
          </a:prstGeom>
        </p:spPr>
      </p:pic>
      <p:graphicFrame>
        <p:nvGraphicFramePr>
          <p:cNvPr id="30" name="Content Placeholder 25">
            <a:extLst>
              <a:ext uri="{FF2B5EF4-FFF2-40B4-BE49-F238E27FC236}">
                <a16:creationId xmlns:a16="http://schemas.microsoft.com/office/drawing/2014/main" id="{119FFC0A-0820-8815-AB26-98A5896BC7F1}"/>
              </a:ext>
            </a:extLst>
          </p:cNvPr>
          <p:cNvGraphicFramePr/>
          <p:nvPr/>
        </p:nvGraphicFramePr>
        <p:xfrm>
          <a:off x="625839" y="1280958"/>
          <a:ext cx="6493418" cy="43904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20781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587830" y="288928"/>
            <a:ext cx="7489371" cy="494845"/>
          </a:xfrm>
        </p:spPr>
        <p:txBody>
          <a:bodyPr>
            <a:normAutofit fontScale="90000"/>
          </a:bodyPr>
          <a:lstStyle/>
          <a:p>
            <a:r>
              <a:rPr lang="uk-UA" dirty="0">
                <a:solidFill>
                  <a:srgbClr val="003999"/>
                </a:solidFill>
              </a:rPr>
              <a:t>Загальні вимоги до якості звіту (3)</a:t>
            </a:r>
            <a:endParaRPr lang="en-US" dirty="0">
              <a:solidFill>
                <a:srgbClr val="003999"/>
              </a:solidFill>
            </a:endParaRPr>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64EBA0C-74DF-0E48-90C8-4367259AC79C}"/>
              </a:ext>
            </a:extLst>
          </p:cNvPr>
          <p:cNvSpPr txBox="1"/>
          <p:nvPr/>
        </p:nvSpPr>
        <p:spPr>
          <a:xfrm>
            <a:off x="4909458" y="892628"/>
            <a:ext cx="468086" cy="461665"/>
          </a:xfrm>
          <a:prstGeom prst="rect">
            <a:avLst/>
          </a:prstGeom>
          <a:noFill/>
        </p:spPr>
        <p:txBody>
          <a:bodyPr wrap="square" rtlCol="0">
            <a:spAutoFit/>
          </a:bodyPr>
          <a:lstStyle/>
          <a:p>
            <a:r>
              <a:rPr lang="uk-UA" sz="2400" dirty="0"/>
              <a:t>📌</a:t>
            </a:r>
            <a:endParaRPr lang="en-US" sz="2000" dirty="0"/>
          </a:p>
        </p:txBody>
      </p:sp>
      <p:pic>
        <p:nvPicPr>
          <p:cNvPr id="13" name="Рисунок 19">
            <a:extLst>
              <a:ext uri="{FF2B5EF4-FFF2-40B4-BE49-F238E27FC236}">
                <a16:creationId xmlns:a16="http://schemas.microsoft.com/office/drawing/2014/main" id="{37886BB4-ABBB-AA46-A4D2-CADFCA554B4B}"/>
              </a:ext>
            </a:extLst>
          </p:cNvPr>
          <p:cNvPicPr/>
          <p:nvPr/>
        </p:nvPicPr>
        <p:blipFill rotWithShape="1">
          <a:blip r:embed="rId2" cstate="print">
            <a:extLst>
              <a:ext uri="{28A0092B-C50C-407E-A947-70E740481C1C}">
                <a14:useLocalDpi xmlns:a14="http://schemas.microsoft.com/office/drawing/2010/main" val="0"/>
              </a:ext>
            </a:extLst>
          </a:blip>
          <a:srcRect l="12020" r="5798"/>
          <a:stretch/>
        </p:blipFill>
        <p:spPr bwMode="auto">
          <a:xfrm>
            <a:off x="6096000" y="1068110"/>
            <a:ext cx="3048000" cy="1750371"/>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4" name="Рисунок 18">
            <a:extLst>
              <a:ext uri="{FF2B5EF4-FFF2-40B4-BE49-F238E27FC236}">
                <a16:creationId xmlns:a16="http://schemas.microsoft.com/office/drawing/2014/main" id="{311BE2BA-3BD8-5548-982F-5C60F302E0A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388308" y="1056222"/>
            <a:ext cx="2038197" cy="2329235"/>
          </a:xfrm>
          <a:prstGeom prst="rect">
            <a:avLst/>
          </a:prstGeom>
          <a:ln>
            <a:noFill/>
          </a:ln>
          <a:effectLst>
            <a:outerShdw blurRad="292100" dist="139700" dir="2700000" algn="tl" rotWithShape="0">
              <a:srgbClr val="333333">
                <a:alpha val="65000"/>
              </a:srgbClr>
            </a:outerShdw>
          </a:effectLst>
        </p:spPr>
      </p:pic>
      <p:sp>
        <p:nvSpPr>
          <p:cNvPr id="15" name="Content Placeholder 25">
            <a:extLst>
              <a:ext uri="{FF2B5EF4-FFF2-40B4-BE49-F238E27FC236}">
                <a16:creationId xmlns:a16="http://schemas.microsoft.com/office/drawing/2014/main" id="{22C3528F-B9C3-1E47-B75B-B784DBC0759C}"/>
              </a:ext>
            </a:extLst>
          </p:cNvPr>
          <p:cNvSpPr txBox="1">
            <a:spLocks/>
          </p:cNvSpPr>
          <p:nvPr/>
        </p:nvSpPr>
        <p:spPr>
          <a:xfrm>
            <a:off x="6096000" y="2831812"/>
            <a:ext cx="3048000" cy="49646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800"/>
              </a:spcAft>
              <a:buNone/>
            </a:pPr>
            <a:r>
              <a:rPr lang="uk-UA" sz="1400" i="1" dirty="0">
                <a:latin typeface="+mn-lt"/>
              </a:rPr>
              <a:t>Використання візуалізацій </a:t>
            </a:r>
            <a:br>
              <a:rPr lang="uk-UA" sz="1400" i="1" dirty="0">
                <a:latin typeface="+mn-lt"/>
              </a:rPr>
            </a:br>
            <a:r>
              <a:rPr lang="uk-UA" sz="1400" i="1" dirty="0">
                <a:latin typeface="+mn-lt"/>
              </a:rPr>
              <a:t>в аудиторському звіті</a:t>
            </a:r>
          </a:p>
        </p:txBody>
      </p:sp>
      <p:sp>
        <p:nvSpPr>
          <p:cNvPr id="17" name="Content Placeholder 25">
            <a:extLst>
              <a:ext uri="{FF2B5EF4-FFF2-40B4-BE49-F238E27FC236}">
                <a16:creationId xmlns:a16="http://schemas.microsoft.com/office/drawing/2014/main" id="{AEDB618C-205C-BF46-A12B-1BE5BD34EC15}"/>
              </a:ext>
            </a:extLst>
          </p:cNvPr>
          <p:cNvSpPr txBox="1">
            <a:spLocks/>
          </p:cNvSpPr>
          <p:nvPr/>
        </p:nvSpPr>
        <p:spPr>
          <a:xfrm>
            <a:off x="6096000" y="3526972"/>
            <a:ext cx="5330505" cy="2362200"/>
          </a:xfrm>
          <a:prstGeom prst="rect">
            <a:avLst/>
          </a:prstGeom>
          <a:solidFill>
            <a:schemeClr val="accent4">
              <a:lumMod val="20000"/>
              <a:lumOff val="80000"/>
            </a:schemeClr>
          </a:solidFill>
        </p:spPr>
        <p:txBody>
          <a:bodyPr vert="horz" lIns="91440" tIns="45720" rIns="91440" bIns="45720" rtlCol="0" anchor="ctr">
            <a:noAutofit/>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800"/>
              </a:spcBef>
              <a:buNone/>
            </a:pPr>
            <a:r>
              <a:rPr lang="uk-UA" sz="1600" b="1" i="1" dirty="0">
                <a:latin typeface="+mn-lt"/>
              </a:rPr>
              <a:t>Приклади обсягів аудиторських звітів:</a:t>
            </a:r>
          </a:p>
          <a:p>
            <a:pPr>
              <a:spcBef>
                <a:spcPts val="800"/>
              </a:spcBef>
            </a:pPr>
            <a:r>
              <a:rPr lang="uk-UA" sz="1600" dirty="0">
                <a:latin typeface="+mn-lt"/>
              </a:rPr>
              <a:t>Аудиторський звіт «Управління транспортними активами» – 53 сторінки</a:t>
            </a:r>
          </a:p>
          <a:p>
            <a:pPr>
              <a:spcBef>
                <a:spcPts val="800"/>
              </a:spcBef>
            </a:pPr>
            <a:r>
              <a:rPr lang="uk-UA" sz="1600" dirty="0">
                <a:latin typeface="+mn-lt"/>
              </a:rPr>
              <a:t>Аудиторський звіт «Стійкість водної інфраструктури та її вплив на досягнення екологічних цілей» – 63 сторінки</a:t>
            </a:r>
          </a:p>
          <a:p>
            <a:pPr>
              <a:spcBef>
                <a:spcPts val="800"/>
              </a:spcBef>
            </a:pPr>
            <a:r>
              <a:rPr lang="uk-UA" sz="1600" dirty="0">
                <a:latin typeface="+mn-lt"/>
              </a:rPr>
              <a:t>Аудиторський звіт «Посилення цифрового захисту: кібербезпека та критичні водні споруди» – 64 сторінки </a:t>
            </a:r>
          </a:p>
        </p:txBody>
      </p:sp>
      <p:sp>
        <p:nvSpPr>
          <p:cNvPr id="12" name="TextBox 11">
            <a:extLst>
              <a:ext uri="{FF2B5EF4-FFF2-40B4-BE49-F238E27FC236}">
                <a16:creationId xmlns:a16="http://schemas.microsoft.com/office/drawing/2014/main" id="{BC066A58-F6E9-BE46-BBB1-698811ED12F2}"/>
              </a:ext>
            </a:extLst>
          </p:cNvPr>
          <p:cNvSpPr txBox="1"/>
          <p:nvPr/>
        </p:nvSpPr>
        <p:spPr>
          <a:xfrm>
            <a:off x="11255828" y="6244924"/>
            <a:ext cx="367408" cy="307777"/>
          </a:xfrm>
          <a:prstGeom prst="rect">
            <a:avLst/>
          </a:prstGeom>
          <a:noFill/>
        </p:spPr>
        <p:txBody>
          <a:bodyPr wrap="none" rtlCol="0">
            <a:spAutoFit/>
          </a:bodyPr>
          <a:lstStyle/>
          <a:p>
            <a:r>
              <a:rPr lang="uk-UA" sz="1400" dirty="0">
                <a:solidFill>
                  <a:schemeClr val="bg1"/>
                </a:solidFill>
                <a:latin typeface="+mj-lt"/>
              </a:rPr>
              <a:t>22</a:t>
            </a:r>
            <a:endParaRPr lang="en-US" sz="1400" dirty="0">
              <a:solidFill>
                <a:schemeClr val="bg1"/>
              </a:solidFill>
              <a:latin typeface="+mj-lt"/>
            </a:endParaRPr>
          </a:p>
        </p:txBody>
      </p:sp>
      <p:graphicFrame>
        <p:nvGraphicFramePr>
          <p:cNvPr id="23" name="Content Placeholder 25">
            <a:extLst>
              <a:ext uri="{FF2B5EF4-FFF2-40B4-BE49-F238E27FC236}">
                <a16:creationId xmlns:a16="http://schemas.microsoft.com/office/drawing/2014/main" id="{81D0E63B-6892-4B00-AAF7-14CF4628D4A1}"/>
              </a:ext>
            </a:extLst>
          </p:cNvPr>
          <p:cNvGraphicFramePr/>
          <p:nvPr/>
        </p:nvGraphicFramePr>
        <p:xfrm>
          <a:off x="679512" y="1069030"/>
          <a:ext cx="4698032" cy="48201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48029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587830" y="288928"/>
            <a:ext cx="7489371" cy="494845"/>
          </a:xfrm>
        </p:spPr>
        <p:txBody>
          <a:bodyPr>
            <a:normAutofit fontScale="90000"/>
          </a:bodyPr>
          <a:lstStyle/>
          <a:p>
            <a:r>
              <a:rPr lang="uk-UA" dirty="0">
                <a:solidFill>
                  <a:srgbClr val="003999"/>
                </a:solidFill>
              </a:rPr>
              <a:t>Загальні вимоги до якості звіту (4)</a:t>
            </a:r>
            <a:endParaRPr lang="en-US" dirty="0">
              <a:solidFill>
                <a:srgbClr val="003999"/>
              </a:solidFill>
            </a:endParaRPr>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 name="Diagram 1">
            <a:extLst>
              <a:ext uri="{FF2B5EF4-FFF2-40B4-BE49-F238E27FC236}">
                <a16:creationId xmlns:a16="http://schemas.microsoft.com/office/drawing/2014/main" id="{D33AC4C4-3D91-DB67-BFA5-CE6436993D2E}"/>
              </a:ext>
            </a:extLst>
          </p:cNvPr>
          <p:cNvGraphicFramePr/>
          <p:nvPr/>
        </p:nvGraphicFramePr>
        <p:xfrm>
          <a:off x="625838" y="1143004"/>
          <a:ext cx="5851161" cy="1545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7F06402F-4A54-984D-8A55-0976EB9A0A4F}"/>
              </a:ext>
            </a:extLst>
          </p:cNvPr>
          <p:cNvSpPr txBox="1"/>
          <p:nvPr/>
        </p:nvSpPr>
        <p:spPr>
          <a:xfrm>
            <a:off x="6063341" y="912171"/>
            <a:ext cx="468086" cy="461665"/>
          </a:xfrm>
          <a:prstGeom prst="rect">
            <a:avLst/>
          </a:prstGeom>
          <a:noFill/>
        </p:spPr>
        <p:txBody>
          <a:bodyPr wrap="square" rtlCol="0">
            <a:spAutoFit/>
          </a:bodyPr>
          <a:lstStyle/>
          <a:p>
            <a:r>
              <a:rPr lang="uk-UA" sz="2400" dirty="0"/>
              <a:t>📌</a:t>
            </a:r>
            <a:endParaRPr lang="en-US" sz="2000" dirty="0"/>
          </a:p>
        </p:txBody>
      </p:sp>
      <p:graphicFrame>
        <p:nvGraphicFramePr>
          <p:cNvPr id="3" name="Diagram 2">
            <a:extLst>
              <a:ext uri="{FF2B5EF4-FFF2-40B4-BE49-F238E27FC236}">
                <a16:creationId xmlns:a16="http://schemas.microsoft.com/office/drawing/2014/main" id="{07677E7B-D4E2-624B-33D8-BB0478EBA851}"/>
              </a:ext>
            </a:extLst>
          </p:cNvPr>
          <p:cNvGraphicFramePr/>
          <p:nvPr/>
        </p:nvGraphicFramePr>
        <p:xfrm>
          <a:off x="625838" y="3224407"/>
          <a:ext cx="5851161" cy="232419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TextBox 9">
            <a:extLst>
              <a:ext uri="{FF2B5EF4-FFF2-40B4-BE49-F238E27FC236}">
                <a16:creationId xmlns:a16="http://schemas.microsoft.com/office/drawing/2014/main" id="{9D7448BC-052D-8844-90F5-5C5834AD4471}"/>
              </a:ext>
            </a:extLst>
          </p:cNvPr>
          <p:cNvSpPr txBox="1"/>
          <p:nvPr/>
        </p:nvSpPr>
        <p:spPr>
          <a:xfrm>
            <a:off x="6008913" y="3025469"/>
            <a:ext cx="468086" cy="461665"/>
          </a:xfrm>
          <a:prstGeom prst="rect">
            <a:avLst/>
          </a:prstGeom>
          <a:noFill/>
        </p:spPr>
        <p:txBody>
          <a:bodyPr wrap="square" rtlCol="0">
            <a:spAutoFit/>
          </a:bodyPr>
          <a:lstStyle/>
          <a:p>
            <a:r>
              <a:rPr lang="uk-UA" sz="2400" dirty="0"/>
              <a:t>📌</a:t>
            </a:r>
            <a:endParaRPr lang="en-US" sz="2000" dirty="0"/>
          </a:p>
        </p:txBody>
      </p:sp>
      <p:sp>
        <p:nvSpPr>
          <p:cNvPr id="13" name="TextBox 12">
            <a:extLst>
              <a:ext uri="{FF2B5EF4-FFF2-40B4-BE49-F238E27FC236}">
                <a16:creationId xmlns:a16="http://schemas.microsoft.com/office/drawing/2014/main" id="{9ED04344-04AB-D448-8545-D3F83A7CA1B7}"/>
              </a:ext>
            </a:extLst>
          </p:cNvPr>
          <p:cNvSpPr txBox="1"/>
          <p:nvPr/>
        </p:nvSpPr>
        <p:spPr>
          <a:xfrm>
            <a:off x="7489373" y="4277646"/>
            <a:ext cx="4212772" cy="738664"/>
          </a:xfrm>
          <a:prstGeom prst="rect">
            <a:avLst/>
          </a:prstGeom>
          <a:noFill/>
        </p:spPr>
        <p:txBody>
          <a:bodyPr wrap="square" rtlCol="0">
            <a:spAutoFit/>
          </a:bodyPr>
          <a:lstStyle/>
          <a:p>
            <a:pPr algn="ctr"/>
            <a:r>
              <a:rPr lang="uk-UA" sz="1400" i="1" dirty="0">
                <a:latin typeface="+mj-lt"/>
              </a:rPr>
              <a:t>Приклади у Методичному посібнику з питань аудиту діяльності (ефективності) у розділі «Загальні вимоги до якості звіту»</a:t>
            </a:r>
            <a:endParaRPr lang="en-US" sz="1400" i="1" dirty="0">
              <a:latin typeface="+mj-lt"/>
            </a:endParaRPr>
          </a:p>
        </p:txBody>
      </p:sp>
      <p:pic>
        <p:nvPicPr>
          <p:cNvPr id="14" name="Picture 13">
            <a:extLst>
              <a:ext uri="{FF2B5EF4-FFF2-40B4-BE49-F238E27FC236}">
                <a16:creationId xmlns:a16="http://schemas.microsoft.com/office/drawing/2014/main" id="{825CD2D5-BE28-0A46-B935-3B130BC0F2CE}"/>
              </a:ext>
            </a:extLst>
          </p:cNvPr>
          <p:cNvPicPr>
            <a:picLocks noChangeAspect="1"/>
          </p:cNvPicPr>
          <p:nvPr/>
        </p:nvPicPr>
        <p:blipFill>
          <a:blip r:embed="rId12"/>
          <a:srcRect/>
          <a:stretch/>
        </p:blipFill>
        <p:spPr>
          <a:xfrm>
            <a:off x="8406661" y="1684841"/>
            <a:ext cx="2378196" cy="2378196"/>
          </a:xfrm>
          <a:prstGeom prst="rect">
            <a:avLst/>
          </a:prstGeom>
        </p:spPr>
      </p:pic>
      <p:sp>
        <p:nvSpPr>
          <p:cNvPr id="12" name="TextBox 11">
            <a:extLst>
              <a:ext uri="{FF2B5EF4-FFF2-40B4-BE49-F238E27FC236}">
                <a16:creationId xmlns:a16="http://schemas.microsoft.com/office/drawing/2014/main" id="{29131749-F2E7-FF4E-815C-A7E507379DC5}"/>
              </a:ext>
            </a:extLst>
          </p:cNvPr>
          <p:cNvSpPr txBox="1"/>
          <p:nvPr/>
        </p:nvSpPr>
        <p:spPr>
          <a:xfrm>
            <a:off x="11266714" y="6244924"/>
            <a:ext cx="367408" cy="307777"/>
          </a:xfrm>
          <a:prstGeom prst="rect">
            <a:avLst/>
          </a:prstGeom>
          <a:noFill/>
        </p:spPr>
        <p:txBody>
          <a:bodyPr wrap="none" rtlCol="0">
            <a:spAutoFit/>
          </a:bodyPr>
          <a:lstStyle/>
          <a:p>
            <a:r>
              <a:rPr lang="uk-UA" sz="1400" dirty="0">
                <a:solidFill>
                  <a:schemeClr val="bg1"/>
                </a:solidFill>
                <a:latin typeface="+mj-lt"/>
              </a:rPr>
              <a:t>23</a:t>
            </a:r>
            <a:endParaRPr lang="en-US" sz="1400" dirty="0">
              <a:solidFill>
                <a:schemeClr val="bg1"/>
              </a:solidFill>
              <a:latin typeface="+mj-lt"/>
            </a:endParaRPr>
          </a:p>
        </p:txBody>
      </p:sp>
    </p:spTree>
    <p:extLst>
      <p:ext uri="{BB962C8B-B14F-4D97-AF65-F5344CB8AC3E}">
        <p14:creationId xmlns:p14="http://schemas.microsoft.com/office/powerpoint/2010/main" val="2033837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66714" y="6244924"/>
            <a:ext cx="367408" cy="307777"/>
          </a:xfrm>
          <a:prstGeom prst="rect">
            <a:avLst/>
          </a:prstGeom>
          <a:noFill/>
        </p:spPr>
        <p:txBody>
          <a:bodyPr wrap="none" rtlCol="0">
            <a:spAutoFit/>
          </a:bodyPr>
          <a:lstStyle/>
          <a:p>
            <a:r>
              <a:rPr lang="uk-UA" sz="1400" dirty="0">
                <a:solidFill>
                  <a:schemeClr val="bg1"/>
                </a:solidFill>
                <a:latin typeface="+mj-lt"/>
              </a:rPr>
              <a:t>24</a:t>
            </a:r>
            <a:endParaRPr lang="en-US" sz="1400" dirty="0">
              <a:solidFill>
                <a:schemeClr val="bg1"/>
              </a:solidFill>
              <a:latin typeface="+mj-lt"/>
            </a:endParaRPr>
          </a:p>
        </p:txBody>
      </p:sp>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587830" y="288928"/>
            <a:ext cx="7678346" cy="494845"/>
          </a:xfrm>
        </p:spPr>
        <p:txBody>
          <a:bodyPr>
            <a:noAutofit/>
          </a:bodyPr>
          <a:lstStyle/>
          <a:p>
            <a:pPr>
              <a:spcBef>
                <a:spcPts val="1800"/>
              </a:spcBef>
              <a:spcAft>
                <a:spcPts val="400"/>
              </a:spcAft>
            </a:pPr>
            <a:r>
              <a:rPr lang="uk-UA" sz="2400" dirty="0">
                <a:solidFill>
                  <a:srgbClr val="003999"/>
                </a:solidFill>
              </a:rPr>
              <a:t>Завдання 7. Зручний для читача стиль написання звіту</a:t>
            </a:r>
            <a:endParaRPr lang="x-none" sz="2400" b="1" dirty="0">
              <a:effectLst/>
              <a:latin typeface="Times New Roman" panose="02020603050405020304" pitchFamily="18" charset="0"/>
            </a:endParaRPr>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D083004-4131-FE45-B4C0-73922B338D66}"/>
              </a:ext>
            </a:extLst>
          </p:cNvPr>
          <p:cNvPicPr>
            <a:picLocks noChangeAspect="1"/>
          </p:cNvPicPr>
          <p:nvPr/>
        </p:nvPicPr>
        <p:blipFill>
          <a:blip r:embed="rId2"/>
          <a:stretch>
            <a:fillRect/>
          </a:stretch>
        </p:blipFill>
        <p:spPr>
          <a:xfrm>
            <a:off x="4218760" y="4313712"/>
            <a:ext cx="3510097" cy="2544288"/>
          </a:xfrm>
          <a:prstGeom prst="rect">
            <a:avLst/>
          </a:prstGeom>
        </p:spPr>
      </p:pic>
      <p:graphicFrame>
        <p:nvGraphicFramePr>
          <p:cNvPr id="23" name="Content Placeholder 25">
            <a:extLst>
              <a:ext uri="{FF2B5EF4-FFF2-40B4-BE49-F238E27FC236}">
                <a16:creationId xmlns:a16="http://schemas.microsoft.com/office/drawing/2014/main" id="{65A21A2F-C6A0-375E-3361-293A4814F4BD}"/>
              </a:ext>
            </a:extLst>
          </p:cNvPr>
          <p:cNvGraphicFramePr/>
          <p:nvPr/>
        </p:nvGraphicFramePr>
        <p:xfrm>
          <a:off x="587829" y="1205021"/>
          <a:ext cx="11266713" cy="3519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2656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descr="A person holding a cup of coffee&#10;&#10;Description automatically generated">
            <a:extLst>
              <a:ext uri="{FF2B5EF4-FFF2-40B4-BE49-F238E27FC236}">
                <a16:creationId xmlns:a16="http://schemas.microsoft.com/office/drawing/2014/main" id="{1D651D5C-E650-5C41-2E15-D01D254D9D16}"/>
              </a:ext>
            </a:extLst>
          </p:cNvPr>
          <p:cNvPicPr>
            <a:picLocks noGrp="1" noChangeAspect="1"/>
          </p:cNvPicPr>
          <p:nvPr>
            <p:ph idx="1"/>
          </p:nvPr>
        </p:nvPicPr>
        <p:blipFill rotWithShape="1">
          <a:blip r:embed="rId2"/>
          <a:srcRect t="20615" b="28871"/>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8" name="TextBox 7">
            <a:extLst>
              <a:ext uri="{FF2B5EF4-FFF2-40B4-BE49-F238E27FC236}">
                <a16:creationId xmlns:a16="http://schemas.microsoft.com/office/drawing/2014/main" id="{F5163409-A89C-E6C4-5BB5-3681FF3A5169}"/>
              </a:ext>
            </a:extLst>
          </p:cNvPr>
          <p:cNvSpPr txBox="1"/>
          <p:nvPr/>
        </p:nvSpPr>
        <p:spPr>
          <a:xfrm>
            <a:off x="4223982" y="3752850"/>
            <a:ext cx="7485413" cy="2452687"/>
          </a:xfrm>
          <a:prstGeom prst="rect">
            <a:avLst/>
          </a:prstGeom>
        </p:spPr>
        <p:txBody>
          <a:bodyPr vert="horz" lIns="91440" tIns="45720" rIns="91440" bIns="45720" rtlCol="0" anchor="ctr">
            <a:normAutofit/>
          </a:bodyPr>
          <a:lstStyle/>
          <a:p>
            <a:pPr indent="-228600" defTabSz="914400">
              <a:lnSpc>
                <a:spcPct val="90000"/>
              </a:lnSpc>
              <a:spcAft>
                <a:spcPts val="600"/>
              </a:spcAft>
              <a:buFont typeface="Arial" panose="020B0604020202020204" pitchFamily="34" charset="0"/>
              <a:buChar char="•"/>
            </a:pPr>
            <a:r>
              <a:rPr lang="en-US" b="1" dirty="0" err="1"/>
              <a:t>Перерва</a:t>
            </a:r>
            <a:r>
              <a:rPr lang="en-US" b="1" dirty="0"/>
              <a:t> </a:t>
            </a:r>
            <a:r>
              <a:rPr lang="en-US" b="1" dirty="0" err="1"/>
              <a:t>на</a:t>
            </a:r>
            <a:r>
              <a:rPr lang="en-US" b="1" dirty="0"/>
              <a:t> </a:t>
            </a:r>
            <a:r>
              <a:rPr lang="en-US" b="1" dirty="0" err="1"/>
              <a:t>каву</a:t>
            </a:r>
            <a:endParaRPr lang="en-US" b="1" dirty="0"/>
          </a:p>
          <a:p>
            <a:pPr indent="-228600" defTabSz="914400">
              <a:lnSpc>
                <a:spcPct val="90000"/>
              </a:lnSpc>
              <a:spcAft>
                <a:spcPts val="600"/>
              </a:spcAft>
              <a:buFont typeface="Arial" panose="020B0604020202020204" pitchFamily="34" charset="0"/>
              <a:buChar char="•"/>
            </a:pPr>
            <a:r>
              <a:rPr lang="en-US" i="1" dirty="0"/>
              <a:t>15 </a:t>
            </a:r>
            <a:r>
              <a:rPr lang="en-US" i="1" dirty="0" err="1"/>
              <a:t>хвилин</a:t>
            </a:r>
            <a:endParaRPr lang="en-US" i="1" dirty="0"/>
          </a:p>
        </p:txBody>
      </p:sp>
      <p:sp>
        <p:nvSpPr>
          <p:cNvPr id="3" name="Rectangle 2">
            <a:extLst>
              <a:ext uri="{FF2B5EF4-FFF2-40B4-BE49-F238E27FC236}">
                <a16:creationId xmlns:a16="http://schemas.microsoft.com/office/drawing/2014/main" id="{3664799A-B9E6-1A44-BCFD-D1AEF89E18F1}"/>
              </a:ext>
            </a:extLst>
          </p:cNvPr>
          <p:cNvSpPr/>
          <p:nvPr/>
        </p:nvSpPr>
        <p:spPr>
          <a:xfrm>
            <a:off x="10319657" y="0"/>
            <a:ext cx="1872343"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8727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587830" y="288928"/>
            <a:ext cx="7489371" cy="494845"/>
          </a:xfrm>
        </p:spPr>
        <p:txBody>
          <a:bodyPr>
            <a:noAutofit/>
          </a:bodyPr>
          <a:lstStyle/>
          <a:p>
            <a:r>
              <a:rPr lang="uk-UA" sz="3600" dirty="0">
                <a:solidFill>
                  <a:srgbClr val="003999"/>
                </a:solidFill>
              </a:rPr>
              <a:t>Загальні вимоги до структури звіту (1)</a:t>
            </a:r>
            <a:endParaRPr lang="en-US" sz="3600" dirty="0">
              <a:solidFill>
                <a:srgbClr val="003999"/>
              </a:solidFill>
            </a:endParaRPr>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F90F19B-E6E5-B74E-80B0-FD3BC98B90DD}"/>
              </a:ext>
            </a:extLst>
          </p:cNvPr>
          <p:cNvPicPr>
            <a:picLocks noChangeAspect="1"/>
          </p:cNvPicPr>
          <p:nvPr/>
        </p:nvPicPr>
        <p:blipFill>
          <a:blip r:embed="rId2"/>
          <a:srcRect/>
          <a:stretch/>
        </p:blipFill>
        <p:spPr>
          <a:xfrm>
            <a:off x="8690696" y="2431052"/>
            <a:ext cx="2764971" cy="1451609"/>
          </a:xfrm>
          <a:prstGeom prst="rect">
            <a:avLst/>
          </a:prstGeom>
        </p:spPr>
      </p:pic>
      <p:sp>
        <p:nvSpPr>
          <p:cNvPr id="8" name="TextBox 7">
            <a:extLst>
              <a:ext uri="{FF2B5EF4-FFF2-40B4-BE49-F238E27FC236}">
                <a16:creationId xmlns:a16="http://schemas.microsoft.com/office/drawing/2014/main" id="{473597BF-1245-8A45-A98A-391B5153B7F9}"/>
              </a:ext>
            </a:extLst>
          </p:cNvPr>
          <p:cNvSpPr txBox="1"/>
          <p:nvPr/>
        </p:nvSpPr>
        <p:spPr>
          <a:xfrm>
            <a:off x="11255828" y="6244924"/>
            <a:ext cx="367408" cy="307777"/>
          </a:xfrm>
          <a:prstGeom prst="rect">
            <a:avLst/>
          </a:prstGeom>
          <a:noFill/>
        </p:spPr>
        <p:txBody>
          <a:bodyPr wrap="none" rtlCol="0">
            <a:spAutoFit/>
          </a:bodyPr>
          <a:lstStyle/>
          <a:p>
            <a:r>
              <a:rPr lang="uk-UA" sz="1400" dirty="0">
                <a:solidFill>
                  <a:schemeClr val="bg1"/>
                </a:solidFill>
                <a:latin typeface="+mj-lt"/>
              </a:rPr>
              <a:t>26</a:t>
            </a:r>
            <a:endParaRPr lang="en-US" sz="1400" dirty="0">
              <a:solidFill>
                <a:schemeClr val="bg1"/>
              </a:solidFill>
              <a:latin typeface="+mj-lt"/>
            </a:endParaRPr>
          </a:p>
        </p:txBody>
      </p:sp>
      <p:graphicFrame>
        <p:nvGraphicFramePr>
          <p:cNvPr id="23" name="Content Placeholder 25">
            <a:extLst>
              <a:ext uri="{FF2B5EF4-FFF2-40B4-BE49-F238E27FC236}">
                <a16:creationId xmlns:a16="http://schemas.microsoft.com/office/drawing/2014/main" id="{0FAC1EE4-7E3F-F02F-7B94-117894470415}"/>
              </a:ext>
            </a:extLst>
          </p:cNvPr>
          <p:cNvGraphicFramePr/>
          <p:nvPr/>
        </p:nvGraphicFramePr>
        <p:xfrm>
          <a:off x="956306" y="1287629"/>
          <a:ext cx="7734390" cy="42469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5166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55828" y="6244924"/>
            <a:ext cx="367408" cy="307777"/>
          </a:xfrm>
          <a:prstGeom prst="rect">
            <a:avLst/>
          </a:prstGeom>
          <a:noFill/>
        </p:spPr>
        <p:txBody>
          <a:bodyPr wrap="none" rtlCol="0">
            <a:spAutoFit/>
          </a:bodyPr>
          <a:lstStyle/>
          <a:p>
            <a:r>
              <a:rPr lang="uk-UA" sz="1400" dirty="0">
                <a:solidFill>
                  <a:schemeClr val="bg1"/>
                </a:solidFill>
                <a:latin typeface="+mj-lt"/>
              </a:rPr>
              <a:t>27</a:t>
            </a:r>
            <a:endParaRPr lang="en-US" sz="1400" dirty="0">
              <a:solidFill>
                <a:schemeClr val="bg1"/>
              </a:solidFill>
              <a:latin typeface="+mj-lt"/>
            </a:endParaRPr>
          </a:p>
        </p:txBody>
      </p:sp>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587830" y="288928"/>
            <a:ext cx="7489371" cy="494845"/>
          </a:xfrm>
        </p:spPr>
        <p:txBody>
          <a:bodyPr>
            <a:noAutofit/>
          </a:bodyPr>
          <a:lstStyle/>
          <a:p>
            <a:r>
              <a:rPr lang="uk-UA" sz="3600" dirty="0">
                <a:solidFill>
                  <a:srgbClr val="003999"/>
                </a:solidFill>
              </a:rPr>
              <a:t>Загальні вимоги до структури звіту (2)</a:t>
            </a:r>
            <a:endParaRPr lang="en-US" sz="3600" dirty="0">
              <a:solidFill>
                <a:srgbClr val="003999"/>
              </a:solidFill>
            </a:endParaRPr>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12" name="Content Placeholder 25">
            <a:extLst>
              <a:ext uri="{FF2B5EF4-FFF2-40B4-BE49-F238E27FC236}">
                <a16:creationId xmlns:a16="http://schemas.microsoft.com/office/drawing/2014/main" id="{F7498457-A7C1-AD42-980D-0760D677D184}"/>
              </a:ext>
            </a:extLst>
          </p:cNvPr>
          <p:cNvSpPr txBox="1">
            <a:spLocks/>
          </p:cNvSpPr>
          <p:nvPr/>
        </p:nvSpPr>
        <p:spPr>
          <a:xfrm>
            <a:off x="729343" y="1055923"/>
            <a:ext cx="11136086" cy="696677"/>
          </a:xfrm>
          <a:prstGeom prst="rect">
            <a:avLst/>
          </a:prstGeom>
          <a:solidFill>
            <a:schemeClr val="accent5">
              <a:lumMod val="20000"/>
              <a:lumOff val="80000"/>
            </a:schemeClr>
          </a:solidFill>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None/>
            </a:pPr>
            <a:r>
              <a:rPr lang="uk-UA" sz="2000" b="1" dirty="0">
                <a:latin typeface="+mn-lt"/>
              </a:rPr>
              <a:t>Структура звіту </a:t>
            </a:r>
            <a:r>
              <a:rPr lang="uk-UA" sz="2000" dirty="0">
                <a:latin typeface="+mn-lt"/>
              </a:rPr>
              <a:t>– це опис порядку, в якому інформація представлена в аудиторському звіті. </a:t>
            </a:r>
          </a:p>
          <a:p>
            <a:pPr marL="0" indent="0">
              <a:spcBef>
                <a:spcPts val="0"/>
              </a:spcBef>
              <a:spcAft>
                <a:spcPts val="0"/>
              </a:spcAft>
              <a:buNone/>
            </a:pPr>
            <a:r>
              <a:rPr lang="uk-UA" sz="2000" dirty="0">
                <a:latin typeface="+mn-lt"/>
              </a:rPr>
              <a:t>Приклади структурування звіту:</a:t>
            </a:r>
            <a:endParaRPr lang="uk-UA" sz="2000" b="1" i="1" dirty="0">
              <a:latin typeface="+mn-lt"/>
            </a:endParaRPr>
          </a:p>
        </p:txBody>
      </p:sp>
      <p:graphicFrame>
        <p:nvGraphicFramePr>
          <p:cNvPr id="15" name="Diagram 14">
            <a:extLst>
              <a:ext uri="{FF2B5EF4-FFF2-40B4-BE49-F238E27FC236}">
                <a16:creationId xmlns:a16="http://schemas.microsoft.com/office/drawing/2014/main" id="{09531DBC-30B6-E24D-821E-00FFDA3F547F}"/>
              </a:ext>
            </a:extLst>
          </p:cNvPr>
          <p:cNvGraphicFramePr/>
          <p:nvPr>
            <p:extLst>
              <p:ext uri="{D42A27DB-BD31-4B8C-83A1-F6EECF244321}">
                <p14:modId xmlns:p14="http://schemas.microsoft.com/office/powerpoint/2010/main" val="1202524108"/>
              </p:ext>
            </p:extLst>
          </p:nvPr>
        </p:nvGraphicFramePr>
        <p:xfrm>
          <a:off x="2221061" y="1838626"/>
          <a:ext cx="8784395" cy="44735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91248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66714" y="6244924"/>
            <a:ext cx="367408" cy="307777"/>
          </a:xfrm>
          <a:prstGeom prst="rect">
            <a:avLst/>
          </a:prstGeom>
          <a:noFill/>
        </p:spPr>
        <p:txBody>
          <a:bodyPr wrap="none" rtlCol="0">
            <a:spAutoFit/>
          </a:bodyPr>
          <a:lstStyle/>
          <a:p>
            <a:r>
              <a:rPr lang="uk-UA" sz="1400" dirty="0">
                <a:solidFill>
                  <a:schemeClr val="bg1"/>
                </a:solidFill>
                <a:latin typeface="+mj-lt"/>
              </a:rPr>
              <a:t>28</a:t>
            </a:r>
            <a:endParaRPr lang="en-US" sz="1400" dirty="0">
              <a:solidFill>
                <a:schemeClr val="bg1"/>
              </a:solidFill>
              <a:latin typeface="+mj-lt"/>
            </a:endParaRPr>
          </a:p>
        </p:txBody>
      </p:sp>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587830" y="288928"/>
            <a:ext cx="7489371" cy="494845"/>
          </a:xfrm>
        </p:spPr>
        <p:txBody>
          <a:bodyPr>
            <a:noAutofit/>
          </a:bodyPr>
          <a:lstStyle/>
          <a:p>
            <a:r>
              <a:rPr lang="uk-UA" sz="3600" dirty="0">
                <a:solidFill>
                  <a:srgbClr val="003999"/>
                </a:solidFill>
              </a:rPr>
              <a:t>Загальні вимоги до структури звіту (3)</a:t>
            </a:r>
            <a:endParaRPr lang="en-US" sz="3600" dirty="0">
              <a:solidFill>
                <a:srgbClr val="003999"/>
              </a:solidFill>
            </a:endParaRPr>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6" name="Content Placeholder 25">
            <a:extLst>
              <a:ext uri="{FF2B5EF4-FFF2-40B4-BE49-F238E27FC236}">
                <a16:creationId xmlns:a16="http://schemas.microsoft.com/office/drawing/2014/main" id="{4BC288CB-D450-1F40-BE1A-586D937ABAD6}"/>
              </a:ext>
            </a:extLst>
          </p:cNvPr>
          <p:cNvSpPr txBox="1">
            <a:spLocks/>
          </p:cNvSpPr>
          <p:nvPr/>
        </p:nvSpPr>
        <p:spPr>
          <a:xfrm>
            <a:off x="625839" y="2416628"/>
            <a:ext cx="3254829" cy="151311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800"/>
              </a:spcAft>
              <a:buNone/>
            </a:pPr>
            <a:r>
              <a:rPr lang="uk-UA" sz="2800" b="1" dirty="0">
                <a:latin typeface="+mn-lt"/>
              </a:rPr>
              <a:t>Ключові елементи аудиторського звіту:</a:t>
            </a:r>
            <a:endParaRPr lang="uk-UA" sz="2800" b="1" i="1" dirty="0">
              <a:latin typeface="+mn-lt"/>
            </a:endParaRPr>
          </a:p>
        </p:txBody>
      </p:sp>
      <p:graphicFrame>
        <p:nvGraphicFramePr>
          <p:cNvPr id="2" name="Diagram 1">
            <a:extLst>
              <a:ext uri="{FF2B5EF4-FFF2-40B4-BE49-F238E27FC236}">
                <a16:creationId xmlns:a16="http://schemas.microsoft.com/office/drawing/2014/main" id="{0A7B9A64-56AF-814A-B799-BB0E8FE23DCB}"/>
              </a:ext>
            </a:extLst>
          </p:cNvPr>
          <p:cNvGraphicFramePr/>
          <p:nvPr>
            <p:extLst>
              <p:ext uri="{D42A27DB-BD31-4B8C-83A1-F6EECF244321}">
                <p14:modId xmlns:p14="http://schemas.microsoft.com/office/powerpoint/2010/main" val="3261267627"/>
              </p:ext>
            </p:extLst>
          </p:nvPr>
        </p:nvGraphicFramePr>
        <p:xfrm>
          <a:off x="4506819" y="1199954"/>
          <a:ext cx="6640152" cy="48929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93455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44942" y="6244924"/>
            <a:ext cx="367408" cy="307777"/>
          </a:xfrm>
          <a:prstGeom prst="rect">
            <a:avLst/>
          </a:prstGeom>
          <a:noFill/>
        </p:spPr>
        <p:txBody>
          <a:bodyPr wrap="none" rtlCol="0">
            <a:spAutoFit/>
          </a:bodyPr>
          <a:lstStyle/>
          <a:p>
            <a:r>
              <a:rPr lang="uk-UA" sz="1400" dirty="0">
                <a:solidFill>
                  <a:schemeClr val="bg1"/>
                </a:solidFill>
                <a:latin typeface="+mj-lt"/>
              </a:rPr>
              <a:t>30</a:t>
            </a:r>
            <a:endParaRPr lang="en-US" sz="1400" dirty="0">
              <a:solidFill>
                <a:schemeClr val="bg1"/>
              </a:solidFill>
              <a:latin typeface="+mj-lt"/>
            </a:endParaRPr>
          </a:p>
        </p:txBody>
      </p:sp>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587830" y="288928"/>
            <a:ext cx="7489371" cy="494845"/>
          </a:xfrm>
        </p:spPr>
        <p:txBody>
          <a:bodyPr>
            <a:noAutofit/>
          </a:bodyPr>
          <a:lstStyle/>
          <a:p>
            <a:r>
              <a:rPr lang="uk-UA" sz="3600" dirty="0">
                <a:solidFill>
                  <a:srgbClr val="003999"/>
                </a:solidFill>
              </a:rPr>
              <a:t>Загальні вимоги до структури звіту (5)</a:t>
            </a:r>
            <a:endParaRPr lang="en-US" sz="3600" dirty="0">
              <a:solidFill>
                <a:srgbClr val="003999"/>
              </a:solidFill>
            </a:endParaRPr>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 name="Diagram 1">
            <a:extLst>
              <a:ext uri="{FF2B5EF4-FFF2-40B4-BE49-F238E27FC236}">
                <a16:creationId xmlns:a16="http://schemas.microsoft.com/office/drawing/2014/main" id="{D0EFC8E7-3899-CC2B-4457-BF58E237CFA2}"/>
              </a:ext>
            </a:extLst>
          </p:cNvPr>
          <p:cNvGraphicFramePr/>
          <p:nvPr>
            <p:extLst>
              <p:ext uri="{D42A27DB-BD31-4B8C-83A1-F6EECF244321}">
                <p14:modId xmlns:p14="http://schemas.microsoft.com/office/powerpoint/2010/main" val="2885108221"/>
              </p:ext>
            </p:extLst>
          </p:nvPr>
        </p:nvGraphicFramePr>
        <p:xfrm>
          <a:off x="1786270" y="1343260"/>
          <a:ext cx="7956443" cy="51107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8990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44942" y="6244924"/>
            <a:ext cx="367408" cy="307777"/>
          </a:xfrm>
          <a:prstGeom prst="rect">
            <a:avLst/>
          </a:prstGeom>
          <a:noFill/>
        </p:spPr>
        <p:txBody>
          <a:bodyPr wrap="none" rtlCol="0">
            <a:spAutoFit/>
          </a:bodyPr>
          <a:lstStyle/>
          <a:p>
            <a:r>
              <a:rPr lang="uk-UA" sz="1400" dirty="0">
                <a:solidFill>
                  <a:schemeClr val="bg1"/>
                </a:solidFill>
                <a:latin typeface="+mj-lt"/>
              </a:rPr>
              <a:t>31</a:t>
            </a:r>
            <a:endParaRPr lang="en-US" sz="1400" dirty="0">
              <a:solidFill>
                <a:schemeClr val="bg1"/>
              </a:solidFill>
              <a:latin typeface="+mj-lt"/>
            </a:endParaRPr>
          </a:p>
        </p:txBody>
      </p:sp>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587830" y="288928"/>
            <a:ext cx="7489371" cy="494845"/>
          </a:xfrm>
        </p:spPr>
        <p:txBody>
          <a:bodyPr>
            <a:noAutofit/>
          </a:bodyPr>
          <a:lstStyle/>
          <a:p>
            <a:r>
              <a:rPr lang="uk-UA" sz="3600" dirty="0">
                <a:solidFill>
                  <a:srgbClr val="003999"/>
                </a:solidFill>
              </a:rPr>
              <a:t>Загальні вимоги до структури звіту (6)</a:t>
            </a:r>
            <a:endParaRPr lang="en-US" sz="3600" dirty="0">
              <a:solidFill>
                <a:srgbClr val="003999"/>
              </a:solidFill>
            </a:endParaRPr>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3" name="Content Placeholder 25">
            <a:extLst>
              <a:ext uri="{FF2B5EF4-FFF2-40B4-BE49-F238E27FC236}">
                <a16:creationId xmlns:a16="http://schemas.microsoft.com/office/drawing/2014/main" id="{5772C05D-E64C-C32D-B138-F6BC7C4F7BEF}"/>
              </a:ext>
            </a:extLst>
          </p:cNvPr>
          <p:cNvGraphicFramePr/>
          <p:nvPr/>
        </p:nvGraphicFramePr>
        <p:xfrm>
          <a:off x="3570614" y="1234848"/>
          <a:ext cx="5214252" cy="4784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40814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44942" y="6244924"/>
            <a:ext cx="367408" cy="307777"/>
          </a:xfrm>
          <a:prstGeom prst="rect">
            <a:avLst/>
          </a:prstGeom>
          <a:noFill/>
        </p:spPr>
        <p:txBody>
          <a:bodyPr wrap="none" rtlCol="0">
            <a:spAutoFit/>
          </a:bodyPr>
          <a:lstStyle/>
          <a:p>
            <a:r>
              <a:rPr lang="uk-UA" sz="1400" dirty="0">
                <a:solidFill>
                  <a:schemeClr val="bg1"/>
                </a:solidFill>
                <a:latin typeface="+mj-lt"/>
              </a:rPr>
              <a:t>32</a:t>
            </a:r>
            <a:endParaRPr lang="en-US" sz="1400" dirty="0">
              <a:solidFill>
                <a:schemeClr val="bg1"/>
              </a:solidFill>
              <a:latin typeface="+mj-lt"/>
            </a:endParaRPr>
          </a:p>
        </p:txBody>
      </p:sp>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587830" y="288928"/>
            <a:ext cx="7489371" cy="494845"/>
          </a:xfrm>
        </p:spPr>
        <p:txBody>
          <a:bodyPr>
            <a:noAutofit/>
          </a:bodyPr>
          <a:lstStyle/>
          <a:p>
            <a:r>
              <a:rPr lang="uk-UA" sz="3600" dirty="0">
                <a:solidFill>
                  <a:srgbClr val="003999"/>
                </a:solidFill>
              </a:rPr>
              <a:t>Загальні вимоги до структури звіту (7)</a:t>
            </a:r>
            <a:endParaRPr lang="en-US" sz="3600" dirty="0">
              <a:solidFill>
                <a:srgbClr val="003999"/>
              </a:solidFill>
            </a:endParaRPr>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5" name="Content Placeholder 25">
            <a:extLst>
              <a:ext uri="{FF2B5EF4-FFF2-40B4-BE49-F238E27FC236}">
                <a16:creationId xmlns:a16="http://schemas.microsoft.com/office/drawing/2014/main" id="{8D52446F-BE3C-E6AE-19E3-E6F9F548511C}"/>
              </a:ext>
            </a:extLst>
          </p:cNvPr>
          <p:cNvGraphicFramePr/>
          <p:nvPr/>
        </p:nvGraphicFramePr>
        <p:xfrm>
          <a:off x="3488874" y="1351115"/>
          <a:ext cx="5214252" cy="4893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6726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99372" y="6244924"/>
            <a:ext cx="276038" cy="307777"/>
          </a:xfrm>
          <a:prstGeom prst="rect">
            <a:avLst/>
          </a:prstGeom>
          <a:noFill/>
        </p:spPr>
        <p:txBody>
          <a:bodyPr wrap="none" rtlCol="0">
            <a:spAutoFit/>
          </a:bodyPr>
          <a:lstStyle/>
          <a:p>
            <a:r>
              <a:rPr lang="uk-UA" sz="1400" dirty="0">
                <a:solidFill>
                  <a:schemeClr val="bg1"/>
                </a:solidFill>
                <a:latin typeface="+mj-lt"/>
              </a:rPr>
              <a:t>5</a:t>
            </a:r>
            <a:endParaRPr lang="en-US" sz="1400" dirty="0">
              <a:solidFill>
                <a:schemeClr val="bg1"/>
              </a:solidFill>
              <a:latin typeface="+mj-lt"/>
            </a:endParaRPr>
          </a:p>
        </p:txBody>
      </p:sp>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85344" y="288928"/>
            <a:ext cx="7991857" cy="494845"/>
          </a:xfrm>
        </p:spPr>
        <p:txBody>
          <a:bodyPr>
            <a:noAutofit/>
          </a:bodyPr>
          <a:lstStyle/>
          <a:p>
            <a:r>
              <a:rPr lang="uk-UA" sz="2800" dirty="0">
                <a:solidFill>
                  <a:srgbClr val="003999"/>
                </a:solidFill>
              </a:rPr>
              <a:t>Результати в аудиті діяльності (ефективності) (1)</a:t>
            </a:r>
            <a:endParaRPr lang="en-US" sz="2800" dirty="0">
              <a:solidFill>
                <a:srgbClr val="003999"/>
              </a:solidFill>
            </a:endParaRPr>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13" name="Content Placeholder 25">
            <a:extLst>
              <a:ext uri="{FF2B5EF4-FFF2-40B4-BE49-F238E27FC236}">
                <a16:creationId xmlns:a16="http://schemas.microsoft.com/office/drawing/2014/main" id="{7CE6DEDB-DD09-B14A-8110-0FD653CEE825}"/>
              </a:ext>
            </a:extLst>
          </p:cNvPr>
          <p:cNvSpPr txBox="1">
            <a:spLocks/>
          </p:cNvSpPr>
          <p:nvPr/>
        </p:nvSpPr>
        <p:spPr>
          <a:xfrm>
            <a:off x="679511" y="3404283"/>
            <a:ext cx="11283890" cy="2506660"/>
          </a:xfrm>
          <a:prstGeom prst="rect">
            <a:avLst/>
          </a:prstGeom>
          <a:noFill/>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800"/>
              </a:spcBef>
              <a:buNone/>
            </a:pPr>
            <a:r>
              <a:rPr lang="uk-UA" sz="2000" b="1" dirty="0">
                <a:solidFill>
                  <a:srgbClr val="003999"/>
                </a:solidFill>
                <a:latin typeface="+mn-lt"/>
              </a:rPr>
              <a:t>Відповідно до міжнародних стандартів результати аудиту:</a:t>
            </a:r>
          </a:p>
          <a:p>
            <a:pPr marL="357188" indent="-357188">
              <a:spcBef>
                <a:spcPts val="800"/>
              </a:spcBef>
              <a:spcAft>
                <a:spcPts val="0"/>
              </a:spcAft>
              <a:buClr>
                <a:schemeClr val="tx1"/>
              </a:buClr>
              <a:buFont typeface="+mj-lt"/>
              <a:buAutoNum type="arabicParenR"/>
            </a:pPr>
            <a:r>
              <a:rPr lang="uk-UA" sz="2000" dirty="0">
                <a:latin typeface="+mn-lt"/>
              </a:rPr>
              <a:t>мають бути підтверджені достатніми та відповідними доказами;</a:t>
            </a:r>
          </a:p>
          <a:p>
            <a:pPr marL="357188" indent="-357188">
              <a:spcBef>
                <a:spcPts val="800"/>
              </a:spcBef>
              <a:spcAft>
                <a:spcPts val="0"/>
              </a:spcAft>
              <a:buClr>
                <a:schemeClr val="tx1"/>
              </a:buClr>
              <a:buFont typeface="+mj-lt"/>
              <a:buAutoNum type="arabicParenR"/>
            </a:pPr>
            <a:r>
              <a:rPr lang="uk-UA" sz="2000" dirty="0">
                <a:latin typeface="+mn-lt"/>
              </a:rPr>
              <a:t>повинні ґрунтуватися на відповідних фактах та обґрунтованих, логічних міркуваннях;</a:t>
            </a:r>
          </a:p>
          <a:p>
            <a:pPr marL="357188" indent="-357188">
              <a:spcBef>
                <a:spcPts val="800"/>
              </a:spcBef>
              <a:spcAft>
                <a:spcPts val="0"/>
              </a:spcAft>
              <a:buClr>
                <a:schemeClr val="tx1"/>
              </a:buClr>
              <a:buFont typeface="+mj-lt"/>
              <a:buAutoNum type="arabicParenR"/>
            </a:pPr>
            <a:r>
              <a:rPr lang="uk-UA" sz="2000" dirty="0">
                <a:latin typeface="+mn-lt"/>
              </a:rPr>
              <a:t>необхідно розглянути контекст і всі зібрані аргументи, плюси та мінуси, а також різні точки зору;</a:t>
            </a:r>
          </a:p>
          <a:p>
            <a:pPr marL="357188" indent="-357188">
              <a:spcBef>
                <a:spcPts val="800"/>
              </a:spcBef>
              <a:spcAft>
                <a:spcPts val="0"/>
              </a:spcAft>
              <a:buClr>
                <a:schemeClr val="tx1"/>
              </a:buClr>
              <a:buFont typeface="+mj-lt"/>
              <a:buAutoNum type="arabicParenR"/>
            </a:pPr>
            <a:r>
              <a:rPr lang="uk-UA" sz="2000" dirty="0">
                <a:latin typeface="+mn-lt"/>
              </a:rPr>
              <a:t>мають бути основою для відповіді на запитання аудиту та подальшого формулювання висновків.</a:t>
            </a:r>
          </a:p>
        </p:txBody>
      </p:sp>
      <p:pic>
        <p:nvPicPr>
          <p:cNvPr id="9" name="Picture 8">
            <a:extLst>
              <a:ext uri="{FF2B5EF4-FFF2-40B4-BE49-F238E27FC236}">
                <a16:creationId xmlns:a16="http://schemas.microsoft.com/office/drawing/2014/main" id="{7C9E093B-11B8-0943-8681-0E50E5DDB87E}"/>
              </a:ext>
            </a:extLst>
          </p:cNvPr>
          <p:cNvPicPr>
            <a:picLocks noChangeAspect="1"/>
          </p:cNvPicPr>
          <p:nvPr/>
        </p:nvPicPr>
        <p:blipFill>
          <a:blip r:embed="rId2"/>
          <a:stretch>
            <a:fillRect/>
          </a:stretch>
        </p:blipFill>
        <p:spPr>
          <a:xfrm>
            <a:off x="1723593" y="1781912"/>
            <a:ext cx="605950" cy="605950"/>
          </a:xfrm>
          <a:prstGeom prst="rect">
            <a:avLst/>
          </a:prstGeom>
        </p:spPr>
      </p:pic>
      <p:graphicFrame>
        <p:nvGraphicFramePr>
          <p:cNvPr id="23" name="Content Placeholder 25">
            <a:extLst>
              <a:ext uri="{FF2B5EF4-FFF2-40B4-BE49-F238E27FC236}">
                <a16:creationId xmlns:a16="http://schemas.microsoft.com/office/drawing/2014/main" id="{EA974F35-3DC0-0EBB-8232-5F68C56FDBA2}"/>
              </a:ext>
            </a:extLst>
          </p:cNvPr>
          <p:cNvGraphicFramePr/>
          <p:nvPr/>
        </p:nvGraphicFramePr>
        <p:xfrm>
          <a:off x="679511" y="1023261"/>
          <a:ext cx="11283890" cy="20146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940779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44942" y="6244924"/>
            <a:ext cx="367408" cy="307777"/>
          </a:xfrm>
          <a:prstGeom prst="rect">
            <a:avLst/>
          </a:prstGeom>
          <a:noFill/>
        </p:spPr>
        <p:txBody>
          <a:bodyPr wrap="none" rtlCol="0">
            <a:spAutoFit/>
          </a:bodyPr>
          <a:lstStyle/>
          <a:p>
            <a:r>
              <a:rPr lang="uk-UA" sz="1400" dirty="0">
                <a:solidFill>
                  <a:schemeClr val="bg1"/>
                </a:solidFill>
                <a:latin typeface="+mj-lt"/>
              </a:rPr>
              <a:t>33</a:t>
            </a:r>
            <a:endParaRPr lang="en-US" sz="1400" dirty="0">
              <a:solidFill>
                <a:schemeClr val="bg1"/>
              </a:solidFill>
              <a:latin typeface="+mj-lt"/>
            </a:endParaRPr>
          </a:p>
        </p:txBody>
      </p:sp>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587830" y="288928"/>
            <a:ext cx="7489371" cy="494845"/>
          </a:xfrm>
        </p:spPr>
        <p:txBody>
          <a:bodyPr>
            <a:noAutofit/>
          </a:bodyPr>
          <a:lstStyle/>
          <a:p>
            <a:r>
              <a:rPr lang="uk-UA" sz="3600" dirty="0">
                <a:solidFill>
                  <a:srgbClr val="003999"/>
                </a:solidFill>
              </a:rPr>
              <a:t>Загальні вимоги до структури звіту (8)</a:t>
            </a:r>
            <a:endParaRPr lang="en-US" sz="3600" dirty="0">
              <a:solidFill>
                <a:srgbClr val="003999"/>
              </a:solidFill>
            </a:endParaRPr>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6" name="Content Placeholder 25">
            <a:extLst>
              <a:ext uri="{FF2B5EF4-FFF2-40B4-BE49-F238E27FC236}">
                <a16:creationId xmlns:a16="http://schemas.microsoft.com/office/drawing/2014/main" id="{312DB956-A4D7-2841-8881-1B34D615C5CD}"/>
              </a:ext>
            </a:extLst>
          </p:cNvPr>
          <p:cNvSpPr txBox="1">
            <a:spLocks/>
          </p:cNvSpPr>
          <p:nvPr/>
        </p:nvSpPr>
        <p:spPr>
          <a:xfrm>
            <a:off x="625840" y="1041123"/>
            <a:ext cx="10357848" cy="1092477"/>
          </a:xfrm>
          <a:prstGeom prst="rect">
            <a:avLst/>
          </a:prstGeom>
          <a:noFill/>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800"/>
              </a:spcBef>
              <a:spcAft>
                <a:spcPts val="0"/>
              </a:spcAft>
              <a:buClr>
                <a:schemeClr val="tx1"/>
              </a:buClr>
              <a:buNone/>
            </a:pPr>
            <a:r>
              <a:rPr lang="uk-UA" sz="2000" dirty="0">
                <a:latin typeface="+mn-lt"/>
              </a:rPr>
              <a:t>При складанні аудиторського звіту важливо, щоб користувачі звіту розуміли, як </a:t>
            </a:r>
            <a:r>
              <a:rPr lang="uk-UA" sz="2000" b="1" u="sng" dirty="0">
                <a:latin typeface="+mn-lt"/>
              </a:rPr>
              <a:t>знахідки</a:t>
            </a:r>
            <a:r>
              <a:rPr lang="uk-UA" sz="2000" dirty="0">
                <a:latin typeface="+mn-lt"/>
              </a:rPr>
              <a:t> аудиту пов’язані з критеріями аудиту та доказами, зібраними під час аудиторської роботи. Цей зв’язок можна пояснити, упорядковувавши знахідки відповідно до питань аудиту.</a:t>
            </a:r>
          </a:p>
        </p:txBody>
      </p:sp>
      <p:graphicFrame>
        <p:nvGraphicFramePr>
          <p:cNvPr id="2" name="Diagram 1">
            <a:extLst>
              <a:ext uri="{FF2B5EF4-FFF2-40B4-BE49-F238E27FC236}">
                <a16:creationId xmlns:a16="http://schemas.microsoft.com/office/drawing/2014/main" id="{8D47DC7D-922C-45C1-DF5F-CBB560165856}"/>
              </a:ext>
            </a:extLst>
          </p:cNvPr>
          <p:cNvGraphicFramePr/>
          <p:nvPr>
            <p:extLst>
              <p:ext uri="{D42A27DB-BD31-4B8C-83A1-F6EECF244321}">
                <p14:modId xmlns:p14="http://schemas.microsoft.com/office/powerpoint/2010/main" val="931638378"/>
              </p:ext>
            </p:extLst>
          </p:nvPr>
        </p:nvGraphicFramePr>
        <p:xfrm>
          <a:off x="625840" y="2227665"/>
          <a:ext cx="11228703" cy="37268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97895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44942" y="6244924"/>
            <a:ext cx="367408" cy="307777"/>
          </a:xfrm>
          <a:prstGeom prst="rect">
            <a:avLst/>
          </a:prstGeom>
          <a:noFill/>
        </p:spPr>
        <p:txBody>
          <a:bodyPr wrap="none" rtlCol="0">
            <a:spAutoFit/>
          </a:bodyPr>
          <a:lstStyle/>
          <a:p>
            <a:r>
              <a:rPr lang="uk-UA" sz="1400" dirty="0">
                <a:solidFill>
                  <a:schemeClr val="bg1"/>
                </a:solidFill>
                <a:latin typeface="+mj-lt"/>
              </a:rPr>
              <a:t>34</a:t>
            </a:r>
            <a:endParaRPr lang="en-US" sz="1400" dirty="0">
              <a:solidFill>
                <a:schemeClr val="bg1"/>
              </a:solidFill>
              <a:latin typeface="+mj-lt"/>
            </a:endParaRPr>
          </a:p>
        </p:txBody>
      </p:sp>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587830" y="288928"/>
            <a:ext cx="7489371" cy="494845"/>
          </a:xfrm>
        </p:spPr>
        <p:txBody>
          <a:bodyPr>
            <a:noAutofit/>
          </a:bodyPr>
          <a:lstStyle/>
          <a:p>
            <a:r>
              <a:rPr lang="uk-UA" sz="3600" dirty="0">
                <a:solidFill>
                  <a:srgbClr val="003999"/>
                </a:solidFill>
              </a:rPr>
              <a:t>Загальні вимоги до структури звіту (9)</a:t>
            </a:r>
            <a:endParaRPr lang="en-US" sz="3600" dirty="0">
              <a:solidFill>
                <a:srgbClr val="003999"/>
              </a:solidFill>
            </a:endParaRPr>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6" name="Content Placeholder 25">
            <a:extLst>
              <a:ext uri="{FF2B5EF4-FFF2-40B4-BE49-F238E27FC236}">
                <a16:creationId xmlns:a16="http://schemas.microsoft.com/office/drawing/2014/main" id="{312DB956-A4D7-2841-8881-1B34D615C5CD}"/>
              </a:ext>
            </a:extLst>
          </p:cNvPr>
          <p:cNvSpPr txBox="1">
            <a:spLocks/>
          </p:cNvSpPr>
          <p:nvPr/>
        </p:nvSpPr>
        <p:spPr>
          <a:xfrm>
            <a:off x="625840" y="1041123"/>
            <a:ext cx="10276663" cy="1092477"/>
          </a:xfrm>
          <a:prstGeom prst="rect">
            <a:avLst/>
          </a:prstGeom>
          <a:noFill/>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800"/>
              </a:spcBef>
              <a:spcAft>
                <a:spcPts val="0"/>
              </a:spcAft>
              <a:buClr>
                <a:schemeClr val="tx1"/>
              </a:buClr>
              <a:buNone/>
            </a:pPr>
            <a:r>
              <a:rPr lang="uk-UA" sz="2000" dirty="0">
                <a:latin typeface="+mn-lt"/>
              </a:rPr>
              <a:t>У </a:t>
            </a:r>
            <a:r>
              <a:rPr lang="uk-UA" sz="2000" b="1" u="sng" dirty="0">
                <a:latin typeface="+mn-lt"/>
              </a:rPr>
              <a:t>висновках</a:t>
            </a:r>
            <a:r>
              <a:rPr lang="uk-UA" sz="2000" dirty="0">
                <a:latin typeface="+mn-lt"/>
              </a:rPr>
              <a:t> необхідно узагальнити перевірену проблему та причини недоліків з точки зору економічності, результативності та/або ефективності. Вони повинні логічно випливати із результатів, їх причин та наслідків.</a:t>
            </a:r>
          </a:p>
        </p:txBody>
      </p:sp>
      <p:sp>
        <p:nvSpPr>
          <p:cNvPr id="24" name="Content Placeholder 25">
            <a:extLst>
              <a:ext uri="{FF2B5EF4-FFF2-40B4-BE49-F238E27FC236}">
                <a16:creationId xmlns:a16="http://schemas.microsoft.com/office/drawing/2014/main" id="{CBAAC786-55DE-0742-935E-E127D88ADC50}"/>
              </a:ext>
            </a:extLst>
          </p:cNvPr>
          <p:cNvSpPr txBox="1">
            <a:spLocks/>
          </p:cNvSpPr>
          <p:nvPr/>
        </p:nvSpPr>
        <p:spPr>
          <a:xfrm>
            <a:off x="625840" y="2227665"/>
            <a:ext cx="11228703" cy="3726821"/>
          </a:xfrm>
          <a:prstGeom prst="rect">
            <a:avLst/>
          </a:prstGeom>
          <a:solidFill>
            <a:schemeClr val="accent4">
              <a:lumMod val="20000"/>
              <a:lumOff val="80000"/>
            </a:schemeClr>
          </a:solidFill>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800"/>
              </a:spcBef>
              <a:spcAft>
                <a:spcPts val="0"/>
              </a:spcAft>
              <a:buClr>
                <a:schemeClr val="tx1"/>
              </a:buClr>
              <a:buNone/>
            </a:pPr>
            <a:r>
              <a:rPr lang="uk-UA" sz="1800" b="1" u="sng" dirty="0">
                <a:solidFill>
                  <a:srgbClr val="003999"/>
                </a:solidFill>
                <a:latin typeface="+mn-lt"/>
              </a:rPr>
              <a:t>Приклад представлення висновку в аудиторському звіті</a:t>
            </a:r>
          </a:p>
          <a:p>
            <a:pPr marL="0" indent="0">
              <a:spcBef>
                <a:spcPts val="800"/>
              </a:spcBef>
              <a:spcAft>
                <a:spcPts val="0"/>
              </a:spcAft>
              <a:buClr>
                <a:schemeClr val="tx1"/>
              </a:buClr>
              <a:buNone/>
            </a:pPr>
            <a:r>
              <a:rPr lang="uk-UA" sz="1800" dirty="0">
                <a:latin typeface="+mn-lt"/>
              </a:rPr>
              <a:t>Аудитори провели аудит діяльності та розробили звіт «Поліцейський контроль дорожнього руху». </a:t>
            </a:r>
            <a:br>
              <a:rPr lang="uk-UA" sz="1800" dirty="0">
                <a:latin typeface="+mn-lt"/>
              </a:rPr>
            </a:br>
            <a:r>
              <a:rPr lang="uk-UA" sz="1800" dirty="0">
                <a:latin typeface="+mn-lt"/>
              </a:rPr>
              <a:t>Приклад висновку:</a:t>
            </a:r>
          </a:p>
          <a:p>
            <a:pPr marL="0" indent="0">
              <a:spcBef>
                <a:spcPts val="800"/>
              </a:spcBef>
              <a:spcAft>
                <a:spcPts val="0"/>
              </a:spcAft>
              <a:buClr>
                <a:schemeClr val="tx1"/>
              </a:buClr>
              <a:buNone/>
            </a:pPr>
            <a:r>
              <a:rPr lang="uk-UA" sz="1800" i="1" dirty="0">
                <a:latin typeface="+mn-lt"/>
              </a:rPr>
              <a:t>Зараз центральний уряд приділяє менше уваги безпеці дорожнього руху, ніж раніше. Уряд пообіцяв досягти загальноєвропейської мети, згідно з якою кількість смертей на дорогах має бути вдвічі скорочено, а інші покращення безпеки дорожнього руху досягнуті до 2020 року. У країні кількість смертей на дорогах нижче середнього по ЄС. Проте кількість загиблих на дорогах у зменшувалася повільніше, ніж у країнах, де кількість смертей на дорогах традиційно була низькою. Протягом останніх п’яти років низка непов’язаних подій призвела до того, що урядом зараз розробляється менше заходів безпеки дорожнього руху. Робота з безпеки дорожнього руху була заміщена більш гострими та помітними загрозами безпеці, а також відбулося зміна стратегічних пріоритетів. У довгостроковій перспективі це не сприятиме досягненню поставлених цілей щодо безпеки дорожнього руху та контролю дорожнього руху.</a:t>
            </a:r>
          </a:p>
        </p:txBody>
      </p:sp>
    </p:spTree>
    <p:extLst>
      <p:ext uri="{BB962C8B-B14F-4D97-AF65-F5344CB8AC3E}">
        <p14:creationId xmlns:p14="http://schemas.microsoft.com/office/powerpoint/2010/main" val="26416085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44942" y="6244924"/>
            <a:ext cx="367408" cy="307777"/>
          </a:xfrm>
          <a:prstGeom prst="rect">
            <a:avLst/>
          </a:prstGeom>
          <a:noFill/>
        </p:spPr>
        <p:txBody>
          <a:bodyPr wrap="none" rtlCol="0">
            <a:spAutoFit/>
          </a:bodyPr>
          <a:lstStyle/>
          <a:p>
            <a:r>
              <a:rPr lang="uk-UA" sz="1400" dirty="0">
                <a:solidFill>
                  <a:schemeClr val="bg1"/>
                </a:solidFill>
                <a:latin typeface="+mj-lt"/>
              </a:rPr>
              <a:t>35</a:t>
            </a:r>
            <a:endParaRPr lang="en-US" sz="1400" dirty="0">
              <a:solidFill>
                <a:schemeClr val="bg1"/>
              </a:solidFill>
              <a:latin typeface="+mj-lt"/>
            </a:endParaRPr>
          </a:p>
        </p:txBody>
      </p:sp>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587830" y="288928"/>
            <a:ext cx="7489371" cy="494845"/>
          </a:xfrm>
        </p:spPr>
        <p:txBody>
          <a:bodyPr>
            <a:noAutofit/>
          </a:bodyPr>
          <a:lstStyle/>
          <a:p>
            <a:r>
              <a:rPr lang="uk-UA" sz="3200" dirty="0">
                <a:solidFill>
                  <a:srgbClr val="003999"/>
                </a:solidFill>
              </a:rPr>
              <a:t>Загальні вимоги до структури звіту (10)</a:t>
            </a:r>
            <a:endParaRPr lang="en-US" sz="3200" dirty="0">
              <a:solidFill>
                <a:srgbClr val="003999"/>
              </a:solidFill>
            </a:endParaRPr>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6" name="Content Placeholder 25">
            <a:extLst>
              <a:ext uri="{FF2B5EF4-FFF2-40B4-BE49-F238E27FC236}">
                <a16:creationId xmlns:a16="http://schemas.microsoft.com/office/drawing/2014/main" id="{312DB956-A4D7-2841-8881-1B34D615C5CD}"/>
              </a:ext>
            </a:extLst>
          </p:cNvPr>
          <p:cNvSpPr txBox="1">
            <a:spLocks/>
          </p:cNvSpPr>
          <p:nvPr/>
        </p:nvSpPr>
        <p:spPr>
          <a:xfrm>
            <a:off x="625840" y="1041123"/>
            <a:ext cx="10276663" cy="1092477"/>
          </a:xfrm>
          <a:prstGeom prst="rect">
            <a:avLst/>
          </a:prstGeom>
          <a:noFill/>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2000" b="1" u="sng" dirty="0">
                <a:latin typeface="+mn-lt"/>
              </a:rPr>
              <a:t>Рекомендації</a:t>
            </a:r>
            <a:r>
              <a:rPr lang="uk-UA" sz="2000" dirty="0">
                <a:latin typeface="+mn-lt"/>
              </a:rPr>
              <a:t> мають додавати цінності результатам виконаної аудиторами роботи. Аудитори повинні надавати конструктивні рекомендації, що мають сприяти усуненню слабких місць або проблем, виявлених під час проведення аудиту діяльності. </a:t>
            </a:r>
          </a:p>
        </p:txBody>
      </p:sp>
      <p:graphicFrame>
        <p:nvGraphicFramePr>
          <p:cNvPr id="2" name="Diagram 1">
            <a:extLst>
              <a:ext uri="{FF2B5EF4-FFF2-40B4-BE49-F238E27FC236}">
                <a16:creationId xmlns:a16="http://schemas.microsoft.com/office/drawing/2014/main" id="{20D0AD4B-A6E5-5976-5B83-4E45C32FEBEE}"/>
              </a:ext>
            </a:extLst>
          </p:cNvPr>
          <p:cNvGraphicFramePr/>
          <p:nvPr/>
        </p:nvGraphicFramePr>
        <p:xfrm>
          <a:off x="625840" y="2184121"/>
          <a:ext cx="11228703" cy="38543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84385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44942" y="6244924"/>
            <a:ext cx="367408" cy="307777"/>
          </a:xfrm>
          <a:prstGeom prst="rect">
            <a:avLst/>
          </a:prstGeom>
          <a:noFill/>
        </p:spPr>
        <p:txBody>
          <a:bodyPr wrap="none" rtlCol="0">
            <a:spAutoFit/>
          </a:bodyPr>
          <a:lstStyle/>
          <a:p>
            <a:r>
              <a:rPr lang="uk-UA" sz="1400" dirty="0">
                <a:solidFill>
                  <a:schemeClr val="bg1"/>
                </a:solidFill>
                <a:latin typeface="+mj-lt"/>
              </a:rPr>
              <a:t>36</a:t>
            </a:r>
            <a:endParaRPr lang="en-US" sz="1400" dirty="0">
              <a:solidFill>
                <a:schemeClr val="bg1"/>
              </a:solidFill>
              <a:latin typeface="+mj-lt"/>
            </a:endParaRPr>
          </a:p>
        </p:txBody>
      </p:sp>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256032" y="98657"/>
            <a:ext cx="8267482" cy="739543"/>
          </a:xfrm>
        </p:spPr>
        <p:txBody>
          <a:bodyPr>
            <a:noAutofit/>
          </a:bodyPr>
          <a:lstStyle/>
          <a:p>
            <a:pPr marL="180340">
              <a:spcBef>
                <a:spcPts val="1800"/>
              </a:spcBef>
              <a:spcAft>
                <a:spcPts val="400"/>
              </a:spcAft>
            </a:pPr>
            <a:r>
              <a:rPr lang="uk-UA" sz="2800" dirty="0">
                <a:solidFill>
                  <a:srgbClr val="003999"/>
                </a:solidFill>
              </a:rPr>
              <a:t>Завдання 7. Аналіз інформації та формулювання аудиторських висновків</a:t>
            </a:r>
            <a:endParaRPr lang="x-none" sz="2800" b="1" dirty="0">
              <a:effectLst/>
              <a:latin typeface="Times New Roman" panose="02020603050405020304" pitchFamily="18" charset="0"/>
            </a:endParaRPr>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11" descr="A person and person looking at a magnifying glass&#10;&#10;Description automatically generated">
            <a:extLst>
              <a:ext uri="{FF2B5EF4-FFF2-40B4-BE49-F238E27FC236}">
                <a16:creationId xmlns:a16="http://schemas.microsoft.com/office/drawing/2014/main" id="{1FA4CF56-1619-4046-A168-48444200BD1B}"/>
              </a:ext>
            </a:extLst>
          </p:cNvPr>
          <p:cNvPicPr>
            <a:picLocks noChangeAspect="1"/>
          </p:cNvPicPr>
          <p:nvPr/>
        </p:nvPicPr>
        <p:blipFill>
          <a:blip r:embed="rId2"/>
          <a:srcRect/>
          <a:stretch/>
        </p:blipFill>
        <p:spPr>
          <a:xfrm>
            <a:off x="4249511" y="4111506"/>
            <a:ext cx="3605893" cy="2721429"/>
          </a:xfrm>
          <a:prstGeom prst="rect">
            <a:avLst/>
          </a:prstGeom>
        </p:spPr>
      </p:pic>
      <p:graphicFrame>
        <p:nvGraphicFramePr>
          <p:cNvPr id="23" name="Content Placeholder 25">
            <a:extLst>
              <a:ext uri="{FF2B5EF4-FFF2-40B4-BE49-F238E27FC236}">
                <a16:creationId xmlns:a16="http://schemas.microsoft.com/office/drawing/2014/main" id="{05DF67F9-9524-1B20-1B52-0D7318EBBA78}"/>
              </a:ext>
            </a:extLst>
          </p:cNvPr>
          <p:cNvGraphicFramePr/>
          <p:nvPr/>
        </p:nvGraphicFramePr>
        <p:xfrm>
          <a:off x="587830" y="1280164"/>
          <a:ext cx="10929256" cy="30723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756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44942" y="6244924"/>
            <a:ext cx="367408" cy="307777"/>
          </a:xfrm>
          <a:prstGeom prst="rect">
            <a:avLst/>
          </a:prstGeom>
          <a:noFill/>
        </p:spPr>
        <p:txBody>
          <a:bodyPr wrap="none" rtlCol="0">
            <a:spAutoFit/>
          </a:bodyPr>
          <a:lstStyle/>
          <a:p>
            <a:r>
              <a:rPr lang="uk-UA" sz="1400" dirty="0">
                <a:solidFill>
                  <a:schemeClr val="bg1"/>
                </a:solidFill>
                <a:latin typeface="+mj-lt"/>
              </a:rPr>
              <a:t>37</a:t>
            </a:r>
            <a:endParaRPr lang="en-US" sz="1400" dirty="0">
              <a:solidFill>
                <a:schemeClr val="bg1"/>
              </a:solidFill>
              <a:latin typeface="+mj-lt"/>
            </a:endParaRPr>
          </a:p>
        </p:txBody>
      </p:sp>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587830" y="223614"/>
            <a:ext cx="7935684" cy="494845"/>
          </a:xfrm>
        </p:spPr>
        <p:txBody>
          <a:bodyPr>
            <a:noAutofit/>
          </a:bodyPr>
          <a:lstStyle/>
          <a:p>
            <a:r>
              <a:rPr lang="uk-UA" sz="3200" dirty="0">
                <a:solidFill>
                  <a:srgbClr val="003999"/>
                </a:solidFill>
              </a:rPr>
              <a:t>Обговорення звіту з об’єктами контролю (1)</a:t>
            </a:r>
            <a:endParaRPr lang="en-US" sz="3200" dirty="0">
              <a:solidFill>
                <a:srgbClr val="003999"/>
              </a:solidFill>
            </a:endParaRPr>
          </a:p>
        </p:txBody>
      </p:sp>
      <p:sp>
        <p:nvSpPr>
          <p:cNvPr id="5" name="Content Placeholder 25">
            <a:extLst>
              <a:ext uri="{FF2B5EF4-FFF2-40B4-BE49-F238E27FC236}">
                <a16:creationId xmlns:a16="http://schemas.microsoft.com/office/drawing/2014/main" id="{C320B445-7F53-EA48-938F-6A28D9CAF987}"/>
              </a:ext>
            </a:extLst>
          </p:cNvPr>
          <p:cNvSpPr>
            <a:spLocks noGrp="1"/>
          </p:cNvSpPr>
          <p:nvPr>
            <p:ph idx="1"/>
          </p:nvPr>
        </p:nvSpPr>
        <p:spPr>
          <a:xfrm>
            <a:off x="587830" y="1088571"/>
            <a:ext cx="11288484" cy="1135591"/>
          </a:xfrm>
          <a:solidFill>
            <a:schemeClr val="accent4">
              <a:lumMod val="20000"/>
              <a:lumOff val="80000"/>
            </a:schemeClr>
          </a:solidFill>
        </p:spPr>
        <p:txBody>
          <a:bodyPr>
            <a:normAutofit/>
          </a:bodyPr>
          <a:lstStyle/>
          <a:p>
            <a:pPr marL="0" indent="0">
              <a:spcBef>
                <a:spcPts val="300"/>
              </a:spcBef>
              <a:spcAft>
                <a:spcPts val="300"/>
              </a:spcAft>
              <a:buNone/>
            </a:pPr>
            <a:r>
              <a:rPr lang="en-US" sz="2000" dirty="0">
                <a:latin typeface="+mn-lt"/>
              </a:rPr>
              <a:t>📌 </a:t>
            </a:r>
            <a:r>
              <a:rPr lang="en-US" sz="2000" b="1" dirty="0">
                <a:latin typeface="+mn-lt"/>
              </a:rPr>
              <a:t>ISSAI 30</a:t>
            </a:r>
            <a:r>
              <a:rPr lang="uk-UA" sz="2000" b="1" dirty="0">
                <a:latin typeface="+mn-lt"/>
              </a:rPr>
              <a:t>0</a:t>
            </a:r>
            <a:r>
              <a:rPr lang="en-US" sz="2000" b="1" dirty="0">
                <a:latin typeface="+mn-lt"/>
              </a:rPr>
              <a:t>0 </a:t>
            </a:r>
            <a:r>
              <a:rPr lang="uk-UA" sz="2000" b="1" dirty="0">
                <a:latin typeface="+mn-lt"/>
              </a:rPr>
              <a:t>«Стандарти аудиту діяльності»: </a:t>
            </a:r>
          </a:p>
          <a:p>
            <a:pPr marL="0" indent="0">
              <a:spcBef>
                <a:spcPts val="300"/>
              </a:spcBef>
              <a:spcAft>
                <a:spcPts val="300"/>
              </a:spcAft>
              <a:buNone/>
            </a:pPr>
            <a:r>
              <a:rPr lang="uk-UA" sz="2000" dirty="0">
                <a:latin typeface="+mn-lt"/>
              </a:rPr>
              <a:t>Аудитор повинен дати об’єктові аудиту можливість прокоментувати результати аудиту, висновки та рекомендації до того, як ВОА оприлюднить свій аудиторський звіт. </a:t>
            </a:r>
            <a:endParaRPr lang="en-US" sz="2000" dirty="0">
              <a:latin typeface="+mn-lt"/>
            </a:endParaRPr>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 name="Diagram 1">
            <a:extLst>
              <a:ext uri="{FF2B5EF4-FFF2-40B4-BE49-F238E27FC236}">
                <a16:creationId xmlns:a16="http://schemas.microsoft.com/office/drawing/2014/main" id="{5EC6D89C-9548-1DAD-9EBD-411810DB8392}"/>
              </a:ext>
            </a:extLst>
          </p:cNvPr>
          <p:cNvGraphicFramePr/>
          <p:nvPr/>
        </p:nvGraphicFramePr>
        <p:xfrm>
          <a:off x="625839" y="2474532"/>
          <a:ext cx="3957048" cy="3316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ontent Placeholder 25">
            <a:extLst>
              <a:ext uri="{FF2B5EF4-FFF2-40B4-BE49-F238E27FC236}">
                <a16:creationId xmlns:a16="http://schemas.microsoft.com/office/drawing/2014/main" id="{4C79B6E8-458D-3B42-AE0D-DDBD86689A22}"/>
              </a:ext>
            </a:extLst>
          </p:cNvPr>
          <p:cNvSpPr txBox="1">
            <a:spLocks/>
          </p:cNvSpPr>
          <p:nvPr/>
        </p:nvSpPr>
        <p:spPr>
          <a:xfrm>
            <a:off x="6545021" y="2474532"/>
            <a:ext cx="5418379" cy="3548744"/>
          </a:xfrm>
          <a:prstGeom prst="rect">
            <a:avLst/>
          </a:prstGeom>
          <a:noFill/>
        </p:spPr>
        <p:txBody>
          <a:bodyPr vert="horz" lIns="91440" tIns="45720" rIns="91440" bIns="45720" rtlCol="0" anchor="t">
            <a:noAutofit/>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6838" indent="0" algn="ctr">
              <a:spcBef>
                <a:spcPts val="800"/>
              </a:spcBef>
              <a:buNone/>
            </a:pPr>
            <a:r>
              <a:rPr lang="uk-UA" sz="2500" b="1" u="sng" dirty="0">
                <a:solidFill>
                  <a:srgbClr val="003999"/>
                </a:solidFill>
                <a:latin typeface="+mn-lt"/>
              </a:rPr>
              <a:t>Мета полягає в тому</a:t>
            </a:r>
            <a:r>
              <a:rPr lang="uk-UA" sz="2500" b="1" dirty="0">
                <a:solidFill>
                  <a:srgbClr val="003999"/>
                </a:solidFill>
                <a:latin typeface="+mn-lt"/>
              </a:rPr>
              <a:t>, </a:t>
            </a:r>
            <a:r>
              <a:rPr lang="uk-UA" sz="2500" dirty="0">
                <a:solidFill>
                  <a:srgbClr val="003999"/>
                </a:solidFill>
                <a:latin typeface="+mn-lt"/>
              </a:rPr>
              <a:t>щоб не узгодити звіт, а щоб з’ясувати та обговорити розбіжності у розумінні фактичної ситуації, поданої у звіті та чи може об’єкт контролю додати важливу інформацію, яка може вплинути на формулювання висновків та рекомендацій. </a:t>
            </a:r>
            <a:endParaRPr lang="uk-UA" sz="2500" i="1" dirty="0">
              <a:solidFill>
                <a:srgbClr val="003999"/>
              </a:solidFill>
              <a:latin typeface="+mj-lt"/>
            </a:endParaRPr>
          </a:p>
        </p:txBody>
      </p:sp>
      <p:pic>
        <p:nvPicPr>
          <p:cNvPr id="3" name="Picture 2">
            <a:extLst>
              <a:ext uri="{FF2B5EF4-FFF2-40B4-BE49-F238E27FC236}">
                <a16:creationId xmlns:a16="http://schemas.microsoft.com/office/drawing/2014/main" id="{CA728625-AB4A-4147-A1C6-89C5AD09796B}"/>
              </a:ext>
            </a:extLst>
          </p:cNvPr>
          <p:cNvPicPr>
            <a:picLocks noChangeAspect="1"/>
          </p:cNvPicPr>
          <p:nvPr/>
        </p:nvPicPr>
        <p:blipFill>
          <a:blip r:embed="rId7"/>
          <a:srcRect/>
          <a:stretch/>
        </p:blipFill>
        <p:spPr>
          <a:xfrm>
            <a:off x="4851401" y="3230046"/>
            <a:ext cx="1788885" cy="1014982"/>
          </a:xfrm>
          <a:prstGeom prst="rect">
            <a:avLst/>
          </a:prstGeom>
        </p:spPr>
      </p:pic>
    </p:spTree>
    <p:extLst>
      <p:ext uri="{BB962C8B-B14F-4D97-AF65-F5344CB8AC3E}">
        <p14:creationId xmlns:p14="http://schemas.microsoft.com/office/powerpoint/2010/main" val="13261300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44942" y="6244924"/>
            <a:ext cx="367408" cy="307777"/>
          </a:xfrm>
          <a:prstGeom prst="rect">
            <a:avLst/>
          </a:prstGeom>
          <a:noFill/>
        </p:spPr>
        <p:txBody>
          <a:bodyPr wrap="none" rtlCol="0">
            <a:spAutoFit/>
          </a:bodyPr>
          <a:lstStyle/>
          <a:p>
            <a:r>
              <a:rPr lang="uk-UA" sz="1400" dirty="0">
                <a:solidFill>
                  <a:schemeClr val="bg1"/>
                </a:solidFill>
                <a:latin typeface="+mj-lt"/>
              </a:rPr>
              <a:t>38</a:t>
            </a:r>
            <a:endParaRPr lang="en-US" sz="1400" dirty="0">
              <a:solidFill>
                <a:schemeClr val="bg1"/>
              </a:solidFill>
              <a:latin typeface="+mj-lt"/>
            </a:endParaRPr>
          </a:p>
        </p:txBody>
      </p:sp>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587830" y="223614"/>
            <a:ext cx="7935684" cy="494845"/>
          </a:xfrm>
        </p:spPr>
        <p:txBody>
          <a:bodyPr>
            <a:noAutofit/>
          </a:bodyPr>
          <a:lstStyle/>
          <a:p>
            <a:r>
              <a:rPr lang="uk-UA" sz="3200" dirty="0">
                <a:solidFill>
                  <a:srgbClr val="003999"/>
                </a:solidFill>
              </a:rPr>
              <a:t>Обговорення звіту з об’єктами контролю (2)</a:t>
            </a:r>
            <a:endParaRPr lang="en-US" sz="3200" dirty="0">
              <a:solidFill>
                <a:srgbClr val="003999"/>
              </a:solidFill>
            </a:endParaRPr>
          </a:p>
        </p:txBody>
      </p:sp>
      <p:graphicFrame>
        <p:nvGraphicFramePr>
          <p:cNvPr id="23" name="Content Placeholder 25">
            <a:extLst>
              <a:ext uri="{FF2B5EF4-FFF2-40B4-BE49-F238E27FC236}">
                <a16:creationId xmlns:a16="http://schemas.microsoft.com/office/drawing/2014/main" id="{A4E142E7-134B-E3BC-5FD4-8E41FFD629E6}"/>
              </a:ext>
            </a:extLst>
          </p:cNvPr>
          <p:cNvGraphicFramePr>
            <a:graphicFrameLocks noGrp="1"/>
          </p:cNvGraphicFramePr>
          <p:nvPr>
            <p:ph idx="1"/>
          </p:nvPr>
        </p:nvGraphicFramePr>
        <p:xfrm>
          <a:off x="587829" y="1719941"/>
          <a:ext cx="11181441" cy="4253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01E97E36-9E2B-DF4C-ACAB-EB80378B22B1}"/>
              </a:ext>
            </a:extLst>
          </p:cNvPr>
          <p:cNvPicPr>
            <a:picLocks noChangeAspect="1"/>
          </p:cNvPicPr>
          <p:nvPr/>
        </p:nvPicPr>
        <p:blipFill>
          <a:blip r:embed="rId7"/>
          <a:srcRect/>
          <a:stretch/>
        </p:blipFill>
        <p:spPr>
          <a:xfrm>
            <a:off x="8609699" y="993264"/>
            <a:ext cx="2504616" cy="1216528"/>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4F70D7C5-28B2-864E-8707-D36E257D7C41}"/>
              </a:ext>
            </a:extLst>
          </p:cNvPr>
          <p:cNvSpPr/>
          <p:nvPr/>
        </p:nvSpPr>
        <p:spPr>
          <a:xfrm>
            <a:off x="582294" y="1116725"/>
            <a:ext cx="7941219" cy="415498"/>
          </a:xfrm>
          <a:prstGeom prst="rect">
            <a:avLst/>
          </a:prstGeom>
          <a:noFill/>
        </p:spPr>
        <p:txBody>
          <a:bodyPr wrap="square">
            <a:spAutoFit/>
          </a:bodyPr>
          <a:lstStyle/>
          <a:p>
            <a:pPr>
              <a:spcBef>
                <a:spcPts val="900"/>
              </a:spcBef>
              <a:spcAft>
                <a:spcPts val="900"/>
              </a:spcAft>
            </a:pPr>
            <a:r>
              <a:rPr lang="uk-UA" sz="2100" b="1" i="1" dirty="0">
                <a:solidFill>
                  <a:srgbClr val="003999"/>
                </a:solidFill>
                <a:latin typeface="+mj-lt"/>
              </a:rPr>
              <a:t>Приклад розбіжностей між аудиторами та об’єктом контролю:</a:t>
            </a:r>
          </a:p>
        </p:txBody>
      </p:sp>
    </p:spTree>
    <p:extLst>
      <p:ext uri="{BB962C8B-B14F-4D97-AF65-F5344CB8AC3E}">
        <p14:creationId xmlns:p14="http://schemas.microsoft.com/office/powerpoint/2010/main" val="626206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44942" y="6244924"/>
            <a:ext cx="367408" cy="307777"/>
          </a:xfrm>
          <a:prstGeom prst="rect">
            <a:avLst/>
          </a:prstGeom>
          <a:noFill/>
        </p:spPr>
        <p:txBody>
          <a:bodyPr wrap="none" rtlCol="0">
            <a:spAutoFit/>
          </a:bodyPr>
          <a:lstStyle/>
          <a:p>
            <a:r>
              <a:rPr lang="uk-UA" sz="1400" dirty="0">
                <a:solidFill>
                  <a:schemeClr val="bg1"/>
                </a:solidFill>
                <a:latin typeface="+mj-lt"/>
              </a:rPr>
              <a:t>39</a:t>
            </a:r>
            <a:endParaRPr lang="en-US" sz="1400" dirty="0">
              <a:solidFill>
                <a:schemeClr val="bg1"/>
              </a:solidFill>
              <a:latin typeface="+mj-lt"/>
            </a:endParaRPr>
          </a:p>
        </p:txBody>
      </p:sp>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625839" y="212728"/>
            <a:ext cx="7903027" cy="494845"/>
          </a:xfrm>
        </p:spPr>
        <p:txBody>
          <a:bodyPr>
            <a:noAutofit/>
          </a:bodyPr>
          <a:lstStyle/>
          <a:p>
            <a:r>
              <a:rPr lang="uk-UA" sz="3600" dirty="0">
                <a:solidFill>
                  <a:srgbClr val="003999"/>
                </a:solidFill>
              </a:rPr>
              <a:t>Оприлюднення звіту та комунікація</a:t>
            </a:r>
            <a:endParaRPr lang="en-US" sz="3600" dirty="0">
              <a:solidFill>
                <a:srgbClr val="003999"/>
              </a:solidFill>
            </a:endParaRPr>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 name="Diagram 1">
            <a:extLst>
              <a:ext uri="{FF2B5EF4-FFF2-40B4-BE49-F238E27FC236}">
                <a16:creationId xmlns:a16="http://schemas.microsoft.com/office/drawing/2014/main" id="{FA6AB9B0-F4A0-071C-3482-663AF36EBB8C}"/>
              </a:ext>
            </a:extLst>
          </p:cNvPr>
          <p:cNvGraphicFramePr/>
          <p:nvPr/>
        </p:nvGraphicFramePr>
        <p:xfrm>
          <a:off x="7739743" y="1102931"/>
          <a:ext cx="4027715" cy="4895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ontent Placeholder 25">
            <a:extLst>
              <a:ext uri="{FF2B5EF4-FFF2-40B4-BE49-F238E27FC236}">
                <a16:creationId xmlns:a16="http://schemas.microsoft.com/office/drawing/2014/main" id="{04ECE751-B848-D44B-B744-E0C9ECEA510F}"/>
              </a:ext>
            </a:extLst>
          </p:cNvPr>
          <p:cNvSpPr txBox="1">
            <a:spLocks/>
          </p:cNvSpPr>
          <p:nvPr/>
        </p:nvSpPr>
        <p:spPr>
          <a:xfrm>
            <a:off x="587831" y="1076987"/>
            <a:ext cx="7086598" cy="3353499"/>
          </a:xfrm>
          <a:prstGeom prst="rect">
            <a:avLst/>
          </a:prstGeom>
          <a:noFill/>
        </p:spPr>
        <p:txBody>
          <a:bodyPr vert="horz" lIns="91440" tIns="45720" rIns="91440" bIns="45720" rtlCol="0" anchor="t">
            <a:noAutofit/>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6838" indent="0">
              <a:spcBef>
                <a:spcPts val="800"/>
              </a:spcBef>
              <a:buNone/>
            </a:pPr>
            <a:r>
              <a:rPr lang="uk-UA" sz="1900" b="1" dirty="0">
                <a:solidFill>
                  <a:schemeClr val="accent4"/>
                </a:solidFill>
                <a:latin typeface="+mn-lt"/>
              </a:rPr>
              <a:t>✓</a:t>
            </a:r>
            <a:r>
              <a:rPr lang="uk-UA" sz="1900" dirty="0">
                <a:latin typeface="+mn-lt"/>
              </a:rPr>
              <a:t> Аудиторський звіт має бути опублікований та переданий Парламенту. </a:t>
            </a:r>
          </a:p>
          <a:p>
            <a:pPr marL="96838" indent="0">
              <a:spcBef>
                <a:spcPts val="800"/>
              </a:spcBef>
              <a:buNone/>
            </a:pPr>
            <a:r>
              <a:rPr lang="uk-UA" sz="1900" b="1" dirty="0">
                <a:solidFill>
                  <a:schemeClr val="accent4"/>
                </a:solidFill>
                <a:latin typeface="+mn-lt"/>
              </a:rPr>
              <a:t>✓</a:t>
            </a:r>
            <a:r>
              <a:rPr lang="uk-UA" sz="1900" b="1" dirty="0">
                <a:latin typeface="+mn-lt"/>
              </a:rPr>
              <a:t> Основною аудиторією для звітів </a:t>
            </a:r>
            <a:r>
              <a:rPr lang="uk-UA" sz="1900" dirty="0">
                <a:latin typeface="+mn-lt"/>
              </a:rPr>
              <a:t>є законодавчі, виконавчі органі влади, інші державні органи, ЗМІ, громадськість. </a:t>
            </a:r>
          </a:p>
          <a:p>
            <a:pPr marL="96838" indent="0">
              <a:spcBef>
                <a:spcPts val="800"/>
              </a:spcBef>
              <a:buNone/>
            </a:pPr>
            <a:r>
              <a:rPr lang="uk-UA" sz="1900" b="1" dirty="0">
                <a:solidFill>
                  <a:schemeClr val="accent4"/>
                </a:solidFill>
              </a:rPr>
              <a:t>✓</a:t>
            </a:r>
            <a:r>
              <a:rPr lang="uk-UA" sz="1900" b="1" dirty="0"/>
              <a:t> </a:t>
            </a:r>
            <a:r>
              <a:rPr lang="uk-UA" sz="1900" b="1" dirty="0">
                <a:latin typeface="+mn-lt"/>
              </a:rPr>
              <a:t>Комунікація із Парламентом </a:t>
            </a:r>
            <a:r>
              <a:rPr lang="uk-UA" sz="1900" dirty="0">
                <a:latin typeface="+mn-lt"/>
              </a:rPr>
              <a:t>є особливо важливою для подальшого використання результатів аудиту для покращення діяльності та підзвітності уряду. </a:t>
            </a:r>
          </a:p>
          <a:p>
            <a:pPr marL="96838" indent="0">
              <a:spcBef>
                <a:spcPts val="800"/>
              </a:spcBef>
              <a:buNone/>
            </a:pPr>
            <a:r>
              <a:rPr lang="uk-UA" sz="1900" b="1" dirty="0">
                <a:solidFill>
                  <a:schemeClr val="accent4"/>
                </a:solidFill>
              </a:rPr>
              <a:t>✓</a:t>
            </a:r>
            <a:r>
              <a:rPr lang="uk-UA" sz="1900" b="1" dirty="0"/>
              <a:t> </a:t>
            </a:r>
            <a:r>
              <a:rPr lang="uk-UA" sz="1900" dirty="0">
                <a:latin typeface="+mn-lt"/>
              </a:rPr>
              <a:t>Результати аудиту діяльності повинні бути доступними для ознайомлення </a:t>
            </a:r>
            <a:r>
              <a:rPr lang="uk-UA" sz="1900" b="1" dirty="0">
                <a:latin typeface="+mn-lt"/>
              </a:rPr>
              <a:t>іншим зацікавленим сторонам та громадськості</a:t>
            </a:r>
            <a:r>
              <a:rPr lang="uk-UA" sz="1900" dirty="0">
                <a:latin typeface="+mn-lt"/>
              </a:rPr>
              <a:t>. </a:t>
            </a:r>
          </a:p>
          <a:p>
            <a:pPr marL="96838" indent="0">
              <a:spcBef>
                <a:spcPts val="800"/>
              </a:spcBef>
              <a:buNone/>
            </a:pPr>
            <a:endParaRPr lang="en-US" sz="2000" dirty="0">
              <a:latin typeface="+mn-lt"/>
            </a:endParaRPr>
          </a:p>
        </p:txBody>
      </p:sp>
      <p:pic>
        <p:nvPicPr>
          <p:cNvPr id="9" name="Picture 8">
            <a:extLst>
              <a:ext uri="{FF2B5EF4-FFF2-40B4-BE49-F238E27FC236}">
                <a16:creationId xmlns:a16="http://schemas.microsoft.com/office/drawing/2014/main" id="{A0B1412D-A093-E74F-B8ED-E92776A35C6D}"/>
              </a:ext>
            </a:extLst>
          </p:cNvPr>
          <p:cNvPicPr>
            <a:picLocks noChangeAspect="1"/>
          </p:cNvPicPr>
          <p:nvPr/>
        </p:nvPicPr>
        <p:blipFill>
          <a:blip r:embed="rId7"/>
          <a:srcRect/>
          <a:stretch/>
        </p:blipFill>
        <p:spPr>
          <a:xfrm>
            <a:off x="2907778" y="4780767"/>
            <a:ext cx="2446703" cy="1395324"/>
          </a:xfrm>
          <a:prstGeom prst="rect">
            <a:avLst/>
          </a:prstGeom>
        </p:spPr>
      </p:pic>
      <p:sp>
        <p:nvSpPr>
          <p:cNvPr id="13" name="TextBox 12">
            <a:extLst>
              <a:ext uri="{FF2B5EF4-FFF2-40B4-BE49-F238E27FC236}">
                <a16:creationId xmlns:a16="http://schemas.microsoft.com/office/drawing/2014/main" id="{65B755F7-7E5C-9D4E-96BA-D9E598AD75D6}"/>
              </a:ext>
            </a:extLst>
          </p:cNvPr>
          <p:cNvSpPr txBox="1"/>
          <p:nvPr/>
        </p:nvSpPr>
        <p:spPr>
          <a:xfrm>
            <a:off x="11378307" y="968828"/>
            <a:ext cx="468086" cy="461665"/>
          </a:xfrm>
          <a:prstGeom prst="rect">
            <a:avLst/>
          </a:prstGeom>
          <a:noFill/>
        </p:spPr>
        <p:txBody>
          <a:bodyPr wrap="square" rtlCol="0">
            <a:spAutoFit/>
          </a:bodyPr>
          <a:lstStyle/>
          <a:p>
            <a:r>
              <a:rPr lang="uk-UA" sz="2400" dirty="0"/>
              <a:t>📌</a:t>
            </a:r>
            <a:endParaRPr lang="en-US" sz="2000" dirty="0"/>
          </a:p>
        </p:txBody>
      </p:sp>
    </p:spTree>
    <p:extLst>
      <p:ext uri="{BB962C8B-B14F-4D97-AF65-F5344CB8AC3E}">
        <p14:creationId xmlns:p14="http://schemas.microsoft.com/office/powerpoint/2010/main" val="28221938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F7BC6E0-F569-784A-8E2F-2F434918442D}"/>
              </a:ext>
            </a:extLst>
          </p:cNvPr>
          <p:cNvSpPr>
            <a:spLocks noGrp="1"/>
          </p:cNvSpPr>
          <p:nvPr>
            <p:ph type="ctrTitle"/>
          </p:nvPr>
        </p:nvSpPr>
        <p:spPr>
          <a:xfrm>
            <a:off x="1314824" y="735106"/>
            <a:ext cx="10053763" cy="2928470"/>
          </a:xfrm>
        </p:spPr>
        <p:txBody>
          <a:bodyPr vert="horz" lIns="91440" tIns="45720" rIns="91440" bIns="45720" rtlCol="0" anchor="b">
            <a:normAutofit/>
          </a:bodyPr>
          <a:lstStyle/>
          <a:p>
            <a:pPr algn="l"/>
            <a:r>
              <a:rPr lang="en-US" sz="4800" b="0" kern="1200" cap="all">
                <a:solidFill>
                  <a:srgbClr val="FFFFFF"/>
                </a:solidFill>
                <a:latin typeface="+mj-lt"/>
                <a:ea typeface="+mj-ea"/>
                <a:cs typeface="+mj-cs"/>
              </a:rPr>
              <a:t>EU PROJECT IMPLEMENTATION</a:t>
            </a:r>
            <a:br>
              <a:rPr lang="en-US" sz="4800" b="0" kern="1200" cap="all">
                <a:solidFill>
                  <a:srgbClr val="FFFFFF"/>
                </a:solidFill>
                <a:latin typeface="+mj-lt"/>
                <a:ea typeface="+mj-ea"/>
                <a:cs typeface="+mj-cs"/>
              </a:rPr>
            </a:br>
            <a:r>
              <a:rPr lang="en-US" sz="4800" b="0" i="1" kern="1200">
                <a:solidFill>
                  <a:srgbClr val="FFFFFF"/>
                </a:solidFill>
                <a:latin typeface="+mj-lt"/>
                <a:ea typeface="+mj-ea"/>
                <a:cs typeface="+mj-cs"/>
              </a:rPr>
              <a:t>External Audit in Line with International Standards</a:t>
            </a:r>
          </a:p>
        </p:txBody>
      </p:sp>
      <p:sp>
        <p:nvSpPr>
          <p:cNvPr id="7" name="Title 1">
            <a:extLst>
              <a:ext uri="{FF2B5EF4-FFF2-40B4-BE49-F238E27FC236}">
                <a16:creationId xmlns:a16="http://schemas.microsoft.com/office/drawing/2014/main" id="{8F7BC6E0-F569-784A-8E2F-2F434918442D}"/>
              </a:ext>
            </a:extLst>
          </p:cNvPr>
          <p:cNvSpPr txBox="1">
            <a:spLocks/>
          </p:cNvSpPr>
          <p:nvPr/>
        </p:nvSpPr>
        <p:spPr>
          <a:xfrm>
            <a:off x="1350682" y="4870824"/>
            <a:ext cx="10005951" cy="145825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3400" b="1" kern="1200">
                <a:solidFill>
                  <a:schemeClr val="bg1"/>
                </a:solidFill>
                <a:latin typeface="Raleway" panose="020B0503030101060003" pitchFamily="34" charset="77"/>
                <a:ea typeface="+mj-ea"/>
                <a:cs typeface="+mj-cs"/>
              </a:defRPr>
            </a:lvl1pPr>
          </a:lstStyle>
          <a:p>
            <a:pPr algn="l">
              <a:spcBef>
                <a:spcPts val="1000"/>
              </a:spcBef>
            </a:pPr>
            <a:r>
              <a:rPr lang="en-US" sz="2400" kern="1200">
                <a:solidFill>
                  <a:schemeClr val="tx1"/>
                </a:solidFill>
                <a:latin typeface="+mn-lt"/>
                <a:ea typeface="+mn-ea"/>
                <a:cs typeface="+mn-cs"/>
              </a:rPr>
              <a:t>Тема 7: Відстеження аудиторських рекомендацій та зберігання аудиторської документації</a:t>
            </a:r>
          </a:p>
        </p:txBody>
      </p:sp>
      <p:sp>
        <p:nvSpPr>
          <p:cNvPr id="8" name="Date Placeholder 3"/>
          <p:cNvSpPr>
            <a:spLocks noGrp="1"/>
          </p:cNvSpPr>
          <p:nvPr>
            <p:ph type="dt" sz="half" idx="10"/>
          </p:nvPr>
        </p:nvSpPr>
        <p:spPr>
          <a:xfrm>
            <a:off x="8970264" y="6446837"/>
            <a:ext cx="2743200" cy="365125"/>
          </a:xfrm>
          <a:prstGeom prst="rect">
            <a:avLst/>
          </a:prstGeom>
        </p:spPr>
        <p:txBody>
          <a:bodyPr vert="horz" lIns="91440" tIns="45720" rIns="91440" bIns="45720" rtlCol="0" anchor="ctr">
            <a:normAutofit/>
          </a:bodyPr>
          <a:lstStyle>
            <a:lvl1pPr algn="r">
              <a:defRPr sz="1600">
                <a:solidFill>
                  <a:schemeClr val="bg1"/>
                </a:solidFill>
                <a:latin typeface="Raleway" panose="020B0503030101060003" pitchFamily="34" charset="77"/>
              </a:defRPr>
            </a:lvl1pPr>
          </a:lstStyle>
          <a:p>
            <a:pPr defTabSz="914400">
              <a:spcAft>
                <a:spcPts val="600"/>
              </a:spcAft>
            </a:pPr>
            <a:r>
              <a:rPr lang="en-US" sz="1100">
                <a:solidFill>
                  <a:schemeClr val="tx1">
                    <a:lumMod val="50000"/>
                    <a:lumOff val="50000"/>
                  </a:schemeClr>
                </a:solidFill>
                <a:latin typeface="+mn-lt"/>
              </a:rPr>
              <a:t>2024</a:t>
            </a:r>
          </a:p>
        </p:txBody>
      </p:sp>
    </p:spTree>
    <p:extLst>
      <p:ext uri="{BB962C8B-B14F-4D97-AF65-F5344CB8AC3E}">
        <p14:creationId xmlns:p14="http://schemas.microsoft.com/office/powerpoint/2010/main" val="24970211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99372" y="6244924"/>
            <a:ext cx="276038" cy="307777"/>
          </a:xfrm>
          <a:prstGeom prst="rect">
            <a:avLst/>
          </a:prstGeom>
          <a:noFill/>
        </p:spPr>
        <p:txBody>
          <a:bodyPr wrap="none" rtlCol="0">
            <a:spAutoFit/>
          </a:bodyPr>
          <a:lstStyle/>
          <a:p>
            <a:r>
              <a:rPr lang="uk-UA" sz="1400" dirty="0">
                <a:solidFill>
                  <a:schemeClr val="bg1"/>
                </a:solidFill>
                <a:latin typeface="+mj-lt"/>
              </a:rPr>
              <a:t>2</a:t>
            </a:r>
            <a:endParaRPr lang="en-US" sz="1400" dirty="0">
              <a:solidFill>
                <a:schemeClr val="bg1"/>
              </a:solidFill>
              <a:latin typeface="+mj-lt"/>
            </a:endParaRPr>
          </a:p>
        </p:txBody>
      </p:sp>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587830" y="288928"/>
            <a:ext cx="7489371" cy="494845"/>
          </a:xfrm>
        </p:spPr>
        <p:txBody>
          <a:bodyPr>
            <a:normAutofit fontScale="90000"/>
          </a:bodyPr>
          <a:lstStyle/>
          <a:p>
            <a:r>
              <a:rPr lang="uk-UA" dirty="0">
                <a:solidFill>
                  <a:srgbClr val="003999"/>
                </a:solidFill>
              </a:rPr>
              <a:t>Що ми будемо робити?</a:t>
            </a:r>
            <a:endParaRPr lang="en-US" dirty="0">
              <a:solidFill>
                <a:srgbClr val="003999"/>
              </a:solidFill>
            </a:endParaRPr>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 name="Diagram 1">
            <a:extLst>
              <a:ext uri="{FF2B5EF4-FFF2-40B4-BE49-F238E27FC236}">
                <a16:creationId xmlns:a16="http://schemas.microsoft.com/office/drawing/2014/main" id="{16E85CBD-35EC-91EC-C2CA-32A44CB7714F}"/>
              </a:ext>
            </a:extLst>
          </p:cNvPr>
          <p:cNvGraphicFramePr/>
          <p:nvPr/>
        </p:nvGraphicFramePr>
        <p:xfrm>
          <a:off x="625839" y="1792589"/>
          <a:ext cx="6711132" cy="1647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4" descr="90 Simple Backgrounds [Edit and Download]">
            <a:extLst>
              <a:ext uri="{FF2B5EF4-FFF2-40B4-BE49-F238E27FC236}">
                <a16:creationId xmlns:a16="http://schemas.microsoft.com/office/drawing/2014/main" id="{8E22451D-38BE-3F4A-A769-1B26CA9A561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9634" r="30197"/>
          <a:stretch/>
        </p:blipFill>
        <p:spPr bwMode="auto">
          <a:xfrm rot="10800000">
            <a:off x="6826565" y="859972"/>
            <a:ext cx="5365435" cy="6015827"/>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pic>
        <p:nvPicPr>
          <p:cNvPr id="11" name="Рисунок 1">
            <a:extLst>
              <a:ext uri="{FF2B5EF4-FFF2-40B4-BE49-F238E27FC236}">
                <a16:creationId xmlns:a16="http://schemas.microsoft.com/office/drawing/2014/main" id="{03B22202-709C-B54F-8682-2D6A61CD7551}"/>
              </a:ext>
            </a:extLst>
          </p:cNvPr>
          <p:cNvPicPr>
            <a:picLocks noChangeAspect="1"/>
          </p:cNvPicPr>
          <p:nvPr/>
        </p:nvPicPr>
        <p:blipFill>
          <a:blip r:embed="rId8"/>
          <a:srcRect/>
          <a:stretch/>
        </p:blipFill>
        <p:spPr>
          <a:xfrm>
            <a:off x="9176227" y="2533061"/>
            <a:ext cx="2370689" cy="1723253"/>
          </a:xfrm>
          <a:prstGeom prst="rect">
            <a:avLst/>
          </a:prstGeom>
        </p:spPr>
      </p:pic>
    </p:spTree>
    <p:extLst>
      <p:ext uri="{BB962C8B-B14F-4D97-AF65-F5344CB8AC3E}">
        <p14:creationId xmlns:p14="http://schemas.microsoft.com/office/powerpoint/2010/main" val="27783967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66714" y="6244924"/>
            <a:ext cx="367408" cy="307777"/>
          </a:xfrm>
          <a:prstGeom prst="rect">
            <a:avLst/>
          </a:prstGeom>
          <a:noFill/>
        </p:spPr>
        <p:txBody>
          <a:bodyPr wrap="none" rtlCol="0">
            <a:spAutoFit/>
          </a:bodyPr>
          <a:lstStyle/>
          <a:p>
            <a:r>
              <a:rPr lang="uk-UA" sz="1400" dirty="0">
                <a:solidFill>
                  <a:schemeClr val="bg1"/>
                </a:solidFill>
                <a:latin typeface="+mj-lt"/>
              </a:rPr>
              <a:t>42</a:t>
            </a:r>
            <a:endParaRPr lang="en-US" sz="1400" dirty="0">
              <a:solidFill>
                <a:schemeClr val="bg1"/>
              </a:solidFill>
              <a:latin typeface="+mj-lt"/>
            </a:endParaRPr>
          </a:p>
        </p:txBody>
      </p:sp>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587830" y="288928"/>
            <a:ext cx="7979227" cy="494845"/>
          </a:xfrm>
        </p:spPr>
        <p:txBody>
          <a:bodyPr>
            <a:noAutofit/>
          </a:bodyPr>
          <a:lstStyle/>
          <a:p>
            <a:r>
              <a:rPr lang="uk-UA" sz="3200" dirty="0">
                <a:solidFill>
                  <a:srgbClr val="003999"/>
                </a:solidFill>
              </a:rPr>
              <a:t>Моніторинг впровадження рекомендацій (1)</a:t>
            </a:r>
            <a:endParaRPr lang="en-US" sz="3200" dirty="0">
              <a:solidFill>
                <a:srgbClr val="003999"/>
              </a:solidFill>
            </a:endParaRPr>
          </a:p>
        </p:txBody>
      </p:sp>
      <p:graphicFrame>
        <p:nvGraphicFramePr>
          <p:cNvPr id="23" name="Content Placeholder 25">
            <a:extLst>
              <a:ext uri="{FF2B5EF4-FFF2-40B4-BE49-F238E27FC236}">
                <a16:creationId xmlns:a16="http://schemas.microsoft.com/office/drawing/2014/main" id="{E9B049A2-1C97-3CC5-2CC0-530B91444726}"/>
              </a:ext>
            </a:extLst>
          </p:cNvPr>
          <p:cNvGraphicFramePr>
            <a:graphicFrameLocks noGrp="1"/>
          </p:cNvGraphicFramePr>
          <p:nvPr>
            <p:ph idx="1"/>
          </p:nvPr>
        </p:nvGraphicFramePr>
        <p:xfrm>
          <a:off x="625839" y="1184804"/>
          <a:ext cx="7244532" cy="47135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D9C8B05-73AA-AB4C-948B-45E44A80A2B3}"/>
              </a:ext>
            </a:extLst>
          </p:cNvPr>
          <p:cNvPicPr>
            <a:picLocks noChangeAspect="1"/>
          </p:cNvPicPr>
          <p:nvPr/>
        </p:nvPicPr>
        <p:blipFill>
          <a:blip r:embed="rId7"/>
          <a:stretch>
            <a:fillRect/>
          </a:stretch>
        </p:blipFill>
        <p:spPr>
          <a:xfrm>
            <a:off x="8399710" y="2374054"/>
            <a:ext cx="3028936" cy="2074131"/>
          </a:xfrm>
          <a:prstGeom prst="rect">
            <a:avLst/>
          </a:prstGeom>
        </p:spPr>
      </p:pic>
    </p:spTree>
    <p:extLst>
      <p:ext uri="{BB962C8B-B14F-4D97-AF65-F5344CB8AC3E}">
        <p14:creationId xmlns:p14="http://schemas.microsoft.com/office/powerpoint/2010/main" val="1313766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99372" y="6244924"/>
            <a:ext cx="276038" cy="307777"/>
          </a:xfrm>
          <a:prstGeom prst="rect">
            <a:avLst/>
          </a:prstGeom>
          <a:noFill/>
        </p:spPr>
        <p:txBody>
          <a:bodyPr wrap="none" rtlCol="0">
            <a:spAutoFit/>
          </a:bodyPr>
          <a:lstStyle/>
          <a:p>
            <a:r>
              <a:rPr lang="uk-UA" sz="1400" dirty="0">
                <a:solidFill>
                  <a:schemeClr val="bg1"/>
                </a:solidFill>
                <a:latin typeface="+mj-lt"/>
              </a:rPr>
              <a:t>6</a:t>
            </a:r>
            <a:endParaRPr lang="en-US" sz="1400" dirty="0">
              <a:solidFill>
                <a:schemeClr val="bg1"/>
              </a:solidFill>
              <a:latin typeface="+mj-lt"/>
            </a:endParaRPr>
          </a:p>
        </p:txBody>
      </p:sp>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134112" y="288928"/>
            <a:ext cx="7943089" cy="494845"/>
          </a:xfrm>
        </p:spPr>
        <p:txBody>
          <a:bodyPr>
            <a:noAutofit/>
          </a:bodyPr>
          <a:lstStyle/>
          <a:p>
            <a:pPr lvl="0"/>
            <a:r>
              <a:rPr lang="uk-UA" sz="2800" dirty="0">
                <a:solidFill>
                  <a:srgbClr val="003999"/>
                </a:solidFill>
              </a:rPr>
              <a:t>Результати в аудиті діяльності (ефективності) (2)</a:t>
            </a:r>
            <a:endParaRPr lang="en-US" sz="2800" dirty="0">
              <a:solidFill>
                <a:srgbClr val="003999"/>
              </a:solidFill>
            </a:endParaRPr>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 name="Diagram 1">
            <a:extLst>
              <a:ext uri="{FF2B5EF4-FFF2-40B4-BE49-F238E27FC236}">
                <a16:creationId xmlns:a16="http://schemas.microsoft.com/office/drawing/2014/main" id="{893A5BE1-2A09-184B-A5F5-719CC1234BCC}"/>
              </a:ext>
            </a:extLst>
          </p:cNvPr>
          <p:cNvGraphicFramePr/>
          <p:nvPr>
            <p:extLst>
              <p:ext uri="{D42A27DB-BD31-4B8C-83A1-F6EECF244321}">
                <p14:modId xmlns:p14="http://schemas.microsoft.com/office/powerpoint/2010/main" val="4246459282"/>
              </p:ext>
            </p:extLst>
          </p:nvPr>
        </p:nvGraphicFramePr>
        <p:xfrm>
          <a:off x="702040" y="1578423"/>
          <a:ext cx="5927360" cy="39950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8647619F-2DDF-D943-9087-198D1D743FCC}"/>
              </a:ext>
            </a:extLst>
          </p:cNvPr>
          <p:cNvSpPr txBox="1"/>
          <p:nvPr/>
        </p:nvSpPr>
        <p:spPr>
          <a:xfrm>
            <a:off x="702038" y="3341913"/>
            <a:ext cx="1007019" cy="415498"/>
          </a:xfrm>
          <a:prstGeom prst="rect">
            <a:avLst/>
          </a:prstGeom>
          <a:noFill/>
          <a:ln>
            <a:noFill/>
          </a:ln>
        </p:spPr>
        <p:txBody>
          <a:bodyPr wrap="square" rtlCol="0">
            <a:spAutoFit/>
          </a:bodyPr>
          <a:lstStyle/>
          <a:p>
            <a:pPr algn="ctr"/>
            <a:r>
              <a:rPr lang="en-US" sz="2000" dirty="0"/>
              <a:t>1.</a:t>
            </a:r>
          </a:p>
        </p:txBody>
      </p:sp>
      <p:sp>
        <p:nvSpPr>
          <p:cNvPr id="13" name="TextBox 12">
            <a:extLst>
              <a:ext uri="{FF2B5EF4-FFF2-40B4-BE49-F238E27FC236}">
                <a16:creationId xmlns:a16="http://schemas.microsoft.com/office/drawing/2014/main" id="{0112AE67-5C1B-2444-BAD9-568A2DEA6CB2}"/>
              </a:ext>
            </a:extLst>
          </p:cNvPr>
          <p:cNvSpPr txBox="1"/>
          <p:nvPr/>
        </p:nvSpPr>
        <p:spPr>
          <a:xfrm>
            <a:off x="712924" y="4483943"/>
            <a:ext cx="1007019" cy="415498"/>
          </a:xfrm>
          <a:prstGeom prst="rect">
            <a:avLst/>
          </a:prstGeom>
          <a:noFill/>
          <a:ln>
            <a:noFill/>
          </a:ln>
        </p:spPr>
        <p:txBody>
          <a:bodyPr wrap="square" rtlCol="0">
            <a:spAutoFit/>
          </a:bodyPr>
          <a:lstStyle/>
          <a:p>
            <a:pPr algn="ctr"/>
            <a:r>
              <a:rPr lang="en-US" sz="2000" dirty="0"/>
              <a:t>2.</a:t>
            </a:r>
          </a:p>
        </p:txBody>
      </p:sp>
      <p:graphicFrame>
        <p:nvGraphicFramePr>
          <p:cNvPr id="23" name="Content Placeholder 25">
            <a:extLst>
              <a:ext uri="{FF2B5EF4-FFF2-40B4-BE49-F238E27FC236}">
                <a16:creationId xmlns:a16="http://schemas.microsoft.com/office/drawing/2014/main" id="{611EF42C-9FD2-68AC-C8E0-4D469E3FF05B}"/>
              </a:ext>
            </a:extLst>
          </p:cNvPr>
          <p:cNvGraphicFramePr/>
          <p:nvPr/>
        </p:nvGraphicFramePr>
        <p:xfrm>
          <a:off x="6945086" y="1132110"/>
          <a:ext cx="5050971" cy="49607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5679135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44942" y="6244924"/>
            <a:ext cx="367408" cy="307777"/>
          </a:xfrm>
          <a:prstGeom prst="rect">
            <a:avLst/>
          </a:prstGeom>
          <a:noFill/>
        </p:spPr>
        <p:txBody>
          <a:bodyPr wrap="none" rtlCol="0">
            <a:spAutoFit/>
          </a:bodyPr>
          <a:lstStyle/>
          <a:p>
            <a:r>
              <a:rPr lang="uk-UA" sz="1400" dirty="0">
                <a:solidFill>
                  <a:schemeClr val="bg1"/>
                </a:solidFill>
                <a:latin typeface="+mj-lt"/>
              </a:rPr>
              <a:t>43</a:t>
            </a:r>
            <a:endParaRPr lang="en-US" sz="1400" dirty="0">
              <a:solidFill>
                <a:schemeClr val="bg1"/>
              </a:solidFill>
              <a:latin typeface="+mj-lt"/>
            </a:endParaRPr>
          </a:p>
        </p:txBody>
      </p:sp>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499872" y="0"/>
            <a:ext cx="8186928" cy="1011933"/>
          </a:xfrm>
        </p:spPr>
        <p:txBody>
          <a:bodyPr>
            <a:noAutofit/>
          </a:bodyPr>
          <a:lstStyle/>
          <a:p>
            <a:r>
              <a:rPr lang="uk-UA" sz="2800" dirty="0">
                <a:solidFill>
                  <a:srgbClr val="003999"/>
                </a:solidFill>
              </a:rPr>
              <a:t>Завдання 9. Моніторинг аудиторських рекомендацій</a:t>
            </a:r>
            <a:endParaRPr lang="en-US" sz="2800" dirty="0">
              <a:solidFill>
                <a:srgbClr val="003999"/>
              </a:solidFill>
            </a:endParaRPr>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 name="Diagram 1">
            <a:extLst>
              <a:ext uri="{FF2B5EF4-FFF2-40B4-BE49-F238E27FC236}">
                <a16:creationId xmlns:a16="http://schemas.microsoft.com/office/drawing/2014/main" id="{3441ABFA-302C-B6E5-D4EF-40B4A907B3E8}"/>
              </a:ext>
            </a:extLst>
          </p:cNvPr>
          <p:cNvGraphicFramePr/>
          <p:nvPr/>
        </p:nvGraphicFramePr>
        <p:xfrm>
          <a:off x="587829" y="1844172"/>
          <a:ext cx="11125199" cy="15272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a:extLst>
              <a:ext uri="{FF2B5EF4-FFF2-40B4-BE49-F238E27FC236}">
                <a16:creationId xmlns:a16="http://schemas.microsoft.com/office/drawing/2014/main" id="{FF53E842-0F39-F849-BD1E-F9B76DB196EB}"/>
              </a:ext>
            </a:extLst>
          </p:cNvPr>
          <p:cNvPicPr>
            <a:picLocks noChangeAspect="1"/>
          </p:cNvPicPr>
          <p:nvPr/>
        </p:nvPicPr>
        <p:blipFill>
          <a:blip r:embed="rId7"/>
          <a:srcRect/>
          <a:stretch/>
        </p:blipFill>
        <p:spPr>
          <a:xfrm>
            <a:off x="4218760" y="4155601"/>
            <a:ext cx="3754480" cy="2502986"/>
          </a:xfrm>
          <a:prstGeom prst="rect">
            <a:avLst/>
          </a:prstGeom>
        </p:spPr>
      </p:pic>
    </p:spTree>
    <p:extLst>
      <p:ext uri="{BB962C8B-B14F-4D97-AF65-F5344CB8AC3E}">
        <p14:creationId xmlns:p14="http://schemas.microsoft.com/office/powerpoint/2010/main" val="26562290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587830" y="288928"/>
            <a:ext cx="7979227" cy="494845"/>
          </a:xfrm>
        </p:spPr>
        <p:txBody>
          <a:bodyPr>
            <a:noAutofit/>
          </a:bodyPr>
          <a:lstStyle/>
          <a:p>
            <a:r>
              <a:rPr lang="uk-UA" sz="3200" dirty="0">
                <a:solidFill>
                  <a:srgbClr val="003999"/>
                </a:solidFill>
              </a:rPr>
              <a:t>Моніторинг впровадження рекомендацій</a:t>
            </a:r>
            <a:r>
              <a:rPr lang="en-US" sz="3200" dirty="0">
                <a:solidFill>
                  <a:srgbClr val="003999"/>
                </a:solidFill>
              </a:rPr>
              <a:t> </a:t>
            </a:r>
            <a:r>
              <a:rPr lang="uk-UA" sz="3200" dirty="0">
                <a:solidFill>
                  <a:srgbClr val="003999"/>
                </a:solidFill>
              </a:rPr>
              <a:t>(</a:t>
            </a:r>
            <a:r>
              <a:rPr lang="en-US" sz="3200" dirty="0">
                <a:solidFill>
                  <a:srgbClr val="003999"/>
                </a:solidFill>
              </a:rPr>
              <a:t>2</a:t>
            </a:r>
            <a:r>
              <a:rPr lang="uk-UA" sz="3200" dirty="0">
                <a:solidFill>
                  <a:srgbClr val="003999"/>
                </a:solidFill>
              </a:rPr>
              <a:t>)</a:t>
            </a:r>
            <a:endParaRPr lang="en-US" sz="3200" dirty="0">
              <a:solidFill>
                <a:srgbClr val="003999"/>
              </a:solidFill>
            </a:endParaRPr>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6" name="Content Placeholder 25">
            <a:extLst>
              <a:ext uri="{FF2B5EF4-FFF2-40B4-BE49-F238E27FC236}">
                <a16:creationId xmlns:a16="http://schemas.microsoft.com/office/drawing/2014/main" id="{A300538F-2D01-6D41-952C-2A11BE619B4A}"/>
              </a:ext>
            </a:extLst>
          </p:cNvPr>
          <p:cNvSpPr txBox="1">
            <a:spLocks/>
          </p:cNvSpPr>
          <p:nvPr/>
        </p:nvSpPr>
        <p:spPr>
          <a:xfrm>
            <a:off x="625839" y="1193602"/>
            <a:ext cx="11217818" cy="1240471"/>
          </a:xfrm>
          <a:prstGeom prst="rect">
            <a:avLst/>
          </a:prstGeom>
          <a:solidFill>
            <a:schemeClr val="accent5">
              <a:lumMod val="20000"/>
              <a:lumOff val="80000"/>
            </a:schemeClr>
          </a:solidFill>
        </p:spPr>
        <p:txBody>
          <a:bodyPr vert="horz" lIns="91440" tIns="45720" rIns="91440" bIns="45720" rtlCol="0" anchor="t">
            <a:noAutofit/>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2300" dirty="0">
                <a:latin typeface="+mn-lt"/>
              </a:rPr>
              <a:t>Структурний підрозділ, відповідальний за організаційне забезпечення засідань Рахункової палати, </a:t>
            </a:r>
            <a:r>
              <a:rPr lang="uk-UA" sz="2300" b="1" dirty="0">
                <a:latin typeface="+mn-lt"/>
              </a:rPr>
              <a:t>двічі на рік готує статистичну інформацію щодо виконання рекомендацій Рахункової палати об’єктами контролю</a:t>
            </a:r>
            <a:r>
              <a:rPr lang="uk-UA" sz="2300" dirty="0">
                <a:latin typeface="+mn-lt"/>
              </a:rPr>
              <a:t>. </a:t>
            </a:r>
          </a:p>
        </p:txBody>
      </p:sp>
      <p:pic>
        <p:nvPicPr>
          <p:cNvPr id="7" name="Picture 6">
            <a:extLst>
              <a:ext uri="{FF2B5EF4-FFF2-40B4-BE49-F238E27FC236}">
                <a16:creationId xmlns:a16="http://schemas.microsoft.com/office/drawing/2014/main" id="{725A0A22-6B1E-4649-AD23-5D8A15B98E5A}"/>
              </a:ext>
            </a:extLst>
          </p:cNvPr>
          <p:cNvPicPr>
            <a:picLocks noChangeAspect="1"/>
          </p:cNvPicPr>
          <p:nvPr/>
        </p:nvPicPr>
        <p:blipFill>
          <a:blip r:embed="rId2"/>
          <a:stretch>
            <a:fillRect/>
          </a:stretch>
        </p:blipFill>
        <p:spPr>
          <a:xfrm>
            <a:off x="9671248" y="3164002"/>
            <a:ext cx="1757398" cy="1757398"/>
          </a:xfrm>
          <a:prstGeom prst="rect">
            <a:avLst/>
          </a:prstGeom>
        </p:spPr>
      </p:pic>
      <p:sp>
        <p:nvSpPr>
          <p:cNvPr id="9" name="TextBox 8">
            <a:extLst>
              <a:ext uri="{FF2B5EF4-FFF2-40B4-BE49-F238E27FC236}">
                <a16:creationId xmlns:a16="http://schemas.microsoft.com/office/drawing/2014/main" id="{661B94BE-EC15-224C-B28F-B491B3B8F11F}"/>
              </a:ext>
            </a:extLst>
          </p:cNvPr>
          <p:cNvSpPr txBox="1"/>
          <p:nvPr/>
        </p:nvSpPr>
        <p:spPr>
          <a:xfrm>
            <a:off x="11266714" y="6244924"/>
            <a:ext cx="367408" cy="307777"/>
          </a:xfrm>
          <a:prstGeom prst="rect">
            <a:avLst/>
          </a:prstGeom>
          <a:noFill/>
        </p:spPr>
        <p:txBody>
          <a:bodyPr wrap="none" rtlCol="0">
            <a:spAutoFit/>
          </a:bodyPr>
          <a:lstStyle/>
          <a:p>
            <a:r>
              <a:rPr lang="uk-UA" sz="1400" dirty="0">
                <a:solidFill>
                  <a:schemeClr val="bg1"/>
                </a:solidFill>
                <a:latin typeface="+mj-lt"/>
              </a:rPr>
              <a:t>44</a:t>
            </a:r>
            <a:endParaRPr lang="en-US" sz="1400" dirty="0">
              <a:solidFill>
                <a:schemeClr val="bg1"/>
              </a:solidFill>
              <a:latin typeface="+mj-lt"/>
            </a:endParaRPr>
          </a:p>
        </p:txBody>
      </p:sp>
      <p:graphicFrame>
        <p:nvGraphicFramePr>
          <p:cNvPr id="23" name="Content Placeholder 25">
            <a:extLst>
              <a:ext uri="{FF2B5EF4-FFF2-40B4-BE49-F238E27FC236}">
                <a16:creationId xmlns:a16="http://schemas.microsoft.com/office/drawing/2014/main" id="{61FE508E-8DAC-F954-A5DB-35D28DBC859C}"/>
              </a:ext>
            </a:extLst>
          </p:cNvPr>
          <p:cNvGraphicFramePr/>
          <p:nvPr/>
        </p:nvGraphicFramePr>
        <p:xfrm>
          <a:off x="625839" y="2789474"/>
          <a:ext cx="8776373" cy="29380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79244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66714" y="6244924"/>
            <a:ext cx="367408" cy="307777"/>
          </a:xfrm>
          <a:prstGeom prst="rect">
            <a:avLst/>
          </a:prstGeom>
          <a:noFill/>
        </p:spPr>
        <p:txBody>
          <a:bodyPr wrap="none" rtlCol="0">
            <a:spAutoFit/>
          </a:bodyPr>
          <a:lstStyle/>
          <a:p>
            <a:r>
              <a:rPr lang="uk-UA" sz="1400" dirty="0">
                <a:solidFill>
                  <a:schemeClr val="bg1"/>
                </a:solidFill>
                <a:latin typeface="+mj-lt"/>
              </a:rPr>
              <a:t>46</a:t>
            </a:r>
            <a:endParaRPr lang="en-US" sz="1400" dirty="0">
              <a:solidFill>
                <a:schemeClr val="bg1"/>
              </a:solidFill>
              <a:latin typeface="+mj-lt"/>
            </a:endParaRPr>
          </a:p>
        </p:txBody>
      </p:sp>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587829" y="288928"/>
            <a:ext cx="8534399" cy="494845"/>
          </a:xfrm>
        </p:spPr>
        <p:txBody>
          <a:bodyPr>
            <a:noAutofit/>
          </a:bodyPr>
          <a:lstStyle/>
          <a:p>
            <a:r>
              <a:rPr lang="uk-UA" sz="2200" dirty="0">
                <a:solidFill>
                  <a:srgbClr val="003999"/>
                </a:solidFill>
              </a:rPr>
              <a:t>Вимоги до оформлення аудиторської документації (1)</a:t>
            </a:r>
            <a:endParaRPr lang="en-US" sz="2200" dirty="0">
              <a:solidFill>
                <a:srgbClr val="003999"/>
              </a:solidFill>
            </a:endParaRPr>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 name="Diagram 1">
            <a:extLst>
              <a:ext uri="{FF2B5EF4-FFF2-40B4-BE49-F238E27FC236}">
                <a16:creationId xmlns:a16="http://schemas.microsoft.com/office/drawing/2014/main" id="{F120F2BB-1A32-27FD-2B4A-AD8820D1E1EC}"/>
              </a:ext>
            </a:extLst>
          </p:cNvPr>
          <p:cNvGraphicFramePr/>
          <p:nvPr/>
        </p:nvGraphicFramePr>
        <p:xfrm>
          <a:off x="625839" y="1099455"/>
          <a:ext cx="11288485" cy="9470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Content Placeholder 25">
            <a:extLst>
              <a:ext uri="{FF2B5EF4-FFF2-40B4-BE49-F238E27FC236}">
                <a16:creationId xmlns:a16="http://schemas.microsoft.com/office/drawing/2014/main" id="{5F9DA6D6-2678-9042-B7EC-092200A0B301}"/>
              </a:ext>
            </a:extLst>
          </p:cNvPr>
          <p:cNvSpPr txBox="1">
            <a:spLocks/>
          </p:cNvSpPr>
          <p:nvPr/>
        </p:nvSpPr>
        <p:spPr>
          <a:xfrm>
            <a:off x="625839" y="2419525"/>
            <a:ext cx="7407818" cy="3436983"/>
          </a:xfrm>
          <a:prstGeom prst="rect">
            <a:avLst/>
          </a:prstGeom>
          <a:noFill/>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800"/>
              </a:spcBef>
            </a:pPr>
            <a:r>
              <a:rPr lang="uk-UA" sz="2000" dirty="0">
                <a:latin typeface="+mn-lt"/>
              </a:rPr>
              <a:t>Робочі документи аудиторів становлять основу документації, яка у сукупності формує </a:t>
            </a:r>
            <a:r>
              <a:rPr lang="uk-UA" sz="2000" b="1" dirty="0">
                <a:latin typeface="+mn-lt"/>
              </a:rPr>
              <a:t>аудиторський файл</a:t>
            </a:r>
            <a:r>
              <a:rPr lang="uk-UA" sz="2000" dirty="0">
                <a:latin typeface="+mn-lt"/>
              </a:rPr>
              <a:t>. </a:t>
            </a:r>
          </a:p>
          <a:p>
            <a:pPr>
              <a:spcBef>
                <a:spcPts val="800"/>
              </a:spcBef>
            </a:pPr>
            <a:r>
              <a:rPr lang="uk-UA" sz="2000" dirty="0">
                <a:latin typeface="+mn-lt"/>
              </a:rPr>
              <a:t>Робочі документи складаються безпосередньо аудиторами. </a:t>
            </a:r>
          </a:p>
          <a:p>
            <a:pPr>
              <a:spcBef>
                <a:spcPts val="800"/>
              </a:spcBef>
            </a:pPr>
            <a:r>
              <a:rPr lang="uk-UA" sz="2000" dirty="0">
                <a:latin typeface="+mn-lt"/>
              </a:rPr>
              <a:t>Обсяг та зміст робочих документів визначається професійним судженням аудиторів. Їх огляд з метою контролю здійснюється керівником аудиторської групи та / або керівником департаменту. </a:t>
            </a:r>
          </a:p>
          <a:p>
            <a:pPr>
              <a:spcBef>
                <a:spcPts val="800"/>
              </a:spcBef>
            </a:pPr>
            <a:r>
              <a:rPr lang="uk-UA" sz="2000" dirty="0">
                <a:latin typeface="+mn-lt"/>
              </a:rPr>
              <a:t>Робочі документи зберігаються в </a:t>
            </a:r>
            <a:r>
              <a:rPr lang="uk-UA" sz="2000" i="1" dirty="0">
                <a:latin typeface="+mn-lt"/>
              </a:rPr>
              <a:t>єдиній Інформаційній системі Рахункової палати (корпоративний мережевий диск </a:t>
            </a:r>
            <a:r>
              <a:rPr lang="en-US" sz="2000" i="1" dirty="0">
                <a:latin typeface="+mn-lt"/>
              </a:rPr>
              <a:t>N)</a:t>
            </a:r>
            <a:r>
              <a:rPr lang="uk-UA" sz="2000" i="1" dirty="0">
                <a:latin typeface="+mn-lt"/>
              </a:rPr>
              <a:t>.</a:t>
            </a:r>
          </a:p>
        </p:txBody>
      </p:sp>
      <p:grpSp>
        <p:nvGrpSpPr>
          <p:cNvPr id="9" name="Group 8">
            <a:extLst>
              <a:ext uri="{FF2B5EF4-FFF2-40B4-BE49-F238E27FC236}">
                <a16:creationId xmlns:a16="http://schemas.microsoft.com/office/drawing/2014/main" id="{3FF247B5-CD62-8C46-81DB-1E8CBEEC3A6E}"/>
              </a:ext>
            </a:extLst>
          </p:cNvPr>
          <p:cNvGrpSpPr/>
          <p:nvPr/>
        </p:nvGrpSpPr>
        <p:grpSpPr>
          <a:xfrm>
            <a:off x="8176297" y="2242085"/>
            <a:ext cx="3565072" cy="4002839"/>
            <a:chOff x="8207828" y="2093947"/>
            <a:chExt cx="3565072" cy="4002839"/>
          </a:xfrm>
        </p:grpSpPr>
        <p:pic>
          <p:nvPicPr>
            <p:cNvPr id="10" name="Graphic 9" descr="Folder Search with solid fill">
              <a:extLst>
                <a:ext uri="{FF2B5EF4-FFF2-40B4-BE49-F238E27FC236}">
                  <a16:creationId xmlns:a16="http://schemas.microsoft.com/office/drawing/2014/main" id="{F6DB03B1-D4D6-B54A-8739-03969B53D07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07828" y="2093947"/>
              <a:ext cx="914400" cy="914400"/>
            </a:xfrm>
            <a:prstGeom prst="rect">
              <a:avLst/>
            </a:prstGeom>
          </p:spPr>
        </p:pic>
        <p:sp>
          <p:nvSpPr>
            <p:cNvPr id="13" name="TextBox 12">
              <a:extLst>
                <a:ext uri="{FF2B5EF4-FFF2-40B4-BE49-F238E27FC236}">
                  <a16:creationId xmlns:a16="http://schemas.microsoft.com/office/drawing/2014/main" id="{CF0897C1-CF61-8544-A12B-28ABB26957F8}"/>
                </a:ext>
              </a:extLst>
            </p:cNvPr>
            <p:cNvSpPr txBox="1"/>
            <p:nvPr/>
          </p:nvSpPr>
          <p:spPr>
            <a:xfrm>
              <a:off x="9122228" y="2305050"/>
              <a:ext cx="2650672" cy="338554"/>
            </a:xfrm>
            <a:prstGeom prst="rect">
              <a:avLst/>
            </a:prstGeom>
            <a:noFill/>
          </p:spPr>
          <p:txBody>
            <a:bodyPr wrap="square" rtlCol="0">
              <a:spAutoFit/>
            </a:bodyPr>
            <a:lstStyle/>
            <a:p>
              <a:r>
                <a:rPr lang="uk-UA" sz="1600" b="1" dirty="0">
                  <a:solidFill>
                    <a:srgbClr val="003999"/>
                  </a:solidFill>
                  <a:latin typeface="Raleway" panose="020B0503030101060003" pitchFamily="34" charset="77"/>
                  <a:ea typeface="+mj-ea"/>
                  <a:cs typeface="+mj-cs"/>
                </a:rPr>
                <a:t>Аудит діяльності</a:t>
              </a:r>
              <a:endParaRPr lang="lv-LV" sz="1600" b="1" dirty="0">
                <a:solidFill>
                  <a:srgbClr val="003999"/>
                </a:solidFill>
                <a:latin typeface="Raleway" panose="020B0503030101060003" pitchFamily="34" charset="77"/>
                <a:ea typeface="+mj-ea"/>
                <a:cs typeface="+mj-cs"/>
              </a:endParaRPr>
            </a:p>
          </p:txBody>
        </p:sp>
        <p:pic>
          <p:nvPicPr>
            <p:cNvPr id="15" name="Graphic 14" descr="Open folder with solid fill">
              <a:extLst>
                <a:ext uri="{FF2B5EF4-FFF2-40B4-BE49-F238E27FC236}">
                  <a16:creationId xmlns:a16="http://schemas.microsoft.com/office/drawing/2014/main" id="{A2F979F2-A903-1747-A5B2-0EA1E0C16F1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553450" y="2854707"/>
              <a:ext cx="742949" cy="742949"/>
            </a:xfrm>
            <a:prstGeom prst="rect">
              <a:avLst/>
            </a:prstGeom>
          </p:spPr>
        </p:pic>
        <p:pic>
          <p:nvPicPr>
            <p:cNvPr id="17" name="Graphic 16" descr="Folder with solid fill">
              <a:extLst>
                <a:ext uri="{FF2B5EF4-FFF2-40B4-BE49-F238E27FC236}">
                  <a16:creationId xmlns:a16="http://schemas.microsoft.com/office/drawing/2014/main" id="{7E5741BB-CBBC-E349-A52C-1C07BC2DAC4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899072" y="3485326"/>
              <a:ext cx="578303" cy="578303"/>
            </a:xfrm>
            <a:prstGeom prst="rect">
              <a:avLst/>
            </a:prstGeom>
          </p:spPr>
        </p:pic>
        <p:pic>
          <p:nvPicPr>
            <p:cNvPr id="18" name="Graphic 17" descr="Folder with solid fill">
              <a:extLst>
                <a:ext uri="{FF2B5EF4-FFF2-40B4-BE49-F238E27FC236}">
                  <a16:creationId xmlns:a16="http://schemas.microsoft.com/office/drawing/2014/main" id="{7BED9D89-943A-694C-8AD1-7E189D72E04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886826" y="3939123"/>
              <a:ext cx="578303" cy="578303"/>
            </a:xfrm>
            <a:prstGeom prst="rect">
              <a:avLst/>
            </a:prstGeom>
          </p:spPr>
        </p:pic>
        <p:pic>
          <p:nvPicPr>
            <p:cNvPr id="20" name="Graphic 19" descr="Open folder with solid fill">
              <a:extLst>
                <a:ext uri="{FF2B5EF4-FFF2-40B4-BE49-F238E27FC236}">
                  <a16:creationId xmlns:a16="http://schemas.microsoft.com/office/drawing/2014/main" id="{47B7464B-3911-0349-A61B-D8F431C6603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639489" y="4405096"/>
              <a:ext cx="742949" cy="742949"/>
            </a:xfrm>
            <a:prstGeom prst="rect">
              <a:avLst/>
            </a:prstGeom>
          </p:spPr>
        </p:pic>
        <p:pic>
          <p:nvPicPr>
            <p:cNvPr id="22" name="Graphic 21" descr="Folder with solid fill">
              <a:extLst>
                <a:ext uri="{FF2B5EF4-FFF2-40B4-BE49-F238E27FC236}">
                  <a16:creationId xmlns:a16="http://schemas.microsoft.com/office/drawing/2014/main" id="{3D2FA66D-062F-0B45-ADBB-5A738A146B4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012082" y="5512399"/>
              <a:ext cx="578303" cy="578303"/>
            </a:xfrm>
            <a:prstGeom prst="rect">
              <a:avLst/>
            </a:prstGeom>
          </p:spPr>
        </p:pic>
        <p:pic>
          <p:nvPicPr>
            <p:cNvPr id="23" name="Graphic 22" descr="Folder with solid fill">
              <a:extLst>
                <a:ext uri="{FF2B5EF4-FFF2-40B4-BE49-F238E27FC236}">
                  <a16:creationId xmlns:a16="http://schemas.microsoft.com/office/drawing/2014/main" id="{9D1717BE-BC24-EF45-83AD-06C48BD1DFB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007247" y="5020624"/>
              <a:ext cx="578303" cy="578303"/>
            </a:xfrm>
            <a:prstGeom prst="rect">
              <a:avLst/>
            </a:prstGeom>
          </p:spPr>
        </p:pic>
        <p:sp>
          <p:nvSpPr>
            <p:cNvPr id="24" name="TextBox 23">
              <a:extLst>
                <a:ext uri="{FF2B5EF4-FFF2-40B4-BE49-F238E27FC236}">
                  <a16:creationId xmlns:a16="http://schemas.microsoft.com/office/drawing/2014/main" id="{532BB1F3-44D3-5D48-A437-5409D0F0041B}"/>
                </a:ext>
              </a:extLst>
            </p:cNvPr>
            <p:cNvSpPr txBox="1"/>
            <p:nvPr/>
          </p:nvSpPr>
          <p:spPr>
            <a:xfrm>
              <a:off x="9382438" y="3080084"/>
              <a:ext cx="1705865" cy="307777"/>
            </a:xfrm>
            <a:prstGeom prst="rect">
              <a:avLst/>
            </a:prstGeom>
            <a:noFill/>
          </p:spPr>
          <p:txBody>
            <a:bodyPr wrap="square" rtlCol="0">
              <a:spAutoFit/>
            </a:bodyPr>
            <a:lstStyle/>
            <a:p>
              <a:r>
                <a:rPr lang="uk-UA" sz="1400" b="1" dirty="0">
                  <a:solidFill>
                    <a:srgbClr val="FFC000"/>
                  </a:solidFill>
                  <a:latin typeface="Raleway" panose="020B0503030101060003" pitchFamily="34" charset="77"/>
                  <a:ea typeface="+mj-ea"/>
                  <a:cs typeface="+mj-cs"/>
                </a:rPr>
                <a:t>Планування</a:t>
              </a:r>
              <a:endParaRPr lang="en-GB" sz="1400" b="1" dirty="0">
                <a:solidFill>
                  <a:srgbClr val="FFC000"/>
                </a:solidFill>
                <a:latin typeface="Raleway" panose="020B0503030101060003" pitchFamily="34" charset="77"/>
                <a:ea typeface="+mj-ea"/>
                <a:cs typeface="+mj-cs"/>
              </a:endParaRPr>
            </a:p>
          </p:txBody>
        </p:sp>
        <p:sp>
          <p:nvSpPr>
            <p:cNvPr id="25" name="TextBox 24">
              <a:extLst>
                <a:ext uri="{FF2B5EF4-FFF2-40B4-BE49-F238E27FC236}">
                  <a16:creationId xmlns:a16="http://schemas.microsoft.com/office/drawing/2014/main" id="{95F2C772-C83E-C845-951B-FE4F167F8455}"/>
                </a:ext>
              </a:extLst>
            </p:cNvPr>
            <p:cNvSpPr txBox="1"/>
            <p:nvPr/>
          </p:nvSpPr>
          <p:spPr>
            <a:xfrm>
              <a:off x="9585549" y="3676650"/>
              <a:ext cx="1502753" cy="461665"/>
            </a:xfrm>
            <a:prstGeom prst="rect">
              <a:avLst/>
            </a:prstGeom>
            <a:noFill/>
          </p:spPr>
          <p:txBody>
            <a:bodyPr wrap="square" rtlCol="0">
              <a:spAutoFit/>
            </a:bodyPr>
            <a:lstStyle/>
            <a:p>
              <a:r>
                <a:rPr lang="uk-UA" sz="1200" b="1" dirty="0">
                  <a:latin typeface="Raleway" panose="020B0503030101060003" pitchFamily="34" charset="77"/>
                  <a:ea typeface="+mj-ea"/>
                  <a:cs typeface="+mj-cs"/>
                </a:rPr>
                <a:t>Розуміння предмета аудиту</a:t>
              </a:r>
              <a:endParaRPr lang="en-GB" sz="1200" b="1" dirty="0">
                <a:latin typeface="Raleway" panose="020B0503030101060003" pitchFamily="34" charset="77"/>
                <a:ea typeface="+mj-ea"/>
                <a:cs typeface="+mj-cs"/>
              </a:endParaRPr>
            </a:p>
          </p:txBody>
        </p:sp>
        <p:sp>
          <p:nvSpPr>
            <p:cNvPr id="26" name="TextBox 25">
              <a:extLst>
                <a:ext uri="{FF2B5EF4-FFF2-40B4-BE49-F238E27FC236}">
                  <a16:creationId xmlns:a16="http://schemas.microsoft.com/office/drawing/2014/main" id="{647E24E3-8728-414F-9442-1543D689149F}"/>
                </a:ext>
              </a:extLst>
            </p:cNvPr>
            <p:cNvSpPr txBox="1"/>
            <p:nvPr/>
          </p:nvSpPr>
          <p:spPr>
            <a:xfrm>
              <a:off x="9590385" y="4110865"/>
              <a:ext cx="1502753" cy="461665"/>
            </a:xfrm>
            <a:prstGeom prst="rect">
              <a:avLst/>
            </a:prstGeom>
            <a:noFill/>
          </p:spPr>
          <p:txBody>
            <a:bodyPr wrap="square" rtlCol="0">
              <a:spAutoFit/>
            </a:bodyPr>
            <a:lstStyle/>
            <a:p>
              <a:r>
                <a:rPr lang="uk-UA" sz="1200" b="1" dirty="0">
                  <a:latin typeface="Raleway" panose="020B0503030101060003" pitchFamily="34" charset="77"/>
                  <a:ea typeface="+mj-ea"/>
                  <a:cs typeface="+mj-cs"/>
                </a:rPr>
                <a:t>План (програма) аудиту</a:t>
              </a:r>
              <a:endParaRPr lang="en-GB" sz="1200" b="1" dirty="0">
                <a:latin typeface="Raleway" panose="020B0503030101060003" pitchFamily="34" charset="77"/>
                <a:ea typeface="+mj-ea"/>
                <a:cs typeface="+mj-cs"/>
              </a:endParaRPr>
            </a:p>
          </p:txBody>
        </p:sp>
        <p:sp>
          <p:nvSpPr>
            <p:cNvPr id="27" name="TextBox 26">
              <a:extLst>
                <a:ext uri="{FF2B5EF4-FFF2-40B4-BE49-F238E27FC236}">
                  <a16:creationId xmlns:a16="http://schemas.microsoft.com/office/drawing/2014/main" id="{4ECE5872-0CEE-B744-8919-3B60CE9B9630}"/>
                </a:ext>
              </a:extLst>
            </p:cNvPr>
            <p:cNvSpPr txBox="1"/>
            <p:nvPr/>
          </p:nvSpPr>
          <p:spPr>
            <a:xfrm>
              <a:off x="9505529" y="4676653"/>
              <a:ext cx="1705865" cy="307777"/>
            </a:xfrm>
            <a:prstGeom prst="rect">
              <a:avLst/>
            </a:prstGeom>
            <a:noFill/>
          </p:spPr>
          <p:txBody>
            <a:bodyPr wrap="square" rtlCol="0">
              <a:spAutoFit/>
            </a:bodyPr>
            <a:lstStyle/>
            <a:p>
              <a:r>
                <a:rPr lang="uk-UA" sz="1400" b="1" dirty="0">
                  <a:solidFill>
                    <a:srgbClr val="FFC000"/>
                  </a:solidFill>
                  <a:latin typeface="Raleway" panose="020B0503030101060003" pitchFamily="34" charset="77"/>
                  <a:ea typeface="+mj-ea"/>
                  <a:cs typeface="+mj-cs"/>
                </a:rPr>
                <a:t>Звітування</a:t>
              </a:r>
              <a:endParaRPr lang="en-GB" sz="1400" b="1" dirty="0">
                <a:solidFill>
                  <a:srgbClr val="FFC000"/>
                </a:solidFill>
                <a:latin typeface="Raleway" panose="020B0503030101060003" pitchFamily="34" charset="77"/>
                <a:ea typeface="+mj-ea"/>
                <a:cs typeface="+mj-cs"/>
              </a:endParaRPr>
            </a:p>
          </p:txBody>
        </p:sp>
        <p:sp>
          <p:nvSpPr>
            <p:cNvPr id="28" name="TextBox 27">
              <a:extLst>
                <a:ext uri="{FF2B5EF4-FFF2-40B4-BE49-F238E27FC236}">
                  <a16:creationId xmlns:a16="http://schemas.microsoft.com/office/drawing/2014/main" id="{7D0DCD7F-F63D-514B-8707-4666E253D869}"/>
                </a:ext>
              </a:extLst>
            </p:cNvPr>
            <p:cNvSpPr txBox="1"/>
            <p:nvPr/>
          </p:nvSpPr>
          <p:spPr>
            <a:xfrm>
              <a:off x="9600121" y="5182198"/>
              <a:ext cx="1502753" cy="461665"/>
            </a:xfrm>
            <a:prstGeom prst="rect">
              <a:avLst/>
            </a:prstGeom>
            <a:noFill/>
          </p:spPr>
          <p:txBody>
            <a:bodyPr wrap="square" rtlCol="0">
              <a:spAutoFit/>
            </a:bodyPr>
            <a:lstStyle/>
            <a:p>
              <a:r>
                <a:rPr lang="uk-UA" sz="1200" b="1" dirty="0">
                  <a:latin typeface="Raleway" panose="020B0503030101060003" pitchFamily="34" charset="77"/>
                  <a:ea typeface="+mj-ea"/>
                  <a:cs typeface="+mj-cs"/>
                </a:rPr>
                <a:t>Аудиторський звіт</a:t>
              </a:r>
              <a:endParaRPr lang="en-GB" sz="1200" b="1" dirty="0">
                <a:latin typeface="Raleway" panose="020B0503030101060003" pitchFamily="34" charset="77"/>
                <a:ea typeface="+mj-ea"/>
                <a:cs typeface="+mj-cs"/>
              </a:endParaRPr>
            </a:p>
          </p:txBody>
        </p:sp>
        <p:sp>
          <p:nvSpPr>
            <p:cNvPr id="29" name="TextBox 28">
              <a:extLst>
                <a:ext uri="{FF2B5EF4-FFF2-40B4-BE49-F238E27FC236}">
                  <a16:creationId xmlns:a16="http://schemas.microsoft.com/office/drawing/2014/main" id="{E14CC670-5C4E-4347-832A-139225AB5202}"/>
                </a:ext>
              </a:extLst>
            </p:cNvPr>
            <p:cNvSpPr txBox="1"/>
            <p:nvPr/>
          </p:nvSpPr>
          <p:spPr>
            <a:xfrm>
              <a:off x="9585548" y="5635121"/>
              <a:ext cx="2048574" cy="461665"/>
            </a:xfrm>
            <a:prstGeom prst="rect">
              <a:avLst/>
            </a:prstGeom>
            <a:noFill/>
          </p:spPr>
          <p:txBody>
            <a:bodyPr wrap="square" rtlCol="0">
              <a:spAutoFit/>
            </a:bodyPr>
            <a:lstStyle/>
            <a:p>
              <a:r>
                <a:rPr lang="uk-UA" sz="1200" b="1" dirty="0">
                  <a:latin typeface="Raleway" panose="020B0503030101060003" pitchFamily="34" charset="77"/>
                  <a:ea typeface="+mj-ea"/>
                  <a:cs typeface="+mj-cs"/>
                </a:rPr>
                <a:t>Впровадження рекомендацій</a:t>
              </a:r>
              <a:endParaRPr lang="en-GB" sz="1200" b="1" dirty="0">
                <a:latin typeface="Raleway" panose="020B0503030101060003" pitchFamily="34" charset="77"/>
                <a:ea typeface="+mj-ea"/>
                <a:cs typeface="+mj-cs"/>
              </a:endParaRPr>
            </a:p>
          </p:txBody>
        </p:sp>
      </p:grpSp>
    </p:spTree>
    <p:extLst>
      <p:ext uri="{BB962C8B-B14F-4D97-AF65-F5344CB8AC3E}">
        <p14:creationId xmlns:p14="http://schemas.microsoft.com/office/powerpoint/2010/main" val="13728252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55828" y="6244924"/>
            <a:ext cx="367408" cy="307777"/>
          </a:xfrm>
          <a:prstGeom prst="rect">
            <a:avLst/>
          </a:prstGeom>
          <a:noFill/>
        </p:spPr>
        <p:txBody>
          <a:bodyPr wrap="none" rtlCol="0">
            <a:spAutoFit/>
          </a:bodyPr>
          <a:lstStyle/>
          <a:p>
            <a:r>
              <a:rPr lang="uk-UA" sz="1400" dirty="0">
                <a:solidFill>
                  <a:schemeClr val="bg1"/>
                </a:solidFill>
                <a:latin typeface="+mj-lt"/>
              </a:rPr>
              <a:t>47</a:t>
            </a:r>
            <a:endParaRPr lang="en-US" sz="1400" dirty="0">
              <a:solidFill>
                <a:schemeClr val="bg1"/>
              </a:solidFill>
              <a:latin typeface="+mj-lt"/>
            </a:endParaRPr>
          </a:p>
        </p:txBody>
      </p:sp>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587829" y="288928"/>
            <a:ext cx="8534399" cy="494845"/>
          </a:xfrm>
        </p:spPr>
        <p:txBody>
          <a:bodyPr>
            <a:noAutofit/>
          </a:bodyPr>
          <a:lstStyle/>
          <a:p>
            <a:r>
              <a:rPr lang="uk-UA" sz="2200" dirty="0">
                <a:solidFill>
                  <a:srgbClr val="003999"/>
                </a:solidFill>
              </a:rPr>
              <a:t>Вимоги до оформлення аудиторської документації (2)</a:t>
            </a:r>
            <a:endParaRPr lang="en-US" sz="2200" dirty="0">
              <a:solidFill>
                <a:srgbClr val="003999"/>
              </a:solidFill>
            </a:endParaRPr>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5" name="Схема 58">
            <a:extLst>
              <a:ext uri="{FF2B5EF4-FFF2-40B4-BE49-F238E27FC236}">
                <a16:creationId xmlns:a16="http://schemas.microsoft.com/office/drawing/2014/main" id="{AAB5DAA5-CDB4-CC48-8BCD-5CE05E782B72}"/>
              </a:ext>
            </a:extLst>
          </p:cNvPr>
          <p:cNvGraphicFramePr/>
          <p:nvPr>
            <p:extLst>
              <p:ext uri="{D42A27DB-BD31-4B8C-83A1-F6EECF244321}">
                <p14:modId xmlns:p14="http://schemas.microsoft.com/office/powerpoint/2010/main" val="2892018836"/>
              </p:ext>
            </p:extLst>
          </p:nvPr>
        </p:nvGraphicFramePr>
        <p:xfrm>
          <a:off x="-206830" y="1719951"/>
          <a:ext cx="5845630" cy="4169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4C3B2F40-B33A-ED47-8106-F936D68B5509}"/>
              </a:ext>
            </a:extLst>
          </p:cNvPr>
          <p:cNvSpPr/>
          <p:nvPr/>
        </p:nvSpPr>
        <p:spPr>
          <a:xfrm>
            <a:off x="871922" y="1094029"/>
            <a:ext cx="3688126" cy="375552"/>
          </a:xfrm>
          <a:prstGeom prst="rect">
            <a:avLst/>
          </a:prstGeom>
        </p:spPr>
        <p:txBody>
          <a:bodyPr wrap="none">
            <a:spAutoFit/>
          </a:bodyPr>
          <a:lstStyle/>
          <a:p>
            <a:pPr algn="ctr">
              <a:lnSpc>
                <a:spcPct val="107000"/>
              </a:lnSpc>
              <a:spcAft>
                <a:spcPts val="700"/>
              </a:spcAft>
            </a:pPr>
            <a:r>
              <a:rPr lang="uk-UA" b="1" i="1" dirty="0">
                <a:ea typeface="Times New Roman" panose="02020603050405020304" pitchFamily="18" charset="0"/>
              </a:rPr>
              <a:t>Структура аудиторського файлу</a:t>
            </a:r>
            <a:endParaRPr lang="en-US" b="1" i="1" dirty="0">
              <a:ea typeface="Times New Roman" panose="02020603050405020304" pitchFamily="18" charset="0"/>
            </a:endParaRPr>
          </a:p>
        </p:txBody>
      </p:sp>
      <p:sp>
        <p:nvSpPr>
          <p:cNvPr id="10" name="Content Placeholder 25">
            <a:extLst>
              <a:ext uri="{FF2B5EF4-FFF2-40B4-BE49-F238E27FC236}">
                <a16:creationId xmlns:a16="http://schemas.microsoft.com/office/drawing/2014/main" id="{5D493567-79BB-5B49-BE12-54C644687B27}"/>
              </a:ext>
            </a:extLst>
          </p:cNvPr>
          <p:cNvSpPr txBox="1">
            <a:spLocks/>
          </p:cNvSpPr>
          <p:nvPr/>
        </p:nvSpPr>
        <p:spPr>
          <a:xfrm>
            <a:off x="5225143" y="1088571"/>
            <a:ext cx="6662057" cy="5101925"/>
          </a:xfrm>
          <a:prstGeom prst="rect">
            <a:avLst/>
          </a:prstGeom>
          <a:noFill/>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800" b="1" dirty="0">
                <a:latin typeface="+mn-lt"/>
              </a:rPr>
              <a:t>Аудиторський файл </a:t>
            </a:r>
            <a:r>
              <a:rPr lang="uk-UA" sz="1800" dirty="0">
                <a:latin typeface="+mn-lt"/>
              </a:rPr>
              <a:t>– папка у фізичній чи електронній формі, що містить записи, які становлять аудиторську документацію для конкретного завдання.</a:t>
            </a:r>
            <a:endParaRPr lang="en-US" sz="1800" dirty="0">
              <a:latin typeface="+mn-lt"/>
            </a:endParaRPr>
          </a:p>
          <a:p>
            <a:pPr marL="0" indent="0">
              <a:buNone/>
            </a:pPr>
            <a:r>
              <a:rPr lang="uk-UA" sz="1800" b="1" dirty="0">
                <a:latin typeface="+mn-lt"/>
              </a:rPr>
              <a:t>Аудиторська документація </a:t>
            </a:r>
            <a:r>
              <a:rPr lang="uk-UA" sz="1800" dirty="0">
                <a:latin typeface="+mn-lt"/>
              </a:rPr>
              <a:t>– це записи виконаних аудиторських процедур. Документація включає робочі документи, у яких повинно бути описано:</a:t>
            </a:r>
            <a:endParaRPr lang="en-US" sz="1800" dirty="0">
              <a:latin typeface="+mn-lt"/>
            </a:endParaRPr>
          </a:p>
          <a:p>
            <a:pPr lvl="0"/>
            <a:r>
              <a:rPr lang="uk-UA" sz="1800" dirty="0">
                <a:latin typeface="+mn-lt"/>
              </a:rPr>
              <a:t>обґрунтування предмета аудиту;</a:t>
            </a:r>
            <a:endParaRPr lang="en-US" sz="1800" dirty="0">
              <a:latin typeface="+mn-lt"/>
            </a:endParaRPr>
          </a:p>
          <a:p>
            <a:pPr lvl="0"/>
            <a:r>
              <a:rPr lang="uk-UA" sz="1800" dirty="0">
                <a:latin typeface="+mn-lt"/>
              </a:rPr>
              <a:t>визначені цілі, запитання та критерії проведення аудиту;</a:t>
            </a:r>
            <a:endParaRPr lang="en-US" sz="1800" dirty="0">
              <a:latin typeface="+mn-lt"/>
            </a:endParaRPr>
          </a:p>
          <a:p>
            <a:r>
              <a:rPr lang="uk-UA" sz="1800" dirty="0">
                <a:latin typeface="+mn-lt"/>
              </a:rPr>
              <a:t>застосовані методи;</a:t>
            </a:r>
            <a:endParaRPr lang="en-US" sz="1800" dirty="0">
              <a:latin typeface="+mn-lt"/>
            </a:endParaRPr>
          </a:p>
          <a:p>
            <a:r>
              <a:rPr lang="uk-UA" sz="1800" dirty="0">
                <a:latin typeface="+mn-lt"/>
              </a:rPr>
              <a:t>характер, час та обсяг виконаних аудиторських процедур;</a:t>
            </a:r>
            <a:endParaRPr lang="en-US" sz="1800" dirty="0">
              <a:latin typeface="+mn-lt"/>
            </a:endParaRPr>
          </a:p>
          <a:p>
            <a:r>
              <a:rPr lang="uk-UA" sz="1800" dirty="0">
                <a:latin typeface="+mn-lt"/>
              </a:rPr>
              <a:t>результати виконаних аудиторських процедур та отримані аудиторські докази;</a:t>
            </a:r>
          </a:p>
          <a:p>
            <a:r>
              <a:rPr lang="uk-UA" sz="1800" dirty="0">
                <a:latin typeface="+mn-lt"/>
              </a:rPr>
              <a:t>оцінку аудиторських доказів;</a:t>
            </a:r>
          </a:p>
          <a:p>
            <a:r>
              <a:rPr lang="uk-UA" sz="1800" dirty="0">
                <a:latin typeface="+mn-lt"/>
              </a:rPr>
              <a:t>судження, зроблені в процесі аудиту.</a:t>
            </a:r>
            <a:endParaRPr lang="en-US" sz="1800" dirty="0">
              <a:latin typeface="+mn-lt"/>
            </a:endParaRPr>
          </a:p>
        </p:txBody>
      </p:sp>
    </p:spTree>
    <p:extLst>
      <p:ext uri="{BB962C8B-B14F-4D97-AF65-F5344CB8AC3E}">
        <p14:creationId xmlns:p14="http://schemas.microsoft.com/office/powerpoint/2010/main" val="11683673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66714" y="6244924"/>
            <a:ext cx="367408" cy="307777"/>
          </a:xfrm>
          <a:prstGeom prst="rect">
            <a:avLst/>
          </a:prstGeom>
          <a:noFill/>
        </p:spPr>
        <p:txBody>
          <a:bodyPr wrap="none" rtlCol="0">
            <a:spAutoFit/>
          </a:bodyPr>
          <a:lstStyle/>
          <a:p>
            <a:r>
              <a:rPr lang="uk-UA" sz="1400" dirty="0">
                <a:solidFill>
                  <a:schemeClr val="bg1"/>
                </a:solidFill>
                <a:latin typeface="+mj-lt"/>
              </a:rPr>
              <a:t>48</a:t>
            </a:r>
            <a:endParaRPr lang="en-US" sz="1400" dirty="0">
              <a:solidFill>
                <a:schemeClr val="bg1"/>
              </a:solidFill>
              <a:latin typeface="+mj-lt"/>
            </a:endParaRPr>
          </a:p>
        </p:txBody>
      </p:sp>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587829" y="288928"/>
            <a:ext cx="8534399" cy="494845"/>
          </a:xfrm>
        </p:spPr>
        <p:txBody>
          <a:bodyPr>
            <a:noAutofit/>
          </a:bodyPr>
          <a:lstStyle/>
          <a:p>
            <a:r>
              <a:rPr lang="uk-UA" sz="2200" dirty="0">
                <a:solidFill>
                  <a:srgbClr val="003999"/>
                </a:solidFill>
              </a:rPr>
              <a:t>Вимоги до оформлення аудиторської документації (3)</a:t>
            </a:r>
            <a:endParaRPr lang="en-US" sz="2200" dirty="0">
              <a:solidFill>
                <a:srgbClr val="003999"/>
              </a:solidFill>
            </a:endParaRPr>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6" name="Схема 63">
            <a:extLst>
              <a:ext uri="{FF2B5EF4-FFF2-40B4-BE49-F238E27FC236}">
                <a16:creationId xmlns:a16="http://schemas.microsoft.com/office/drawing/2014/main" id="{91DFF375-0928-0D47-8889-0088A49FC236}"/>
              </a:ext>
            </a:extLst>
          </p:cNvPr>
          <p:cNvGraphicFramePr/>
          <p:nvPr>
            <p:extLst>
              <p:ext uri="{D42A27DB-BD31-4B8C-83A1-F6EECF244321}">
                <p14:modId xmlns:p14="http://schemas.microsoft.com/office/powerpoint/2010/main" val="3187544269"/>
              </p:ext>
            </p:extLst>
          </p:nvPr>
        </p:nvGraphicFramePr>
        <p:xfrm>
          <a:off x="625840" y="2286000"/>
          <a:ext cx="4719046" cy="29935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82328ADE-7A0C-CB44-8E27-8085FAA5F40F}"/>
              </a:ext>
            </a:extLst>
          </p:cNvPr>
          <p:cNvSpPr/>
          <p:nvPr/>
        </p:nvSpPr>
        <p:spPr>
          <a:xfrm>
            <a:off x="1073497" y="1597096"/>
            <a:ext cx="3829895" cy="375552"/>
          </a:xfrm>
          <a:prstGeom prst="rect">
            <a:avLst/>
          </a:prstGeom>
        </p:spPr>
        <p:txBody>
          <a:bodyPr wrap="none">
            <a:spAutoFit/>
          </a:bodyPr>
          <a:lstStyle/>
          <a:p>
            <a:pPr algn="ctr">
              <a:lnSpc>
                <a:spcPct val="107000"/>
              </a:lnSpc>
              <a:spcAft>
                <a:spcPts val="700"/>
              </a:spcAft>
            </a:pPr>
            <a:r>
              <a:rPr lang="uk-UA" b="1" i="1" dirty="0">
                <a:ea typeface="Times New Roman" panose="02020603050405020304" pitchFamily="18" charset="0"/>
              </a:rPr>
              <a:t>Вимоги до складання документації</a:t>
            </a:r>
          </a:p>
        </p:txBody>
      </p:sp>
      <p:sp>
        <p:nvSpPr>
          <p:cNvPr id="8" name="Content Placeholder 25">
            <a:extLst>
              <a:ext uri="{FF2B5EF4-FFF2-40B4-BE49-F238E27FC236}">
                <a16:creationId xmlns:a16="http://schemas.microsoft.com/office/drawing/2014/main" id="{874155D9-2B09-7E4B-900B-19E477B9D08B}"/>
              </a:ext>
            </a:extLst>
          </p:cNvPr>
          <p:cNvSpPr txBox="1">
            <a:spLocks/>
          </p:cNvSpPr>
          <p:nvPr/>
        </p:nvSpPr>
        <p:spPr>
          <a:xfrm>
            <a:off x="5747657" y="1200324"/>
            <a:ext cx="5818503" cy="4436996"/>
          </a:xfrm>
          <a:prstGeom prst="rect">
            <a:avLst/>
          </a:prstGeom>
          <a:noFill/>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800"/>
              </a:spcBef>
              <a:buNone/>
            </a:pPr>
            <a:r>
              <a:rPr lang="uk-UA" sz="1800" b="1" dirty="0">
                <a:solidFill>
                  <a:srgbClr val="003999"/>
                </a:solidFill>
                <a:latin typeface="+mn-lt"/>
              </a:rPr>
              <a:t>Достатність</a:t>
            </a:r>
            <a:r>
              <a:rPr lang="uk-UA" sz="1800" dirty="0">
                <a:latin typeface="+mn-lt"/>
              </a:rPr>
              <a:t> аудиторської документації досягається тоді, коли забезпечене чітке розуміння мети аудиту, джерел та зроблених висновків. </a:t>
            </a:r>
          </a:p>
          <a:p>
            <a:pPr marL="0" indent="0">
              <a:spcBef>
                <a:spcPts val="800"/>
              </a:spcBef>
              <a:buNone/>
            </a:pPr>
            <a:r>
              <a:rPr lang="uk-UA" sz="1800" b="1" dirty="0">
                <a:solidFill>
                  <a:srgbClr val="003999"/>
                </a:solidFill>
                <a:latin typeface="+mn-lt"/>
              </a:rPr>
              <a:t>Своєчасність </a:t>
            </a:r>
            <a:r>
              <a:rPr lang="uk-UA" sz="1800" dirty="0">
                <a:latin typeface="+mn-lt"/>
              </a:rPr>
              <a:t>допомагає підвищити якість аудиту та сприяє ефективному перегляду та оцінці отриманих аудиторських доказів і висновків до завершення аудиторського звіту. </a:t>
            </a:r>
          </a:p>
          <a:p>
            <a:pPr marL="0" indent="0">
              <a:spcBef>
                <a:spcPts val="800"/>
              </a:spcBef>
              <a:buNone/>
            </a:pPr>
            <a:r>
              <a:rPr lang="uk-UA" sz="1800" dirty="0">
                <a:latin typeface="+mn-lt"/>
              </a:rPr>
              <a:t>Питання збереження </a:t>
            </a:r>
            <a:r>
              <a:rPr lang="uk-UA" sz="1800" b="1" dirty="0">
                <a:solidFill>
                  <a:srgbClr val="003999"/>
                </a:solidFill>
                <a:latin typeface="+mn-lt"/>
              </a:rPr>
              <a:t>конфіденційності</a:t>
            </a:r>
            <a:r>
              <a:rPr lang="uk-UA" sz="1800" dirty="0">
                <a:latin typeface="+mn-lt"/>
              </a:rPr>
              <a:t> стоїть особливо гостро у ситуаціях, коли зацікавлена сторона намагається отримати інформацію від аудиторів, тому що не може отримати таку інформацію безпосередньо від об’єкта контролю.</a:t>
            </a:r>
          </a:p>
          <a:p>
            <a:pPr marL="0" indent="0">
              <a:spcBef>
                <a:spcPts val="800"/>
              </a:spcBef>
              <a:buNone/>
            </a:pPr>
            <a:r>
              <a:rPr lang="uk-UA" sz="1800" dirty="0">
                <a:latin typeface="+mn-lt"/>
              </a:rPr>
              <a:t>Документи повинні містити достатню інформацію, щоб досвідчені аудитори могли </a:t>
            </a:r>
            <a:r>
              <a:rPr lang="uk-UA" sz="1800" b="1" dirty="0">
                <a:solidFill>
                  <a:srgbClr val="003999"/>
                </a:solidFill>
                <a:latin typeface="+mn-lt"/>
              </a:rPr>
              <a:t>зрозуміти</a:t>
            </a:r>
            <a:r>
              <a:rPr lang="uk-UA" sz="1800" dirty="0">
                <a:latin typeface="+mn-lt"/>
              </a:rPr>
              <a:t> виконане аудиторське завдання, зокрема щодо міркувань за всіма значущими питаннями, які вимагали професійного судження та професійного скептицизму. </a:t>
            </a:r>
          </a:p>
          <a:p>
            <a:pPr marL="0" indent="0">
              <a:spcBef>
                <a:spcPts val="800"/>
              </a:spcBef>
              <a:buNone/>
            </a:pPr>
            <a:endParaRPr lang="uk-UA" sz="1800" dirty="0">
              <a:latin typeface="+mn-lt"/>
            </a:endParaRPr>
          </a:p>
        </p:txBody>
      </p:sp>
    </p:spTree>
    <p:extLst>
      <p:ext uri="{BB962C8B-B14F-4D97-AF65-F5344CB8AC3E}">
        <p14:creationId xmlns:p14="http://schemas.microsoft.com/office/powerpoint/2010/main" val="18907621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55828" y="6244924"/>
            <a:ext cx="367408" cy="307777"/>
          </a:xfrm>
          <a:prstGeom prst="rect">
            <a:avLst/>
          </a:prstGeom>
          <a:noFill/>
        </p:spPr>
        <p:txBody>
          <a:bodyPr wrap="none" rtlCol="0">
            <a:spAutoFit/>
          </a:bodyPr>
          <a:lstStyle/>
          <a:p>
            <a:r>
              <a:rPr lang="uk-UA" sz="1400" dirty="0">
                <a:solidFill>
                  <a:schemeClr val="bg1"/>
                </a:solidFill>
                <a:latin typeface="+mj-lt"/>
              </a:rPr>
              <a:t>49</a:t>
            </a:r>
            <a:endParaRPr lang="en-US" sz="1400" dirty="0">
              <a:solidFill>
                <a:schemeClr val="bg1"/>
              </a:solidFill>
              <a:latin typeface="+mj-lt"/>
            </a:endParaRPr>
          </a:p>
        </p:txBody>
      </p:sp>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587829" y="288928"/>
            <a:ext cx="8534399" cy="494845"/>
          </a:xfrm>
        </p:spPr>
        <p:txBody>
          <a:bodyPr>
            <a:noAutofit/>
          </a:bodyPr>
          <a:lstStyle/>
          <a:p>
            <a:r>
              <a:rPr lang="uk-UA" sz="2200" dirty="0">
                <a:solidFill>
                  <a:srgbClr val="003999"/>
                </a:solidFill>
              </a:rPr>
              <a:t>Вимоги до оформлення аудиторської документації (4)</a:t>
            </a:r>
            <a:endParaRPr lang="en-US" sz="2200" dirty="0">
              <a:solidFill>
                <a:srgbClr val="003999"/>
              </a:solidFill>
            </a:endParaRPr>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9" name="Diagram 8">
            <a:extLst>
              <a:ext uri="{FF2B5EF4-FFF2-40B4-BE49-F238E27FC236}">
                <a16:creationId xmlns:a16="http://schemas.microsoft.com/office/drawing/2014/main" id="{09741AFF-76F5-094E-8603-55F859A525B1}"/>
              </a:ext>
            </a:extLst>
          </p:cNvPr>
          <p:cNvGraphicFramePr/>
          <p:nvPr>
            <p:extLst>
              <p:ext uri="{D42A27DB-BD31-4B8C-83A1-F6EECF244321}">
                <p14:modId xmlns:p14="http://schemas.microsoft.com/office/powerpoint/2010/main" val="3254162863"/>
              </p:ext>
            </p:extLst>
          </p:nvPr>
        </p:nvGraphicFramePr>
        <p:xfrm>
          <a:off x="2264229" y="1614587"/>
          <a:ext cx="9173162" cy="4587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Content Placeholder 25">
            <a:extLst>
              <a:ext uri="{FF2B5EF4-FFF2-40B4-BE49-F238E27FC236}">
                <a16:creationId xmlns:a16="http://schemas.microsoft.com/office/drawing/2014/main" id="{18EB42B4-0D69-414B-A34D-CE1E75A7DE99}"/>
              </a:ext>
            </a:extLst>
          </p:cNvPr>
          <p:cNvSpPr txBox="1">
            <a:spLocks/>
          </p:cNvSpPr>
          <p:nvPr/>
        </p:nvSpPr>
        <p:spPr>
          <a:xfrm>
            <a:off x="614116" y="1109653"/>
            <a:ext cx="11261361" cy="48986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800"/>
              </a:spcAft>
              <a:buNone/>
            </a:pPr>
            <a:r>
              <a:rPr lang="uk-UA" sz="2000" b="1" dirty="0">
                <a:latin typeface="+mn-lt"/>
              </a:rPr>
              <a:t>Обов’язковими реквізитами документування робочих документів є:</a:t>
            </a:r>
            <a:endParaRPr lang="uk-UA" sz="2000" b="1" i="1" dirty="0">
              <a:latin typeface="+mn-lt"/>
            </a:endParaRPr>
          </a:p>
        </p:txBody>
      </p:sp>
      <p:pic>
        <p:nvPicPr>
          <p:cNvPr id="3" name="Picture 2">
            <a:extLst>
              <a:ext uri="{FF2B5EF4-FFF2-40B4-BE49-F238E27FC236}">
                <a16:creationId xmlns:a16="http://schemas.microsoft.com/office/drawing/2014/main" id="{FE8E62A6-3416-C148-A675-248B24AF28CA}"/>
              </a:ext>
            </a:extLst>
          </p:cNvPr>
          <p:cNvPicPr>
            <a:picLocks noChangeAspect="1"/>
          </p:cNvPicPr>
          <p:nvPr/>
        </p:nvPicPr>
        <p:blipFill>
          <a:blip r:embed="rId8"/>
          <a:stretch>
            <a:fillRect/>
          </a:stretch>
        </p:blipFill>
        <p:spPr>
          <a:xfrm>
            <a:off x="722992" y="2808514"/>
            <a:ext cx="1707979" cy="1805347"/>
          </a:xfrm>
          <a:prstGeom prst="rect">
            <a:avLst/>
          </a:prstGeom>
        </p:spPr>
      </p:pic>
    </p:spTree>
    <p:extLst>
      <p:ext uri="{BB962C8B-B14F-4D97-AF65-F5344CB8AC3E}">
        <p14:creationId xmlns:p14="http://schemas.microsoft.com/office/powerpoint/2010/main" val="29808114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66714" y="6244924"/>
            <a:ext cx="367408" cy="307777"/>
          </a:xfrm>
          <a:prstGeom prst="rect">
            <a:avLst/>
          </a:prstGeom>
          <a:noFill/>
        </p:spPr>
        <p:txBody>
          <a:bodyPr wrap="none" rtlCol="0">
            <a:spAutoFit/>
          </a:bodyPr>
          <a:lstStyle/>
          <a:p>
            <a:r>
              <a:rPr lang="uk-UA" sz="1400" dirty="0">
                <a:solidFill>
                  <a:schemeClr val="bg1"/>
                </a:solidFill>
                <a:latin typeface="+mj-lt"/>
              </a:rPr>
              <a:t>50</a:t>
            </a:r>
            <a:endParaRPr lang="en-US" sz="1400" dirty="0">
              <a:solidFill>
                <a:schemeClr val="bg1"/>
              </a:solidFill>
              <a:latin typeface="+mj-lt"/>
            </a:endParaRPr>
          </a:p>
        </p:txBody>
      </p:sp>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587829" y="288928"/>
            <a:ext cx="8534399" cy="494845"/>
          </a:xfrm>
        </p:spPr>
        <p:txBody>
          <a:bodyPr>
            <a:noAutofit/>
          </a:bodyPr>
          <a:lstStyle/>
          <a:p>
            <a:r>
              <a:rPr lang="uk-UA" sz="4000" dirty="0">
                <a:solidFill>
                  <a:srgbClr val="003999"/>
                </a:solidFill>
              </a:rPr>
              <a:t>Зберігання аудиторських документів</a:t>
            </a:r>
            <a:endParaRPr lang="en-US" sz="4000" dirty="0">
              <a:solidFill>
                <a:srgbClr val="003999"/>
              </a:solidFill>
            </a:endParaRPr>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A02B95C9-1D4D-AB49-88EC-15EBD77C9531}"/>
              </a:ext>
            </a:extLst>
          </p:cNvPr>
          <p:cNvPicPr>
            <a:picLocks noChangeAspect="1"/>
          </p:cNvPicPr>
          <p:nvPr/>
        </p:nvPicPr>
        <p:blipFill rotWithShape="1">
          <a:blip r:embed="rId3"/>
          <a:srcRect t="6324" b="6324"/>
          <a:stretch/>
        </p:blipFill>
        <p:spPr>
          <a:xfrm>
            <a:off x="8556171" y="2359393"/>
            <a:ext cx="3722916" cy="3252024"/>
          </a:xfrm>
          <a:prstGeom prst="rect">
            <a:avLst/>
          </a:prstGeom>
        </p:spPr>
      </p:pic>
      <p:graphicFrame>
        <p:nvGraphicFramePr>
          <p:cNvPr id="3" name="Diagram 2">
            <a:extLst>
              <a:ext uri="{FF2B5EF4-FFF2-40B4-BE49-F238E27FC236}">
                <a16:creationId xmlns:a16="http://schemas.microsoft.com/office/drawing/2014/main" id="{A52D311C-3CDF-6DBD-8B0E-E2E711D5CA24}"/>
              </a:ext>
            </a:extLst>
          </p:cNvPr>
          <p:cNvGraphicFramePr/>
          <p:nvPr>
            <p:extLst>
              <p:ext uri="{D42A27DB-BD31-4B8C-83A1-F6EECF244321}">
                <p14:modId xmlns:p14="http://schemas.microsoft.com/office/powerpoint/2010/main" val="1420157849"/>
              </p:ext>
            </p:extLst>
          </p:nvPr>
        </p:nvGraphicFramePr>
        <p:xfrm>
          <a:off x="745581" y="1117792"/>
          <a:ext cx="9029789" cy="48771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42356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99372" y="6244924"/>
            <a:ext cx="276038" cy="307777"/>
          </a:xfrm>
          <a:prstGeom prst="rect">
            <a:avLst/>
          </a:prstGeom>
          <a:noFill/>
        </p:spPr>
        <p:txBody>
          <a:bodyPr wrap="none" rtlCol="0">
            <a:spAutoFit/>
          </a:bodyPr>
          <a:lstStyle/>
          <a:p>
            <a:r>
              <a:rPr lang="uk-UA" sz="1400" dirty="0">
                <a:solidFill>
                  <a:schemeClr val="bg1"/>
                </a:solidFill>
                <a:latin typeface="+mj-lt"/>
              </a:rPr>
              <a:t>7</a:t>
            </a:r>
            <a:endParaRPr lang="en-US" sz="1400" dirty="0">
              <a:solidFill>
                <a:schemeClr val="bg1"/>
              </a:solidFill>
              <a:latin typeface="+mj-lt"/>
            </a:endParaRPr>
          </a:p>
        </p:txBody>
      </p:sp>
      <p:sp>
        <p:nvSpPr>
          <p:cNvPr id="19" name="Title 18">
            <a:extLst>
              <a:ext uri="{FF2B5EF4-FFF2-40B4-BE49-F238E27FC236}">
                <a16:creationId xmlns:a16="http://schemas.microsoft.com/office/drawing/2014/main" id="{9B915406-2116-7D44-81B4-4E99522B92A0}"/>
              </a:ext>
            </a:extLst>
          </p:cNvPr>
          <p:cNvSpPr>
            <a:spLocks noGrp="1"/>
          </p:cNvSpPr>
          <p:nvPr>
            <p:ph type="title"/>
          </p:nvPr>
        </p:nvSpPr>
        <p:spPr>
          <a:xfrm>
            <a:off x="170688" y="288928"/>
            <a:ext cx="7906513" cy="494845"/>
          </a:xfrm>
        </p:spPr>
        <p:txBody>
          <a:bodyPr>
            <a:noAutofit/>
          </a:bodyPr>
          <a:lstStyle/>
          <a:p>
            <a:r>
              <a:rPr lang="uk-UA" sz="2800" dirty="0">
                <a:solidFill>
                  <a:srgbClr val="003999"/>
                </a:solidFill>
              </a:rPr>
              <a:t>Результати в аудиті діяльності (ефективності)</a:t>
            </a:r>
            <a:r>
              <a:rPr lang="en-US" sz="2800" dirty="0">
                <a:solidFill>
                  <a:srgbClr val="003999"/>
                </a:solidFill>
              </a:rPr>
              <a:t> </a:t>
            </a:r>
            <a:r>
              <a:rPr lang="uk-UA" sz="2800" dirty="0">
                <a:solidFill>
                  <a:srgbClr val="003999"/>
                </a:solidFill>
              </a:rPr>
              <a:t>(</a:t>
            </a:r>
            <a:r>
              <a:rPr lang="en-US" sz="2800" dirty="0">
                <a:solidFill>
                  <a:srgbClr val="003999"/>
                </a:solidFill>
              </a:rPr>
              <a:t>3</a:t>
            </a:r>
            <a:r>
              <a:rPr lang="uk-UA" sz="2800" dirty="0">
                <a:solidFill>
                  <a:srgbClr val="003999"/>
                </a:solidFill>
              </a:rPr>
              <a:t>)</a:t>
            </a:r>
            <a:endParaRPr lang="en-US" sz="2800" dirty="0">
              <a:solidFill>
                <a:srgbClr val="003999"/>
              </a:solidFill>
            </a:endParaRPr>
          </a:p>
        </p:txBody>
      </p:sp>
      <p:graphicFrame>
        <p:nvGraphicFramePr>
          <p:cNvPr id="2" name="Content Placeholder 1">
            <a:extLst>
              <a:ext uri="{FF2B5EF4-FFF2-40B4-BE49-F238E27FC236}">
                <a16:creationId xmlns:a16="http://schemas.microsoft.com/office/drawing/2014/main" id="{D95FCB0B-6B58-5918-3D71-0FB7A48B2BFC}"/>
              </a:ext>
            </a:extLst>
          </p:cNvPr>
          <p:cNvGraphicFramePr>
            <a:graphicFrameLocks noGrp="1"/>
          </p:cNvGraphicFramePr>
          <p:nvPr>
            <p:ph idx="1"/>
            <p:extLst>
              <p:ext uri="{D42A27DB-BD31-4B8C-83A1-F6EECF244321}">
                <p14:modId xmlns:p14="http://schemas.microsoft.com/office/powerpoint/2010/main" val="174440070"/>
              </p:ext>
            </p:extLst>
          </p:nvPr>
        </p:nvGraphicFramePr>
        <p:xfrm>
          <a:off x="587830" y="1088572"/>
          <a:ext cx="11288484" cy="11865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10" name="Овал 34">
            <a:extLst>
              <a:ext uri="{FF2B5EF4-FFF2-40B4-BE49-F238E27FC236}">
                <a16:creationId xmlns:a16="http://schemas.microsoft.com/office/drawing/2014/main" id="{A1056515-3536-5644-AFFB-AB3CC9FDB37B}"/>
              </a:ext>
            </a:extLst>
          </p:cNvPr>
          <p:cNvSpPr>
            <a:spLocks/>
          </p:cNvSpPr>
          <p:nvPr/>
        </p:nvSpPr>
        <p:spPr bwMode="auto">
          <a:xfrm>
            <a:off x="6022840" y="3643177"/>
            <a:ext cx="2184989" cy="1200968"/>
          </a:xfrm>
          <a:prstGeom prst="ellipse">
            <a:avLst/>
          </a:prstGeom>
          <a:solidFill>
            <a:schemeClr val="accent1">
              <a:lumMod val="100000"/>
              <a:lumOff val="0"/>
            </a:schemeClr>
          </a:solidFill>
          <a:ln w="12700">
            <a:solidFill>
              <a:schemeClr val="accent1">
                <a:lumMod val="50000"/>
                <a:lumOff val="0"/>
              </a:schemeClr>
            </a:solidFill>
            <a:miter lim="800000"/>
            <a:headEnd/>
            <a:tailEnd/>
          </a:ln>
        </p:spPr>
        <p:txBody>
          <a:bodyPr rot="0" vert="horz" wrap="square" lIns="91440" tIns="45720" rIns="91440" bIns="45720" anchor="ctr" anchorCtr="0" upright="1">
            <a:noAutofit/>
          </a:bodyPr>
          <a:lstStyle/>
          <a:p>
            <a:pPr algn="ctr">
              <a:spcAft>
                <a:spcPts val="0"/>
              </a:spcAft>
            </a:pPr>
            <a:r>
              <a:rPr lang="uk-UA" sz="2000" b="1" dirty="0">
                <a:solidFill>
                  <a:srgbClr val="FFFFFF"/>
                </a:solidFill>
                <a:effectLst/>
                <a:ea typeface="Times New Roman" panose="02020603050405020304" pitchFamily="18" charset="0"/>
              </a:rPr>
              <a:t>Відхилення</a:t>
            </a:r>
            <a:endParaRPr lang="en-US" sz="1200" dirty="0">
              <a:effectLst/>
              <a:ea typeface="Times New Roman" panose="02020603050405020304" pitchFamily="18" charset="0"/>
            </a:endParaRPr>
          </a:p>
        </p:txBody>
      </p:sp>
      <p:sp>
        <p:nvSpPr>
          <p:cNvPr id="12" name="Скругленный прямоугольник 30">
            <a:extLst>
              <a:ext uri="{FF2B5EF4-FFF2-40B4-BE49-F238E27FC236}">
                <a16:creationId xmlns:a16="http://schemas.microsoft.com/office/drawing/2014/main" id="{C0E8A2D6-5C66-5E4D-BBDE-FEF5ED5745F6}"/>
              </a:ext>
            </a:extLst>
          </p:cNvPr>
          <p:cNvSpPr>
            <a:spLocks/>
          </p:cNvSpPr>
          <p:nvPr/>
        </p:nvSpPr>
        <p:spPr bwMode="auto">
          <a:xfrm>
            <a:off x="8756470" y="2558529"/>
            <a:ext cx="2248988" cy="1084648"/>
          </a:xfrm>
          <a:prstGeom prst="roundRect">
            <a:avLst>
              <a:gd name="adj" fmla="val 16667"/>
            </a:avLst>
          </a:prstGeom>
          <a:solidFill>
            <a:schemeClr val="accent1">
              <a:lumMod val="20000"/>
              <a:lumOff val="80000"/>
            </a:schemeClr>
          </a:solidFill>
          <a:ln w="12700">
            <a:noFill/>
            <a:miter lim="800000"/>
            <a:headEnd/>
            <a:tailEnd/>
          </a:ln>
        </p:spPr>
        <p:txBody>
          <a:bodyPr rot="0" vert="horz" wrap="square" lIns="91440" tIns="45720" rIns="91440" bIns="45720" anchor="ctr" anchorCtr="0" upright="1">
            <a:noAutofit/>
          </a:bodyPr>
          <a:lstStyle/>
          <a:p>
            <a:pPr algn="ctr">
              <a:spcAft>
                <a:spcPts val="0"/>
              </a:spcAft>
            </a:pPr>
            <a:r>
              <a:rPr lang="uk-UA" b="1" dirty="0">
                <a:effectLst/>
                <a:ea typeface="Times New Roman" panose="02020603050405020304" pitchFamily="18" charset="0"/>
              </a:rPr>
              <a:t>Фактична ситуація:</a:t>
            </a:r>
            <a:endParaRPr lang="en-US" dirty="0">
              <a:effectLst/>
              <a:ea typeface="Times New Roman" panose="02020603050405020304" pitchFamily="18" charset="0"/>
            </a:endParaRPr>
          </a:p>
          <a:p>
            <a:pPr algn="ctr">
              <a:spcAft>
                <a:spcPts val="0"/>
              </a:spcAft>
            </a:pPr>
            <a:r>
              <a:rPr lang="uk-UA" i="1" dirty="0">
                <a:effectLst/>
                <a:ea typeface="Times New Roman" panose="02020603050405020304" pitchFamily="18" charset="0"/>
              </a:rPr>
              <a:t>що/як є?</a:t>
            </a:r>
            <a:endParaRPr lang="en-US" i="1" dirty="0">
              <a:effectLst/>
              <a:ea typeface="Times New Roman" panose="02020603050405020304" pitchFamily="18" charset="0"/>
            </a:endParaRPr>
          </a:p>
        </p:txBody>
      </p:sp>
      <p:sp>
        <p:nvSpPr>
          <p:cNvPr id="13" name="Скругленный прямоугольник 30">
            <a:extLst>
              <a:ext uri="{FF2B5EF4-FFF2-40B4-BE49-F238E27FC236}">
                <a16:creationId xmlns:a16="http://schemas.microsoft.com/office/drawing/2014/main" id="{FC03C726-620A-C743-A8D0-8832E7245CD3}"/>
              </a:ext>
            </a:extLst>
          </p:cNvPr>
          <p:cNvSpPr>
            <a:spLocks/>
          </p:cNvSpPr>
          <p:nvPr/>
        </p:nvSpPr>
        <p:spPr bwMode="auto">
          <a:xfrm>
            <a:off x="3225211" y="2558529"/>
            <a:ext cx="2248988" cy="1084648"/>
          </a:xfrm>
          <a:prstGeom prst="roundRect">
            <a:avLst>
              <a:gd name="adj" fmla="val 16667"/>
            </a:avLst>
          </a:prstGeom>
          <a:solidFill>
            <a:schemeClr val="accent1">
              <a:lumMod val="20000"/>
              <a:lumOff val="80000"/>
            </a:schemeClr>
          </a:solidFill>
          <a:ln w="12700">
            <a:noFill/>
            <a:miter lim="800000"/>
            <a:headEnd/>
            <a:tailEnd/>
          </a:ln>
        </p:spPr>
        <p:txBody>
          <a:bodyPr rot="0" vert="horz" wrap="square" lIns="91440" tIns="45720" rIns="91440" bIns="45720" anchor="ctr" anchorCtr="0" upright="1">
            <a:noAutofit/>
          </a:bodyPr>
          <a:lstStyle/>
          <a:p>
            <a:pPr algn="ctr">
              <a:spcAft>
                <a:spcPts val="0"/>
              </a:spcAft>
            </a:pPr>
            <a:r>
              <a:rPr lang="uk-UA" b="1" dirty="0">
                <a:effectLst/>
                <a:ea typeface="Times New Roman" panose="02020603050405020304" pitchFamily="18" charset="0"/>
              </a:rPr>
              <a:t>Критерії аудиту:</a:t>
            </a:r>
            <a:endParaRPr lang="en-US" dirty="0">
              <a:effectLst/>
              <a:ea typeface="Times New Roman" panose="02020603050405020304" pitchFamily="18" charset="0"/>
            </a:endParaRPr>
          </a:p>
          <a:p>
            <a:pPr algn="ctr">
              <a:spcAft>
                <a:spcPts val="0"/>
              </a:spcAft>
            </a:pPr>
            <a:r>
              <a:rPr lang="uk-UA" i="1" dirty="0">
                <a:effectLst/>
                <a:ea typeface="Times New Roman" panose="02020603050405020304" pitchFamily="18" charset="0"/>
              </a:rPr>
              <a:t>що/як має бути?</a:t>
            </a:r>
            <a:endParaRPr lang="en-US" i="1" dirty="0">
              <a:effectLst/>
              <a:ea typeface="Times New Roman" panose="02020603050405020304" pitchFamily="18" charset="0"/>
            </a:endParaRPr>
          </a:p>
        </p:txBody>
      </p:sp>
      <p:sp>
        <p:nvSpPr>
          <p:cNvPr id="14" name="Скругленный прямоугольник 30">
            <a:extLst>
              <a:ext uri="{FF2B5EF4-FFF2-40B4-BE49-F238E27FC236}">
                <a16:creationId xmlns:a16="http://schemas.microsoft.com/office/drawing/2014/main" id="{251F2587-0069-B749-8DB5-D0C58FE006AD}"/>
              </a:ext>
            </a:extLst>
          </p:cNvPr>
          <p:cNvSpPr>
            <a:spLocks/>
          </p:cNvSpPr>
          <p:nvPr/>
        </p:nvSpPr>
        <p:spPr bwMode="auto">
          <a:xfrm>
            <a:off x="3214326" y="4898570"/>
            <a:ext cx="2248988" cy="1084648"/>
          </a:xfrm>
          <a:prstGeom prst="roundRect">
            <a:avLst>
              <a:gd name="adj" fmla="val 16667"/>
            </a:avLst>
          </a:prstGeom>
          <a:solidFill>
            <a:schemeClr val="accent1">
              <a:lumMod val="20000"/>
              <a:lumOff val="80000"/>
            </a:schemeClr>
          </a:solidFill>
          <a:ln w="12700">
            <a:noFill/>
            <a:miter lim="800000"/>
            <a:headEnd/>
            <a:tailEnd/>
          </a:ln>
        </p:spPr>
        <p:txBody>
          <a:bodyPr rot="0" vert="horz" wrap="square" lIns="91440" tIns="45720" rIns="91440" bIns="45720" anchor="ctr" anchorCtr="0" upright="1">
            <a:noAutofit/>
          </a:bodyPr>
          <a:lstStyle/>
          <a:p>
            <a:pPr algn="ctr">
              <a:spcAft>
                <a:spcPts val="0"/>
              </a:spcAft>
            </a:pPr>
            <a:r>
              <a:rPr lang="uk-UA" b="1" dirty="0">
                <a:effectLst/>
                <a:ea typeface="Times New Roman" panose="02020603050405020304" pitchFamily="18" charset="0"/>
              </a:rPr>
              <a:t>Причини:</a:t>
            </a:r>
            <a:endParaRPr lang="en-US" dirty="0">
              <a:effectLst/>
              <a:ea typeface="Times New Roman" panose="02020603050405020304" pitchFamily="18" charset="0"/>
            </a:endParaRPr>
          </a:p>
          <a:p>
            <a:pPr algn="ctr">
              <a:spcAft>
                <a:spcPts val="0"/>
              </a:spcAft>
            </a:pPr>
            <a:r>
              <a:rPr lang="uk-UA" i="1" dirty="0">
                <a:effectLst/>
                <a:ea typeface="Times New Roman" panose="02020603050405020304" pitchFamily="18" charset="0"/>
              </a:rPr>
              <a:t>чому є відхилення?</a:t>
            </a:r>
            <a:endParaRPr lang="en-US" i="1" dirty="0">
              <a:effectLst/>
              <a:ea typeface="Times New Roman" panose="02020603050405020304" pitchFamily="18" charset="0"/>
            </a:endParaRPr>
          </a:p>
        </p:txBody>
      </p:sp>
      <p:sp>
        <p:nvSpPr>
          <p:cNvPr id="15" name="Скругленный прямоугольник 30">
            <a:extLst>
              <a:ext uri="{FF2B5EF4-FFF2-40B4-BE49-F238E27FC236}">
                <a16:creationId xmlns:a16="http://schemas.microsoft.com/office/drawing/2014/main" id="{967259BC-AB54-7840-A2DC-8A4307DB2968}"/>
              </a:ext>
            </a:extLst>
          </p:cNvPr>
          <p:cNvSpPr>
            <a:spLocks/>
          </p:cNvSpPr>
          <p:nvPr/>
        </p:nvSpPr>
        <p:spPr bwMode="auto">
          <a:xfrm>
            <a:off x="8756470" y="4898570"/>
            <a:ext cx="2248988" cy="1084648"/>
          </a:xfrm>
          <a:prstGeom prst="roundRect">
            <a:avLst>
              <a:gd name="adj" fmla="val 16667"/>
            </a:avLst>
          </a:prstGeom>
          <a:solidFill>
            <a:schemeClr val="accent1">
              <a:lumMod val="20000"/>
              <a:lumOff val="80000"/>
            </a:schemeClr>
          </a:solidFill>
          <a:ln w="12700">
            <a:noFill/>
            <a:miter lim="800000"/>
            <a:headEnd/>
            <a:tailEnd/>
          </a:ln>
        </p:spPr>
        <p:txBody>
          <a:bodyPr rot="0" vert="horz" wrap="square" lIns="91440" tIns="45720" rIns="91440" bIns="45720" anchor="ctr" anchorCtr="0" upright="1">
            <a:noAutofit/>
          </a:bodyPr>
          <a:lstStyle/>
          <a:p>
            <a:pPr algn="ctr">
              <a:spcAft>
                <a:spcPts val="0"/>
              </a:spcAft>
            </a:pPr>
            <a:r>
              <a:rPr lang="uk-UA" b="1" dirty="0">
                <a:ea typeface="Times New Roman" panose="02020603050405020304" pitchFamily="18" charset="0"/>
              </a:rPr>
              <a:t>Н</a:t>
            </a:r>
            <a:r>
              <a:rPr lang="uk-UA" b="1" dirty="0">
                <a:effectLst/>
                <a:ea typeface="Times New Roman" panose="02020603050405020304" pitchFamily="18" charset="0"/>
              </a:rPr>
              <a:t>аслідки:</a:t>
            </a:r>
            <a:endParaRPr lang="en-US" dirty="0">
              <a:effectLst/>
              <a:ea typeface="Times New Roman" panose="02020603050405020304" pitchFamily="18" charset="0"/>
            </a:endParaRPr>
          </a:p>
          <a:p>
            <a:pPr algn="ctr">
              <a:spcAft>
                <a:spcPts val="0"/>
              </a:spcAft>
            </a:pPr>
            <a:r>
              <a:rPr lang="uk-UA" i="1" dirty="0">
                <a:effectLst/>
                <a:ea typeface="Times New Roman" panose="02020603050405020304" pitchFamily="18" charset="0"/>
              </a:rPr>
              <a:t>якими є наслідки відхилень?</a:t>
            </a:r>
            <a:endParaRPr lang="en-US" i="1" dirty="0">
              <a:effectLst/>
              <a:ea typeface="Times New Roman" panose="02020603050405020304" pitchFamily="18" charset="0"/>
            </a:endParaRPr>
          </a:p>
        </p:txBody>
      </p:sp>
      <p:cxnSp>
        <p:nvCxnSpPr>
          <p:cNvPr id="4" name="Straight Arrow Connector 3">
            <a:extLst>
              <a:ext uri="{FF2B5EF4-FFF2-40B4-BE49-F238E27FC236}">
                <a16:creationId xmlns:a16="http://schemas.microsoft.com/office/drawing/2014/main" id="{ED0A1DB1-997F-7145-9713-3C5F2308C235}"/>
              </a:ext>
            </a:extLst>
          </p:cNvPr>
          <p:cNvCxnSpPr>
            <a:cxnSpLocks/>
            <a:stCxn id="12" idx="2"/>
            <a:endCxn id="10" idx="6"/>
          </p:cNvCxnSpPr>
          <p:nvPr/>
        </p:nvCxnSpPr>
        <p:spPr>
          <a:xfrm flipH="1">
            <a:off x="8207829" y="3643177"/>
            <a:ext cx="1673135" cy="600484"/>
          </a:xfrm>
          <a:prstGeom prst="straightConnector1">
            <a:avLst/>
          </a:prstGeom>
          <a:ln w="190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F22A72BC-2C6E-924A-89C7-955BC7369A7F}"/>
              </a:ext>
            </a:extLst>
          </p:cNvPr>
          <p:cNvCxnSpPr>
            <a:cxnSpLocks/>
            <a:stCxn id="13" idx="2"/>
            <a:endCxn id="10" idx="2"/>
          </p:cNvCxnSpPr>
          <p:nvPr/>
        </p:nvCxnSpPr>
        <p:spPr>
          <a:xfrm>
            <a:off x="4349705" y="3643177"/>
            <a:ext cx="1673135" cy="600484"/>
          </a:xfrm>
          <a:prstGeom prst="straightConnector1">
            <a:avLst/>
          </a:prstGeom>
          <a:ln w="190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C713CD1-DB2F-5348-B43B-87A8F84CEE9D}"/>
              </a:ext>
            </a:extLst>
          </p:cNvPr>
          <p:cNvCxnSpPr>
            <a:cxnSpLocks/>
          </p:cNvCxnSpPr>
          <p:nvPr/>
        </p:nvCxnSpPr>
        <p:spPr>
          <a:xfrm flipH="1">
            <a:off x="4349706" y="4376057"/>
            <a:ext cx="1673134" cy="468088"/>
          </a:xfrm>
          <a:prstGeom prst="straightConnector1">
            <a:avLst/>
          </a:prstGeom>
          <a:ln w="190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99E1A64-9664-C345-AE31-F94945BDF179}"/>
              </a:ext>
            </a:extLst>
          </p:cNvPr>
          <p:cNvCxnSpPr>
            <a:cxnSpLocks/>
          </p:cNvCxnSpPr>
          <p:nvPr/>
        </p:nvCxnSpPr>
        <p:spPr>
          <a:xfrm>
            <a:off x="8207829" y="4376057"/>
            <a:ext cx="1673135" cy="468088"/>
          </a:xfrm>
          <a:prstGeom prst="straightConnector1">
            <a:avLst/>
          </a:prstGeom>
          <a:ln w="190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Скругленный прямоугольник 30">
            <a:extLst>
              <a:ext uri="{FF2B5EF4-FFF2-40B4-BE49-F238E27FC236}">
                <a16:creationId xmlns:a16="http://schemas.microsoft.com/office/drawing/2014/main" id="{C95DA19D-8EF5-E648-B557-C52F76F10C43}"/>
              </a:ext>
            </a:extLst>
          </p:cNvPr>
          <p:cNvSpPr>
            <a:spLocks/>
          </p:cNvSpPr>
          <p:nvPr/>
        </p:nvSpPr>
        <p:spPr bwMode="auto">
          <a:xfrm>
            <a:off x="579327" y="2558529"/>
            <a:ext cx="2248988" cy="1084648"/>
          </a:xfrm>
          <a:prstGeom prst="roundRect">
            <a:avLst>
              <a:gd name="adj" fmla="val 16667"/>
            </a:avLst>
          </a:prstGeom>
          <a:solidFill>
            <a:schemeClr val="accent1">
              <a:lumMod val="20000"/>
              <a:lumOff val="80000"/>
            </a:schemeClr>
          </a:solidFill>
          <a:ln w="12700">
            <a:noFill/>
            <a:miter lim="800000"/>
            <a:headEnd/>
            <a:tailEnd/>
          </a:ln>
        </p:spPr>
        <p:txBody>
          <a:bodyPr rot="0" vert="horz" wrap="square" lIns="91440" tIns="45720" rIns="91440" bIns="45720" anchor="ctr" anchorCtr="0" upright="1">
            <a:noAutofit/>
          </a:bodyPr>
          <a:lstStyle/>
          <a:p>
            <a:pPr algn="ctr">
              <a:spcAft>
                <a:spcPts val="0"/>
              </a:spcAft>
            </a:pPr>
            <a:r>
              <a:rPr lang="uk-UA" b="1" dirty="0">
                <a:ea typeface="Times New Roman" panose="02020603050405020304" pitchFamily="18" charset="0"/>
              </a:rPr>
              <a:t>Мета (цілі) аудиту </a:t>
            </a:r>
            <a:r>
              <a:rPr lang="uk-UA" dirty="0">
                <a:ea typeface="Times New Roman" panose="02020603050405020304" pitchFamily="18" charset="0"/>
              </a:rPr>
              <a:t>та</a:t>
            </a:r>
            <a:r>
              <a:rPr lang="uk-UA" b="1" dirty="0">
                <a:ea typeface="Times New Roman" panose="02020603050405020304" pitchFamily="18" charset="0"/>
              </a:rPr>
              <a:t> питання аудиту</a:t>
            </a:r>
            <a:endParaRPr lang="en-US" dirty="0">
              <a:effectLst/>
              <a:ea typeface="Times New Roman" panose="02020603050405020304" pitchFamily="18" charset="0"/>
            </a:endParaRPr>
          </a:p>
        </p:txBody>
      </p:sp>
      <p:cxnSp>
        <p:nvCxnSpPr>
          <p:cNvPr id="20" name="Straight Arrow Connector 19">
            <a:extLst>
              <a:ext uri="{FF2B5EF4-FFF2-40B4-BE49-F238E27FC236}">
                <a16:creationId xmlns:a16="http://schemas.microsoft.com/office/drawing/2014/main" id="{B58EA7D8-5C7A-0243-A4DC-A63FD4B97443}"/>
              </a:ext>
            </a:extLst>
          </p:cNvPr>
          <p:cNvCxnSpPr>
            <a:cxnSpLocks/>
          </p:cNvCxnSpPr>
          <p:nvPr/>
        </p:nvCxnSpPr>
        <p:spPr>
          <a:xfrm>
            <a:off x="2828315" y="3100853"/>
            <a:ext cx="396896" cy="0"/>
          </a:xfrm>
          <a:prstGeom prst="straightConnector1">
            <a:avLst/>
          </a:prstGeom>
          <a:ln w="190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1820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99372" y="6244924"/>
            <a:ext cx="276038" cy="307777"/>
          </a:xfrm>
          <a:prstGeom prst="rect">
            <a:avLst/>
          </a:prstGeom>
          <a:noFill/>
        </p:spPr>
        <p:txBody>
          <a:bodyPr wrap="none" rtlCol="0">
            <a:spAutoFit/>
          </a:bodyPr>
          <a:lstStyle/>
          <a:p>
            <a:r>
              <a:rPr lang="uk-UA" sz="1400" dirty="0">
                <a:solidFill>
                  <a:schemeClr val="bg1"/>
                </a:solidFill>
                <a:latin typeface="+mj-lt"/>
              </a:rPr>
              <a:t>8</a:t>
            </a:r>
            <a:endParaRPr lang="en-US" sz="1400" dirty="0">
              <a:solidFill>
                <a:schemeClr val="bg1"/>
              </a:solidFill>
              <a:latin typeface="+mj-lt"/>
            </a:endParaRPr>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15" name="Title 18">
            <a:extLst>
              <a:ext uri="{FF2B5EF4-FFF2-40B4-BE49-F238E27FC236}">
                <a16:creationId xmlns:a16="http://schemas.microsoft.com/office/drawing/2014/main" id="{6AC22E36-2D40-EB45-B669-C4E102E41DA4}"/>
              </a:ext>
            </a:extLst>
          </p:cNvPr>
          <p:cNvSpPr>
            <a:spLocks noGrp="1"/>
          </p:cNvSpPr>
          <p:nvPr>
            <p:ph type="title"/>
          </p:nvPr>
        </p:nvSpPr>
        <p:spPr>
          <a:xfrm>
            <a:off x="587830" y="288928"/>
            <a:ext cx="7946570" cy="494845"/>
          </a:xfrm>
        </p:spPr>
        <p:txBody>
          <a:bodyPr>
            <a:noAutofit/>
          </a:bodyPr>
          <a:lstStyle/>
          <a:p>
            <a:r>
              <a:rPr lang="uk-UA" sz="2800" b="1" dirty="0">
                <a:solidFill>
                  <a:srgbClr val="003999"/>
                </a:solidFill>
              </a:rPr>
              <a:t>Порівняння критеріїв аудиту із результатами (1)</a:t>
            </a:r>
            <a:endParaRPr lang="en-US" sz="2800" b="1" dirty="0">
              <a:solidFill>
                <a:srgbClr val="003999"/>
              </a:solidFill>
            </a:endParaRPr>
          </a:p>
        </p:txBody>
      </p:sp>
      <p:sp>
        <p:nvSpPr>
          <p:cNvPr id="17" name="Content Placeholder 25">
            <a:extLst>
              <a:ext uri="{FF2B5EF4-FFF2-40B4-BE49-F238E27FC236}">
                <a16:creationId xmlns:a16="http://schemas.microsoft.com/office/drawing/2014/main" id="{D9DB3D12-C727-2E4E-9A29-323166083DF6}"/>
              </a:ext>
            </a:extLst>
          </p:cNvPr>
          <p:cNvSpPr txBox="1">
            <a:spLocks/>
          </p:cNvSpPr>
          <p:nvPr/>
        </p:nvSpPr>
        <p:spPr>
          <a:xfrm>
            <a:off x="679511" y="3453481"/>
            <a:ext cx="11164147" cy="2209797"/>
          </a:xfrm>
          <a:prstGeom prst="rect">
            <a:avLst/>
          </a:prstGeom>
          <a:solidFill>
            <a:schemeClr val="accent4">
              <a:lumMod val="20000"/>
              <a:lumOff val="80000"/>
            </a:schemeClr>
          </a:solidFill>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00"/>
              </a:spcAft>
              <a:buNone/>
            </a:pPr>
            <a:r>
              <a:rPr lang="uk-UA" sz="2200" dirty="0">
                <a:latin typeface="+mn-lt"/>
              </a:rPr>
              <a:t>Для оцінки доказової бази аудитори повинні проаналізувати інформацію, отриману з різних джерел. Аналізуючи дані та інформацію з інтерв’ю чи документів, першим кроком аудиторів буде </a:t>
            </a:r>
            <a:r>
              <a:rPr lang="uk-UA" sz="2200" b="1" u="sng" dirty="0">
                <a:solidFill>
                  <a:srgbClr val="003999"/>
                </a:solidFill>
                <a:latin typeface="+mn-lt"/>
              </a:rPr>
              <a:t>(1) структурування даних та поділ доказів </a:t>
            </a:r>
            <a:r>
              <a:rPr lang="uk-UA" sz="2200" dirty="0">
                <a:latin typeface="+mn-lt"/>
              </a:rPr>
              <a:t>на різні категорії або теми. </a:t>
            </a:r>
          </a:p>
          <a:p>
            <a:pPr marL="0" indent="0">
              <a:spcAft>
                <a:spcPts val="1000"/>
              </a:spcAft>
              <a:buNone/>
            </a:pPr>
            <a:r>
              <a:rPr lang="uk-UA" sz="2200" dirty="0">
                <a:latin typeface="+mn-lt"/>
              </a:rPr>
              <a:t>Питання аудиту можуть бути використані як основа для аналізу. Це допомагає аудиторам упорядкувати доказову базу та сфокусувати її аналіз.</a:t>
            </a:r>
          </a:p>
        </p:txBody>
      </p:sp>
      <p:pic>
        <p:nvPicPr>
          <p:cNvPr id="20" name="Picture 19" descr="Magnifying glass">
            <a:extLst>
              <a:ext uri="{FF2B5EF4-FFF2-40B4-BE49-F238E27FC236}">
                <a16:creationId xmlns:a16="http://schemas.microsoft.com/office/drawing/2014/main" id="{74EDFC80-1D87-8842-98DC-0D05BD5F7162}"/>
              </a:ext>
            </a:extLst>
          </p:cNvPr>
          <p:cNvPicPr>
            <a:picLocks noChangeAspect="1"/>
          </p:cNvPicPr>
          <p:nvPr/>
        </p:nvPicPr>
        <p:blipFill>
          <a:blip r:embed="rId2"/>
          <a:srcRect/>
          <a:stretch/>
        </p:blipFill>
        <p:spPr>
          <a:xfrm>
            <a:off x="10954524" y="2334169"/>
            <a:ext cx="689696" cy="689696"/>
          </a:xfrm>
          <a:prstGeom prst="rect">
            <a:avLst/>
          </a:prstGeom>
        </p:spPr>
      </p:pic>
      <p:graphicFrame>
        <p:nvGraphicFramePr>
          <p:cNvPr id="23" name="Content Placeholder 25">
            <a:extLst>
              <a:ext uri="{FF2B5EF4-FFF2-40B4-BE49-F238E27FC236}">
                <a16:creationId xmlns:a16="http://schemas.microsoft.com/office/drawing/2014/main" id="{38C7A420-161B-C2D1-C6B9-22EF177A59C2}"/>
              </a:ext>
            </a:extLst>
          </p:cNvPr>
          <p:cNvGraphicFramePr/>
          <p:nvPr/>
        </p:nvGraphicFramePr>
        <p:xfrm>
          <a:off x="679511" y="1023260"/>
          <a:ext cx="11164147" cy="20465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5652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99372" y="6244924"/>
            <a:ext cx="276038" cy="307777"/>
          </a:xfrm>
          <a:prstGeom prst="rect">
            <a:avLst/>
          </a:prstGeom>
          <a:noFill/>
        </p:spPr>
        <p:txBody>
          <a:bodyPr wrap="none" rtlCol="0">
            <a:spAutoFit/>
          </a:bodyPr>
          <a:lstStyle/>
          <a:p>
            <a:r>
              <a:rPr lang="uk-UA" sz="1400" dirty="0">
                <a:solidFill>
                  <a:schemeClr val="bg1"/>
                </a:solidFill>
                <a:latin typeface="+mj-lt"/>
              </a:rPr>
              <a:t>9</a:t>
            </a:r>
            <a:endParaRPr lang="en-US" sz="1400" dirty="0">
              <a:solidFill>
                <a:schemeClr val="bg1"/>
              </a:solidFill>
              <a:latin typeface="+mj-lt"/>
            </a:endParaRPr>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 name="Diagram 1">
            <a:extLst>
              <a:ext uri="{FF2B5EF4-FFF2-40B4-BE49-F238E27FC236}">
                <a16:creationId xmlns:a16="http://schemas.microsoft.com/office/drawing/2014/main" id="{2573415A-CFBA-C0FE-0BDD-8D71D04534FF}"/>
              </a:ext>
            </a:extLst>
          </p:cNvPr>
          <p:cNvGraphicFramePr/>
          <p:nvPr/>
        </p:nvGraphicFramePr>
        <p:xfrm>
          <a:off x="587830" y="957942"/>
          <a:ext cx="11315789" cy="50805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8">
            <a:extLst>
              <a:ext uri="{FF2B5EF4-FFF2-40B4-BE49-F238E27FC236}">
                <a16:creationId xmlns:a16="http://schemas.microsoft.com/office/drawing/2014/main" id="{5D635052-6799-4A41-9E51-3F6FF5C206FA}"/>
              </a:ext>
            </a:extLst>
          </p:cNvPr>
          <p:cNvSpPr txBox="1">
            <a:spLocks/>
          </p:cNvSpPr>
          <p:nvPr/>
        </p:nvSpPr>
        <p:spPr>
          <a:xfrm>
            <a:off x="587830" y="288928"/>
            <a:ext cx="7946570" cy="494845"/>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2800" b="1" kern="1200">
                <a:solidFill>
                  <a:schemeClr val="tx1"/>
                </a:solidFill>
                <a:latin typeface="Raleway" panose="020B0503030101060003" pitchFamily="34" charset="77"/>
                <a:ea typeface="+mj-ea"/>
                <a:cs typeface="+mj-cs"/>
              </a:defRPr>
            </a:lvl1pPr>
          </a:lstStyle>
          <a:p>
            <a:r>
              <a:rPr lang="uk-UA" dirty="0">
                <a:solidFill>
                  <a:srgbClr val="003999"/>
                </a:solidFill>
              </a:rPr>
              <a:t>Порівняння критеріїв аудиту із результатами (2)</a:t>
            </a:r>
            <a:endParaRPr lang="en-US" dirty="0">
              <a:solidFill>
                <a:srgbClr val="003999"/>
              </a:solidFill>
            </a:endParaRPr>
          </a:p>
        </p:txBody>
      </p:sp>
    </p:spTree>
    <p:extLst>
      <p:ext uri="{BB962C8B-B14F-4D97-AF65-F5344CB8AC3E}">
        <p14:creationId xmlns:p14="http://schemas.microsoft.com/office/powerpoint/2010/main" val="3147839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56204" y="6244924"/>
            <a:ext cx="367408" cy="307777"/>
          </a:xfrm>
          <a:prstGeom prst="rect">
            <a:avLst/>
          </a:prstGeom>
          <a:noFill/>
        </p:spPr>
        <p:txBody>
          <a:bodyPr wrap="none" rtlCol="0">
            <a:spAutoFit/>
          </a:bodyPr>
          <a:lstStyle/>
          <a:p>
            <a:r>
              <a:rPr lang="uk-UA" sz="1400" dirty="0">
                <a:solidFill>
                  <a:schemeClr val="bg1"/>
                </a:solidFill>
                <a:latin typeface="+mj-lt"/>
              </a:rPr>
              <a:t>10</a:t>
            </a:r>
            <a:endParaRPr lang="en-US" sz="1400" dirty="0">
              <a:solidFill>
                <a:schemeClr val="bg1"/>
              </a:solidFill>
              <a:latin typeface="+mj-lt"/>
            </a:endParaRPr>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5" name="Content Placeholder 25">
            <a:extLst>
              <a:ext uri="{FF2B5EF4-FFF2-40B4-BE49-F238E27FC236}">
                <a16:creationId xmlns:a16="http://schemas.microsoft.com/office/drawing/2014/main" id="{784113AD-6EE4-3C5F-8DBF-598CD546CA59}"/>
              </a:ext>
            </a:extLst>
          </p:cNvPr>
          <p:cNvGraphicFramePr>
            <a:graphicFrameLocks noGrp="1"/>
          </p:cNvGraphicFramePr>
          <p:nvPr>
            <p:ph idx="1"/>
          </p:nvPr>
        </p:nvGraphicFramePr>
        <p:xfrm>
          <a:off x="587830" y="2917373"/>
          <a:ext cx="11288484" cy="26996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itle 18">
            <a:extLst>
              <a:ext uri="{FF2B5EF4-FFF2-40B4-BE49-F238E27FC236}">
                <a16:creationId xmlns:a16="http://schemas.microsoft.com/office/drawing/2014/main" id="{7CE0FADF-BDC2-304F-B825-25F577A2C2C4}"/>
              </a:ext>
            </a:extLst>
          </p:cNvPr>
          <p:cNvSpPr txBox="1">
            <a:spLocks/>
          </p:cNvSpPr>
          <p:nvPr/>
        </p:nvSpPr>
        <p:spPr>
          <a:xfrm>
            <a:off x="587830" y="288928"/>
            <a:ext cx="7946570" cy="494845"/>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2800" b="1" kern="1200">
                <a:solidFill>
                  <a:schemeClr val="tx1"/>
                </a:solidFill>
                <a:latin typeface="Raleway" panose="020B0503030101060003" pitchFamily="34" charset="77"/>
                <a:ea typeface="+mj-ea"/>
                <a:cs typeface="+mj-cs"/>
              </a:defRPr>
            </a:lvl1pPr>
          </a:lstStyle>
          <a:p>
            <a:r>
              <a:rPr lang="uk-UA" dirty="0">
                <a:solidFill>
                  <a:srgbClr val="003999"/>
                </a:solidFill>
              </a:rPr>
              <a:t>Порівняння критеріїв аудиту із результатами (3)</a:t>
            </a:r>
            <a:endParaRPr lang="en-US" dirty="0">
              <a:solidFill>
                <a:srgbClr val="003999"/>
              </a:solidFill>
            </a:endParaRPr>
          </a:p>
        </p:txBody>
      </p:sp>
      <p:sp>
        <p:nvSpPr>
          <p:cNvPr id="13" name="Content Placeholder 25">
            <a:extLst>
              <a:ext uri="{FF2B5EF4-FFF2-40B4-BE49-F238E27FC236}">
                <a16:creationId xmlns:a16="http://schemas.microsoft.com/office/drawing/2014/main" id="{6C657136-43A3-D545-AD53-C75E378CF777}"/>
              </a:ext>
            </a:extLst>
          </p:cNvPr>
          <p:cNvSpPr txBox="1">
            <a:spLocks/>
          </p:cNvSpPr>
          <p:nvPr/>
        </p:nvSpPr>
        <p:spPr>
          <a:xfrm>
            <a:off x="679511" y="1023260"/>
            <a:ext cx="11164147" cy="1578425"/>
          </a:xfrm>
          <a:prstGeom prst="rect">
            <a:avLst/>
          </a:prstGeom>
          <a:solidFill>
            <a:schemeClr val="accent4">
              <a:lumMod val="20000"/>
              <a:lumOff val="80000"/>
            </a:schemeClr>
          </a:solidFill>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600"/>
              </a:spcAft>
              <a:buClr>
                <a:srgbClr val="003999"/>
              </a:buClr>
              <a:buFont typeface="Helvetica" pitchFamily="2" charset="0"/>
              <a:buChar char="‣"/>
              <a:defRPr sz="24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100000"/>
              </a:lnSpc>
              <a:spcBef>
                <a:spcPts val="600"/>
              </a:spcBef>
              <a:spcAft>
                <a:spcPts val="600"/>
              </a:spcAft>
              <a:buClr>
                <a:srgbClr val="003999"/>
              </a:buClr>
              <a:buFont typeface="Helvetica" pitchFamily="2" charset="0"/>
              <a:buChar char="‣"/>
              <a:defRPr sz="22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100000"/>
              </a:lnSpc>
              <a:spcBef>
                <a:spcPts val="600"/>
              </a:spcBef>
              <a:spcAft>
                <a:spcPts val="600"/>
              </a:spcAft>
              <a:buClr>
                <a:srgbClr val="003999"/>
              </a:buClr>
              <a:buFont typeface="Helvetica" pitchFamily="2"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100000"/>
              </a:lnSpc>
              <a:spcBef>
                <a:spcPts val="600"/>
              </a:spcBef>
              <a:spcAft>
                <a:spcPts val="600"/>
              </a:spcAft>
              <a:buClr>
                <a:srgbClr val="003999"/>
              </a:buClr>
              <a:buFont typeface="Helvetica" pitchFamily="2"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800"/>
              </a:spcBef>
              <a:buNone/>
            </a:pPr>
            <a:r>
              <a:rPr lang="uk-UA" sz="2200" dirty="0">
                <a:latin typeface="+mn-lt"/>
              </a:rPr>
              <a:t>Наступний крок у аналізі даних полягає в </a:t>
            </a:r>
            <a:r>
              <a:rPr lang="uk-UA" sz="2200" b="1" u="sng" dirty="0">
                <a:solidFill>
                  <a:srgbClr val="003999"/>
                </a:solidFill>
                <a:latin typeface="+mn-lt"/>
              </a:rPr>
              <a:t>(2) об’єднанні інформації з різних типів джерел даних</a:t>
            </a:r>
            <a:r>
              <a:rPr lang="uk-UA" sz="2200" dirty="0">
                <a:latin typeface="+mn-lt"/>
              </a:rPr>
              <a:t> для отримання інформації та знань про фактичний стан діяльності. Це дозволяє аудиторам порівняти докази з критеріями та отримати краще розуміння відповідності та надійності даних та інформації з різних джерел. </a:t>
            </a:r>
          </a:p>
        </p:txBody>
      </p:sp>
    </p:spTree>
    <p:extLst>
      <p:ext uri="{BB962C8B-B14F-4D97-AF65-F5344CB8AC3E}">
        <p14:creationId xmlns:p14="http://schemas.microsoft.com/office/powerpoint/2010/main" val="4206264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0650769-3B5B-1746-A04F-D62263654361}"/>
              </a:ext>
            </a:extLst>
          </p:cNvPr>
          <p:cNvSpPr txBox="1"/>
          <p:nvPr/>
        </p:nvSpPr>
        <p:spPr>
          <a:xfrm>
            <a:off x="11250762" y="6244924"/>
            <a:ext cx="367408" cy="307777"/>
          </a:xfrm>
          <a:prstGeom prst="rect">
            <a:avLst/>
          </a:prstGeom>
          <a:noFill/>
        </p:spPr>
        <p:txBody>
          <a:bodyPr wrap="none" rtlCol="0">
            <a:spAutoFit/>
          </a:bodyPr>
          <a:lstStyle/>
          <a:p>
            <a:r>
              <a:rPr lang="uk-UA" sz="1400" dirty="0">
                <a:solidFill>
                  <a:schemeClr val="bg1"/>
                </a:solidFill>
                <a:latin typeface="+mj-lt"/>
              </a:rPr>
              <a:t>11</a:t>
            </a:r>
            <a:endParaRPr lang="en-US" sz="1400" dirty="0">
              <a:solidFill>
                <a:schemeClr val="bg1"/>
              </a:solidFill>
              <a:latin typeface="+mj-lt"/>
            </a:endParaRPr>
          </a:p>
        </p:txBody>
      </p:sp>
      <p:cxnSp>
        <p:nvCxnSpPr>
          <p:cNvPr id="21" name="Straight Connector 20">
            <a:extLst>
              <a:ext uri="{FF2B5EF4-FFF2-40B4-BE49-F238E27FC236}">
                <a16:creationId xmlns:a16="http://schemas.microsoft.com/office/drawing/2014/main" id="{EB205A80-1F45-964A-AB82-40673A604A37}"/>
              </a:ext>
            </a:extLst>
          </p:cNvPr>
          <p:cNvCxnSpPr>
            <a:cxnSpLocks/>
          </p:cNvCxnSpPr>
          <p:nvPr/>
        </p:nvCxnSpPr>
        <p:spPr>
          <a:xfrm>
            <a:off x="0" y="838200"/>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8">
            <a:extLst>
              <a:ext uri="{FF2B5EF4-FFF2-40B4-BE49-F238E27FC236}">
                <a16:creationId xmlns:a16="http://schemas.microsoft.com/office/drawing/2014/main" id="{AB85DCD2-C5D0-B24B-8B34-B2861602972B}"/>
              </a:ext>
            </a:extLst>
          </p:cNvPr>
          <p:cNvSpPr txBox="1">
            <a:spLocks/>
          </p:cNvSpPr>
          <p:nvPr/>
        </p:nvSpPr>
        <p:spPr>
          <a:xfrm>
            <a:off x="587830" y="288928"/>
            <a:ext cx="7946570" cy="494845"/>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2800" b="1" kern="1200">
                <a:solidFill>
                  <a:schemeClr val="tx1"/>
                </a:solidFill>
                <a:latin typeface="Raleway" panose="020B0503030101060003" pitchFamily="34" charset="77"/>
                <a:ea typeface="+mj-ea"/>
                <a:cs typeface="+mj-cs"/>
              </a:defRPr>
            </a:lvl1pPr>
          </a:lstStyle>
          <a:p>
            <a:r>
              <a:rPr lang="uk-UA" dirty="0">
                <a:solidFill>
                  <a:srgbClr val="003999"/>
                </a:solidFill>
              </a:rPr>
              <a:t>Порівняння критеріїв аудиту із результатами (4)</a:t>
            </a:r>
            <a:endParaRPr lang="en-US" dirty="0">
              <a:solidFill>
                <a:srgbClr val="003999"/>
              </a:solidFill>
            </a:endParaRPr>
          </a:p>
        </p:txBody>
      </p:sp>
      <p:graphicFrame>
        <p:nvGraphicFramePr>
          <p:cNvPr id="2" name="Diagram 1">
            <a:extLst>
              <a:ext uri="{FF2B5EF4-FFF2-40B4-BE49-F238E27FC236}">
                <a16:creationId xmlns:a16="http://schemas.microsoft.com/office/drawing/2014/main" id="{CE6A9727-424F-DFBA-195C-3E48834D2AC5}"/>
              </a:ext>
            </a:extLst>
          </p:cNvPr>
          <p:cNvGraphicFramePr/>
          <p:nvPr/>
        </p:nvGraphicFramePr>
        <p:xfrm>
          <a:off x="6415581" y="1087830"/>
          <a:ext cx="5159829" cy="1306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a:extLst>
              <a:ext uri="{FF2B5EF4-FFF2-40B4-BE49-F238E27FC236}">
                <a16:creationId xmlns:a16="http://schemas.microsoft.com/office/drawing/2014/main" id="{59675ED6-37DA-EB69-934A-9C7A489A0A1E}"/>
              </a:ext>
            </a:extLst>
          </p:cNvPr>
          <p:cNvGraphicFramePr/>
          <p:nvPr/>
        </p:nvGraphicFramePr>
        <p:xfrm>
          <a:off x="6415581" y="2775858"/>
          <a:ext cx="5159830" cy="317008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Box 5">
            <a:extLst>
              <a:ext uri="{FF2B5EF4-FFF2-40B4-BE49-F238E27FC236}">
                <a16:creationId xmlns:a16="http://schemas.microsoft.com/office/drawing/2014/main" id="{6B0FA2E9-7827-3C4F-8F4A-AA3E7172068F}"/>
              </a:ext>
            </a:extLst>
          </p:cNvPr>
          <p:cNvSpPr txBox="1"/>
          <p:nvPr/>
        </p:nvSpPr>
        <p:spPr>
          <a:xfrm>
            <a:off x="450908" y="867993"/>
            <a:ext cx="468086" cy="646331"/>
          </a:xfrm>
          <a:prstGeom prst="rect">
            <a:avLst/>
          </a:prstGeom>
          <a:noFill/>
        </p:spPr>
        <p:txBody>
          <a:bodyPr wrap="square" rtlCol="0">
            <a:spAutoFit/>
          </a:bodyPr>
          <a:lstStyle/>
          <a:p>
            <a:r>
              <a:rPr lang="uk-UA" sz="3600" dirty="0"/>
              <a:t>✔️</a:t>
            </a:r>
            <a:endParaRPr lang="en-US" dirty="0"/>
          </a:p>
        </p:txBody>
      </p:sp>
      <p:sp>
        <p:nvSpPr>
          <p:cNvPr id="18" name="TextBox 17">
            <a:extLst>
              <a:ext uri="{FF2B5EF4-FFF2-40B4-BE49-F238E27FC236}">
                <a16:creationId xmlns:a16="http://schemas.microsoft.com/office/drawing/2014/main" id="{BF59F56A-49B7-DC4A-B50D-0CB300C99F84}"/>
              </a:ext>
            </a:extLst>
          </p:cNvPr>
          <p:cNvSpPr txBox="1"/>
          <p:nvPr/>
        </p:nvSpPr>
        <p:spPr>
          <a:xfrm>
            <a:off x="6096000" y="867993"/>
            <a:ext cx="468086" cy="646331"/>
          </a:xfrm>
          <a:prstGeom prst="rect">
            <a:avLst/>
          </a:prstGeom>
          <a:noFill/>
        </p:spPr>
        <p:txBody>
          <a:bodyPr wrap="square" rtlCol="0">
            <a:spAutoFit/>
          </a:bodyPr>
          <a:lstStyle/>
          <a:p>
            <a:r>
              <a:rPr lang="uk-UA" sz="3600" dirty="0"/>
              <a:t>✔️</a:t>
            </a:r>
            <a:endParaRPr lang="en-US" dirty="0"/>
          </a:p>
        </p:txBody>
      </p:sp>
      <p:sp>
        <p:nvSpPr>
          <p:cNvPr id="20" name="TextBox 19">
            <a:extLst>
              <a:ext uri="{FF2B5EF4-FFF2-40B4-BE49-F238E27FC236}">
                <a16:creationId xmlns:a16="http://schemas.microsoft.com/office/drawing/2014/main" id="{9DDD7491-F166-5249-9C16-61CB9FB1A30D}"/>
              </a:ext>
            </a:extLst>
          </p:cNvPr>
          <p:cNvSpPr txBox="1"/>
          <p:nvPr/>
        </p:nvSpPr>
        <p:spPr>
          <a:xfrm>
            <a:off x="6181538" y="2643841"/>
            <a:ext cx="468086" cy="646331"/>
          </a:xfrm>
          <a:prstGeom prst="rect">
            <a:avLst/>
          </a:prstGeom>
          <a:noFill/>
        </p:spPr>
        <p:txBody>
          <a:bodyPr wrap="square" rtlCol="0">
            <a:spAutoFit/>
          </a:bodyPr>
          <a:lstStyle/>
          <a:p>
            <a:r>
              <a:rPr lang="uk-UA" sz="3600" dirty="0"/>
              <a:t>✔️</a:t>
            </a:r>
            <a:endParaRPr lang="en-US" dirty="0"/>
          </a:p>
        </p:txBody>
      </p:sp>
      <p:graphicFrame>
        <p:nvGraphicFramePr>
          <p:cNvPr id="23" name="Content Placeholder 25">
            <a:extLst>
              <a:ext uri="{FF2B5EF4-FFF2-40B4-BE49-F238E27FC236}">
                <a16:creationId xmlns:a16="http://schemas.microsoft.com/office/drawing/2014/main" id="{B9123421-686C-62A9-0626-0B37DE5547AB}"/>
              </a:ext>
            </a:extLst>
          </p:cNvPr>
          <p:cNvGraphicFramePr/>
          <p:nvPr>
            <p:extLst>
              <p:ext uri="{D42A27DB-BD31-4B8C-83A1-F6EECF244321}">
                <p14:modId xmlns:p14="http://schemas.microsoft.com/office/powerpoint/2010/main" val="4147055478"/>
              </p:ext>
            </p:extLst>
          </p:nvPr>
        </p:nvGraphicFramePr>
        <p:xfrm>
          <a:off x="873155" y="1085707"/>
          <a:ext cx="4680854" cy="486023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205544742"/>
      </p:ext>
    </p:extLst>
  </p:cSld>
  <p:clrMapOvr>
    <a:masterClrMapping/>
  </p:clrMapOvr>
</p:sld>
</file>

<file path=ppt/theme/theme1.xml><?xml version="1.0" encoding="utf-8"?>
<a:theme xmlns:a="http://schemas.openxmlformats.org/drawingml/2006/main" name="Office 2013 - 2022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4">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25CD39C-1FAE-4898-B714-5C0C8C7557EE}">
  <we:reference id="wa200005566" version="3.0.0.2" store="en-US" storeType="OMEX"/>
  <we:alternateReferences>
    <we:reference id="wa200005566" version="3.0.0.2" store="wa200005566"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5664</TotalTime>
  <Words>4563</Words>
  <Application>Microsoft Office PowerPoint</Application>
  <PresentationFormat>Widescreen</PresentationFormat>
  <Paragraphs>391</Paragraphs>
  <Slides>46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Raleway</vt:lpstr>
      <vt:lpstr>Times New Roman</vt:lpstr>
      <vt:lpstr>Trebuchet MS</vt:lpstr>
      <vt:lpstr>Office 2013 - 2022 Theme</vt:lpstr>
      <vt:lpstr>EU PROJECT IMPLEMENTATION External Audit in Line with International Standards</vt:lpstr>
      <vt:lpstr>Що ми будемо робити?</vt:lpstr>
      <vt:lpstr>Результати в аудиті діяльності (ефективності) (1)</vt:lpstr>
      <vt:lpstr>Результати в аудиті діяльності (ефективності) (2)</vt:lpstr>
      <vt:lpstr>Результати в аудиті діяльності (ефективності) (3)</vt:lpstr>
      <vt:lpstr>Порівняння критеріїв аудиту із результатами (1)</vt:lpstr>
      <vt:lpstr>PowerPoint Presentation</vt:lpstr>
      <vt:lpstr>PowerPoint Presentation</vt:lpstr>
      <vt:lpstr>PowerPoint Presentation</vt:lpstr>
      <vt:lpstr>Встановлення причинно-наслідкових зв’язків (1)</vt:lpstr>
      <vt:lpstr>Встановлення причинно-наслідкових зв’язків (2)</vt:lpstr>
      <vt:lpstr>Оцінка отриманих доказів (1)</vt:lpstr>
      <vt:lpstr>Оцінка отриманих доказів (2)</vt:lpstr>
      <vt:lpstr>Оцінка отриманих доказів (3)</vt:lpstr>
      <vt:lpstr>Шаблон «Узагальнені результати аудиту діяльності (ефективності)» відповідно до алгоритму (Додаток 33)</vt:lpstr>
      <vt:lpstr>Розробка акту</vt:lpstr>
      <vt:lpstr>Підготовка до написання звіту</vt:lpstr>
      <vt:lpstr>Загальні вимоги до якості звіту (1)</vt:lpstr>
      <vt:lpstr>Загальні вимоги до якості звіту (2)</vt:lpstr>
      <vt:lpstr>Загальні вимоги до якості звіту (3)</vt:lpstr>
      <vt:lpstr>Загальні вимоги до якості звіту (4)</vt:lpstr>
      <vt:lpstr>Завдання 7. Зручний для читача стиль написання звіту</vt:lpstr>
      <vt:lpstr>PowerPoint Presentation</vt:lpstr>
      <vt:lpstr>Загальні вимоги до структури звіту (1)</vt:lpstr>
      <vt:lpstr>Загальні вимоги до структури звіту (2)</vt:lpstr>
      <vt:lpstr>Загальні вимоги до структури звіту (3)</vt:lpstr>
      <vt:lpstr>Загальні вимоги до структури звіту (5)</vt:lpstr>
      <vt:lpstr>Загальні вимоги до структури звіту (6)</vt:lpstr>
      <vt:lpstr>Загальні вимоги до структури звіту (7)</vt:lpstr>
      <vt:lpstr>Загальні вимоги до структури звіту (8)</vt:lpstr>
      <vt:lpstr>Загальні вимоги до структури звіту (9)</vt:lpstr>
      <vt:lpstr>Загальні вимоги до структури звіту (10)</vt:lpstr>
      <vt:lpstr>Завдання 7. Аналіз інформації та формулювання аудиторських висновків</vt:lpstr>
      <vt:lpstr>Обговорення звіту з об’єктами контролю (1)</vt:lpstr>
      <vt:lpstr>Обговорення звіту з об’єктами контролю (2)</vt:lpstr>
      <vt:lpstr>Оприлюднення звіту та комунікація</vt:lpstr>
      <vt:lpstr>EU PROJECT IMPLEMENTATION External Audit in Line with International Standards</vt:lpstr>
      <vt:lpstr>Що ми будемо робити?</vt:lpstr>
      <vt:lpstr>Моніторинг впровадження рекомендацій (1)</vt:lpstr>
      <vt:lpstr>Завдання 9. Моніторинг аудиторських рекомендацій</vt:lpstr>
      <vt:lpstr>Моніторинг впровадження рекомендацій (2)</vt:lpstr>
      <vt:lpstr>Вимоги до оформлення аудиторської документації (1)</vt:lpstr>
      <vt:lpstr>Вимоги до оформлення аудиторської документації (2)</vt:lpstr>
      <vt:lpstr>Вимоги до оформлення аудиторської документації (3)</vt:lpstr>
      <vt:lpstr>Вимоги до оформлення аудиторської документації (4)</vt:lpstr>
      <vt:lpstr>Зберігання аудиторських документів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Lybenska</dc:creator>
  <cp:lastModifiedBy>Valeri Reshetnik</cp:lastModifiedBy>
  <cp:revision>294</cp:revision>
  <dcterms:created xsi:type="dcterms:W3CDTF">2018-02-22T15:14:45Z</dcterms:created>
  <dcterms:modified xsi:type="dcterms:W3CDTF">2025-01-15T16:08:28Z</dcterms:modified>
</cp:coreProperties>
</file>