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7C868C-A89D-4EC5-9078-0E0F7AFB4DB3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87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16824" cy="5145752"/>
          </a:xfrm>
        </p:spPr>
        <p:txBody>
          <a:bodyPr/>
          <a:lstStyle/>
          <a:p>
            <a:pPr marL="4572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характером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коефіцієнтах</a:t>
            </a:r>
          </a:p>
          <a:p>
            <a:pPr marL="4572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мірою впливу на результати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найістотніше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результативний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Другорядні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певних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0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560840" cy="5145752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uk-UA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Інформаційні ресурси для побудови </a:t>
            </a:r>
            <a:r>
              <a:rPr lang="uk-UA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Рахунки бухгалтерського обліку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1. Необоротні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Основні засоби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Інші необоротні матеріальні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Нематеріальні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Знос необоротних активів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Довгострокові фінансові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Капітальні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Довгострокові біологічні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Відстрочені податкові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Довгострокова дебіторська заборгованість та інші необоротні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Гудвіл</a:t>
            </a:r>
          </a:p>
          <a:p>
            <a:pPr marL="45720" indent="0" algn="just">
              <a:buNone/>
            </a:pP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0029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073744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2. Запаси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Виробничі запаси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Поточні біологічні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МШП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Виробництво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Брак у виробництві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Напівфабрикати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Готова продукція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Продукція сільськогосподарського виробництва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Товари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9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560840" cy="485772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3. Кошти, розрахунки та інші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Готівка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Рахунки в банках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 Інші кошти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Короткострокові векселі одержані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Поточні фінансові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Розрахунки з покупцями та замовниками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Розрахунки з різними дебіторами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Резерв сумнівних боргів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Витрати майбутніх періодів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705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929728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4 Власний капітал та забезпечення зобов’язань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Зареєстрований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 Капітал у дооцінках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 Додатковий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 Резервний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 Нерозподілені прибутки (непокриті збитки)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Вилучений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 Неоплачений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 Забезпечення майбутніх витрат і платежів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 Цільове фінансування і цільові надходження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 Страхові резерви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2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92972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5 Довгострокові зобов’язання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Довгострокові позики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 Довгострокові векселі видані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Довгострокові зобов’язання за облігаціями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 Довгострокові зобов’язання з оренди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 Відстрочені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податков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зобов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’язання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 Інші довгострокові зобов’язання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90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7857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6 Поточні зобов’язання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Короткострокові позики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 Поточна заборгованість за довгостроковими зобов'язаннями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 Короткострокові векселі видані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 Розрахунки з постачальниками та підрядниками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 Розрахунки за податками й платежами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 Розрахунки за страхуванням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 Розрахунки за виплатами працівникам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Розрахунки з учасниками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Розрахунки за іншими операціями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 Доходи майбутніх періодів </a:t>
            </a:r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12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001736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7. Доходи і результати діяльності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Доходи від реалізації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 Інший операційний дохід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Дохід від участі в капіталі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Інші фінансові доходи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 Інші доходи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 Страхові платежі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 Фінансові результати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3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8. Витрати за елементами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Матеріальні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 Витрати на оплату праці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 Відрахування на соціальні заходи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 Амортизація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 Інші операційні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 Інші затрати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910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85772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9. Витрати діяльності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Собівартість реалізації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 Загальновиробничі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 Адміністративні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 Витрати на збут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 Інші витрати операційної діяльності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Фінансові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 Втрати від участі в капіталі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 Інші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 Податок на прибуток 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632848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силами. Вона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об’єднати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(ринкові);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природоохоронні</a:t>
            </a: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 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 виробничими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ресурсами, функціонування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основного 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допоміжного виробництва</a:t>
            </a: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Економічні (ринкові) 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витрачання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 ресурсів,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собівартості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формування і розподіл прибутку)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видм розрахунків (щодо податків 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кредитів тощо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4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21776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0. Позабалансові рахунки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 Орендовані необоротні активи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 Активи на відповідальному зберіганні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 Контрактні зобов'язання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04 Непередбачені активи й зобов'язання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05 Гарантії та забезпечення надані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 Гарантії та забезпечення отримані \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07 Списані активи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08 Бланки суворого обліку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 Амортизаційні відрахування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703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5217760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побуту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відпочинку</a:t>
            </a:r>
          </a:p>
          <a:p>
            <a:pPr algn="just"/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Природоохоронні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покращенням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навколишнього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природного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</a:p>
          <a:p>
            <a:pPr algn="just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розкладанні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розмаїтті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зв’язків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залежностей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Зовнішній економічний аналіз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(орієнтований на інформаційні запити зовнішніх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Внутрішній управлінський аналіз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(орієнтований на інформаційні запити внутрішніх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суб'єктів)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2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992888" cy="5577800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господарської діяльності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Комплексне дослідження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 господарської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 підприємств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їх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структурних підрозділів,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 причинно-наслідкових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зв'язків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тенденцій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 з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обґрунтування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управлінських рішень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оцінки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Причинно-наслідкові зв'язки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залежності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 явищ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процесів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 формують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 діяльності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Об’єкти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Виробнича, фінансова,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 видів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діяльності; виробничі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управлінські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структури; фінансові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 підприємства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5433784"/>
          </a:xfrm>
        </p:spPr>
        <p:txBody>
          <a:bodyPr/>
          <a:lstStyle/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науки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причинно-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Багатоваріантне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цільових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рейтинговій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Цільова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практична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8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16824" cy="5505792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основою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їх виконанням.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фінансово-господарську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мети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максимального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6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632848" cy="5577800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категорії економічного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 господарської діяльності</a:t>
            </a:r>
          </a:p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часу</a:t>
            </a:r>
          </a:p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рушійна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сила, причина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 відбувається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</a:p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невикористані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неефективно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використані ресурси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9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128792" cy="5217760"/>
          </a:xfrm>
        </p:spPr>
        <p:txBody>
          <a:bodyPr/>
          <a:lstStyle/>
          <a:p>
            <a:pPr marL="4572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 основних видів показників</a:t>
            </a:r>
          </a:p>
          <a:p>
            <a:pPr marL="4572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способом формування 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документах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видами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 діяльності.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податковій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статистичній звітності.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 діяльності підприємства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045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16824" cy="52177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роллю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причинно-наслідкових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зв’язках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Результативний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причиною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результативного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рівнем охоплення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uk-U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Узагальнювальний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використовується для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загальної характеристики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складних економічних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Допоміжний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повніше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 об'єкт аналізу.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7645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902</Words>
  <Application>Microsoft Office PowerPoint</Application>
  <PresentationFormat>Экран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Лекція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Anonim from Hacapetovka</dc:creator>
  <cp:lastModifiedBy>Anonim from Hacapetovka</cp:lastModifiedBy>
  <cp:revision>25</cp:revision>
  <dcterms:created xsi:type="dcterms:W3CDTF">2021-02-16T16:20:44Z</dcterms:created>
  <dcterms:modified xsi:type="dcterms:W3CDTF">2021-02-16T17:21:11Z</dcterms:modified>
</cp:coreProperties>
</file>