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9" r:id="rId5"/>
    <p:sldId id="270" r:id="rId6"/>
    <p:sldId id="273" r:id="rId7"/>
    <p:sldId id="262" r:id="rId8"/>
    <p:sldId id="271" r:id="rId9"/>
    <p:sldId id="267" r:id="rId10"/>
    <p:sldId id="275" r:id="rId11"/>
    <p:sldId id="266" r:id="rId12"/>
    <p:sldId id="272" r:id="rId13"/>
    <p:sldId id="263" r:id="rId14"/>
    <p:sldId id="264" r:id="rId15"/>
    <p:sldId id="274" r:id="rId16"/>
    <p:sldId id="26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54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12474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Української революції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1.Причини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рушійні сили Української революції 1917–1921 рр.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Центральна Рада і Генеральний Секретаріат.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Універсали Центральної Ради.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050" name="Picture 2" descr="https://upload.wikimedia.org/wikipedia/commons/thumb/8/84/UNR_17.08.1917.png/1280px-UNR_17.08.1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3" y="783153"/>
            <a:ext cx="8661592" cy="52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25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1917 р. в Петрограді відбувся більшовицький переворот. Тимчасовий уряд було повалено, владу захопили більшовики.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засудила переворот 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1917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проголошено Українську народну республіку УНР, як частину федеративної Російської республіки.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 Установчих зборів найвищий законодавчий орган – Центральна Рада, виконавчий - Генеральний Секретаріат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вирішення аграрного питання відкладалося до Всеукраїнських установчих зборів. Вибори до них були призначені на 27 грудня 1917 р.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встановлено 8-годинний робочий день і державний контроль над промисловістю.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час УЦР мала підтримку населення. На голосуванні до Всеросійських Установчих зборів українські партії набрали 75%, більшовики 10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голосів.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7" y="404664"/>
            <a:ext cx="6906344" cy="49984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8827" y="5733256"/>
            <a:ext cx="690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Універсалу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Київ,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листопада 1917 р.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грудня 1917 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Рада Народних Комісарів Росії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звернулася до УЦР з ультиматумом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підписами Леніна і Троцького, в якому вимагала передати владу більшовикам.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ультиматум відкинула.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Всеукраїнському з’їзді рад більшовики були в меншості. Учасники з’їзду не підтримали заклики більшовиків, спрямовані на повалення Центральної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Ради.</a:t>
            </a:r>
          </a:p>
          <a:p>
            <a:pPr indent="342900" algn="just"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Більшовики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переїхали з Києва до Харкова, де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11-12 грудня 1917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проголосили радянську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владу та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УНРР (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Народна республіка рад)  і уряд радянської України -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Народний секретаріат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грудня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1917 р.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розпочалася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російсько-українська війна. На Київ наступала армія Муравйова.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сформувала власну армію.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січня 1918 р.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відбувся бій під Крутами – загін з 500 студентів затримав наступ шеститисячної армії Муравйова. Більшість молоді загинула.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1026" name="Picture 2" descr="https://uinp.gov.ua/storage/app/public/images/924/image/1/max/mBbwY1545133432iCwg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326572"/>
            <a:ext cx="8136904" cy="6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(22) січня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ухвалено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видання універсалу: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715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загроза захоплення влади більшовиками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715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 відмежуватися від більшовиків у мирних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5715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переговорах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іншими державами.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Проголошення незалежності УНР як вільної суверенної держави.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Генеральний Секретаріат перейменовано в Раду народних міністрів (РНМ).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універсалу: </a:t>
            </a: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історичне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 прийнято занадто пізно.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 січня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 захоплено військами Муравйова. Жертвами червоного терору стало до 5 000 осіб. Це викликало антибільшовицький опір. Розпочався етап за збереження державної незалежності.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Держава. Павло Скоропадський.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 січня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 УНР і Четверним союзом укладено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Брестський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договір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Німеччина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Австро-Угорщина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допомагали УНР звільнити її територію від більшовиків, УНР постачали Четверному союзу продовольство. В березні-квітні німці визволили Україну від більшовиків.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квітня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1918 р.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прийнято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Конституцію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УНР.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квітня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переворот. Німці розігнали ЦР, Всеукраїнський з’їзд землевласників проголосив гетьманат. Проголошено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Українську Державу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чолі з П. Скоропадським.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перевороту: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неспроможність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ЦР поставити продовольство в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Німеччину.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нерішучість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ЦР у здійсненні реформ.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армії.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1026" name="Picture 2" descr="https://armyinform.com.ua/wp-content/uploads/2021/03/b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" y="352423"/>
            <a:ext cx="8258175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146" name="Picture 2" descr="Павло Скоропадський - Острів зна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45214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65" y="413318"/>
            <a:ext cx="3597265" cy="51759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2" y="5731095"/>
            <a:ext cx="813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Скоропадський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кайзер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 II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рушійні сили Української революції 1917–1921 рр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національна: відсутність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державності;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соціальна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невирішеність аграрного і робітничого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піднесення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українського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національно-визвольного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руху;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ослаблення Російської імперії внаслідок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Першої світової війни.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Рушійні сили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нечисельна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національна інтелігенція;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елянство;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ійськовослужбовці.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 політика Скоропадського</a:t>
            </a: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42900" algn="ctr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гетьманський уряд,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Раду Міністрів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очолив Ф. Лизогуб.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повернення землі поміщикам.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скасування законів Центральної Ради.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українські університети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Києві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Кам’янець-Подільському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150 українських гімназій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створено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Академію наук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скасовано 8-годинний робочий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день, заборонено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страйки.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 гетьмана викликала масові повстання селян, страйки робітників.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Зовнішня політика Скоропадського: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міжнародне визнання Української Держави (визнали тридцять країн)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перемир’я з радянською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Росією.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Поразка Німеччини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Першій світовій війні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викликала зміну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політичної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орієнтації гетьмана.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листопада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1918 р.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він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видав грамоту про федерацію з небільшовицькою Росією.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падіння гетьманату:</a:t>
            </a:r>
            <a:endParaRPr lang="en-US" sz="28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поразка Німеччини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Першій світовій війні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армії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підтримки населення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Утворення Директорії.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листопада 1918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антигетьманського повстання утворено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Директорію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чолі з Винниченком.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грудня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поразки своїх військ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гетьман зрікся влади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виїхав до Німеччини.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lang="uk-UA" sz="2000" i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r>
              <a:rPr lang="uk-UA" sz="20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Внутрішня </a:t>
            </a: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 Директорії.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відновлено УНР і її закони. Законодавча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влада належить Трудовому Конгресу.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Виконавча: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 Народних Міністрів,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очолив В. Чехівський.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незадоволення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 аграрною політикою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Директорії: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інтервенція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Антанти. Вихід Винниченка і Чехівського з уряду.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війна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радянською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 (з 13 листопада 1918 р.).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отаманщина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діяльність у 1917-1921 рр. збройних формувань під командуванням командирів – отаманів, які не корилися центральній владі і переслідували власні інтереси.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5180"/>
            <a:ext cx="3758560" cy="5161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5180"/>
            <a:ext cx="3208892" cy="5161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880654"/>
            <a:ext cx="7863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 Петлюра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1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Утворення ЗУНР.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листопада 1918 р. «Листопадовий зрив»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національне повстання в Львові на чолі з Д. Вітовським. Уряд – Державний секретаріат на чолі з К. Левицьким.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листопада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проголошена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ЗУНР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 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політика: </a:t>
            </a: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Парламент – 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національна Рада. Президент Є. Петрушевич.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- 8-годинний робочий день, аграрна реформа.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Створена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Галицька Армія –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УГА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(100 000).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Права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меншинам.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074" name="Picture 2" descr="Євген Петрушевич – президент і диктатор | Збру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88432" cy="51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ЛЕВИЦЬКИЙ Кость Антонович – Тернопільщ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ЛЕВИЦЬКИЙ Кость Антонович – Тернопільщ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6672"/>
            <a:ext cx="4043265" cy="51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78" y="5755540"/>
            <a:ext cx="4043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Кость Левицький,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очолив уряд ЗУНР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6049" y="575499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Євген Петрушевич,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</a:rPr>
              <a:t>Президент ЗУНР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8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Зовнішня політика: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січня 1919 р. Акт Злуки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ЗУНР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перетворилася 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автономну ЗоУНР. Петрушевич в склад Директорії.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Українсько-польська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війна 1918-1919 рр.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територіальні претензії Польщі.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червні 1919 р. УГА перейшла у контрнаступ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«Чортківська офензива»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(8-28 червня 1919 р.).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Паризька мирна конференція визнала права Польщі 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Східну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Галичину.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Буковина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відійшла до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Румунії, Закарпаття до Чехословаччини.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УГА відступила за Збруч, ЗУНР припинила існування.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71462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Денікінський режим в Україні. 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Осінню 1919 р. більша частина України окупована білогвардійськими військами генерала Денікіна.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денікінців: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єдина неподільна Росія. Відновлено поміщицьку владу на землю, відновлено національний гніт, ліквідовано 8 год. робочий день.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Наслідки: </a:t>
            </a: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повстання селян. Найзначніше очолив Н. Махно.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кінець 1919 р.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Армія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УНР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була затиснута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районі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Любар на Житомирщині. З півдня денікінці, зі сходу - червоні, із заходу - польські війська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Київська катастрофа»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 вирішено застосувати партизанські методи боротьби. </a:t>
            </a:r>
            <a:r>
              <a:rPr lang="uk-U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1-й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Зимовий похід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успішний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5-місячний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рейд армії УНР (10 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000,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командир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Омелянович-Павленко)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тилам білогвардійської та Червоної армій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грудня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1919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травня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1920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рр.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405994" cy="5256584"/>
          </a:xfrm>
          <a:prstGeom prst="rect">
            <a:avLst/>
          </a:prstGeom>
        </p:spPr>
      </p:pic>
      <p:pic>
        <p:nvPicPr>
          <p:cNvPr id="4098" name="Picture 2" descr="Нестор Махно - биография, личная жизнь,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" y="404665"/>
            <a:ext cx="373138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044" y="5949280"/>
            <a:ext cx="777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Нестор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Махно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8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Більшовицький режим в Україні.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січні 1919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 проголошено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Соціалістичну Радянську Республіку (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УСРР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10-14 березня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з'їзд Рад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ухвалив Конституцію УСРР. Уряд РНК очолив Х. Раковський.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Весною 1920 р. Червона армія зайняла всю Україну.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 політика більшовиків.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Воєнний комунізм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соціально-економічна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більшовиків.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 на селі –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продрозкладка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Селяни безкоштовно отримали поміщицьку землю, але майже весь врожай мали здавати державі. В промисловості проведено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націоналізацію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Надзвичайна комісія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повстання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селян.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Українська Центральна Рада і Генеральний Секретаріат. 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березня 1917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Українську Центральну Раду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чолі з Грушевським.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спочатку представницький орган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українського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народу. Потім парламент України.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 800 депутатів. ТУП, УПСР, УСДРП, УНП.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 Грушевський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український історик та державний діяч. Голова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1917-18 рр.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Винниченко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український письменник та державний діяч, голова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Генерального Секретаріату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Директорії УНР.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Всеукраїнському національному конгресі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6-8 квітня 1917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обрано новий склад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вона стала представницьким органом всього народу.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національно-територіальна автономія.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Самостійники Міхновського почали формувати армію. «Український військовий клуб ім. гетьмана Полуботка» організував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український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полк ім. Хмельницького.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21-24 квітня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1920 р. С. Петлюра підписав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Варшавський договір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Польсько-радянська війна завершилася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Ризьким мирним договором 18 березня 1921 р.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2-й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Зимовий похід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жовтень-листопад 1921 р. рейд армії УНР по Правобережжю. Мета: викликати повстання проти більшовиків. Командир Юрій Тютюнник, 500 осіб. Після останнього бою 359 полонених Армії УНР біля м. Базар на Житомирщині розстріляли. Так завершилася збройна боротьба Армії УНР.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поразки революції.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єдності серед лідерів.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отаманщина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зовнішньої підтримки, наявність зовнішніх ворогів.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1026" name="Picture 2" descr="https://static.tildacdn.com/tild3636-6361-4434-a366-653939376230/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5" y="980727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317230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17" y="416074"/>
            <a:ext cx="4197694" cy="3577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578244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музей імені цесаревича Олексія, Київ, де працювала Українська Центральна Рада.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805264"/>
            <a:ext cx="3826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Грушевський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26818" cy="5145301"/>
          </a:xfrm>
          <a:prstGeom prst="rect">
            <a:avLst/>
          </a:prstGeom>
        </p:spPr>
      </p:pic>
      <p:pic>
        <p:nvPicPr>
          <p:cNvPr id="9" name="Picture 2" descr="https://upload.wikimedia.org/wikipedia/commons/1/15/Vynnychen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41" y="512378"/>
            <a:ext cx="3642717" cy="49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35141" y="5805263"/>
            <a:ext cx="364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Винниченко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6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70" y="355811"/>
            <a:ext cx="4214657" cy="61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Універсали Центральної Ради.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державно-правовий акт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урочисте звернення, що мало юридичну силу закону.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червня 1917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всеукраїнському військовому з’їзді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проголошено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проголошення автономії у складі Росії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найвищий державний орган в Україні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підтверджено необхідність скликання Всеукраїнських установчих зборів.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червня 1917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творено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Генеральний Секретаріат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найвищий виконавчий орган влади  українського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уряду,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голова – В. Винниченко. Склад 9 осіб.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0" y="1012930"/>
            <a:ext cx="7267858" cy="4086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2932"/>
            <a:ext cx="2603744" cy="4250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8069" y="5385011"/>
            <a:ext cx="7232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Української Центральної Ради під час проголошення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Універсалу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червня 1917 р.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Тимчасовий Уряд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 проти автономії. До Києва прибула делегація Тимчасового уряду,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 переговорів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липня 1917 р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Універсал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Рада відмовлялася від проголошення автономії.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Тимчасовий Уряд визнав Генеральний Секретаріат як місцевий орган Тимчасового Уряду.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Центральна Рада мала підготувати проект закону про автономію.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Тимчасовий Уряд погоджувався на українізацію військових частин під контролем російського командування.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поповнювалася представниками національних меншин.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i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універсал – крок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назад.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4-5 липня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 самостійників Міхновського. Його придушено.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-Тимчасовий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затвердив «Тимчасову інструкцію», п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овноваження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Секретаріату поширювалися лише на 5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губерній.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1412</Words>
  <Application>Microsoft Office PowerPoint</Application>
  <PresentationFormat>Экран (4:3)</PresentationFormat>
  <Paragraphs>158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21</cp:revision>
  <dcterms:created xsi:type="dcterms:W3CDTF">2015-03-20T17:04:15Z</dcterms:created>
  <dcterms:modified xsi:type="dcterms:W3CDTF">2026-01-23T18:38:39Z</dcterms:modified>
</cp:coreProperties>
</file>