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62" r:id="rId1"/>
  </p:sld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28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09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754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3863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67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3395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921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417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778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37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671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066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781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339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671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785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806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65D8C-7ED7-4A25-9C0F-C455DEB3EB2E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77FE0FA-6CDE-479B-BE72-2E9252A0E2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198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9" y="0"/>
            <a:ext cx="12100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8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76"/>
            <a:ext cx="12192000" cy="682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5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7" y="0"/>
            <a:ext cx="12161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5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80"/>
            <a:ext cx="12192000" cy="673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4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" y="0"/>
            <a:ext cx="121278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45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84"/>
            <a:ext cx="12192000" cy="679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4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36" y="240632"/>
            <a:ext cx="11231673" cy="636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28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" y="0"/>
            <a:ext cx="121807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7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1" y="0"/>
            <a:ext cx="12091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6" y="0"/>
            <a:ext cx="12057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35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" y="0"/>
            <a:ext cx="121863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90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98"/>
            <a:ext cx="12192000" cy="681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7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" y="0"/>
            <a:ext cx="121742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" y="0"/>
            <a:ext cx="121702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1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" y="0"/>
            <a:ext cx="121791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7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8" y="0"/>
            <a:ext cx="120447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11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6"/>
            <a:ext cx="12192000" cy="685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2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" y="0"/>
            <a:ext cx="121278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9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88" y="561315"/>
            <a:ext cx="10981855" cy="569463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uk-UA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uk-UA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</a:t>
            </a:r>
            <a:r>
              <a:rPr lang="uk-UA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uk-UA" sz="2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джерел:</a:t>
            </a:r>
            <a:endParaRPr lang="uk-UA" sz="22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ru-RU" sz="2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https://www.youtube.com/watch?v=uBNtArV7rqs</a:t>
            </a:r>
            <a:endParaRPr lang="uk-UA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870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16"/>
            <a:ext cx="12192000" cy="677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3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68"/>
            <a:ext cx="12192000" cy="684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5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24"/>
            <a:ext cx="12192000" cy="681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24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88"/>
            <a:ext cx="12192000" cy="676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9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44"/>
            <a:ext cx="12192000" cy="677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2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34"/>
            <a:ext cx="12192000" cy="679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08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3347" y="240632"/>
            <a:ext cx="11373853" cy="6360694"/>
          </a:xfrm>
        </p:spPr>
        <p:txBody>
          <a:bodyPr>
            <a:noAutofit/>
          </a:bodyPr>
          <a:lstStyle/>
          <a:p>
            <a:pPr algn="ctr"/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196"/>
            <a:ext cx="12192000" cy="618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9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4355</TotalTime>
  <Words>9</Words>
  <Application>Microsoft Office PowerPoint</Application>
  <PresentationFormat>Широкоэкранный</PresentationFormat>
  <Paragraphs>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188</cp:revision>
  <dcterms:created xsi:type="dcterms:W3CDTF">2021-12-07T18:51:55Z</dcterms:created>
  <dcterms:modified xsi:type="dcterms:W3CDTF">2026-09-02T08:49:26Z</dcterms:modified>
</cp:coreProperties>
</file>