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2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27.03.2026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i="1" u="sng" dirty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uk-UA" sz="3600" i="1" u="sng" dirty="0"/>
              <a:t>Англо-американська модель управління державою</a:t>
            </a:r>
            <a:r>
              <a:rPr lang="uk-UA" sz="3600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i="1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u="sng" dirty="0" smtClean="0">
                <a:latin typeface="Times New Roman" pitchFamily="18" charset="0"/>
                <a:cs typeface="Times New Roman" pitchFamily="18" charset="0"/>
              </a:rPr>
            </a:br>
            <a:endParaRPr lang="uk-UA" sz="22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5261" y="152401"/>
            <a:ext cx="11315699" cy="5410200"/>
          </a:xfrm>
        </p:spPr>
        <p:txBody>
          <a:bodyPr/>
          <a:lstStyle/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Оберіть одну з країн англо-американської моделі публічного управління (США, Велика Британія, Нова Зеландія або Австралія) та здійсніть комплексний аналіз трансформації державного управління від класичної бюрократичної моделі до концепції </a:t>
            </a:r>
            <a:r>
              <a:rPr lang="en-US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New Public Management (NPM).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роботі необхідно охарактеризувати причини кризи традиційної бюрократії (зокрема економічні виклики 1970-х років, зростання державних витрат і падіння довіри до інституцій), а також пояснити сутність переходу до нової управлінської парадигми, де держава починає діяти за принципами приватного сектору . </a:t>
            </a:r>
            <a:endParaRPr lang="uk-UA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Особливу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увагу слід приділити </a:t>
            </a:r>
            <a:r>
              <a:rPr lang="uk-UA" sz="17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ключовим принципам </a:t>
            </a:r>
            <a:r>
              <a:rPr lang="en-US" sz="17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NPM: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орієнтації на результат (</a:t>
            </a:r>
            <a:r>
              <a:rPr lang="en-US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KPI),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децентралізації управління, використанню ринкових механізмів, приватизації та 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менеджеризації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державного сектору. Важливо також розкрити зміну ролі громадянина — від «підданого» до «клієнта» публічних послуг, а також проаналізувати механізми контрактного управління, 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аутсорсингу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оцінювання ефективності через показники якості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другій частині роботи необхідно проаналізувати </a:t>
            </a:r>
            <a:r>
              <a:rPr lang="uk-UA" sz="17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практичну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реалізацію цієї моделі в обраній країні (наприклад, реформи Тетчер у Великій Британії або розвиток контрактної системи у США), а також оцінити її результати та обмеження. Зокрема, слід звернути увагу на ризики надмірної комерціалізації держави, зниження доступності послуг і втрати соціальної функції держави, які підкреслюються у сучасній критиці </a:t>
            </a:r>
            <a:r>
              <a:rPr lang="en-US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NPM .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Додатково варто охарактеризувати еволюцію цієї моделі до концепцій </a:t>
            </a:r>
            <a:r>
              <a:rPr lang="en-US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New Public Governance (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мережеве управління) та </a:t>
            </a:r>
            <a:r>
              <a:rPr lang="en-US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Digital Governance (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цифрова держава), де акцент переноситься на партнерство, цифрові сервіси та участь громадян. Завершальним елементом роботи має стати порівняння з Україною, зокрема визначення вже впроваджених елементів (е-урядування, публічні закупівлі) та проблемних зон (децентралізація, система </a:t>
            </a:r>
            <a:r>
              <a:rPr lang="en-US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KPI,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баланс між ефективністю та соціальною функцією держави), а також формулювання практичних рекомендацій щодо адаптації цієї моделі в українських умовах.</a:t>
            </a:r>
            <a:endParaRPr lang="uk-UA" sz="17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893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295</Words>
  <Application>Microsoft Office PowerPoint</Application>
  <PresentationFormat>Довільний</PresentationFormat>
  <Paragraphs>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ТЕМА: Англо-американська модель управління державою 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127</cp:revision>
  <dcterms:created xsi:type="dcterms:W3CDTF">2023-01-12T09:20:21Z</dcterms:created>
  <dcterms:modified xsi:type="dcterms:W3CDTF">2026-03-27T09:47:47Z</dcterms:modified>
</cp:coreProperties>
</file>