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29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27.03.2026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i="1" u="sng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uk-UA" sz="3600" i="1" u="sng" dirty="0"/>
              <a:t>Англо-американська модель управління державою</a:t>
            </a:r>
            <a:r>
              <a:rPr lang="uk-UA" sz="3600" i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i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i="1" u="sng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75261" y="152401"/>
            <a:ext cx="11315699" cy="5410200"/>
          </a:xfrm>
        </p:spPr>
        <p:txBody>
          <a:bodyPr/>
          <a:lstStyle/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Оберіть одну з країн англо-американської моделі публічного управління (США, Велика Британія, Нова Зеландія або Австралія) та здійсніть комплексний аналіз трансформації державного управління від класичної бюрократичної моделі до концепції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Public Management (NPM).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роботі необхідно охарактеризувати причини кризи традиційної бюрократії (зокрема економічні виклики 1970-х років, зростання державних витрат і падіння довіри до інституцій), а також пояснити сутність переходу до нової управлінської парадигми, де держава починає діяти за принципами приватного сектору . </a:t>
            </a: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Особливу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увагу слід приділити </a:t>
            </a:r>
            <a:r>
              <a:rPr lang="uk-UA" sz="17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ключовим принципам </a:t>
            </a:r>
            <a:r>
              <a:rPr lang="en-US" sz="17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NPM: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орієнтації на результат (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KPI),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децентралізації управління, використанню ринкових механізмів, приватизації та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менеджеризації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державного сектору. Важливо також розкрити зміну ролі громадянина — від «підданого» до «клієнта» публічних послуг, а також проаналізувати механізми контрактного управління, 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аутсорсингу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оцінювання ефективності через показники якості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3600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другій частині роботи необхідно проаналізувати </a:t>
            </a:r>
            <a:r>
              <a:rPr lang="uk-UA" sz="17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практичну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реалізацію цієї моделі в обраній країні (наприклад, реформи Тетчер у Великій Британії або розвиток контрактної системи у США), а також оцінити її результати та обмеження. Зокрема, слід звернути увагу на ризики надмірної комерціалізації держави, зниження доступності послуг і втрати соціальної функції держави, які підкреслюються у сучасній критиці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NPM .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Додатково варто охарактеризувати еволюцію цієї моделі до концепцій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New Public Governance (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мережеве управління) та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Digital Governance (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цифрова держава), де акцент переноситься на партнерство, цифрові сервіси та участь громадян. Завершальним елементом роботи має стати порівняння з Україною, зокрема визначення вже впроваджених елементів (е-урядування, публічні закупівлі) та проблемних зон (децентралізація, система </a:t>
            </a:r>
            <a:r>
              <a:rPr lang="en-US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KPI,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баланс між ефективністю та соціальною функцією держави), а також формулювання практичних рекомендацій щодо адаптації цієї моделі в українських умовах.</a:t>
            </a: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893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1448</TotalTime>
  <Words>295</Words>
  <Application>Microsoft Office PowerPoint</Application>
  <PresentationFormat>Довільний</PresentationFormat>
  <Paragraphs>5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</vt:i4>
      </vt:variant>
    </vt:vector>
  </HeadingPairs>
  <TitlesOfParts>
    <vt:vector size="3" baseType="lpstr">
      <vt:lpstr>Тема Office</vt:lpstr>
      <vt:lpstr>ТЕМА: Англо-американська модель управління державою  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127</cp:revision>
  <dcterms:created xsi:type="dcterms:W3CDTF">2023-01-12T09:20:21Z</dcterms:created>
  <dcterms:modified xsi:type="dcterms:W3CDTF">2026-03-27T09:47:47Z</dcterms:modified>
</cp:coreProperties>
</file>