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307" r:id="rId4"/>
    <p:sldId id="264" r:id="rId5"/>
    <p:sldId id="300" r:id="rId6"/>
    <p:sldId id="308" r:id="rId7"/>
    <p:sldId id="273" r:id="rId8"/>
    <p:sldId id="309" r:id="rId9"/>
    <p:sldId id="274" r:id="rId10"/>
    <p:sldId id="285" r:id="rId11"/>
    <p:sldId id="283" r:id="rId12"/>
    <p:sldId id="290" r:id="rId13"/>
    <p:sldId id="280" r:id="rId14"/>
    <p:sldId id="277" r:id="rId15"/>
    <p:sldId id="278" r:id="rId16"/>
    <p:sldId id="279" r:id="rId17"/>
    <p:sldId id="281" r:id="rId18"/>
    <p:sldId id="310" r:id="rId19"/>
    <p:sldId id="311" r:id="rId20"/>
    <p:sldId id="312" r:id="rId21"/>
    <p:sldId id="31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6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00CAD-78C4-4E66-BA0F-C81C701471A6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16976E-2CF6-4BE6-9C95-DDD60B04E2D0}">
      <dgm:prSet phldrT="[Текст]" custT="1"/>
      <dgm:spPr/>
      <dgm:t>
        <a:bodyPr/>
        <a:lstStyle/>
        <a:p>
          <a:r>
            <a:rPr lang="uk-UA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середніх вмісту і потужності рудних тіл з метою підрахунку запасів корисної копалини</a:t>
          </a:r>
          <a:endParaRPr lang="uk-UA" sz="1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81CC2-8DE3-4D27-A924-74A20163F97C}" type="parTrans" cxnId="{E804E5EA-1338-4164-8927-C967C087E393}">
      <dgm:prSet/>
      <dgm:spPr/>
      <dgm:t>
        <a:bodyPr/>
        <a:lstStyle/>
        <a:p>
          <a:endParaRPr lang="ru-RU"/>
        </a:p>
      </dgm:t>
    </dgm:pt>
    <dgm:pt modelId="{6ECC365A-581D-4304-BB1B-6DB5EB19FB3D}" type="sibTrans" cxnId="{E804E5EA-1338-4164-8927-C967C087E393}">
      <dgm:prSet/>
      <dgm:spPr/>
      <dgm:t>
        <a:bodyPr/>
        <a:lstStyle/>
        <a:p>
          <a:endParaRPr lang="ru-RU"/>
        </a:p>
      </dgm:t>
    </dgm:pt>
    <dgm:pt modelId="{A5FBF388-7970-4396-8AAA-83AB7D6138D0}">
      <dgm:prSet phldrT="[Текст]"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Встановлення контурів рудних тіл і ділянок, які відрізняються за якістю руд</a:t>
          </a:r>
          <a:endParaRPr lang="ru-RU" sz="1200" dirty="0"/>
        </a:p>
      </dgm:t>
    </dgm:pt>
    <dgm:pt modelId="{ADCBF164-0C4A-4AE9-815A-53080FEB2CF0}" type="parTrans" cxnId="{42D2BFF8-BA49-4842-A258-577B420D3B75}">
      <dgm:prSet/>
      <dgm:spPr/>
      <dgm:t>
        <a:bodyPr/>
        <a:lstStyle/>
        <a:p>
          <a:endParaRPr lang="ru-RU"/>
        </a:p>
      </dgm:t>
    </dgm:pt>
    <dgm:pt modelId="{86C4D48D-036C-4069-9F79-F14DE542FFE9}" type="sibTrans" cxnId="{42D2BFF8-BA49-4842-A258-577B420D3B75}">
      <dgm:prSet/>
      <dgm:spPr/>
      <dgm:t>
        <a:bodyPr/>
        <a:lstStyle/>
        <a:p>
          <a:endParaRPr lang="ru-RU"/>
        </a:p>
      </dgm:t>
    </dgm:pt>
    <dgm:pt modelId="{7077B3D9-DAA8-4CF5-835A-867A3CA8A224}">
      <dgm:prSet phldrT="[Текст]"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Оперативне керівництво очисними гірничими роботами при експлуатації. </a:t>
          </a:r>
          <a:endParaRPr lang="ru-RU" sz="1200" dirty="0"/>
        </a:p>
      </dgm:t>
    </dgm:pt>
    <dgm:pt modelId="{3ACF47C3-4D63-4EB6-BACD-EC89CEA630F3}" type="parTrans" cxnId="{436FA015-ED13-4DE3-85FE-00CB003D835B}">
      <dgm:prSet/>
      <dgm:spPr/>
      <dgm:t>
        <a:bodyPr/>
        <a:lstStyle/>
        <a:p>
          <a:endParaRPr lang="ru-RU"/>
        </a:p>
      </dgm:t>
    </dgm:pt>
    <dgm:pt modelId="{2F7F3FF1-5374-4661-B78B-1C03DCA4E1B7}" type="sibTrans" cxnId="{436FA015-ED13-4DE3-85FE-00CB003D835B}">
      <dgm:prSet/>
      <dgm:spPr/>
      <dgm:t>
        <a:bodyPr/>
        <a:lstStyle/>
        <a:p>
          <a:endParaRPr lang="ru-RU"/>
        </a:p>
      </dgm:t>
    </dgm:pt>
    <dgm:pt modelId="{88BE8FEB-BEE5-457B-AE4F-5152A7867BEE}">
      <dgm:prSet phldrT="[Текст]"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втрат і </a:t>
          </a:r>
          <a:r>
            <a:rPr lang="uk-UA" alt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розубожіння</a:t>
          </a:r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при експлуатації</a:t>
          </a:r>
          <a:endParaRPr lang="ru-RU" sz="1200" dirty="0"/>
        </a:p>
      </dgm:t>
    </dgm:pt>
    <dgm:pt modelId="{8DE00E3A-5336-4AB9-A4F8-3906B63DB096}" type="parTrans" cxnId="{42C32829-41B9-4795-AAE6-40D0E8F0D14A}">
      <dgm:prSet/>
      <dgm:spPr/>
      <dgm:t>
        <a:bodyPr/>
        <a:lstStyle/>
        <a:p>
          <a:endParaRPr lang="ru-RU"/>
        </a:p>
      </dgm:t>
    </dgm:pt>
    <dgm:pt modelId="{BD18B587-04F1-4E38-8F34-8E1362DDEE4F}" type="sibTrans" cxnId="{42C32829-41B9-4795-AAE6-40D0E8F0D14A}">
      <dgm:prSet/>
      <dgm:spPr/>
      <dgm:t>
        <a:bodyPr/>
        <a:lstStyle/>
        <a:p>
          <a:endParaRPr lang="ru-RU"/>
        </a:p>
      </dgm:t>
    </dgm:pt>
    <dgm:pt modelId="{A0DDDFD6-11C8-496B-A79B-C8BE2CD8EA37}">
      <dgm:prSet phldrT="[Текст]"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розрахунків між постачальниками і споживачами видобутої  руди за даними товарного опробування</a:t>
          </a:r>
          <a:endParaRPr lang="ru-RU" sz="1200" dirty="0"/>
        </a:p>
      </dgm:t>
    </dgm:pt>
    <dgm:pt modelId="{02CDE9E4-C507-4C15-AFA3-69E7155B4254}" type="parTrans" cxnId="{F415456F-202B-4052-A276-3C4A72269812}">
      <dgm:prSet/>
      <dgm:spPr/>
      <dgm:t>
        <a:bodyPr/>
        <a:lstStyle/>
        <a:p>
          <a:endParaRPr lang="ru-RU"/>
        </a:p>
      </dgm:t>
    </dgm:pt>
    <dgm:pt modelId="{61B0537F-AE4B-46AE-A4E9-43205CB77FBA}" type="sibTrans" cxnId="{F415456F-202B-4052-A276-3C4A72269812}">
      <dgm:prSet/>
      <dgm:spPr/>
      <dgm:t>
        <a:bodyPr/>
        <a:lstStyle/>
        <a:p>
          <a:endParaRPr lang="ru-RU"/>
        </a:p>
      </dgm:t>
    </dgm:pt>
    <dgm:pt modelId="{E87787FD-B0AC-4FDC-A3F1-A82BB05AB380}">
      <dgm:prSet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Складання планів і програм видобування руди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60B91-2ADA-4CB6-ABEC-AA74A1C93216}" type="parTrans" cxnId="{394A540B-30FD-4C7F-A6F4-9A69BE44D1E2}">
      <dgm:prSet/>
      <dgm:spPr/>
      <dgm:t>
        <a:bodyPr/>
        <a:lstStyle/>
        <a:p>
          <a:endParaRPr lang="ru-RU"/>
        </a:p>
      </dgm:t>
    </dgm:pt>
    <dgm:pt modelId="{859EA243-7BA2-4FCF-8653-905856D41017}" type="sibTrans" cxnId="{394A540B-30FD-4C7F-A6F4-9A69BE44D1E2}">
      <dgm:prSet/>
      <dgm:spPr/>
      <dgm:t>
        <a:bodyPr/>
        <a:lstStyle/>
        <a:p>
          <a:endParaRPr lang="ru-RU"/>
        </a:p>
      </dgm:t>
    </dgm:pt>
    <dgm:pt modelId="{08344C81-48BE-43D9-847A-A364572B3715}">
      <dgm:prSet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точності аналізів хімічних лабораторій при визначенні  вмісту компонентів в рудах</a:t>
          </a:r>
          <a:endParaRPr lang="ru-RU" sz="1200" dirty="0"/>
        </a:p>
      </dgm:t>
    </dgm:pt>
    <dgm:pt modelId="{8EC13A60-426B-40F0-9204-AA4C76A7E61D}" type="parTrans" cxnId="{274EA26C-157A-4986-9DB6-2B4E5195CFCA}">
      <dgm:prSet/>
      <dgm:spPr/>
      <dgm:t>
        <a:bodyPr/>
        <a:lstStyle/>
        <a:p>
          <a:endParaRPr lang="ru-RU"/>
        </a:p>
      </dgm:t>
    </dgm:pt>
    <dgm:pt modelId="{4649DBAC-690D-4EE5-AF6D-93F558A46B4C}" type="sibTrans" cxnId="{274EA26C-157A-4986-9DB6-2B4E5195CFCA}">
      <dgm:prSet/>
      <dgm:spPr/>
      <dgm:t>
        <a:bodyPr/>
        <a:lstStyle/>
        <a:p>
          <a:endParaRPr lang="ru-RU"/>
        </a:p>
      </dgm:t>
    </dgm:pt>
    <dgm:pt modelId="{C64FA065-5A0B-4955-9F96-9110B567CCA9}">
      <dgm:prSet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кореляційних </a:t>
          </a:r>
          <a:r>
            <a:rPr lang="uk-UA" alt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залежностей</a:t>
          </a:r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між вмістом металів в  руді, між корисними і шкідливими компонентами. </a:t>
          </a:r>
          <a:endParaRPr lang="ru-RU" sz="1200" dirty="0"/>
        </a:p>
      </dgm:t>
    </dgm:pt>
    <dgm:pt modelId="{5EA519F3-6802-4D96-9B38-D72A451E0965}" type="parTrans" cxnId="{8597A5F4-F9E7-4464-B2DB-8778699E3ABC}">
      <dgm:prSet/>
      <dgm:spPr/>
      <dgm:t>
        <a:bodyPr/>
        <a:lstStyle/>
        <a:p>
          <a:endParaRPr lang="ru-RU"/>
        </a:p>
      </dgm:t>
    </dgm:pt>
    <dgm:pt modelId="{1D6BA1B6-74B4-4F7F-901D-CE87083B4BC9}" type="sibTrans" cxnId="{8597A5F4-F9E7-4464-B2DB-8778699E3ABC}">
      <dgm:prSet/>
      <dgm:spPr/>
      <dgm:t>
        <a:bodyPr/>
        <a:lstStyle/>
        <a:p>
          <a:endParaRPr lang="ru-RU"/>
        </a:p>
      </dgm:t>
    </dgm:pt>
    <dgm:pt modelId="{90CE8408-BF8D-4BAB-AE25-A17D20E94E5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просторового розташування типів руд, які потребують різних технологічних схем переробки. </a:t>
          </a:r>
          <a:endParaRPr lang="ru-RU" sz="800" dirty="0"/>
        </a:p>
      </dgm:t>
    </dgm:pt>
    <dgm:pt modelId="{1CE42671-EAC4-47C2-B627-52ACFE0EA684}" type="parTrans" cxnId="{697AD83C-08D4-425B-9523-0B81C87CF40A}">
      <dgm:prSet/>
      <dgm:spPr/>
      <dgm:t>
        <a:bodyPr/>
        <a:lstStyle/>
        <a:p>
          <a:endParaRPr lang="ru-RU"/>
        </a:p>
      </dgm:t>
    </dgm:pt>
    <dgm:pt modelId="{BB9AB280-51C7-4FC6-87BE-61E9308A9128}" type="sibTrans" cxnId="{697AD83C-08D4-425B-9523-0B81C87CF40A}">
      <dgm:prSet/>
      <dgm:spPr/>
      <dgm:t>
        <a:bodyPr/>
        <a:lstStyle/>
        <a:p>
          <a:endParaRPr lang="ru-RU"/>
        </a:p>
      </dgm:t>
    </dgm:pt>
    <dgm:pt modelId="{4F512EAD-A3F1-4109-9B1E-300376E7FE25}">
      <dgm:prSet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вологості, об'ємної маси, міцності, </a:t>
          </a:r>
          <a:r>
            <a:rPr lang="uk-UA" alt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пожежо</a:t>
          </a:r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- і </a:t>
          </a:r>
          <a:r>
            <a:rPr lang="uk-UA" alt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селікозобезпечності</a:t>
          </a:r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руд</a:t>
          </a:r>
          <a:endParaRPr lang="ru-RU" sz="1200" dirty="0"/>
        </a:p>
      </dgm:t>
    </dgm:pt>
    <dgm:pt modelId="{79B95696-EB33-486E-8A49-7FC28AFE0D0A}" type="parTrans" cxnId="{E36935D1-1DB8-45BC-8D97-6AF6767B8AAF}">
      <dgm:prSet/>
      <dgm:spPr/>
      <dgm:t>
        <a:bodyPr/>
        <a:lstStyle/>
        <a:p>
          <a:endParaRPr lang="ru-RU"/>
        </a:p>
      </dgm:t>
    </dgm:pt>
    <dgm:pt modelId="{41D760C8-AC87-44D1-A21E-6D651CAF51DD}" type="sibTrans" cxnId="{E36935D1-1DB8-45BC-8D97-6AF6767B8AAF}">
      <dgm:prSet/>
      <dgm:spPr/>
      <dgm:t>
        <a:bodyPr/>
        <a:lstStyle/>
        <a:p>
          <a:endParaRPr lang="ru-RU"/>
        </a:p>
      </dgm:t>
    </dgm:pt>
    <dgm:pt modelId="{2E5573A4-DB65-4C18-9941-6A59E56B42C2}">
      <dgm:prSet custT="1"/>
      <dgm:spPr/>
      <dgm:t>
        <a:bodyPr/>
        <a:lstStyle/>
        <a:p>
          <a:r>
            <a: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Опробування з метою напряму розвідувальних і експлуатаційних робіт </a:t>
          </a:r>
          <a:endParaRPr lang="ru-RU" sz="1200" dirty="0"/>
        </a:p>
      </dgm:t>
    </dgm:pt>
    <dgm:pt modelId="{827C68BA-5D1E-46A0-B461-0098855C9B36}" type="parTrans" cxnId="{D1A6CD6A-487A-47A3-931A-92A6C6FEED8C}">
      <dgm:prSet/>
      <dgm:spPr/>
      <dgm:t>
        <a:bodyPr/>
        <a:lstStyle/>
        <a:p>
          <a:endParaRPr lang="ru-RU"/>
        </a:p>
      </dgm:t>
    </dgm:pt>
    <dgm:pt modelId="{CC0947C0-4143-4CFC-ADBF-52378ECB948C}" type="sibTrans" cxnId="{D1A6CD6A-487A-47A3-931A-92A6C6FEED8C}">
      <dgm:prSet/>
      <dgm:spPr/>
      <dgm:t>
        <a:bodyPr/>
        <a:lstStyle/>
        <a:p>
          <a:endParaRPr lang="ru-RU"/>
        </a:p>
      </dgm:t>
    </dgm:pt>
    <dgm:pt modelId="{D015E5C9-A816-4B32-A23A-77516381C8BE}" type="pres">
      <dgm:prSet presAssocID="{6F800CAD-78C4-4E66-BA0F-C81C701471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08D5B-3F30-4F95-85E6-B6511BCE415E}" type="pres">
      <dgm:prSet presAssocID="{5916976E-2CF6-4BE6-9C95-DDD60B04E2D0}" presName="node" presStyleLbl="node1" presStyleIdx="0" presStyleCnt="11" custScaleX="108883" custScaleY="115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629BE-3000-4526-BA07-32531C649055}" type="pres">
      <dgm:prSet presAssocID="{6ECC365A-581D-4304-BB1B-6DB5EB19FB3D}" presName="sibTrans" presStyleCnt="0"/>
      <dgm:spPr/>
    </dgm:pt>
    <dgm:pt modelId="{C498AC9F-A50A-4F00-956A-1024221E3E63}" type="pres">
      <dgm:prSet presAssocID="{2E5573A4-DB65-4C18-9941-6A59E56B42C2}" presName="node" presStyleLbl="node1" presStyleIdx="1" presStyleCnt="11" custLinFactNeighborX="695" custLinFactNeighborY="-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AAFDB-E54A-42B0-8E7E-6A1543660433}" type="pres">
      <dgm:prSet presAssocID="{CC0947C0-4143-4CFC-ADBF-52378ECB948C}" presName="sibTrans" presStyleCnt="0"/>
      <dgm:spPr/>
    </dgm:pt>
    <dgm:pt modelId="{2FD6D1DA-CB69-480C-9ECA-188E57F400AB}" type="pres">
      <dgm:prSet presAssocID="{A5FBF388-7970-4396-8AAA-83AB7D6138D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6FF18-7A03-4B00-AA07-DEEF6CA875C2}" type="pres">
      <dgm:prSet presAssocID="{86C4D48D-036C-4069-9F79-F14DE542FFE9}" presName="sibTrans" presStyleCnt="0"/>
      <dgm:spPr/>
    </dgm:pt>
    <dgm:pt modelId="{1911F56D-D91A-41B0-A95B-21FCA3270B6C}" type="pres">
      <dgm:prSet presAssocID="{08344C81-48BE-43D9-847A-A364572B3715}" presName="node" presStyleLbl="node1" presStyleIdx="3" presStyleCnt="11" custLinFactNeighborX="-202" custLinFactNeighborY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C50CC-4DD8-4774-998F-AA200ECB5C48}" type="pres">
      <dgm:prSet presAssocID="{4649DBAC-690D-4EE5-AF6D-93F558A46B4C}" presName="sibTrans" presStyleCnt="0"/>
      <dgm:spPr/>
    </dgm:pt>
    <dgm:pt modelId="{04ACC17F-E606-4DEE-B05C-771175580D4C}" type="pres">
      <dgm:prSet presAssocID="{4F512EAD-A3F1-4109-9B1E-300376E7FE25}" presName="node" presStyleLbl="node1" presStyleIdx="4" presStyleCnt="11" custScaleX="176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25160-495C-4108-987D-00DE7766265A}" type="pres">
      <dgm:prSet presAssocID="{41D760C8-AC87-44D1-A21E-6D651CAF51DD}" presName="sibTrans" presStyleCnt="0"/>
      <dgm:spPr/>
    </dgm:pt>
    <dgm:pt modelId="{2C39B1D7-8A7D-4E81-867B-F2A343141297}" type="pres">
      <dgm:prSet presAssocID="{90CE8408-BF8D-4BAB-AE25-A17D20E94E54}" presName="node" presStyleLbl="node1" presStyleIdx="5" presStyleCnt="11" custScaleX="110034" custScaleY="127986" custLinFactNeighborX="-2120" custLinFactNeighborY="-2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9C6CC-FE4B-4DB7-96FA-0919B566F612}" type="pres">
      <dgm:prSet presAssocID="{BB9AB280-51C7-4FC6-87BE-61E9308A9128}" presName="sibTrans" presStyleCnt="0"/>
      <dgm:spPr/>
    </dgm:pt>
    <dgm:pt modelId="{9641D88C-BC08-4320-AA55-9FA83C2ECD3D}" type="pres">
      <dgm:prSet presAssocID="{C64FA065-5A0B-4955-9F96-9110B567CCA9}" presName="node" presStyleLbl="node1" presStyleIdx="6" presStyleCnt="11" custScaleX="131912" custScaleY="128694" custLinFactNeighborX="-779" custLinFactNeighborY="2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CC1C3-0965-40FA-87EA-12DB5A5FC943}" type="pres">
      <dgm:prSet presAssocID="{1D6BA1B6-74B4-4F7F-901D-CE87083B4BC9}" presName="sibTrans" presStyleCnt="0"/>
      <dgm:spPr/>
    </dgm:pt>
    <dgm:pt modelId="{7EBD543A-35F0-40B9-B108-93A18606C864}" type="pres">
      <dgm:prSet presAssocID="{E87787FD-B0AC-4FDC-A3F1-A82BB05AB38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06721-27A6-4E44-A81E-23B04FCCA978}" type="pres">
      <dgm:prSet presAssocID="{859EA243-7BA2-4FCF-8653-905856D41017}" presName="sibTrans" presStyleCnt="0"/>
      <dgm:spPr/>
    </dgm:pt>
    <dgm:pt modelId="{880DB0EB-A79E-472C-AD0F-AC29E7887243}" type="pres">
      <dgm:prSet presAssocID="{7077B3D9-DAA8-4CF5-835A-867A3CA8A22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72009-4AB6-4976-A5ED-373AB75CB9D9}" type="pres">
      <dgm:prSet presAssocID="{2F7F3FF1-5374-4661-B78B-1C03DCA4E1B7}" presName="sibTrans" presStyleCnt="0"/>
      <dgm:spPr/>
    </dgm:pt>
    <dgm:pt modelId="{7658C345-2937-46C5-859E-EB149F6C06E9}" type="pres">
      <dgm:prSet presAssocID="{88BE8FEB-BEE5-457B-AE4F-5152A7867BEE}" presName="node" presStyleLbl="node1" presStyleIdx="9" presStyleCnt="11" custLinFactNeighborX="1519" custLinFactNeighborY="-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E8699-1361-4979-AC76-6117767050CA}" type="pres">
      <dgm:prSet presAssocID="{BD18B587-04F1-4E38-8F34-8E1362DDEE4F}" presName="sibTrans" presStyleCnt="0"/>
      <dgm:spPr/>
    </dgm:pt>
    <dgm:pt modelId="{756EE274-39E4-40DA-99A0-D8F9A444C69E}" type="pres">
      <dgm:prSet presAssocID="{A0DDDFD6-11C8-496B-A79B-C8BE2CD8EA37}" presName="node" presStyleLbl="node1" presStyleIdx="10" presStyleCnt="11" custScaleX="13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2CFCFF-66F7-487B-BC33-8C47800B2563}" type="presOf" srcId="{7077B3D9-DAA8-4CF5-835A-867A3CA8A224}" destId="{880DB0EB-A79E-472C-AD0F-AC29E7887243}" srcOrd="0" destOrd="0" presId="urn:microsoft.com/office/officeart/2005/8/layout/default"/>
    <dgm:cxn modelId="{5406C58B-BE34-4BF3-B098-CBFA5516FADC}" type="presOf" srcId="{A5FBF388-7970-4396-8AAA-83AB7D6138D0}" destId="{2FD6D1DA-CB69-480C-9ECA-188E57F400AB}" srcOrd="0" destOrd="0" presId="urn:microsoft.com/office/officeart/2005/8/layout/default"/>
    <dgm:cxn modelId="{90452482-320A-4ADF-B68F-BB933E4BD75E}" type="presOf" srcId="{6F800CAD-78C4-4E66-BA0F-C81C701471A6}" destId="{D015E5C9-A816-4B32-A23A-77516381C8BE}" srcOrd="0" destOrd="0" presId="urn:microsoft.com/office/officeart/2005/8/layout/default"/>
    <dgm:cxn modelId="{DA3B2C90-9D4C-41C6-93EA-4495BF29C00D}" type="presOf" srcId="{4F512EAD-A3F1-4109-9B1E-300376E7FE25}" destId="{04ACC17F-E606-4DEE-B05C-771175580D4C}" srcOrd="0" destOrd="0" presId="urn:microsoft.com/office/officeart/2005/8/layout/default"/>
    <dgm:cxn modelId="{02A9A90B-87A0-42FD-8E1D-0EC62E1374DB}" type="presOf" srcId="{C64FA065-5A0B-4955-9F96-9110B567CCA9}" destId="{9641D88C-BC08-4320-AA55-9FA83C2ECD3D}" srcOrd="0" destOrd="0" presId="urn:microsoft.com/office/officeart/2005/8/layout/default"/>
    <dgm:cxn modelId="{A1BBC499-09A1-46F5-801F-648D41071B0D}" type="presOf" srcId="{08344C81-48BE-43D9-847A-A364572B3715}" destId="{1911F56D-D91A-41B0-A95B-21FCA3270B6C}" srcOrd="0" destOrd="0" presId="urn:microsoft.com/office/officeart/2005/8/layout/default"/>
    <dgm:cxn modelId="{2D240AD3-2F45-4503-8AE5-9E238C091F04}" type="presOf" srcId="{5916976E-2CF6-4BE6-9C95-DDD60B04E2D0}" destId="{2AF08D5B-3F30-4F95-85E6-B6511BCE415E}" srcOrd="0" destOrd="0" presId="urn:microsoft.com/office/officeart/2005/8/layout/default"/>
    <dgm:cxn modelId="{8597A5F4-F9E7-4464-B2DB-8778699E3ABC}" srcId="{6F800CAD-78C4-4E66-BA0F-C81C701471A6}" destId="{C64FA065-5A0B-4955-9F96-9110B567CCA9}" srcOrd="6" destOrd="0" parTransId="{5EA519F3-6802-4D96-9B38-D72A451E0965}" sibTransId="{1D6BA1B6-74B4-4F7F-901D-CE87083B4BC9}"/>
    <dgm:cxn modelId="{D1A6CD6A-487A-47A3-931A-92A6C6FEED8C}" srcId="{6F800CAD-78C4-4E66-BA0F-C81C701471A6}" destId="{2E5573A4-DB65-4C18-9941-6A59E56B42C2}" srcOrd="1" destOrd="0" parTransId="{827C68BA-5D1E-46A0-B461-0098855C9B36}" sibTransId="{CC0947C0-4143-4CFC-ADBF-52378ECB948C}"/>
    <dgm:cxn modelId="{F415456F-202B-4052-A276-3C4A72269812}" srcId="{6F800CAD-78C4-4E66-BA0F-C81C701471A6}" destId="{A0DDDFD6-11C8-496B-A79B-C8BE2CD8EA37}" srcOrd="10" destOrd="0" parTransId="{02CDE9E4-C507-4C15-AFA3-69E7155B4254}" sibTransId="{61B0537F-AE4B-46AE-A4E9-43205CB77FBA}"/>
    <dgm:cxn modelId="{697AD83C-08D4-425B-9523-0B81C87CF40A}" srcId="{6F800CAD-78C4-4E66-BA0F-C81C701471A6}" destId="{90CE8408-BF8D-4BAB-AE25-A17D20E94E54}" srcOrd="5" destOrd="0" parTransId="{1CE42671-EAC4-47C2-B627-52ACFE0EA684}" sibTransId="{BB9AB280-51C7-4FC6-87BE-61E9308A9128}"/>
    <dgm:cxn modelId="{436FA015-ED13-4DE3-85FE-00CB003D835B}" srcId="{6F800CAD-78C4-4E66-BA0F-C81C701471A6}" destId="{7077B3D9-DAA8-4CF5-835A-867A3CA8A224}" srcOrd="8" destOrd="0" parTransId="{3ACF47C3-4D63-4EB6-BACD-EC89CEA630F3}" sibTransId="{2F7F3FF1-5374-4661-B78B-1C03DCA4E1B7}"/>
    <dgm:cxn modelId="{E804E5EA-1338-4164-8927-C967C087E393}" srcId="{6F800CAD-78C4-4E66-BA0F-C81C701471A6}" destId="{5916976E-2CF6-4BE6-9C95-DDD60B04E2D0}" srcOrd="0" destOrd="0" parTransId="{59E81CC2-8DE3-4D27-A924-74A20163F97C}" sibTransId="{6ECC365A-581D-4304-BB1B-6DB5EB19FB3D}"/>
    <dgm:cxn modelId="{2753E648-0CF9-46BC-8888-911720B7FABE}" type="presOf" srcId="{A0DDDFD6-11C8-496B-A79B-C8BE2CD8EA37}" destId="{756EE274-39E4-40DA-99A0-D8F9A444C69E}" srcOrd="0" destOrd="0" presId="urn:microsoft.com/office/officeart/2005/8/layout/default"/>
    <dgm:cxn modelId="{90187C43-7D93-42B4-BBFA-E53E116572D8}" type="presOf" srcId="{88BE8FEB-BEE5-457B-AE4F-5152A7867BEE}" destId="{7658C345-2937-46C5-859E-EB149F6C06E9}" srcOrd="0" destOrd="0" presId="urn:microsoft.com/office/officeart/2005/8/layout/default"/>
    <dgm:cxn modelId="{394A540B-30FD-4C7F-A6F4-9A69BE44D1E2}" srcId="{6F800CAD-78C4-4E66-BA0F-C81C701471A6}" destId="{E87787FD-B0AC-4FDC-A3F1-A82BB05AB380}" srcOrd="7" destOrd="0" parTransId="{B3F60B91-2ADA-4CB6-ABEC-AA74A1C93216}" sibTransId="{859EA243-7BA2-4FCF-8653-905856D41017}"/>
    <dgm:cxn modelId="{274EA26C-157A-4986-9DB6-2B4E5195CFCA}" srcId="{6F800CAD-78C4-4E66-BA0F-C81C701471A6}" destId="{08344C81-48BE-43D9-847A-A364572B3715}" srcOrd="3" destOrd="0" parTransId="{8EC13A60-426B-40F0-9204-AA4C76A7E61D}" sibTransId="{4649DBAC-690D-4EE5-AF6D-93F558A46B4C}"/>
    <dgm:cxn modelId="{E1DED1DA-A52B-42A0-83E4-4FE026AAB41F}" type="presOf" srcId="{2E5573A4-DB65-4C18-9941-6A59E56B42C2}" destId="{C498AC9F-A50A-4F00-956A-1024221E3E63}" srcOrd="0" destOrd="0" presId="urn:microsoft.com/office/officeart/2005/8/layout/default"/>
    <dgm:cxn modelId="{C5FEACD7-DED1-483B-B689-B7134318EFB7}" type="presOf" srcId="{90CE8408-BF8D-4BAB-AE25-A17D20E94E54}" destId="{2C39B1D7-8A7D-4E81-867B-F2A343141297}" srcOrd="0" destOrd="0" presId="urn:microsoft.com/office/officeart/2005/8/layout/default"/>
    <dgm:cxn modelId="{870DD096-FF09-4C8C-9CCD-F8F41111CA0D}" type="presOf" srcId="{E87787FD-B0AC-4FDC-A3F1-A82BB05AB380}" destId="{7EBD543A-35F0-40B9-B108-93A18606C864}" srcOrd="0" destOrd="0" presId="urn:microsoft.com/office/officeart/2005/8/layout/default"/>
    <dgm:cxn modelId="{E36935D1-1DB8-45BC-8D97-6AF6767B8AAF}" srcId="{6F800CAD-78C4-4E66-BA0F-C81C701471A6}" destId="{4F512EAD-A3F1-4109-9B1E-300376E7FE25}" srcOrd="4" destOrd="0" parTransId="{79B95696-EB33-486E-8A49-7FC28AFE0D0A}" sibTransId="{41D760C8-AC87-44D1-A21E-6D651CAF51DD}"/>
    <dgm:cxn modelId="{42D2BFF8-BA49-4842-A258-577B420D3B75}" srcId="{6F800CAD-78C4-4E66-BA0F-C81C701471A6}" destId="{A5FBF388-7970-4396-8AAA-83AB7D6138D0}" srcOrd="2" destOrd="0" parTransId="{ADCBF164-0C4A-4AE9-815A-53080FEB2CF0}" sibTransId="{86C4D48D-036C-4069-9F79-F14DE542FFE9}"/>
    <dgm:cxn modelId="{42C32829-41B9-4795-AAE6-40D0E8F0D14A}" srcId="{6F800CAD-78C4-4E66-BA0F-C81C701471A6}" destId="{88BE8FEB-BEE5-457B-AE4F-5152A7867BEE}" srcOrd="9" destOrd="0" parTransId="{8DE00E3A-5336-4AB9-A4F8-3906B63DB096}" sibTransId="{BD18B587-04F1-4E38-8F34-8E1362DDEE4F}"/>
    <dgm:cxn modelId="{49D2A25E-81B8-4DED-8680-001049EE8BF1}" type="presParOf" srcId="{D015E5C9-A816-4B32-A23A-77516381C8BE}" destId="{2AF08D5B-3F30-4F95-85E6-B6511BCE415E}" srcOrd="0" destOrd="0" presId="urn:microsoft.com/office/officeart/2005/8/layout/default"/>
    <dgm:cxn modelId="{8286911D-CB68-4409-A385-491DACD11EDD}" type="presParOf" srcId="{D015E5C9-A816-4B32-A23A-77516381C8BE}" destId="{0BC629BE-3000-4526-BA07-32531C649055}" srcOrd="1" destOrd="0" presId="urn:microsoft.com/office/officeart/2005/8/layout/default"/>
    <dgm:cxn modelId="{E10AF2D4-5C0A-4F3B-AD15-6B352E432888}" type="presParOf" srcId="{D015E5C9-A816-4B32-A23A-77516381C8BE}" destId="{C498AC9F-A50A-4F00-956A-1024221E3E63}" srcOrd="2" destOrd="0" presId="urn:microsoft.com/office/officeart/2005/8/layout/default"/>
    <dgm:cxn modelId="{75D77B14-6027-4D2E-BD77-DA7B287C1F4C}" type="presParOf" srcId="{D015E5C9-A816-4B32-A23A-77516381C8BE}" destId="{73DAAFDB-E54A-42B0-8E7E-6A1543660433}" srcOrd="3" destOrd="0" presId="urn:microsoft.com/office/officeart/2005/8/layout/default"/>
    <dgm:cxn modelId="{93C05E98-AF71-49BE-92E9-DCE009FEE79D}" type="presParOf" srcId="{D015E5C9-A816-4B32-A23A-77516381C8BE}" destId="{2FD6D1DA-CB69-480C-9ECA-188E57F400AB}" srcOrd="4" destOrd="0" presId="urn:microsoft.com/office/officeart/2005/8/layout/default"/>
    <dgm:cxn modelId="{B9C6706E-E021-4838-A1B0-4ED0AA58C248}" type="presParOf" srcId="{D015E5C9-A816-4B32-A23A-77516381C8BE}" destId="{A976FF18-7A03-4B00-AA07-DEEF6CA875C2}" srcOrd="5" destOrd="0" presId="urn:microsoft.com/office/officeart/2005/8/layout/default"/>
    <dgm:cxn modelId="{4C4DCF0A-8F1E-4CC4-BCC1-0D673F181F4C}" type="presParOf" srcId="{D015E5C9-A816-4B32-A23A-77516381C8BE}" destId="{1911F56D-D91A-41B0-A95B-21FCA3270B6C}" srcOrd="6" destOrd="0" presId="urn:microsoft.com/office/officeart/2005/8/layout/default"/>
    <dgm:cxn modelId="{B17A71B0-BB12-497F-936A-36C94EECE7B5}" type="presParOf" srcId="{D015E5C9-A816-4B32-A23A-77516381C8BE}" destId="{742C50CC-4DD8-4774-998F-AA200ECB5C48}" srcOrd="7" destOrd="0" presId="urn:microsoft.com/office/officeart/2005/8/layout/default"/>
    <dgm:cxn modelId="{DFEF6E55-C318-4648-B090-B7CBFCE19426}" type="presParOf" srcId="{D015E5C9-A816-4B32-A23A-77516381C8BE}" destId="{04ACC17F-E606-4DEE-B05C-771175580D4C}" srcOrd="8" destOrd="0" presId="urn:microsoft.com/office/officeart/2005/8/layout/default"/>
    <dgm:cxn modelId="{CFE9413A-D426-40C0-8CE6-8444FDC865B1}" type="presParOf" srcId="{D015E5C9-A816-4B32-A23A-77516381C8BE}" destId="{57925160-495C-4108-987D-00DE7766265A}" srcOrd="9" destOrd="0" presId="urn:microsoft.com/office/officeart/2005/8/layout/default"/>
    <dgm:cxn modelId="{420195A7-2B4D-49A8-8819-4D1B613EDA76}" type="presParOf" srcId="{D015E5C9-A816-4B32-A23A-77516381C8BE}" destId="{2C39B1D7-8A7D-4E81-867B-F2A343141297}" srcOrd="10" destOrd="0" presId="urn:microsoft.com/office/officeart/2005/8/layout/default"/>
    <dgm:cxn modelId="{008D738B-FCA9-48CE-95C1-7ABC08B3AEDB}" type="presParOf" srcId="{D015E5C9-A816-4B32-A23A-77516381C8BE}" destId="{5C89C6CC-FE4B-4DB7-96FA-0919B566F612}" srcOrd="11" destOrd="0" presId="urn:microsoft.com/office/officeart/2005/8/layout/default"/>
    <dgm:cxn modelId="{27498515-3C07-4E0A-A5BD-E9CF2846B48F}" type="presParOf" srcId="{D015E5C9-A816-4B32-A23A-77516381C8BE}" destId="{9641D88C-BC08-4320-AA55-9FA83C2ECD3D}" srcOrd="12" destOrd="0" presId="urn:microsoft.com/office/officeart/2005/8/layout/default"/>
    <dgm:cxn modelId="{3E6B76C7-3276-4D50-BDD1-571215689FBB}" type="presParOf" srcId="{D015E5C9-A816-4B32-A23A-77516381C8BE}" destId="{5CBCC1C3-0965-40FA-87EA-12DB5A5FC943}" srcOrd="13" destOrd="0" presId="urn:microsoft.com/office/officeart/2005/8/layout/default"/>
    <dgm:cxn modelId="{41664B04-F154-436C-BE16-5EF51536EB82}" type="presParOf" srcId="{D015E5C9-A816-4B32-A23A-77516381C8BE}" destId="{7EBD543A-35F0-40B9-B108-93A18606C864}" srcOrd="14" destOrd="0" presId="urn:microsoft.com/office/officeart/2005/8/layout/default"/>
    <dgm:cxn modelId="{FB3980C0-924A-4F36-B544-8C6D478C4A84}" type="presParOf" srcId="{D015E5C9-A816-4B32-A23A-77516381C8BE}" destId="{C6006721-27A6-4E44-A81E-23B04FCCA978}" srcOrd="15" destOrd="0" presId="urn:microsoft.com/office/officeart/2005/8/layout/default"/>
    <dgm:cxn modelId="{B3764352-4992-4515-BCC1-3D22AAED44D9}" type="presParOf" srcId="{D015E5C9-A816-4B32-A23A-77516381C8BE}" destId="{880DB0EB-A79E-472C-AD0F-AC29E7887243}" srcOrd="16" destOrd="0" presId="urn:microsoft.com/office/officeart/2005/8/layout/default"/>
    <dgm:cxn modelId="{28B2BFF2-C07E-46DB-B3BA-CA71567447C0}" type="presParOf" srcId="{D015E5C9-A816-4B32-A23A-77516381C8BE}" destId="{AAE72009-4AB6-4976-A5ED-373AB75CB9D9}" srcOrd="17" destOrd="0" presId="urn:microsoft.com/office/officeart/2005/8/layout/default"/>
    <dgm:cxn modelId="{E1818012-8E28-468A-B13A-B9B76AD7E6AE}" type="presParOf" srcId="{D015E5C9-A816-4B32-A23A-77516381C8BE}" destId="{7658C345-2937-46C5-859E-EB149F6C06E9}" srcOrd="18" destOrd="0" presId="urn:microsoft.com/office/officeart/2005/8/layout/default"/>
    <dgm:cxn modelId="{8C962CD6-D350-47AE-910D-04D6C4771952}" type="presParOf" srcId="{D015E5C9-A816-4B32-A23A-77516381C8BE}" destId="{453E8699-1361-4979-AC76-6117767050CA}" srcOrd="19" destOrd="0" presId="urn:microsoft.com/office/officeart/2005/8/layout/default"/>
    <dgm:cxn modelId="{E0DDE7A3-7DA8-471E-ADBA-7F5EC217183D}" type="presParOf" srcId="{D015E5C9-A816-4B32-A23A-77516381C8BE}" destId="{756EE274-39E4-40DA-99A0-D8F9A444C69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20C01-C590-44BA-B96F-5E8F884178F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F9626-ACF2-40E1-A159-B234371447C8}">
      <dgm:prSet phldrT="[Текст]" custT="1"/>
      <dgm:spPr/>
      <dgm:t>
        <a:bodyPr/>
        <a:lstStyle/>
        <a:p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Способи відбору проб</a:t>
          </a:r>
          <a:endParaRPr lang="ru-RU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AFFA1-BC05-4030-9675-99332E9A1264}" type="parTrans" cxnId="{1D0A5D15-BEE7-4B00-816E-D8C1F4899EA7}">
      <dgm:prSet/>
      <dgm:spPr/>
      <dgm:t>
        <a:bodyPr/>
        <a:lstStyle/>
        <a:p>
          <a:endParaRPr lang="ru-RU"/>
        </a:p>
      </dgm:t>
    </dgm:pt>
    <dgm:pt modelId="{A74CF34D-AA9F-4960-8611-8987547F688C}" type="sibTrans" cxnId="{1D0A5D15-BEE7-4B00-816E-D8C1F4899EA7}">
      <dgm:prSet/>
      <dgm:spPr/>
      <dgm:t>
        <a:bodyPr/>
        <a:lstStyle/>
        <a:p>
          <a:endParaRPr lang="ru-RU"/>
        </a:p>
      </dgm:t>
    </dgm:pt>
    <dgm:pt modelId="{F1933F41-B277-45C3-A088-FB08C04CC07E}">
      <dgm:prSet phldrT="[Текст]" custT="1"/>
      <dgm:spPr/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Лінійні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FB2B9-7A05-4006-BA65-BD516DAE8CD9}" type="parTrans" cxnId="{F2AE015A-04F0-45AC-BE5D-9A7EAD3F490B}">
      <dgm:prSet/>
      <dgm:spPr/>
      <dgm:t>
        <a:bodyPr/>
        <a:lstStyle/>
        <a:p>
          <a:endParaRPr lang="ru-RU"/>
        </a:p>
      </dgm:t>
    </dgm:pt>
    <dgm:pt modelId="{DA5215AE-EC24-4D32-A0B6-3242550EEE82}" type="sibTrans" cxnId="{F2AE015A-04F0-45AC-BE5D-9A7EAD3F490B}">
      <dgm:prSet/>
      <dgm:spPr/>
      <dgm:t>
        <a:bodyPr/>
        <a:lstStyle/>
        <a:p>
          <a:endParaRPr lang="ru-RU"/>
        </a:p>
      </dgm:t>
    </dgm:pt>
    <dgm:pt modelId="{D0730237-AFD8-4793-8DB3-FADF5C505469}">
      <dgm:prSet phldrT="[Текст]" custT="1"/>
      <dgm:spPr/>
      <dgm:t>
        <a:bodyPr/>
        <a:lstStyle/>
        <a:p>
          <a:r>
            <a:rPr lang="uk-UA" sz="1200" i="1" dirty="0" err="1" smtClean="0"/>
            <a:t>Бороздковий</a:t>
          </a:r>
          <a:r>
            <a:rPr lang="uk-UA" sz="1200" dirty="0" smtClean="0"/>
            <a:t> </a:t>
          </a:r>
          <a:endParaRPr lang="ru-RU" sz="1200" dirty="0"/>
        </a:p>
      </dgm:t>
    </dgm:pt>
    <dgm:pt modelId="{2B8F03ED-CEE7-4557-8454-466B91B0C638}" type="parTrans" cxnId="{7178B693-A387-4B25-AF50-B77897BCEC91}">
      <dgm:prSet/>
      <dgm:spPr/>
      <dgm:t>
        <a:bodyPr/>
        <a:lstStyle/>
        <a:p>
          <a:endParaRPr lang="ru-RU"/>
        </a:p>
      </dgm:t>
    </dgm:pt>
    <dgm:pt modelId="{4395615A-0E70-4918-8019-08EB0C288953}" type="sibTrans" cxnId="{7178B693-A387-4B25-AF50-B77897BCEC91}">
      <dgm:prSet/>
      <dgm:spPr/>
      <dgm:t>
        <a:bodyPr/>
        <a:lstStyle/>
        <a:p>
          <a:endParaRPr lang="ru-RU"/>
        </a:p>
      </dgm:t>
    </dgm:pt>
    <dgm:pt modelId="{AE021D69-4A97-4481-9473-D2402D0A61AF}">
      <dgm:prSet phldrT="[Текст]" custT="1"/>
      <dgm:spPr/>
      <dgm:t>
        <a:bodyPr/>
        <a:lstStyle/>
        <a:p>
          <a:r>
            <a:rPr lang="uk-UA" sz="1600" i="1" dirty="0" smtClean="0"/>
            <a:t>Шпуровий</a:t>
          </a:r>
          <a:r>
            <a:rPr lang="uk-UA" sz="1500" i="1" dirty="0" smtClean="0"/>
            <a:t> </a:t>
          </a:r>
          <a:endParaRPr lang="ru-RU" sz="1500" i="1" dirty="0"/>
        </a:p>
      </dgm:t>
    </dgm:pt>
    <dgm:pt modelId="{0F11B493-8B2E-46E1-B4DB-8D96EB71135A}" type="parTrans" cxnId="{AA881B0C-5360-4D28-9685-39A6D8C83234}">
      <dgm:prSet/>
      <dgm:spPr/>
      <dgm:t>
        <a:bodyPr/>
        <a:lstStyle/>
        <a:p>
          <a:endParaRPr lang="ru-RU"/>
        </a:p>
      </dgm:t>
    </dgm:pt>
    <dgm:pt modelId="{3579FF0A-B461-4074-AAB2-EF5660B80E6A}" type="sibTrans" cxnId="{AA881B0C-5360-4D28-9685-39A6D8C83234}">
      <dgm:prSet/>
      <dgm:spPr/>
      <dgm:t>
        <a:bodyPr/>
        <a:lstStyle/>
        <a:p>
          <a:endParaRPr lang="ru-RU"/>
        </a:p>
      </dgm:t>
    </dgm:pt>
    <dgm:pt modelId="{C0260859-B13A-49A0-8663-829BC70C7203}">
      <dgm:prSet phldrT="[Текст]" custT="1"/>
      <dgm:spPr/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Об'ємні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7F53A-6B26-4A2C-8BB4-246AB40B1649}" type="parTrans" cxnId="{D4AFF13D-329D-4784-9EDC-D0B5389E90F9}">
      <dgm:prSet/>
      <dgm:spPr/>
      <dgm:t>
        <a:bodyPr/>
        <a:lstStyle/>
        <a:p>
          <a:endParaRPr lang="ru-RU"/>
        </a:p>
      </dgm:t>
    </dgm:pt>
    <dgm:pt modelId="{65325F01-653A-4993-A614-6B5C130524FC}" type="sibTrans" cxnId="{D4AFF13D-329D-4784-9EDC-D0B5389E90F9}">
      <dgm:prSet/>
      <dgm:spPr/>
      <dgm:t>
        <a:bodyPr/>
        <a:lstStyle/>
        <a:p>
          <a:endParaRPr lang="ru-RU"/>
        </a:p>
      </dgm:t>
    </dgm:pt>
    <dgm:pt modelId="{D3F07316-DEB4-4569-8CD3-CC342BBAC318}">
      <dgm:prSet phldrT="[Текст]" custT="1"/>
      <dgm:spPr/>
      <dgm:t>
        <a:bodyPr/>
        <a:lstStyle/>
        <a:p>
          <a:r>
            <a:rPr lang="uk-UA" sz="1600" i="1" dirty="0" smtClean="0"/>
            <a:t>Валовий</a:t>
          </a:r>
          <a:endParaRPr lang="ru-RU" sz="1600" i="1" dirty="0"/>
        </a:p>
      </dgm:t>
    </dgm:pt>
    <dgm:pt modelId="{023D341E-9609-4E33-A314-ECE7F5A42B1A}" type="parTrans" cxnId="{3EB269C0-C7ED-40A9-92EF-A915A08D3742}">
      <dgm:prSet/>
      <dgm:spPr/>
      <dgm:t>
        <a:bodyPr/>
        <a:lstStyle/>
        <a:p>
          <a:endParaRPr lang="ru-RU"/>
        </a:p>
      </dgm:t>
    </dgm:pt>
    <dgm:pt modelId="{35C0B5E4-F779-47F8-9C6A-F3767C25AAAA}" type="sibTrans" cxnId="{3EB269C0-C7ED-40A9-92EF-A915A08D3742}">
      <dgm:prSet/>
      <dgm:spPr/>
      <dgm:t>
        <a:bodyPr/>
        <a:lstStyle/>
        <a:p>
          <a:endParaRPr lang="ru-RU"/>
        </a:p>
      </dgm:t>
    </dgm:pt>
    <dgm:pt modelId="{7492AFF6-61B7-49FB-AC8A-DCA68F234F5F}">
      <dgm:prSet custT="1"/>
      <dgm:spPr/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Точкові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AACA2-7069-47BD-952E-F9803E15325C}" type="parTrans" cxnId="{F97EADD6-12CD-4FCD-BD48-E47E8C1F2880}">
      <dgm:prSet/>
      <dgm:spPr/>
      <dgm:t>
        <a:bodyPr/>
        <a:lstStyle/>
        <a:p>
          <a:endParaRPr lang="ru-RU"/>
        </a:p>
      </dgm:t>
    </dgm:pt>
    <dgm:pt modelId="{ED7B5416-60C7-43C6-91ED-3F2B5D372432}" type="sibTrans" cxnId="{F97EADD6-12CD-4FCD-BD48-E47E8C1F2880}">
      <dgm:prSet/>
      <dgm:spPr/>
      <dgm:t>
        <a:bodyPr/>
        <a:lstStyle/>
        <a:p>
          <a:endParaRPr lang="ru-RU"/>
        </a:p>
      </dgm:t>
    </dgm:pt>
    <dgm:pt modelId="{80DFC88F-864C-45D7-BED9-113E27EE392A}">
      <dgm:prSet custT="1"/>
      <dgm:spPr/>
      <dgm:t>
        <a:bodyPr/>
        <a:lstStyle/>
        <a:p>
          <a:r>
            <a:rPr lang="uk-UA" sz="1400" i="1" dirty="0" err="1" smtClean="0"/>
            <a:t>Задирковий</a:t>
          </a:r>
          <a:endParaRPr lang="ru-RU" sz="1400" i="1" dirty="0"/>
        </a:p>
      </dgm:t>
    </dgm:pt>
    <dgm:pt modelId="{F7B9EEF3-7D5E-4508-8B3F-6029DE588E59}" type="parTrans" cxnId="{6352D22B-5FCF-4942-980C-02C1E120CC1E}">
      <dgm:prSet/>
      <dgm:spPr/>
      <dgm:t>
        <a:bodyPr/>
        <a:lstStyle/>
        <a:p>
          <a:endParaRPr lang="ru-RU"/>
        </a:p>
      </dgm:t>
    </dgm:pt>
    <dgm:pt modelId="{DAAD5C43-DE41-44B1-8A43-9A83DC598B7A}" type="sibTrans" cxnId="{6352D22B-5FCF-4942-980C-02C1E120CC1E}">
      <dgm:prSet/>
      <dgm:spPr/>
      <dgm:t>
        <a:bodyPr/>
        <a:lstStyle/>
        <a:p>
          <a:endParaRPr lang="ru-RU"/>
        </a:p>
      </dgm:t>
    </dgm:pt>
    <dgm:pt modelId="{9C1ADE79-7CE3-4165-84AE-BBE6C533DC9B}">
      <dgm:prSet custT="1"/>
      <dgm:spPr/>
      <dgm:t>
        <a:bodyPr/>
        <a:lstStyle/>
        <a:p>
          <a:r>
            <a:rPr lang="uk-UA" sz="1600" i="1" dirty="0" smtClean="0"/>
            <a:t>Штуфний</a:t>
          </a:r>
          <a:endParaRPr lang="ru-RU" sz="1600" i="1" dirty="0"/>
        </a:p>
      </dgm:t>
    </dgm:pt>
    <dgm:pt modelId="{A617F85E-5435-40A9-AFA0-808B6C0890D8}" type="parTrans" cxnId="{600EB616-94D0-431A-B1AC-C1E202F0B6D2}">
      <dgm:prSet/>
      <dgm:spPr/>
      <dgm:t>
        <a:bodyPr/>
        <a:lstStyle/>
        <a:p>
          <a:endParaRPr lang="ru-RU"/>
        </a:p>
      </dgm:t>
    </dgm:pt>
    <dgm:pt modelId="{5325D510-8E53-4751-9094-B4CE669EA26F}" type="sibTrans" cxnId="{600EB616-94D0-431A-B1AC-C1E202F0B6D2}">
      <dgm:prSet/>
      <dgm:spPr/>
      <dgm:t>
        <a:bodyPr/>
        <a:lstStyle/>
        <a:p>
          <a:endParaRPr lang="ru-RU"/>
        </a:p>
      </dgm:t>
    </dgm:pt>
    <dgm:pt modelId="{1D4AD7B8-71BC-4135-A32B-384405D94126}">
      <dgm:prSet custT="1"/>
      <dgm:spPr/>
      <dgm:t>
        <a:bodyPr/>
        <a:lstStyle/>
        <a:p>
          <a:r>
            <a:rPr lang="uk-UA" sz="1600" i="1" dirty="0" smtClean="0"/>
            <a:t>Точковий</a:t>
          </a:r>
          <a:endParaRPr lang="ru-RU" sz="1600" i="1" dirty="0"/>
        </a:p>
      </dgm:t>
    </dgm:pt>
    <dgm:pt modelId="{D5FA0173-9792-4A80-A0DE-D492DD56C051}" type="parTrans" cxnId="{35464A23-B46F-4C30-9ED9-BBB9DFC197D6}">
      <dgm:prSet/>
      <dgm:spPr/>
      <dgm:t>
        <a:bodyPr/>
        <a:lstStyle/>
        <a:p>
          <a:endParaRPr lang="ru-RU"/>
        </a:p>
      </dgm:t>
    </dgm:pt>
    <dgm:pt modelId="{966922E2-BFF2-4998-9E84-6FF30568FADA}" type="sibTrans" cxnId="{35464A23-B46F-4C30-9ED9-BBB9DFC197D6}">
      <dgm:prSet/>
      <dgm:spPr/>
      <dgm:t>
        <a:bodyPr/>
        <a:lstStyle/>
        <a:p>
          <a:endParaRPr lang="ru-RU"/>
        </a:p>
      </dgm:t>
    </dgm:pt>
    <dgm:pt modelId="{4AF551D4-EC9F-4A16-861E-C183B2C79BF9}" type="pres">
      <dgm:prSet presAssocID="{99A20C01-C590-44BA-B96F-5E8F884178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F5D356-B29C-4BED-BA84-6DAEC00B41C3}" type="pres">
      <dgm:prSet presAssocID="{062F9626-ACF2-40E1-A159-B234371447C8}" presName="hierRoot1" presStyleCnt="0"/>
      <dgm:spPr/>
    </dgm:pt>
    <dgm:pt modelId="{BA734D78-D31C-4815-91C4-4051BD67B173}" type="pres">
      <dgm:prSet presAssocID="{062F9626-ACF2-40E1-A159-B234371447C8}" presName="composite" presStyleCnt="0"/>
      <dgm:spPr/>
    </dgm:pt>
    <dgm:pt modelId="{C029E402-6C43-44C7-B8D0-F6C99FC524E7}" type="pres">
      <dgm:prSet presAssocID="{062F9626-ACF2-40E1-A159-B234371447C8}" presName="background" presStyleLbl="node0" presStyleIdx="0" presStyleCnt="1"/>
      <dgm:spPr/>
    </dgm:pt>
    <dgm:pt modelId="{F5F85BE9-44C7-4643-9C57-21D27F82C6EA}" type="pres">
      <dgm:prSet presAssocID="{062F9626-ACF2-40E1-A159-B234371447C8}" presName="text" presStyleLbl="fgAcc0" presStyleIdx="0" presStyleCnt="1" custScaleX="187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1AB2B-5F83-4726-AEF7-B91B958EC8D8}" type="pres">
      <dgm:prSet presAssocID="{062F9626-ACF2-40E1-A159-B234371447C8}" presName="hierChild2" presStyleCnt="0"/>
      <dgm:spPr/>
    </dgm:pt>
    <dgm:pt modelId="{0AA80E59-FC8A-428E-B9D0-27A6502DCB4F}" type="pres">
      <dgm:prSet presAssocID="{16DFB2B9-7A05-4006-BA65-BD516DAE8CD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A7190B2-4155-4D57-9666-BB786E8C6A00}" type="pres">
      <dgm:prSet presAssocID="{F1933F41-B277-45C3-A088-FB08C04CC07E}" presName="hierRoot2" presStyleCnt="0"/>
      <dgm:spPr/>
    </dgm:pt>
    <dgm:pt modelId="{BDE5FD86-CFC9-4AC5-9CD9-5863C49A728A}" type="pres">
      <dgm:prSet presAssocID="{F1933F41-B277-45C3-A088-FB08C04CC07E}" presName="composite2" presStyleCnt="0"/>
      <dgm:spPr/>
    </dgm:pt>
    <dgm:pt modelId="{EA046C90-5DD7-4308-A173-A64A93E4A2BC}" type="pres">
      <dgm:prSet presAssocID="{F1933F41-B277-45C3-A088-FB08C04CC07E}" presName="background2" presStyleLbl="node2" presStyleIdx="0" presStyleCnt="3"/>
      <dgm:spPr/>
    </dgm:pt>
    <dgm:pt modelId="{DC15EF1F-F25B-430D-920B-346042450DDC}" type="pres">
      <dgm:prSet presAssocID="{F1933F41-B277-45C3-A088-FB08C04CC07E}" presName="text2" presStyleLbl="fgAcc2" presStyleIdx="0" presStyleCnt="3" custScaleX="184119" custLinFactNeighborX="-1222" custLinFactNeighborY="-10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DFD6CE-3D14-4938-80F5-4D24EC16F09D}" type="pres">
      <dgm:prSet presAssocID="{F1933F41-B277-45C3-A088-FB08C04CC07E}" presName="hierChild3" presStyleCnt="0"/>
      <dgm:spPr/>
    </dgm:pt>
    <dgm:pt modelId="{1BE979A4-2A9A-485A-AA67-AD717D1D6684}" type="pres">
      <dgm:prSet presAssocID="{2B8F03ED-CEE7-4557-8454-466B91B0C638}" presName="Name17" presStyleLbl="parChTrans1D3" presStyleIdx="0" presStyleCnt="6"/>
      <dgm:spPr/>
      <dgm:t>
        <a:bodyPr/>
        <a:lstStyle/>
        <a:p>
          <a:endParaRPr lang="ru-RU"/>
        </a:p>
      </dgm:t>
    </dgm:pt>
    <dgm:pt modelId="{64CE4EDB-5ED3-4410-94FB-4754D0FA82B1}" type="pres">
      <dgm:prSet presAssocID="{D0730237-AFD8-4793-8DB3-FADF5C505469}" presName="hierRoot3" presStyleCnt="0"/>
      <dgm:spPr/>
    </dgm:pt>
    <dgm:pt modelId="{5A38DA8C-696C-4258-889B-B0C038E212B9}" type="pres">
      <dgm:prSet presAssocID="{D0730237-AFD8-4793-8DB3-FADF5C505469}" presName="composite3" presStyleCnt="0"/>
      <dgm:spPr/>
    </dgm:pt>
    <dgm:pt modelId="{991F5E06-4450-4182-825E-9B1C7F3E67C4}" type="pres">
      <dgm:prSet presAssocID="{D0730237-AFD8-4793-8DB3-FADF5C505469}" presName="background3" presStyleLbl="node3" presStyleIdx="0" presStyleCnt="6"/>
      <dgm:spPr/>
    </dgm:pt>
    <dgm:pt modelId="{CEF4891E-5462-4F40-B128-EA0043474F1A}" type="pres">
      <dgm:prSet presAssocID="{D0730237-AFD8-4793-8DB3-FADF5C505469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40D88A-00B4-4430-AAD0-FFB03E4367D3}" type="pres">
      <dgm:prSet presAssocID="{D0730237-AFD8-4793-8DB3-FADF5C505469}" presName="hierChild4" presStyleCnt="0"/>
      <dgm:spPr/>
    </dgm:pt>
    <dgm:pt modelId="{0FE7E8A2-152D-4F9D-9AB8-40916C0A3560}" type="pres">
      <dgm:prSet presAssocID="{0F11B493-8B2E-46E1-B4DB-8D96EB71135A}" presName="Name17" presStyleLbl="parChTrans1D3" presStyleIdx="1" presStyleCnt="6"/>
      <dgm:spPr/>
      <dgm:t>
        <a:bodyPr/>
        <a:lstStyle/>
        <a:p>
          <a:endParaRPr lang="ru-RU"/>
        </a:p>
      </dgm:t>
    </dgm:pt>
    <dgm:pt modelId="{52E228C4-D6D7-4627-AA1A-649E29A0A85E}" type="pres">
      <dgm:prSet presAssocID="{AE021D69-4A97-4481-9473-D2402D0A61AF}" presName="hierRoot3" presStyleCnt="0"/>
      <dgm:spPr/>
    </dgm:pt>
    <dgm:pt modelId="{0397E98E-A7FB-4CB1-AAE7-38FB55F74884}" type="pres">
      <dgm:prSet presAssocID="{AE021D69-4A97-4481-9473-D2402D0A61AF}" presName="composite3" presStyleCnt="0"/>
      <dgm:spPr/>
    </dgm:pt>
    <dgm:pt modelId="{F9AD1EB1-2925-469F-A53F-2421D1ED1692}" type="pres">
      <dgm:prSet presAssocID="{AE021D69-4A97-4481-9473-D2402D0A61AF}" presName="background3" presStyleLbl="node3" presStyleIdx="1" presStyleCnt="6"/>
      <dgm:spPr/>
    </dgm:pt>
    <dgm:pt modelId="{014C8843-C532-4012-BFC5-7F569B55684F}" type="pres">
      <dgm:prSet presAssocID="{AE021D69-4A97-4481-9473-D2402D0A61AF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80F788-57F9-4344-B026-7283E6425D96}" type="pres">
      <dgm:prSet presAssocID="{AE021D69-4A97-4481-9473-D2402D0A61AF}" presName="hierChild4" presStyleCnt="0"/>
      <dgm:spPr/>
    </dgm:pt>
    <dgm:pt modelId="{8AFE94A3-DA14-43D2-B1F2-3E145C277AA0}" type="pres">
      <dgm:prSet presAssocID="{5AA7F53A-6B26-4A2C-8BB4-246AB40B164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8DA84ED-A212-4F5C-9761-58F06AC566F8}" type="pres">
      <dgm:prSet presAssocID="{C0260859-B13A-49A0-8663-829BC70C7203}" presName="hierRoot2" presStyleCnt="0"/>
      <dgm:spPr/>
    </dgm:pt>
    <dgm:pt modelId="{B81EEA41-0A8A-4E52-8C5E-844C5E47D05C}" type="pres">
      <dgm:prSet presAssocID="{C0260859-B13A-49A0-8663-829BC70C7203}" presName="composite2" presStyleCnt="0"/>
      <dgm:spPr/>
    </dgm:pt>
    <dgm:pt modelId="{610FCA98-42D2-4885-A7E4-948A171CD54D}" type="pres">
      <dgm:prSet presAssocID="{C0260859-B13A-49A0-8663-829BC70C7203}" presName="background2" presStyleLbl="node2" presStyleIdx="1" presStyleCnt="3"/>
      <dgm:spPr/>
    </dgm:pt>
    <dgm:pt modelId="{149FB2A0-DCCF-4AA6-95ED-86B9EBC1F99D}" type="pres">
      <dgm:prSet presAssocID="{C0260859-B13A-49A0-8663-829BC70C7203}" presName="text2" presStyleLbl="fgAcc2" presStyleIdx="1" presStyleCnt="3" custScaleX="219107" custLinFactNeighborX="2573" custLinFactNeighborY="-5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565BD-B90A-4EA7-9F65-9AC9EA08EAFF}" type="pres">
      <dgm:prSet presAssocID="{C0260859-B13A-49A0-8663-829BC70C7203}" presName="hierChild3" presStyleCnt="0"/>
      <dgm:spPr/>
    </dgm:pt>
    <dgm:pt modelId="{75CFC7D6-346B-4381-8653-D39DBBB56B17}" type="pres">
      <dgm:prSet presAssocID="{023D341E-9609-4E33-A314-ECE7F5A42B1A}" presName="Name17" presStyleLbl="parChTrans1D3" presStyleIdx="2" presStyleCnt="6"/>
      <dgm:spPr/>
      <dgm:t>
        <a:bodyPr/>
        <a:lstStyle/>
        <a:p>
          <a:endParaRPr lang="ru-RU"/>
        </a:p>
      </dgm:t>
    </dgm:pt>
    <dgm:pt modelId="{D03C1B07-8775-47DE-8849-F67BDB9392B7}" type="pres">
      <dgm:prSet presAssocID="{D3F07316-DEB4-4569-8CD3-CC342BBAC318}" presName="hierRoot3" presStyleCnt="0"/>
      <dgm:spPr/>
    </dgm:pt>
    <dgm:pt modelId="{ABBF3E79-9259-4A4B-95C4-452647276C56}" type="pres">
      <dgm:prSet presAssocID="{D3F07316-DEB4-4569-8CD3-CC342BBAC318}" presName="composite3" presStyleCnt="0"/>
      <dgm:spPr/>
    </dgm:pt>
    <dgm:pt modelId="{2CE3EE87-9EBB-4C88-9D4F-A1287D7F76B8}" type="pres">
      <dgm:prSet presAssocID="{D3F07316-DEB4-4569-8CD3-CC342BBAC318}" presName="background3" presStyleLbl="node3" presStyleIdx="2" presStyleCnt="6"/>
      <dgm:spPr/>
    </dgm:pt>
    <dgm:pt modelId="{F5B8D138-EEC6-4E8C-8542-6C17B979B62F}" type="pres">
      <dgm:prSet presAssocID="{D3F07316-DEB4-4569-8CD3-CC342BBAC318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6F3E55-A425-4636-9075-B6F28DE0632C}" type="pres">
      <dgm:prSet presAssocID="{D3F07316-DEB4-4569-8CD3-CC342BBAC318}" presName="hierChild4" presStyleCnt="0"/>
      <dgm:spPr/>
    </dgm:pt>
    <dgm:pt modelId="{BA477E02-7F85-44B3-A628-842E05700B98}" type="pres">
      <dgm:prSet presAssocID="{F7B9EEF3-7D5E-4508-8B3F-6029DE588E59}" presName="Name17" presStyleLbl="parChTrans1D3" presStyleIdx="3" presStyleCnt="6"/>
      <dgm:spPr/>
      <dgm:t>
        <a:bodyPr/>
        <a:lstStyle/>
        <a:p>
          <a:endParaRPr lang="ru-RU"/>
        </a:p>
      </dgm:t>
    </dgm:pt>
    <dgm:pt modelId="{416EA818-6221-4DD8-9C09-1CB781CA7860}" type="pres">
      <dgm:prSet presAssocID="{80DFC88F-864C-45D7-BED9-113E27EE392A}" presName="hierRoot3" presStyleCnt="0"/>
      <dgm:spPr/>
    </dgm:pt>
    <dgm:pt modelId="{16EE892B-8BCA-40CB-B46D-E6EA29FA51F7}" type="pres">
      <dgm:prSet presAssocID="{80DFC88F-864C-45D7-BED9-113E27EE392A}" presName="composite3" presStyleCnt="0"/>
      <dgm:spPr/>
    </dgm:pt>
    <dgm:pt modelId="{3E1A7E71-B956-460C-A585-EB9735101495}" type="pres">
      <dgm:prSet presAssocID="{80DFC88F-864C-45D7-BED9-113E27EE392A}" presName="background3" presStyleLbl="node3" presStyleIdx="3" presStyleCnt="6"/>
      <dgm:spPr/>
    </dgm:pt>
    <dgm:pt modelId="{97ADF850-CF49-4B74-86C2-3C67607E0F59}" type="pres">
      <dgm:prSet presAssocID="{80DFC88F-864C-45D7-BED9-113E27EE392A}" presName="text3" presStyleLbl="fgAcc3" presStyleIdx="3" presStyleCnt="6" custLinFactNeighborX="-1832" custLinFactNeighborY="1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56D514-5188-41A6-B36A-8BA4CC1CF8EE}" type="pres">
      <dgm:prSet presAssocID="{80DFC88F-864C-45D7-BED9-113E27EE392A}" presName="hierChild4" presStyleCnt="0"/>
      <dgm:spPr/>
    </dgm:pt>
    <dgm:pt modelId="{5069E4FE-A547-4650-A309-E472C9EBEA86}" type="pres">
      <dgm:prSet presAssocID="{500AACA2-7069-47BD-952E-F9803E15325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AE6F7C3-F5B1-4DDE-A202-A1E71333D75F}" type="pres">
      <dgm:prSet presAssocID="{7492AFF6-61B7-49FB-AC8A-DCA68F234F5F}" presName="hierRoot2" presStyleCnt="0"/>
      <dgm:spPr/>
    </dgm:pt>
    <dgm:pt modelId="{5BCD9DFD-A08E-4A2B-B581-E9C689CC6BAC}" type="pres">
      <dgm:prSet presAssocID="{7492AFF6-61B7-49FB-AC8A-DCA68F234F5F}" presName="composite2" presStyleCnt="0"/>
      <dgm:spPr/>
    </dgm:pt>
    <dgm:pt modelId="{B9C21898-775E-400F-82D6-4B7A23087BE6}" type="pres">
      <dgm:prSet presAssocID="{7492AFF6-61B7-49FB-AC8A-DCA68F234F5F}" presName="background2" presStyleLbl="node2" presStyleIdx="2" presStyleCnt="3"/>
      <dgm:spPr/>
    </dgm:pt>
    <dgm:pt modelId="{4DCDD065-BCF4-4719-8892-7C63BAE79DE9}" type="pres">
      <dgm:prSet presAssocID="{7492AFF6-61B7-49FB-AC8A-DCA68F234F5F}" presName="text2" presStyleLbl="fgAcc2" presStyleIdx="2" presStyleCnt="3" custScaleX="191754" custLinFactNeighborX="4226" custLinFactNeighborY="-1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F85E8-8713-4A83-98A0-3E951B0FE840}" type="pres">
      <dgm:prSet presAssocID="{7492AFF6-61B7-49FB-AC8A-DCA68F234F5F}" presName="hierChild3" presStyleCnt="0"/>
      <dgm:spPr/>
    </dgm:pt>
    <dgm:pt modelId="{4BAAF6B9-EE74-475E-9555-2241A52EA27F}" type="pres">
      <dgm:prSet presAssocID="{A617F85E-5435-40A9-AFA0-808B6C0890D8}" presName="Name17" presStyleLbl="parChTrans1D3" presStyleIdx="4" presStyleCnt="6"/>
      <dgm:spPr/>
      <dgm:t>
        <a:bodyPr/>
        <a:lstStyle/>
        <a:p>
          <a:endParaRPr lang="ru-RU"/>
        </a:p>
      </dgm:t>
    </dgm:pt>
    <dgm:pt modelId="{3D1D0DE3-57A2-43E5-85C1-D84BFDCA894B}" type="pres">
      <dgm:prSet presAssocID="{9C1ADE79-7CE3-4165-84AE-BBE6C533DC9B}" presName="hierRoot3" presStyleCnt="0"/>
      <dgm:spPr/>
    </dgm:pt>
    <dgm:pt modelId="{E0D56367-B7EA-45AF-A843-A04E9B7EDEC3}" type="pres">
      <dgm:prSet presAssocID="{9C1ADE79-7CE3-4165-84AE-BBE6C533DC9B}" presName="composite3" presStyleCnt="0"/>
      <dgm:spPr/>
    </dgm:pt>
    <dgm:pt modelId="{645CC158-37D8-4310-9D27-08B741FA6010}" type="pres">
      <dgm:prSet presAssocID="{9C1ADE79-7CE3-4165-84AE-BBE6C533DC9B}" presName="background3" presStyleLbl="node3" presStyleIdx="4" presStyleCnt="6"/>
      <dgm:spPr/>
    </dgm:pt>
    <dgm:pt modelId="{E51CD31E-26A0-4318-84ED-5436F2AA79B1}" type="pres">
      <dgm:prSet presAssocID="{9C1ADE79-7CE3-4165-84AE-BBE6C533DC9B}" presName="text3" presStyleLbl="fgAcc3" presStyleIdx="4" presStyleCnt="6" custLinFactNeighborX="-1477" custLinFactNeighborY="5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B7339-0AC8-45F9-98C0-6D5F92732B73}" type="pres">
      <dgm:prSet presAssocID="{9C1ADE79-7CE3-4165-84AE-BBE6C533DC9B}" presName="hierChild4" presStyleCnt="0"/>
      <dgm:spPr/>
    </dgm:pt>
    <dgm:pt modelId="{8F3254C7-5EB1-4701-9E1C-4D0B69C7ED38}" type="pres">
      <dgm:prSet presAssocID="{D5FA0173-9792-4A80-A0DE-D492DD56C051}" presName="Name17" presStyleLbl="parChTrans1D3" presStyleIdx="5" presStyleCnt="6"/>
      <dgm:spPr/>
      <dgm:t>
        <a:bodyPr/>
        <a:lstStyle/>
        <a:p>
          <a:endParaRPr lang="ru-RU"/>
        </a:p>
      </dgm:t>
    </dgm:pt>
    <dgm:pt modelId="{23BF29E4-4F44-43D4-BA8A-2EF16F383789}" type="pres">
      <dgm:prSet presAssocID="{1D4AD7B8-71BC-4135-A32B-384405D94126}" presName="hierRoot3" presStyleCnt="0"/>
      <dgm:spPr/>
    </dgm:pt>
    <dgm:pt modelId="{0245DB84-E4C4-4982-BC33-CCB9DE74364C}" type="pres">
      <dgm:prSet presAssocID="{1D4AD7B8-71BC-4135-A32B-384405D94126}" presName="composite3" presStyleCnt="0"/>
      <dgm:spPr/>
    </dgm:pt>
    <dgm:pt modelId="{8251FADD-6797-44EA-9B35-AEE56DA57D48}" type="pres">
      <dgm:prSet presAssocID="{1D4AD7B8-71BC-4135-A32B-384405D94126}" presName="background3" presStyleLbl="node3" presStyleIdx="5" presStyleCnt="6"/>
      <dgm:spPr/>
    </dgm:pt>
    <dgm:pt modelId="{27BDB8A6-FD38-45A7-A3C5-CBAF48A2CD4A}" type="pres">
      <dgm:prSet presAssocID="{1D4AD7B8-71BC-4135-A32B-384405D94126}" presName="text3" presStyleLbl="fgAcc3" presStyleIdx="5" presStyleCnt="6" custLinFactNeighborX="1718" custLinFactNeighborY="5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898ED5-54EE-4EF8-BB04-DBFC29BCCB8A}" type="pres">
      <dgm:prSet presAssocID="{1D4AD7B8-71BC-4135-A32B-384405D94126}" presName="hierChild4" presStyleCnt="0"/>
      <dgm:spPr/>
    </dgm:pt>
  </dgm:ptLst>
  <dgm:cxnLst>
    <dgm:cxn modelId="{3EB269C0-C7ED-40A9-92EF-A915A08D3742}" srcId="{C0260859-B13A-49A0-8663-829BC70C7203}" destId="{D3F07316-DEB4-4569-8CD3-CC342BBAC318}" srcOrd="0" destOrd="0" parTransId="{023D341E-9609-4E33-A314-ECE7F5A42B1A}" sibTransId="{35C0B5E4-F779-47F8-9C6A-F3767C25AAAA}"/>
    <dgm:cxn modelId="{845C652F-8B07-4DEB-A506-FDB7CE258578}" type="presOf" srcId="{F1933F41-B277-45C3-A088-FB08C04CC07E}" destId="{DC15EF1F-F25B-430D-920B-346042450DDC}" srcOrd="0" destOrd="0" presId="urn:microsoft.com/office/officeart/2005/8/layout/hierarchy1"/>
    <dgm:cxn modelId="{42468CD7-8C24-4AFE-82DB-268151E10253}" type="presOf" srcId="{500AACA2-7069-47BD-952E-F9803E15325C}" destId="{5069E4FE-A547-4650-A309-E472C9EBEA86}" srcOrd="0" destOrd="0" presId="urn:microsoft.com/office/officeart/2005/8/layout/hierarchy1"/>
    <dgm:cxn modelId="{FA9D6F33-E0F0-44FB-ADAF-843CEB134333}" type="presOf" srcId="{9C1ADE79-7CE3-4165-84AE-BBE6C533DC9B}" destId="{E51CD31E-26A0-4318-84ED-5436F2AA79B1}" srcOrd="0" destOrd="0" presId="urn:microsoft.com/office/officeart/2005/8/layout/hierarchy1"/>
    <dgm:cxn modelId="{35464A23-B46F-4C30-9ED9-BBB9DFC197D6}" srcId="{7492AFF6-61B7-49FB-AC8A-DCA68F234F5F}" destId="{1D4AD7B8-71BC-4135-A32B-384405D94126}" srcOrd="1" destOrd="0" parTransId="{D5FA0173-9792-4A80-A0DE-D492DD56C051}" sibTransId="{966922E2-BFF2-4998-9E84-6FF30568FADA}"/>
    <dgm:cxn modelId="{176C142E-CBBB-44FC-9259-449898763FD8}" type="presOf" srcId="{1D4AD7B8-71BC-4135-A32B-384405D94126}" destId="{27BDB8A6-FD38-45A7-A3C5-CBAF48A2CD4A}" srcOrd="0" destOrd="0" presId="urn:microsoft.com/office/officeart/2005/8/layout/hierarchy1"/>
    <dgm:cxn modelId="{545960C1-7F49-46F7-AAD6-ABB9A1AC0669}" type="presOf" srcId="{F7B9EEF3-7D5E-4508-8B3F-6029DE588E59}" destId="{BA477E02-7F85-44B3-A628-842E05700B98}" srcOrd="0" destOrd="0" presId="urn:microsoft.com/office/officeart/2005/8/layout/hierarchy1"/>
    <dgm:cxn modelId="{E5E97427-A083-42AC-92B9-BE4FCD9BFDC8}" type="presOf" srcId="{D3F07316-DEB4-4569-8CD3-CC342BBAC318}" destId="{F5B8D138-EEC6-4E8C-8542-6C17B979B62F}" srcOrd="0" destOrd="0" presId="urn:microsoft.com/office/officeart/2005/8/layout/hierarchy1"/>
    <dgm:cxn modelId="{F2AE015A-04F0-45AC-BE5D-9A7EAD3F490B}" srcId="{062F9626-ACF2-40E1-A159-B234371447C8}" destId="{F1933F41-B277-45C3-A088-FB08C04CC07E}" srcOrd="0" destOrd="0" parTransId="{16DFB2B9-7A05-4006-BA65-BD516DAE8CD9}" sibTransId="{DA5215AE-EC24-4D32-A0B6-3242550EEE82}"/>
    <dgm:cxn modelId="{177BE22C-63F5-4032-9BC3-948716887B54}" type="presOf" srcId="{023D341E-9609-4E33-A314-ECE7F5A42B1A}" destId="{75CFC7D6-346B-4381-8653-D39DBBB56B17}" srcOrd="0" destOrd="0" presId="urn:microsoft.com/office/officeart/2005/8/layout/hierarchy1"/>
    <dgm:cxn modelId="{728F9460-D3F3-472D-8725-955497A47999}" type="presOf" srcId="{99A20C01-C590-44BA-B96F-5E8F884178FB}" destId="{4AF551D4-EC9F-4A16-861E-C183B2C79BF9}" srcOrd="0" destOrd="0" presId="urn:microsoft.com/office/officeart/2005/8/layout/hierarchy1"/>
    <dgm:cxn modelId="{6352D22B-5FCF-4942-980C-02C1E120CC1E}" srcId="{C0260859-B13A-49A0-8663-829BC70C7203}" destId="{80DFC88F-864C-45D7-BED9-113E27EE392A}" srcOrd="1" destOrd="0" parTransId="{F7B9EEF3-7D5E-4508-8B3F-6029DE588E59}" sibTransId="{DAAD5C43-DE41-44B1-8A43-9A83DC598B7A}"/>
    <dgm:cxn modelId="{D4AFF13D-329D-4784-9EDC-D0B5389E90F9}" srcId="{062F9626-ACF2-40E1-A159-B234371447C8}" destId="{C0260859-B13A-49A0-8663-829BC70C7203}" srcOrd="1" destOrd="0" parTransId="{5AA7F53A-6B26-4A2C-8BB4-246AB40B1649}" sibTransId="{65325F01-653A-4993-A614-6B5C130524FC}"/>
    <dgm:cxn modelId="{15D974C0-2952-457D-A731-166A12CF715A}" type="presOf" srcId="{C0260859-B13A-49A0-8663-829BC70C7203}" destId="{149FB2A0-DCCF-4AA6-95ED-86B9EBC1F99D}" srcOrd="0" destOrd="0" presId="urn:microsoft.com/office/officeart/2005/8/layout/hierarchy1"/>
    <dgm:cxn modelId="{C6538BE7-F81A-46D4-8DE2-6C0A83B315CE}" type="presOf" srcId="{AE021D69-4A97-4481-9473-D2402D0A61AF}" destId="{014C8843-C532-4012-BFC5-7F569B55684F}" srcOrd="0" destOrd="0" presId="urn:microsoft.com/office/officeart/2005/8/layout/hierarchy1"/>
    <dgm:cxn modelId="{1D0A5D15-BEE7-4B00-816E-D8C1F4899EA7}" srcId="{99A20C01-C590-44BA-B96F-5E8F884178FB}" destId="{062F9626-ACF2-40E1-A159-B234371447C8}" srcOrd="0" destOrd="0" parTransId="{68AAFFA1-BC05-4030-9675-99332E9A1264}" sibTransId="{A74CF34D-AA9F-4960-8611-8987547F688C}"/>
    <dgm:cxn modelId="{F97EADD6-12CD-4FCD-BD48-E47E8C1F2880}" srcId="{062F9626-ACF2-40E1-A159-B234371447C8}" destId="{7492AFF6-61B7-49FB-AC8A-DCA68F234F5F}" srcOrd="2" destOrd="0" parTransId="{500AACA2-7069-47BD-952E-F9803E15325C}" sibTransId="{ED7B5416-60C7-43C6-91ED-3F2B5D372432}"/>
    <dgm:cxn modelId="{DCB780CE-C0AE-4C2B-9911-4C84B4028968}" type="presOf" srcId="{2B8F03ED-CEE7-4557-8454-466B91B0C638}" destId="{1BE979A4-2A9A-485A-AA67-AD717D1D6684}" srcOrd="0" destOrd="0" presId="urn:microsoft.com/office/officeart/2005/8/layout/hierarchy1"/>
    <dgm:cxn modelId="{CE4ADDE8-13D1-41E0-8E30-E87DCE2012C7}" type="presOf" srcId="{80DFC88F-864C-45D7-BED9-113E27EE392A}" destId="{97ADF850-CF49-4B74-86C2-3C67607E0F59}" srcOrd="0" destOrd="0" presId="urn:microsoft.com/office/officeart/2005/8/layout/hierarchy1"/>
    <dgm:cxn modelId="{7178B693-A387-4B25-AF50-B77897BCEC91}" srcId="{F1933F41-B277-45C3-A088-FB08C04CC07E}" destId="{D0730237-AFD8-4793-8DB3-FADF5C505469}" srcOrd="0" destOrd="0" parTransId="{2B8F03ED-CEE7-4557-8454-466B91B0C638}" sibTransId="{4395615A-0E70-4918-8019-08EB0C288953}"/>
    <dgm:cxn modelId="{AA881B0C-5360-4D28-9685-39A6D8C83234}" srcId="{F1933F41-B277-45C3-A088-FB08C04CC07E}" destId="{AE021D69-4A97-4481-9473-D2402D0A61AF}" srcOrd="1" destOrd="0" parTransId="{0F11B493-8B2E-46E1-B4DB-8D96EB71135A}" sibTransId="{3579FF0A-B461-4074-AAB2-EF5660B80E6A}"/>
    <dgm:cxn modelId="{E137ED31-7B2A-4B75-B3F2-84219315BBA9}" type="presOf" srcId="{16DFB2B9-7A05-4006-BA65-BD516DAE8CD9}" destId="{0AA80E59-FC8A-428E-B9D0-27A6502DCB4F}" srcOrd="0" destOrd="0" presId="urn:microsoft.com/office/officeart/2005/8/layout/hierarchy1"/>
    <dgm:cxn modelId="{C698ED9C-E2AC-41D8-ADB0-8BA5641ADF4C}" type="presOf" srcId="{D0730237-AFD8-4793-8DB3-FADF5C505469}" destId="{CEF4891E-5462-4F40-B128-EA0043474F1A}" srcOrd="0" destOrd="0" presId="urn:microsoft.com/office/officeart/2005/8/layout/hierarchy1"/>
    <dgm:cxn modelId="{37E3DFF8-E41F-4DDE-B202-50AFC1762218}" type="presOf" srcId="{0F11B493-8B2E-46E1-B4DB-8D96EB71135A}" destId="{0FE7E8A2-152D-4F9D-9AB8-40916C0A3560}" srcOrd="0" destOrd="0" presId="urn:microsoft.com/office/officeart/2005/8/layout/hierarchy1"/>
    <dgm:cxn modelId="{AA1DA9A0-3E3A-46DE-A9D9-73A3DAEF2F29}" type="presOf" srcId="{D5FA0173-9792-4A80-A0DE-D492DD56C051}" destId="{8F3254C7-5EB1-4701-9E1C-4D0B69C7ED38}" srcOrd="0" destOrd="0" presId="urn:microsoft.com/office/officeart/2005/8/layout/hierarchy1"/>
    <dgm:cxn modelId="{08543DC3-B8AD-41B8-87D2-B03B257BBC38}" type="presOf" srcId="{062F9626-ACF2-40E1-A159-B234371447C8}" destId="{F5F85BE9-44C7-4643-9C57-21D27F82C6EA}" srcOrd="0" destOrd="0" presId="urn:microsoft.com/office/officeart/2005/8/layout/hierarchy1"/>
    <dgm:cxn modelId="{7B187D42-D295-4D7D-82CC-1B1C9F245D7A}" type="presOf" srcId="{A617F85E-5435-40A9-AFA0-808B6C0890D8}" destId="{4BAAF6B9-EE74-475E-9555-2241A52EA27F}" srcOrd="0" destOrd="0" presId="urn:microsoft.com/office/officeart/2005/8/layout/hierarchy1"/>
    <dgm:cxn modelId="{E8EC3D5F-F13E-41BF-9E34-F949135CD079}" type="presOf" srcId="{5AA7F53A-6B26-4A2C-8BB4-246AB40B1649}" destId="{8AFE94A3-DA14-43D2-B1F2-3E145C277AA0}" srcOrd="0" destOrd="0" presId="urn:microsoft.com/office/officeart/2005/8/layout/hierarchy1"/>
    <dgm:cxn modelId="{600EB616-94D0-431A-B1AC-C1E202F0B6D2}" srcId="{7492AFF6-61B7-49FB-AC8A-DCA68F234F5F}" destId="{9C1ADE79-7CE3-4165-84AE-BBE6C533DC9B}" srcOrd="0" destOrd="0" parTransId="{A617F85E-5435-40A9-AFA0-808B6C0890D8}" sibTransId="{5325D510-8E53-4751-9094-B4CE669EA26F}"/>
    <dgm:cxn modelId="{06AF0174-F4D4-4BFC-82F6-1400ACB688C7}" type="presOf" srcId="{7492AFF6-61B7-49FB-AC8A-DCA68F234F5F}" destId="{4DCDD065-BCF4-4719-8892-7C63BAE79DE9}" srcOrd="0" destOrd="0" presId="urn:microsoft.com/office/officeart/2005/8/layout/hierarchy1"/>
    <dgm:cxn modelId="{FE2E2955-0473-489D-B1B9-23BA603D6407}" type="presParOf" srcId="{4AF551D4-EC9F-4A16-861E-C183B2C79BF9}" destId="{1AF5D356-B29C-4BED-BA84-6DAEC00B41C3}" srcOrd="0" destOrd="0" presId="urn:microsoft.com/office/officeart/2005/8/layout/hierarchy1"/>
    <dgm:cxn modelId="{006C6B88-CFD9-4816-AE65-868E9D3CC047}" type="presParOf" srcId="{1AF5D356-B29C-4BED-BA84-6DAEC00B41C3}" destId="{BA734D78-D31C-4815-91C4-4051BD67B173}" srcOrd="0" destOrd="0" presId="urn:microsoft.com/office/officeart/2005/8/layout/hierarchy1"/>
    <dgm:cxn modelId="{28A16526-CB90-4EEE-96A0-790B4CC00EE7}" type="presParOf" srcId="{BA734D78-D31C-4815-91C4-4051BD67B173}" destId="{C029E402-6C43-44C7-B8D0-F6C99FC524E7}" srcOrd="0" destOrd="0" presId="urn:microsoft.com/office/officeart/2005/8/layout/hierarchy1"/>
    <dgm:cxn modelId="{9376306C-F269-47AC-8775-3858C800C1CE}" type="presParOf" srcId="{BA734D78-D31C-4815-91C4-4051BD67B173}" destId="{F5F85BE9-44C7-4643-9C57-21D27F82C6EA}" srcOrd="1" destOrd="0" presId="urn:microsoft.com/office/officeart/2005/8/layout/hierarchy1"/>
    <dgm:cxn modelId="{7B193C61-DA7E-4409-BDCF-AD5633685F55}" type="presParOf" srcId="{1AF5D356-B29C-4BED-BA84-6DAEC00B41C3}" destId="{A0B1AB2B-5F83-4726-AEF7-B91B958EC8D8}" srcOrd="1" destOrd="0" presId="urn:microsoft.com/office/officeart/2005/8/layout/hierarchy1"/>
    <dgm:cxn modelId="{F72BA092-2D01-4501-94FB-BFE6DE726B8C}" type="presParOf" srcId="{A0B1AB2B-5F83-4726-AEF7-B91B958EC8D8}" destId="{0AA80E59-FC8A-428E-B9D0-27A6502DCB4F}" srcOrd="0" destOrd="0" presId="urn:microsoft.com/office/officeart/2005/8/layout/hierarchy1"/>
    <dgm:cxn modelId="{F6F519B5-2982-4D4E-A955-600DCA50AE68}" type="presParOf" srcId="{A0B1AB2B-5F83-4726-AEF7-B91B958EC8D8}" destId="{7A7190B2-4155-4D57-9666-BB786E8C6A00}" srcOrd="1" destOrd="0" presId="urn:microsoft.com/office/officeart/2005/8/layout/hierarchy1"/>
    <dgm:cxn modelId="{CE401380-0363-4932-AB55-02EFD84EB388}" type="presParOf" srcId="{7A7190B2-4155-4D57-9666-BB786E8C6A00}" destId="{BDE5FD86-CFC9-4AC5-9CD9-5863C49A728A}" srcOrd="0" destOrd="0" presId="urn:microsoft.com/office/officeart/2005/8/layout/hierarchy1"/>
    <dgm:cxn modelId="{3B8B749D-2FB4-4991-8CCD-ED270546242D}" type="presParOf" srcId="{BDE5FD86-CFC9-4AC5-9CD9-5863C49A728A}" destId="{EA046C90-5DD7-4308-A173-A64A93E4A2BC}" srcOrd="0" destOrd="0" presId="urn:microsoft.com/office/officeart/2005/8/layout/hierarchy1"/>
    <dgm:cxn modelId="{0BFF9648-B2FC-4116-817D-F093741BDE85}" type="presParOf" srcId="{BDE5FD86-CFC9-4AC5-9CD9-5863C49A728A}" destId="{DC15EF1F-F25B-430D-920B-346042450DDC}" srcOrd="1" destOrd="0" presId="urn:microsoft.com/office/officeart/2005/8/layout/hierarchy1"/>
    <dgm:cxn modelId="{1C8654CA-1AC5-49A6-8684-6D86FF0B2752}" type="presParOf" srcId="{7A7190B2-4155-4D57-9666-BB786E8C6A00}" destId="{D7DFD6CE-3D14-4938-80F5-4D24EC16F09D}" srcOrd="1" destOrd="0" presId="urn:microsoft.com/office/officeart/2005/8/layout/hierarchy1"/>
    <dgm:cxn modelId="{E28EFE66-37F6-4D91-B122-F8600B4E06A4}" type="presParOf" srcId="{D7DFD6CE-3D14-4938-80F5-4D24EC16F09D}" destId="{1BE979A4-2A9A-485A-AA67-AD717D1D6684}" srcOrd="0" destOrd="0" presId="urn:microsoft.com/office/officeart/2005/8/layout/hierarchy1"/>
    <dgm:cxn modelId="{65421B75-150A-4325-8236-69D12FF8A115}" type="presParOf" srcId="{D7DFD6CE-3D14-4938-80F5-4D24EC16F09D}" destId="{64CE4EDB-5ED3-4410-94FB-4754D0FA82B1}" srcOrd="1" destOrd="0" presId="urn:microsoft.com/office/officeart/2005/8/layout/hierarchy1"/>
    <dgm:cxn modelId="{6753E46C-2BC5-48E7-8D94-324771AA1D13}" type="presParOf" srcId="{64CE4EDB-5ED3-4410-94FB-4754D0FA82B1}" destId="{5A38DA8C-696C-4258-889B-B0C038E212B9}" srcOrd="0" destOrd="0" presId="urn:microsoft.com/office/officeart/2005/8/layout/hierarchy1"/>
    <dgm:cxn modelId="{FCD771E2-4C1A-44B5-BDE2-0622662999E1}" type="presParOf" srcId="{5A38DA8C-696C-4258-889B-B0C038E212B9}" destId="{991F5E06-4450-4182-825E-9B1C7F3E67C4}" srcOrd="0" destOrd="0" presId="urn:microsoft.com/office/officeart/2005/8/layout/hierarchy1"/>
    <dgm:cxn modelId="{B3A764E4-B6F6-49BE-A916-7321DC9026F3}" type="presParOf" srcId="{5A38DA8C-696C-4258-889B-B0C038E212B9}" destId="{CEF4891E-5462-4F40-B128-EA0043474F1A}" srcOrd="1" destOrd="0" presId="urn:microsoft.com/office/officeart/2005/8/layout/hierarchy1"/>
    <dgm:cxn modelId="{EBAE9A93-0510-47E5-A016-68800EEED638}" type="presParOf" srcId="{64CE4EDB-5ED3-4410-94FB-4754D0FA82B1}" destId="{BD40D88A-00B4-4430-AAD0-FFB03E4367D3}" srcOrd="1" destOrd="0" presId="urn:microsoft.com/office/officeart/2005/8/layout/hierarchy1"/>
    <dgm:cxn modelId="{F4DFC2D5-7617-429A-8D96-7D902DBEA65A}" type="presParOf" srcId="{D7DFD6CE-3D14-4938-80F5-4D24EC16F09D}" destId="{0FE7E8A2-152D-4F9D-9AB8-40916C0A3560}" srcOrd="2" destOrd="0" presId="urn:microsoft.com/office/officeart/2005/8/layout/hierarchy1"/>
    <dgm:cxn modelId="{44E1C70A-6FF3-4208-9495-5C1DEAF98642}" type="presParOf" srcId="{D7DFD6CE-3D14-4938-80F5-4D24EC16F09D}" destId="{52E228C4-D6D7-4627-AA1A-649E29A0A85E}" srcOrd="3" destOrd="0" presId="urn:microsoft.com/office/officeart/2005/8/layout/hierarchy1"/>
    <dgm:cxn modelId="{11C20297-B94E-4D48-81C3-036BBFA4173A}" type="presParOf" srcId="{52E228C4-D6D7-4627-AA1A-649E29A0A85E}" destId="{0397E98E-A7FB-4CB1-AAE7-38FB55F74884}" srcOrd="0" destOrd="0" presId="urn:microsoft.com/office/officeart/2005/8/layout/hierarchy1"/>
    <dgm:cxn modelId="{5902E543-6FBC-43EB-B260-EB4747757A17}" type="presParOf" srcId="{0397E98E-A7FB-4CB1-AAE7-38FB55F74884}" destId="{F9AD1EB1-2925-469F-A53F-2421D1ED1692}" srcOrd="0" destOrd="0" presId="urn:microsoft.com/office/officeart/2005/8/layout/hierarchy1"/>
    <dgm:cxn modelId="{49E1D12D-9A1E-4814-8C87-BB253FE51FC5}" type="presParOf" srcId="{0397E98E-A7FB-4CB1-AAE7-38FB55F74884}" destId="{014C8843-C532-4012-BFC5-7F569B55684F}" srcOrd="1" destOrd="0" presId="urn:microsoft.com/office/officeart/2005/8/layout/hierarchy1"/>
    <dgm:cxn modelId="{7D66D670-DB36-4F17-B488-21D536F4EC35}" type="presParOf" srcId="{52E228C4-D6D7-4627-AA1A-649E29A0A85E}" destId="{2280F788-57F9-4344-B026-7283E6425D96}" srcOrd="1" destOrd="0" presId="urn:microsoft.com/office/officeart/2005/8/layout/hierarchy1"/>
    <dgm:cxn modelId="{E64085AC-F8AF-458C-AB2D-D0CAC1D15BFC}" type="presParOf" srcId="{A0B1AB2B-5F83-4726-AEF7-B91B958EC8D8}" destId="{8AFE94A3-DA14-43D2-B1F2-3E145C277AA0}" srcOrd="2" destOrd="0" presId="urn:microsoft.com/office/officeart/2005/8/layout/hierarchy1"/>
    <dgm:cxn modelId="{5516B37B-07FC-4C24-99D8-F75A40C2103B}" type="presParOf" srcId="{A0B1AB2B-5F83-4726-AEF7-B91B958EC8D8}" destId="{B8DA84ED-A212-4F5C-9761-58F06AC566F8}" srcOrd="3" destOrd="0" presId="urn:microsoft.com/office/officeart/2005/8/layout/hierarchy1"/>
    <dgm:cxn modelId="{9CE8CDC8-E471-4E60-9E6E-BBD23F55AF10}" type="presParOf" srcId="{B8DA84ED-A212-4F5C-9761-58F06AC566F8}" destId="{B81EEA41-0A8A-4E52-8C5E-844C5E47D05C}" srcOrd="0" destOrd="0" presId="urn:microsoft.com/office/officeart/2005/8/layout/hierarchy1"/>
    <dgm:cxn modelId="{2DB4F91A-E077-4A97-86CD-3FB478ACDEFC}" type="presParOf" srcId="{B81EEA41-0A8A-4E52-8C5E-844C5E47D05C}" destId="{610FCA98-42D2-4885-A7E4-948A171CD54D}" srcOrd="0" destOrd="0" presId="urn:microsoft.com/office/officeart/2005/8/layout/hierarchy1"/>
    <dgm:cxn modelId="{5B88759E-02E7-47DA-AFA7-7806E8DD4CF9}" type="presParOf" srcId="{B81EEA41-0A8A-4E52-8C5E-844C5E47D05C}" destId="{149FB2A0-DCCF-4AA6-95ED-86B9EBC1F99D}" srcOrd="1" destOrd="0" presId="urn:microsoft.com/office/officeart/2005/8/layout/hierarchy1"/>
    <dgm:cxn modelId="{CA3B8748-4F58-464E-B0D2-70989837A4CC}" type="presParOf" srcId="{B8DA84ED-A212-4F5C-9761-58F06AC566F8}" destId="{5DE565BD-B90A-4EA7-9F65-9AC9EA08EAFF}" srcOrd="1" destOrd="0" presId="urn:microsoft.com/office/officeart/2005/8/layout/hierarchy1"/>
    <dgm:cxn modelId="{FB730A93-1EFC-4CD8-A1EE-AD7167E2C926}" type="presParOf" srcId="{5DE565BD-B90A-4EA7-9F65-9AC9EA08EAFF}" destId="{75CFC7D6-346B-4381-8653-D39DBBB56B17}" srcOrd="0" destOrd="0" presId="urn:microsoft.com/office/officeart/2005/8/layout/hierarchy1"/>
    <dgm:cxn modelId="{66110D96-A20B-4D8B-9003-7EE25061D6C4}" type="presParOf" srcId="{5DE565BD-B90A-4EA7-9F65-9AC9EA08EAFF}" destId="{D03C1B07-8775-47DE-8849-F67BDB9392B7}" srcOrd="1" destOrd="0" presId="urn:microsoft.com/office/officeart/2005/8/layout/hierarchy1"/>
    <dgm:cxn modelId="{58674567-C377-4469-82A3-7768BF28A67A}" type="presParOf" srcId="{D03C1B07-8775-47DE-8849-F67BDB9392B7}" destId="{ABBF3E79-9259-4A4B-95C4-452647276C56}" srcOrd="0" destOrd="0" presId="urn:microsoft.com/office/officeart/2005/8/layout/hierarchy1"/>
    <dgm:cxn modelId="{18E56C1C-A594-4E78-AA7C-E4F072DA6353}" type="presParOf" srcId="{ABBF3E79-9259-4A4B-95C4-452647276C56}" destId="{2CE3EE87-9EBB-4C88-9D4F-A1287D7F76B8}" srcOrd="0" destOrd="0" presId="urn:microsoft.com/office/officeart/2005/8/layout/hierarchy1"/>
    <dgm:cxn modelId="{4C04A96E-E5C9-4927-8C51-E58F98796C08}" type="presParOf" srcId="{ABBF3E79-9259-4A4B-95C4-452647276C56}" destId="{F5B8D138-EEC6-4E8C-8542-6C17B979B62F}" srcOrd="1" destOrd="0" presId="urn:microsoft.com/office/officeart/2005/8/layout/hierarchy1"/>
    <dgm:cxn modelId="{4C85BA6C-AF4A-4654-8FDA-57E3F868E0D4}" type="presParOf" srcId="{D03C1B07-8775-47DE-8849-F67BDB9392B7}" destId="{656F3E55-A425-4636-9075-B6F28DE0632C}" srcOrd="1" destOrd="0" presId="urn:microsoft.com/office/officeart/2005/8/layout/hierarchy1"/>
    <dgm:cxn modelId="{A185FDBD-E32C-48DC-9C07-CFB37B291E37}" type="presParOf" srcId="{5DE565BD-B90A-4EA7-9F65-9AC9EA08EAFF}" destId="{BA477E02-7F85-44B3-A628-842E05700B98}" srcOrd="2" destOrd="0" presId="urn:microsoft.com/office/officeart/2005/8/layout/hierarchy1"/>
    <dgm:cxn modelId="{084F6A60-7D35-4326-9BE6-C1CBC69AAEDA}" type="presParOf" srcId="{5DE565BD-B90A-4EA7-9F65-9AC9EA08EAFF}" destId="{416EA818-6221-4DD8-9C09-1CB781CA7860}" srcOrd="3" destOrd="0" presId="urn:microsoft.com/office/officeart/2005/8/layout/hierarchy1"/>
    <dgm:cxn modelId="{7E1C6CE6-1BA5-47AB-81A5-0053E85D5720}" type="presParOf" srcId="{416EA818-6221-4DD8-9C09-1CB781CA7860}" destId="{16EE892B-8BCA-40CB-B46D-E6EA29FA51F7}" srcOrd="0" destOrd="0" presId="urn:microsoft.com/office/officeart/2005/8/layout/hierarchy1"/>
    <dgm:cxn modelId="{E36FE006-788A-4682-8AE9-E7F1ABAFBD92}" type="presParOf" srcId="{16EE892B-8BCA-40CB-B46D-E6EA29FA51F7}" destId="{3E1A7E71-B956-460C-A585-EB9735101495}" srcOrd="0" destOrd="0" presId="urn:microsoft.com/office/officeart/2005/8/layout/hierarchy1"/>
    <dgm:cxn modelId="{599FCDF6-6301-4740-A033-D31A8445C688}" type="presParOf" srcId="{16EE892B-8BCA-40CB-B46D-E6EA29FA51F7}" destId="{97ADF850-CF49-4B74-86C2-3C67607E0F59}" srcOrd="1" destOrd="0" presId="urn:microsoft.com/office/officeart/2005/8/layout/hierarchy1"/>
    <dgm:cxn modelId="{724793ED-5EEA-4A9F-A9DF-BA392BCCC427}" type="presParOf" srcId="{416EA818-6221-4DD8-9C09-1CB781CA7860}" destId="{D256D514-5188-41A6-B36A-8BA4CC1CF8EE}" srcOrd="1" destOrd="0" presId="urn:microsoft.com/office/officeart/2005/8/layout/hierarchy1"/>
    <dgm:cxn modelId="{CC92E5F0-C5F9-4F18-9A2F-B09061127FD6}" type="presParOf" srcId="{A0B1AB2B-5F83-4726-AEF7-B91B958EC8D8}" destId="{5069E4FE-A547-4650-A309-E472C9EBEA86}" srcOrd="4" destOrd="0" presId="urn:microsoft.com/office/officeart/2005/8/layout/hierarchy1"/>
    <dgm:cxn modelId="{4EE6B312-D85A-4C49-9E66-856E8520CDE9}" type="presParOf" srcId="{A0B1AB2B-5F83-4726-AEF7-B91B958EC8D8}" destId="{6AE6F7C3-F5B1-4DDE-A202-A1E71333D75F}" srcOrd="5" destOrd="0" presId="urn:microsoft.com/office/officeart/2005/8/layout/hierarchy1"/>
    <dgm:cxn modelId="{750CDA8E-9FEF-411F-8538-B31E6649EEB6}" type="presParOf" srcId="{6AE6F7C3-F5B1-4DDE-A202-A1E71333D75F}" destId="{5BCD9DFD-A08E-4A2B-B581-E9C689CC6BAC}" srcOrd="0" destOrd="0" presId="urn:microsoft.com/office/officeart/2005/8/layout/hierarchy1"/>
    <dgm:cxn modelId="{C82D1D9E-60F6-4F38-94B8-F7D28F21B602}" type="presParOf" srcId="{5BCD9DFD-A08E-4A2B-B581-E9C689CC6BAC}" destId="{B9C21898-775E-400F-82D6-4B7A23087BE6}" srcOrd="0" destOrd="0" presId="urn:microsoft.com/office/officeart/2005/8/layout/hierarchy1"/>
    <dgm:cxn modelId="{DCF33236-FCE9-4E62-907F-4EEF47108DE4}" type="presParOf" srcId="{5BCD9DFD-A08E-4A2B-B581-E9C689CC6BAC}" destId="{4DCDD065-BCF4-4719-8892-7C63BAE79DE9}" srcOrd="1" destOrd="0" presId="urn:microsoft.com/office/officeart/2005/8/layout/hierarchy1"/>
    <dgm:cxn modelId="{AD5BBAF3-8FF4-4C1B-9CFE-8247F5D396BF}" type="presParOf" srcId="{6AE6F7C3-F5B1-4DDE-A202-A1E71333D75F}" destId="{E12F85E8-8713-4A83-98A0-3E951B0FE840}" srcOrd="1" destOrd="0" presId="urn:microsoft.com/office/officeart/2005/8/layout/hierarchy1"/>
    <dgm:cxn modelId="{D654448C-4B51-4EF2-8F2C-2E8C267A21A6}" type="presParOf" srcId="{E12F85E8-8713-4A83-98A0-3E951B0FE840}" destId="{4BAAF6B9-EE74-475E-9555-2241A52EA27F}" srcOrd="0" destOrd="0" presId="urn:microsoft.com/office/officeart/2005/8/layout/hierarchy1"/>
    <dgm:cxn modelId="{E3BCFC7E-8687-4640-B4AD-954860504579}" type="presParOf" srcId="{E12F85E8-8713-4A83-98A0-3E951B0FE840}" destId="{3D1D0DE3-57A2-43E5-85C1-D84BFDCA894B}" srcOrd="1" destOrd="0" presId="urn:microsoft.com/office/officeart/2005/8/layout/hierarchy1"/>
    <dgm:cxn modelId="{E5E58B5A-45A5-4ACE-A18B-8406CC3D51EA}" type="presParOf" srcId="{3D1D0DE3-57A2-43E5-85C1-D84BFDCA894B}" destId="{E0D56367-B7EA-45AF-A843-A04E9B7EDEC3}" srcOrd="0" destOrd="0" presId="urn:microsoft.com/office/officeart/2005/8/layout/hierarchy1"/>
    <dgm:cxn modelId="{CE051EC1-C4C4-402F-BBE3-8136F067091B}" type="presParOf" srcId="{E0D56367-B7EA-45AF-A843-A04E9B7EDEC3}" destId="{645CC158-37D8-4310-9D27-08B741FA6010}" srcOrd="0" destOrd="0" presId="urn:microsoft.com/office/officeart/2005/8/layout/hierarchy1"/>
    <dgm:cxn modelId="{EB448E9E-70AE-40C2-9E40-93ACBD79BFA6}" type="presParOf" srcId="{E0D56367-B7EA-45AF-A843-A04E9B7EDEC3}" destId="{E51CD31E-26A0-4318-84ED-5436F2AA79B1}" srcOrd="1" destOrd="0" presId="urn:microsoft.com/office/officeart/2005/8/layout/hierarchy1"/>
    <dgm:cxn modelId="{7BB28684-B1DA-4A38-BBB9-DEE96A15E949}" type="presParOf" srcId="{3D1D0DE3-57A2-43E5-85C1-D84BFDCA894B}" destId="{32CB7339-0AC8-45F9-98C0-6D5F92732B73}" srcOrd="1" destOrd="0" presId="urn:microsoft.com/office/officeart/2005/8/layout/hierarchy1"/>
    <dgm:cxn modelId="{9138D31A-DFE2-49F6-ABFE-DB2874D967D4}" type="presParOf" srcId="{E12F85E8-8713-4A83-98A0-3E951B0FE840}" destId="{8F3254C7-5EB1-4701-9E1C-4D0B69C7ED38}" srcOrd="2" destOrd="0" presId="urn:microsoft.com/office/officeart/2005/8/layout/hierarchy1"/>
    <dgm:cxn modelId="{FF8FBAFC-8BA3-4C44-9649-5719DDE47385}" type="presParOf" srcId="{E12F85E8-8713-4A83-98A0-3E951B0FE840}" destId="{23BF29E4-4F44-43D4-BA8A-2EF16F383789}" srcOrd="3" destOrd="0" presId="urn:microsoft.com/office/officeart/2005/8/layout/hierarchy1"/>
    <dgm:cxn modelId="{B5C6B0E8-DD3F-44BE-BB98-49C7B192BAF6}" type="presParOf" srcId="{23BF29E4-4F44-43D4-BA8A-2EF16F383789}" destId="{0245DB84-E4C4-4982-BC33-CCB9DE74364C}" srcOrd="0" destOrd="0" presId="urn:microsoft.com/office/officeart/2005/8/layout/hierarchy1"/>
    <dgm:cxn modelId="{1600C565-21A3-40C4-9271-F800BAFF523B}" type="presParOf" srcId="{0245DB84-E4C4-4982-BC33-CCB9DE74364C}" destId="{8251FADD-6797-44EA-9B35-AEE56DA57D48}" srcOrd="0" destOrd="0" presId="urn:microsoft.com/office/officeart/2005/8/layout/hierarchy1"/>
    <dgm:cxn modelId="{BF99D241-1AC7-46FC-9728-69918797D62D}" type="presParOf" srcId="{0245DB84-E4C4-4982-BC33-CCB9DE74364C}" destId="{27BDB8A6-FD38-45A7-A3C5-CBAF48A2CD4A}" srcOrd="1" destOrd="0" presId="urn:microsoft.com/office/officeart/2005/8/layout/hierarchy1"/>
    <dgm:cxn modelId="{CC16517F-4FEE-46BD-AE10-A2C503363768}" type="presParOf" srcId="{23BF29E4-4F44-43D4-BA8A-2EF16F383789}" destId="{39898ED5-54EE-4EF8-BB04-DBFC29BCCB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C4394D-F112-4549-AF59-28C73EBBB4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4849C9-9E01-45C0-998E-81550787EC6A}">
      <dgm:prSet phldrT="[Текст]" custT="1"/>
      <dgm:spPr/>
      <dgm:t>
        <a:bodyPr/>
        <a:lstStyle/>
        <a:p>
          <a:r>
            <a:rPr lang="uk-UA" sz="2000" b="1" dirty="0" smtClean="0"/>
            <a:t>Способи відбору проб</a:t>
          </a:r>
          <a:endParaRPr lang="ru-RU" sz="2000" b="1" dirty="0"/>
        </a:p>
      </dgm:t>
    </dgm:pt>
    <dgm:pt modelId="{053A2D34-51EB-4F30-A433-3E12ABBFD5A7}" type="parTrans" cxnId="{C33298FC-B1C5-4D01-96B7-0C4D5350A0C5}">
      <dgm:prSet/>
      <dgm:spPr/>
      <dgm:t>
        <a:bodyPr/>
        <a:lstStyle/>
        <a:p>
          <a:endParaRPr lang="ru-RU"/>
        </a:p>
      </dgm:t>
    </dgm:pt>
    <dgm:pt modelId="{8A34E71D-2497-4A71-8B40-56ABB3A0C9A6}" type="sibTrans" cxnId="{C33298FC-B1C5-4D01-96B7-0C4D5350A0C5}">
      <dgm:prSet/>
      <dgm:spPr/>
      <dgm:t>
        <a:bodyPr/>
        <a:lstStyle/>
        <a:p>
          <a:endParaRPr lang="ru-RU"/>
        </a:p>
      </dgm:t>
    </dgm:pt>
    <dgm:pt modelId="{CC794755-8E3F-4EE1-B45F-4F68A4FE4F9D}">
      <dgm:prSet phldrT="[Текст]" custT="1"/>
      <dgm:spPr/>
      <dgm:t>
        <a:bodyPr/>
        <a:lstStyle/>
        <a:p>
          <a:r>
            <a:rPr lang="uk-UA" sz="1800" i="1" u="none" dirty="0" smtClean="0"/>
            <a:t>Свердловини колонкового буріння</a:t>
          </a:r>
          <a:endParaRPr lang="ru-RU" sz="1800" i="1" u="none" dirty="0"/>
        </a:p>
      </dgm:t>
    </dgm:pt>
    <dgm:pt modelId="{562E95A5-2B02-4B39-BEEA-D0BDF9FFDE90}" type="parTrans" cxnId="{2417E769-511E-4428-9D29-789CBAF6EEC7}">
      <dgm:prSet/>
      <dgm:spPr/>
      <dgm:t>
        <a:bodyPr/>
        <a:lstStyle/>
        <a:p>
          <a:endParaRPr lang="ru-RU"/>
        </a:p>
      </dgm:t>
    </dgm:pt>
    <dgm:pt modelId="{9931EB3D-AF01-468E-87B3-24469F87C5D9}" type="sibTrans" cxnId="{2417E769-511E-4428-9D29-789CBAF6EEC7}">
      <dgm:prSet/>
      <dgm:spPr/>
      <dgm:t>
        <a:bodyPr/>
        <a:lstStyle/>
        <a:p>
          <a:endParaRPr lang="ru-RU"/>
        </a:p>
      </dgm:t>
    </dgm:pt>
    <dgm:pt modelId="{9784EDFE-E62B-4CDA-947E-4AFEDED07C20}">
      <dgm:prSet phldrT="[Текст]" custT="1"/>
      <dgm:spPr/>
      <dgm:t>
        <a:bodyPr/>
        <a:lstStyle/>
        <a:p>
          <a:r>
            <a:rPr lang="uk-UA" sz="1800" i="1" u="none" dirty="0" err="1" smtClean="0"/>
            <a:t>Безкернове</a:t>
          </a:r>
          <a:r>
            <a:rPr lang="uk-UA" sz="1800" i="1" u="none" dirty="0" smtClean="0"/>
            <a:t>  ударно-канатне  буріння</a:t>
          </a:r>
          <a:endParaRPr lang="ru-RU" sz="1800" i="1" u="none" dirty="0"/>
        </a:p>
      </dgm:t>
    </dgm:pt>
    <dgm:pt modelId="{A539027D-441B-44B6-B92A-76A97A1E88B5}" type="parTrans" cxnId="{CF4345F8-EDAB-42C5-A2A2-896D39E7AE77}">
      <dgm:prSet/>
      <dgm:spPr/>
      <dgm:t>
        <a:bodyPr/>
        <a:lstStyle/>
        <a:p>
          <a:endParaRPr lang="ru-RU"/>
        </a:p>
      </dgm:t>
    </dgm:pt>
    <dgm:pt modelId="{65265A9A-AF1B-4CB0-A6E2-D44CF38D248E}" type="sibTrans" cxnId="{CF4345F8-EDAB-42C5-A2A2-896D39E7AE77}">
      <dgm:prSet/>
      <dgm:spPr/>
      <dgm:t>
        <a:bodyPr/>
        <a:lstStyle/>
        <a:p>
          <a:endParaRPr lang="ru-RU"/>
        </a:p>
      </dgm:t>
    </dgm:pt>
    <dgm:pt modelId="{819CEF93-B9DC-4B3A-99A5-05A693E2205A}">
      <dgm:prSet custT="1"/>
      <dgm:spPr/>
      <dgm:t>
        <a:bodyPr/>
        <a:lstStyle/>
        <a:p>
          <a:r>
            <a:rPr lang="uk-UA" sz="1800" b="0" i="1" u="none" dirty="0" smtClean="0"/>
            <a:t>Буріння неглибоких  свердловин </a:t>
          </a:r>
          <a:endParaRPr lang="ru-RU" sz="1800" b="0" i="1" u="none" dirty="0"/>
        </a:p>
      </dgm:t>
    </dgm:pt>
    <dgm:pt modelId="{690D463D-9C57-464C-9FE1-A6932EF442FD}" type="parTrans" cxnId="{6A2C1DBD-DBAB-4D7D-9D51-4F3CF76C9D41}">
      <dgm:prSet/>
      <dgm:spPr/>
      <dgm:t>
        <a:bodyPr/>
        <a:lstStyle/>
        <a:p>
          <a:endParaRPr lang="ru-RU"/>
        </a:p>
      </dgm:t>
    </dgm:pt>
    <dgm:pt modelId="{FDF957C2-640B-4150-8C2A-16C61AB2FBC0}" type="sibTrans" cxnId="{6A2C1DBD-DBAB-4D7D-9D51-4F3CF76C9D41}">
      <dgm:prSet/>
      <dgm:spPr/>
      <dgm:t>
        <a:bodyPr/>
        <a:lstStyle/>
        <a:p>
          <a:endParaRPr lang="ru-RU"/>
        </a:p>
      </dgm:t>
    </dgm:pt>
    <dgm:pt modelId="{142EF539-7D71-49E7-B33B-66DC3CE0871A}">
      <dgm:prSet/>
      <dgm:spPr/>
      <dgm:t>
        <a:bodyPr/>
        <a:lstStyle/>
        <a:p>
          <a:r>
            <a:rPr lang="uk-UA" dirty="0" smtClean="0"/>
            <a:t>шнекове</a:t>
          </a:r>
          <a:endParaRPr lang="ru-RU" dirty="0"/>
        </a:p>
      </dgm:t>
    </dgm:pt>
    <dgm:pt modelId="{27D3FD6D-9621-4BED-92E8-29D18066BA2A}" type="parTrans" cxnId="{ED343B63-2D6B-4518-86B9-4ED344B1B19A}">
      <dgm:prSet/>
      <dgm:spPr/>
      <dgm:t>
        <a:bodyPr/>
        <a:lstStyle/>
        <a:p>
          <a:endParaRPr lang="ru-RU"/>
        </a:p>
      </dgm:t>
    </dgm:pt>
    <dgm:pt modelId="{D2D48068-1FEA-40DB-B8EA-C9F8CB481882}" type="sibTrans" cxnId="{ED343B63-2D6B-4518-86B9-4ED344B1B19A}">
      <dgm:prSet/>
      <dgm:spPr/>
      <dgm:t>
        <a:bodyPr/>
        <a:lstStyle/>
        <a:p>
          <a:endParaRPr lang="ru-RU"/>
        </a:p>
      </dgm:t>
    </dgm:pt>
    <dgm:pt modelId="{C4C86ABE-B6A5-401F-BF2F-A0C5FF0BE760}">
      <dgm:prSet/>
      <dgm:spPr/>
      <dgm:t>
        <a:bodyPr/>
        <a:lstStyle/>
        <a:p>
          <a:r>
            <a:rPr lang="uk-UA" dirty="0" smtClean="0"/>
            <a:t>ударне</a:t>
          </a:r>
          <a:endParaRPr lang="ru-RU" dirty="0"/>
        </a:p>
      </dgm:t>
    </dgm:pt>
    <dgm:pt modelId="{1230A6EA-804F-44F7-A3A7-03324CA73723}" type="parTrans" cxnId="{7ADEBF11-5353-45BF-8BBE-C167CCC7B15B}">
      <dgm:prSet/>
      <dgm:spPr/>
      <dgm:t>
        <a:bodyPr/>
        <a:lstStyle/>
        <a:p>
          <a:endParaRPr lang="ru-RU"/>
        </a:p>
      </dgm:t>
    </dgm:pt>
    <dgm:pt modelId="{72B13567-1D98-4AA3-A246-4D4EB3C179EE}" type="sibTrans" cxnId="{7ADEBF11-5353-45BF-8BBE-C167CCC7B15B}">
      <dgm:prSet/>
      <dgm:spPr/>
      <dgm:t>
        <a:bodyPr/>
        <a:lstStyle/>
        <a:p>
          <a:endParaRPr lang="ru-RU"/>
        </a:p>
      </dgm:t>
    </dgm:pt>
    <dgm:pt modelId="{EEF71ABD-4FDC-403D-BA8E-C97BF37B2B0C}">
      <dgm:prSet/>
      <dgm:spPr/>
      <dgm:t>
        <a:bodyPr/>
        <a:lstStyle/>
        <a:p>
          <a:r>
            <a:rPr lang="uk-UA" dirty="0" smtClean="0"/>
            <a:t>вібраційне</a:t>
          </a:r>
          <a:endParaRPr lang="ru-RU" dirty="0"/>
        </a:p>
      </dgm:t>
    </dgm:pt>
    <dgm:pt modelId="{B0705ADF-5DCC-473D-AEAC-8F4D618E3401}" type="parTrans" cxnId="{67257FB5-65C7-4201-928A-7A9DAB83CF3C}">
      <dgm:prSet/>
      <dgm:spPr/>
      <dgm:t>
        <a:bodyPr/>
        <a:lstStyle/>
        <a:p>
          <a:endParaRPr lang="ru-RU"/>
        </a:p>
      </dgm:t>
    </dgm:pt>
    <dgm:pt modelId="{F2F166FD-886F-4849-8795-701D8E736DA3}" type="sibTrans" cxnId="{67257FB5-65C7-4201-928A-7A9DAB83CF3C}">
      <dgm:prSet/>
      <dgm:spPr/>
      <dgm:t>
        <a:bodyPr/>
        <a:lstStyle/>
        <a:p>
          <a:endParaRPr lang="ru-RU"/>
        </a:p>
      </dgm:t>
    </dgm:pt>
    <dgm:pt modelId="{6957B043-43AB-4ABF-BF6E-3534C9A5C895}">
      <dgm:prSet/>
      <dgm:spPr/>
      <dgm:t>
        <a:bodyPr/>
        <a:lstStyle/>
        <a:p>
          <a:r>
            <a:rPr lang="uk-UA" dirty="0" smtClean="0"/>
            <a:t>колонкове</a:t>
          </a:r>
          <a:endParaRPr lang="ru-RU" dirty="0"/>
        </a:p>
      </dgm:t>
    </dgm:pt>
    <dgm:pt modelId="{AF03179B-5C6A-4EC8-A980-A9AF976A8B81}" type="parTrans" cxnId="{F2317E67-B580-4A1B-99E2-D71CCAF496BA}">
      <dgm:prSet/>
      <dgm:spPr/>
      <dgm:t>
        <a:bodyPr/>
        <a:lstStyle/>
        <a:p>
          <a:endParaRPr lang="ru-RU"/>
        </a:p>
      </dgm:t>
    </dgm:pt>
    <dgm:pt modelId="{9FFAF529-7BC6-4B0B-B352-7FAEED5A216D}" type="sibTrans" cxnId="{F2317E67-B580-4A1B-99E2-D71CCAF496BA}">
      <dgm:prSet/>
      <dgm:spPr/>
      <dgm:t>
        <a:bodyPr/>
        <a:lstStyle/>
        <a:p>
          <a:endParaRPr lang="ru-RU"/>
        </a:p>
      </dgm:t>
    </dgm:pt>
    <dgm:pt modelId="{F0359EBD-9D69-48A2-BC7C-78CA042E8193}" type="pres">
      <dgm:prSet presAssocID="{3CC4394D-F112-4549-AF59-28C73EBBB4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FC527A-33ED-4E26-B160-DEA4F78BB181}" type="pres">
      <dgm:prSet presAssocID="{464849C9-9E01-45C0-998E-81550787EC6A}" presName="hierRoot1" presStyleCnt="0"/>
      <dgm:spPr/>
    </dgm:pt>
    <dgm:pt modelId="{50AD2486-7CF7-489A-8B7D-430AA2E6721B}" type="pres">
      <dgm:prSet presAssocID="{464849C9-9E01-45C0-998E-81550787EC6A}" presName="composite" presStyleCnt="0"/>
      <dgm:spPr/>
    </dgm:pt>
    <dgm:pt modelId="{3AA5577D-3A0B-4C0A-AB5D-04E203576896}" type="pres">
      <dgm:prSet presAssocID="{464849C9-9E01-45C0-998E-81550787EC6A}" presName="background" presStyleLbl="node0" presStyleIdx="0" presStyleCnt="1"/>
      <dgm:spPr/>
    </dgm:pt>
    <dgm:pt modelId="{3A28721E-78B1-42AA-95DD-215122EB8A97}" type="pres">
      <dgm:prSet presAssocID="{464849C9-9E01-45C0-998E-81550787EC6A}" presName="text" presStyleLbl="fgAcc0" presStyleIdx="0" presStyleCnt="1" custScaleX="295670" custScaleY="144511" custLinFactNeighborX="6912" custLinFactNeighborY="-60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8EE926-4D36-461E-A895-FC159E1308CD}" type="pres">
      <dgm:prSet presAssocID="{464849C9-9E01-45C0-998E-81550787EC6A}" presName="hierChild2" presStyleCnt="0"/>
      <dgm:spPr/>
    </dgm:pt>
    <dgm:pt modelId="{73FCEA29-06AC-41C3-AC56-F8A82F9B90D1}" type="pres">
      <dgm:prSet presAssocID="{562E95A5-2B02-4B39-BEEA-D0BDF9FFDE9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3B346B2-C839-429E-AEF1-E413E33EE7CE}" type="pres">
      <dgm:prSet presAssocID="{CC794755-8E3F-4EE1-B45F-4F68A4FE4F9D}" presName="hierRoot2" presStyleCnt="0"/>
      <dgm:spPr/>
    </dgm:pt>
    <dgm:pt modelId="{E651A903-B89B-448C-8E90-79DF7D795237}" type="pres">
      <dgm:prSet presAssocID="{CC794755-8E3F-4EE1-B45F-4F68A4FE4F9D}" presName="composite2" presStyleCnt="0"/>
      <dgm:spPr/>
    </dgm:pt>
    <dgm:pt modelId="{5908E85F-3E11-4481-B023-ADD787379026}" type="pres">
      <dgm:prSet presAssocID="{CC794755-8E3F-4EE1-B45F-4F68A4FE4F9D}" presName="background2" presStyleLbl="node2" presStyleIdx="0" presStyleCnt="3"/>
      <dgm:spPr/>
    </dgm:pt>
    <dgm:pt modelId="{C3C9E180-8D13-4CD6-B410-6548A90C1ED6}" type="pres">
      <dgm:prSet presAssocID="{CC794755-8E3F-4EE1-B45F-4F68A4FE4F9D}" presName="text2" presStyleLbl="fgAcc2" presStyleIdx="0" presStyleCnt="3" custScaleX="194860" custScaleY="142724" custLinFactNeighborX="-4696" custLinFactNeighborY="-44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7705A-5BA5-4ACC-9293-D6B54CC62F8A}" type="pres">
      <dgm:prSet presAssocID="{CC794755-8E3F-4EE1-B45F-4F68A4FE4F9D}" presName="hierChild3" presStyleCnt="0"/>
      <dgm:spPr/>
    </dgm:pt>
    <dgm:pt modelId="{FD8233FB-131A-4FE1-A836-067E9DF8D9A9}" type="pres">
      <dgm:prSet presAssocID="{A539027D-441B-44B6-B92A-76A97A1E88B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E028B1-D71F-45C1-BDA1-5468A56D06E0}" type="pres">
      <dgm:prSet presAssocID="{9784EDFE-E62B-4CDA-947E-4AFEDED07C20}" presName="hierRoot2" presStyleCnt="0"/>
      <dgm:spPr/>
    </dgm:pt>
    <dgm:pt modelId="{06F2E42B-3BB9-474F-863E-FAA465FCE97E}" type="pres">
      <dgm:prSet presAssocID="{9784EDFE-E62B-4CDA-947E-4AFEDED07C20}" presName="composite2" presStyleCnt="0"/>
      <dgm:spPr/>
    </dgm:pt>
    <dgm:pt modelId="{527C014F-8455-40AF-8710-9D6C2E233443}" type="pres">
      <dgm:prSet presAssocID="{9784EDFE-E62B-4CDA-947E-4AFEDED07C20}" presName="background2" presStyleLbl="node2" presStyleIdx="1" presStyleCnt="3"/>
      <dgm:spPr/>
    </dgm:pt>
    <dgm:pt modelId="{1D7A76E1-2E6A-439D-857C-7D6300F5E42B}" type="pres">
      <dgm:prSet presAssocID="{9784EDFE-E62B-4CDA-947E-4AFEDED07C20}" presName="text2" presStyleLbl="fgAcc2" presStyleIdx="1" presStyleCnt="3" custScaleX="242749" custScaleY="136847" custLinFactNeighborX="4347" custLinFactNeighborY="-37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272F4-D2A1-404F-ADAC-66A29CCED532}" type="pres">
      <dgm:prSet presAssocID="{9784EDFE-E62B-4CDA-947E-4AFEDED07C20}" presName="hierChild3" presStyleCnt="0"/>
      <dgm:spPr/>
    </dgm:pt>
    <dgm:pt modelId="{13898B6B-41F9-4777-914E-26FD91DBAE89}" type="pres">
      <dgm:prSet presAssocID="{690D463D-9C57-464C-9FE1-A6932EF442F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4A93DA9-6206-4243-B0C2-7A4B5FE40416}" type="pres">
      <dgm:prSet presAssocID="{819CEF93-B9DC-4B3A-99A5-05A693E2205A}" presName="hierRoot2" presStyleCnt="0"/>
      <dgm:spPr/>
    </dgm:pt>
    <dgm:pt modelId="{D5EB97C4-E1C6-4142-9B8F-7E6B7F1B08B7}" type="pres">
      <dgm:prSet presAssocID="{819CEF93-B9DC-4B3A-99A5-05A693E2205A}" presName="composite2" presStyleCnt="0"/>
      <dgm:spPr/>
    </dgm:pt>
    <dgm:pt modelId="{F8891603-6784-4531-82AE-AE09BB4FA8F5}" type="pres">
      <dgm:prSet presAssocID="{819CEF93-B9DC-4B3A-99A5-05A693E2205A}" presName="background2" presStyleLbl="node2" presStyleIdx="2" presStyleCnt="3"/>
      <dgm:spPr/>
    </dgm:pt>
    <dgm:pt modelId="{F5B05F68-0538-4C11-9030-F973F8E61687}" type="pres">
      <dgm:prSet presAssocID="{819CEF93-B9DC-4B3A-99A5-05A693E2205A}" presName="text2" presStyleLbl="fgAcc2" presStyleIdx="2" presStyleCnt="3" custScaleX="191276" custScaleY="132236" custLinFactNeighborX="47829" custLinFactNeighborY="-41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13A16-5F9F-4029-9365-4343724DB944}" type="pres">
      <dgm:prSet presAssocID="{819CEF93-B9DC-4B3A-99A5-05A693E2205A}" presName="hierChild3" presStyleCnt="0"/>
      <dgm:spPr/>
    </dgm:pt>
    <dgm:pt modelId="{A6185027-DE1F-4FEE-A2F2-F2948C7A0B35}" type="pres">
      <dgm:prSet presAssocID="{27D3FD6D-9621-4BED-92E8-29D18066BA2A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B65FE8A-3E03-41A9-BD9D-0F46C2051478}" type="pres">
      <dgm:prSet presAssocID="{142EF539-7D71-49E7-B33B-66DC3CE0871A}" presName="hierRoot3" presStyleCnt="0"/>
      <dgm:spPr/>
    </dgm:pt>
    <dgm:pt modelId="{8B064DD9-7AC5-47F7-BC72-A283054CF56C}" type="pres">
      <dgm:prSet presAssocID="{142EF539-7D71-49E7-B33B-66DC3CE0871A}" presName="composite3" presStyleCnt="0"/>
      <dgm:spPr/>
    </dgm:pt>
    <dgm:pt modelId="{F80165C3-118C-4E9D-88ED-6EDA8522F6FA}" type="pres">
      <dgm:prSet presAssocID="{142EF539-7D71-49E7-B33B-66DC3CE0871A}" presName="background3" presStyleLbl="node3" presStyleIdx="0" presStyleCnt="4"/>
      <dgm:spPr/>
    </dgm:pt>
    <dgm:pt modelId="{513DF77C-55D6-497F-8DF7-6B42620C8208}" type="pres">
      <dgm:prSet presAssocID="{142EF539-7D71-49E7-B33B-66DC3CE0871A}" presName="text3" presStyleLbl="fgAcc3" presStyleIdx="0" presStyleCnt="4" custScaleX="144085" custLinFactNeighborX="42" custLinFactNeighborY="-2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522991-3884-4490-8CC7-31EE34130FF5}" type="pres">
      <dgm:prSet presAssocID="{142EF539-7D71-49E7-B33B-66DC3CE0871A}" presName="hierChild4" presStyleCnt="0"/>
      <dgm:spPr/>
    </dgm:pt>
    <dgm:pt modelId="{12FFE534-B94A-437D-BE51-4013944F91FA}" type="pres">
      <dgm:prSet presAssocID="{1230A6EA-804F-44F7-A3A7-03324CA7372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03D35F29-D038-4B9A-9544-E439872E3AEF}" type="pres">
      <dgm:prSet presAssocID="{C4C86ABE-B6A5-401F-BF2F-A0C5FF0BE760}" presName="hierRoot3" presStyleCnt="0"/>
      <dgm:spPr/>
    </dgm:pt>
    <dgm:pt modelId="{BA345252-1019-4BCA-A4CD-710F27551C4F}" type="pres">
      <dgm:prSet presAssocID="{C4C86ABE-B6A5-401F-BF2F-A0C5FF0BE760}" presName="composite3" presStyleCnt="0"/>
      <dgm:spPr/>
    </dgm:pt>
    <dgm:pt modelId="{DCC43A4D-F7D7-4A19-AD61-95F7A691B255}" type="pres">
      <dgm:prSet presAssocID="{C4C86ABE-B6A5-401F-BF2F-A0C5FF0BE760}" presName="background3" presStyleLbl="node3" presStyleIdx="1" presStyleCnt="4"/>
      <dgm:spPr/>
    </dgm:pt>
    <dgm:pt modelId="{6F47A6A1-6FCC-4381-B100-6E1D729C5187}" type="pres">
      <dgm:prSet presAssocID="{C4C86ABE-B6A5-401F-BF2F-A0C5FF0BE760}" presName="text3" presStyleLbl="fgAcc3" presStyleIdx="1" presStyleCnt="4" custScaleX="147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4C1A01-F4E2-408F-B537-0EEE86817F04}" type="pres">
      <dgm:prSet presAssocID="{C4C86ABE-B6A5-401F-BF2F-A0C5FF0BE760}" presName="hierChild4" presStyleCnt="0"/>
      <dgm:spPr/>
    </dgm:pt>
    <dgm:pt modelId="{93B8DA5E-D971-4775-8458-E1F8E2BC78FE}" type="pres">
      <dgm:prSet presAssocID="{B0705ADF-5DCC-473D-AEAC-8F4D618E3401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BE68D2F-09D7-45B6-9349-D7C8CE6244A8}" type="pres">
      <dgm:prSet presAssocID="{EEF71ABD-4FDC-403D-BA8E-C97BF37B2B0C}" presName="hierRoot3" presStyleCnt="0"/>
      <dgm:spPr/>
    </dgm:pt>
    <dgm:pt modelId="{0AFF9CF4-12E4-4334-83D1-2AACC6A301AE}" type="pres">
      <dgm:prSet presAssocID="{EEF71ABD-4FDC-403D-BA8E-C97BF37B2B0C}" presName="composite3" presStyleCnt="0"/>
      <dgm:spPr/>
    </dgm:pt>
    <dgm:pt modelId="{6B1030FE-EED5-4699-8443-38E423121498}" type="pres">
      <dgm:prSet presAssocID="{EEF71ABD-4FDC-403D-BA8E-C97BF37B2B0C}" presName="background3" presStyleLbl="node3" presStyleIdx="2" presStyleCnt="4"/>
      <dgm:spPr/>
    </dgm:pt>
    <dgm:pt modelId="{127F838A-E044-4444-BC62-D597B657046B}" type="pres">
      <dgm:prSet presAssocID="{EEF71ABD-4FDC-403D-BA8E-C97BF37B2B0C}" presName="text3" presStyleLbl="fgAcc3" presStyleIdx="2" presStyleCnt="4" custScaleX="141140" custLinFactNeighborX="2661" custLinFactNeighborY="-2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EDD90C-32D4-446D-B970-BD8870911AB2}" type="pres">
      <dgm:prSet presAssocID="{EEF71ABD-4FDC-403D-BA8E-C97BF37B2B0C}" presName="hierChild4" presStyleCnt="0"/>
      <dgm:spPr/>
    </dgm:pt>
    <dgm:pt modelId="{7673BE01-CAEE-44E7-BC2F-BE641DDBC237}" type="pres">
      <dgm:prSet presAssocID="{AF03179B-5C6A-4EC8-A980-A9AF976A8B8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D60C0EA-6821-4C04-B6E0-5F9121EBD1B4}" type="pres">
      <dgm:prSet presAssocID="{6957B043-43AB-4ABF-BF6E-3534C9A5C895}" presName="hierRoot3" presStyleCnt="0"/>
      <dgm:spPr/>
    </dgm:pt>
    <dgm:pt modelId="{8208F3FE-41D5-4318-8805-B24095A3DF74}" type="pres">
      <dgm:prSet presAssocID="{6957B043-43AB-4ABF-BF6E-3534C9A5C895}" presName="composite3" presStyleCnt="0"/>
      <dgm:spPr/>
    </dgm:pt>
    <dgm:pt modelId="{579E1EC8-8029-443B-BC5C-2C1FA2D1B4C9}" type="pres">
      <dgm:prSet presAssocID="{6957B043-43AB-4ABF-BF6E-3534C9A5C895}" presName="background3" presStyleLbl="node3" presStyleIdx="3" presStyleCnt="4"/>
      <dgm:spPr/>
    </dgm:pt>
    <dgm:pt modelId="{39A2BDA6-228D-465A-9386-E40B299DE875}" type="pres">
      <dgm:prSet presAssocID="{6957B043-43AB-4ABF-BF6E-3534C9A5C895}" presName="text3" presStyleLbl="fgAcc3" presStyleIdx="3" presStyleCnt="4" custScaleX="136246" custLinFactNeighborX="171" custLinFactNeighborY="-2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77D26-9ED9-4BAD-B77B-2C85D314B7C1}" type="pres">
      <dgm:prSet presAssocID="{6957B043-43AB-4ABF-BF6E-3534C9A5C895}" presName="hierChild4" presStyleCnt="0"/>
      <dgm:spPr/>
    </dgm:pt>
  </dgm:ptLst>
  <dgm:cxnLst>
    <dgm:cxn modelId="{CF4345F8-EDAB-42C5-A2A2-896D39E7AE77}" srcId="{464849C9-9E01-45C0-998E-81550787EC6A}" destId="{9784EDFE-E62B-4CDA-947E-4AFEDED07C20}" srcOrd="1" destOrd="0" parTransId="{A539027D-441B-44B6-B92A-76A97A1E88B5}" sibTransId="{65265A9A-AF1B-4CB0-A6E2-D44CF38D248E}"/>
    <dgm:cxn modelId="{6A2C1DBD-DBAB-4D7D-9D51-4F3CF76C9D41}" srcId="{464849C9-9E01-45C0-998E-81550787EC6A}" destId="{819CEF93-B9DC-4B3A-99A5-05A693E2205A}" srcOrd="2" destOrd="0" parTransId="{690D463D-9C57-464C-9FE1-A6932EF442FD}" sibTransId="{FDF957C2-640B-4150-8C2A-16C61AB2FBC0}"/>
    <dgm:cxn modelId="{FBD11EAB-866B-4F50-A767-CC61A1728BD6}" type="presOf" srcId="{3CC4394D-F112-4549-AF59-28C73EBBB477}" destId="{F0359EBD-9D69-48A2-BC7C-78CA042E8193}" srcOrd="0" destOrd="0" presId="urn:microsoft.com/office/officeart/2005/8/layout/hierarchy1"/>
    <dgm:cxn modelId="{1A46B66E-21C0-4912-B6BD-D2D697DB95B1}" type="presOf" srcId="{AF03179B-5C6A-4EC8-A980-A9AF976A8B81}" destId="{7673BE01-CAEE-44E7-BC2F-BE641DDBC237}" srcOrd="0" destOrd="0" presId="urn:microsoft.com/office/officeart/2005/8/layout/hierarchy1"/>
    <dgm:cxn modelId="{7ADEBF11-5353-45BF-8BBE-C167CCC7B15B}" srcId="{819CEF93-B9DC-4B3A-99A5-05A693E2205A}" destId="{C4C86ABE-B6A5-401F-BF2F-A0C5FF0BE760}" srcOrd="1" destOrd="0" parTransId="{1230A6EA-804F-44F7-A3A7-03324CA73723}" sibTransId="{72B13567-1D98-4AA3-A246-4D4EB3C179EE}"/>
    <dgm:cxn modelId="{CA52B9BB-2325-4F41-B62E-0AB9E69FE877}" type="presOf" srcId="{B0705ADF-5DCC-473D-AEAC-8F4D618E3401}" destId="{93B8DA5E-D971-4775-8458-E1F8E2BC78FE}" srcOrd="0" destOrd="0" presId="urn:microsoft.com/office/officeart/2005/8/layout/hierarchy1"/>
    <dgm:cxn modelId="{5832F688-9780-4C41-B237-24958BA2BCEE}" type="presOf" srcId="{819CEF93-B9DC-4B3A-99A5-05A693E2205A}" destId="{F5B05F68-0538-4C11-9030-F973F8E61687}" srcOrd="0" destOrd="0" presId="urn:microsoft.com/office/officeart/2005/8/layout/hierarchy1"/>
    <dgm:cxn modelId="{37E18295-4D29-4047-B614-9901E56AE69E}" type="presOf" srcId="{9784EDFE-E62B-4CDA-947E-4AFEDED07C20}" destId="{1D7A76E1-2E6A-439D-857C-7D6300F5E42B}" srcOrd="0" destOrd="0" presId="urn:microsoft.com/office/officeart/2005/8/layout/hierarchy1"/>
    <dgm:cxn modelId="{B8E02BD5-9EB8-4C07-B259-4B6DDCA6442A}" type="presOf" srcId="{6957B043-43AB-4ABF-BF6E-3534C9A5C895}" destId="{39A2BDA6-228D-465A-9386-E40B299DE875}" srcOrd="0" destOrd="0" presId="urn:microsoft.com/office/officeart/2005/8/layout/hierarchy1"/>
    <dgm:cxn modelId="{2556EA3C-C9DA-41C8-B377-B478F1A1FFC2}" type="presOf" srcId="{562E95A5-2B02-4B39-BEEA-D0BDF9FFDE90}" destId="{73FCEA29-06AC-41C3-AC56-F8A82F9B90D1}" srcOrd="0" destOrd="0" presId="urn:microsoft.com/office/officeart/2005/8/layout/hierarchy1"/>
    <dgm:cxn modelId="{C33298FC-B1C5-4D01-96B7-0C4D5350A0C5}" srcId="{3CC4394D-F112-4549-AF59-28C73EBBB477}" destId="{464849C9-9E01-45C0-998E-81550787EC6A}" srcOrd="0" destOrd="0" parTransId="{053A2D34-51EB-4F30-A433-3E12ABBFD5A7}" sibTransId="{8A34E71D-2497-4A71-8B40-56ABB3A0C9A6}"/>
    <dgm:cxn modelId="{EE6F0553-E137-499B-B414-CCB37810A481}" type="presOf" srcId="{CC794755-8E3F-4EE1-B45F-4F68A4FE4F9D}" destId="{C3C9E180-8D13-4CD6-B410-6548A90C1ED6}" srcOrd="0" destOrd="0" presId="urn:microsoft.com/office/officeart/2005/8/layout/hierarchy1"/>
    <dgm:cxn modelId="{094AA6BD-8846-4A39-BC6B-8495A3ED6EA6}" type="presOf" srcId="{1230A6EA-804F-44F7-A3A7-03324CA73723}" destId="{12FFE534-B94A-437D-BE51-4013944F91FA}" srcOrd="0" destOrd="0" presId="urn:microsoft.com/office/officeart/2005/8/layout/hierarchy1"/>
    <dgm:cxn modelId="{2417E769-511E-4428-9D29-789CBAF6EEC7}" srcId="{464849C9-9E01-45C0-998E-81550787EC6A}" destId="{CC794755-8E3F-4EE1-B45F-4F68A4FE4F9D}" srcOrd="0" destOrd="0" parTransId="{562E95A5-2B02-4B39-BEEA-D0BDF9FFDE90}" sibTransId="{9931EB3D-AF01-468E-87B3-24469F87C5D9}"/>
    <dgm:cxn modelId="{146FC43E-0C47-4091-B14E-202496CE1DD9}" type="presOf" srcId="{A539027D-441B-44B6-B92A-76A97A1E88B5}" destId="{FD8233FB-131A-4FE1-A836-067E9DF8D9A9}" srcOrd="0" destOrd="0" presId="urn:microsoft.com/office/officeart/2005/8/layout/hierarchy1"/>
    <dgm:cxn modelId="{6FCE1FBE-7EFA-45AA-9884-158E62AA210A}" type="presOf" srcId="{27D3FD6D-9621-4BED-92E8-29D18066BA2A}" destId="{A6185027-DE1F-4FEE-A2F2-F2948C7A0B35}" srcOrd="0" destOrd="0" presId="urn:microsoft.com/office/officeart/2005/8/layout/hierarchy1"/>
    <dgm:cxn modelId="{541E6BAE-3534-4B07-B3BF-5834AF78BA22}" type="presOf" srcId="{C4C86ABE-B6A5-401F-BF2F-A0C5FF0BE760}" destId="{6F47A6A1-6FCC-4381-B100-6E1D729C5187}" srcOrd="0" destOrd="0" presId="urn:microsoft.com/office/officeart/2005/8/layout/hierarchy1"/>
    <dgm:cxn modelId="{F2317E67-B580-4A1B-99E2-D71CCAF496BA}" srcId="{819CEF93-B9DC-4B3A-99A5-05A693E2205A}" destId="{6957B043-43AB-4ABF-BF6E-3534C9A5C895}" srcOrd="3" destOrd="0" parTransId="{AF03179B-5C6A-4EC8-A980-A9AF976A8B81}" sibTransId="{9FFAF529-7BC6-4B0B-B352-7FAEED5A216D}"/>
    <dgm:cxn modelId="{870C9BAE-3542-4EB0-A5C1-6DC99BAB1AF5}" type="presOf" srcId="{464849C9-9E01-45C0-998E-81550787EC6A}" destId="{3A28721E-78B1-42AA-95DD-215122EB8A97}" srcOrd="0" destOrd="0" presId="urn:microsoft.com/office/officeart/2005/8/layout/hierarchy1"/>
    <dgm:cxn modelId="{ED343B63-2D6B-4518-86B9-4ED344B1B19A}" srcId="{819CEF93-B9DC-4B3A-99A5-05A693E2205A}" destId="{142EF539-7D71-49E7-B33B-66DC3CE0871A}" srcOrd="0" destOrd="0" parTransId="{27D3FD6D-9621-4BED-92E8-29D18066BA2A}" sibTransId="{D2D48068-1FEA-40DB-B8EA-C9F8CB481882}"/>
    <dgm:cxn modelId="{67257FB5-65C7-4201-928A-7A9DAB83CF3C}" srcId="{819CEF93-B9DC-4B3A-99A5-05A693E2205A}" destId="{EEF71ABD-4FDC-403D-BA8E-C97BF37B2B0C}" srcOrd="2" destOrd="0" parTransId="{B0705ADF-5DCC-473D-AEAC-8F4D618E3401}" sibTransId="{F2F166FD-886F-4849-8795-701D8E736DA3}"/>
    <dgm:cxn modelId="{0FD852A9-D3F2-4C65-B7BD-6E3D14D67DEA}" type="presOf" srcId="{EEF71ABD-4FDC-403D-BA8E-C97BF37B2B0C}" destId="{127F838A-E044-4444-BC62-D597B657046B}" srcOrd="0" destOrd="0" presId="urn:microsoft.com/office/officeart/2005/8/layout/hierarchy1"/>
    <dgm:cxn modelId="{09766296-EA8A-448F-ADB0-4443D7B114C7}" type="presOf" srcId="{142EF539-7D71-49E7-B33B-66DC3CE0871A}" destId="{513DF77C-55D6-497F-8DF7-6B42620C8208}" srcOrd="0" destOrd="0" presId="urn:microsoft.com/office/officeart/2005/8/layout/hierarchy1"/>
    <dgm:cxn modelId="{08B47FFA-9AB9-49D0-95FC-AA088BCD07EF}" type="presOf" srcId="{690D463D-9C57-464C-9FE1-A6932EF442FD}" destId="{13898B6B-41F9-4777-914E-26FD91DBAE89}" srcOrd="0" destOrd="0" presId="urn:microsoft.com/office/officeart/2005/8/layout/hierarchy1"/>
    <dgm:cxn modelId="{DDF2FE59-4BE5-4E56-8E7F-D9F11B480EDE}" type="presParOf" srcId="{F0359EBD-9D69-48A2-BC7C-78CA042E8193}" destId="{61FC527A-33ED-4E26-B160-DEA4F78BB181}" srcOrd="0" destOrd="0" presId="urn:microsoft.com/office/officeart/2005/8/layout/hierarchy1"/>
    <dgm:cxn modelId="{B6B1ED7C-2061-4C0C-B1A1-ADF2AA8158ED}" type="presParOf" srcId="{61FC527A-33ED-4E26-B160-DEA4F78BB181}" destId="{50AD2486-7CF7-489A-8B7D-430AA2E6721B}" srcOrd="0" destOrd="0" presId="urn:microsoft.com/office/officeart/2005/8/layout/hierarchy1"/>
    <dgm:cxn modelId="{3C40AF59-B6AB-4EAD-8672-0D5F7C6C805C}" type="presParOf" srcId="{50AD2486-7CF7-489A-8B7D-430AA2E6721B}" destId="{3AA5577D-3A0B-4C0A-AB5D-04E203576896}" srcOrd="0" destOrd="0" presId="urn:microsoft.com/office/officeart/2005/8/layout/hierarchy1"/>
    <dgm:cxn modelId="{B7AA9B11-6B61-48E6-88A1-EDA86B4EF582}" type="presParOf" srcId="{50AD2486-7CF7-489A-8B7D-430AA2E6721B}" destId="{3A28721E-78B1-42AA-95DD-215122EB8A97}" srcOrd="1" destOrd="0" presId="urn:microsoft.com/office/officeart/2005/8/layout/hierarchy1"/>
    <dgm:cxn modelId="{A4CF3B61-A49A-4128-9160-367F1A7AC6CA}" type="presParOf" srcId="{61FC527A-33ED-4E26-B160-DEA4F78BB181}" destId="{2A8EE926-4D36-461E-A895-FC159E1308CD}" srcOrd="1" destOrd="0" presId="urn:microsoft.com/office/officeart/2005/8/layout/hierarchy1"/>
    <dgm:cxn modelId="{A20357C5-1B76-4DD3-8A31-10BE8B637445}" type="presParOf" srcId="{2A8EE926-4D36-461E-A895-FC159E1308CD}" destId="{73FCEA29-06AC-41C3-AC56-F8A82F9B90D1}" srcOrd="0" destOrd="0" presId="urn:microsoft.com/office/officeart/2005/8/layout/hierarchy1"/>
    <dgm:cxn modelId="{75983855-0B9A-4851-9731-1880955E3299}" type="presParOf" srcId="{2A8EE926-4D36-461E-A895-FC159E1308CD}" destId="{83B346B2-C839-429E-AEF1-E413E33EE7CE}" srcOrd="1" destOrd="0" presId="urn:microsoft.com/office/officeart/2005/8/layout/hierarchy1"/>
    <dgm:cxn modelId="{7FB30D3E-CCA1-4328-9DF3-4A2C587712D7}" type="presParOf" srcId="{83B346B2-C839-429E-AEF1-E413E33EE7CE}" destId="{E651A903-B89B-448C-8E90-79DF7D795237}" srcOrd="0" destOrd="0" presId="urn:microsoft.com/office/officeart/2005/8/layout/hierarchy1"/>
    <dgm:cxn modelId="{695D5020-C64E-4489-9AD0-9825AF63D885}" type="presParOf" srcId="{E651A903-B89B-448C-8E90-79DF7D795237}" destId="{5908E85F-3E11-4481-B023-ADD787379026}" srcOrd="0" destOrd="0" presId="urn:microsoft.com/office/officeart/2005/8/layout/hierarchy1"/>
    <dgm:cxn modelId="{6D75A9A4-0C93-4FC2-8CDD-AAED612A3715}" type="presParOf" srcId="{E651A903-B89B-448C-8E90-79DF7D795237}" destId="{C3C9E180-8D13-4CD6-B410-6548A90C1ED6}" srcOrd="1" destOrd="0" presId="urn:microsoft.com/office/officeart/2005/8/layout/hierarchy1"/>
    <dgm:cxn modelId="{129B2D24-0D4C-4C91-B200-2022417D9B48}" type="presParOf" srcId="{83B346B2-C839-429E-AEF1-E413E33EE7CE}" destId="{1847705A-5BA5-4ACC-9293-D6B54CC62F8A}" srcOrd="1" destOrd="0" presId="urn:microsoft.com/office/officeart/2005/8/layout/hierarchy1"/>
    <dgm:cxn modelId="{AF914368-3341-4626-9297-3E04F8FDB5C8}" type="presParOf" srcId="{2A8EE926-4D36-461E-A895-FC159E1308CD}" destId="{FD8233FB-131A-4FE1-A836-067E9DF8D9A9}" srcOrd="2" destOrd="0" presId="urn:microsoft.com/office/officeart/2005/8/layout/hierarchy1"/>
    <dgm:cxn modelId="{4106A6AA-384B-493B-AEFB-A65FCEB792DF}" type="presParOf" srcId="{2A8EE926-4D36-461E-A895-FC159E1308CD}" destId="{E8E028B1-D71F-45C1-BDA1-5468A56D06E0}" srcOrd="3" destOrd="0" presId="urn:microsoft.com/office/officeart/2005/8/layout/hierarchy1"/>
    <dgm:cxn modelId="{AFA943E0-07CE-4526-9191-8E5A827437A6}" type="presParOf" srcId="{E8E028B1-D71F-45C1-BDA1-5468A56D06E0}" destId="{06F2E42B-3BB9-474F-863E-FAA465FCE97E}" srcOrd="0" destOrd="0" presId="urn:microsoft.com/office/officeart/2005/8/layout/hierarchy1"/>
    <dgm:cxn modelId="{4891C9BA-FDB7-421D-A027-B5C3792FD270}" type="presParOf" srcId="{06F2E42B-3BB9-474F-863E-FAA465FCE97E}" destId="{527C014F-8455-40AF-8710-9D6C2E233443}" srcOrd="0" destOrd="0" presId="urn:microsoft.com/office/officeart/2005/8/layout/hierarchy1"/>
    <dgm:cxn modelId="{54C5B867-02D4-4F31-AF60-ACF441F00EEB}" type="presParOf" srcId="{06F2E42B-3BB9-474F-863E-FAA465FCE97E}" destId="{1D7A76E1-2E6A-439D-857C-7D6300F5E42B}" srcOrd="1" destOrd="0" presId="urn:microsoft.com/office/officeart/2005/8/layout/hierarchy1"/>
    <dgm:cxn modelId="{0B8EEE24-C87C-456D-8086-C1D746D249FB}" type="presParOf" srcId="{E8E028B1-D71F-45C1-BDA1-5468A56D06E0}" destId="{E36272F4-D2A1-404F-ADAC-66A29CCED532}" srcOrd="1" destOrd="0" presId="urn:microsoft.com/office/officeart/2005/8/layout/hierarchy1"/>
    <dgm:cxn modelId="{6F2F93E0-7857-49A3-8C6B-568EA1BA9EFC}" type="presParOf" srcId="{2A8EE926-4D36-461E-A895-FC159E1308CD}" destId="{13898B6B-41F9-4777-914E-26FD91DBAE89}" srcOrd="4" destOrd="0" presId="urn:microsoft.com/office/officeart/2005/8/layout/hierarchy1"/>
    <dgm:cxn modelId="{3CC05197-7E53-4B8E-B396-35CEED199DC2}" type="presParOf" srcId="{2A8EE926-4D36-461E-A895-FC159E1308CD}" destId="{04A93DA9-6206-4243-B0C2-7A4B5FE40416}" srcOrd="5" destOrd="0" presId="urn:microsoft.com/office/officeart/2005/8/layout/hierarchy1"/>
    <dgm:cxn modelId="{A5110702-2706-4B88-B376-D5A03E9147EC}" type="presParOf" srcId="{04A93DA9-6206-4243-B0C2-7A4B5FE40416}" destId="{D5EB97C4-E1C6-4142-9B8F-7E6B7F1B08B7}" srcOrd="0" destOrd="0" presId="urn:microsoft.com/office/officeart/2005/8/layout/hierarchy1"/>
    <dgm:cxn modelId="{F033FA85-F5E1-446E-B4E2-1903D5AB15AC}" type="presParOf" srcId="{D5EB97C4-E1C6-4142-9B8F-7E6B7F1B08B7}" destId="{F8891603-6784-4531-82AE-AE09BB4FA8F5}" srcOrd="0" destOrd="0" presId="urn:microsoft.com/office/officeart/2005/8/layout/hierarchy1"/>
    <dgm:cxn modelId="{8606796F-36EF-4F9B-B1D8-FEB567FB6D15}" type="presParOf" srcId="{D5EB97C4-E1C6-4142-9B8F-7E6B7F1B08B7}" destId="{F5B05F68-0538-4C11-9030-F973F8E61687}" srcOrd="1" destOrd="0" presId="urn:microsoft.com/office/officeart/2005/8/layout/hierarchy1"/>
    <dgm:cxn modelId="{7525E790-EF08-40A3-9814-B3038F2B8BA4}" type="presParOf" srcId="{04A93DA9-6206-4243-B0C2-7A4B5FE40416}" destId="{1A213A16-5F9F-4029-9365-4343724DB944}" srcOrd="1" destOrd="0" presId="urn:microsoft.com/office/officeart/2005/8/layout/hierarchy1"/>
    <dgm:cxn modelId="{059CB162-045E-454E-A1B8-A181361C7AD3}" type="presParOf" srcId="{1A213A16-5F9F-4029-9365-4343724DB944}" destId="{A6185027-DE1F-4FEE-A2F2-F2948C7A0B35}" srcOrd="0" destOrd="0" presId="urn:microsoft.com/office/officeart/2005/8/layout/hierarchy1"/>
    <dgm:cxn modelId="{37D94DC9-3A8E-4953-9D82-00ECFB297AE7}" type="presParOf" srcId="{1A213A16-5F9F-4029-9365-4343724DB944}" destId="{DB65FE8A-3E03-41A9-BD9D-0F46C2051478}" srcOrd="1" destOrd="0" presId="urn:microsoft.com/office/officeart/2005/8/layout/hierarchy1"/>
    <dgm:cxn modelId="{E1F23B2D-5387-4BAF-BE82-2F1FF50A1F59}" type="presParOf" srcId="{DB65FE8A-3E03-41A9-BD9D-0F46C2051478}" destId="{8B064DD9-7AC5-47F7-BC72-A283054CF56C}" srcOrd="0" destOrd="0" presId="urn:microsoft.com/office/officeart/2005/8/layout/hierarchy1"/>
    <dgm:cxn modelId="{85913189-4C56-4B33-88BF-44F1131613B2}" type="presParOf" srcId="{8B064DD9-7AC5-47F7-BC72-A283054CF56C}" destId="{F80165C3-118C-4E9D-88ED-6EDA8522F6FA}" srcOrd="0" destOrd="0" presId="urn:microsoft.com/office/officeart/2005/8/layout/hierarchy1"/>
    <dgm:cxn modelId="{F6383DDC-4281-4A06-81B4-88801CB36BFA}" type="presParOf" srcId="{8B064DD9-7AC5-47F7-BC72-A283054CF56C}" destId="{513DF77C-55D6-497F-8DF7-6B42620C8208}" srcOrd="1" destOrd="0" presId="urn:microsoft.com/office/officeart/2005/8/layout/hierarchy1"/>
    <dgm:cxn modelId="{EC362B27-1F39-4814-BB92-D6CA98DD9E01}" type="presParOf" srcId="{DB65FE8A-3E03-41A9-BD9D-0F46C2051478}" destId="{91522991-3884-4490-8CC7-31EE34130FF5}" srcOrd="1" destOrd="0" presId="urn:microsoft.com/office/officeart/2005/8/layout/hierarchy1"/>
    <dgm:cxn modelId="{2DCAD8B1-1457-4BB1-897B-50AE0B06F3A1}" type="presParOf" srcId="{1A213A16-5F9F-4029-9365-4343724DB944}" destId="{12FFE534-B94A-437D-BE51-4013944F91FA}" srcOrd="2" destOrd="0" presId="urn:microsoft.com/office/officeart/2005/8/layout/hierarchy1"/>
    <dgm:cxn modelId="{BA1D34E2-085E-4106-BF2E-E0FF6F2E6E4F}" type="presParOf" srcId="{1A213A16-5F9F-4029-9365-4343724DB944}" destId="{03D35F29-D038-4B9A-9544-E439872E3AEF}" srcOrd="3" destOrd="0" presId="urn:microsoft.com/office/officeart/2005/8/layout/hierarchy1"/>
    <dgm:cxn modelId="{140E5FA3-9594-486C-945A-B3A3FAF1017F}" type="presParOf" srcId="{03D35F29-D038-4B9A-9544-E439872E3AEF}" destId="{BA345252-1019-4BCA-A4CD-710F27551C4F}" srcOrd="0" destOrd="0" presId="urn:microsoft.com/office/officeart/2005/8/layout/hierarchy1"/>
    <dgm:cxn modelId="{2EFECE9D-872D-4B25-B76D-5F0D69759F80}" type="presParOf" srcId="{BA345252-1019-4BCA-A4CD-710F27551C4F}" destId="{DCC43A4D-F7D7-4A19-AD61-95F7A691B255}" srcOrd="0" destOrd="0" presId="urn:microsoft.com/office/officeart/2005/8/layout/hierarchy1"/>
    <dgm:cxn modelId="{FAFEFF30-AD39-4A42-A566-486BB0BCAD24}" type="presParOf" srcId="{BA345252-1019-4BCA-A4CD-710F27551C4F}" destId="{6F47A6A1-6FCC-4381-B100-6E1D729C5187}" srcOrd="1" destOrd="0" presId="urn:microsoft.com/office/officeart/2005/8/layout/hierarchy1"/>
    <dgm:cxn modelId="{46856BFF-CFB2-41C5-9795-1472337A61B9}" type="presParOf" srcId="{03D35F29-D038-4B9A-9544-E439872E3AEF}" destId="{C24C1A01-F4E2-408F-B537-0EEE86817F04}" srcOrd="1" destOrd="0" presId="urn:microsoft.com/office/officeart/2005/8/layout/hierarchy1"/>
    <dgm:cxn modelId="{B20AFFC7-B5F7-4A59-803C-3462FEB07D28}" type="presParOf" srcId="{1A213A16-5F9F-4029-9365-4343724DB944}" destId="{93B8DA5E-D971-4775-8458-E1F8E2BC78FE}" srcOrd="4" destOrd="0" presId="urn:microsoft.com/office/officeart/2005/8/layout/hierarchy1"/>
    <dgm:cxn modelId="{AF818471-50E2-4EB4-8989-C3F3426EDE49}" type="presParOf" srcId="{1A213A16-5F9F-4029-9365-4343724DB944}" destId="{BBE68D2F-09D7-45B6-9349-D7C8CE6244A8}" srcOrd="5" destOrd="0" presId="urn:microsoft.com/office/officeart/2005/8/layout/hierarchy1"/>
    <dgm:cxn modelId="{0343DB00-21E2-4023-AA36-BF8730CD2E5A}" type="presParOf" srcId="{BBE68D2F-09D7-45B6-9349-D7C8CE6244A8}" destId="{0AFF9CF4-12E4-4334-83D1-2AACC6A301AE}" srcOrd="0" destOrd="0" presId="urn:microsoft.com/office/officeart/2005/8/layout/hierarchy1"/>
    <dgm:cxn modelId="{DDEB6FD0-05D2-4723-B676-C86B083A8E24}" type="presParOf" srcId="{0AFF9CF4-12E4-4334-83D1-2AACC6A301AE}" destId="{6B1030FE-EED5-4699-8443-38E423121498}" srcOrd="0" destOrd="0" presId="urn:microsoft.com/office/officeart/2005/8/layout/hierarchy1"/>
    <dgm:cxn modelId="{BC2EB374-6605-4698-8445-BC029D337632}" type="presParOf" srcId="{0AFF9CF4-12E4-4334-83D1-2AACC6A301AE}" destId="{127F838A-E044-4444-BC62-D597B657046B}" srcOrd="1" destOrd="0" presId="urn:microsoft.com/office/officeart/2005/8/layout/hierarchy1"/>
    <dgm:cxn modelId="{EB31BBB0-2CD7-4F92-A6A3-5D5DD6EC3608}" type="presParOf" srcId="{BBE68D2F-09D7-45B6-9349-D7C8CE6244A8}" destId="{E0EDD90C-32D4-446D-B970-BD8870911AB2}" srcOrd="1" destOrd="0" presId="urn:microsoft.com/office/officeart/2005/8/layout/hierarchy1"/>
    <dgm:cxn modelId="{B90ACCFD-8BAD-4986-B30D-D5E8DE5E25E4}" type="presParOf" srcId="{1A213A16-5F9F-4029-9365-4343724DB944}" destId="{7673BE01-CAEE-44E7-BC2F-BE641DDBC237}" srcOrd="6" destOrd="0" presId="urn:microsoft.com/office/officeart/2005/8/layout/hierarchy1"/>
    <dgm:cxn modelId="{F7355666-BB96-4431-B534-7B56C5DDD08D}" type="presParOf" srcId="{1A213A16-5F9F-4029-9365-4343724DB944}" destId="{9D60C0EA-6821-4C04-B6E0-5F9121EBD1B4}" srcOrd="7" destOrd="0" presId="urn:microsoft.com/office/officeart/2005/8/layout/hierarchy1"/>
    <dgm:cxn modelId="{A8ECF872-0BDD-462E-BAE2-1E9F5C06EEF2}" type="presParOf" srcId="{9D60C0EA-6821-4C04-B6E0-5F9121EBD1B4}" destId="{8208F3FE-41D5-4318-8805-B24095A3DF74}" srcOrd="0" destOrd="0" presId="urn:microsoft.com/office/officeart/2005/8/layout/hierarchy1"/>
    <dgm:cxn modelId="{98D45786-6EB2-4B6E-8E46-EB0CB9F57156}" type="presParOf" srcId="{8208F3FE-41D5-4318-8805-B24095A3DF74}" destId="{579E1EC8-8029-443B-BC5C-2C1FA2D1B4C9}" srcOrd="0" destOrd="0" presId="urn:microsoft.com/office/officeart/2005/8/layout/hierarchy1"/>
    <dgm:cxn modelId="{E0A538F5-A961-4B37-837A-A50EC592FDBD}" type="presParOf" srcId="{8208F3FE-41D5-4318-8805-B24095A3DF74}" destId="{39A2BDA6-228D-465A-9386-E40B299DE875}" srcOrd="1" destOrd="0" presId="urn:microsoft.com/office/officeart/2005/8/layout/hierarchy1"/>
    <dgm:cxn modelId="{99012B8C-08E5-4E44-A674-418108428639}" type="presParOf" srcId="{9D60C0EA-6821-4C04-B6E0-5F9121EBD1B4}" destId="{88377D26-9ED9-4BAD-B77B-2C85D314B7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55429A-3F95-412B-B729-75E702CF8F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C7128-6122-4C14-949B-866241240F5C}">
      <dgm:prSet phldrT="[Текст]" custT="1"/>
      <dgm:spPr/>
      <dgm:t>
        <a:bodyPr/>
        <a:lstStyle/>
        <a:p>
          <a:r>
            <a:rPr lang="uk-UA" sz="1600" dirty="0" smtClean="0"/>
            <a:t>Обробка  геологічних  проб</a:t>
          </a:r>
          <a:endParaRPr lang="ru-RU" sz="1600" dirty="0"/>
        </a:p>
      </dgm:t>
    </dgm:pt>
    <dgm:pt modelId="{7F6FEFD5-9DA4-42FD-B476-CE87A267FCB3}" type="parTrans" cxnId="{90CD04AA-9113-4D1C-9359-87E3100CE3B3}">
      <dgm:prSet/>
      <dgm:spPr/>
      <dgm:t>
        <a:bodyPr/>
        <a:lstStyle/>
        <a:p>
          <a:endParaRPr lang="ru-RU"/>
        </a:p>
      </dgm:t>
    </dgm:pt>
    <dgm:pt modelId="{96C4CEAB-1814-418D-B6ED-6AAC9BC6439E}" type="sibTrans" cxnId="{90CD04AA-9113-4D1C-9359-87E3100CE3B3}">
      <dgm:prSet/>
      <dgm:spPr/>
      <dgm:t>
        <a:bodyPr/>
        <a:lstStyle/>
        <a:p>
          <a:endParaRPr lang="ru-RU"/>
        </a:p>
      </dgm:t>
    </dgm:pt>
    <dgm:pt modelId="{DD2B16EC-0DD1-4240-8D8E-E8F4CEA9DB13}">
      <dgm:prSet phldrT="[Текст]" custT="1"/>
      <dgm:spPr/>
      <dgm:t>
        <a:bodyPr/>
        <a:lstStyle/>
        <a:p>
          <a:r>
            <a:rPr lang="uk-UA" sz="1400" dirty="0" smtClean="0"/>
            <a:t>дроблення</a:t>
          </a:r>
          <a:endParaRPr lang="ru-RU" sz="1400" dirty="0"/>
        </a:p>
      </dgm:t>
    </dgm:pt>
    <dgm:pt modelId="{764FF64C-DB8E-4C26-AEDE-07D549C5D304}" type="parTrans" cxnId="{0809B552-B1CA-41E4-BB9F-A5C1FC3165BE}">
      <dgm:prSet/>
      <dgm:spPr/>
      <dgm:t>
        <a:bodyPr/>
        <a:lstStyle/>
        <a:p>
          <a:endParaRPr lang="ru-RU"/>
        </a:p>
      </dgm:t>
    </dgm:pt>
    <dgm:pt modelId="{EF9B8D58-9DBC-4FAF-9858-88CF9390A332}" type="sibTrans" cxnId="{0809B552-B1CA-41E4-BB9F-A5C1FC3165BE}">
      <dgm:prSet/>
      <dgm:spPr/>
      <dgm:t>
        <a:bodyPr/>
        <a:lstStyle/>
        <a:p>
          <a:endParaRPr lang="ru-RU"/>
        </a:p>
      </dgm:t>
    </dgm:pt>
    <dgm:pt modelId="{6ADA466E-EEC7-43B7-B27A-44B7C25E3ECE}">
      <dgm:prSet phldrT="[Текст]" custT="1"/>
      <dgm:spPr/>
      <dgm:t>
        <a:bodyPr/>
        <a:lstStyle/>
        <a:p>
          <a:r>
            <a:rPr lang="uk-UA" sz="1600" dirty="0" smtClean="0"/>
            <a:t>просіювання</a:t>
          </a:r>
          <a:endParaRPr lang="ru-RU" sz="1600" dirty="0"/>
        </a:p>
      </dgm:t>
    </dgm:pt>
    <dgm:pt modelId="{171054A3-EDF0-428B-97F4-FCD1514393ED}" type="parTrans" cxnId="{08E7A063-9F77-4F07-96D9-838608C0ECDD}">
      <dgm:prSet/>
      <dgm:spPr/>
      <dgm:t>
        <a:bodyPr/>
        <a:lstStyle/>
        <a:p>
          <a:endParaRPr lang="ru-RU"/>
        </a:p>
      </dgm:t>
    </dgm:pt>
    <dgm:pt modelId="{15BBD6F4-B971-4406-A398-F061274B1DCA}" type="sibTrans" cxnId="{08E7A063-9F77-4F07-96D9-838608C0ECDD}">
      <dgm:prSet/>
      <dgm:spPr/>
      <dgm:t>
        <a:bodyPr/>
        <a:lstStyle/>
        <a:p>
          <a:endParaRPr lang="ru-RU"/>
        </a:p>
      </dgm:t>
    </dgm:pt>
    <dgm:pt modelId="{7F0E3BA5-9A1F-4A6E-B168-E4DE1F8CB5E2}">
      <dgm:prSet phldrT="[Текст]" custT="1"/>
      <dgm:spPr/>
      <dgm:t>
        <a:bodyPr/>
        <a:lstStyle/>
        <a:p>
          <a:r>
            <a:rPr lang="uk-UA" sz="1200" dirty="0" smtClean="0"/>
            <a:t>дрібного  і  тонкого  матеріалу  виконують  за  допомогою ручних  або  механічних  сит</a:t>
          </a:r>
          <a:endParaRPr lang="ru-RU" sz="1200" dirty="0"/>
        </a:p>
      </dgm:t>
    </dgm:pt>
    <dgm:pt modelId="{ECC894E2-8C4D-445A-B2DD-0B7AA0546020}" type="parTrans" cxnId="{EFF2BD8E-1F8D-4F04-ADE4-54D70BE25F3F}">
      <dgm:prSet/>
      <dgm:spPr/>
      <dgm:t>
        <a:bodyPr/>
        <a:lstStyle/>
        <a:p>
          <a:endParaRPr lang="ru-RU"/>
        </a:p>
      </dgm:t>
    </dgm:pt>
    <dgm:pt modelId="{63DFCB2D-1A4A-43F4-B5A0-6B04548ACFA4}" type="sibTrans" cxnId="{EFF2BD8E-1F8D-4F04-ADE4-54D70BE25F3F}">
      <dgm:prSet/>
      <dgm:spPr/>
      <dgm:t>
        <a:bodyPr/>
        <a:lstStyle/>
        <a:p>
          <a:endParaRPr lang="ru-RU"/>
        </a:p>
      </dgm:t>
    </dgm:pt>
    <dgm:pt modelId="{5DE84B2C-6800-4C55-AE51-BDB14DB0C6D8}">
      <dgm:prSet custT="1"/>
      <dgm:spPr/>
      <dgm:t>
        <a:bodyPr/>
        <a:lstStyle/>
        <a:p>
          <a:r>
            <a:rPr lang="uk-UA" sz="1600" dirty="0" smtClean="0"/>
            <a:t>перемішування</a:t>
          </a:r>
          <a:endParaRPr lang="ru-RU" sz="1600" dirty="0"/>
        </a:p>
      </dgm:t>
    </dgm:pt>
    <dgm:pt modelId="{611E6EA8-1865-445B-A8A8-69F111634245}" type="parTrans" cxnId="{6755A3A9-C2B8-49EC-8950-25A43CAA9505}">
      <dgm:prSet/>
      <dgm:spPr/>
      <dgm:t>
        <a:bodyPr/>
        <a:lstStyle/>
        <a:p>
          <a:endParaRPr lang="ru-RU"/>
        </a:p>
      </dgm:t>
    </dgm:pt>
    <dgm:pt modelId="{D369C224-25E7-4F22-BC5A-0FB46887099A}" type="sibTrans" cxnId="{6755A3A9-C2B8-49EC-8950-25A43CAA9505}">
      <dgm:prSet/>
      <dgm:spPr/>
      <dgm:t>
        <a:bodyPr/>
        <a:lstStyle/>
        <a:p>
          <a:endParaRPr lang="ru-RU"/>
        </a:p>
      </dgm:t>
    </dgm:pt>
    <dgm:pt modelId="{C9C26845-8D34-4800-AB2F-DF081E12DDB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скорочення матеріалу проб</a:t>
          </a:r>
          <a:endParaRPr lang="ru-RU" sz="16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4F289B31-BFF6-4CA7-AE07-103839C22F03}" type="parTrans" cxnId="{748720DD-DF73-48ED-B3C4-B9C31A027430}">
      <dgm:prSet/>
      <dgm:spPr/>
      <dgm:t>
        <a:bodyPr/>
        <a:lstStyle/>
        <a:p>
          <a:endParaRPr lang="ru-RU"/>
        </a:p>
      </dgm:t>
    </dgm:pt>
    <dgm:pt modelId="{9D3C6833-5D23-4D9F-99B3-441457CE1A00}" type="sibTrans" cxnId="{748720DD-DF73-48ED-B3C4-B9C31A027430}">
      <dgm:prSet/>
      <dgm:spPr/>
      <dgm:t>
        <a:bodyPr/>
        <a:lstStyle/>
        <a:p>
          <a:endParaRPr lang="ru-RU"/>
        </a:p>
      </dgm:t>
    </dgm:pt>
    <dgm:pt modelId="{3288021D-7285-400D-990A-1AD4BD2829ED}">
      <dgm:prSet custT="1"/>
      <dgm:spPr/>
      <dgm:t>
        <a:bodyPr/>
        <a:lstStyle/>
        <a:p>
          <a:r>
            <a:rPr lang="uk-UA" sz="1200" dirty="0" smtClean="0"/>
            <a:t>перелопачування</a:t>
          </a:r>
          <a:endParaRPr lang="ru-RU" sz="1200" dirty="0"/>
        </a:p>
      </dgm:t>
    </dgm:pt>
    <dgm:pt modelId="{074A8842-A6B2-43F6-B2C2-BF00A37AF41D}" type="parTrans" cxnId="{566F4EB8-4D0F-4902-A236-F10A1A86731C}">
      <dgm:prSet/>
      <dgm:spPr/>
      <dgm:t>
        <a:bodyPr/>
        <a:lstStyle/>
        <a:p>
          <a:endParaRPr lang="ru-RU"/>
        </a:p>
      </dgm:t>
    </dgm:pt>
    <dgm:pt modelId="{31E7BFED-A987-4DD0-9A07-EFB5540F9D02}" type="sibTrans" cxnId="{566F4EB8-4D0F-4902-A236-F10A1A86731C}">
      <dgm:prSet/>
      <dgm:spPr/>
      <dgm:t>
        <a:bodyPr/>
        <a:lstStyle/>
        <a:p>
          <a:endParaRPr lang="ru-RU"/>
        </a:p>
      </dgm:t>
    </dgm:pt>
    <dgm:pt modelId="{2772DF46-26A4-4987-AE67-7BD5A7BDD992}">
      <dgm:prSet custT="1"/>
      <dgm:spPr/>
      <dgm:t>
        <a:bodyPr/>
        <a:lstStyle/>
        <a:p>
          <a:r>
            <a:rPr lang="uk-UA" sz="1200" dirty="0" smtClean="0"/>
            <a:t>кратне скорочення</a:t>
          </a:r>
          <a:endParaRPr lang="ru-RU" sz="1200" dirty="0" smtClean="0"/>
        </a:p>
      </dgm:t>
    </dgm:pt>
    <dgm:pt modelId="{44A58747-FE69-41BC-8747-00F2B216AEA2}" type="parTrans" cxnId="{C0962954-0D0C-4B2F-B2E4-BB8F11560078}">
      <dgm:prSet/>
      <dgm:spPr/>
      <dgm:t>
        <a:bodyPr/>
        <a:lstStyle/>
        <a:p>
          <a:endParaRPr lang="ru-RU"/>
        </a:p>
      </dgm:t>
    </dgm:pt>
    <dgm:pt modelId="{890C720B-FFFE-4CB1-9E94-0F237B3D2FC7}" type="sibTrans" cxnId="{C0962954-0D0C-4B2F-B2E4-BB8F11560078}">
      <dgm:prSet/>
      <dgm:spPr/>
      <dgm:t>
        <a:bodyPr/>
        <a:lstStyle/>
        <a:p>
          <a:endParaRPr lang="ru-RU"/>
        </a:p>
      </dgm:t>
    </dgm:pt>
    <dgm:pt modelId="{5C2E2293-1E99-49C4-B327-AB107286C163}">
      <dgm:prSet custT="1"/>
      <dgm:spPr/>
      <dgm:t>
        <a:bodyPr/>
        <a:lstStyle/>
        <a:p>
          <a:r>
            <a:rPr lang="uk-UA" sz="1200" dirty="0" smtClean="0"/>
            <a:t>механічним способом  за  допомогою  дробарок  різного  типу</a:t>
          </a:r>
          <a:endParaRPr lang="ru-RU" sz="1200" dirty="0"/>
        </a:p>
      </dgm:t>
    </dgm:pt>
    <dgm:pt modelId="{E9D776D3-8FCB-4D1D-A97F-979639D6A47A}" type="parTrans" cxnId="{5D37E89F-1800-4707-B49F-C1E597E1A9C2}">
      <dgm:prSet/>
      <dgm:spPr/>
      <dgm:t>
        <a:bodyPr/>
        <a:lstStyle/>
        <a:p>
          <a:endParaRPr lang="ru-RU"/>
        </a:p>
      </dgm:t>
    </dgm:pt>
    <dgm:pt modelId="{4B72E25A-0F23-4DAC-BF44-0B61D00D7CD0}" type="sibTrans" cxnId="{5D37E89F-1800-4707-B49F-C1E597E1A9C2}">
      <dgm:prSet/>
      <dgm:spPr/>
      <dgm:t>
        <a:bodyPr/>
        <a:lstStyle/>
        <a:p>
          <a:endParaRPr lang="ru-RU"/>
        </a:p>
      </dgm:t>
    </dgm:pt>
    <dgm:pt modelId="{DF10E343-C008-4D56-99AC-9C49E4C2C912}">
      <dgm:prSet custT="1"/>
      <dgm:spPr/>
      <dgm:t>
        <a:bodyPr/>
        <a:lstStyle/>
        <a:p>
          <a:r>
            <a:rPr lang="uk-UA" sz="1200" dirty="0" smtClean="0"/>
            <a:t>крупного  –  за  допомогою  грохотів  різної конструкції</a:t>
          </a:r>
          <a:endParaRPr lang="ru-RU" sz="1200" dirty="0"/>
        </a:p>
      </dgm:t>
    </dgm:pt>
    <dgm:pt modelId="{AFACB124-D53D-4C43-B7B3-B6B38619967A}" type="parTrans" cxnId="{BE0940A1-4961-4A14-A205-7BA7910396A9}">
      <dgm:prSet/>
      <dgm:spPr/>
      <dgm:t>
        <a:bodyPr/>
        <a:lstStyle/>
        <a:p>
          <a:endParaRPr lang="ru-RU"/>
        </a:p>
      </dgm:t>
    </dgm:pt>
    <dgm:pt modelId="{3E33FDBC-6574-4421-9CB1-2ADE101F5BED}" type="sibTrans" cxnId="{BE0940A1-4961-4A14-A205-7BA7910396A9}">
      <dgm:prSet/>
      <dgm:spPr/>
      <dgm:t>
        <a:bodyPr/>
        <a:lstStyle/>
        <a:p>
          <a:endParaRPr lang="ru-RU"/>
        </a:p>
      </dgm:t>
    </dgm:pt>
    <dgm:pt modelId="{2A14C786-5397-41A0-BADA-7629866B434B}">
      <dgm:prSet custT="1"/>
      <dgm:spPr/>
      <dgm:t>
        <a:bodyPr/>
        <a:lstStyle/>
        <a:p>
          <a:r>
            <a:rPr lang="uk-UA" sz="1200" dirty="0" smtClean="0"/>
            <a:t>перекочування на  брезент</a:t>
          </a:r>
          <a:endParaRPr lang="ru-RU" sz="1200" dirty="0"/>
        </a:p>
      </dgm:t>
    </dgm:pt>
    <dgm:pt modelId="{856DD750-5BE9-441B-8BD8-DFF85735E526}" type="parTrans" cxnId="{04BAD3BD-EE59-490A-A64B-574F2A98CBB3}">
      <dgm:prSet/>
      <dgm:spPr/>
      <dgm:t>
        <a:bodyPr/>
        <a:lstStyle/>
        <a:p>
          <a:endParaRPr lang="ru-RU"/>
        </a:p>
      </dgm:t>
    </dgm:pt>
    <dgm:pt modelId="{7E9165E9-314F-4998-A9F0-DAD7350EA2EE}" type="sibTrans" cxnId="{04BAD3BD-EE59-490A-A64B-574F2A98CBB3}">
      <dgm:prSet/>
      <dgm:spPr/>
      <dgm:t>
        <a:bodyPr/>
        <a:lstStyle/>
        <a:p>
          <a:endParaRPr lang="ru-RU"/>
        </a:p>
      </dgm:t>
    </dgm:pt>
    <dgm:pt modelId="{07B471AD-BDDE-49E8-9DCC-F1AE5D0C1871}">
      <dgm:prSet custT="1"/>
      <dgm:spPr/>
      <dgm:t>
        <a:bodyPr/>
        <a:lstStyle/>
        <a:p>
          <a:r>
            <a:rPr lang="uk-UA" sz="1200" dirty="0" smtClean="0"/>
            <a:t>способом  «кільця  і  конуса»</a:t>
          </a:r>
          <a:endParaRPr lang="ru-RU" sz="1200" dirty="0"/>
        </a:p>
      </dgm:t>
    </dgm:pt>
    <dgm:pt modelId="{13EBEDF2-FE71-4220-B37F-3E0FD204DECA}" type="parTrans" cxnId="{DEC6BA8E-E17E-4DFA-8F3A-8A6E06CABC8D}">
      <dgm:prSet/>
      <dgm:spPr/>
      <dgm:t>
        <a:bodyPr/>
        <a:lstStyle/>
        <a:p>
          <a:endParaRPr lang="ru-RU"/>
        </a:p>
      </dgm:t>
    </dgm:pt>
    <dgm:pt modelId="{9C0DE913-9F13-414C-B564-D26E83D59988}" type="sibTrans" cxnId="{DEC6BA8E-E17E-4DFA-8F3A-8A6E06CABC8D}">
      <dgm:prSet/>
      <dgm:spPr/>
      <dgm:t>
        <a:bodyPr/>
        <a:lstStyle/>
        <a:p>
          <a:endParaRPr lang="ru-RU"/>
        </a:p>
      </dgm:t>
    </dgm:pt>
    <dgm:pt modelId="{B0243DE8-D7EB-407F-BD17-09AF7D28B2A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dirty="0" smtClean="0"/>
            <a:t>на кульових млинах</a:t>
          </a:r>
          <a:endParaRPr lang="ru-RU" sz="1200" dirty="0" smtClean="0"/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52104A75-D86A-44A2-B7EC-0FE593E80230}" type="parTrans" cxnId="{3F602308-B76A-4EB1-9D8E-BDC13AB12928}">
      <dgm:prSet/>
      <dgm:spPr/>
      <dgm:t>
        <a:bodyPr/>
        <a:lstStyle/>
        <a:p>
          <a:endParaRPr lang="ru-RU"/>
        </a:p>
      </dgm:t>
    </dgm:pt>
    <dgm:pt modelId="{08FCAC9B-A066-4FA8-BE43-D457AE7014EB}" type="sibTrans" cxnId="{3F602308-B76A-4EB1-9D8E-BDC13AB12928}">
      <dgm:prSet/>
      <dgm:spPr/>
      <dgm:t>
        <a:bodyPr/>
        <a:lstStyle/>
        <a:p>
          <a:endParaRPr lang="ru-RU"/>
        </a:p>
      </dgm:t>
    </dgm:pt>
    <dgm:pt modelId="{BB5D418F-59D9-422D-8E93-CA4511E894D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dirty="0" smtClean="0"/>
            <a:t>скорочення  квартуванням</a:t>
          </a:r>
          <a:endParaRPr lang="ru-RU" sz="1200" dirty="0" smtClean="0"/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41DF5697-8C43-4DC4-A02C-1E147C750A72}" type="parTrans" cxnId="{4DEBB921-331A-4615-90A5-7B148F70FE87}">
      <dgm:prSet/>
      <dgm:spPr/>
      <dgm:t>
        <a:bodyPr/>
        <a:lstStyle/>
        <a:p>
          <a:endParaRPr lang="ru-RU"/>
        </a:p>
      </dgm:t>
    </dgm:pt>
    <dgm:pt modelId="{B6BC07E5-2A87-42A6-BE6B-93CFDA15792B}" type="sibTrans" cxnId="{4DEBB921-331A-4615-90A5-7B148F70FE87}">
      <dgm:prSet/>
      <dgm:spPr/>
      <dgm:t>
        <a:bodyPr/>
        <a:lstStyle/>
        <a:p>
          <a:endParaRPr lang="ru-RU"/>
        </a:p>
      </dgm:t>
    </dgm:pt>
    <dgm:pt modelId="{BECFFE7C-5E64-4A82-8FB5-203B26F6E27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dirty="0" smtClean="0"/>
            <a:t>скорочення жолобковим дільником</a:t>
          </a:r>
          <a:endParaRPr lang="ru-RU" sz="1200" dirty="0" smtClean="0"/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199B5F1A-4A61-4151-8881-04B801A2A1AD}" type="parTrans" cxnId="{72BC22D0-2C87-4A83-B98A-36D502595886}">
      <dgm:prSet/>
      <dgm:spPr/>
      <dgm:t>
        <a:bodyPr/>
        <a:lstStyle/>
        <a:p>
          <a:endParaRPr lang="ru-RU"/>
        </a:p>
      </dgm:t>
    </dgm:pt>
    <dgm:pt modelId="{A4AD5475-093F-4C1F-AAA4-5FBC7932C3DD}" type="sibTrans" cxnId="{72BC22D0-2C87-4A83-B98A-36D502595886}">
      <dgm:prSet/>
      <dgm:spPr/>
      <dgm:t>
        <a:bodyPr/>
        <a:lstStyle/>
        <a:p>
          <a:endParaRPr lang="ru-RU"/>
        </a:p>
      </dgm:t>
    </dgm:pt>
    <dgm:pt modelId="{2443A1E8-E1AF-4097-838E-9691D531B632}" type="pres">
      <dgm:prSet presAssocID="{D355429A-3F95-412B-B729-75E702CF8F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7364FF-B2CC-436C-A461-F016238DDE15}" type="pres">
      <dgm:prSet presAssocID="{934C7128-6122-4C14-949B-866241240F5C}" presName="hierRoot1" presStyleCnt="0"/>
      <dgm:spPr/>
    </dgm:pt>
    <dgm:pt modelId="{3C5CDB4F-EC2C-43EB-A6BB-EDE2B0328E1B}" type="pres">
      <dgm:prSet presAssocID="{934C7128-6122-4C14-949B-866241240F5C}" presName="composite" presStyleCnt="0"/>
      <dgm:spPr/>
    </dgm:pt>
    <dgm:pt modelId="{FCECDCEB-57AA-4A33-9831-1B2D7CCB17FD}" type="pres">
      <dgm:prSet presAssocID="{934C7128-6122-4C14-949B-866241240F5C}" presName="background" presStyleLbl="node0" presStyleIdx="0" presStyleCnt="1"/>
      <dgm:spPr/>
    </dgm:pt>
    <dgm:pt modelId="{2C9E5142-1216-4DB8-99D6-460CD009405D}" type="pres">
      <dgm:prSet presAssocID="{934C7128-6122-4C14-949B-866241240F5C}" presName="text" presStyleLbl="fgAcc0" presStyleIdx="0" presStyleCnt="1" custScaleX="205225" custLinFactNeighborX="-3651" custLinFactNeighborY="-1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DAA59-CA5E-4732-A096-F2E1E49BFB84}" type="pres">
      <dgm:prSet presAssocID="{934C7128-6122-4C14-949B-866241240F5C}" presName="hierChild2" presStyleCnt="0"/>
      <dgm:spPr/>
    </dgm:pt>
    <dgm:pt modelId="{548E4352-50A6-4069-8F48-FEF331EDA6DA}" type="pres">
      <dgm:prSet presAssocID="{764FF64C-DB8E-4C26-AEDE-07D549C5D304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678EA21-5866-48DB-B0E8-AAFEF1DD7219}" type="pres">
      <dgm:prSet presAssocID="{DD2B16EC-0DD1-4240-8D8E-E8F4CEA9DB13}" presName="hierRoot2" presStyleCnt="0"/>
      <dgm:spPr/>
    </dgm:pt>
    <dgm:pt modelId="{2669D5CE-BCCC-4EEC-86BD-9B314A2CD3A1}" type="pres">
      <dgm:prSet presAssocID="{DD2B16EC-0DD1-4240-8D8E-E8F4CEA9DB13}" presName="composite2" presStyleCnt="0"/>
      <dgm:spPr/>
    </dgm:pt>
    <dgm:pt modelId="{CEF9B273-605E-4457-84F1-2C19E7DDDE00}" type="pres">
      <dgm:prSet presAssocID="{DD2B16EC-0DD1-4240-8D8E-E8F4CEA9DB13}" presName="background2" presStyleLbl="node2" presStyleIdx="0" presStyleCnt="4"/>
      <dgm:spPr/>
    </dgm:pt>
    <dgm:pt modelId="{1AEEEB0A-02D6-4F5F-8002-85534BAE627C}" type="pres">
      <dgm:prSet presAssocID="{DD2B16EC-0DD1-4240-8D8E-E8F4CEA9DB13}" presName="text2" presStyleLbl="fgAcc2" presStyleIdx="0" presStyleCnt="4" custScaleX="180720" custLinFactNeighborX="-7983" custLinFactNeighborY="3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77BC7B-9120-46EC-9B22-D3D8A794C8AE}" type="pres">
      <dgm:prSet presAssocID="{DD2B16EC-0DD1-4240-8D8E-E8F4CEA9DB13}" presName="hierChild3" presStyleCnt="0"/>
      <dgm:spPr/>
    </dgm:pt>
    <dgm:pt modelId="{6A674890-A39E-4951-A9F8-2C219C49E288}" type="pres">
      <dgm:prSet presAssocID="{E9D776D3-8FCB-4D1D-A97F-979639D6A47A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08405E4-8BCF-4C13-A017-AFBD2F4EB0E4}" type="pres">
      <dgm:prSet presAssocID="{5C2E2293-1E99-49C4-B327-AB107286C163}" presName="hierRoot3" presStyleCnt="0"/>
      <dgm:spPr/>
    </dgm:pt>
    <dgm:pt modelId="{180307DB-B671-421B-86F0-3669A1F1063E}" type="pres">
      <dgm:prSet presAssocID="{5C2E2293-1E99-49C4-B327-AB107286C163}" presName="composite3" presStyleCnt="0"/>
      <dgm:spPr/>
    </dgm:pt>
    <dgm:pt modelId="{68F401FF-04AB-4E68-A467-D363DE06B44F}" type="pres">
      <dgm:prSet presAssocID="{5C2E2293-1E99-49C4-B327-AB107286C163}" presName="background3" presStyleLbl="node3" presStyleIdx="0" presStyleCnt="4"/>
      <dgm:spPr/>
    </dgm:pt>
    <dgm:pt modelId="{AE500D3F-C5C9-44FC-A2AF-D1E5A93E5E14}" type="pres">
      <dgm:prSet presAssocID="{5C2E2293-1E99-49C4-B327-AB107286C163}" presName="text3" presStyleLbl="fgAcc3" presStyleIdx="0" presStyleCnt="4" custScaleX="184972" custScaleY="105682" custLinFactNeighborX="-1525" custLinFactNeighborY="-2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2B20F-EFA0-4D4C-9120-15B082D4A6CB}" type="pres">
      <dgm:prSet presAssocID="{5C2E2293-1E99-49C4-B327-AB107286C163}" presName="hierChild4" presStyleCnt="0"/>
      <dgm:spPr/>
    </dgm:pt>
    <dgm:pt modelId="{F6AAACD9-529A-4B9E-83D0-7232B9BDFA99}" type="pres">
      <dgm:prSet presAssocID="{171054A3-EDF0-428B-97F4-FCD1514393E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72EDC84F-F6AA-410F-B4EE-4DB4A2531023}" type="pres">
      <dgm:prSet presAssocID="{6ADA466E-EEC7-43B7-B27A-44B7C25E3ECE}" presName="hierRoot2" presStyleCnt="0"/>
      <dgm:spPr/>
    </dgm:pt>
    <dgm:pt modelId="{7170C68F-F863-4B20-8992-06EE78625C6E}" type="pres">
      <dgm:prSet presAssocID="{6ADA466E-EEC7-43B7-B27A-44B7C25E3ECE}" presName="composite2" presStyleCnt="0"/>
      <dgm:spPr/>
    </dgm:pt>
    <dgm:pt modelId="{42D283A9-5C82-4552-9871-DD6B46CA5C24}" type="pres">
      <dgm:prSet presAssocID="{6ADA466E-EEC7-43B7-B27A-44B7C25E3ECE}" presName="background2" presStyleLbl="node2" presStyleIdx="1" presStyleCnt="4"/>
      <dgm:spPr/>
    </dgm:pt>
    <dgm:pt modelId="{5B0F6F50-BFC5-4649-8821-369F28DC2212}" type="pres">
      <dgm:prSet presAssocID="{6ADA466E-EEC7-43B7-B27A-44B7C25E3ECE}" presName="text2" presStyleLbl="fgAcc2" presStyleIdx="1" presStyleCnt="4" custScaleX="175344" custLinFactNeighborX="-7517" custLinFactNeighborY="1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3C3871-BC8F-4F26-950D-D3034655A8F7}" type="pres">
      <dgm:prSet presAssocID="{6ADA466E-EEC7-43B7-B27A-44B7C25E3ECE}" presName="hierChild3" presStyleCnt="0"/>
      <dgm:spPr/>
    </dgm:pt>
    <dgm:pt modelId="{0E74BED1-6A91-421D-87E1-53768B6DAEDD}" type="pres">
      <dgm:prSet presAssocID="{ECC894E2-8C4D-445A-B2DD-0B7AA054602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4D5A224-0B7C-49B4-A72A-3AE7A6C2ABDE}" type="pres">
      <dgm:prSet presAssocID="{7F0E3BA5-9A1F-4A6E-B168-E4DE1F8CB5E2}" presName="hierRoot3" presStyleCnt="0"/>
      <dgm:spPr/>
    </dgm:pt>
    <dgm:pt modelId="{8F1DA1E3-FE71-4208-ABEC-06A1149428CF}" type="pres">
      <dgm:prSet presAssocID="{7F0E3BA5-9A1F-4A6E-B168-E4DE1F8CB5E2}" presName="composite3" presStyleCnt="0"/>
      <dgm:spPr/>
    </dgm:pt>
    <dgm:pt modelId="{90DFA455-8F23-4567-9813-B13BF13605E0}" type="pres">
      <dgm:prSet presAssocID="{7F0E3BA5-9A1F-4A6E-B168-E4DE1F8CB5E2}" presName="background3" presStyleLbl="node3" presStyleIdx="1" presStyleCnt="4"/>
      <dgm:spPr/>
    </dgm:pt>
    <dgm:pt modelId="{A7AB0F15-2364-4154-A79C-6876156A531D}" type="pres">
      <dgm:prSet presAssocID="{7F0E3BA5-9A1F-4A6E-B168-E4DE1F8CB5E2}" presName="text3" presStyleLbl="fgAcc3" presStyleIdx="1" presStyleCnt="4" custScaleX="183043" custLinFactNeighborX="1018" custLinFactNeighborY="-2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3D27E-3EE5-470B-B790-BB07B4588111}" type="pres">
      <dgm:prSet presAssocID="{7F0E3BA5-9A1F-4A6E-B168-E4DE1F8CB5E2}" presName="hierChild4" presStyleCnt="0"/>
      <dgm:spPr/>
    </dgm:pt>
    <dgm:pt modelId="{B620EF55-798D-47A0-8BB5-333201888497}" type="pres">
      <dgm:prSet presAssocID="{AFACB124-D53D-4C43-B7B3-B6B38619967A}" presName="Name23" presStyleLbl="parChTrans1D4" presStyleIdx="0" presStyleCnt="6"/>
      <dgm:spPr/>
      <dgm:t>
        <a:bodyPr/>
        <a:lstStyle/>
        <a:p>
          <a:endParaRPr lang="ru-RU"/>
        </a:p>
      </dgm:t>
    </dgm:pt>
    <dgm:pt modelId="{7EEF579A-5778-4AD8-9022-E873456AC4CB}" type="pres">
      <dgm:prSet presAssocID="{DF10E343-C008-4D56-99AC-9C49E4C2C912}" presName="hierRoot4" presStyleCnt="0"/>
      <dgm:spPr/>
    </dgm:pt>
    <dgm:pt modelId="{7D47F0DC-4375-4EF1-91A1-037F6EF3D762}" type="pres">
      <dgm:prSet presAssocID="{DF10E343-C008-4D56-99AC-9C49E4C2C912}" presName="composite4" presStyleCnt="0"/>
      <dgm:spPr/>
    </dgm:pt>
    <dgm:pt modelId="{858D421C-3418-468B-BA5E-AAAA07D3C026}" type="pres">
      <dgm:prSet presAssocID="{DF10E343-C008-4D56-99AC-9C49E4C2C912}" presName="background4" presStyleLbl="node4" presStyleIdx="0" presStyleCnt="6"/>
      <dgm:spPr/>
    </dgm:pt>
    <dgm:pt modelId="{907B23B8-D754-46EB-AD7D-729C69749DA0}" type="pres">
      <dgm:prSet presAssocID="{DF10E343-C008-4D56-99AC-9C49E4C2C912}" presName="text4" presStyleLbl="fgAcc4" presStyleIdx="0" presStyleCnt="6" custScaleX="153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FDD2E-E9D2-488C-B100-7C73D41C4D4D}" type="pres">
      <dgm:prSet presAssocID="{DF10E343-C008-4D56-99AC-9C49E4C2C912}" presName="hierChild5" presStyleCnt="0"/>
      <dgm:spPr/>
    </dgm:pt>
    <dgm:pt modelId="{2935FE34-1BEF-4C3A-A0BA-B6CF20079C6C}" type="pres">
      <dgm:prSet presAssocID="{611E6EA8-1865-445B-A8A8-69F11163424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A1E49DE-A65F-44C7-B958-B629151115F4}" type="pres">
      <dgm:prSet presAssocID="{5DE84B2C-6800-4C55-AE51-BDB14DB0C6D8}" presName="hierRoot2" presStyleCnt="0"/>
      <dgm:spPr/>
    </dgm:pt>
    <dgm:pt modelId="{6366E26A-57D7-4865-B392-06B325EEC70F}" type="pres">
      <dgm:prSet presAssocID="{5DE84B2C-6800-4C55-AE51-BDB14DB0C6D8}" presName="composite2" presStyleCnt="0"/>
      <dgm:spPr/>
    </dgm:pt>
    <dgm:pt modelId="{35841EEE-E503-4C7A-B588-B83B211B5C9F}" type="pres">
      <dgm:prSet presAssocID="{5DE84B2C-6800-4C55-AE51-BDB14DB0C6D8}" presName="background2" presStyleLbl="node2" presStyleIdx="2" presStyleCnt="4"/>
      <dgm:spPr/>
    </dgm:pt>
    <dgm:pt modelId="{A3B56FC6-3EF8-47D3-BCED-493739508A54}" type="pres">
      <dgm:prSet presAssocID="{5DE84B2C-6800-4C55-AE51-BDB14DB0C6D8}" presName="text2" presStyleLbl="fgAcc2" presStyleIdx="2" presStyleCnt="4" custScaleX="172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C4B311-7B5D-45FB-BD18-C2A87969A8BC}" type="pres">
      <dgm:prSet presAssocID="{5DE84B2C-6800-4C55-AE51-BDB14DB0C6D8}" presName="hierChild3" presStyleCnt="0"/>
      <dgm:spPr/>
    </dgm:pt>
    <dgm:pt modelId="{63FB91EF-B859-44E4-BE9D-CB6A51B729E9}" type="pres">
      <dgm:prSet presAssocID="{074A8842-A6B2-43F6-B2C2-BF00A37AF41D}" presName="Name17" presStyleLbl="parChTrans1D3" presStyleIdx="2" presStyleCnt="4"/>
      <dgm:spPr/>
      <dgm:t>
        <a:bodyPr/>
        <a:lstStyle/>
        <a:p>
          <a:endParaRPr lang="ru-RU"/>
        </a:p>
      </dgm:t>
    </dgm:pt>
    <dgm:pt modelId="{91FFD258-A07F-42AC-99C8-CB595471F580}" type="pres">
      <dgm:prSet presAssocID="{3288021D-7285-400D-990A-1AD4BD2829ED}" presName="hierRoot3" presStyleCnt="0"/>
      <dgm:spPr/>
    </dgm:pt>
    <dgm:pt modelId="{5803D476-2652-4A81-8F5A-B3E2B078EBFD}" type="pres">
      <dgm:prSet presAssocID="{3288021D-7285-400D-990A-1AD4BD2829ED}" presName="composite3" presStyleCnt="0"/>
      <dgm:spPr/>
    </dgm:pt>
    <dgm:pt modelId="{47EC7F03-53D0-4583-A35D-C906CFF31E27}" type="pres">
      <dgm:prSet presAssocID="{3288021D-7285-400D-990A-1AD4BD2829ED}" presName="background3" presStyleLbl="node3" presStyleIdx="2" presStyleCnt="4"/>
      <dgm:spPr/>
    </dgm:pt>
    <dgm:pt modelId="{2A51E8F4-6B5D-4AA0-8FE8-98A11F4DA649}" type="pres">
      <dgm:prSet presAssocID="{3288021D-7285-400D-990A-1AD4BD2829ED}" presName="text3" presStyleLbl="fgAcc3" presStyleIdx="2" presStyleCnt="4" custScaleX="146689" custLinFactNeighborX="-1549" custLinFactNeighborY="-2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5BD6F-35F0-4A37-8F0B-7DE87ABC6742}" type="pres">
      <dgm:prSet presAssocID="{3288021D-7285-400D-990A-1AD4BD2829ED}" presName="hierChild4" presStyleCnt="0"/>
      <dgm:spPr/>
    </dgm:pt>
    <dgm:pt modelId="{6A68660D-C0B7-422D-978C-CE9535FEC1C4}" type="pres">
      <dgm:prSet presAssocID="{856DD750-5BE9-441B-8BD8-DFF85735E526}" presName="Name23" presStyleLbl="parChTrans1D4" presStyleIdx="1" presStyleCnt="6"/>
      <dgm:spPr/>
      <dgm:t>
        <a:bodyPr/>
        <a:lstStyle/>
        <a:p>
          <a:endParaRPr lang="ru-RU"/>
        </a:p>
      </dgm:t>
    </dgm:pt>
    <dgm:pt modelId="{64D6DF7C-4BF1-44F4-8514-D293B966AC70}" type="pres">
      <dgm:prSet presAssocID="{2A14C786-5397-41A0-BADA-7629866B434B}" presName="hierRoot4" presStyleCnt="0"/>
      <dgm:spPr/>
    </dgm:pt>
    <dgm:pt modelId="{7AC6AD66-B495-4056-9815-BF5D4CD79F2B}" type="pres">
      <dgm:prSet presAssocID="{2A14C786-5397-41A0-BADA-7629866B434B}" presName="composite4" presStyleCnt="0"/>
      <dgm:spPr/>
    </dgm:pt>
    <dgm:pt modelId="{FADD42C5-6F2E-471F-80D1-D67CE2481E50}" type="pres">
      <dgm:prSet presAssocID="{2A14C786-5397-41A0-BADA-7629866B434B}" presName="background4" presStyleLbl="node4" presStyleIdx="1" presStyleCnt="6"/>
      <dgm:spPr/>
    </dgm:pt>
    <dgm:pt modelId="{9631B343-1785-4A35-BB89-9ACF1E187986}" type="pres">
      <dgm:prSet presAssocID="{2A14C786-5397-41A0-BADA-7629866B434B}" presName="text4" presStyleLbl="fgAcc4" presStyleIdx="1" presStyleCnt="6" custScaleX="155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53807-8BCF-43B1-911C-F3E588928278}" type="pres">
      <dgm:prSet presAssocID="{2A14C786-5397-41A0-BADA-7629866B434B}" presName="hierChild5" presStyleCnt="0"/>
      <dgm:spPr/>
    </dgm:pt>
    <dgm:pt modelId="{DFE968FD-EF10-4C3D-9283-91949AB83F43}" type="pres">
      <dgm:prSet presAssocID="{13EBEDF2-FE71-4220-B37F-3E0FD204DECA}" presName="Name23" presStyleLbl="parChTrans1D4" presStyleIdx="2" presStyleCnt="6"/>
      <dgm:spPr/>
      <dgm:t>
        <a:bodyPr/>
        <a:lstStyle/>
        <a:p>
          <a:endParaRPr lang="ru-RU"/>
        </a:p>
      </dgm:t>
    </dgm:pt>
    <dgm:pt modelId="{7BC6A3B4-FEC3-47B2-9C11-18379203122D}" type="pres">
      <dgm:prSet presAssocID="{07B471AD-BDDE-49E8-9DCC-F1AE5D0C1871}" presName="hierRoot4" presStyleCnt="0"/>
      <dgm:spPr/>
    </dgm:pt>
    <dgm:pt modelId="{6AFB1E7A-B37E-4286-8A0E-EE98675D7639}" type="pres">
      <dgm:prSet presAssocID="{07B471AD-BDDE-49E8-9DCC-F1AE5D0C1871}" presName="composite4" presStyleCnt="0"/>
      <dgm:spPr/>
    </dgm:pt>
    <dgm:pt modelId="{37E145F9-E134-4379-AC98-B54D347A424B}" type="pres">
      <dgm:prSet presAssocID="{07B471AD-BDDE-49E8-9DCC-F1AE5D0C1871}" presName="background4" presStyleLbl="node4" presStyleIdx="2" presStyleCnt="6"/>
      <dgm:spPr/>
    </dgm:pt>
    <dgm:pt modelId="{37FCA16E-F619-407C-A1E1-BB7FA50CE469}" type="pres">
      <dgm:prSet presAssocID="{07B471AD-BDDE-49E8-9DCC-F1AE5D0C1871}" presName="text4" presStyleLbl="fgAcc4" presStyleIdx="2" presStyleCnt="6" custScaleX="163528" custLinFactNeighborX="-3577" custLinFactNeighborY="-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303D9-C8C6-4211-A420-D19923E10EB5}" type="pres">
      <dgm:prSet presAssocID="{07B471AD-BDDE-49E8-9DCC-F1AE5D0C1871}" presName="hierChild5" presStyleCnt="0"/>
      <dgm:spPr/>
    </dgm:pt>
    <dgm:pt modelId="{AEE95876-3159-443A-9881-1C9FABB63904}" type="pres">
      <dgm:prSet presAssocID="{52104A75-D86A-44A2-B7EC-0FE593E80230}" presName="Name23" presStyleLbl="parChTrans1D4" presStyleIdx="3" presStyleCnt="6"/>
      <dgm:spPr/>
      <dgm:t>
        <a:bodyPr/>
        <a:lstStyle/>
        <a:p>
          <a:endParaRPr lang="ru-RU"/>
        </a:p>
      </dgm:t>
    </dgm:pt>
    <dgm:pt modelId="{2ECC76B6-5745-4F27-98FF-CCA6D31AC8D7}" type="pres">
      <dgm:prSet presAssocID="{B0243DE8-D7EB-407F-BD17-09AF7D28B2AC}" presName="hierRoot4" presStyleCnt="0"/>
      <dgm:spPr/>
    </dgm:pt>
    <dgm:pt modelId="{ED548FDB-F28B-4BB9-AE7E-933DD4E0E313}" type="pres">
      <dgm:prSet presAssocID="{B0243DE8-D7EB-407F-BD17-09AF7D28B2AC}" presName="composite4" presStyleCnt="0"/>
      <dgm:spPr/>
    </dgm:pt>
    <dgm:pt modelId="{EEC6D99B-78DD-4DA8-9A5D-EF0526C47A4B}" type="pres">
      <dgm:prSet presAssocID="{B0243DE8-D7EB-407F-BD17-09AF7D28B2AC}" presName="background4" presStyleLbl="node4" presStyleIdx="3" presStyleCnt="6"/>
      <dgm:spPr/>
    </dgm:pt>
    <dgm:pt modelId="{C3D7DD89-1182-4594-875D-3532F808EE4D}" type="pres">
      <dgm:prSet presAssocID="{B0243DE8-D7EB-407F-BD17-09AF7D28B2AC}" presName="text4" presStyleLbl="fgAcc4" presStyleIdx="3" presStyleCnt="6" custScaleX="148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7304B-79C9-473D-B7E6-2939DDDC15A6}" type="pres">
      <dgm:prSet presAssocID="{B0243DE8-D7EB-407F-BD17-09AF7D28B2AC}" presName="hierChild5" presStyleCnt="0"/>
      <dgm:spPr/>
    </dgm:pt>
    <dgm:pt modelId="{7E8914C6-E8B6-4671-9CA3-B1B2CEBF2D70}" type="pres">
      <dgm:prSet presAssocID="{4F289B31-BFF6-4CA7-AE07-103839C22F0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A758942-95E3-414E-BD06-98D3D34ABAAA}" type="pres">
      <dgm:prSet presAssocID="{C9C26845-8D34-4800-AB2F-DF081E12DDB5}" presName="hierRoot2" presStyleCnt="0"/>
      <dgm:spPr/>
    </dgm:pt>
    <dgm:pt modelId="{272390DF-B169-43E0-8E50-56FF81C0A5F1}" type="pres">
      <dgm:prSet presAssocID="{C9C26845-8D34-4800-AB2F-DF081E12DDB5}" presName="composite2" presStyleCnt="0"/>
      <dgm:spPr/>
    </dgm:pt>
    <dgm:pt modelId="{2CFFCCEA-6D98-40F6-B4D3-DC2AD556B128}" type="pres">
      <dgm:prSet presAssocID="{C9C26845-8D34-4800-AB2F-DF081E12DDB5}" presName="background2" presStyleLbl="node2" presStyleIdx="3" presStyleCnt="4"/>
      <dgm:spPr/>
    </dgm:pt>
    <dgm:pt modelId="{EFFC0D3B-0AE3-498B-BBB3-D700DD88A444}" type="pres">
      <dgm:prSet presAssocID="{C9C26845-8D34-4800-AB2F-DF081E12DDB5}" presName="text2" presStyleLbl="fgAcc2" presStyleIdx="3" presStyleCnt="4" custScaleX="204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0A03EE-0247-4497-96F6-7485F23AB53D}" type="pres">
      <dgm:prSet presAssocID="{C9C26845-8D34-4800-AB2F-DF081E12DDB5}" presName="hierChild3" presStyleCnt="0"/>
      <dgm:spPr/>
    </dgm:pt>
    <dgm:pt modelId="{05E559F1-2C4D-4D22-87F4-0CD8B8C9B616}" type="pres">
      <dgm:prSet presAssocID="{44A58747-FE69-41BC-8747-00F2B216AEA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A596396-E904-4F01-8A91-45D4292751A4}" type="pres">
      <dgm:prSet presAssocID="{2772DF46-26A4-4987-AE67-7BD5A7BDD992}" presName="hierRoot3" presStyleCnt="0"/>
      <dgm:spPr/>
    </dgm:pt>
    <dgm:pt modelId="{49E901DF-8FE0-4248-A446-89A5F8AFD0BC}" type="pres">
      <dgm:prSet presAssocID="{2772DF46-26A4-4987-AE67-7BD5A7BDD992}" presName="composite3" presStyleCnt="0"/>
      <dgm:spPr/>
    </dgm:pt>
    <dgm:pt modelId="{758DC5F4-0E42-4E52-9842-2CF782D11DC8}" type="pres">
      <dgm:prSet presAssocID="{2772DF46-26A4-4987-AE67-7BD5A7BDD992}" presName="background3" presStyleLbl="node3" presStyleIdx="3" presStyleCnt="4"/>
      <dgm:spPr/>
    </dgm:pt>
    <dgm:pt modelId="{79B03970-6BD9-41B0-9C8A-FD42C8CB8722}" type="pres">
      <dgm:prSet presAssocID="{2772DF46-26A4-4987-AE67-7BD5A7BDD992}" presName="text3" presStyleLbl="fgAcc3" presStyleIdx="3" presStyleCnt="4" custScaleX="165117" custLinFactNeighborX="2431" custLinFactNeighborY="-2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EFBA3-2B24-4E3E-8B73-37E55408DD5D}" type="pres">
      <dgm:prSet presAssocID="{2772DF46-26A4-4987-AE67-7BD5A7BDD992}" presName="hierChild4" presStyleCnt="0"/>
      <dgm:spPr/>
    </dgm:pt>
    <dgm:pt modelId="{9572CFB9-749B-4A0A-AA88-6160FC45C547}" type="pres">
      <dgm:prSet presAssocID="{41DF5697-8C43-4DC4-A02C-1E147C750A72}" presName="Name23" presStyleLbl="parChTrans1D4" presStyleIdx="4" presStyleCnt="6"/>
      <dgm:spPr/>
      <dgm:t>
        <a:bodyPr/>
        <a:lstStyle/>
        <a:p>
          <a:endParaRPr lang="ru-RU"/>
        </a:p>
      </dgm:t>
    </dgm:pt>
    <dgm:pt modelId="{45D52A76-1D84-498F-9C48-4BC865CE262F}" type="pres">
      <dgm:prSet presAssocID="{BB5D418F-59D9-422D-8E93-CA4511E894DA}" presName="hierRoot4" presStyleCnt="0"/>
      <dgm:spPr/>
    </dgm:pt>
    <dgm:pt modelId="{E0B949B8-D1CB-4F12-A6E6-7ED1802FB7E1}" type="pres">
      <dgm:prSet presAssocID="{BB5D418F-59D9-422D-8E93-CA4511E894DA}" presName="composite4" presStyleCnt="0"/>
      <dgm:spPr/>
    </dgm:pt>
    <dgm:pt modelId="{7DB39463-3CE0-4DFD-9168-7C8D76FE5B34}" type="pres">
      <dgm:prSet presAssocID="{BB5D418F-59D9-422D-8E93-CA4511E894DA}" presName="background4" presStyleLbl="node4" presStyleIdx="4" presStyleCnt="6"/>
      <dgm:spPr/>
    </dgm:pt>
    <dgm:pt modelId="{FF77D818-9A3A-43EC-9168-C9ABB58094FA}" type="pres">
      <dgm:prSet presAssocID="{BB5D418F-59D9-422D-8E93-CA4511E894DA}" presName="text4" presStyleLbl="fgAcc4" presStyleIdx="4" presStyleCnt="6" custScaleX="169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E4703-DFBE-46DC-AE70-A850BCA14D87}" type="pres">
      <dgm:prSet presAssocID="{BB5D418F-59D9-422D-8E93-CA4511E894DA}" presName="hierChild5" presStyleCnt="0"/>
      <dgm:spPr/>
    </dgm:pt>
    <dgm:pt modelId="{BFB988BF-F68D-410B-B224-A22A38F1EBE3}" type="pres">
      <dgm:prSet presAssocID="{199B5F1A-4A61-4151-8881-04B801A2A1AD}" presName="Name23" presStyleLbl="parChTrans1D4" presStyleIdx="5" presStyleCnt="6"/>
      <dgm:spPr/>
      <dgm:t>
        <a:bodyPr/>
        <a:lstStyle/>
        <a:p>
          <a:endParaRPr lang="ru-RU"/>
        </a:p>
      </dgm:t>
    </dgm:pt>
    <dgm:pt modelId="{42B0C689-7FEE-40E8-80B1-AC681C43E1D4}" type="pres">
      <dgm:prSet presAssocID="{BECFFE7C-5E64-4A82-8FB5-203B26F6E27A}" presName="hierRoot4" presStyleCnt="0"/>
      <dgm:spPr/>
    </dgm:pt>
    <dgm:pt modelId="{F6A1D005-475B-45AF-8A61-6583F4008551}" type="pres">
      <dgm:prSet presAssocID="{BECFFE7C-5E64-4A82-8FB5-203B26F6E27A}" presName="composite4" presStyleCnt="0"/>
      <dgm:spPr/>
    </dgm:pt>
    <dgm:pt modelId="{1B42011C-67A4-400E-ADD4-EC26FE5F02BC}" type="pres">
      <dgm:prSet presAssocID="{BECFFE7C-5E64-4A82-8FB5-203B26F6E27A}" presName="background4" presStyleLbl="node4" presStyleIdx="5" presStyleCnt="6"/>
      <dgm:spPr/>
    </dgm:pt>
    <dgm:pt modelId="{50FCE387-6233-417D-8725-F01D62CC72F5}" type="pres">
      <dgm:prSet presAssocID="{BECFFE7C-5E64-4A82-8FB5-203B26F6E27A}" presName="text4" presStyleLbl="fgAcc4" presStyleIdx="5" presStyleCnt="6" custScaleX="169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0B187D-0C83-4E11-A264-D0A538C656BE}" type="pres">
      <dgm:prSet presAssocID="{BECFFE7C-5E64-4A82-8FB5-203B26F6E27A}" presName="hierChild5" presStyleCnt="0"/>
      <dgm:spPr/>
    </dgm:pt>
  </dgm:ptLst>
  <dgm:cxnLst>
    <dgm:cxn modelId="{04BAD3BD-EE59-490A-A64B-574F2A98CBB3}" srcId="{3288021D-7285-400D-990A-1AD4BD2829ED}" destId="{2A14C786-5397-41A0-BADA-7629866B434B}" srcOrd="0" destOrd="0" parTransId="{856DD750-5BE9-441B-8BD8-DFF85735E526}" sibTransId="{7E9165E9-314F-4998-A9F0-DAD7350EA2EE}"/>
    <dgm:cxn modelId="{924017AB-28D4-4BA8-A41E-9AC6CB7C5A08}" type="presOf" srcId="{AFACB124-D53D-4C43-B7B3-B6B38619967A}" destId="{B620EF55-798D-47A0-8BB5-333201888497}" srcOrd="0" destOrd="0" presId="urn:microsoft.com/office/officeart/2005/8/layout/hierarchy1"/>
    <dgm:cxn modelId="{72BC22D0-2C87-4A83-B98A-36D502595886}" srcId="{BB5D418F-59D9-422D-8E93-CA4511E894DA}" destId="{BECFFE7C-5E64-4A82-8FB5-203B26F6E27A}" srcOrd="0" destOrd="0" parTransId="{199B5F1A-4A61-4151-8881-04B801A2A1AD}" sibTransId="{A4AD5475-093F-4C1F-AAA4-5FBC7932C3DD}"/>
    <dgm:cxn modelId="{4DEBB921-331A-4615-90A5-7B148F70FE87}" srcId="{2772DF46-26A4-4987-AE67-7BD5A7BDD992}" destId="{BB5D418F-59D9-422D-8E93-CA4511E894DA}" srcOrd="0" destOrd="0" parTransId="{41DF5697-8C43-4DC4-A02C-1E147C750A72}" sibTransId="{B6BC07E5-2A87-42A6-BE6B-93CFDA15792B}"/>
    <dgm:cxn modelId="{C0962954-0D0C-4B2F-B2E4-BB8F11560078}" srcId="{C9C26845-8D34-4800-AB2F-DF081E12DDB5}" destId="{2772DF46-26A4-4987-AE67-7BD5A7BDD992}" srcOrd="0" destOrd="0" parTransId="{44A58747-FE69-41BC-8747-00F2B216AEA2}" sibTransId="{890C720B-FFFE-4CB1-9E94-0F237B3D2FC7}"/>
    <dgm:cxn modelId="{3DD0454D-BB90-4F23-994F-FCC8B505DFEC}" type="presOf" srcId="{934C7128-6122-4C14-949B-866241240F5C}" destId="{2C9E5142-1216-4DB8-99D6-460CD009405D}" srcOrd="0" destOrd="0" presId="urn:microsoft.com/office/officeart/2005/8/layout/hierarchy1"/>
    <dgm:cxn modelId="{08E7A063-9F77-4F07-96D9-838608C0ECDD}" srcId="{934C7128-6122-4C14-949B-866241240F5C}" destId="{6ADA466E-EEC7-43B7-B27A-44B7C25E3ECE}" srcOrd="1" destOrd="0" parTransId="{171054A3-EDF0-428B-97F4-FCD1514393ED}" sibTransId="{15BBD6F4-B971-4406-A398-F061274B1DCA}"/>
    <dgm:cxn modelId="{AE8F98E6-9E8D-4512-AA9E-0A70415A01D6}" type="presOf" srcId="{D355429A-3F95-412B-B729-75E702CF8FE6}" destId="{2443A1E8-E1AF-4097-838E-9691D531B632}" srcOrd="0" destOrd="0" presId="urn:microsoft.com/office/officeart/2005/8/layout/hierarchy1"/>
    <dgm:cxn modelId="{ADA34118-BD79-4C0C-94FE-69CD2F05E700}" type="presOf" srcId="{2772DF46-26A4-4987-AE67-7BD5A7BDD992}" destId="{79B03970-6BD9-41B0-9C8A-FD42C8CB8722}" srcOrd="0" destOrd="0" presId="urn:microsoft.com/office/officeart/2005/8/layout/hierarchy1"/>
    <dgm:cxn modelId="{7A0D73C8-1569-4EDB-ADA7-6008D2C3BD06}" type="presOf" srcId="{B0243DE8-D7EB-407F-BD17-09AF7D28B2AC}" destId="{C3D7DD89-1182-4594-875D-3532F808EE4D}" srcOrd="0" destOrd="0" presId="urn:microsoft.com/office/officeart/2005/8/layout/hierarchy1"/>
    <dgm:cxn modelId="{6786814F-8F7D-4469-9C51-7093080F1458}" type="presOf" srcId="{2A14C786-5397-41A0-BADA-7629866B434B}" destId="{9631B343-1785-4A35-BB89-9ACF1E187986}" srcOrd="0" destOrd="0" presId="urn:microsoft.com/office/officeart/2005/8/layout/hierarchy1"/>
    <dgm:cxn modelId="{D0B3188C-A3E6-4F20-B46B-EC348C037E1D}" type="presOf" srcId="{764FF64C-DB8E-4C26-AEDE-07D549C5D304}" destId="{548E4352-50A6-4069-8F48-FEF331EDA6DA}" srcOrd="0" destOrd="0" presId="urn:microsoft.com/office/officeart/2005/8/layout/hierarchy1"/>
    <dgm:cxn modelId="{28F8C1AF-D7D9-474E-908B-708E6E0DA876}" type="presOf" srcId="{5DE84B2C-6800-4C55-AE51-BDB14DB0C6D8}" destId="{A3B56FC6-3EF8-47D3-BCED-493739508A54}" srcOrd="0" destOrd="0" presId="urn:microsoft.com/office/officeart/2005/8/layout/hierarchy1"/>
    <dgm:cxn modelId="{3F602308-B76A-4EB1-9D8E-BDC13AB12928}" srcId="{07B471AD-BDDE-49E8-9DCC-F1AE5D0C1871}" destId="{B0243DE8-D7EB-407F-BD17-09AF7D28B2AC}" srcOrd="0" destOrd="0" parTransId="{52104A75-D86A-44A2-B7EC-0FE593E80230}" sibTransId="{08FCAC9B-A066-4FA8-BE43-D457AE7014EB}"/>
    <dgm:cxn modelId="{8D53546D-5B7E-4E5D-9A75-63180FEDD705}" type="presOf" srcId="{611E6EA8-1865-445B-A8A8-69F111634245}" destId="{2935FE34-1BEF-4C3A-A0BA-B6CF20079C6C}" srcOrd="0" destOrd="0" presId="urn:microsoft.com/office/officeart/2005/8/layout/hierarchy1"/>
    <dgm:cxn modelId="{6864ABDD-3B9A-4FCA-92DE-EB405BDC9A26}" type="presOf" srcId="{BECFFE7C-5E64-4A82-8FB5-203B26F6E27A}" destId="{50FCE387-6233-417D-8725-F01D62CC72F5}" srcOrd="0" destOrd="0" presId="urn:microsoft.com/office/officeart/2005/8/layout/hierarchy1"/>
    <dgm:cxn modelId="{A392AC12-9561-40B0-8869-016AA94B8FCE}" type="presOf" srcId="{5C2E2293-1E99-49C4-B327-AB107286C163}" destId="{AE500D3F-C5C9-44FC-A2AF-D1E5A93E5E14}" srcOrd="0" destOrd="0" presId="urn:microsoft.com/office/officeart/2005/8/layout/hierarchy1"/>
    <dgm:cxn modelId="{BA101B6C-8348-4788-93F1-7FCC5C59DC55}" type="presOf" srcId="{7F0E3BA5-9A1F-4A6E-B168-E4DE1F8CB5E2}" destId="{A7AB0F15-2364-4154-A79C-6876156A531D}" srcOrd="0" destOrd="0" presId="urn:microsoft.com/office/officeart/2005/8/layout/hierarchy1"/>
    <dgm:cxn modelId="{B6875CEB-52A1-44C8-BFC2-5B4E375AEE54}" type="presOf" srcId="{3288021D-7285-400D-990A-1AD4BD2829ED}" destId="{2A51E8F4-6B5D-4AA0-8FE8-98A11F4DA649}" srcOrd="0" destOrd="0" presId="urn:microsoft.com/office/officeart/2005/8/layout/hierarchy1"/>
    <dgm:cxn modelId="{8E20B30A-2811-4FAE-BAA8-F5CE8AFEBFF7}" type="presOf" srcId="{E9D776D3-8FCB-4D1D-A97F-979639D6A47A}" destId="{6A674890-A39E-4951-A9F8-2C219C49E288}" srcOrd="0" destOrd="0" presId="urn:microsoft.com/office/officeart/2005/8/layout/hierarchy1"/>
    <dgm:cxn modelId="{1B642E58-E101-4995-8D6E-25BE84FF222D}" type="presOf" srcId="{BB5D418F-59D9-422D-8E93-CA4511E894DA}" destId="{FF77D818-9A3A-43EC-9168-C9ABB58094FA}" srcOrd="0" destOrd="0" presId="urn:microsoft.com/office/officeart/2005/8/layout/hierarchy1"/>
    <dgm:cxn modelId="{5D37E89F-1800-4707-B49F-C1E597E1A9C2}" srcId="{DD2B16EC-0DD1-4240-8D8E-E8F4CEA9DB13}" destId="{5C2E2293-1E99-49C4-B327-AB107286C163}" srcOrd="0" destOrd="0" parTransId="{E9D776D3-8FCB-4D1D-A97F-979639D6A47A}" sibTransId="{4B72E25A-0F23-4DAC-BF44-0B61D00D7CD0}"/>
    <dgm:cxn modelId="{9E3D9369-3E1B-411E-B737-344F24F31318}" type="presOf" srcId="{DD2B16EC-0DD1-4240-8D8E-E8F4CEA9DB13}" destId="{1AEEEB0A-02D6-4F5F-8002-85534BAE627C}" srcOrd="0" destOrd="0" presId="urn:microsoft.com/office/officeart/2005/8/layout/hierarchy1"/>
    <dgm:cxn modelId="{E4959905-022E-47C6-993D-94A79C5CFE1D}" type="presOf" srcId="{52104A75-D86A-44A2-B7EC-0FE593E80230}" destId="{AEE95876-3159-443A-9881-1C9FABB63904}" srcOrd="0" destOrd="0" presId="urn:microsoft.com/office/officeart/2005/8/layout/hierarchy1"/>
    <dgm:cxn modelId="{566F4EB8-4D0F-4902-A236-F10A1A86731C}" srcId="{5DE84B2C-6800-4C55-AE51-BDB14DB0C6D8}" destId="{3288021D-7285-400D-990A-1AD4BD2829ED}" srcOrd="0" destOrd="0" parTransId="{074A8842-A6B2-43F6-B2C2-BF00A37AF41D}" sibTransId="{31E7BFED-A987-4DD0-9A07-EFB5540F9D02}"/>
    <dgm:cxn modelId="{09BA33A7-6CC5-4815-B292-80BEF8734225}" type="presOf" srcId="{856DD750-5BE9-441B-8BD8-DFF85735E526}" destId="{6A68660D-C0B7-422D-978C-CE9535FEC1C4}" srcOrd="0" destOrd="0" presId="urn:microsoft.com/office/officeart/2005/8/layout/hierarchy1"/>
    <dgm:cxn modelId="{76F6A1BD-8251-4795-99E6-EA99D72228D4}" type="presOf" srcId="{07B471AD-BDDE-49E8-9DCC-F1AE5D0C1871}" destId="{37FCA16E-F619-407C-A1E1-BB7FA50CE469}" srcOrd="0" destOrd="0" presId="urn:microsoft.com/office/officeart/2005/8/layout/hierarchy1"/>
    <dgm:cxn modelId="{99AB343B-28C8-49C1-B10A-74A1C3ADD52C}" type="presOf" srcId="{171054A3-EDF0-428B-97F4-FCD1514393ED}" destId="{F6AAACD9-529A-4B9E-83D0-7232B9BDFA99}" srcOrd="0" destOrd="0" presId="urn:microsoft.com/office/officeart/2005/8/layout/hierarchy1"/>
    <dgm:cxn modelId="{44B37FCE-EAFC-4165-A79C-ACB4C6CB50C1}" type="presOf" srcId="{DF10E343-C008-4D56-99AC-9C49E4C2C912}" destId="{907B23B8-D754-46EB-AD7D-729C69749DA0}" srcOrd="0" destOrd="0" presId="urn:microsoft.com/office/officeart/2005/8/layout/hierarchy1"/>
    <dgm:cxn modelId="{DEC6BA8E-E17E-4DFA-8F3A-8A6E06CABC8D}" srcId="{2A14C786-5397-41A0-BADA-7629866B434B}" destId="{07B471AD-BDDE-49E8-9DCC-F1AE5D0C1871}" srcOrd="0" destOrd="0" parTransId="{13EBEDF2-FE71-4220-B37F-3E0FD204DECA}" sibTransId="{9C0DE913-9F13-414C-B564-D26E83D59988}"/>
    <dgm:cxn modelId="{0809B552-B1CA-41E4-BB9F-A5C1FC3165BE}" srcId="{934C7128-6122-4C14-949B-866241240F5C}" destId="{DD2B16EC-0DD1-4240-8D8E-E8F4CEA9DB13}" srcOrd="0" destOrd="0" parTransId="{764FF64C-DB8E-4C26-AEDE-07D549C5D304}" sibTransId="{EF9B8D58-9DBC-4FAF-9858-88CF9390A332}"/>
    <dgm:cxn modelId="{1472ED53-6C6B-4FB5-BEEA-D244A11FD3D5}" type="presOf" srcId="{ECC894E2-8C4D-445A-B2DD-0B7AA0546020}" destId="{0E74BED1-6A91-421D-87E1-53768B6DAEDD}" srcOrd="0" destOrd="0" presId="urn:microsoft.com/office/officeart/2005/8/layout/hierarchy1"/>
    <dgm:cxn modelId="{68EE92CF-67CD-4064-85A1-58297E7ADAB8}" type="presOf" srcId="{13EBEDF2-FE71-4220-B37F-3E0FD204DECA}" destId="{DFE968FD-EF10-4C3D-9283-91949AB83F43}" srcOrd="0" destOrd="0" presId="urn:microsoft.com/office/officeart/2005/8/layout/hierarchy1"/>
    <dgm:cxn modelId="{2F68A653-B65F-4A8F-A41E-7AF421CF30D4}" type="presOf" srcId="{199B5F1A-4A61-4151-8881-04B801A2A1AD}" destId="{BFB988BF-F68D-410B-B224-A22A38F1EBE3}" srcOrd="0" destOrd="0" presId="urn:microsoft.com/office/officeart/2005/8/layout/hierarchy1"/>
    <dgm:cxn modelId="{53CDE82A-6731-4729-B82A-F7C282913731}" type="presOf" srcId="{074A8842-A6B2-43F6-B2C2-BF00A37AF41D}" destId="{63FB91EF-B859-44E4-BE9D-CB6A51B729E9}" srcOrd="0" destOrd="0" presId="urn:microsoft.com/office/officeart/2005/8/layout/hierarchy1"/>
    <dgm:cxn modelId="{4AED035F-ECFC-4B74-85EF-06D17E980665}" type="presOf" srcId="{4F289B31-BFF6-4CA7-AE07-103839C22F03}" destId="{7E8914C6-E8B6-4671-9CA3-B1B2CEBF2D70}" srcOrd="0" destOrd="0" presId="urn:microsoft.com/office/officeart/2005/8/layout/hierarchy1"/>
    <dgm:cxn modelId="{748720DD-DF73-48ED-B3C4-B9C31A027430}" srcId="{934C7128-6122-4C14-949B-866241240F5C}" destId="{C9C26845-8D34-4800-AB2F-DF081E12DDB5}" srcOrd="3" destOrd="0" parTransId="{4F289B31-BFF6-4CA7-AE07-103839C22F03}" sibTransId="{9D3C6833-5D23-4D9F-99B3-441457CE1A00}"/>
    <dgm:cxn modelId="{6755A3A9-C2B8-49EC-8950-25A43CAA9505}" srcId="{934C7128-6122-4C14-949B-866241240F5C}" destId="{5DE84B2C-6800-4C55-AE51-BDB14DB0C6D8}" srcOrd="2" destOrd="0" parTransId="{611E6EA8-1865-445B-A8A8-69F111634245}" sibTransId="{D369C224-25E7-4F22-BC5A-0FB46887099A}"/>
    <dgm:cxn modelId="{46240C65-6B93-41D4-885F-07BA1F2C0ED6}" type="presOf" srcId="{41DF5697-8C43-4DC4-A02C-1E147C750A72}" destId="{9572CFB9-749B-4A0A-AA88-6160FC45C547}" srcOrd="0" destOrd="0" presId="urn:microsoft.com/office/officeart/2005/8/layout/hierarchy1"/>
    <dgm:cxn modelId="{BD3B7161-6CB6-41B4-95FD-30F850D1558C}" type="presOf" srcId="{6ADA466E-EEC7-43B7-B27A-44B7C25E3ECE}" destId="{5B0F6F50-BFC5-4649-8821-369F28DC2212}" srcOrd="0" destOrd="0" presId="urn:microsoft.com/office/officeart/2005/8/layout/hierarchy1"/>
    <dgm:cxn modelId="{20DFC5D8-570C-408B-944C-ADDEBEDBCC36}" type="presOf" srcId="{44A58747-FE69-41BC-8747-00F2B216AEA2}" destId="{05E559F1-2C4D-4D22-87F4-0CD8B8C9B616}" srcOrd="0" destOrd="0" presId="urn:microsoft.com/office/officeart/2005/8/layout/hierarchy1"/>
    <dgm:cxn modelId="{90CD04AA-9113-4D1C-9359-87E3100CE3B3}" srcId="{D355429A-3F95-412B-B729-75E702CF8FE6}" destId="{934C7128-6122-4C14-949B-866241240F5C}" srcOrd="0" destOrd="0" parTransId="{7F6FEFD5-9DA4-42FD-B476-CE87A267FCB3}" sibTransId="{96C4CEAB-1814-418D-B6ED-6AAC9BC6439E}"/>
    <dgm:cxn modelId="{5FEC8775-F127-49EB-BC4A-6AEF1096CD42}" type="presOf" srcId="{C9C26845-8D34-4800-AB2F-DF081E12DDB5}" destId="{EFFC0D3B-0AE3-498B-BBB3-D700DD88A444}" srcOrd="0" destOrd="0" presId="urn:microsoft.com/office/officeart/2005/8/layout/hierarchy1"/>
    <dgm:cxn modelId="{BE0940A1-4961-4A14-A205-7BA7910396A9}" srcId="{7F0E3BA5-9A1F-4A6E-B168-E4DE1F8CB5E2}" destId="{DF10E343-C008-4D56-99AC-9C49E4C2C912}" srcOrd="0" destOrd="0" parTransId="{AFACB124-D53D-4C43-B7B3-B6B38619967A}" sibTransId="{3E33FDBC-6574-4421-9CB1-2ADE101F5BED}"/>
    <dgm:cxn modelId="{EFF2BD8E-1F8D-4F04-ADE4-54D70BE25F3F}" srcId="{6ADA466E-EEC7-43B7-B27A-44B7C25E3ECE}" destId="{7F0E3BA5-9A1F-4A6E-B168-E4DE1F8CB5E2}" srcOrd="0" destOrd="0" parTransId="{ECC894E2-8C4D-445A-B2DD-0B7AA0546020}" sibTransId="{63DFCB2D-1A4A-43F4-B5A0-6B04548ACFA4}"/>
    <dgm:cxn modelId="{ED00FB92-E189-45A5-AAD5-FA49ACA1C8E7}" type="presParOf" srcId="{2443A1E8-E1AF-4097-838E-9691D531B632}" destId="{A27364FF-B2CC-436C-A461-F016238DDE15}" srcOrd="0" destOrd="0" presId="urn:microsoft.com/office/officeart/2005/8/layout/hierarchy1"/>
    <dgm:cxn modelId="{34A776CA-DE47-43C8-9256-5544CF8879B0}" type="presParOf" srcId="{A27364FF-B2CC-436C-A461-F016238DDE15}" destId="{3C5CDB4F-EC2C-43EB-A6BB-EDE2B0328E1B}" srcOrd="0" destOrd="0" presId="urn:microsoft.com/office/officeart/2005/8/layout/hierarchy1"/>
    <dgm:cxn modelId="{3DF8BADF-A550-4547-B4CF-274CEB72CE53}" type="presParOf" srcId="{3C5CDB4F-EC2C-43EB-A6BB-EDE2B0328E1B}" destId="{FCECDCEB-57AA-4A33-9831-1B2D7CCB17FD}" srcOrd="0" destOrd="0" presId="urn:microsoft.com/office/officeart/2005/8/layout/hierarchy1"/>
    <dgm:cxn modelId="{FA69000A-B57B-449B-8C78-93CB054B0A84}" type="presParOf" srcId="{3C5CDB4F-EC2C-43EB-A6BB-EDE2B0328E1B}" destId="{2C9E5142-1216-4DB8-99D6-460CD009405D}" srcOrd="1" destOrd="0" presId="urn:microsoft.com/office/officeart/2005/8/layout/hierarchy1"/>
    <dgm:cxn modelId="{DF1D58CD-B7CA-40B8-A5D1-C4BF99821161}" type="presParOf" srcId="{A27364FF-B2CC-436C-A461-F016238DDE15}" destId="{EF3DAA59-CA5E-4732-A096-F2E1E49BFB84}" srcOrd="1" destOrd="0" presId="urn:microsoft.com/office/officeart/2005/8/layout/hierarchy1"/>
    <dgm:cxn modelId="{42B56B16-5221-4158-8877-1BD54667DB23}" type="presParOf" srcId="{EF3DAA59-CA5E-4732-A096-F2E1E49BFB84}" destId="{548E4352-50A6-4069-8F48-FEF331EDA6DA}" srcOrd="0" destOrd="0" presId="urn:microsoft.com/office/officeart/2005/8/layout/hierarchy1"/>
    <dgm:cxn modelId="{035BD950-A0EB-44BD-B017-B089B0ED83BF}" type="presParOf" srcId="{EF3DAA59-CA5E-4732-A096-F2E1E49BFB84}" destId="{9678EA21-5866-48DB-B0E8-AAFEF1DD7219}" srcOrd="1" destOrd="0" presId="urn:microsoft.com/office/officeart/2005/8/layout/hierarchy1"/>
    <dgm:cxn modelId="{985DD980-4AE7-4AA4-9DAC-30737149EADA}" type="presParOf" srcId="{9678EA21-5866-48DB-B0E8-AAFEF1DD7219}" destId="{2669D5CE-BCCC-4EEC-86BD-9B314A2CD3A1}" srcOrd="0" destOrd="0" presId="urn:microsoft.com/office/officeart/2005/8/layout/hierarchy1"/>
    <dgm:cxn modelId="{9BF14D68-0BE5-4383-B914-A54D04EA76FB}" type="presParOf" srcId="{2669D5CE-BCCC-4EEC-86BD-9B314A2CD3A1}" destId="{CEF9B273-605E-4457-84F1-2C19E7DDDE00}" srcOrd="0" destOrd="0" presId="urn:microsoft.com/office/officeart/2005/8/layout/hierarchy1"/>
    <dgm:cxn modelId="{7640BAB1-17C3-41DF-833A-3BCE8AD34D1D}" type="presParOf" srcId="{2669D5CE-BCCC-4EEC-86BD-9B314A2CD3A1}" destId="{1AEEEB0A-02D6-4F5F-8002-85534BAE627C}" srcOrd="1" destOrd="0" presId="urn:microsoft.com/office/officeart/2005/8/layout/hierarchy1"/>
    <dgm:cxn modelId="{B83440BC-D135-4EC5-ABC2-C87E2FE7E959}" type="presParOf" srcId="{9678EA21-5866-48DB-B0E8-AAFEF1DD7219}" destId="{DD77BC7B-9120-46EC-9B22-D3D8A794C8AE}" srcOrd="1" destOrd="0" presId="urn:microsoft.com/office/officeart/2005/8/layout/hierarchy1"/>
    <dgm:cxn modelId="{DF5F502D-0B0A-41F8-B3D6-20C6E2DCAFE1}" type="presParOf" srcId="{DD77BC7B-9120-46EC-9B22-D3D8A794C8AE}" destId="{6A674890-A39E-4951-A9F8-2C219C49E288}" srcOrd="0" destOrd="0" presId="urn:microsoft.com/office/officeart/2005/8/layout/hierarchy1"/>
    <dgm:cxn modelId="{AF4665D9-AF4F-4878-A2BD-131F7E571D57}" type="presParOf" srcId="{DD77BC7B-9120-46EC-9B22-D3D8A794C8AE}" destId="{008405E4-8BCF-4C13-A017-AFBD2F4EB0E4}" srcOrd="1" destOrd="0" presId="urn:microsoft.com/office/officeart/2005/8/layout/hierarchy1"/>
    <dgm:cxn modelId="{8531E859-EA52-449E-A159-40897D0F142D}" type="presParOf" srcId="{008405E4-8BCF-4C13-A017-AFBD2F4EB0E4}" destId="{180307DB-B671-421B-86F0-3669A1F1063E}" srcOrd="0" destOrd="0" presId="urn:microsoft.com/office/officeart/2005/8/layout/hierarchy1"/>
    <dgm:cxn modelId="{99B93F6C-9931-489B-8549-0E4F71661963}" type="presParOf" srcId="{180307DB-B671-421B-86F0-3669A1F1063E}" destId="{68F401FF-04AB-4E68-A467-D363DE06B44F}" srcOrd="0" destOrd="0" presId="urn:microsoft.com/office/officeart/2005/8/layout/hierarchy1"/>
    <dgm:cxn modelId="{BBE07239-10E5-4A2C-BE02-7345C4C5862A}" type="presParOf" srcId="{180307DB-B671-421B-86F0-3669A1F1063E}" destId="{AE500D3F-C5C9-44FC-A2AF-D1E5A93E5E14}" srcOrd="1" destOrd="0" presId="urn:microsoft.com/office/officeart/2005/8/layout/hierarchy1"/>
    <dgm:cxn modelId="{53206A73-B42A-4DCD-B1BC-312829DEEA40}" type="presParOf" srcId="{008405E4-8BCF-4C13-A017-AFBD2F4EB0E4}" destId="{C982B20F-EFA0-4D4C-9120-15B082D4A6CB}" srcOrd="1" destOrd="0" presId="urn:microsoft.com/office/officeart/2005/8/layout/hierarchy1"/>
    <dgm:cxn modelId="{AE4BD915-752B-4613-BDAC-D5E6855F39C2}" type="presParOf" srcId="{EF3DAA59-CA5E-4732-A096-F2E1E49BFB84}" destId="{F6AAACD9-529A-4B9E-83D0-7232B9BDFA99}" srcOrd="2" destOrd="0" presId="urn:microsoft.com/office/officeart/2005/8/layout/hierarchy1"/>
    <dgm:cxn modelId="{AB7CACD7-43B5-4194-A016-9E59B8407BD1}" type="presParOf" srcId="{EF3DAA59-CA5E-4732-A096-F2E1E49BFB84}" destId="{72EDC84F-F6AA-410F-B4EE-4DB4A2531023}" srcOrd="3" destOrd="0" presId="urn:microsoft.com/office/officeart/2005/8/layout/hierarchy1"/>
    <dgm:cxn modelId="{4A0F642F-C15B-4B5B-A1C6-D67260D413A2}" type="presParOf" srcId="{72EDC84F-F6AA-410F-B4EE-4DB4A2531023}" destId="{7170C68F-F863-4B20-8992-06EE78625C6E}" srcOrd="0" destOrd="0" presId="urn:microsoft.com/office/officeart/2005/8/layout/hierarchy1"/>
    <dgm:cxn modelId="{CB652F76-4915-478E-8F70-D9170B3E0364}" type="presParOf" srcId="{7170C68F-F863-4B20-8992-06EE78625C6E}" destId="{42D283A9-5C82-4552-9871-DD6B46CA5C24}" srcOrd="0" destOrd="0" presId="urn:microsoft.com/office/officeart/2005/8/layout/hierarchy1"/>
    <dgm:cxn modelId="{6518870B-AED9-4D04-AF0D-CF17B8727392}" type="presParOf" srcId="{7170C68F-F863-4B20-8992-06EE78625C6E}" destId="{5B0F6F50-BFC5-4649-8821-369F28DC2212}" srcOrd="1" destOrd="0" presId="urn:microsoft.com/office/officeart/2005/8/layout/hierarchy1"/>
    <dgm:cxn modelId="{47B05330-7D6B-4843-BE6C-745196617663}" type="presParOf" srcId="{72EDC84F-F6AA-410F-B4EE-4DB4A2531023}" destId="{323C3871-BC8F-4F26-950D-D3034655A8F7}" srcOrd="1" destOrd="0" presId="urn:microsoft.com/office/officeart/2005/8/layout/hierarchy1"/>
    <dgm:cxn modelId="{17814F77-8F08-4971-841E-D4E31ACCDA38}" type="presParOf" srcId="{323C3871-BC8F-4F26-950D-D3034655A8F7}" destId="{0E74BED1-6A91-421D-87E1-53768B6DAEDD}" srcOrd="0" destOrd="0" presId="urn:microsoft.com/office/officeart/2005/8/layout/hierarchy1"/>
    <dgm:cxn modelId="{7E8D6135-BA39-4525-BD50-FBC60699B481}" type="presParOf" srcId="{323C3871-BC8F-4F26-950D-D3034655A8F7}" destId="{A4D5A224-0B7C-49B4-A72A-3AE7A6C2ABDE}" srcOrd="1" destOrd="0" presId="urn:microsoft.com/office/officeart/2005/8/layout/hierarchy1"/>
    <dgm:cxn modelId="{EBCD960B-4D65-4B1A-A3EF-301200DA7970}" type="presParOf" srcId="{A4D5A224-0B7C-49B4-A72A-3AE7A6C2ABDE}" destId="{8F1DA1E3-FE71-4208-ABEC-06A1149428CF}" srcOrd="0" destOrd="0" presId="urn:microsoft.com/office/officeart/2005/8/layout/hierarchy1"/>
    <dgm:cxn modelId="{994625EC-5B5A-4E70-9CFB-6B6EDAC6302B}" type="presParOf" srcId="{8F1DA1E3-FE71-4208-ABEC-06A1149428CF}" destId="{90DFA455-8F23-4567-9813-B13BF13605E0}" srcOrd="0" destOrd="0" presId="urn:microsoft.com/office/officeart/2005/8/layout/hierarchy1"/>
    <dgm:cxn modelId="{C39776DC-7D4D-4B29-9E57-BF4E408AD176}" type="presParOf" srcId="{8F1DA1E3-FE71-4208-ABEC-06A1149428CF}" destId="{A7AB0F15-2364-4154-A79C-6876156A531D}" srcOrd="1" destOrd="0" presId="urn:microsoft.com/office/officeart/2005/8/layout/hierarchy1"/>
    <dgm:cxn modelId="{239A2CCF-BB95-4E56-B33B-A27774DE9F39}" type="presParOf" srcId="{A4D5A224-0B7C-49B4-A72A-3AE7A6C2ABDE}" destId="{EA03D27E-3EE5-470B-B790-BB07B4588111}" srcOrd="1" destOrd="0" presId="urn:microsoft.com/office/officeart/2005/8/layout/hierarchy1"/>
    <dgm:cxn modelId="{271A94B4-254B-476D-BC32-9606F6FBEAC0}" type="presParOf" srcId="{EA03D27E-3EE5-470B-B790-BB07B4588111}" destId="{B620EF55-798D-47A0-8BB5-333201888497}" srcOrd="0" destOrd="0" presId="urn:microsoft.com/office/officeart/2005/8/layout/hierarchy1"/>
    <dgm:cxn modelId="{3FD9ADB8-CD10-451D-8868-DFD9C1547B84}" type="presParOf" srcId="{EA03D27E-3EE5-470B-B790-BB07B4588111}" destId="{7EEF579A-5778-4AD8-9022-E873456AC4CB}" srcOrd="1" destOrd="0" presId="urn:microsoft.com/office/officeart/2005/8/layout/hierarchy1"/>
    <dgm:cxn modelId="{CAB38E07-D95F-4428-A7BA-6AAF02E97852}" type="presParOf" srcId="{7EEF579A-5778-4AD8-9022-E873456AC4CB}" destId="{7D47F0DC-4375-4EF1-91A1-037F6EF3D762}" srcOrd="0" destOrd="0" presId="urn:microsoft.com/office/officeart/2005/8/layout/hierarchy1"/>
    <dgm:cxn modelId="{A719DA52-6057-4989-A120-C805041C58B8}" type="presParOf" srcId="{7D47F0DC-4375-4EF1-91A1-037F6EF3D762}" destId="{858D421C-3418-468B-BA5E-AAAA07D3C026}" srcOrd="0" destOrd="0" presId="urn:microsoft.com/office/officeart/2005/8/layout/hierarchy1"/>
    <dgm:cxn modelId="{A9D67DE6-2BFE-439F-BB89-FAF51FC8C3DA}" type="presParOf" srcId="{7D47F0DC-4375-4EF1-91A1-037F6EF3D762}" destId="{907B23B8-D754-46EB-AD7D-729C69749DA0}" srcOrd="1" destOrd="0" presId="urn:microsoft.com/office/officeart/2005/8/layout/hierarchy1"/>
    <dgm:cxn modelId="{3F75EE81-EAC3-4086-8C93-C14DA572CF31}" type="presParOf" srcId="{7EEF579A-5778-4AD8-9022-E873456AC4CB}" destId="{B5EFDD2E-E9D2-488C-B100-7C73D41C4D4D}" srcOrd="1" destOrd="0" presId="urn:microsoft.com/office/officeart/2005/8/layout/hierarchy1"/>
    <dgm:cxn modelId="{B586D19E-07FB-44CC-9368-D8D39CC8931F}" type="presParOf" srcId="{EF3DAA59-CA5E-4732-A096-F2E1E49BFB84}" destId="{2935FE34-1BEF-4C3A-A0BA-B6CF20079C6C}" srcOrd="4" destOrd="0" presId="urn:microsoft.com/office/officeart/2005/8/layout/hierarchy1"/>
    <dgm:cxn modelId="{3B668B17-6B22-44CE-ACF4-7B87D756005A}" type="presParOf" srcId="{EF3DAA59-CA5E-4732-A096-F2E1E49BFB84}" destId="{6A1E49DE-A65F-44C7-B958-B629151115F4}" srcOrd="5" destOrd="0" presId="urn:microsoft.com/office/officeart/2005/8/layout/hierarchy1"/>
    <dgm:cxn modelId="{08C25110-8827-4848-BBA7-821DF6BF1FBB}" type="presParOf" srcId="{6A1E49DE-A65F-44C7-B958-B629151115F4}" destId="{6366E26A-57D7-4865-B392-06B325EEC70F}" srcOrd="0" destOrd="0" presId="urn:microsoft.com/office/officeart/2005/8/layout/hierarchy1"/>
    <dgm:cxn modelId="{ED0ED342-6AE2-47A9-AD38-8C2FBAA70FBD}" type="presParOf" srcId="{6366E26A-57D7-4865-B392-06B325EEC70F}" destId="{35841EEE-E503-4C7A-B588-B83B211B5C9F}" srcOrd="0" destOrd="0" presId="urn:microsoft.com/office/officeart/2005/8/layout/hierarchy1"/>
    <dgm:cxn modelId="{B15C6182-A97C-43CA-A1C5-177EB6D20122}" type="presParOf" srcId="{6366E26A-57D7-4865-B392-06B325EEC70F}" destId="{A3B56FC6-3EF8-47D3-BCED-493739508A54}" srcOrd="1" destOrd="0" presId="urn:microsoft.com/office/officeart/2005/8/layout/hierarchy1"/>
    <dgm:cxn modelId="{DCD05EB3-5858-4743-9AE7-944F1CCAC0CA}" type="presParOf" srcId="{6A1E49DE-A65F-44C7-B958-B629151115F4}" destId="{EDC4B311-7B5D-45FB-BD18-C2A87969A8BC}" srcOrd="1" destOrd="0" presId="urn:microsoft.com/office/officeart/2005/8/layout/hierarchy1"/>
    <dgm:cxn modelId="{303766B0-9472-4546-918E-0D473576E123}" type="presParOf" srcId="{EDC4B311-7B5D-45FB-BD18-C2A87969A8BC}" destId="{63FB91EF-B859-44E4-BE9D-CB6A51B729E9}" srcOrd="0" destOrd="0" presId="urn:microsoft.com/office/officeart/2005/8/layout/hierarchy1"/>
    <dgm:cxn modelId="{136F8844-B796-491E-818E-87223D64A633}" type="presParOf" srcId="{EDC4B311-7B5D-45FB-BD18-C2A87969A8BC}" destId="{91FFD258-A07F-42AC-99C8-CB595471F580}" srcOrd="1" destOrd="0" presId="urn:microsoft.com/office/officeart/2005/8/layout/hierarchy1"/>
    <dgm:cxn modelId="{6F908682-4B29-4B8A-8619-8835343FBAC3}" type="presParOf" srcId="{91FFD258-A07F-42AC-99C8-CB595471F580}" destId="{5803D476-2652-4A81-8F5A-B3E2B078EBFD}" srcOrd="0" destOrd="0" presId="urn:microsoft.com/office/officeart/2005/8/layout/hierarchy1"/>
    <dgm:cxn modelId="{BCC9FC9B-00EF-4DC6-A249-260E83762DCC}" type="presParOf" srcId="{5803D476-2652-4A81-8F5A-B3E2B078EBFD}" destId="{47EC7F03-53D0-4583-A35D-C906CFF31E27}" srcOrd="0" destOrd="0" presId="urn:microsoft.com/office/officeart/2005/8/layout/hierarchy1"/>
    <dgm:cxn modelId="{D53DD5D3-4099-4410-83BA-CF76B5354BA8}" type="presParOf" srcId="{5803D476-2652-4A81-8F5A-B3E2B078EBFD}" destId="{2A51E8F4-6B5D-4AA0-8FE8-98A11F4DA649}" srcOrd="1" destOrd="0" presId="urn:microsoft.com/office/officeart/2005/8/layout/hierarchy1"/>
    <dgm:cxn modelId="{5B4E0620-D77C-4261-9262-B6663C6CA3A5}" type="presParOf" srcId="{91FFD258-A07F-42AC-99C8-CB595471F580}" destId="{9135BD6F-35F0-4A37-8F0B-7DE87ABC6742}" srcOrd="1" destOrd="0" presId="urn:microsoft.com/office/officeart/2005/8/layout/hierarchy1"/>
    <dgm:cxn modelId="{B9F339BE-A175-49E4-BDE5-A0BFC1DA613C}" type="presParOf" srcId="{9135BD6F-35F0-4A37-8F0B-7DE87ABC6742}" destId="{6A68660D-C0B7-422D-978C-CE9535FEC1C4}" srcOrd="0" destOrd="0" presId="urn:microsoft.com/office/officeart/2005/8/layout/hierarchy1"/>
    <dgm:cxn modelId="{A617F4DC-B6DA-4227-951B-B995F017D40F}" type="presParOf" srcId="{9135BD6F-35F0-4A37-8F0B-7DE87ABC6742}" destId="{64D6DF7C-4BF1-44F4-8514-D293B966AC70}" srcOrd="1" destOrd="0" presId="urn:microsoft.com/office/officeart/2005/8/layout/hierarchy1"/>
    <dgm:cxn modelId="{BDFF19EC-7F27-49FF-A023-F31964852E16}" type="presParOf" srcId="{64D6DF7C-4BF1-44F4-8514-D293B966AC70}" destId="{7AC6AD66-B495-4056-9815-BF5D4CD79F2B}" srcOrd="0" destOrd="0" presId="urn:microsoft.com/office/officeart/2005/8/layout/hierarchy1"/>
    <dgm:cxn modelId="{38821DFA-6F98-4618-801A-EC02F20F7946}" type="presParOf" srcId="{7AC6AD66-B495-4056-9815-BF5D4CD79F2B}" destId="{FADD42C5-6F2E-471F-80D1-D67CE2481E50}" srcOrd="0" destOrd="0" presId="urn:microsoft.com/office/officeart/2005/8/layout/hierarchy1"/>
    <dgm:cxn modelId="{09CD91C4-0D31-4D4A-A444-7E631C4B4F6D}" type="presParOf" srcId="{7AC6AD66-B495-4056-9815-BF5D4CD79F2B}" destId="{9631B343-1785-4A35-BB89-9ACF1E187986}" srcOrd="1" destOrd="0" presId="urn:microsoft.com/office/officeart/2005/8/layout/hierarchy1"/>
    <dgm:cxn modelId="{2C26142F-8487-4803-8064-06EF0493341C}" type="presParOf" srcId="{64D6DF7C-4BF1-44F4-8514-D293B966AC70}" destId="{97953807-8BCF-43B1-911C-F3E588928278}" srcOrd="1" destOrd="0" presId="urn:microsoft.com/office/officeart/2005/8/layout/hierarchy1"/>
    <dgm:cxn modelId="{4FA36AA6-5C1D-4D71-A4FA-150478AF066A}" type="presParOf" srcId="{97953807-8BCF-43B1-911C-F3E588928278}" destId="{DFE968FD-EF10-4C3D-9283-91949AB83F43}" srcOrd="0" destOrd="0" presId="urn:microsoft.com/office/officeart/2005/8/layout/hierarchy1"/>
    <dgm:cxn modelId="{FD2BEAF0-ECB4-497B-8A18-F1EF289C9B14}" type="presParOf" srcId="{97953807-8BCF-43B1-911C-F3E588928278}" destId="{7BC6A3B4-FEC3-47B2-9C11-18379203122D}" srcOrd="1" destOrd="0" presId="urn:microsoft.com/office/officeart/2005/8/layout/hierarchy1"/>
    <dgm:cxn modelId="{35257AED-EB21-4709-B1AA-69862B97A364}" type="presParOf" srcId="{7BC6A3B4-FEC3-47B2-9C11-18379203122D}" destId="{6AFB1E7A-B37E-4286-8A0E-EE98675D7639}" srcOrd="0" destOrd="0" presId="urn:microsoft.com/office/officeart/2005/8/layout/hierarchy1"/>
    <dgm:cxn modelId="{BC47C9C6-63CC-4A5F-AF55-62CC43EA5301}" type="presParOf" srcId="{6AFB1E7A-B37E-4286-8A0E-EE98675D7639}" destId="{37E145F9-E134-4379-AC98-B54D347A424B}" srcOrd="0" destOrd="0" presId="urn:microsoft.com/office/officeart/2005/8/layout/hierarchy1"/>
    <dgm:cxn modelId="{A8E4385C-8020-4AD7-81A2-3120C3CF227B}" type="presParOf" srcId="{6AFB1E7A-B37E-4286-8A0E-EE98675D7639}" destId="{37FCA16E-F619-407C-A1E1-BB7FA50CE469}" srcOrd="1" destOrd="0" presId="urn:microsoft.com/office/officeart/2005/8/layout/hierarchy1"/>
    <dgm:cxn modelId="{6B71874B-5AA8-40B8-935B-7B903880049F}" type="presParOf" srcId="{7BC6A3B4-FEC3-47B2-9C11-18379203122D}" destId="{BCF303D9-C8C6-4211-A420-D19923E10EB5}" srcOrd="1" destOrd="0" presId="urn:microsoft.com/office/officeart/2005/8/layout/hierarchy1"/>
    <dgm:cxn modelId="{EFA42960-26EF-4BDD-8D99-C9C96EE216BF}" type="presParOf" srcId="{BCF303D9-C8C6-4211-A420-D19923E10EB5}" destId="{AEE95876-3159-443A-9881-1C9FABB63904}" srcOrd="0" destOrd="0" presId="urn:microsoft.com/office/officeart/2005/8/layout/hierarchy1"/>
    <dgm:cxn modelId="{4404093F-9D98-4BE4-82B5-E01CD359FAB6}" type="presParOf" srcId="{BCF303D9-C8C6-4211-A420-D19923E10EB5}" destId="{2ECC76B6-5745-4F27-98FF-CCA6D31AC8D7}" srcOrd="1" destOrd="0" presId="urn:microsoft.com/office/officeart/2005/8/layout/hierarchy1"/>
    <dgm:cxn modelId="{4E5DCF4D-B098-4BD6-84D2-2D7FE37F484C}" type="presParOf" srcId="{2ECC76B6-5745-4F27-98FF-CCA6D31AC8D7}" destId="{ED548FDB-F28B-4BB9-AE7E-933DD4E0E313}" srcOrd="0" destOrd="0" presId="urn:microsoft.com/office/officeart/2005/8/layout/hierarchy1"/>
    <dgm:cxn modelId="{D327B13D-902C-4B5E-A85F-9C9B80BE0F06}" type="presParOf" srcId="{ED548FDB-F28B-4BB9-AE7E-933DD4E0E313}" destId="{EEC6D99B-78DD-4DA8-9A5D-EF0526C47A4B}" srcOrd="0" destOrd="0" presId="urn:microsoft.com/office/officeart/2005/8/layout/hierarchy1"/>
    <dgm:cxn modelId="{D23CBCF7-90DA-4533-8A72-CF23CC9F46F4}" type="presParOf" srcId="{ED548FDB-F28B-4BB9-AE7E-933DD4E0E313}" destId="{C3D7DD89-1182-4594-875D-3532F808EE4D}" srcOrd="1" destOrd="0" presId="urn:microsoft.com/office/officeart/2005/8/layout/hierarchy1"/>
    <dgm:cxn modelId="{1D4A3C1A-E093-4915-98F5-7854DA7DEDCA}" type="presParOf" srcId="{2ECC76B6-5745-4F27-98FF-CCA6D31AC8D7}" destId="{DA67304B-79C9-473D-B7E6-2939DDDC15A6}" srcOrd="1" destOrd="0" presId="urn:microsoft.com/office/officeart/2005/8/layout/hierarchy1"/>
    <dgm:cxn modelId="{C8B33266-72DD-4CCE-949E-8CD2109896C0}" type="presParOf" srcId="{EF3DAA59-CA5E-4732-A096-F2E1E49BFB84}" destId="{7E8914C6-E8B6-4671-9CA3-B1B2CEBF2D70}" srcOrd="6" destOrd="0" presId="urn:microsoft.com/office/officeart/2005/8/layout/hierarchy1"/>
    <dgm:cxn modelId="{40C21CDE-9662-4FFB-93BE-63BB2B8A716B}" type="presParOf" srcId="{EF3DAA59-CA5E-4732-A096-F2E1E49BFB84}" destId="{6A758942-95E3-414E-BD06-98D3D34ABAAA}" srcOrd="7" destOrd="0" presId="urn:microsoft.com/office/officeart/2005/8/layout/hierarchy1"/>
    <dgm:cxn modelId="{C9084771-9271-4029-BE2A-EAD1D334838C}" type="presParOf" srcId="{6A758942-95E3-414E-BD06-98D3D34ABAAA}" destId="{272390DF-B169-43E0-8E50-56FF81C0A5F1}" srcOrd="0" destOrd="0" presId="urn:microsoft.com/office/officeart/2005/8/layout/hierarchy1"/>
    <dgm:cxn modelId="{EB52E7B2-904C-494F-BB6E-5093935DDE16}" type="presParOf" srcId="{272390DF-B169-43E0-8E50-56FF81C0A5F1}" destId="{2CFFCCEA-6D98-40F6-B4D3-DC2AD556B128}" srcOrd="0" destOrd="0" presId="urn:microsoft.com/office/officeart/2005/8/layout/hierarchy1"/>
    <dgm:cxn modelId="{CE80468D-8143-4BF7-B0AA-7649A16514A4}" type="presParOf" srcId="{272390DF-B169-43E0-8E50-56FF81C0A5F1}" destId="{EFFC0D3B-0AE3-498B-BBB3-D700DD88A444}" srcOrd="1" destOrd="0" presId="urn:microsoft.com/office/officeart/2005/8/layout/hierarchy1"/>
    <dgm:cxn modelId="{CBED7E1B-4BDB-4AF6-B9D5-EDC9E4C2F6B4}" type="presParOf" srcId="{6A758942-95E3-414E-BD06-98D3D34ABAAA}" destId="{9F0A03EE-0247-4497-96F6-7485F23AB53D}" srcOrd="1" destOrd="0" presId="urn:microsoft.com/office/officeart/2005/8/layout/hierarchy1"/>
    <dgm:cxn modelId="{1CE24A7F-FC6B-43AB-84AD-9F86447AF822}" type="presParOf" srcId="{9F0A03EE-0247-4497-96F6-7485F23AB53D}" destId="{05E559F1-2C4D-4D22-87F4-0CD8B8C9B616}" srcOrd="0" destOrd="0" presId="urn:microsoft.com/office/officeart/2005/8/layout/hierarchy1"/>
    <dgm:cxn modelId="{2A2220F7-BA0E-4405-8B4F-834CC315876C}" type="presParOf" srcId="{9F0A03EE-0247-4497-96F6-7485F23AB53D}" destId="{BA596396-E904-4F01-8A91-45D4292751A4}" srcOrd="1" destOrd="0" presId="urn:microsoft.com/office/officeart/2005/8/layout/hierarchy1"/>
    <dgm:cxn modelId="{659BFC61-7B18-45D9-A571-2AC496F01FE3}" type="presParOf" srcId="{BA596396-E904-4F01-8A91-45D4292751A4}" destId="{49E901DF-8FE0-4248-A446-89A5F8AFD0BC}" srcOrd="0" destOrd="0" presId="urn:microsoft.com/office/officeart/2005/8/layout/hierarchy1"/>
    <dgm:cxn modelId="{F5CFED88-7898-4261-87B7-05824D260410}" type="presParOf" srcId="{49E901DF-8FE0-4248-A446-89A5F8AFD0BC}" destId="{758DC5F4-0E42-4E52-9842-2CF782D11DC8}" srcOrd="0" destOrd="0" presId="urn:microsoft.com/office/officeart/2005/8/layout/hierarchy1"/>
    <dgm:cxn modelId="{A9FDE76D-54E2-48D1-BA0F-46F5CBD6FCB3}" type="presParOf" srcId="{49E901DF-8FE0-4248-A446-89A5F8AFD0BC}" destId="{79B03970-6BD9-41B0-9C8A-FD42C8CB8722}" srcOrd="1" destOrd="0" presId="urn:microsoft.com/office/officeart/2005/8/layout/hierarchy1"/>
    <dgm:cxn modelId="{C5BA5FA9-1627-480D-9B01-0811785DB6AE}" type="presParOf" srcId="{BA596396-E904-4F01-8A91-45D4292751A4}" destId="{9A4EFBA3-2B24-4E3E-8B73-37E55408DD5D}" srcOrd="1" destOrd="0" presId="urn:microsoft.com/office/officeart/2005/8/layout/hierarchy1"/>
    <dgm:cxn modelId="{257AD1FD-7534-4E28-A4C8-1DEEC1DA0ED5}" type="presParOf" srcId="{9A4EFBA3-2B24-4E3E-8B73-37E55408DD5D}" destId="{9572CFB9-749B-4A0A-AA88-6160FC45C547}" srcOrd="0" destOrd="0" presId="urn:microsoft.com/office/officeart/2005/8/layout/hierarchy1"/>
    <dgm:cxn modelId="{ACBE2854-19B2-47C7-9CF2-B180A4FDC8B5}" type="presParOf" srcId="{9A4EFBA3-2B24-4E3E-8B73-37E55408DD5D}" destId="{45D52A76-1D84-498F-9C48-4BC865CE262F}" srcOrd="1" destOrd="0" presId="urn:microsoft.com/office/officeart/2005/8/layout/hierarchy1"/>
    <dgm:cxn modelId="{B467D331-BA5C-489E-9C4E-EE574BFBC634}" type="presParOf" srcId="{45D52A76-1D84-498F-9C48-4BC865CE262F}" destId="{E0B949B8-D1CB-4F12-A6E6-7ED1802FB7E1}" srcOrd="0" destOrd="0" presId="urn:microsoft.com/office/officeart/2005/8/layout/hierarchy1"/>
    <dgm:cxn modelId="{C8B20EB5-B912-4B81-A26A-8A9C15F4CD4D}" type="presParOf" srcId="{E0B949B8-D1CB-4F12-A6E6-7ED1802FB7E1}" destId="{7DB39463-3CE0-4DFD-9168-7C8D76FE5B34}" srcOrd="0" destOrd="0" presId="urn:microsoft.com/office/officeart/2005/8/layout/hierarchy1"/>
    <dgm:cxn modelId="{25AFDA7F-2049-49EC-B0B9-24544D911F5A}" type="presParOf" srcId="{E0B949B8-D1CB-4F12-A6E6-7ED1802FB7E1}" destId="{FF77D818-9A3A-43EC-9168-C9ABB58094FA}" srcOrd="1" destOrd="0" presId="urn:microsoft.com/office/officeart/2005/8/layout/hierarchy1"/>
    <dgm:cxn modelId="{B804961E-F6E1-4139-A69B-2C630CFA7B2E}" type="presParOf" srcId="{45D52A76-1D84-498F-9C48-4BC865CE262F}" destId="{25FE4703-DFBE-46DC-AE70-A850BCA14D87}" srcOrd="1" destOrd="0" presId="urn:microsoft.com/office/officeart/2005/8/layout/hierarchy1"/>
    <dgm:cxn modelId="{DD463899-54CE-4D28-AA6B-41F13959C2F9}" type="presParOf" srcId="{25FE4703-DFBE-46DC-AE70-A850BCA14D87}" destId="{BFB988BF-F68D-410B-B224-A22A38F1EBE3}" srcOrd="0" destOrd="0" presId="urn:microsoft.com/office/officeart/2005/8/layout/hierarchy1"/>
    <dgm:cxn modelId="{374BCE57-AB9B-497D-953B-E5AB77EF9EB0}" type="presParOf" srcId="{25FE4703-DFBE-46DC-AE70-A850BCA14D87}" destId="{42B0C689-7FEE-40E8-80B1-AC681C43E1D4}" srcOrd="1" destOrd="0" presId="urn:microsoft.com/office/officeart/2005/8/layout/hierarchy1"/>
    <dgm:cxn modelId="{9F6A46B3-D868-4B9B-A34B-87916B6B867C}" type="presParOf" srcId="{42B0C689-7FEE-40E8-80B1-AC681C43E1D4}" destId="{F6A1D005-475B-45AF-8A61-6583F4008551}" srcOrd="0" destOrd="0" presId="urn:microsoft.com/office/officeart/2005/8/layout/hierarchy1"/>
    <dgm:cxn modelId="{3758EFEF-596C-458B-A290-E694BE303C39}" type="presParOf" srcId="{F6A1D005-475B-45AF-8A61-6583F4008551}" destId="{1B42011C-67A4-400E-ADD4-EC26FE5F02BC}" srcOrd="0" destOrd="0" presId="urn:microsoft.com/office/officeart/2005/8/layout/hierarchy1"/>
    <dgm:cxn modelId="{7DF3EE59-2A6B-44F3-B7CC-35B17D668903}" type="presParOf" srcId="{F6A1D005-475B-45AF-8A61-6583F4008551}" destId="{50FCE387-6233-417D-8725-F01D62CC72F5}" srcOrd="1" destOrd="0" presId="urn:microsoft.com/office/officeart/2005/8/layout/hierarchy1"/>
    <dgm:cxn modelId="{FB43516D-305D-4DD8-927F-7146367863A7}" type="presParOf" srcId="{42B0C689-7FEE-40E8-80B1-AC681C43E1D4}" destId="{280B187D-0C83-4E11-A264-D0A538C656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08D5B-3F30-4F95-85E6-B6511BCE415E}">
      <dsp:nvSpPr>
        <dsp:cNvPr id="0" name=""/>
        <dsp:cNvSpPr/>
      </dsp:nvSpPr>
      <dsp:spPr>
        <a:xfrm>
          <a:off x="176747" y="521485"/>
          <a:ext cx="1680891" cy="10664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середніх вмісту і потужності рудних тіл з метою підрахунку запасів корисної копалини</a:t>
          </a:r>
          <a:endParaRPr lang="uk-UA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47" y="521485"/>
        <a:ext cx="1680891" cy="1066490"/>
      </dsp:txXfrm>
    </dsp:sp>
    <dsp:sp modelId="{C498AC9F-A50A-4F00-956A-1024221E3E63}">
      <dsp:nvSpPr>
        <dsp:cNvPr id="0" name=""/>
        <dsp:cNvSpPr/>
      </dsp:nvSpPr>
      <dsp:spPr>
        <a:xfrm>
          <a:off x="2022743" y="590769"/>
          <a:ext cx="1543759" cy="9262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Опробування з метою напряму розвідувальних і експлуатаційних робіт </a:t>
          </a:r>
          <a:endParaRPr lang="ru-RU" sz="1200" kern="1200" dirty="0"/>
        </a:p>
      </dsp:txBody>
      <dsp:txXfrm>
        <a:off x="2022743" y="590769"/>
        <a:ext cx="1543759" cy="926255"/>
      </dsp:txXfrm>
    </dsp:sp>
    <dsp:sp modelId="{2FD6D1DA-CB69-480C-9ECA-188E57F400AB}">
      <dsp:nvSpPr>
        <dsp:cNvPr id="0" name=""/>
        <dsp:cNvSpPr/>
      </dsp:nvSpPr>
      <dsp:spPr>
        <a:xfrm>
          <a:off x="3710150" y="591602"/>
          <a:ext cx="1543759" cy="9262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Встановлення контурів рудних тіл і ділянок, які відрізняються за якістю руд</a:t>
          </a:r>
          <a:endParaRPr lang="ru-RU" sz="1200" kern="1200" dirty="0"/>
        </a:p>
      </dsp:txBody>
      <dsp:txXfrm>
        <a:off x="3710150" y="591602"/>
        <a:ext cx="1543759" cy="926255"/>
      </dsp:txXfrm>
    </dsp:sp>
    <dsp:sp modelId="{1911F56D-D91A-41B0-A95B-21FCA3270B6C}">
      <dsp:nvSpPr>
        <dsp:cNvPr id="0" name=""/>
        <dsp:cNvSpPr/>
      </dsp:nvSpPr>
      <dsp:spPr>
        <a:xfrm>
          <a:off x="5405166" y="613434"/>
          <a:ext cx="1543759" cy="9262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точності аналізів хімічних лабораторій при визначенні  вмісту компонентів в рудах</a:t>
          </a:r>
          <a:endParaRPr lang="ru-RU" sz="1200" kern="1200" dirty="0"/>
        </a:p>
      </dsp:txBody>
      <dsp:txXfrm>
        <a:off x="5405166" y="613434"/>
        <a:ext cx="1543759" cy="926255"/>
      </dsp:txXfrm>
    </dsp:sp>
    <dsp:sp modelId="{04ACC17F-E606-4DEE-B05C-771175580D4C}">
      <dsp:nvSpPr>
        <dsp:cNvPr id="0" name=""/>
        <dsp:cNvSpPr/>
      </dsp:nvSpPr>
      <dsp:spPr>
        <a:xfrm>
          <a:off x="181347" y="1875241"/>
          <a:ext cx="2722280" cy="9262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вологості, об'ємної маси, міцності, </a:t>
          </a:r>
          <a:r>
            <a:rPr lang="uk-UA" alt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пожежо</a:t>
          </a: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- і </a:t>
          </a:r>
          <a:r>
            <a:rPr lang="uk-UA" alt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селікозобезпечності</a:t>
          </a: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руд</a:t>
          </a:r>
          <a:endParaRPr lang="ru-RU" sz="1200" kern="1200" dirty="0"/>
        </a:p>
      </dsp:txBody>
      <dsp:txXfrm>
        <a:off x="181347" y="1875241"/>
        <a:ext cx="2722280" cy="926255"/>
      </dsp:txXfrm>
    </dsp:sp>
    <dsp:sp modelId="{2C39B1D7-8A7D-4E81-867B-F2A343141297}">
      <dsp:nvSpPr>
        <dsp:cNvPr id="0" name=""/>
        <dsp:cNvSpPr/>
      </dsp:nvSpPr>
      <dsp:spPr>
        <a:xfrm>
          <a:off x="3025276" y="1723169"/>
          <a:ext cx="1698660" cy="11854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просторового розташування типів руд, які потребують різних технологічних схем переробки. </a:t>
          </a:r>
          <a:endParaRPr lang="ru-RU" sz="800" kern="1200" dirty="0"/>
        </a:p>
      </dsp:txBody>
      <dsp:txXfrm>
        <a:off x="3025276" y="1723169"/>
        <a:ext cx="1698660" cy="1185477"/>
      </dsp:txXfrm>
    </dsp:sp>
    <dsp:sp modelId="{9641D88C-BC08-4320-AA55-9FA83C2ECD3D}">
      <dsp:nvSpPr>
        <dsp:cNvPr id="0" name=""/>
        <dsp:cNvSpPr/>
      </dsp:nvSpPr>
      <dsp:spPr>
        <a:xfrm>
          <a:off x="4899014" y="1764443"/>
          <a:ext cx="2036403" cy="11920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кореляційних </a:t>
          </a:r>
          <a:r>
            <a:rPr lang="uk-UA" alt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залежностей</a:t>
          </a: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між вмістом металів в  руді, між корисними і шкідливими компонентами. </a:t>
          </a:r>
          <a:endParaRPr lang="ru-RU" sz="1200" kern="1200" dirty="0"/>
        </a:p>
      </dsp:txBody>
      <dsp:txXfrm>
        <a:off x="4899014" y="1764443"/>
        <a:ext cx="2036403" cy="1192035"/>
      </dsp:txXfrm>
    </dsp:sp>
    <dsp:sp modelId="{7EBD543A-35F0-40B9-B108-93A18606C864}">
      <dsp:nvSpPr>
        <dsp:cNvPr id="0" name=""/>
        <dsp:cNvSpPr/>
      </dsp:nvSpPr>
      <dsp:spPr>
        <a:xfrm>
          <a:off x="3892" y="3088763"/>
          <a:ext cx="1543759" cy="9262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Складання планів і програм видобування руди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2" y="3088763"/>
        <a:ext cx="1543759" cy="926255"/>
      </dsp:txXfrm>
    </dsp:sp>
    <dsp:sp modelId="{880DB0EB-A79E-472C-AD0F-AC29E7887243}">
      <dsp:nvSpPr>
        <dsp:cNvPr id="0" name=""/>
        <dsp:cNvSpPr/>
      </dsp:nvSpPr>
      <dsp:spPr>
        <a:xfrm>
          <a:off x="1702027" y="3088763"/>
          <a:ext cx="1543759" cy="9262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Оперативне керівництво очисними гірничими роботами при експлуатації. </a:t>
          </a:r>
          <a:endParaRPr lang="ru-RU" sz="1200" kern="1200" dirty="0"/>
        </a:p>
      </dsp:txBody>
      <dsp:txXfrm>
        <a:off x="1702027" y="3088763"/>
        <a:ext cx="1543759" cy="926255"/>
      </dsp:txXfrm>
    </dsp:sp>
    <dsp:sp modelId="{7658C345-2937-46C5-859E-EB149F6C06E9}">
      <dsp:nvSpPr>
        <dsp:cNvPr id="0" name=""/>
        <dsp:cNvSpPr/>
      </dsp:nvSpPr>
      <dsp:spPr>
        <a:xfrm>
          <a:off x="3423612" y="3042830"/>
          <a:ext cx="1543759" cy="9262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втрат і </a:t>
          </a:r>
          <a:r>
            <a:rPr lang="uk-UA" alt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розубожіння</a:t>
          </a: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при експлуатації</a:t>
          </a:r>
          <a:endParaRPr lang="ru-RU" sz="1200" kern="1200" dirty="0"/>
        </a:p>
      </dsp:txBody>
      <dsp:txXfrm>
        <a:off x="3423612" y="3042830"/>
        <a:ext cx="1543759" cy="926255"/>
      </dsp:txXfrm>
    </dsp:sp>
    <dsp:sp modelId="{756EE274-39E4-40DA-99A0-D8F9A444C69E}">
      <dsp:nvSpPr>
        <dsp:cNvPr id="0" name=""/>
        <dsp:cNvSpPr/>
      </dsp:nvSpPr>
      <dsp:spPr>
        <a:xfrm>
          <a:off x="5098298" y="3088763"/>
          <a:ext cx="2026601" cy="926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Визначення розрахунків між постачальниками і споживачами видобутої  руди за даними товарного опробування</a:t>
          </a:r>
          <a:endParaRPr lang="ru-RU" sz="1200" kern="1200" dirty="0"/>
        </a:p>
      </dsp:txBody>
      <dsp:txXfrm>
        <a:off x="5098298" y="3088763"/>
        <a:ext cx="2026601" cy="926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254C7-5EB1-4701-9E1C-4D0B69C7ED38}">
      <dsp:nvSpPr>
        <dsp:cNvPr id="0" name=""/>
        <dsp:cNvSpPr/>
      </dsp:nvSpPr>
      <dsp:spPr>
        <a:xfrm>
          <a:off x="6532994" y="3046008"/>
          <a:ext cx="615915" cy="362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18"/>
              </a:lnTo>
              <a:lnTo>
                <a:pt x="615915" y="262518"/>
              </a:lnTo>
              <a:lnTo>
                <a:pt x="615915" y="3626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AF6B9-EE74-475E-9555-2241A52EA27F}">
      <dsp:nvSpPr>
        <dsp:cNvPr id="0" name=""/>
        <dsp:cNvSpPr/>
      </dsp:nvSpPr>
      <dsp:spPr>
        <a:xfrm>
          <a:off x="5810694" y="3046008"/>
          <a:ext cx="722300" cy="362667"/>
        </a:xfrm>
        <a:custGeom>
          <a:avLst/>
          <a:gdLst/>
          <a:ahLst/>
          <a:cxnLst/>
          <a:rect l="0" t="0" r="0" b="0"/>
          <a:pathLst>
            <a:path>
              <a:moveTo>
                <a:pt x="722300" y="0"/>
              </a:moveTo>
              <a:lnTo>
                <a:pt x="722300" y="262518"/>
              </a:lnTo>
              <a:lnTo>
                <a:pt x="0" y="262518"/>
              </a:lnTo>
              <a:lnTo>
                <a:pt x="0" y="3626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9E4FE-A547-4650-A309-E472C9EBEA86}">
      <dsp:nvSpPr>
        <dsp:cNvPr id="0" name=""/>
        <dsp:cNvSpPr/>
      </dsp:nvSpPr>
      <dsp:spPr>
        <a:xfrm>
          <a:off x="3865354" y="2057607"/>
          <a:ext cx="2667640" cy="30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79"/>
              </a:lnTo>
              <a:lnTo>
                <a:pt x="2667640" y="201779"/>
              </a:lnTo>
              <a:lnTo>
                <a:pt x="2667640" y="3019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77E02-7F85-44B3-A628-842E05700B98}">
      <dsp:nvSpPr>
        <dsp:cNvPr id="0" name=""/>
        <dsp:cNvSpPr/>
      </dsp:nvSpPr>
      <dsp:spPr>
        <a:xfrm>
          <a:off x="3872535" y="3020636"/>
          <a:ext cx="613026" cy="363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25"/>
              </a:lnTo>
              <a:lnTo>
                <a:pt x="613026" y="263425"/>
              </a:lnTo>
              <a:lnTo>
                <a:pt x="613026" y="3635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FC7D6-346B-4381-8653-D39DBBB56B17}">
      <dsp:nvSpPr>
        <dsp:cNvPr id="0" name=""/>
        <dsp:cNvSpPr/>
      </dsp:nvSpPr>
      <dsp:spPr>
        <a:xfrm>
          <a:off x="3184072" y="3020636"/>
          <a:ext cx="688462" cy="352260"/>
        </a:xfrm>
        <a:custGeom>
          <a:avLst/>
          <a:gdLst/>
          <a:ahLst/>
          <a:cxnLst/>
          <a:rect l="0" t="0" r="0" b="0"/>
          <a:pathLst>
            <a:path>
              <a:moveTo>
                <a:pt x="688462" y="0"/>
              </a:moveTo>
              <a:lnTo>
                <a:pt x="688462" y="252112"/>
              </a:lnTo>
              <a:lnTo>
                <a:pt x="0" y="252112"/>
              </a:lnTo>
              <a:lnTo>
                <a:pt x="0" y="352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E94A3-DA14-43D2-B1F2-3E145C277AA0}">
      <dsp:nvSpPr>
        <dsp:cNvPr id="0" name=""/>
        <dsp:cNvSpPr/>
      </dsp:nvSpPr>
      <dsp:spPr>
        <a:xfrm>
          <a:off x="3819634" y="2057607"/>
          <a:ext cx="91440" cy="276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407"/>
              </a:lnTo>
              <a:lnTo>
                <a:pt x="52900" y="176407"/>
              </a:lnTo>
              <a:lnTo>
                <a:pt x="52900" y="2765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7E8A2-152D-4F9D-9AB8-40916C0A3560}">
      <dsp:nvSpPr>
        <dsp:cNvPr id="0" name=""/>
        <dsp:cNvSpPr/>
      </dsp:nvSpPr>
      <dsp:spPr>
        <a:xfrm>
          <a:off x="1188919" y="3051520"/>
          <a:ext cx="673857" cy="32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27"/>
              </a:lnTo>
              <a:lnTo>
                <a:pt x="673857" y="221227"/>
              </a:lnTo>
              <a:lnTo>
                <a:pt x="673857" y="3213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979A4-2A9A-485A-AA67-AD717D1D6684}">
      <dsp:nvSpPr>
        <dsp:cNvPr id="0" name=""/>
        <dsp:cNvSpPr/>
      </dsp:nvSpPr>
      <dsp:spPr>
        <a:xfrm>
          <a:off x="541482" y="3051520"/>
          <a:ext cx="647436" cy="321375"/>
        </a:xfrm>
        <a:custGeom>
          <a:avLst/>
          <a:gdLst/>
          <a:ahLst/>
          <a:cxnLst/>
          <a:rect l="0" t="0" r="0" b="0"/>
          <a:pathLst>
            <a:path>
              <a:moveTo>
                <a:pt x="647436" y="0"/>
              </a:moveTo>
              <a:lnTo>
                <a:pt x="647436" y="221227"/>
              </a:lnTo>
              <a:lnTo>
                <a:pt x="0" y="221227"/>
              </a:lnTo>
              <a:lnTo>
                <a:pt x="0" y="3213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80E59-FC8A-428E-B9D0-27A6502DCB4F}">
      <dsp:nvSpPr>
        <dsp:cNvPr id="0" name=""/>
        <dsp:cNvSpPr/>
      </dsp:nvSpPr>
      <dsp:spPr>
        <a:xfrm>
          <a:off x="1188919" y="2057607"/>
          <a:ext cx="2676434" cy="307440"/>
        </a:xfrm>
        <a:custGeom>
          <a:avLst/>
          <a:gdLst/>
          <a:ahLst/>
          <a:cxnLst/>
          <a:rect l="0" t="0" r="0" b="0"/>
          <a:pathLst>
            <a:path>
              <a:moveTo>
                <a:pt x="2676434" y="0"/>
              </a:moveTo>
              <a:lnTo>
                <a:pt x="2676434" y="207292"/>
              </a:lnTo>
              <a:lnTo>
                <a:pt x="0" y="207292"/>
              </a:lnTo>
              <a:lnTo>
                <a:pt x="0" y="3074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9E402-6C43-44C7-B8D0-F6C99FC524E7}">
      <dsp:nvSpPr>
        <dsp:cNvPr id="0" name=""/>
        <dsp:cNvSpPr/>
      </dsp:nvSpPr>
      <dsp:spPr>
        <a:xfrm>
          <a:off x="2852845" y="1371135"/>
          <a:ext cx="2025018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85BE9-44C7-4643-9C57-21D27F82C6EA}">
      <dsp:nvSpPr>
        <dsp:cNvPr id="0" name=""/>
        <dsp:cNvSpPr/>
      </dsp:nvSpPr>
      <dsp:spPr>
        <a:xfrm>
          <a:off x="2972962" y="1485246"/>
          <a:ext cx="2025018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Способи відбору проб</a:t>
          </a:r>
          <a:endParaRPr lang="ru-RU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3068" y="1505352"/>
        <a:ext cx="1984806" cy="646260"/>
      </dsp:txXfrm>
    </dsp:sp>
    <dsp:sp modelId="{EA046C90-5DD7-4308-A173-A64A93E4A2BC}">
      <dsp:nvSpPr>
        <dsp:cNvPr id="0" name=""/>
        <dsp:cNvSpPr/>
      </dsp:nvSpPr>
      <dsp:spPr>
        <a:xfrm>
          <a:off x="193701" y="2365048"/>
          <a:ext cx="1990435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5EF1F-F25B-430D-920B-346042450DDC}">
      <dsp:nvSpPr>
        <dsp:cNvPr id="0" name=""/>
        <dsp:cNvSpPr/>
      </dsp:nvSpPr>
      <dsp:spPr>
        <a:xfrm>
          <a:off x="313819" y="2479159"/>
          <a:ext cx="1990435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Лінійні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925" y="2499265"/>
        <a:ext cx="1950223" cy="646260"/>
      </dsp:txXfrm>
    </dsp:sp>
    <dsp:sp modelId="{991F5E06-4450-4182-825E-9B1C7F3E67C4}">
      <dsp:nvSpPr>
        <dsp:cNvPr id="0" name=""/>
        <dsp:cNvSpPr/>
      </dsp:nvSpPr>
      <dsp:spPr>
        <a:xfrm>
          <a:off x="953" y="3372896"/>
          <a:ext cx="1081059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4891E-5462-4F40-B128-EA0043474F1A}">
      <dsp:nvSpPr>
        <dsp:cNvPr id="0" name=""/>
        <dsp:cNvSpPr/>
      </dsp:nvSpPr>
      <dsp:spPr>
        <a:xfrm>
          <a:off x="121071" y="3487008"/>
          <a:ext cx="1081059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i="1" kern="1200" dirty="0" err="1" smtClean="0"/>
            <a:t>Бороздковий</a:t>
          </a:r>
          <a:r>
            <a:rPr lang="uk-UA" sz="1200" kern="1200" dirty="0" smtClean="0"/>
            <a:t> </a:t>
          </a:r>
          <a:endParaRPr lang="ru-RU" sz="1200" kern="1200" dirty="0"/>
        </a:p>
      </dsp:txBody>
      <dsp:txXfrm>
        <a:off x="141177" y="3507114"/>
        <a:ext cx="1040847" cy="646260"/>
      </dsp:txXfrm>
    </dsp:sp>
    <dsp:sp modelId="{F9AD1EB1-2925-469F-A53F-2421D1ED1692}">
      <dsp:nvSpPr>
        <dsp:cNvPr id="0" name=""/>
        <dsp:cNvSpPr/>
      </dsp:nvSpPr>
      <dsp:spPr>
        <a:xfrm>
          <a:off x="1322247" y="3372896"/>
          <a:ext cx="1081059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8843-C532-4012-BFC5-7F569B55684F}">
      <dsp:nvSpPr>
        <dsp:cNvPr id="0" name=""/>
        <dsp:cNvSpPr/>
      </dsp:nvSpPr>
      <dsp:spPr>
        <a:xfrm>
          <a:off x="1442365" y="3487008"/>
          <a:ext cx="1081059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Шпуровий</a:t>
          </a:r>
          <a:r>
            <a:rPr lang="uk-UA" sz="1500" i="1" kern="1200" dirty="0" smtClean="0"/>
            <a:t> </a:t>
          </a:r>
          <a:endParaRPr lang="ru-RU" sz="1500" i="1" kern="1200" dirty="0"/>
        </a:p>
      </dsp:txBody>
      <dsp:txXfrm>
        <a:off x="1462471" y="3507114"/>
        <a:ext cx="1040847" cy="646260"/>
      </dsp:txXfrm>
    </dsp:sp>
    <dsp:sp modelId="{610FCA98-42D2-4885-A7E4-948A171CD54D}">
      <dsp:nvSpPr>
        <dsp:cNvPr id="0" name=""/>
        <dsp:cNvSpPr/>
      </dsp:nvSpPr>
      <dsp:spPr>
        <a:xfrm>
          <a:off x="2688197" y="2334163"/>
          <a:ext cx="2368676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FB2A0-DCCF-4AA6-95ED-86B9EBC1F99D}">
      <dsp:nvSpPr>
        <dsp:cNvPr id="0" name=""/>
        <dsp:cNvSpPr/>
      </dsp:nvSpPr>
      <dsp:spPr>
        <a:xfrm>
          <a:off x="2808314" y="2448275"/>
          <a:ext cx="2368676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Об'ємні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8420" y="2468381"/>
        <a:ext cx="2328464" cy="646260"/>
      </dsp:txXfrm>
    </dsp:sp>
    <dsp:sp modelId="{2CE3EE87-9EBB-4C88-9D4F-A1287D7F76B8}">
      <dsp:nvSpPr>
        <dsp:cNvPr id="0" name=""/>
        <dsp:cNvSpPr/>
      </dsp:nvSpPr>
      <dsp:spPr>
        <a:xfrm>
          <a:off x="2643542" y="3372896"/>
          <a:ext cx="1081059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8D138-EEC6-4E8C-8542-6C17B979B62F}">
      <dsp:nvSpPr>
        <dsp:cNvPr id="0" name=""/>
        <dsp:cNvSpPr/>
      </dsp:nvSpPr>
      <dsp:spPr>
        <a:xfrm>
          <a:off x="2763660" y="3487008"/>
          <a:ext cx="1081059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Валовий</a:t>
          </a:r>
          <a:endParaRPr lang="ru-RU" sz="1600" i="1" kern="1200" dirty="0"/>
        </a:p>
      </dsp:txBody>
      <dsp:txXfrm>
        <a:off x="2783766" y="3507114"/>
        <a:ext cx="1040847" cy="646260"/>
      </dsp:txXfrm>
    </dsp:sp>
    <dsp:sp modelId="{3E1A7E71-B956-460C-A585-EB9735101495}">
      <dsp:nvSpPr>
        <dsp:cNvPr id="0" name=""/>
        <dsp:cNvSpPr/>
      </dsp:nvSpPr>
      <dsp:spPr>
        <a:xfrm>
          <a:off x="3945032" y="3384209"/>
          <a:ext cx="1081059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DF850-CF49-4B74-86C2-3C67607E0F59}">
      <dsp:nvSpPr>
        <dsp:cNvPr id="0" name=""/>
        <dsp:cNvSpPr/>
      </dsp:nvSpPr>
      <dsp:spPr>
        <a:xfrm>
          <a:off x="4065150" y="3498321"/>
          <a:ext cx="1081059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err="1" smtClean="0"/>
            <a:t>Задирковий</a:t>
          </a:r>
          <a:endParaRPr lang="ru-RU" sz="1400" i="1" kern="1200" dirty="0"/>
        </a:p>
      </dsp:txBody>
      <dsp:txXfrm>
        <a:off x="4085256" y="3518427"/>
        <a:ext cx="1040847" cy="646260"/>
      </dsp:txXfrm>
    </dsp:sp>
    <dsp:sp modelId="{B9C21898-775E-400F-82D6-4B7A23087BE6}">
      <dsp:nvSpPr>
        <dsp:cNvPr id="0" name=""/>
        <dsp:cNvSpPr/>
      </dsp:nvSpPr>
      <dsp:spPr>
        <a:xfrm>
          <a:off x="5496507" y="2359535"/>
          <a:ext cx="2072974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DD065-BCF4-4719-8892-7C63BAE79DE9}">
      <dsp:nvSpPr>
        <dsp:cNvPr id="0" name=""/>
        <dsp:cNvSpPr/>
      </dsp:nvSpPr>
      <dsp:spPr>
        <a:xfrm>
          <a:off x="5616625" y="2473647"/>
          <a:ext cx="2072974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Точкові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6731" y="2493753"/>
        <a:ext cx="2032762" cy="646260"/>
      </dsp:txXfrm>
    </dsp:sp>
    <dsp:sp modelId="{645CC158-37D8-4310-9D27-08B741FA6010}">
      <dsp:nvSpPr>
        <dsp:cNvPr id="0" name=""/>
        <dsp:cNvSpPr/>
      </dsp:nvSpPr>
      <dsp:spPr>
        <a:xfrm>
          <a:off x="5270164" y="3408675"/>
          <a:ext cx="1081059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CD31E-26A0-4318-84ED-5436F2AA79B1}">
      <dsp:nvSpPr>
        <dsp:cNvPr id="0" name=""/>
        <dsp:cNvSpPr/>
      </dsp:nvSpPr>
      <dsp:spPr>
        <a:xfrm>
          <a:off x="5390282" y="3522787"/>
          <a:ext cx="1081059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Штуфний</a:t>
          </a:r>
          <a:endParaRPr lang="ru-RU" sz="1600" i="1" kern="1200" dirty="0"/>
        </a:p>
      </dsp:txBody>
      <dsp:txXfrm>
        <a:off x="5410388" y="3542893"/>
        <a:ext cx="1040847" cy="646260"/>
      </dsp:txXfrm>
    </dsp:sp>
    <dsp:sp modelId="{8251FADD-6797-44EA-9B35-AEE56DA57D48}">
      <dsp:nvSpPr>
        <dsp:cNvPr id="0" name=""/>
        <dsp:cNvSpPr/>
      </dsp:nvSpPr>
      <dsp:spPr>
        <a:xfrm>
          <a:off x="6608380" y="3408675"/>
          <a:ext cx="1081059" cy="68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DB8A6-FD38-45A7-A3C5-CBAF48A2CD4A}">
      <dsp:nvSpPr>
        <dsp:cNvPr id="0" name=""/>
        <dsp:cNvSpPr/>
      </dsp:nvSpPr>
      <dsp:spPr>
        <a:xfrm>
          <a:off x="6728497" y="3522787"/>
          <a:ext cx="1081059" cy="68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Точковий</a:t>
          </a:r>
          <a:endParaRPr lang="ru-RU" sz="1600" i="1" kern="1200" dirty="0"/>
        </a:p>
      </dsp:txBody>
      <dsp:txXfrm>
        <a:off x="6748603" y="3542893"/>
        <a:ext cx="1040847" cy="646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3BE01-CAEE-44E7-BC2F-BE641DDBC237}">
      <dsp:nvSpPr>
        <dsp:cNvPr id="0" name=""/>
        <dsp:cNvSpPr/>
      </dsp:nvSpPr>
      <dsp:spPr>
        <a:xfrm>
          <a:off x="5205191" y="2434255"/>
          <a:ext cx="1679300" cy="446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24"/>
              </a:lnTo>
              <a:lnTo>
                <a:pt x="1679300" y="369524"/>
              </a:lnTo>
              <a:lnTo>
                <a:pt x="1679300" y="4466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8DA5E-D971-4775-8458-E1F8E2BC78FE}">
      <dsp:nvSpPr>
        <dsp:cNvPr id="0" name=""/>
        <dsp:cNvSpPr/>
      </dsp:nvSpPr>
      <dsp:spPr>
        <a:xfrm>
          <a:off x="5205191" y="2434255"/>
          <a:ext cx="362239" cy="446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24"/>
              </a:lnTo>
              <a:lnTo>
                <a:pt x="362239" y="369524"/>
              </a:lnTo>
              <a:lnTo>
                <a:pt x="362239" y="4466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FE534-B94A-437D-BE51-4013944F91FA}">
      <dsp:nvSpPr>
        <dsp:cNvPr id="0" name=""/>
        <dsp:cNvSpPr/>
      </dsp:nvSpPr>
      <dsp:spPr>
        <a:xfrm>
          <a:off x="4160149" y="2434255"/>
          <a:ext cx="1045041" cy="458888"/>
        </a:xfrm>
        <a:custGeom>
          <a:avLst/>
          <a:gdLst/>
          <a:ahLst/>
          <a:cxnLst/>
          <a:rect l="0" t="0" r="0" b="0"/>
          <a:pathLst>
            <a:path>
              <a:moveTo>
                <a:pt x="1045041" y="0"/>
              </a:moveTo>
              <a:lnTo>
                <a:pt x="1045041" y="381803"/>
              </a:lnTo>
              <a:lnTo>
                <a:pt x="0" y="381803"/>
              </a:lnTo>
              <a:lnTo>
                <a:pt x="0" y="4588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85027-DE1F-4FEE-A2F2-F2948C7A0B35}">
      <dsp:nvSpPr>
        <dsp:cNvPr id="0" name=""/>
        <dsp:cNvSpPr/>
      </dsp:nvSpPr>
      <dsp:spPr>
        <a:xfrm>
          <a:off x="2763106" y="2434255"/>
          <a:ext cx="2442084" cy="446609"/>
        </a:xfrm>
        <a:custGeom>
          <a:avLst/>
          <a:gdLst/>
          <a:ahLst/>
          <a:cxnLst/>
          <a:rect l="0" t="0" r="0" b="0"/>
          <a:pathLst>
            <a:path>
              <a:moveTo>
                <a:pt x="2442084" y="0"/>
              </a:moveTo>
              <a:lnTo>
                <a:pt x="2442084" y="369524"/>
              </a:lnTo>
              <a:lnTo>
                <a:pt x="0" y="369524"/>
              </a:lnTo>
              <a:lnTo>
                <a:pt x="0" y="4466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98B6B-41F9-4777-914E-26FD91DBAE89}">
      <dsp:nvSpPr>
        <dsp:cNvPr id="0" name=""/>
        <dsp:cNvSpPr/>
      </dsp:nvSpPr>
      <dsp:spPr>
        <a:xfrm>
          <a:off x="2859132" y="1388331"/>
          <a:ext cx="2346058" cy="347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24"/>
              </a:lnTo>
              <a:lnTo>
                <a:pt x="2346058" y="270124"/>
              </a:lnTo>
              <a:lnTo>
                <a:pt x="2346058" y="3472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233FB-131A-4FE1-A836-067E9DF8D9A9}">
      <dsp:nvSpPr>
        <dsp:cNvPr id="0" name=""/>
        <dsp:cNvSpPr/>
      </dsp:nvSpPr>
      <dsp:spPr>
        <a:xfrm>
          <a:off x="2806980" y="1388331"/>
          <a:ext cx="91440" cy="365835"/>
        </a:xfrm>
        <a:custGeom>
          <a:avLst/>
          <a:gdLst/>
          <a:ahLst/>
          <a:cxnLst/>
          <a:rect l="0" t="0" r="0" b="0"/>
          <a:pathLst>
            <a:path>
              <a:moveTo>
                <a:pt x="52152" y="0"/>
              </a:moveTo>
              <a:lnTo>
                <a:pt x="52152" y="288750"/>
              </a:lnTo>
              <a:lnTo>
                <a:pt x="45720" y="288750"/>
              </a:lnTo>
              <a:lnTo>
                <a:pt x="45720" y="3658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CEA29-06AC-41C3-AC56-F8A82F9B90D1}">
      <dsp:nvSpPr>
        <dsp:cNvPr id="0" name=""/>
        <dsp:cNvSpPr/>
      </dsp:nvSpPr>
      <dsp:spPr>
        <a:xfrm>
          <a:off x="771865" y="1388331"/>
          <a:ext cx="2087266" cy="329714"/>
        </a:xfrm>
        <a:custGeom>
          <a:avLst/>
          <a:gdLst/>
          <a:ahLst/>
          <a:cxnLst/>
          <a:rect l="0" t="0" r="0" b="0"/>
          <a:pathLst>
            <a:path>
              <a:moveTo>
                <a:pt x="2087266" y="0"/>
              </a:moveTo>
              <a:lnTo>
                <a:pt x="2087266" y="252629"/>
              </a:lnTo>
              <a:lnTo>
                <a:pt x="0" y="252629"/>
              </a:lnTo>
              <a:lnTo>
                <a:pt x="0" y="329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5577D-3A0B-4C0A-AB5D-04E203576896}">
      <dsp:nvSpPr>
        <dsp:cNvPr id="0" name=""/>
        <dsp:cNvSpPr/>
      </dsp:nvSpPr>
      <dsp:spPr>
        <a:xfrm>
          <a:off x="1628994" y="624757"/>
          <a:ext cx="2460275" cy="763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8721E-78B1-42AA-95DD-215122EB8A97}">
      <dsp:nvSpPr>
        <dsp:cNvPr id="0" name=""/>
        <dsp:cNvSpPr/>
      </dsp:nvSpPr>
      <dsp:spPr>
        <a:xfrm>
          <a:off x="1721450" y="712590"/>
          <a:ext cx="2460275" cy="763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Способи відбору проб</a:t>
          </a:r>
          <a:endParaRPr lang="ru-RU" sz="2000" b="1" kern="1200" dirty="0"/>
        </a:p>
      </dsp:txBody>
      <dsp:txXfrm>
        <a:off x="1743814" y="734954"/>
        <a:ext cx="2415547" cy="718845"/>
      </dsp:txXfrm>
    </dsp:sp>
    <dsp:sp modelId="{5908E85F-3E11-4481-B023-ADD787379026}">
      <dsp:nvSpPr>
        <dsp:cNvPr id="0" name=""/>
        <dsp:cNvSpPr/>
      </dsp:nvSpPr>
      <dsp:spPr>
        <a:xfrm>
          <a:off x="-38851" y="1718046"/>
          <a:ext cx="1621433" cy="75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9E180-8D13-4CD6-B410-6548A90C1ED6}">
      <dsp:nvSpPr>
        <dsp:cNvPr id="0" name=""/>
        <dsp:cNvSpPr/>
      </dsp:nvSpPr>
      <dsp:spPr>
        <a:xfrm>
          <a:off x="53604" y="1805879"/>
          <a:ext cx="1621433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u="none" kern="1200" dirty="0" smtClean="0"/>
            <a:t>Свердловини колонкового буріння</a:t>
          </a:r>
          <a:endParaRPr lang="ru-RU" sz="1800" i="1" u="none" kern="1200" dirty="0"/>
        </a:p>
      </dsp:txBody>
      <dsp:txXfrm>
        <a:off x="75692" y="1827967"/>
        <a:ext cx="1577257" cy="709955"/>
      </dsp:txXfrm>
    </dsp:sp>
    <dsp:sp modelId="{527C014F-8455-40AF-8710-9D6C2E233443}">
      <dsp:nvSpPr>
        <dsp:cNvPr id="0" name=""/>
        <dsp:cNvSpPr/>
      </dsp:nvSpPr>
      <dsp:spPr>
        <a:xfrm>
          <a:off x="1842740" y="1754166"/>
          <a:ext cx="2019918" cy="723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A76E1-2E6A-439D-857C-7D6300F5E42B}">
      <dsp:nvSpPr>
        <dsp:cNvPr id="0" name=""/>
        <dsp:cNvSpPr/>
      </dsp:nvSpPr>
      <dsp:spPr>
        <a:xfrm>
          <a:off x="1935196" y="1841999"/>
          <a:ext cx="2019918" cy="723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u="none" kern="1200" dirty="0" err="1" smtClean="0"/>
            <a:t>Безкернове</a:t>
          </a:r>
          <a:r>
            <a:rPr lang="uk-UA" sz="1800" i="1" u="none" kern="1200" dirty="0" smtClean="0"/>
            <a:t>  ударно-канатне  буріння</a:t>
          </a:r>
          <a:endParaRPr lang="ru-RU" sz="1800" i="1" u="none" kern="1200" dirty="0"/>
        </a:p>
      </dsp:txBody>
      <dsp:txXfrm>
        <a:off x="1956374" y="1863177"/>
        <a:ext cx="1977562" cy="680722"/>
      </dsp:txXfrm>
    </dsp:sp>
    <dsp:sp modelId="{F8891603-6784-4531-82AE-AE09BB4FA8F5}">
      <dsp:nvSpPr>
        <dsp:cNvPr id="0" name=""/>
        <dsp:cNvSpPr/>
      </dsp:nvSpPr>
      <dsp:spPr>
        <a:xfrm>
          <a:off x="4409385" y="1735541"/>
          <a:ext cx="1591610" cy="698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05F68-0538-4C11-9030-F973F8E61687}">
      <dsp:nvSpPr>
        <dsp:cNvPr id="0" name=""/>
        <dsp:cNvSpPr/>
      </dsp:nvSpPr>
      <dsp:spPr>
        <a:xfrm>
          <a:off x="4501841" y="1823374"/>
          <a:ext cx="1591610" cy="698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u="none" kern="1200" dirty="0" smtClean="0"/>
            <a:t>Буріння неглибоких  свердловин </a:t>
          </a:r>
          <a:endParaRPr lang="ru-RU" sz="1800" b="0" i="1" u="none" kern="1200" dirty="0"/>
        </a:p>
      </dsp:txBody>
      <dsp:txXfrm>
        <a:off x="4522306" y="1843839"/>
        <a:ext cx="1550680" cy="657784"/>
      </dsp:txXfrm>
    </dsp:sp>
    <dsp:sp modelId="{F80165C3-118C-4E9D-88ED-6EDA8522F6FA}">
      <dsp:nvSpPr>
        <dsp:cNvPr id="0" name=""/>
        <dsp:cNvSpPr/>
      </dsp:nvSpPr>
      <dsp:spPr>
        <a:xfrm>
          <a:off x="2163640" y="2880865"/>
          <a:ext cx="1198933" cy="528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DF77C-55D6-497F-8DF7-6B42620C8208}">
      <dsp:nvSpPr>
        <dsp:cNvPr id="0" name=""/>
        <dsp:cNvSpPr/>
      </dsp:nvSpPr>
      <dsp:spPr>
        <a:xfrm>
          <a:off x="2256095" y="2968698"/>
          <a:ext cx="1198933" cy="528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шнекове</a:t>
          </a:r>
          <a:endParaRPr lang="ru-RU" sz="1700" kern="1200" dirty="0"/>
        </a:p>
      </dsp:txBody>
      <dsp:txXfrm>
        <a:off x="2271571" y="2984174"/>
        <a:ext cx="1167981" cy="497432"/>
      </dsp:txXfrm>
    </dsp:sp>
    <dsp:sp modelId="{DCC43A4D-F7D7-4A19-AD61-95F7A691B255}">
      <dsp:nvSpPr>
        <dsp:cNvPr id="0" name=""/>
        <dsp:cNvSpPr/>
      </dsp:nvSpPr>
      <dsp:spPr>
        <a:xfrm>
          <a:off x="3547135" y="2893144"/>
          <a:ext cx="1226027" cy="528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7A6A1-6FCC-4381-B100-6E1D729C5187}">
      <dsp:nvSpPr>
        <dsp:cNvPr id="0" name=""/>
        <dsp:cNvSpPr/>
      </dsp:nvSpPr>
      <dsp:spPr>
        <a:xfrm>
          <a:off x="3639591" y="2980977"/>
          <a:ext cx="1226027" cy="528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ударне</a:t>
          </a:r>
          <a:endParaRPr lang="ru-RU" sz="1700" kern="1200" dirty="0"/>
        </a:p>
      </dsp:txBody>
      <dsp:txXfrm>
        <a:off x="3655067" y="2996453"/>
        <a:ext cx="1195075" cy="497432"/>
      </dsp:txXfrm>
    </dsp:sp>
    <dsp:sp modelId="{6B1030FE-EED5-4699-8443-38E423121498}">
      <dsp:nvSpPr>
        <dsp:cNvPr id="0" name=""/>
        <dsp:cNvSpPr/>
      </dsp:nvSpPr>
      <dsp:spPr>
        <a:xfrm>
          <a:off x="4980216" y="2880865"/>
          <a:ext cx="1174428" cy="528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F838A-E044-4444-BC62-D597B657046B}">
      <dsp:nvSpPr>
        <dsp:cNvPr id="0" name=""/>
        <dsp:cNvSpPr/>
      </dsp:nvSpPr>
      <dsp:spPr>
        <a:xfrm>
          <a:off x="5072672" y="2968698"/>
          <a:ext cx="1174428" cy="528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вібраційне</a:t>
          </a:r>
          <a:endParaRPr lang="ru-RU" sz="1700" kern="1200" dirty="0"/>
        </a:p>
      </dsp:txBody>
      <dsp:txXfrm>
        <a:off x="5088148" y="2984174"/>
        <a:ext cx="1143476" cy="497432"/>
      </dsp:txXfrm>
    </dsp:sp>
    <dsp:sp modelId="{579E1EC8-8029-443B-BC5C-2C1FA2D1B4C9}">
      <dsp:nvSpPr>
        <dsp:cNvPr id="0" name=""/>
        <dsp:cNvSpPr/>
      </dsp:nvSpPr>
      <dsp:spPr>
        <a:xfrm>
          <a:off x="6317638" y="2880865"/>
          <a:ext cx="1133705" cy="528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2BDA6-228D-465A-9386-E40B299DE875}">
      <dsp:nvSpPr>
        <dsp:cNvPr id="0" name=""/>
        <dsp:cNvSpPr/>
      </dsp:nvSpPr>
      <dsp:spPr>
        <a:xfrm>
          <a:off x="6410094" y="2968698"/>
          <a:ext cx="1133705" cy="528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колонкове</a:t>
          </a:r>
          <a:endParaRPr lang="ru-RU" sz="1700" kern="1200" dirty="0"/>
        </a:p>
      </dsp:txBody>
      <dsp:txXfrm>
        <a:off x="6425570" y="2984174"/>
        <a:ext cx="1102753" cy="497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988BF-F68D-410B-B224-A22A38F1EBE3}">
      <dsp:nvSpPr>
        <dsp:cNvPr id="0" name=""/>
        <dsp:cNvSpPr/>
      </dsp:nvSpPr>
      <dsp:spPr>
        <a:xfrm>
          <a:off x="7386020" y="3294857"/>
          <a:ext cx="91440" cy="280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7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2CFB9-749B-4A0A-AA88-6160FC45C547}">
      <dsp:nvSpPr>
        <dsp:cNvPr id="0" name=""/>
        <dsp:cNvSpPr/>
      </dsp:nvSpPr>
      <dsp:spPr>
        <a:xfrm>
          <a:off x="7386020" y="2383337"/>
          <a:ext cx="91440" cy="298484"/>
        </a:xfrm>
        <a:custGeom>
          <a:avLst/>
          <a:gdLst/>
          <a:ahLst/>
          <a:cxnLst/>
          <a:rect l="0" t="0" r="0" b="0"/>
          <a:pathLst>
            <a:path>
              <a:moveTo>
                <a:pt x="69189" y="0"/>
              </a:moveTo>
              <a:lnTo>
                <a:pt x="69189" y="209049"/>
              </a:lnTo>
              <a:lnTo>
                <a:pt x="45720" y="209049"/>
              </a:lnTo>
              <a:lnTo>
                <a:pt x="45720" y="2984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559F1-2C4D-4D22-87F4-0CD8B8C9B616}">
      <dsp:nvSpPr>
        <dsp:cNvPr id="0" name=""/>
        <dsp:cNvSpPr/>
      </dsp:nvSpPr>
      <dsp:spPr>
        <a:xfrm>
          <a:off x="7386020" y="1507238"/>
          <a:ext cx="91440" cy="263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28"/>
              </a:lnTo>
              <a:lnTo>
                <a:pt x="69189" y="173628"/>
              </a:lnTo>
              <a:lnTo>
                <a:pt x="69189" y="26306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914C6-E8B6-4671-9CA3-B1B2CEBF2D70}">
      <dsp:nvSpPr>
        <dsp:cNvPr id="0" name=""/>
        <dsp:cNvSpPr/>
      </dsp:nvSpPr>
      <dsp:spPr>
        <a:xfrm>
          <a:off x="4493381" y="529707"/>
          <a:ext cx="2938359" cy="36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61"/>
              </a:lnTo>
              <a:lnTo>
                <a:pt x="2938359" y="275061"/>
              </a:lnTo>
              <a:lnTo>
                <a:pt x="2938359" y="364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95876-3159-443A-9881-1C9FABB63904}">
      <dsp:nvSpPr>
        <dsp:cNvPr id="0" name=""/>
        <dsp:cNvSpPr/>
      </dsp:nvSpPr>
      <dsp:spPr>
        <a:xfrm>
          <a:off x="5316394" y="4183793"/>
          <a:ext cx="91440" cy="28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212"/>
              </a:lnTo>
              <a:lnTo>
                <a:pt x="80252" y="196212"/>
              </a:lnTo>
              <a:lnTo>
                <a:pt x="80252" y="2856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968FD-EF10-4C3D-9283-91949AB83F43}">
      <dsp:nvSpPr>
        <dsp:cNvPr id="0" name=""/>
        <dsp:cNvSpPr/>
      </dsp:nvSpPr>
      <dsp:spPr>
        <a:xfrm>
          <a:off x="5316394" y="3294857"/>
          <a:ext cx="91440" cy="275900"/>
        </a:xfrm>
        <a:custGeom>
          <a:avLst/>
          <a:gdLst/>
          <a:ahLst/>
          <a:cxnLst/>
          <a:rect l="0" t="0" r="0" b="0"/>
          <a:pathLst>
            <a:path>
              <a:moveTo>
                <a:pt x="80252" y="0"/>
              </a:moveTo>
              <a:lnTo>
                <a:pt x="80252" y="186465"/>
              </a:lnTo>
              <a:lnTo>
                <a:pt x="45720" y="186465"/>
              </a:lnTo>
              <a:lnTo>
                <a:pt x="45720" y="2759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8660D-C0B7-422D-978C-CE9535FEC1C4}">
      <dsp:nvSpPr>
        <dsp:cNvPr id="0" name=""/>
        <dsp:cNvSpPr/>
      </dsp:nvSpPr>
      <dsp:spPr>
        <a:xfrm>
          <a:off x="5335973" y="2383337"/>
          <a:ext cx="91440" cy="298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49"/>
              </a:lnTo>
              <a:lnTo>
                <a:pt x="60674" y="209049"/>
              </a:lnTo>
              <a:lnTo>
                <a:pt x="60674" y="2984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B91EF-B859-44E4-BE9D-CB6A51B729E9}">
      <dsp:nvSpPr>
        <dsp:cNvPr id="0" name=""/>
        <dsp:cNvSpPr/>
      </dsp:nvSpPr>
      <dsp:spPr>
        <a:xfrm>
          <a:off x="5335973" y="1507238"/>
          <a:ext cx="91440" cy="263063"/>
        </a:xfrm>
        <a:custGeom>
          <a:avLst/>
          <a:gdLst/>
          <a:ahLst/>
          <a:cxnLst/>
          <a:rect l="0" t="0" r="0" b="0"/>
          <a:pathLst>
            <a:path>
              <a:moveTo>
                <a:pt x="60674" y="0"/>
              </a:moveTo>
              <a:lnTo>
                <a:pt x="60674" y="173628"/>
              </a:lnTo>
              <a:lnTo>
                <a:pt x="45720" y="173628"/>
              </a:lnTo>
              <a:lnTo>
                <a:pt x="45720" y="26306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5FE34-1BEF-4C3A-A0BA-B6CF20079C6C}">
      <dsp:nvSpPr>
        <dsp:cNvPr id="0" name=""/>
        <dsp:cNvSpPr/>
      </dsp:nvSpPr>
      <dsp:spPr>
        <a:xfrm>
          <a:off x="4493381" y="529707"/>
          <a:ext cx="903266" cy="36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61"/>
              </a:lnTo>
              <a:lnTo>
                <a:pt x="903266" y="275061"/>
              </a:lnTo>
              <a:lnTo>
                <a:pt x="903266" y="364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0EF55-798D-47A0-8BB5-333201888497}">
      <dsp:nvSpPr>
        <dsp:cNvPr id="0" name=""/>
        <dsp:cNvSpPr/>
      </dsp:nvSpPr>
      <dsp:spPr>
        <a:xfrm>
          <a:off x="3456272" y="2383337"/>
          <a:ext cx="91440" cy="298484"/>
        </a:xfrm>
        <a:custGeom>
          <a:avLst/>
          <a:gdLst/>
          <a:ahLst/>
          <a:cxnLst/>
          <a:rect l="0" t="0" r="0" b="0"/>
          <a:pathLst>
            <a:path>
              <a:moveTo>
                <a:pt x="55547" y="0"/>
              </a:moveTo>
              <a:lnTo>
                <a:pt x="55547" y="209049"/>
              </a:lnTo>
              <a:lnTo>
                <a:pt x="45720" y="209049"/>
              </a:lnTo>
              <a:lnTo>
                <a:pt x="45720" y="2984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4BED1-6A91-421D-87E1-53768B6DAEDD}">
      <dsp:nvSpPr>
        <dsp:cNvPr id="0" name=""/>
        <dsp:cNvSpPr/>
      </dsp:nvSpPr>
      <dsp:spPr>
        <a:xfrm>
          <a:off x="3383702" y="1518898"/>
          <a:ext cx="91440" cy="251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68"/>
              </a:lnTo>
              <a:lnTo>
                <a:pt x="128117" y="161968"/>
              </a:lnTo>
              <a:lnTo>
                <a:pt x="128117" y="25140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AACD9-529A-4B9E-83D0-7232B9BDFA99}">
      <dsp:nvSpPr>
        <dsp:cNvPr id="0" name=""/>
        <dsp:cNvSpPr/>
      </dsp:nvSpPr>
      <dsp:spPr>
        <a:xfrm>
          <a:off x="3429422" y="529707"/>
          <a:ext cx="1063958" cy="376155"/>
        </a:xfrm>
        <a:custGeom>
          <a:avLst/>
          <a:gdLst/>
          <a:ahLst/>
          <a:cxnLst/>
          <a:rect l="0" t="0" r="0" b="0"/>
          <a:pathLst>
            <a:path>
              <a:moveTo>
                <a:pt x="1063958" y="0"/>
              </a:moveTo>
              <a:lnTo>
                <a:pt x="1063958" y="286721"/>
              </a:lnTo>
              <a:lnTo>
                <a:pt x="0" y="286721"/>
              </a:lnTo>
              <a:lnTo>
                <a:pt x="0" y="3761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74890-A39E-4951-A9F8-2C219C49E288}">
      <dsp:nvSpPr>
        <dsp:cNvPr id="0" name=""/>
        <dsp:cNvSpPr/>
      </dsp:nvSpPr>
      <dsp:spPr>
        <a:xfrm>
          <a:off x="1388239" y="1530043"/>
          <a:ext cx="91440" cy="240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823"/>
              </a:lnTo>
              <a:lnTo>
                <a:pt x="108066" y="150823"/>
              </a:lnTo>
              <a:lnTo>
                <a:pt x="108066" y="24025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E4352-50A6-4069-8F48-FEF331EDA6DA}">
      <dsp:nvSpPr>
        <dsp:cNvPr id="0" name=""/>
        <dsp:cNvSpPr/>
      </dsp:nvSpPr>
      <dsp:spPr>
        <a:xfrm>
          <a:off x="1433959" y="529707"/>
          <a:ext cx="3059421" cy="387300"/>
        </a:xfrm>
        <a:custGeom>
          <a:avLst/>
          <a:gdLst/>
          <a:ahLst/>
          <a:cxnLst/>
          <a:rect l="0" t="0" r="0" b="0"/>
          <a:pathLst>
            <a:path>
              <a:moveTo>
                <a:pt x="3059421" y="0"/>
              </a:moveTo>
              <a:lnTo>
                <a:pt x="3059421" y="297866"/>
              </a:lnTo>
              <a:lnTo>
                <a:pt x="0" y="297866"/>
              </a:lnTo>
              <a:lnTo>
                <a:pt x="0" y="3873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CDCEB-57AA-4A33-9831-1B2D7CCB17FD}">
      <dsp:nvSpPr>
        <dsp:cNvPr id="0" name=""/>
        <dsp:cNvSpPr/>
      </dsp:nvSpPr>
      <dsp:spPr>
        <a:xfrm>
          <a:off x="3502749" y="-83328"/>
          <a:ext cx="1981264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E5142-1216-4DB8-99D6-460CD009405D}">
      <dsp:nvSpPr>
        <dsp:cNvPr id="0" name=""/>
        <dsp:cNvSpPr/>
      </dsp:nvSpPr>
      <dsp:spPr>
        <a:xfrm>
          <a:off x="3610016" y="18575"/>
          <a:ext cx="1981264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Обробка  геологічних  проб</a:t>
          </a:r>
          <a:endParaRPr lang="ru-RU" sz="1600" kern="1200" dirty="0"/>
        </a:p>
      </dsp:txBody>
      <dsp:txXfrm>
        <a:off x="3627971" y="36530"/>
        <a:ext cx="1945354" cy="577125"/>
      </dsp:txXfrm>
    </dsp:sp>
    <dsp:sp modelId="{CEF9B273-605E-4457-84F1-2C19E7DDDE00}">
      <dsp:nvSpPr>
        <dsp:cNvPr id="0" name=""/>
        <dsp:cNvSpPr/>
      </dsp:nvSpPr>
      <dsp:spPr>
        <a:xfrm>
          <a:off x="561614" y="917007"/>
          <a:ext cx="1744690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EEB0A-02D6-4F5F-8002-85534BAE627C}">
      <dsp:nvSpPr>
        <dsp:cNvPr id="0" name=""/>
        <dsp:cNvSpPr/>
      </dsp:nvSpPr>
      <dsp:spPr>
        <a:xfrm>
          <a:off x="668882" y="1018912"/>
          <a:ext cx="1744690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дроблення</a:t>
          </a:r>
          <a:endParaRPr lang="ru-RU" sz="1400" kern="1200" dirty="0"/>
        </a:p>
      </dsp:txBody>
      <dsp:txXfrm>
        <a:off x="686837" y="1036867"/>
        <a:ext cx="1708780" cy="577125"/>
      </dsp:txXfrm>
    </dsp:sp>
    <dsp:sp modelId="{68F401FF-04AB-4E68-A467-D363DE06B44F}">
      <dsp:nvSpPr>
        <dsp:cNvPr id="0" name=""/>
        <dsp:cNvSpPr/>
      </dsp:nvSpPr>
      <dsp:spPr>
        <a:xfrm>
          <a:off x="603436" y="1770301"/>
          <a:ext cx="1785739" cy="647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00D3F-C5C9-44FC-A2AF-D1E5A93E5E14}">
      <dsp:nvSpPr>
        <dsp:cNvPr id="0" name=""/>
        <dsp:cNvSpPr/>
      </dsp:nvSpPr>
      <dsp:spPr>
        <a:xfrm>
          <a:off x="710703" y="1872206"/>
          <a:ext cx="1785739" cy="647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механічним способом  за  допомогою  дробарок  різного  типу</a:t>
          </a:r>
          <a:endParaRPr lang="ru-RU" sz="1200" kern="1200" dirty="0"/>
        </a:p>
      </dsp:txBody>
      <dsp:txXfrm>
        <a:off x="729678" y="1891181"/>
        <a:ext cx="1747789" cy="609918"/>
      </dsp:txXfrm>
    </dsp:sp>
    <dsp:sp modelId="{42D283A9-5C82-4552-9871-DD6B46CA5C24}">
      <dsp:nvSpPr>
        <dsp:cNvPr id="0" name=""/>
        <dsp:cNvSpPr/>
      </dsp:nvSpPr>
      <dsp:spPr>
        <a:xfrm>
          <a:off x="2583027" y="905862"/>
          <a:ext cx="1692789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F6F50-BFC5-4649-8821-369F28DC2212}">
      <dsp:nvSpPr>
        <dsp:cNvPr id="0" name=""/>
        <dsp:cNvSpPr/>
      </dsp:nvSpPr>
      <dsp:spPr>
        <a:xfrm>
          <a:off x="2690295" y="1007767"/>
          <a:ext cx="1692789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просіювання</a:t>
          </a:r>
          <a:endParaRPr lang="ru-RU" sz="1600" kern="1200" dirty="0"/>
        </a:p>
      </dsp:txBody>
      <dsp:txXfrm>
        <a:off x="2708250" y="1025722"/>
        <a:ext cx="1656879" cy="577125"/>
      </dsp:txXfrm>
    </dsp:sp>
    <dsp:sp modelId="{90DFA455-8F23-4567-9813-B13BF13605E0}">
      <dsp:nvSpPr>
        <dsp:cNvPr id="0" name=""/>
        <dsp:cNvSpPr/>
      </dsp:nvSpPr>
      <dsp:spPr>
        <a:xfrm>
          <a:off x="2628261" y="1770301"/>
          <a:ext cx="1767116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B0F15-2364-4154-A79C-6876156A531D}">
      <dsp:nvSpPr>
        <dsp:cNvPr id="0" name=""/>
        <dsp:cNvSpPr/>
      </dsp:nvSpPr>
      <dsp:spPr>
        <a:xfrm>
          <a:off x="2735529" y="1872206"/>
          <a:ext cx="1767116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дрібного  і  тонкого  матеріалу  виконують  за  допомогою ручних  або  механічних  сит</a:t>
          </a:r>
          <a:endParaRPr lang="ru-RU" sz="1200" kern="1200" dirty="0"/>
        </a:p>
      </dsp:txBody>
      <dsp:txXfrm>
        <a:off x="2753484" y="1890161"/>
        <a:ext cx="1731206" cy="577125"/>
      </dsp:txXfrm>
    </dsp:sp>
    <dsp:sp modelId="{858D421C-3418-468B-BA5E-AAAA07D3C026}">
      <dsp:nvSpPr>
        <dsp:cNvPr id="0" name=""/>
        <dsp:cNvSpPr/>
      </dsp:nvSpPr>
      <dsp:spPr>
        <a:xfrm>
          <a:off x="2762473" y="2681822"/>
          <a:ext cx="1479038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23B8-D754-46EB-AD7D-729C69749DA0}">
      <dsp:nvSpPr>
        <dsp:cNvPr id="0" name=""/>
        <dsp:cNvSpPr/>
      </dsp:nvSpPr>
      <dsp:spPr>
        <a:xfrm>
          <a:off x="2869741" y="2783726"/>
          <a:ext cx="1479038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крупного  –  за  допомогою  грохотів  різної конструкції</a:t>
          </a:r>
          <a:endParaRPr lang="ru-RU" sz="1200" kern="1200" dirty="0"/>
        </a:p>
      </dsp:txBody>
      <dsp:txXfrm>
        <a:off x="2887696" y="2801681"/>
        <a:ext cx="1443128" cy="577125"/>
      </dsp:txXfrm>
    </dsp:sp>
    <dsp:sp modelId="{35841EEE-E503-4C7A-B588-B83B211B5C9F}">
      <dsp:nvSpPr>
        <dsp:cNvPr id="0" name=""/>
        <dsp:cNvSpPr/>
      </dsp:nvSpPr>
      <dsp:spPr>
        <a:xfrm>
          <a:off x="4562923" y="894203"/>
          <a:ext cx="1667447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56FC6-3EF8-47D3-BCED-493739508A54}">
      <dsp:nvSpPr>
        <dsp:cNvPr id="0" name=""/>
        <dsp:cNvSpPr/>
      </dsp:nvSpPr>
      <dsp:spPr>
        <a:xfrm>
          <a:off x="4670191" y="996107"/>
          <a:ext cx="1667447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перемішування</a:t>
          </a:r>
          <a:endParaRPr lang="ru-RU" sz="1600" kern="1200" dirty="0"/>
        </a:p>
      </dsp:txBody>
      <dsp:txXfrm>
        <a:off x="4688146" y="1014062"/>
        <a:ext cx="1631537" cy="577125"/>
      </dsp:txXfrm>
    </dsp:sp>
    <dsp:sp modelId="{47EC7F03-53D0-4583-A35D-C906CFF31E27}">
      <dsp:nvSpPr>
        <dsp:cNvPr id="0" name=""/>
        <dsp:cNvSpPr/>
      </dsp:nvSpPr>
      <dsp:spPr>
        <a:xfrm>
          <a:off x="4673617" y="1770301"/>
          <a:ext cx="1416151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1E8F4-6B5D-4AA0-8FE8-98A11F4DA649}">
      <dsp:nvSpPr>
        <dsp:cNvPr id="0" name=""/>
        <dsp:cNvSpPr/>
      </dsp:nvSpPr>
      <dsp:spPr>
        <a:xfrm>
          <a:off x="4780885" y="1872206"/>
          <a:ext cx="1416151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перелопачування</a:t>
          </a:r>
          <a:endParaRPr lang="ru-RU" sz="1200" kern="1200" dirty="0"/>
        </a:p>
      </dsp:txBody>
      <dsp:txXfrm>
        <a:off x="4798840" y="1890161"/>
        <a:ext cx="1380241" cy="577125"/>
      </dsp:txXfrm>
    </dsp:sp>
    <dsp:sp modelId="{FADD42C5-6F2E-471F-80D1-D67CE2481E50}">
      <dsp:nvSpPr>
        <dsp:cNvPr id="0" name=""/>
        <dsp:cNvSpPr/>
      </dsp:nvSpPr>
      <dsp:spPr>
        <a:xfrm>
          <a:off x="4644056" y="2681822"/>
          <a:ext cx="1505181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1B343-1785-4A35-BB89-9ACF1E187986}">
      <dsp:nvSpPr>
        <dsp:cNvPr id="0" name=""/>
        <dsp:cNvSpPr/>
      </dsp:nvSpPr>
      <dsp:spPr>
        <a:xfrm>
          <a:off x="4751324" y="2783726"/>
          <a:ext cx="1505181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перекочування на  брезент</a:t>
          </a:r>
          <a:endParaRPr lang="ru-RU" sz="1200" kern="1200" dirty="0"/>
        </a:p>
      </dsp:txBody>
      <dsp:txXfrm>
        <a:off x="4769279" y="2801681"/>
        <a:ext cx="1469271" cy="577125"/>
      </dsp:txXfrm>
    </dsp:sp>
    <dsp:sp modelId="{37E145F9-E134-4379-AC98-B54D347A424B}">
      <dsp:nvSpPr>
        <dsp:cNvPr id="0" name=""/>
        <dsp:cNvSpPr/>
      </dsp:nvSpPr>
      <dsp:spPr>
        <a:xfrm>
          <a:off x="4572755" y="3570757"/>
          <a:ext cx="1578717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CA16E-F619-407C-A1E1-BB7FA50CE469}">
      <dsp:nvSpPr>
        <dsp:cNvPr id="0" name=""/>
        <dsp:cNvSpPr/>
      </dsp:nvSpPr>
      <dsp:spPr>
        <a:xfrm>
          <a:off x="4680023" y="3672662"/>
          <a:ext cx="1578717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способом  «кільця  і  конуса»</a:t>
          </a:r>
          <a:endParaRPr lang="ru-RU" sz="1200" kern="1200" dirty="0"/>
        </a:p>
      </dsp:txBody>
      <dsp:txXfrm>
        <a:off x="4697978" y="3690617"/>
        <a:ext cx="1542807" cy="577125"/>
      </dsp:txXfrm>
    </dsp:sp>
    <dsp:sp modelId="{EEC6D99B-78DD-4DA8-9A5D-EF0526C47A4B}">
      <dsp:nvSpPr>
        <dsp:cNvPr id="0" name=""/>
        <dsp:cNvSpPr/>
      </dsp:nvSpPr>
      <dsp:spPr>
        <a:xfrm>
          <a:off x="4679303" y="4469441"/>
          <a:ext cx="1434687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7DD89-1182-4594-875D-3532F808EE4D}">
      <dsp:nvSpPr>
        <dsp:cNvPr id="0" name=""/>
        <dsp:cNvSpPr/>
      </dsp:nvSpPr>
      <dsp:spPr>
        <a:xfrm>
          <a:off x="4786571" y="4571345"/>
          <a:ext cx="1434687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kern="1200" dirty="0" smtClean="0"/>
            <a:t>на кульових млинах</a:t>
          </a:r>
          <a:endParaRPr lang="ru-RU" sz="12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4804526" y="4589300"/>
        <a:ext cx="1398777" cy="577125"/>
      </dsp:txXfrm>
    </dsp:sp>
    <dsp:sp modelId="{2CFFCCEA-6D98-40F6-B4D3-DC2AD556B128}">
      <dsp:nvSpPr>
        <dsp:cNvPr id="0" name=""/>
        <dsp:cNvSpPr/>
      </dsp:nvSpPr>
      <dsp:spPr>
        <a:xfrm>
          <a:off x="6444906" y="894203"/>
          <a:ext cx="1973666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C0D3B-0AE3-498B-BBB3-D700DD88A444}">
      <dsp:nvSpPr>
        <dsp:cNvPr id="0" name=""/>
        <dsp:cNvSpPr/>
      </dsp:nvSpPr>
      <dsp:spPr>
        <a:xfrm>
          <a:off x="6552174" y="996107"/>
          <a:ext cx="1973666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скорочення матеріалу проб</a:t>
          </a:r>
          <a:endParaRPr lang="ru-RU" sz="16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570129" y="1014062"/>
        <a:ext cx="1937756" cy="577125"/>
      </dsp:txXfrm>
    </dsp:sp>
    <dsp:sp modelId="{758DC5F4-0E42-4E52-9842-2CF782D11DC8}">
      <dsp:nvSpPr>
        <dsp:cNvPr id="0" name=""/>
        <dsp:cNvSpPr/>
      </dsp:nvSpPr>
      <dsp:spPr>
        <a:xfrm>
          <a:off x="6658180" y="1770301"/>
          <a:ext cx="1594057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03970-6BD9-41B0-9C8A-FD42C8CB8722}">
      <dsp:nvSpPr>
        <dsp:cNvPr id="0" name=""/>
        <dsp:cNvSpPr/>
      </dsp:nvSpPr>
      <dsp:spPr>
        <a:xfrm>
          <a:off x="6765448" y="1872206"/>
          <a:ext cx="1594057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кратне скорочення</a:t>
          </a:r>
          <a:endParaRPr lang="ru-RU" sz="1200" kern="1200" dirty="0" smtClean="0"/>
        </a:p>
      </dsp:txBody>
      <dsp:txXfrm>
        <a:off x="6783403" y="1890161"/>
        <a:ext cx="1558147" cy="577125"/>
      </dsp:txXfrm>
    </dsp:sp>
    <dsp:sp modelId="{7DB39463-3CE0-4DFD-9168-7C8D76FE5B34}">
      <dsp:nvSpPr>
        <dsp:cNvPr id="0" name=""/>
        <dsp:cNvSpPr/>
      </dsp:nvSpPr>
      <dsp:spPr>
        <a:xfrm>
          <a:off x="6611242" y="2681822"/>
          <a:ext cx="1640995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7D818-9A3A-43EC-9168-C9ABB58094FA}">
      <dsp:nvSpPr>
        <dsp:cNvPr id="0" name=""/>
        <dsp:cNvSpPr/>
      </dsp:nvSpPr>
      <dsp:spPr>
        <a:xfrm>
          <a:off x="6718510" y="2783726"/>
          <a:ext cx="1640995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kern="1200" dirty="0" smtClean="0"/>
            <a:t>скорочення  квартуванням</a:t>
          </a:r>
          <a:endParaRPr lang="ru-RU" sz="12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736465" y="2801681"/>
        <a:ext cx="1605085" cy="577125"/>
      </dsp:txXfrm>
    </dsp:sp>
    <dsp:sp modelId="{1B42011C-67A4-400E-ADD4-EC26FE5F02BC}">
      <dsp:nvSpPr>
        <dsp:cNvPr id="0" name=""/>
        <dsp:cNvSpPr/>
      </dsp:nvSpPr>
      <dsp:spPr>
        <a:xfrm>
          <a:off x="6611242" y="3575631"/>
          <a:ext cx="1640995" cy="613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CE387-6233-417D-8725-F01D62CC72F5}">
      <dsp:nvSpPr>
        <dsp:cNvPr id="0" name=""/>
        <dsp:cNvSpPr/>
      </dsp:nvSpPr>
      <dsp:spPr>
        <a:xfrm>
          <a:off x="6718510" y="3677536"/>
          <a:ext cx="1640995" cy="6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kern="1200" dirty="0" smtClean="0"/>
            <a:t>скорочення жолобковим дільником</a:t>
          </a:r>
          <a:endParaRPr lang="ru-RU" sz="12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736465" y="3695491"/>
        <a:ext cx="1605085" cy="57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FCE7-A60D-4E03-B851-A8240E8F9A9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B2510-B83D-4518-94DD-566D5140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B2510-B83D-4518-94DD-566D5140A4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6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2258-B951-4F86-B874-54BC2458D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89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EE3E-979C-4A5C-9CE0-2634773E0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6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8AB1-6519-4355-98C0-0AF35B2C3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91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6D76-4075-4755-860A-80157F74E1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94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0DCA-3C8F-411D-9E95-F4F4501886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11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96EE-6DBB-44C6-8CB1-3ACC5F9362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5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2CD3-DA7B-46C6-AA72-C316D485CD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63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6563-D822-4912-8E04-67BD5A55C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20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2B0B-F9BB-413E-8218-F0715E359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41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3316-C0D8-4AAB-8B46-C713CDAF7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17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4FE1-8DD3-471E-86B9-795672979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87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0C86-9E21-4544-9BA3-43AC0C8FB1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6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407657-DA40-47D7-B06D-DB7F18F931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7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C636-AFDA-4514-8F01-71B31972F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6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133BC3-D83F-4A9B-A9B7-05F3BDD8C6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93" r:id="rId3"/>
    <p:sldLayoutId id="2147483688" r:id="rId4"/>
    <p:sldLayoutId id="2147483689" r:id="rId5"/>
    <p:sldLayoutId id="2147483690" r:id="rId6"/>
    <p:sldLayoutId id="2147483694" r:id="rId7"/>
    <p:sldLayoutId id="2147483695" r:id="rId8"/>
    <p:sldLayoutId id="2147483696" r:id="rId9"/>
    <p:sldLayoutId id="2147483691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488237" cy="3095625"/>
          </a:xfr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Опробування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родовищ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корисних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копалин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0" y="260648"/>
            <a:ext cx="9144000" cy="6048672"/>
          </a:xfrm>
        </p:spPr>
        <p:txBody>
          <a:bodyPr/>
          <a:lstStyle/>
          <a:p>
            <a:endParaRPr lang="uk-UA" dirty="0" smtClean="0"/>
          </a:p>
          <a:p>
            <a:pPr algn="ctr"/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Суцільна борозна по </a:t>
            </a:r>
            <a:r>
              <a:rPr lang="uk-UA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дну</a:t>
            </a: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канави                                            Суцільна </a:t>
            </a:r>
            <a:r>
              <a:rPr lang="uk-U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борозна по </a:t>
            </a: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корінних породах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Відбір </a:t>
            </a:r>
            <a:r>
              <a:rPr lang="uk-UA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бороздкової</a:t>
            </a: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проби вручну                                   Відбір </a:t>
            </a:r>
            <a:r>
              <a:rPr lang="uk-UA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бороздкової</a:t>
            </a:r>
            <a:r>
              <a:rPr lang="uk-U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механізованим способом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00100" y="1393"/>
            <a:ext cx="7543800" cy="34131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Бороздковий</a:t>
            </a:r>
            <a: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спосіб відбору проб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8" y="3563766"/>
            <a:ext cx="3814860" cy="2529530"/>
          </a:xfrm>
          <a:prstGeom prst="rect">
            <a:avLst/>
          </a:prstGeom>
        </p:spPr>
      </p:pic>
      <p:pic>
        <p:nvPicPr>
          <p:cNvPr id="15" name="Рисунок 10" descr="бороздовое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35" y="396875"/>
            <a:ext cx="3874947" cy="288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28" y="453672"/>
            <a:ext cx="3778869" cy="2835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735" y="3563766"/>
            <a:ext cx="3874947" cy="252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 задача взяття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бороздкової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проби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це забезпечення достовірності.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772816"/>
            <a:ext cx="3024336" cy="4536504"/>
          </a:xfrm>
        </p:spPr>
        <p:txBody>
          <a:bodyPr/>
          <a:lstStyle/>
          <a:p>
            <a:pPr algn="just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Особливо небезпечні систематичні похибки при сколюванні проби, коли більш крихкі і м'які мінерали легше руйнуються і попадають  в пробу у великій кількості. </a:t>
            </a:r>
          </a:p>
          <a:p>
            <a:pPr algn="just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Можлива також втрата частини відбитого матеріалу при його неакуратному зборі. </a:t>
            </a:r>
          </a:p>
          <a:p>
            <a:pPr algn="just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 випадку досить нерівномірного розподілу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к.к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для зменшення похибки опробування або збільшують переріз борозни, або в одному рудному тілі (наприклад у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вибої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роблять дві-чотири паралельних борозни і об'єднують їх в одну пробу.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51920" y="1772816"/>
            <a:ext cx="5040560" cy="439248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Рекомендовані</a:t>
            </a: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перерізи</a:t>
            </a: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борозни, см</a:t>
            </a:r>
            <a:r>
              <a:rPr lang="uk-UA" altLang="ru-RU" sz="1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uk-UA" altLang="ru-RU" sz="4000" b="1" i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82703"/>
              </p:ext>
            </p:extLst>
          </p:nvPr>
        </p:nvGraphicFramePr>
        <p:xfrm>
          <a:off x="3563888" y="2458864"/>
          <a:ext cx="5552976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152128"/>
                <a:gridCol w="1008112"/>
                <a:gridCol w="108848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Розподіл компонентів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Потужність рудного тіла, м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більше 2,5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0,5-2,5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менше 0,5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Досить рівномірний і рівномірний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2×5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+mn-lt"/>
                        </a:rPr>
                        <a:t>2×6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+mn-lt"/>
                        </a:rPr>
                        <a:t>2×10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Нерівномірний 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2,5×8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+mn-lt"/>
                        </a:rPr>
                        <a:t>2,5×9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2,5×10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+mn-lt"/>
                          <a:cs typeface="Arial" panose="020B0604020202020204" pitchFamily="34" charset="0"/>
                        </a:rPr>
                        <a:t>Нерівномірний і досить нерівномірний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3×8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3×10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</a:rPr>
                        <a:t>3×12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6"/>
            <a:ext cx="9144000" cy="62228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Шпуров</a:t>
            </a:r>
            <a:r>
              <a:rPr lang="uk-UA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й спосіб</a:t>
            </a:r>
            <a:b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має обмежене використання (застосовується лише при великій потужності рудних </a:t>
            </a:r>
            <a:r>
              <a:rPr lang="uk-UA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тіл в </a:t>
            </a:r>
            <a:r>
              <a:rPr lang="uk-UA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гірничих виробках орієнтованих </a:t>
            </a:r>
            <a:r>
              <a:rPr lang="uk-UA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вхрест</a:t>
            </a:r>
            <a:r>
              <a:rPr lang="uk-UA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простягання рудного тіла (квершлаги</a:t>
            </a:r>
            <a:r>
              <a:rPr lang="uk-UA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87770" y="1412776"/>
            <a:ext cx="3455988" cy="482451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Матеріалом проби служить: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буровий пил при бурінні шпурів з продувкою,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шлам при бурінні з промивкою.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Відбір шпурових проб за допомогою пиловловлювача</a:t>
            </a:r>
            <a:endPara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Похибки при опробуванні шпурів виникають за рахунок вибіркових втрат матеріалу або в тріщинах сильно зруйнованих порід, або разом з шламом і буровим пилом. При бурінні з промивкою найчастіше втрачаються важкі мінерали, а при продуванні шпурів, легкі мінерали.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0" y="1981200"/>
            <a:ext cx="3810000" cy="19812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4000" dirty="0" smtClean="0"/>
              <a:t>		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743759" y="955665"/>
            <a:ext cx="5400242" cy="5281624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algn="ctr"/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ctr"/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Розташування відбійних шпурів і порядок відбору шламу в пробу </a:t>
            </a:r>
            <a:r>
              <a:rPr lang="uk-U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(шлам відбирається із шпурів позначених +)</a:t>
            </a:r>
          </a:p>
          <a:p>
            <a:pPr algn="ctr"/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uk-U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відбору проб з шпурів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а– при опробуванні покладу великої потужності,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б – при опробуванні паралельних тіл корисних копалин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5" y="2418608"/>
            <a:ext cx="3628987" cy="1531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06" y="1016302"/>
            <a:ext cx="1966682" cy="2250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125" y="3697795"/>
            <a:ext cx="2495433" cy="1829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660" y="3786563"/>
            <a:ext cx="2656967" cy="1741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275928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Валовий спосіб</a:t>
            </a: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застосовується при дуже нерівномірному розподілі компонентів, а також при замірюванні даних колонкового буріння</a:t>
            </a:r>
            <a:b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454152" cy="4114800"/>
          </a:xfrm>
        </p:spPr>
        <p:txBody>
          <a:bodyPr/>
          <a:lstStyle/>
          <a:p>
            <a:pPr algn="just"/>
            <a:r>
              <a:rPr lang="uk-UA" altLang="ru-RU" dirty="0" smtClean="0"/>
              <a:t>В пробу іде вся рудна маса, відбита  в процесі проходки гірничої виробки. </a:t>
            </a:r>
          </a:p>
          <a:p>
            <a:pPr algn="just"/>
            <a:r>
              <a:rPr lang="uk-UA" altLang="ru-RU" dirty="0" smtClean="0"/>
              <a:t>Маса валових проб складає від 1,5 до 40 тон. </a:t>
            </a:r>
          </a:p>
          <a:p>
            <a:pPr algn="just"/>
            <a:r>
              <a:rPr lang="uk-UA" altLang="ru-RU" dirty="0" smtClean="0"/>
              <a:t>Якщо проба призначена для технологічних дослідів, то її вага складає сотні і тисячі тон. 	</a:t>
            </a:r>
            <a:r>
              <a:rPr lang="ru-RU" altLang="ru-RU" dirty="0"/>
              <a:t>		</a:t>
            </a:r>
            <a:endParaRPr lang="ru-RU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altLang="ru-RU" sz="3400" dirty="0" smtClean="0"/>
              <a:t>			</a:t>
            </a:r>
          </a:p>
          <a:p>
            <a:pPr algn="just">
              <a:buFontTx/>
              <a:buNone/>
            </a:pPr>
            <a:endParaRPr lang="uk-UA" altLang="ru-RU" sz="3400" dirty="0"/>
          </a:p>
          <a:p>
            <a:pPr algn="just">
              <a:buFontTx/>
              <a:buNone/>
            </a:pPr>
            <a:endParaRPr lang="uk-UA" altLang="ru-RU" sz="3400" dirty="0" smtClean="0"/>
          </a:p>
          <a:p>
            <a:pPr algn="just">
              <a:buFontTx/>
              <a:buNone/>
            </a:pPr>
            <a:endParaRPr lang="uk-UA" altLang="ru-RU" sz="3400" dirty="0"/>
          </a:p>
          <a:p>
            <a:pPr algn="ctr">
              <a:buFontTx/>
              <a:buNone/>
            </a:pPr>
            <a:r>
              <a:rPr lang="uk-UA" alt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Відбір валової проби в кар'єрі</a:t>
            </a:r>
            <a:endParaRPr lang="ru-RU" altLang="ru-RU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3931445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Задирковий</a:t>
            </a:r>
            <a: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спосіб</a:t>
            </a: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застосовується при малій потужності рудних тіл і досить нерівномірному розподілі зруденіння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752600"/>
            <a:ext cx="2376264" cy="4412704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dirty="0"/>
              <a:t>Пробу беруть </a:t>
            </a:r>
            <a:r>
              <a:rPr lang="uk-UA" altLang="ru-RU" sz="1600" i="1" dirty="0"/>
              <a:t>задиркою</a:t>
            </a:r>
            <a:r>
              <a:rPr lang="uk-UA" altLang="ru-RU" sz="1600" dirty="0"/>
              <a:t> – зняттям шару руди потужністю 3-10 см.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dirty="0" smtClean="0"/>
              <a:t>Перед </a:t>
            </a:r>
            <a:r>
              <a:rPr lang="uk-UA" altLang="ru-RU" sz="1600" dirty="0"/>
              <a:t>опробуванням площину вибою або оголення слід ретельно </a:t>
            </a:r>
            <a:r>
              <a:rPr lang="uk-UA" altLang="ru-RU" sz="1600" dirty="0" smtClean="0"/>
              <a:t>вирівняти.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/>
              <a:t>Продуктивність відбору </a:t>
            </a:r>
            <a:r>
              <a:rPr lang="uk-UA" sz="1600" dirty="0" err="1" smtClean="0"/>
              <a:t>задиркових</a:t>
            </a:r>
            <a:r>
              <a:rPr lang="uk-UA" sz="1600" dirty="0" smtClean="0"/>
              <a:t> проб залежить від </a:t>
            </a:r>
            <a:r>
              <a:rPr lang="uk-UA" sz="1600" dirty="0"/>
              <a:t>умов </a:t>
            </a:r>
            <a:r>
              <a:rPr lang="uk-UA" sz="1600" dirty="0" err="1" smtClean="0"/>
              <a:t>відбійки</a:t>
            </a:r>
            <a:r>
              <a:rPr lang="uk-UA" sz="1600" dirty="0" smtClean="0"/>
              <a:t>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/>
              <a:t>До легких умов відноситься </a:t>
            </a:r>
            <a:r>
              <a:rPr lang="uk-UA" sz="1600" dirty="0" err="1" smtClean="0"/>
              <a:t>відбійка</a:t>
            </a:r>
            <a:r>
              <a:rPr lang="uk-UA" sz="1600" dirty="0" smtClean="0"/>
              <a:t> у </a:t>
            </a:r>
            <a:r>
              <a:rPr lang="uk-UA" sz="1600" dirty="0" err="1" smtClean="0"/>
              <a:t>вибоях</a:t>
            </a:r>
            <a:r>
              <a:rPr lang="uk-UA" sz="1600" dirty="0" smtClean="0"/>
              <a:t> і по стінках сухих виробок, до важких – </a:t>
            </a:r>
            <a:r>
              <a:rPr lang="uk-UA" sz="1600" dirty="0" err="1" smtClean="0"/>
              <a:t>відбійка</a:t>
            </a:r>
            <a:r>
              <a:rPr lang="uk-UA" sz="1600" dirty="0" smtClean="0"/>
              <a:t> у </a:t>
            </a:r>
            <a:r>
              <a:rPr lang="uk-UA" sz="1600" dirty="0" err="1" smtClean="0"/>
              <a:t>вибоях</a:t>
            </a:r>
            <a:r>
              <a:rPr lang="uk-UA" sz="1600" dirty="0" smtClean="0"/>
              <a:t> і стінках виробок при сильному зволоженні. </a:t>
            </a:r>
            <a:endParaRPr lang="ru-RU" sz="16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843808" y="1752600"/>
            <a:ext cx="5614392" cy="441270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800" b="1" i="1" dirty="0" smtClean="0"/>
              <a:t>Продуктивність </a:t>
            </a:r>
            <a:r>
              <a:rPr lang="uk-UA" altLang="ru-RU" sz="1800" b="1" i="1" dirty="0" err="1" smtClean="0"/>
              <a:t>відбійки</a:t>
            </a:r>
            <a:r>
              <a:rPr lang="uk-UA" altLang="ru-RU" sz="1800" b="1" i="1" dirty="0" smtClean="0"/>
              <a:t> </a:t>
            </a:r>
            <a:r>
              <a:rPr lang="uk-UA" altLang="ru-RU" sz="1800" b="1" i="1" dirty="0" err="1" smtClean="0"/>
              <a:t>задиркових</a:t>
            </a:r>
            <a:r>
              <a:rPr lang="uk-UA" altLang="ru-RU" sz="1800" b="1" i="1" dirty="0" smtClean="0"/>
              <a:t> проб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800" b="1" i="1" dirty="0" smtClean="0"/>
              <a:t> на одного відбійника проби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14615"/>
              </p:ext>
            </p:extLst>
          </p:nvPr>
        </p:nvGraphicFramePr>
        <p:xfrm>
          <a:off x="3030976" y="2636912"/>
          <a:ext cx="60960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  <a:gridCol w="1440160"/>
                <a:gridCol w="1368152"/>
                <a:gridCol w="1391816"/>
              </a:tblGrid>
              <a:tr h="303808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Категорія порід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Продуктивність </a:t>
                      </a:r>
                      <a:r>
                        <a:rPr lang="uk-UA" altLang="ru-RU" sz="1800" b="1" i="1" dirty="0" smtClean="0"/>
                        <a:t>м</a:t>
                      </a:r>
                      <a:r>
                        <a:rPr lang="uk-UA" altLang="ru-RU" sz="1800" b="1" i="1" baseline="30000" dirty="0" smtClean="0"/>
                        <a:t>2</a:t>
                      </a:r>
                      <a:r>
                        <a:rPr lang="uk-UA" altLang="ru-RU" sz="1800" b="1" i="1" baseline="0" dirty="0" smtClean="0"/>
                        <a:t>/</a:t>
                      </a:r>
                      <a:r>
                        <a:rPr lang="uk-UA" altLang="ru-RU" sz="1800" b="1" i="1" dirty="0" smtClean="0"/>
                        <a:t>зміну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 відкритих виробках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 підземних виробках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легкі умови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важкі умови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ІІІ-І</a:t>
                      </a:r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V</a:t>
                      </a:r>
                      <a:r>
                        <a:rPr lang="ru-RU" dirty="0" smtClean="0"/>
                        <a:t>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2,27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2,09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</a:t>
                      </a:r>
                      <a:r>
                        <a:rPr lang="ru-RU" dirty="0" smtClean="0"/>
                        <a:t>ІІ-</a:t>
                      </a:r>
                      <a:r>
                        <a:rPr lang="en-US" dirty="0" smtClean="0"/>
                        <a:t>V</a:t>
                      </a:r>
                      <a:r>
                        <a:rPr lang="ru-RU" dirty="0" smtClean="0"/>
                        <a:t>ІІ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0,99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0,36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0,27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2664" cy="1080120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Штуфний спосіб</a:t>
            </a:r>
            <a:b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полягає у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відбійці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окремих шматків (</a:t>
            </a: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штуфів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корисної копалини або у відборі шматків маси мінеральної сировини,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відбитої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проведенні виробки.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9791" y="1772816"/>
            <a:ext cx="4608512" cy="4536504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  <a:defRPr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Штуфні проби використовуються, головним чином для вивчення мінерального складу, структур, текстур руд і для визначення фізичних властивостей (об'ємної маси, вологості, міцності) мінеральної сировини.</a:t>
            </a:r>
          </a:p>
          <a:p>
            <a:pPr indent="0" algn="just">
              <a:lnSpc>
                <a:spcPct val="100000"/>
              </a:lnSpc>
              <a:defRPr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Штуфний спосіб, як правило, непридатний для вивчення хімічного складу руди і оконтурювання рудних тіл, лише в окремих випадках, коли зруденіння характеризуєт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ся рівномірним розподілом цінних компонентів, штуфний спосіб може дати реальну уяву про хімічний склад руди.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39754" y="1771292"/>
            <a:ext cx="3418446" cy="4177988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endParaRPr lang="uk-UA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Одинарні штуфні проби вугілля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53" y="1771292"/>
            <a:ext cx="3545407" cy="32418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Точковий спосіб</a:t>
            </a:r>
            <a:br>
              <a:rPr lang="uk-UA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широко використовується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пошуках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виявлення геохімічних ореолів</a:t>
            </a:r>
            <a:endParaRPr lang="uk-UA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916832"/>
            <a:ext cx="3275856" cy="4104456"/>
          </a:xfrm>
        </p:spPr>
        <p:txBody>
          <a:bodyPr/>
          <a:lstStyle/>
          <a:p>
            <a:pPr algn="just"/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 проби складається з шматочків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часткових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проб) 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розміром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1,5х3 см 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і масою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10-20 г. </a:t>
            </a:r>
            <a:endParaRPr lang="uk-UA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Кількість часткових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проб 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бути від </a:t>
            </a:r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10 до 20. </a:t>
            </a:r>
            <a:endParaRPr lang="uk-UA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Чим більша мінливість корисної копалини, тим частіше необхідно брати проби.</a:t>
            </a:r>
            <a:endParaRPr lang="ru-RU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75856" y="1844824"/>
            <a:ext cx="5868144" cy="4464496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Відбір проб точковим способом у </a:t>
            </a:r>
            <a:r>
              <a:rPr lang="uk-UA" alt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вибої</a:t>
            </a: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штреку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Мережа відбору проб: а – квадратна, б – прямокутна,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в – ромбічна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– рудне тіло, 2 – точки відколу по </a:t>
            </a:r>
            <a:r>
              <a:rPr lang="uk-UA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вмістних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породах,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– точки відколу по рудній зоні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132856"/>
            <a:ext cx="5157943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044" y="404664"/>
            <a:ext cx="7772400" cy="947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uk-UA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Жменьовий</a:t>
            </a: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спосіб</a:t>
            </a:r>
            <a:b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варіант точкового опробування з відбитої рудної маси.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67544" y="1981200"/>
            <a:ext cx="2664296" cy="41148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 відвалів, вагонеток самоскидів по квадратній або прямокутній сітці, яку задають подумки або за допомогою мотузкової сітки відбираються часткові проби. Сторони квадрату сітки, як правило 20-50 см, а прямокутника 20-40 см на 50-100 см.</a:t>
            </a:r>
          </a:p>
          <a:p>
            <a:pPr algn="just"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ru-RU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74100" y="1981200"/>
            <a:ext cx="5182344" cy="4114800"/>
          </a:xfrm>
        </p:spPr>
        <p:txBody>
          <a:bodyPr/>
          <a:lstStyle/>
          <a:p>
            <a:pPr algn="ctr">
              <a:buFontTx/>
              <a:buNone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Відбір </a:t>
            </a:r>
            <a:r>
              <a:rPr lang="uk-UA" alt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проб </a:t>
            </a:r>
            <a:r>
              <a:rPr lang="uk-UA" alt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жменьовим</a:t>
            </a: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способом у </a:t>
            </a:r>
            <a:r>
              <a:rPr lang="uk-UA" alt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вибої</a:t>
            </a:r>
            <a:r>
              <a:rPr lang="uk-UA" alt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штреку з відбитої гірничої маси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alt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гранодіорити,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відбита гірнича маса в розрізі, </a:t>
            </a: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прямокутна сітка, 4 – точки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відколу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шматочків</a:t>
            </a: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10" y="2060847"/>
            <a:ext cx="4825414" cy="18528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909414"/>
          </a:xfrm>
        </p:spPr>
        <p:txBody>
          <a:bodyPr>
            <a:normAutofit/>
          </a:bodyPr>
          <a:lstStyle/>
          <a:p>
            <a:pPr algn="ctr"/>
            <a:r>
              <a:rPr lang="uk-UA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Способи відбору проб при бурінні </a:t>
            </a:r>
            <a:r>
              <a:rPr lang="uk-UA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свердловин</a:t>
            </a:r>
            <a:endParaRPr lang="ru-RU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41189"/>
              </p:ext>
            </p:extLst>
          </p:nvPr>
        </p:nvGraphicFramePr>
        <p:xfrm>
          <a:off x="822325" y="1412776"/>
          <a:ext cx="7543800" cy="44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45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363112"/>
            <a:ext cx="7772400" cy="659160"/>
          </a:xfrm>
        </p:spPr>
        <p:txBody>
          <a:bodyPr>
            <a:normAutofit/>
          </a:bodyPr>
          <a:lstStyle/>
          <a:p>
            <a:pPr algn="ctr"/>
            <a:r>
              <a:rPr lang="uk-U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Свердловини колонкового буріння 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1916832"/>
            <a:ext cx="2987824" cy="4323184"/>
          </a:xfrm>
        </p:spPr>
        <p:txBody>
          <a:bodyPr/>
          <a:lstStyle/>
          <a:p>
            <a:pPr algn="just"/>
            <a:r>
              <a:rPr 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Опробують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 керну, керну і шламу або тільки шламу. </a:t>
            </a:r>
            <a:endParaRPr lang="uk-U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допомогою спеціальних пристосувань проби відбирають  зі  стінок  свердловин. </a:t>
            </a:r>
            <a:endParaRPr lang="uk-U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Найбільш  достовірні  результати опробування отримують при взятті проб з керна. </a:t>
            </a:r>
            <a:endParaRPr lang="uk-U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Шлам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використовується як додатковий матеріал у випадку неповного виходу або втрати керна, а також при його вибірковому стиранні.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47864" y="1916832"/>
            <a:ext cx="5110336" cy="4179168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endParaRPr lang="uk-UA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 польової документації керна свердловин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16832"/>
            <a:ext cx="5746977" cy="29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alt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Пробою</a:t>
            </a:r>
            <a:r>
              <a:rPr lang="uk-UA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називається частина корисної копалини, яку беруть за визначеними правилами з таким розрахунком, щоб якість корисної копалини кожної взятої проби або їх сукупності по можливості точно відповідала якості загальної маси. </a:t>
            </a:r>
            <a:r>
              <a:rPr lang="uk-UA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just" fontAlgn="auto">
              <a:buFont typeface="Calibri" panose="020F0502020204030204" pitchFamily="34" charset="0"/>
              <a:buNone/>
              <a:defRPr/>
            </a:pPr>
            <a:r>
              <a:rPr lang="uk-UA" altLang="ru-RU" sz="3200" b="1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Опробування</a:t>
            </a:r>
            <a:r>
              <a:rPr lang="uk-UA" alt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uk-UA" altLang="ru-RU" sz="3200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 процес визначення вмісту і якості корисних і шкідливих компонентів руд і бічних порід в багатьох точках родовища при пошуках, розвідці, експлуатації, а також встановлення технічних і технологічних особливостей руд. </a:t>
            </a:r>
          </a:p>
          <a:p>
            <a:pPr marL="91440" indent="-91440" algn="just" fontAlgn="auto">
              <a:buFont typeface="Calibri" panose="020F0502020204030204" pitchFamily="34" charset="0"/>
              <a:buNone/>
              <a:defRPr/>
            </a:pPr>
            <a:endParaRPr lang="uk-UA" altLang="ru-RU" sz="2800" spc="-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Відбір проб при бурінні свердловин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cap="none" spc="-50" dirty="0" err="1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Безкернове</a:t>
            </a:r>
            <a:r>
              <a:rPr lang="uk-UA" b="1" i="1" cap="none" spc="-5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ударно-канатне  буріння </a:t>
            </a:r>
            <a:endParaRPr lang="ru-RU" b="1" i="1" cap="none" spc="-50" dirty="0">
              <a:solidFill>
                <a:srgbClr val="4040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Використовується  при  розвідці переважно  великих 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штокверкових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 покладів  міді, молібдену,  олова, 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вольфраму, 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а  також  розсипів. 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Проби  відбираються  зі шламу. 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Механічне ударно-канатне буріння характеризується відносно високою продуктивністю  і  зазвичай більшими діаметрами,  тому  з кожного пробуреного метра одержують від 45 до 200 кг і більше досить тонкого і добре перемішаного матеріалу, який іде в пробу повністю або може бути скорочений.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i="1" cap="none" spc="-5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Буріння  неглибоких  свердловин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algn="just">
              <a:buClr>
                <a:srgbClr val="E48312"/>
              </a:buClr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Зазвичай,  неглибокими  свердловинами  здійснюється  розвідка  родовищ  кори вивітрювання,  розсипів,  деяких  типів  нерудних  родовищ,  наприклад будматеріалів.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43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460432" cy="648073"/>
          </a:xfrm>
        </p:spPr>
        <p:txBody>
          <a:bodyPr>
            <a:normAutofit/>
          </a:bodyPr>
          <a:lstStyle/>
          <a:p>
            <a:pPr algn="ctr"/>
            <a:r>
              <a:rPr lang="uk-UA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Обробка проб</a:t>
            </a: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5888286"/>
              </p:ext>
            </p:extLst>
          </p:nvPr>
        </p:nvGraphicFramePr>
        <p:xfrm>
          <a:off x="0" y="981075"/>
          <a:ext cx="91440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40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65292292"/>
              </p:ext>
            </p:extLst>
          </p:nvPr>
        </p:nvGraphicFramePr>
        <p:xfrm>
          <a:off x="1115616" y="1052736"/>
          <a:ext cx="71287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99592" y="260648"/>
            <a:ext cx="7323137" cy="981075"/>
          </a:xfrm>
        </p:spPr>
        <p:txBody>
          <a:bodyPr>
            <a:normAutofit/>
          </a:bodyPr>
          <a:lstStyle/>
          <a:p>
            <a:pPr marL="91440" lvl="0" indent="-91440" algn="ctr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defRPr/>
            </a:pPr>
            <a:r>
              <a:rPr lang="uk-UA" altLang="ru-RU" sz="1800" b="1" i="1" spc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Опробування проводиться для вирішення наступних задач:</a:t>
            </a:r>
            <a:br>
              <a:rPr lang="uk-UA" altLang="ru-RU" sz="1800" b="1" i="1" spc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2800" b="1" dirty="0" smtClean="0"/>
              <a:t>	</a:t>
            </a:r>
            <a:r>
              <a:rPr lang="uk-UA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і техніка опробування повинні відповідати наступним вимогам або принципам опробування:</a:t>
            </a:r>
            <a:endParaRPr lang="uk-UA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uk-UA" altLang="ru-RU" sz="3600" dirty="0" smtClean="0"/>
              <a:t>	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Гарантувати найбільш повну наочність, найбільшу точність відображення в пробах мінерального і хімічного складу руд в </a:t>
            </a:r>
            <a:r>
              <a:rPr lang="uk-UA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опробуваних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оголеннях, </a:t>
            </a:r>
            <a:r>
              <a:rPr lang="uk-UA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вибоях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штреках і </a:t>
            </a:r>
            <a:r>
              <a:rPr lang="uk-UA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Проби мають бути взяті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достатній кількості, яка необхідна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точної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всього родовища або його частини.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повинна бути вибрана з врахуванням геологічних особливостей будови родовища і задач опробування.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Відповідати вимогам техніки безпеки.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Забезпечувати найбільшу продуктивність, що може бути досягнуто механізацією та автоматизацією процесів відбору проб і їх обробки, або розробки нових методів опробування.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Забезпечити економічність і оперативність опробування.</a:t>
            </a:r>
          </a:p>
          <a:p>
            <a:pPr algn="just">
              <a:buFontTx/>
              <a:buNone/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ru-RU" altLang="ru-RU" sz="3600" dirty="0" smtClean="0"/>
              <a:t>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Головна задача опробування – визначення якості корисної копалини. 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altLang="ru-RU" sz="2800" dirty="0" smtClean="0"/>
              <a:t>До показників якості руди відносяться:</a:t>
            </a:r>
            <a:endParaRPr lang="uk-UA" sz="28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хімічний склад,</a:t>
            </a:r>
          </a:p>
          <a:p>
            <a:pPr>
              <a:buFontTx/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мінеральний склад,</a:t>
            </a:r>
          </a:p>
          <a:p>
            <a:pPr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структурно-текстурні особливості,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3"/>
          </p:nvPr>
        </p:nvSpPr>
        <p:spPr>
          <a:xfrm>
            <a:off x="4572000" y="3645024"/>
            <a:ext cx="3810000" cy="1981200"/>
          </a:xfrm>
        </p:spPr>
        <p:txBody>
          <a:bodyPr/>
          <a:lstStyle/>
          <a:p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фізичні властивості,</a:t>
            </a:r>
          </a:p>
          <a:p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технологічні показники переробки.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71600" y="18757"/>
            <a:ext cx="7543800" cy="43204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Види опробування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5193145"/>
              </p:ext>
            </p:extLst>
          </p:nvPr>
        </p:nvGraphicFramePr>
        <p:xfrm>
          <a:off x="251520" y="620688"/>
          <a:ext cx="8640960" cy="554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341"/>
                <a:gridCol w="7249619"/>
              </a:tblGrid>
              <a:tr h="38252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Опробування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Призначення</a:t>
                      </a:r>
                      <a:r>
                        <a:rPr lang="uk-U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характеристика опробування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21288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Хімічне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вивчення хімічного складу руд і </a:t>
                      </a:r>
                      <a:r>
                        <a:rPr lang="uk-UA" alt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вмісних</a:t>
                      </a:r>
                      <a:r>
                        <a:rPr lang="uk-UA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порід, визначає вміст головних і супутніх</a:t>
                      </a:r>
                      <a:r>
                        <a:rPr lang="uk-UA" alt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компонентів.</a:t>
                      </a:r>
                      <a:r>
                        <a:rPr lang="uk-UA" alt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alt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Головні компоненти визначають промислове значення і область використання руди, за їх вмістом проводять контури рудних тіл,  всередині яких виділяються контури промислових сортів руд. Супутні компоненти впливають на якість руди, але зазвичай не приймають участь в оконтурюванні рудних тіл і промислових сортів руд.</a:t>
                      </a:r>
                      <a:endParaRPr lang="uk-UA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780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Мінералогічне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alt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визначення мінерального складу руди і </a:t>
                      </a:r>
                      <a:r>
                        <a:rPr lang="uk-UA" altLang="ru-RU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вмісних</a:t>
                      </a:r>
                      <a:r>
                        <a:rPr lang="uk-UA" alt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порід. В процесі опробування встановлюється форма знаходження цінних компонентів в руді, розраховується баланс розподілу основних компонентів між мінералами. Є основним для розсипних родовищ і використовується для їхнього підрахунку запасів.</a:t>
                      </a:r>
                      <a:endParaRPr lang="uk-UA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52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Технічне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визначення фізичних властивостей </a:t>
                      </a:r>
                      <a:r>
                        <a:rPr lang="uk-UA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к.к</a:t>
                      </a:r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щільності, пористості, вологості, об'ємної маси, які впливають на розвідку, видобування і переробку руди). Властивості міцності визначають категорії </a:t>
                      </a:r>
                      <a:r>
                        <a:rPr lang="uk-UA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буримості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коефіцієнт розпушення і </a:t>
                      </a:r>
                      <a:r>
                        <a:rPr lang="uk-UA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кусковатості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руди. В пухких </a:t>
                      </a:r>
                      <a:r>
                        <a:rPr lang="uk-UA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к.к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вивчається гранулометричний склад руди.</a:t>
                      </a:r>
                      <a:endParaRPr lang="uk-UA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52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Технологічне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визначення раціональної схеми переробки мінеральної сировини. В процесі розвідки прийнято оконтурювати і зображувати на геологічних кресленнях (планах, проекціях, розрізах) технологічні типи і промислові сорти руд і окремо підраховувати їхні запаси. </a:t>
                      </a:r>
                      <a:endParaRPr lang="uk-UA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52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Геофізичне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магнітометричні 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вивчення магнетитових руд</a:t>
                      </a:r>
                      <a:r>
                        <a:rPr lang="uk-UA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магнітний каротаж);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ядерно-фізичний 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uk-UA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визначення 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вмісту</a:t>
                      </a:r>
                      <a:r>
                        <a:rPr lang="uk-UA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хімічних елементів в руді (різне випромінювання);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радіометричні  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засновані на природній радіоактивності руд (гамма-каротаж).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41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СПОСОБИ ВІДБОРУ ПРОБ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Виділяють три групи способів відбору проб, які залежать від виду розвідувальних виробок і стану матеріалу, що підлягає опробуванню.</a:t>
            </a:r>
            <a:endParaRPr lang="uk-UA" alt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32040" y="1844824"/>
            <a:ext cx="3593976" cy="4032448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група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відбір проб з гірничих виробок і оголень. 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Спосіб взяття проб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бороздковий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задирковий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шпуровий, валовий, штуфний, точковий.</a:t>
            </a:r>
            <a:endParaRPr lang="uk-UA" alt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 група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відбір проб з свердловин.</a:t>
            </a:r>
            <a:endParaRPr lang="uk-UA" alt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ІІІ група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взяття проб з відбитої руди.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1053430"/>
          </a:xfrm>
        </p:spPr>
        <p:txBody>
          <a:bodyPr>
            <a:normAutofit/>
          </a:bodyPr>
          <a:lstStyle/>
          <a:p>
            <a:pPr algn="ctr"/>
            <a:r>
              <a:rPr lang="uk-UA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Способи відбору проб у розвідувальних гірничих виробках </a:t>
            </a:r>
            <a:endParaRPr lang="ru-RU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29870"/>
              </p:ext>
            </p:extLst>
          </p:nvPr>
        </p:nvGraphicFramePr>
        <p:xfrm>
          <a:off x="539552" y="476672"/>
          <a:ext cx="780955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11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Autofit/>
          </a:bodyPr>
          <a:lstStyle/>
          <a:p>
            <a:pPr algn="ctr"/>
            <a:r>
              <a:rPr lang="uk-UA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Бороздковий</a:t>
            </a: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спосіб </a:t>
            </a:r>
            <a:r>
              <a:rPr lang="uk-UA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застосовується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опробуванні гірничих виробок.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700808"/>
            <a:ext cx="3094112" cy="460851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Борозна орієнтується якомога ближче до напряму максимальної мінливості зруденіння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тому випадку, якщо виробка проходить 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простяганню або падінню рудного тіла 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(штрек, 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деякі штольні) </a:t>
            </a:r>
            <a:r>
              <a:rPr lang="uk-UA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опробовується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вибій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якщо виробка проходить  </a:t>
            </a:r>
            <a:r>
              <a:rPr lang="uk-UA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вхрест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простягання тіла 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(квершлаги) 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опробують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стінки.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канавах </a:t>
            </a:r>
            <a:r>
              <a:rPr lang="uk-UA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опробується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стінка, іноді </a:t>
            </a:r>
            <a:r>
              <a:rPr lang="uk-UA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опробують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дно.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uk-UA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Переріз борозни </a:t>
            </a:r>
            <a:r>
              <a:rPr lang="uk-UA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залежить від мінливості зруденіння, міцності порід і потужності рудного </a:t>
            </a:r>
            <a:r>
              <a:rPr lang="uk-UA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тіла і його потрібно витримувати на всьому інтервалі опробування.</a:t>
            </a: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23928" y="1700808"/>
            <a:ext cx="5112568" cy="446449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dirty="0" smtClean="0"/>
              <a:t>		</a:t>
            </a:r>
            <a:endParaRPr lang="uk-UA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buFontTx/>
              <a:buNone/>
            </a:pPr>
            <a:endParaRPr lang="uk-UA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uk-UA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ru-RU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ru-RU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Відбір проб </a:t>
            </a:r>
            <a:r>
              <a:rPr lang="uk-UA" alt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бороздковим</a:t>
            </a:r>
            <a:r>
              <a:rPr lang="uk-UA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способом: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 - у </a:t>
            </a:r>
            <a:r>
              <a:rPr lang="uk-UA" alt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вибої</a:t>
            </a:r>
            <a:r>
              <a:rPr lang="uk-UA" alt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 штреку, б – в покрівлі штреку, в – по стінках розрізів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uk-UA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uk-UA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– гранодіорити, 2 – </a:t>
            </a:r>
            <a:r>
              <a:rPr lang="uk-UA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альбітизовані</a:t>
            </a:r>
            <a:r>
              <a:rPr lang="uk-UA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гранодіорити, 3 – зона </a:t>
            </a:r>
            <a:r>
              <a:rPr lang="uk-UA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альбітизованих</a:t>
            </a:r>
            <a:r>
              <a:rPr lang="uk-UA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гранодіоритів</a:t>
            </a:r>
            <a:r>
              <a:rPr lang="uk-UA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 вкрапленнями руди, 4 – </a:t>
            </a:r>
            <a:r>
              <a:rPr lang="uk-UA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бороздкові</a:t>
            </a:r>
            <a:r>
              <a:rPr lang="uk-UA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85" y="1842695"/>
            <a:ext cx="1438058" cy="1611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509120"/>
            <a:ext cx="3088032" cy="304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523" y="3494960"/>
            <a:ext cx="2149577" cy="1014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959" y="1700807"/>
            <a:ext cx="3057697" cy="1817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1285</TotalTime>
  <Words>1443</Words>
  <Application>Microsoft Office PowerPoint</Application>
  <PresentationFormat>Экран (4:3)</PresentationFormat>
  <Paragraphs>301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Ретро</vt:lpstr>
      <vt:lpstr>Опробування родовищ корисних копалин</vt:lpstr>
      <vt:lpstr>Пробою називається частина корисної копалини, яку беруть за визначеними правилами з таким розрахунком, щоб якість корисної копалини кожної взятої проби або їх сукупності по можливості точно відповідала якості загальної маси.  </vt:lpstr>
      <vt:lpstr>Опробування проводиться для вирішення наступних задач: </vt:lpstr>
      <vt:lpstr>Презентация PowerPoint</vt:lpstr>
      <vt:lpstr>Головна задача опробування – визначення якості корисної копалини. </vt:lpstr>
      <vt:lpstr>Види опробування</vt:lpstr>
      <vt:lpstr>СПОСОБИ ВІДБОРУ ПРОБ</vt:lpstr>
      <vt:lpstr>Способи відбору проб у розвідувальних гірничих виробках </vt:lpstr>
      <vt:lpstr>Бороздковий спосіб  застосовується при опробуванні гірничих виробок. </vt:lpstr>
      <vt:lpstr>Бороздковий спосіб відбору проб</vt:lpstr>
      <vt:lpstr>Основна задача взяття бороздкової проби  це забезпечення достовірності. </vt:lpstr>
      <vt:lpstr>Шпуровий спосіб  має обмежене використання (застосовується лише при великій потужності рудних тіл в гірничих виробках орієнтованих вхрест простягання рудного тіла (квершлаги) )</vt:lpstr>
      <vt:lpstr>Валовий спосіб  застосовується при дуже нерівномірному розподілі компонентів, а також при замірюванні даних колонкового буріння </vt:lpstr>
      <vt:lpstr>Задирковий спосіб  застосовується при малій потужності рудних тіл і досить нерівномірному розподілі зруденіння</vt:lpstr>
      <vt:lpstr>Штуфний спосіб  полягає у відбійці окремих шматків (штуфів) корисної копалини або у відборі шматків маси мінеральної сировини, відбитої при проведенні виробки. </vt:lpstr>
      <vt:lpstr>Точковий спосіб  широко використовується при пошуках для виявлення геохімічних ореолів</vt:lpstr>
      <vt:lpstr>Жменьовий спосіб   варіант точкового опробування з відбитої рудної маси.</vt:lpstr>
      <vt:lpstr>Способи відбору проб при бурінні свердловин</vt:lpstr>
      <vt:lpstr>Свердловини колонкового буріння </vt:lpstr>
      <vt:lpstr>Відбір проб при бурінні свердловин</vt:lpstr>
      <vt:lpstr>Обробка проб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Танюшка</dc:creator>
  <cp:lastModifiedBy>Пользователь Windows</cp:lastModifiedBy>
  <cp:revision>124</cp:revision>
  <dcterms:created xsi:type="dcterms:W3CDTF">1601-01-01T00:00:00Z</dcterms:created>
  <dcterms:modified xsi:type="dcterms:W3CDTF">2020-03-29T07:06:44Z</dcterms:modified>
</cp:coreProperties>
</file>