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91" r:id="rId1"/>
    <p:sldMasterId id="2147484258" r:id="rId2"/>
    <p:sldMasterId id="2147484373" r:id="rId3"/>
    <p:sldMasterId id="2147484380" r:id="rId4"/>
    <p:sldMasterId id="2147484390" r:id="rId5"/>
    <p:sldMasterId id="2147484397" r:id="rId6"/>
    <p:sldMasterId id="2147484400" r:id="rId7"/>
  </p:sldMasterIdLst>
  <p:notesMasterIdLst>
    <p:notesMasterId r:id="rId46"/>
  </p:notesMasterIdLst>
  <p:sldIdLst>
    <p:sldId id="415" r:id="rId8"/>
    <p:sldId id="467" r:id="rId9"/>
    <p:sldId id="478" r:id="rId10"/>
    <p:sldId id="438" r:id="rId11"/>
    <p:sldId id="430" r:id="rId12"/>
    <p:sldId id="431" r:id="rId13"/>
    <p:sldId id="477" r:id="rId14"/>
    <p:sldId id="476" r:id="rId15"/>
    <p:sldId id="545" r:id="rId16"/>
    <p:sldId id="480" r:id="rId17"/>
    <p:sldId id="546" r:id="rId18"/>
    <p:sldId id="547" r:id="rId19"/>
    <p:sldId id="481" r:id="rId20"/>
    <p:sldId id="453" r:id="rId21"/>
    <p:sldId id="548" r:id="rId22"/>
    <p:sldId id="549" r:id="rId23"/>
    <p:sldId id="479" r:id="rId24"/>
    <p:sldId id="350" r:id="rId25"/>
    <p:sldId id="550" r:id="rId26"/>
    <p:sldId id="292" r:id="rId27"/>
    <p:sldId id="297" r:id="rId28"/>
    <p:sldId id="298" r:id="rId29"/>
    <p:sldId id="303" r:id="rId30"/>
    <p:sldId id="300" r:id="rId31"/>
    <p:sldId id="308" r:id="rId32"/>
    <p:sldId id="551" r:id="rId33"/>
    <p:sldId id="344" r:id="rId34"/>
    <p:sldId id="346" r:id="rId35"/>
    <p:sldId id="316" r:id="rId36"/>
    <p:sldId id="552" r:id="rId37"/>
    <p:sldId id="330" r:id="rId38"/>
    <p:sldId id="553" r:id="rId39"/>
    <p:sldId id="336" r:id="rId40"/>
    <p:sldId id="340" r:id="rId41"/>
    <p:sldId id="342" r:id="rId42"/>
    <p:sldId id="343" r:id="rId43"/>
    <p:sldId id="401" r:id="rId44"/>
    <p:sldId id="468" r:id="rId45"/>
  </p:sldIdLst>
  <p:sldSz cx="9144000" cy="6858000" type="screen4x3"/>
  <p:notesSz cx="6858000" cy="9144000"/>
  <p:defaultTextStyle>
    <a:defPPr>
      <a:defRPr lang="nl-NL"/>
    </a:defPPr>
    <a:lvl1pPr algn="l" rtl="0" eaLnBrk="0" fontAlgn="base" hangingPunct="0">
      <a:spcBef>
        <a:spcPct val="0"/>
      </a:spcBef>
      <a:spcAft>
        <a:spcPct val="0"/>
      </a:spcAft>
      <a:defRPr sz="2600" kern="1200">
        <a:solidFill>
          <a:srgbClr val="000000"/>
        </a:solidFill>
        <a:latin typeface="Verdana" pitchFamily="34" charset="0"/>
        <a:ea typeface="+mn-ea"/>
        <a:cs typeface="Arial" charset="0"/>
      </a:defRPr>
    </a:lvl1pPr>
    <a:lvl2pPr marL="457200" algn="l" rtl="0" eaLnBrk="0" fontAlgn="base" hangingPunct="0">
      <a:spcBef>
        <a:spcPct val="0"/>
      </a:spcBef>
      <a:spcAft>
        <a:spcPct val="0"/>
      </a:spcAft>
      <a:defRPr sz="2600" kern="1200">
        <a:solidFill>
          <a:srgbClr val="000000"/>
        </a:solidFill>
        <a:latin typeface="Verdana" pitchFamily="34" charset="0"/>
        <a:ea typeface="+mn-ea"/>
        <a:cs typeface="Arial" charset="0"/>
      </a:defRPr>
    </a:lvl2pPr>
    <a:lvl3pPr marL="914400" algn="l" rtl="0" eaLnBrk="0" fontAlgn="base" hangingPunct="0">
      <a:spcBef>
        <a:spcPct val="0"/>
      </a:spcBef>
      <a:spcAft>
        <a:spcPct val="0"/>
      </a:spcAft>
      <a:defRPr sz="2600" kern="1200">
        <a:solidFill>
          <a:srgbClr val="000000"/>
        </a:solidFill>
        <a:latin typeface="Verdana" pitchFamily="34" charset="0"/>
        <a:ea typeface="+mn-ea"/>
        <a:cs typeface="Arial" charset="0"/>
      </a:defRPr>
    </a:lvl3pPr>
    <a:lvl4pPr marL="1371600" algn="l" rtl="0" eaLnBrk="0" fontAlgn="base" hangingPunct="0">
      <a:spcBef>
        <a:spcPct val="0"/>
      </a:spcBef>
      <a:spcAft>
        <a:spcPct val="0"/>
      </a:spcAft>
      <a:defRPr sz="2600" kern="1200">
        <a:solidFill>
          <a:srgbClr val="000000"/>
        </a:solidFill>
        <a:latin typeface="Verdana" pitchFamily="34" charset="0"/>
        <a:ea typeface="+mn-ea"/>
        <a:cs typeface="Arial" charset="0"/>
      </a:defRPr>
    </a:lvl4pPr>
    <a:lvl5pPr marL="1828800" algn="l" rtl="0" eaLnBrk="0" fontAlgn="base" hangingPunct="0">
      <a:spcBef>
        <a:spcPct val="0"/>
      </a:spcBef>
      <a:spcAft>
        <a:spcPct val="0"/>
      </a:spcAft>
      <a:defRPr sz="2600" kern="1200">
        <a:solidFill>
          <a:srgbClr val="000000"/>
        </a:solidFill>
        <a:latin typeface="Verdana" pitchFamily="34" charset="0"/>
        <a:ea typeface="+mn-ea"/>
        <a:cs typeface="Arial" charset="0"/>
      </a:defRPr>
    </a:lvl5pPr>
    <a:lvl6pPr marL="2286000" algn="l" defTabSz="914400" rtl="0" eaLnBrk="1" latinLnBrk="0" hangingPunct="1">
      <a:defRPr sz="2600" kern="1200">
        <a:solidFill>
          <a:srgbClr val="000000"/>
        </a:solidFill>
        <a:latin typeface="Verdana" pitchFamily="34" charset="0"/>
        <a:ea typeface="+mn-ea"/>
        <a:cs typeface="Arial" charset="0"/>
      </a:defRPr>
    </a:lvl6pPr>
    <a:lvl7pPr marL="2743200" algn="l" defTabSz="914400" rtl="0" eaLnBrk="1" latinLnBrk="0" hangingPunct="1">
      <a:defRPr sz="2600" kern="1200">
        <a:solidFill>
          <a:srgbClr val="000000"/>
        </a:solidFill>
        <a:latin typeface="Verdana" pitchFamily="34" charset="0"/>
        <a:ea typeface="+mn-ea"/>
        <a:cs typeface="Arial" charset="0"/>
      </a:defRPr>
    </a:lvl7pPr>
    <a:lvl8pPr marL="3200400" algn="l" defTabSz="914400" rtl="0" eaLnBrk="1" latinLnBrk="0" hangingPunct="1">
      <a:defRPr sz="2600" kern="1200">
        <a:solidFill>
          <a:srgbClr val="000000"/>
        </a:solidFill>
        <a:latin typeface="Verdana" pitchFamily="34" charset="0"/>
        <a:ea typeface="+mn-ea"/>
        <a:cs typeface="Arial" charset="0"/>
      </a:defRPr>
    </a:lvl8pPr>
    <a:lvl9pPr marL="3657600" algn="l" defTabSz="914400" rtl="0" eaLnBrk="1" latinLnBrk="0" hangingPunct="1">
      <a:defRPr sz="2600" kern="1200">
        <a:solidFill>
          <a:srgbClr val="000000"/>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8B"/>
    <a:srgbClr val="C4E59F"/>
    <a:srgbClr val="FFF2C9"/>
    <a:srgbClr val="FFD54F"/>
    <a:srgbClr val="E5F4FF"/>
    <a:srgbClr val="FFAFAF"/>
    <a:srgbClr val="BA8CDC"/>
    <a:srgbClr val="85DFFF"/>
    <a:srgbClr val="6DC0FF"/>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2" autoAdjust="0"/>
    <p:restoredTop sz="94923" autoAdjust="0"/>
  </p:normalViewPr>
  <p:slideViewPr>
    <p:cSldViewPr snapToGrid="0">
      <p:cViewPr varScale="1">
        <p:scale>
          <a:sx n="106" d="100"/>
          <a:sy n="106" d="100"/>
        </p:scale>
        <p:origin x="1824" y="184"/>
      </p:cViewPr>
      <p:guideLst>
        <p:guide orient="horz" pos="2160"/>
        <p:guide pos="2880"/>
      </p:guideLst>
    </p:cSldViewPr>
  </p:slideViewPr>
  <p:outlineViewPr>
    <p:cViewPr>
      <p:scale>
        <a:sx n="33" d="100"/>
        <a:sy n="33" d="100"/>
      </p:scale>
      <p:origin x="0" y="425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solidFill>
                  <a:schemeClr val="tx1"/>
                </a:solidFill>
                <a:latin typeface="+mn-lt"/>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solidFill>
                  <a:schemeClr val="tx1"/>
                </a:solidFill>
                <a:latin typeface="+mn-lt"/>
                <a:cs typeface="+mn-cs"/>
              </a:defRPr>
            </a:lvl1pPr>
          </a:lstStyle>
          <a:p>
            <a:pPr>
              <a:defRPr/>
            </a:pPr>
            <a:fld id="{FC7D7862-AF02-4284-A2C1-54F3289F3CC1}" type="datetimeFigureOut">
              <a:rPr lang="nl-NL"/>
              <a:pPr>
                <a:defRPr/>
              </a:pPr>
              <a:t>21-11-21</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solidFill>
                  <a:schemeClr val="tx1"/>
                </a:solidFill>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solidFill>
                  <a:schemeClr val="tx1"/>
                </a:solidFill>
                <a:latin typeface="+mn-lt"/>
                <a:cs typeface="+mn-cs"/>
              </a:defRPr>
            </a:lvl1pPr>
          </a:lstStyle>
          <a:p>
            <a:pPr>
              <a:defRPr/>
            </a:pPr>
            <a:fld id="{AE956567-BFC8-4B99-B00E-55687266A1CF}" type="slidenum">
              <a:rPr lang="nl-NL"/>
              <a:pPr>
                <a:defRPr/>
              </a:pPr>
              <a:t>‹#›</a:t>
            </a:fld>
            <a:endParaRPr lang="nl-NL" dirty="0"/>
          </a:p>
        </p:txBody>
      </p:sp>
    </p:spTree>
    <p:extLst>
      <p:ext uri="{BB962C8B-B14F-4D97-AF65-F5344CB8AC3E}">
        <p14:creationId xmlns:p14="http://schemas.microsoft.com/office/powerpoint/2010/main" val="3854781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517D150E-CA57-45D5-8BB0-849E21F10297}" type="slidenum">
              <a:rPr lang="nl-NL">
                <a:solidFill>
                  <a:prstClr val="black"/>
                </a:solidFill>
              </a:rPr>
              <a:pPr>
                <a:defRPr/>
              </a:pPr>
              <a:t>1</a:t>
            </a:fld>
            <a:endParaRPr lang="nl-NL">
              <a:solidFill>
                <a:prstClr val="black"/>
              </a:solidFill>
            </a:endParaRPr>
          </a:p>
        </p:txBody>
      </p:sp>
    </p:spTree>
    <p:extLst>
      <p:ext uri="{BB962C8B-B14F-4D97-AF65-F5344CB8AC3E}">
        <p14:creationId xmlns:p14="http://schemas.microsoft.com/office/powerpoint/2010/main" val="1326579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0AF27538-C613-4A73-A2CE-2E3A38E29832}" type="slidenum">
              <a:rPr lang="uk-UA" smtClean="0"/>
              <a:t>24</a:t>
            </a:fld>
            <a:endParaRPr lang="uk-UA"/>
          </a:p>
        </p:txBody>
      </p:sp>
    </p:spTree>
    <p:extLst>
      <p:ext uri="{BB962C8B-B14F-4D97-AF65-F5344CB8AC3E}">
        <p14:creationId xmlns:p14="http://schemas.microsoft.com/office/powerpoint/2010/main" val="51164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0AF27538-C613-4A73-A2CE-2E3A38E29832}" type="slidenum">
              <a:rPr lang="uk-UA" smtClean="0"/>
              <a:t>25</a:t>
            </a:fld>
            <a:endParaRPr lang="uk-UA"/>
          </a:p>
        </p:txBody>
      </p:sp>
    </p:spTree>
    <p:extLst>
      <p:ext uri="{BB962C8B-B14F-4D97-AF65-F5344CB8AC3E}">
        <p14:creationId xmlns:p14="http://schemas.microsoft.com/office/powerpoint/2010/main" val="53996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3DA1EA2B-1513-2345-B06B-14C61EB463BD}"/>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7" name="Rectangle 3">
            <a:extLst>
              <a:ext uri="{FF2B5EF4-FFF2-40B4-BE49-F238E27FC236}">
                <a16:creationId xmlns:a16="http://schemas.microsoft.com/office/drawing/2014/main" id="{EBE2B13D-7D2B-4740-A087-ED7B2C29373F}"/>
              </a:ext>
            </a:extLst>
          </p:cNvPr>
          <p:cNvSpPr>
            <a:spLocks noGrp="1" noChangeArrowheads="1"/>
          </p:cNvSpPr>
          <p:nvPr>
            <p:ph type="body" idx="1"/>
          </p:nvPr>
        </p:nvSpPr>
        <p:spPr bwMode="auto">
          <a:xfrm>
            <a:off x="914400" y="4343400"/>
            <a:ext cx="5029200" cy="4114800"/>
          </a:xfrm>
        </p:spPr>
        <p:txBody>
          <a:bodyPr>
            <a:normAutofit fontScale="92500" lnSpcReduction="20000"/>
          </a:bodyPr>
          <a:lstStyle/>
          <a:p>
            <a:pPr eaLnBrk="1" hangingPunct="1">
              <a:defRPr/>
            </a:pPr>
            <a:r>
              <a:rPr lang="nl-NL" altLang="en-US">
                <a:latin typeface="Century Gothic" panose="020B0502020202020204" pitchFamily="34" charset="0"/>
              </a:rPr>
              <a:t>Committee of Sponsoring Organizations of the Treadway Commission is a voluntary private-sector organization. COSO is dedicated to guiding executive management and governance entities toward the establishment of more effective, efficient, and ethical business operations on a global basis. It sponsors and disseminates frameworks and guidance based on in-depth research, analysis, and best practices. </a:t>
            </a:r>
          </a:p>
          <a:p>
            <a:pPr eaLnBrk="1" hangingPunct="1">
              <a:defRPr/>
            </a:pPr>
            <a:r>
              <a:rPr lang="nl-NL" altLang="en-US">
                <a:latin typeface="Century Gothic" panose="020B0502020202020204" pitchFamily="34" charset="0"/>
              </a:rPr>
              <a:t>COSO was formed in 1985 to sponsor the National Commission on Fraudulent Financial Reporting, an independent private-sector initiative which studied the causal factors that can lead to fraudulent financial reporting. It also developed recommendations for public companies and their independent auditors, for the SEC and other regulators, and for educational institutions.</a:t>
            </a:r>
          </a:p>
          <a:p>
            <a:pPr eaLnBrk="1" hangingPunct="1">
              <a:defRPr/>
            </a:pPr>
            <a:r>
              <a:rPr lang="nl-NL" altLang="en-US">
                <a:latin typeface="Century Gothic" panose="020B0502020202020204" pitchFamily="34" charset="0"/>
              </a:rPr>
              <a:t>The National Commission was sponsored jointly by five major professional associations headquartered in the United States: the American Accounting Association (AAA), the American Institute of Certified Public Accountants (AICPA), Financial Executives International (FEI), The Institute of Internal Auditors (IIA), and the National Association of Accountants (now the Institute of Management Accountants [IMA]). Wholly independent of each of the sponsoring organizations, the Commission contained representatives from industry, public accounting, investment firms, and the New York Stock Exchange.</a:t>
            </a:r>
          </a:p>
          <a:p>
            <a:pPr eaLnBrk="1" hangingPunct="1">
              <a:defRPr/>
            </a:pPr>
            <a:endParaRPr lang="nl-NL" altLang="en-US">
              <a:latin typeface="Century Gothic" panose="020B0502020202020204" pitchFamily="34" charset="0"/>
            </a:endParaRPr>
          </a:p>
          <a:p>
            <a:pPr eaLnBrk="1" hangingPunct="1">
              <a:defRPr/>
            </a:pPr>
            <a:r>
              <a:rPr lang="nl-NL" altLang="en-US" b="1">
                <a:latin typeface="Century Gothic" panose="020B0502020202020204" pitchFamily="34" charset="0"/>
              </a:rPr>
              <a:t>Among the most critical challenges for managements is determining how much risk the entity is prepared to and does accept as it strives to create value.</a:t>
            </a:r>
          </a:p>
          <a:p>
            <a:pPr eaLnBrk="1" hangingPunct="1">
              <a:defRPr/>
            </a:pPr>
            <a:endParaRPr lang="nl-NL" altLang="en-US" b="1">
              <a:latin typeface="Century Gothic" panose="020B0502020202020204" pitchFamily="34" charset="0"/>
            </a:endParaRPr>
          </a:p>
          <a:p>
            <a:pPr eaLnBrk="1" hangingPunct="1">
              <a:defRPr/>
            </a:pPr>
            <a:endParaRPr lang="nl-NL" altLang="en-US"/>
          </a:p>
        </p:txBody>
      </p:sp>
    </p:spTree>
    <p:extLst>
      <p:ext uri="{BB962C8B-B14F-4D97-AF65-F5344CB8AC3E}">
        <p14:creationId xmlns:p14="http://schemas.microsoft.com/office/powerpoint/2010/main" val="233219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8AE8BA80-85B6-104B-9F98-8BF40A2C3B49}"/>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Rectangle 3">
            <a:extLst>
              <a:ext uri="{FF2B5EF4-FFF2-40B4-BE49-F238E27FC236}">
                <a16:creationId xmlns:a16="http://schemas.microsoft.com/office/drawing/2014/main" id="{ABDB2852-6C5C-E64A-94C3-BC56F0A90C67}"/>
              </a:ext>
            </a:extLst>
          </p:cNvPr>
          <p:cNvSpPr>
            <a:spLocks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a:t>Enterprise Risk Management is a process effected by people at every level of the organisation applied in strategy setting and across the enterprise designed to identify potential events that may affect the entity, and manage risk to be within its risk appetite, to provide reasonable assurance regarding the achievement of entity objectives” . This definition is purposefully broad for several reasons. It captures the key concepts of ERM. This definition provides a basis for defining ERM effectiveness. In this case this definition is important for Internal auditors because it gives the key concepts to audit.</a:t>
            </a:r>
          </a:p>
          <a:p>
            <a:pPr eaLnBrk="1" hangingPunct="1">
              <a:lnSpc>
                <a:spcPct val="80000"/>
              </a:lnSpc>
            </a:pPr>
            <a:endParaRPr lang="en-US" altLang="en-US" sz="800"/>
          </a:p>
          <a:p>
            <a:pPr eaLnBrk="1" hangingPunct="1">
              <a:lnSpc>
                <a:spcPct val="80000"/>
              </a:lnSpc>
            </a:pPr>
            <a:r>
              <a:rPr lang="en-US" altLang="en-US" sz="800"/>
              <a:t>The term process means that ERM is not static but dynamic and cyclical. It is a continuous interplay of actions that permeate an entity.</a:t>
            </a:r>
          </a:p>
          <a:p>
            <a:pPr eaLnBrk="1" hangingPunct="1">
              <a:lnSpc>
                <a:spcPct val="80000"/>
              </a:lnSpc>
            </a:pPr>
            <a:r>
              <a:rPr lang="en-US" altLang="en-US" sz="800"/>
              <a:t>Effected by people at every level means that everybody who has something to do with the organisation is involved in ERM. Specifically this includes the governance body (State Office, Minister, State Secretary, Parliament), highest management (Secretary General and Director General), Management (heads of departments or offices) and all the public employees (AMBTENAREN). Every person has its own point of reference and influences how he or she  identifies, asesses, and responds to risk and opportunities. ERM helps people to understand risk in the context of the entity’s objectives.</a:t>
            </a:r>
          </a:p>
          <a:p>
            <a:pPr eaLnBrk="1" hangingPunct="1">
              <a:lnSpc>
                <a:spcPct val="80000"/>
              </a:lnSpc>
            </a:pPr>
            <a:r>
              <a:rPr lang="en-US" altLang="en-US" sz="800"/>
              <a:t>ERM is applied in strategy setting in which management considers risks relative to the strategic objectives and the various strategies to achieve these objectives. Each strategic choice poses a number of risks.</a:t>
            </a:r>
          </a:p>
          <a:p>
            <a:pPr eaLnBrk="1" hangingPunct="1">
              <a:lnSpc>
                <a:spcPct val="80000"/>
              </a:lnSpc>
            </a:pPr>
            <a:r>
              <a:rPr lang="en-US" altLang="en-US" sz="800"/>
              <a:t>Across the enterprise means that not only the at the highest level of the organisation ERM is applied. No ERM plays also an important role in departments, offices, branch offices and even at projects. It encompasses the entire scope of activities in an organisation.  </a:t>
            </a:r>
          </a:p>
          <a:p>
            <a:pPr eaLnBrk="1" hangingPunct="1">
              <a:lnSpc>
                <a:spcPct val="80000"/>
              </a:lnSpc>
            </a:pPr>
            <a:r>
              <a:rPr lang="en-US" altLang="en-US" sz="800"/>
              <a:t>One of the most important concepts in ERM is the identification of potential events that affect in one way or another the realisation of objectives. Later on we will extensively come back on this concept.</a:t>
            </a:r>
          </a:p>
          <a:p>
            <a:pPr eaLnBrk="1" hangingPunct="1">
              <a:lnSpc>
                <a:spcPct val="80000"/>
              </a:lnSpc>
            </a:pPr>
            <a:r>
              <a:rPr lang="en-US" altLang="en-US" sz="800"/>
              <a:t>With risk appetite we mean the amount of risk an entity is willing to accept in pursuit of value. It is directly related to managements strategy and its philosophy, culture and operating style. Risk appetite is part of the strategy setting along with risk tolerance. Risk tolerance is  the acceptable level of variation relative to te achievement of a specific objective. Again we will return to this concepts extensively later on in the course.</a:t>
            </a:r>
          </a:p>
          <a:p>
            <a:pPr eaLnBrk="1" hangingPunct="1">
              <a:lnSpc>
                <a:spcPct val="80000"/>
              </a:lnSpc>
            </a:pPr>
            <a:r>
              <a:rPr lang="en-US" altLang="en-US" sz="800"/>
              <a:t>Provide reasonable assurance means that ERM can give reasonable assurance that the goals are met, but it cannot give absolute assurance, because no one can predict with precision.</a:t>
            </a:r>
          </a:p>
          <a:p>
            <a:pPr eaLnBrk="1" hangingPunct="1">
              <a:lnSpc>
                <a:spcPct val="80000"/>
              </a:lnSpc>
            </a:pPr>
            <a:r>
              <a:rPr lang="en-US" altLang="en-US" sz="800"/>
              <a:t>Regarding the objectives it an be said that there are four kinds of objectives: </a:t>
            </a:r>
          </a:p>
          <a:p>
            <a:pPr eaLnBrk="1" hangingPunct="1">
              <a:lnSpc>
                <a:spcPct val="80000"/>
              </a:lnSpc>
              <a:buFontTx/>
              <a:buChar char="•"/>
            </a:pPr>
            <a:r>
              <a:rPr lang="en-US" altLang="en-US" sz="800"/>
              <a:t>Strategic: goals aligned with an entity’s mission;</a:t>
            </a:r>
          </a:p>
          <a:p>
            <a:pPr eaLnBrk="1" hangingPunct="1">
              <a:lnSpc>
                <a:spcPct val="80000"/>
              </a:lnSpc>
              <a:buFontTx/>
              <a:buChar char="•"/>
            </a:pPr>
            <a:r>
              <a:rPr lang="en-US" altLang="en-US" sz="800"/>
              <a:t>Operations: goals relating effective and efficient use of resources;</a:t>
            </a:r>
          </a:p>
          <a:p>
            <a:pPr eaLnBrk="1" hangingPunct="1">
              <a:lnSpc>
                <a:spcPct val="80000"/>
              </a:lnSpc>
              <a:buFontTx/>
              <a:buChar char="•"/>
            </a:pPr>
            <a:r>
              <a:rPr lang="en-US" altLang="en-US" sz="800"/>
              <a:t>Reporting: reliability of the entity’s reporting;</a:t>
            </a:r>
          </a:p>
          <a:p>
            <a:pPr eaLnBrk="1" hangingPunct="1">
              <a:lnSpc>
                <a:spcPct val="80000"/>
              </a:lnSpc>
              <a:buFontTx/>
              <a:buChar char="•"/>
            </a:pPr>
            <a:r>
              <a:rPr lang="en-US" altLang="en-US" sz="800"/>
              <a:t>Compliance: relating tot the entity’s compliance with applicable laws and regulations;</a:t>
            </a:r>
          </a:p>
          <a:p>
            <a:pPr eaLnBrk="1" hangingPunct="1">
              <a:lnSpc>
                <a:spcPct val="80000"/>
              </a:lnSpc>
            </a:pPr>
            <a:endParaRPr lang="nl-NL" altLang="en-US" sz="800"/>
          </a:p>
        </p:txBody>
      </p:sp>
    </p:spTree>
    <p:extLst>
      <p:ext uri="{BB962C8B-B14F-4D97-AF65-F5344CB8AC3E}">
        <p14:creationId xmlns:p14="http://schemas.microsoft.com/office/powerpoint/2010/main" val="235490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A9B4D8F-EAA4-C24A-8FFC-D6E98A73DC3D}"/>
              </a:ext>
            </a:extLst>
          </p:cNvPr>
          <p:cNvSpPr>
            <a:spLocks noChangeArrowheads="1" noTextEdit="1"/>
          </p:cNvSpPr>
          <p:nvPr>
            <p:ph type="sldImg"/>
          </p:nvPr>
        </p:nvSpPr>
        <p:spPr bwMode="auto">
          <a:xfrm>
            <a:off x="1143000" y="684213"/>
            <a:ext cx="4573588"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a:extLst>
              <a:ext uri="{FF2B5EF4-FFF2-40B4-BE49-F238E27FC236}">
                <a16:creationId xmlns:a16="http://schemas.microsoft.com/office/drawing/2014/main" id="{E2A0C174-EB03-8543-BBEB-147EA59C73D8}"/>
              </a:ext>
            </a:extLst>
          </p:cNvPr>
          <p:cNvSpPr>
            <a:spLocks noChangeArrowheads="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ru-RU" sz="1000">
                <a:latin typeface="Century Gothic" panose="020B0502020202020204" pitchFamily="34" charset="0"/>
                <a:cs typeface="Arial" panose="020B0604020202020204" pitchFamily="34" charset="0"/>
              </a:rPr>
              <a:t>Objectives must exist before mangement can identify potential events affecting their achievement. Enterprise risk management ensures that management has in place a process to set objectives and that the chosen objectives support and align with the entity</a:t>
            </a:r>
            <a:r>
              <a:rPr lang="en-CA" altLang="ru-RU" sz="1000">
                <a:cs typeface="Arial" panose="020B0604020202020204" pitchFamily="34" charset="0"/>
              </a:rPr>
              <a:t>’</a:t>
            </a:r>
            <a:r>
              <a:rPr lang="en-CA" altLang="ru-RU" sz="1000">
                <a:latin typeface="Century Gothic" panose="020B0502020202020204" pitchFamily="34" charset="0"/>
                <a:cs typeface="Arial" panose="020B0604020202020204" pitchFamily="34" charset="0"/>
              </a:rPr>
              <a:t>s mission and are consistent with its risk appetite.</a:t>
            </a:r>
          </a:p>
          <a:p>
            <a:pPr eaLnBrk="1" hangingPunct="1"/>
            <a:r>
              <a:rPr lang="nl-NL" altLang="ru-RU" sz="1000" b="1">
                <a:latin typeface="Century Gothic" panose="020B0502020202020204" pitchFamily="34" charset="0"/>
                <a:cs typeface="Arial" panose="020B0604020202020204" pitchFamily="34" charset="0"/>
              </a:rPr>
              <a:t>1.</a:t>
            </a:r>
            <a:r>
              <a:rPr lang="nl-NL" altLang="ru-RU" sz="1000" b="1">
                <a:cs typeface="Arial" panose="020B0604020202020204" pitchFamily="34" charset="0"/>
              </a:rPr>
              <a:t> </a:t>
            </a:r>
            <a:r>
              <a:rPr lang="nl-NL" altLang="ru-RU" sz="1000" b="1">
                <a:latin typeface="Century Gothic" panose="020B0502020202020204" pitchFamily="34" charset="0"/>
                <a:cs typeface="Arial" panose="020B0604020202020204" pitchFamily="34" charset="0"/>
              </a:rPr>
              <a:t>What is the difference between risk appetite and risk tolerance?</a:t>
            </a:r>
            <a:endParaRPr lang="nl-NL" altLang="ru-RU" sz="1000">
              <a:latin typeface="Century Gothic" panose="020B0502020202020204" pitchFamily="34" charset="0"/>
              <a:cs typeface="Arial" panose="020B0604020202020204" pitchFamily="34" charset="0"/>
            </a:endParaRPr>
          </a:p>
          <a:p>
            <a:pPr eaLnBrk="1" hangingPunct="1"/>
            <a:r>
              <a:rPr lang="nl-NL" altLang="ru-RU" sz="1000">
                <a:latin typeface="Century Gothic" panose="020B0502020202020204" pitchFamily="34" charset="0"/>
                <a:cs typeface="Arial" panose="020B0604020202020204" pitchFamily="34" charset="0"/>
              </a:rPr>
              <a:t>Both risk appetite and risk tolerance set boundaries of how much risk an entity is prepared to accept. Risk appetite is a higher level statement that considers broadly the levels of risks that management deems acceptable while risk tolerances are more narrow and set the acceptable level of variation around objectives.</a:t>
            </a:r>
            <a:r>
              <a:rPr lang="nl-NL" altLang="ru-RU" sz="1000">
                <a:cs typeface="Arial" panose="020B0604020202020204" pitchFamily="34" charset="0"/>
              </a:rPr>
              <a:t> </a:t>
            </a:r>
            <a:r>
              <a:rPr lang="nl-NL" altLang="ru-RU" sz="1000">
                <a:latin typeface="Century Gothic" panose="020B0502020202020204" pitchFamily="34" charset="0"/>
                <a:cs typeface="Arial" panose="020B0604020202020204" pitchFamily="34" charset="0"/>
              </a:rPr>
              <a:t>For instance, a company that says that it is does not accept risks that could result in a significant loss of its revenue base is expressing appetite. When the same company says that it does not wish to accept risks that would cause revenue from its top-10 customers to decline by more than 10% it is expressing tolerance.</a:t>
            </a:r>
            <a:r>
              <a:rPr lang="nl-NL" altLang="ru-RU" sz="1000">
                <a:cs typeface="Arial" panose="020B0604020202020204" pitchFamily="34" charset="0"/>
              </a:rPr>
              <a:t> </a:t>
            </a:r>
            <a:r>
              <a:rPr lang="nl-NL" altLang="ru-RU" sz="1000">
                <a:latin typeface="Century Gothic" panose="020B0502020202020204" pitchFamily="34" charset="0"/>
                <a:cs typeface="Arial" panose="020B0604020202020204" pitchFamily="34" charset="0"/>
              </a:rPr>
              <a:t>Operating within risk tolerances provides management greater assurance that the company remains within its risk appetite, which, in turn, provides a higher degree of comfort that the company will achieve its objectives.</a:t>
            </a:r>
            <a:r>
              <a:rPr lang="nl-NL" altLang="ru-RU" sz="1000">
                <a:cs typeface="Arial" panose="020B0604020202020204" pitchFamily="34" charset="0"/>
              </a:rPr>
              <a:t> </a:t>
            </a:r>
            <a:endParaRPr lang="en-CA" altLang="ru-RU" sz="100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7801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0AF27538-C613-4A73-A2CE-2E3A38E29832}" type="slidenum">
              <a:rPr lang="uk-UA" smtClean="0"/>
              <a:t>18</a:t>
            </a:fld>
            <a:endParaRPr lang="uk-UA"/>
          </a:p>
        </p:txBody>
      </p:sp>
    </p:spTree>
    <p:extLst>
      <p:ext uri="{BB962C8B-B14F-4D97-AF65-F5344CB8AC3E}">
        <p14:creationId xmlns:p14="http://schemas.microsoft.com/office/powerpoint/2010/main" val="230762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10"/>
          </p:nvPr>
        </p:nvSpPr>
        <p:spPr/>
        <p:txBody>
          <a:bodyPr/>
          <a:lstStyle/>
          <a:p>
            <a:fld id="{0AF27538-C613-4A73-A2CE-2E3A38E29832}" type="slidenum">
              <a:rPr lang="uk-UA" smtClean="0"/>
              <a:t>20</a:t>
            </a:fld>
            <a:endParaRPr lang="uk-UA"/>
          </a:p>
        </p:txBody>
      </p:sp>
    </p:spTree>
    <p:extLst>
      <p:ext uri="{BB962C8B-B14F-4D97-AF65-F5344CB8AC3E}">
        <p14:creationId xmlns:p14="http://schemas.microsoft.com/office/powerpoint/2010/main" val="258994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10"/>
          </p:nvPr>
        </p:nvSpPr>
        <p:spPr/>
        <p:txBody>
          <a:bodyPr/>
          <a:lstStyle/>
          <a:p>
            <a:fld id="{0AF27538-C613-4A73-A2CE-2E3A38E29832}" type="slidenum">
              <a:rPr lang="uk-UA" smtClean="0"/>
              <a:t>21</a:t>
            </a:fld>
            <a:endParaRPr lang="uk-UA"/>
          </a:p>
        </p:txBody>
      </p:sp>
    </p:spTree>
    <p:extLst>
      <p:ext uri="{BB962C8B-B14F-4D97-AF65-F5344CB8AC3E}">
        <p14:creationId xmlns:p14="http://schemas.microsoft.com/office/powerpoint/2010/main" val="3537239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10"/>
          </p:nvPr>
        </p:nvSpPr>
        <p:spPr/>
        <p:txBody>
          <a:bodyPr/>
          <a:lstStyle/>
          <a:p>
            <a:fld id="{0AF27538-C613-4A73-A2CE-2E3A38E29832}" type="slidenum">
              <a:rPr lang="uk-UA" smtClean="0"/>
              <a:t>22</a:t>
            </a:fld>
            <a:endParaRPr lang="uk-UA"/>
          </a:p>
        </p:txBody>
      </p:sp>
    </p:spTree>
    <p:extLst>
      <p:ext uri="{BB962C8B-B14F-4D97-AF65-F5344CB8AC3E}">
        <p14:creationId xmlns:p14="http://schemas.microsoft.com/office/powerpoint/2010/main" val="361116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0AF27538-C613-4A73-A2CE-2E3A38E29832}" type="slidenum">
              <a:rPr lang="uk-UA" smtClean="0"/>
              <a:t>23</a:t>
            </a:fld>
            <a:endParaRPr lang="uk-UA"/>
          </a:p>
        </p:txBody>
      </p:sp>
    </p:spTree>
    <p:extLst>
      <p:ext uri="{BB962C8B-B14F-4D97-AF65-F5344CB8AC3E}">
        <p14:creationId xmlns:p14="http://schemas.microsoft.com/office/powerpoint/2010/main" val="2185632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2pPr>
              <a:buFont typeface="Arial" pitchFamily="34" charset="0"/>
              <a:buChar char="•"/>
              <a:defRPr/>
            </a:lvl2pPr>
            <a:lvl3pPr>
              <a:buFont typeface="Arial" pitchFamily="34" charset="0"/>
              <a:buChar char="•"/>
              <a:defRPr/>
            </a:lvl3pPr>
            <a:lvl4pPr>
              <a:buFont typeface="Arial" pitchFamily="34" charset="0"/>
              <a:buChar char="•"/>
              <a:defRPr/>
            </a:lvl4pPr>
          </a:lstStyle>
          <a:p>
            <a:pPr lvl="0"/>
            <a:r>
              <a:rPr lang="nl-NL" dirty="0"/>
              <a:t>Klik om de modelstijlen te bewerken</a:t>
            </a:r>
          </a:p>
          <a:p>
            <a:pPr lvl="1"/>
            <a:r>
              <a:rPr lang="nl-NL" dirty="0"/>
              <a:t>Tweede niveau</a:t>
            </a:r>
          </a:p>
        </p:txBody>
      </p:sp>
      <p:sp>
        <p:nvSpPr>
          <p:cNvPr id="4" name="shpDatum"/>
          <p:cNvSpPr>
            <a:spLocks noGrp="1" noChangeArrowheads="1"/>
          </p:cNvSpPr>
          <p:nvPr>
            <p:ph type="dt" sz="half" idx="10"/>
          </p:nvPr>
        </p:nvSpPr>
        <p:spPr>
          <a:ln/>
        </p:spPr>
        <p:txBody>
          <a:bodyPr/>
          <a:lstStyle>
            <a:lvl1pPr>
              <a:defRPr/>
            </a:lvl1pPr>
          </a:lstStyle>
          <a:p>
            <a:pPr>
              <a:defRPr/>
            </a:pPr>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hart" preserve="1">
  <p:cSld name="Titel, tekst en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grafiek 3"/>
          <p:cNvSpPr>
            <a:spLocks noGrp="1"/>
          </p:cNvSpPr>
          <p:nvPr>
            <p:ph type="chart" sz="half" idx="2"/>
          </p:nvPr>
        </p:nvSpPr>
        <p:spPr>
          <a:xfrm>
            <a:off x="4543425" y="1800225"/>
            <a:ext cx="4038600" cy="4414838"/>
          </a:xfrm>
        </p:spPr>
        <p:txBody>
          <a:bodyPr/>
          <a:lstStyle/>
          <a:p>
            <a:pPr lvl="0"/>
            <a:endParaRPr lang="nl-NL" noProof="0"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Brussels, February 2018</a:t>
            </a:r>
            <a:endParaRPr lang="nl-NL" dirty="0"/>
          </a:p>
        </p:txBody>
      </p:sp>
      <p:sp>
        <p:nvSpPr>
          <p:cNvPr id="7" name="shpPagina"/>
          <p:cNvSpPr>
            <a:spLocks noGrp="1" noChangeArrowheads="1"/>
          </p:cNvSpPr>
          <p:nvPr>
            <p:ph type="sldNum" sz="quarter" idx="12"/>
          </p:nvPr>
        </p:nvSpPr>
        <p:spPr>
          <a:ln/>
        </p:spPr>
        <p:txBody>
          <a:bodyPr/>
          <a:lstStyle>
            <a:lvl1pPr>
              <a:defRPr/>
            </a:lvl1pPr>
          </a:lstStyle>
          <a:p>
            <a:pPr>
              <a:defRPr/>
            </a:pPr>
            <a:fld id="{1DFBCEA3-9CAC-457D-A7A3-F76AE74ECF60}" type="slidenum">
              <a:rPr lang="nl-NL"/>
              <a:pPr>
                <a:defRPr/>
              </a:pPr>
              <a:t>‹#›</a:t>
            </a:fld>
            <a:endParaRPr lang="nl-NL"/>
          </a:p>
        </p:txBody>
      </p:sp>
    </p:spTree>
    <p:extLst>
      <p:ext uri="{BB962C8B-B14F-4D97-AF65-F5344CB8AC3E}">
        <p14:creationId xmlns:p14="http://schemas.microsoft.com/office/powerpoint/2010/main" val="420017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4543425" y="1800225"/>
            <a:ext cx="4038600" cy="4414838"/>
          </a:xfrm>
        </p:spPr>
        <p:txBody>
          <a:bodyPr/>
          <a:lstStyle/>
          <a:p>
            <a:pPr lvl="0"/>
            <a:endParaRPr lang="nl-NL" noProof="0"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Brussels, February 2018</a:t>
            </a:r>
            <a:endParaRPr lang="nl-NL" dirty="0"/>
          </a:p>
        </p:txBody>
      </p:sp>
      <p:sp>
        <p:nvSpPr>
          <p:cNvPr id="7" name="shpPagina"/>
          <p:cNvSpPr>
            <a:spLocks noGrp="1" noChangeArrowheads="1"/>
          </p:cNvSpPr>
          <p:nvPr>
            <p:ph type="sldNum" sz="quarter" idx="12"/>
          </p:nvPr>
        </p:nvSpPr>
        <p:spPr>
          <a:ln/>
        </p:spPr>
        <p:txBody>
          <a:bodyPr/>
          <a:lstStyle>
            <a:lvl1pPr>
              <a:defRPr/>
            </a:lvl1pPr>
          </a:lstStyle>
          <a:p>
            <a:pPr>
              <a:defRPr/>
            </a:pPr>
            <a:fld id="{33ACB63D-B2D2-400E-B454-F8F5694E63C6}" type="slidenum">
              <a:rPr lang="nl-NL"/>
              <a:pPr>
                <a:defRPr/>
              </a:pPr>
              <a:t>‹#›</a:t>
            </a:fld>
            <a:endParaRPr lang="nl-NL"/>
          </a:p>
        </p:txBody>
      </p:sp>
    </p:spTree>
    <p:extLst>
      <p:ext uri="{BB962C8B-B14F-4D97-AF65-F5344CB8AC3E}">
        <p14:creationId xmlns:p14="http://schemas.microsoft.com/office/powerpoint/2010/main" val="1585532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543425" y="1800225"/>
            <a:ext cx="4038600" cy="4414838"/>
          </a:xfrm>
        </p:spPr>
        <p:txBody>
          <a:bodyPr/>
          <a:lstStyle/>
          <a:p>
            <a:pPr lvl="0"/>
            <a:endParaRPr lang="nl-NL"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Brussels, February 2018</a:t>
            </a:r>
            <a:endParaRPr lang="nl-NL" dirty="0"/>
          </a:p>
        </p:txBody>
      </p:sp>
      <p:sp>
        <p:nvSpPr>
          <p:cNvPr id="7" name="shpPagina"/>
          <p:cNvSpPr>
            <a:spLocks noGrp="1" noChangeArrowheads="1"/>
          </p:cNvSpPr>
          <p:nvPr>
            <p:ph type="sldNum" sz="quarter" idx="12"/>
          </p:nvPr>
        </p:nvSpPr>
        <p:spPr>
          <a:ln/>
        </p:spPr>
        <p:txBody>
          <a:bodyPr/>
          <a:lstStyle>
            <a:lvl1pPr>
              <a:defRPr/>
            </a:lvl1pPr>
          </a:lstStyle>
          <a:p>
            <a:pPr>
              <a:defRPr/>
            </a:pPr>
            <a:fld id="{B2975F22-B737-4152-AE1C-D2A10550729A}" type="slidenum">
              <a:rPr lang="nl-NL"/>
              <a:pPr>
                <a:defRPr/>
              </a:pPr>
              <a:t>‹#›</a:t>
            </a:fld>
            <a:endParaRPr lang="nl-NL"/>
          </a:p>
        </p:txBody>
      </p:sp>
    </p:spTree>
    <p:extLst>
      <p:ext uri="{BB962C8B-B14F-4D97-AF65-F5344CB8AC3E}">
        <p14:creationId xmlns:p14="http://schemas.microsoft.com/office/powerpoint/2010/main" val="3503922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50"/>
            <a:ext cx="9144000" cy="539750"/>
          </a:xfrm>
          <a:prstGeom prst="rect">
            <a:avLst/>
          </a:prstGeom>
          <a:solidFill>
            <a:srgbClr val="FBD326"/>
          </a:solidFill>
          <a:ln w="25400" algn="ctr">
            <a:noFill/>
            <a:miter lim="800000"/>
            <a:headEnd/>
            <a:tailEnd/>
          </a:ln>
        </p:spPr>
        <p:txBody>
          <a:bodyPr anchor="ctr"/>
          <a:lstStyle/>
          <a:p>
            <a:pPr algn="ctr" fontAlgn="auto">
              <a:spcBef>
                <a:spcPts val="0"/>
              </a:spcBef>
              <a:spcAft>
                <a:spcPts val="0"/>
              </a:spcAft>
              <a:defRPr/>
            </a:pPr>
            <a:endParaRPr lang="nl-NL" sz="1800" dirty="0">
              <a:solidFill>
                <a:prstClr val="white"/>
              </a:solidFill>
              <a:latin typeface="Verdana"/>
              <a:cs typeface="Arial"/>
            </a:endParaRPr>
          </a:p>
        </p:txBody>
      </p:sp>
      <p:sp>
        <p:nvSpPr>
          <p:cNvPr id="5" name="shpTekst"/>
          <p:cNvSpPr>
            <a:spLocks noChangeArrowheads="1"/>
          </p:cNvSpPr>
          <p:nvPr/>
        </p:nvSpPr>
        <p:spPr bwMode="auto">
          <a:xfrm>
            <a:off x="0" y="0"/>
            <a:ext cx="9144000" cy="1071563"/>
          </a:xfrm>
          <a:prstGeom prst="rect">
            <a:avLst/>
          </a:prstGeom>
          <a:solidFill>
            <a:srgbClr val="FBD326"/>
          </a:solidFill>
          <a:ln w="25400" algn="ctr">
            <a:noFill/>
            <a:miter lim="800000"/>
            <a:headEnd/>
            <a:tailEnd/>
          </a:ln>
        </p:spPr>
        <p:txBody>
          <a:bodyPr anchor="ctr"/>
          <a:lstStyle/>
          <a:p>
            <a:pPr algn="ctr" fontAlgn="auto">
              <a:spcBef>
                <a:spcPts val="0"/>
              </a:spcBef>
              <a:spcAft>
                <a:spcPts val="0"/>
              </a:spcAft>
              <a:defRPr/>
            </a:pPr>
            <a:endParaRPr lang="nl-NL" sz="1800" dirty="0">
              <a:solidFill>
                <a:prstClr val="white"/>
              </a:solidFill>
              <a:latin typeface="Verdana"/>
              <a:cs typeface="Arial"/>
            </a:endParaRPr>
          </a:p>
        </p:txBody>
      </p:sp>
      <p:pic>
        <p:nvPicPr>
          <p:cNvPr id="6" name="shpDatum" descr="RO__vervolgpagina~LPPT.png"/>
          <p:cNvPicPr>
            <a:picLocks noChangeAspect="1"/>
          </p:cNvPicPr>
          <p:nvPr/>
        </p:nvPicPr>
        <p:blipFill>
          <a:blip r:embed="rId2"/>
          <a:srcRect/>
          <a:stretch>
            <a:fillRect/>
          </a:stretch>
        </p:blipFill>
        <p:spPr bwMode="auto">
          <a:xfrm>
            <a:off x="0" y="0"/>
            <a:ext cx="9144000" cy="857250"/>
          </a:xfrm>
          <a:prstGeom prst="rect">
            <a:avLst/>
          </a:prstGeom>
          <a:noFill/>
          <a:ln w="9525">
            <a:noFill/>
            <a:miter lim="800000"/>
            <a:headEnd/>
            <a:tailEnd/>
          </a:ln>
        </p:spPr>
      </p:pic>
      <p:sp>
        <p:nvSpPr>
          <p:cNvPr id="2" name="Titel 1"/>
          <p:cNvSpPr>
            <a:spLocks noGrp="1"/>
          </p:cNvSpPr>
          <p:nvPr>
            <p:ph type="title"/>
          </p:nvPr>
        </p:nvSpPr>
        <p:spPr>
          <a:xfrm>
            <a:off x="368300" y="1233039"/>
            <a:ext cx="7847038" cy="571504"/>
          </a:xfrm>
          <a:prstGeom prst="rect">
            <a:avLst/>
          </a:prstGeom>
        </p:spPr>
        <p:txBody>
          <a:bodyPr>
            <a:normAutofit/>
          </a:bodyPr>
          <a:lstStyle>
            <a:lvl1pPr algn="l">
              <a:defRPr sz="2600" spc="-60" baseline="0">
                <a:solidFill>
                  <a:srgbClr val="2494C5"/>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13" name="Tijdelijke aanduiding voor inhoud 2"/>
          <p:cNvSpPr>
            <a:spLocks noGrp="1"/>
          </p:cNvSpPr>
          <p:nvPr>
            <p:ph idx="1"/>
          </p:nvPr>
        </p:nvSpPr>
        <p:spPr>
          <a:xfrm>
            <a:off x="369858" y="1798626"/>
            <a:ext cx="7858180" cy="4273580"/>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Titel"/>
          <p:cNvSpPr>
            <a:spLocks noGrp="1" noChangeArrowheads="1"/>
          </p:cNvSpPr>
          <p:nvPr>
            <p:ph type="dt" sz="half" idx="10"/>
          </p:nvPr>
        </p:nvSpPr>
        <p:spPr>
          <a:xfrm>
            <a:off x="4641850" y="6542088"/>
            <a:ext cx="4184650" cy="315912"/>
          </a:xfrm>
        </p:spPr>
        <p:txBody>
          <a:bodyPr/>
          <a:lstStyle>
            <a:lvl1pPr>
              <a:defRPr/>
            </a:lvl1pPr>
          </a:lstStyle>
          <a:p>
            <a:pPr>
              <a:defRPr/>
            </a:pPr>
            <a:endParaRPr lang="nl-NL" dirty="0"/>
          </a:p>
        </p:txBody>
      </p:sp>
      <p:sp>
        <p:nvSpPr>
          <p:cNvPr id="8" name="shpKleurvlakBoven"/>
          <p:cNvSpPr>
            <a:spLocks noGrp="1" noChangeArrowheads="1"/>
          </p:cNvSpPr>
          <p:nvPr>
            <p:ph type="ftr" sz="quarter" idx="11"/>
          </p:nvPr>
        </p:nvSpPr>
        <p:spPr bwMode="auto">
          <a:xfrm>
            <a:off x="4645025" y="6362700"/>
            <a:ext cx="4183063" cy="2841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000">
                <a:cs typeface="Arial" pitchFamily="34" charset="0"/>
              </a:defRPr>
            </a:lvl1pPr>
          </a:lstStyle>
          <a:p>
            <a:pPr>
              <a:defRPr/>
            </a:pPr>
            <a:r>
              <a:rPr lang="en-US"/>
              <a:t>Brussels, February 2018</a:t>
            </a:r>
          </a:p>
        </p:txBody>
      </p:sp>
      <p:sp>
        <p:nvSpPr>
          <p:cNvPr id="9" name="shpBeeldmerk"/>
          <p:cNvSpPr>
            <a:spLocks noGrp="1" noChangeArrowheads="1"/>
          </p:cNvSpPr>
          <p:nvPr>
            <p:ph type="sldNum" sz="quarter" idx="12"/>
          </p:nvPr>
        </p:nvSpPr>
        <p:spPr bwMode="auto">
          <a:xfrm>
            <a:off x="387350" y="6362700"/>
            <a:ext cx="712788" cy="36353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000">
                <a:cs typeface="Arial" pitchFamily="34" charset="0"/>
              </a:defRPr>
            </a:lvl1pPr>
          </a:lstStyle>
          <a:p>
            <a:pPr>
              <a:defRPr/>
            </a:pPr>
            <a:fld id="{5A6A1B73-A371-4597-82C6-788C897E1571}" type="slidenum">
              <a:rPr lang="nl-NL"/>
              <a:pPr>
                <a:defRPr/>
              </a:pPr>
              <a:t>‹#›</a:t>
            </a:fld>
            <a:endParaRPr lang="nl-NL"/>
          </a:p>
        </p:txBody>
      </p:sp>
    </p:spTree>
    <p:extLst>
      <p:ext uri="{BB962C8B-B14F-4D97-AF65-F5344CB8AC3E}">
        <p14:creationId xmlns:p14="http://schemas.microsoft.com/office/powerpoint/2010/main" val="346481389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Datum"/>
          <p:cNvSpPr>
            <a:spLocks noGrp="1" noChangeArrowheads="1"/>
          </p:cNvSpPr>
          <p:nvPr>
            <p:ph type="dt" sz="half" idx="10"/>
          </p:nvPr>
        </p:nvSpPr>
        <p:spPr>
          <a:ln/>
        </p:spPr>
        <p:txBody>
          <a:bodyPr/>
          <a:lstStyle>
            <a:lvl1pPr>
              <a:defRPr/>
            </a:lvl1pPr>
          </a:lstStyle>
          <a:p>
            <a:pPr>
              <a:defRPr/>
            </a:pPr>
            <a:fld id="{4DB3FCF2-D90E-48EE-9B6B-C4391A868707}" type="datetime1">
              <a:rPr lang="nl-NL" smtClean="0"/>
              <a:pPr>
                <a:defRPr/>
              </a:pPr>
              <a:t>21-11-21</a:t>
            </a:fld>
            <a:endParaRPr lang="nl-NL"/>
          </a:p>
        </p:txBody>
      </p:sp>
      <p:sp>
        <p:nvSpPr>
          <p:cNvPr id="5" name="shpVoettekst"/>
          <p:cNvSpPr>
            <a:spLocks noGrp="1" noChangeArrowheads="1"/>
          </p:cNvSpPr>
          <p:nvPr>
            <p:ph type="ftr" sz="quarter" idx="11"/>
          </p:nvPr>
        </p:nvSpPr>
        <p:spPr>
          <a:ln/>
        </p:spPr>
        <p:txBody>
          <a:bodyPr/>
          <a:lstStyle>
            <a:lvl1pPr>
              <a:defRPr/>
            </a:lvl1pPr>
          </a:lstStyle>
          <a:p>
            <a:pPr>
              <a:defRPr/>
            </a:pPr>
            <a:r>
              <a:rPr lang="nl-NL"/>
              <a:t>Kyiv, February 2018</a:t>
            </a:r>
          </a:p>
        </p:txBody>
      </p:sp>
      <p:sp>
        <p:nvSpPr>
          <p:cNvPr id="6" name="shpPagina"/>
          <p:cNvSpPr>
            <a:spLocks noGrp="1" noChangeArrowheads="1"/>
          </p:cNvSpPr>
          <p:nvPr>
            <p:ph type="sldNum" sz="quarter" idx="12"/>
          </p:nvPr>
        </p:nvSpPr>
        <p:spPr>
          <a:ln/>
        </p:spPr>
        <p:txBody>
          <a:bodyPr/>
          <a:lstStyle>
            <a:lvl1pPr>
              <a:defRPr/>
            </a:lvl1pPr>
          </a:lstStyle>
          <a:p>
            <a:pPr>
              <a:defRPr/>
            </a:pPr>
            <a:fld id="{4F178762-5911-4F11-92B8-8D32F6856A5C}" type="slidenum">
              <a:rPr lang="nl-NL"/>
              <a:pPr>
                <a:defRPr/>
              </a:pPr>
              <a:t>‹#›</a:t>
            </a:fld>
            <a:endParaRPr lang="nl-NL"/>
          </a:p>
        </p:txBody>
      </p:sp>
    </p:spTree>
    <p:extLst>
      <p:ext uri="{BB962C8B-B14F-4D97-AF65-F5344CB8AC3E}">
        <p14:creationId xmlns:p14="http://schemas.microsoft.com/office/powerpoint/2010/main" val="4206887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reserve="1">
  <p:cSld name="Titel en twee tekstkolomm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4543425" y="1800225"/>
            <a:ext cx="4038600" cy="44148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shpDatum"/>
          <p:cNvSpPr>
            <a:spLocks noGrp="1" noChangeArrowheads="1"/>
          </p:cNvSpPr>
          <p:nvPr>
            <p:ph type="dt" sz="half" idx="10"/>
          </p:nvPr>
        </p:nvSpPr>
        <p:spPr>
          <a:ln/>
        </p:spPr>
        <p:txBody>
          <a:bodyPr/>
          <a:lstStyle>
            <a:lvl1pPr>
              <a:defRPr/>
            </a:lvl1pPr>
          </a:lstStyle>
          <a:p>
            <a:pPr>
              <a:defRPr/>
            </a:pPr>
            <a:fld id="{6F3CCC51-AA52-4C3C-A7BE-21D41C584842}" type="datetime1">
              <a:rPr lang="nl-NL" smtClean="0"/>
              <a:pPr>
                <a:defRPr/>
              </a:pPr>
              <a:t>21-11-21</a:t>
            </a:fld>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Kyiv, February 2018</a:t>
            </a:r>
          </a:p>
        </p:txBody>
      </p:sp>
      <p:sp>
        <p:nvSpPr>
          <p:cNvPr id="7" name="shpPagina"/>
          <p:cNvSpPr>
            <a:spLocks noGrp="1" noChangeArrowheads="1"/>
          </p:cNvSpPr>
          <p:nvPr>
            <p:ph type="sldNum" sz="quarter" idx="12"/>
          </p:nvPr>
        </p:nvSpPr>
        <p:spPr>
          <a:ln/>
        </p:spPr>
        <p:txBody>
          <a:bodyPr/>
          <a:lstStyle>
            <a:lvl1pPr>
              <a:defRPr/>
            </a:lvl1pPr>
          </a:lstStyle>
          <a:p>
            <a:pPr>
              <a:defRPr/>
            </a:pPr>
            <a:fld id="{0E1F65EC-8FE1-431A-AA0F-BFDAD8A53B05}" type="slidenum">
              <a:rPr lang="nl-NL"/>
              <a:pPr>
                <a:defRPr/>
              </a:pPr>
              <a:t>‹#›</a:t>
            </a:fld>
            <a:endParaRPr lang="nl-NL"/>
          </a:p>
        </p:txBody>
      </p:sp>
    </p:spTree>
    <p:extLst>
      <p:ext uri="{BB962C8B-B14F-4D97-AF65-F5344CB8AC3E}">
        <p14:creationId xmlns:p14="http://schemas.microsoft.com/office/powerpoint/2010/main" val="883269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el, tekst en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grafiek 3"/>
          <p:cNvSpPr>
            <a:spLocks noGrp="1"/>
          </p:cNvSpPr>
          <p:nvPr>
            <p:ph type="chart" sz="half" idx="2"/>
          </p:nvPr>
        </p:nvSpPr>
        <p:spPr>
          <a:xfrm>
            <a:off x="4543425" y="1800225"/>
            <a:ext cx="4038600" cy="4414838"/>
          </a:xfrm>
        </p:spPr>
        <p:txBody>
          <a:bodyPr/>
          <a:lstStyle/>
          <a:p>
            <a:pPr lvl="0"/>
            <a:endParaRPr lang="nl-NL" noProof="0" dirty="0"/>
          </a:p>
        </p:txBody>
      </p:sp>
      <p:sp>
        <p:nvSpPr>
          <p:cNvPr id="5" name="shpDatum"/>
          <p:cNvSpPr>
            <a:spLocks noGrp="1" noChangeArrowheads="1"/>
          </p:cNvSpPr>
          <p:nvPr>
            <p:ph type="dt" sz="half" idx="10"/>
          </p:nvPr>
        </p:nvSpPr>
        <p:spPr>
          <a:ln/>
        </p:spPr>
        <p:txBody>
          <a:bodyPr/>
          <a:lstStyle>
            <a:lvl1pPr>
              <a:defRPr/>
            </a:lvl1pPr>
          </a:lstStyle>
          <a:p>
            <a:pPr>
              <a:defRPr/>
            </a:pPr>
            <a:fld id="{C10C474D-77D0-49B4-AAF8-DBD0F36E5889}" type="datetime1">
              <a:rPr lang="nl-NL" smtClean="0"/>
              <a:pPr>
                <a:defRPr/>
              </a:pPr>
              <a:t>21-11-21</a:t>
            </a:fld>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Kyiv, February 2018</a:t>
            </a:r>
          </a:p>
        </p:txBody>
      </p:sp>
      <p:sp>
        <p:nvSpPr>
          <p:cNvPr id="7" name="shpPagina"/>
          <p:cNvSpPr>
            <a:spLocks noGrp="1" noChangeArrowheads="1"/>
          </p:cNvSpPr>
          <p:nvPr>
            <p:ph type="sldNum" sz="quarter" idx="12"/>
          </p:nvPr>
        </p:nvSpPr>
        <p:spPr>
          <a:ln/>
        </p:spPr>
        <p:txBody>
          <a:bodyPr/>
          <a:lstStyle>
            <a:lvl1pPr>
              <a:defRPr/>
            </a:lvl1pPr>
          </a:lstStyle>
          <a:p>
            <a:pPr>
              <a:defRPr/>
            </a:pPr>
            <a:fld id="{1DFBCEA3-9CAC-457D-A7A3-F76AE74ECF60}" type="slidenum">
              <a:rPr lang="nl-NL"/>
              <a:pPr>
                <a:defRPr/>
              </a:pPr>
              <a:t>‹#›</a:t>
            </a:fld>
            <a:endParaRPr lang="nl-NL"/>
          </a:p>
        </p:txBody>
      </p:sp>
    </p:spTree>
    <p:extLst>
      <p:ext uri="{BB962C8B-B14F-4D97-AF65-F5344CB8AC3E}">
        <p14:creationId xmlns:p14="http://schemas.microsoft.com/office/powerpoint/2010/main" val="4078307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4543425" y="1800225"/>
            <a:ext cx="4038600" cy="4414838"/>
          </a:xfrm>
        </p:spPr>
        <p:txBody>
          <a:bodyPr/>
          <a:lstStyle/>
          <a:p>
            <a:pPr lvl="0"/>
            <a:endParaRPr lang="nl-NL" noProof="0" dirty="0"/>
          </a:p>
        </p:txBody>
      </p:sp>
      <p:sp>
        <p:nvSpPr>
          <p:cNvPr id="5" name="shpDatum"/>
          <p:cNvSpPr>
            <a:spLocks noGrp="1" noChangeArrowheads="1"/>
          </p:cNvSpPr>
          <p:nvPr>
            <p:ph type="dt" sz="half" idx="10"/>
          </p:nvPr>
        </p:nvSpPr>
        <p:spPr>
          <a:ln/>
        </p:spPr>
        <p:txBody>
          <a:bodyPr/>
          <a:lstStyle>
            <a:lvl1pPr>
              <a:defRPr/>
            </a:lvl1pPr>
          </a:lstStyle>
          <a:p>
            <a:pPr>
              <a:defRPr/>
            </a:pPr>
            <a:fld id="{CA272108-B219-4FE7-AA5E-BD890E39EF59}" type="datetime1">
              <a:rPr lang="nl-NL" smtClean="0"/>
              <a:pPr>
                <a:defRPr/>
              </a:pPr>
              <a:t>21-11-21</a:t>
            </a:fld>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Kyiv, February 2018</a:t>
            </a:r>
          </a:p>
        </p:txBody>
      </p:sp>
      <p:sp>
        <p:nvSpPr>
          <p:cNvPr id="7" name="shpPagina"/>
          <p:cNvSpPr>
            <a:spLocks noGrp="1" noChangeArrowheads="1"/>
          </p:cNvSpPr>
          <p:nvPr>
            <p:ph type="sldNum" sz="quarter" idx="12"/>
          </p:nvPr>
        </p:nvSpPr>
        <p:spPr>
          <a:ln/>
        </p:spPr>
        <p:txBody>
          <a:bodyPr/>
          <a:lstStyle>
            <a:lvl1pPr>
              <a:defRPr/>
            </a:lvl1pPr>
          </a:lstStyle>
          <a:p>
            <a:pPr>
              <a:defRPr/>
            </a:pPr>
            <a:fld id="{33ACB63D-B2D2-400E-B454-F8F5694E63C6}" type="slidenum">
              <a:rPr lang="nl-NL"/>
              <a:pPr>
                <a:defRPr/>
              </a:pPr>
              <a:t>‹#›</a:t>
            </a:fld>
            <a:endParaRPr lang="nl-NL"/>
          </a:p>
        </p:txBody>
      </p:sp>
    </p:spTree>
    <p:extLst>
      <p:ext uri="{BB962C8B-B14F-4D97-AF65-F5344CB8AC3E}">
        <p14:creationId xmlns:p14="http://schemas.microsoft.com/office/powerpoint/2010/main" val="610699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543425" y="1800225"/>
            <a:ext cx="4038600" cy="4414838"/>
          </a:xfrm>
        </p:spPr>
        <p:txBody>
          <a:bodyPr/>
          <a:lstStyle/>
          <a:p>
            <a:pPr lvl="0"/>
            <a:endParaRPr lang="nl-NL" dirty="0"/>
          </a:p>
        </p:txBody>
      </p:sp>
      <p:sp>
        <p:nvSpPr>
          <p:cNvPr id="5" name="shpDatum"/>
          <p:cNvSpPr>
            <a:spLocks noGrp="1" noChangeArrowheads="1"/>
          </p:cNvSpPr>
          <p:nvPr>
            <p:ph type="dt" sz="half" idx="10"/>
          </p:nvPr>
        </p:nvSpPr>
        <p:spPr>
          <a:ln/>
        </p:spPr>
        <p:txBody>
          <a:bodyPr/>
          <a:lstStyle>
            <a:lvl1pPr>
              <a:defRPr/>
            </a:lvl1pPr>
          </a:lstStyle>
          <a:p>
            <a:pPr>
              <a:defRPr/>
            </a:pPr>
            <a:fld id="{F024FF27-D6CB-405E-8CC2-B0FB171D06A5}" type="datetime1">
              <a:rPr lang="nl-NL" smtClean="0"/>
              <a:pPr>
                <a:defRPr/>
              </a:pPr>
              <a:t>21-11-21</a:t>
            </a:fld>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Kyiv, February 2018</a:t>
            </a:r>
          </a:p>
        </p:txBody>
      </p:sp>
      <p:sp>
        <p:nvSpPr>
          <p:cNvPr id="7" name="shpPagina"/>
          <p:cNvSpPr>
            <a:spLocks noGrp="1" noChangeArrowheads="1"/>
          </p:cNvSpPr>
          <p:nvPr>
            <p:ph type="sldNum" sz="quarter" idx="12"/>
          </p:nvPr>
        </p:nvSpPr>
        <p:spPr>
          <a:ln/>
        </p:spPr>
        <p:txBody>
          <a:bodyPr/>
          <a:lstStyle>
            <a:lvl1pPr>
              <a:defRPr/>
            </a:lvl1pPr>
          </a:lstStyle>
          <a:p>
            <a:pPr>
              <a:defRPr/>
            </a:pPr>
            <a:fld id="{B2975F22-B737-4152-AE1C-D2A10550729A}" type="slidenum">
              <a:rPr lang="nl-NL"/>
              <a:pPr>
                <a:defRPr/>
              </a:pPr>
              <a:t>‹#›</a:t>
            </a:fld>
            <a:endParaRPr lang="nl-NL"/>
          </a:p>
        </p:txBody>
      </p:sp>
    </p:spTree>
    <p:extLst>
      <p:ext uri="{BB962C8B-B14F-4D97-AF65-F5344CB8AC3E}">
        <p14:creationId xmlns:p14="http://schemas.microsoft.com/office/powerpoint/2010/main" val="3927013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433C2B7A-DF08-4105-9579-FB6E3FAC941C}" type="datetime1">
              <a:rPr lang="nl-NL" smtClean="0"/>
              <a:pPr/>
              <a:t>21-11-21</a:t>
            </a:fld>
            <a:endParaRPr lang="nl-NL"/>
          </a:p>
        </p:txBody>
      </p:sp>
      <p:sp>
        <p:nvSpPr>
          <p:cNvPr id="5" name="Tijdelijke aanduiding voor voettekst 4"/>
          <p:cNvSpPr>
            <a:spLocks noGrp="1"/>
          </p:cNvSpPr>
          <p:nvPr>
            <p:ph type="ftr" sz="quarter" idx="11"/>
          </p:nvPr>
        </p:nvSpPr>
        <p:spPr/>
        <p:txBody>
          <a:bodyPr/>
          <a:lstStyle/>
          <a:p>
            <a:r>
              <a:rPr lang="nl-NL"/>
              <a:t>Kyiv, February 2018</a:t>
            </a:r>
          </a:p>
        </p:txBody>
      </p:sp>
      <p:sp>
        <p:nvSpPr>
          <p:cNvPr id="6" name="Tijdelijke aanduiding voor dianummer 5"/>
          <p:cNvSpPr>
            <a:spLocks noGrp="1"/>
          </p:cNvSpPr>
          <p:nvPr>
            <p:ph type="sldNum" sz="quarter" idx="12"/>
          </p:nvPr>
        </p:nvSpPr>
        <p:spPr/>
        <p:txBody>
          <a:bodyPr/>
          <a:lstStyle/>
          <a:p>
            <a:fld id="{D24E074C-E863-4F9A-B9B1-39C049F76AF3}" type="slidenum">
              <a:rPr lang="nl-NL" smtClean="0"/>
              <a:pPr/>
              <a:t>‹#›</a:t>
            </a:fld>
            <a:endParaRPr lang="nl-NL"/>
          </a:p>
        </p:txBody>
      </p:sp>
    </p:spTree>
    <p:extLst>
      <p:ext uri="{BB962C8B-B14F-4D97-AF65-F5344CB8AC3E}">
        <p14:creationId xmlns:p14="http://schemas.microsoft.com/office/powerpoint/2010/main" val="3508568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Datum"/>
          <p:cNvSpPr>
            <a:spLocks noGrp="1" noChangeArrowheads="1"/>
          </p:cNvSpPr>
          <p:nvPr>
            <p:ph type="dt" sz="half" idx="10"/>
          </p:nvPr>
        </p:nvSpPr>
        <p:spPr>
          <a:ln/>
        </p:spPr>
        <p:txBody>
          <a:bodyPr/>
          <a:lstStyle>
            <a:lvl1pPr>
              <a:defRPr/>
            </a:lvl1pPr>
          </a:lstStyle>
          <a:p>
            <a:pPr>
              <a:defRPr/>
            </a:pPr>
            <a:endParaRPr lang="nl-NL"/>
          </a:p>
        </p:txBody>
      </p:sp>
      <p:sp>
        <p:nvSpPr>
          <p:cNvPr id="5" name="shpVoettekst"/>
          <p:cNvSpPr>
            <a:spLocks noGrp="1" noChangeArrowheads="1"/>
          </p:cNvSpPr>
          <p:nvPr>
            <p:ph type="ftr" sz="quarter" idx="11"/>
          </p:nvPr>
        </p:nvSpPr>
        <p:spPr>
          <a:ln/>
        </p:spPr>
        <p:txBody>
          <a:bodyPr/>
          <a:lstStyle>
            <a:lvl1pPr>
              <a:defRPr/>
            </a:lvl1pPr>
          </a:lstStyle>
          <a:p>
            <a:pPr>
              <a:defRPr/>
            </a:pPr>
            <a:r>
              <a:rPr lang="nl-NL"/>
              <a:t>Brussels, March 2018</a:t>
            </a:r>
            <a:endParaRPr lang="nl-NL" dirty="0"/>
          </a:p>
        </p:txBody>
      </p:sp>
      <p:sp>
        <p:nvSpPr>
          <p:cNvPr id="6" name="shpPagina"/>
          <p:cNvSpPr>
            <a:spLocks noGrp="1" noChangeArrowheads="1"/>
          </p:cNvSpPr>
          <p:nvPr>
            <p:ph type="sldNum" sz="quarter" idx="12"/>
          </p:nvPr>
        </p:nvSpPr>
        <p:spPr>
          <a:ln/>
        </p:spPr>
        <p:txBody>
          <a:bodyPr/>
          <a:lstStyle>
            <a:lvl1pPr>
              <a:defRPr/>
            </a:lvl1pPr>
          </a:lstStyle>
          <a:p>
            <a:pPr>
              <a:defRPr/>
            </a:pPr>
            <a:fld id="{4F178762-5911-4F11-92B8-8D32F6856A5C}" type="slidenum">
              <a:rPr lang="nl-NL"/>
              <a:pPr>
                <a:defRPr/>
              </a:pPr>
              <a:t>‹#›</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395536" y="476672"/>
            <a:ext cx="8229600" cy="936625"/>
          </a:xfrm>
        </p:spPr>
        <p:txBody>
          <a:bodyPr/>
          <a:lstStyle/>
          <a:p>
            <a:r>
              <a:rPr lang="en-US" dirty="0"/>
              <a:t>Click to edit Master title style</a:t>
            </a: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r>
              <a:rPr lang="en-GB"/>
              <a:t>Kyiv, February 2018</a:t>
            </a: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hasCustomPrompt="1"/>
          </p:nvPr>
        </p:nvSpPr>
        <p:spPr>
          <a:xfrm>
            <a:off x="457200" y="1844824"/>
            <a:ext cx="8229600" cy="4065836"/>
          </a:xfrm>
        </p:spPr>
        <p:txBody>
          <a:bodyPr/>
          <a:lstStyle>
            <a:lvl1pPr marL="342900" indent="-342900">
              <a:spcAft>
                <a:spcPts val="900"/>
              </a:spcAft>
              <a:buClr>
                <a:srgbClr val="0F5494"/>
              </a:buClr>
              <a:buFont typeface="Arial" pitchFamily="34" charset="0"/>
              <a:buChar char="•"/>
              <a:defRPr b="0" i="0"/>
            </a:lvl1pPr>
            <a:lvl2pPr>
              <a:buClr>
                <a:srgbClr val="0F5494"/>
              </a:buClr>
              <a:buSzPct val="90000"/>
              <a:defRPr b="0"/>
            </a:lvl2pPr>
            <a:lvl3pPr marL="1200150" indent="-285750">
              <a:buFont typeface="Arial" panose="020B0604020202020204" pitchFamily="34" charset="0"/>
              <a:buChar char="•"/>
              <a:defRPr b="0"/>
            </a:lvl3pPr>
          </a:lstStyle>
          <a:p>
            <a:pPr lvl="0"/>
            <a:r>
              <a:rPr lang="fr-BE" dirty="0"/>
              <a:t>Et </a:t>
            </a:r>
            <a:r>
              <a:rPr lang="fr-BE" dirty="0" err="1"/>
              <a:t>dolor</a:t>
            </a:r>
            <a:r>
              <a:rPr lang="fr-BE" dirty="0"/>
              <a:t> </a:t>
            </a:r>
            <a:r>
              <a:rPr lang="fr-BE" dirty="0" err="1"/>
              <a:t>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Tree>
    <p:extLst>
      <p:ext uri="{BB962C8B-B14F-4D97-AF65-F5344CB8AC3E}">
        <p14:creationId xmlns:p14="http://schemas.microsoft.com/office/powerpoint/2010/main" val="2528494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03D09DD2-2999-4A27-97B3-02E158EE1C75}" type="datetime1">
              <a:rPr lang="nl-NL" smtClean="0"/>
              <a:pPr>
                <a:defRPr/>
              </a:pPr>
              <a:t>21-11-21</a:t>
            </a:fld>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Kyiv, February 2018</a:t>
            </a:r>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extLst>
      <p:ext uri="{BB962C8B-B14F-4D97-AF65-F5344CB8AC3E}">
        <p14:creationId xmlns:p14="http://schemas.microsoft.com/office/powerpoint/2010/main" val="964809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Datum"/>
          <p:cNvSpPr>
            <a:spLocks noGrp="1" noChangeArrowheads="1"/>
          </p:cNvSpPr>
          <p:nvPr>
            <p:ph type="dt" sz="half" idx="10"/>
          </p:nvPr>
        </p:nvSpPr>
        <p:spPr>
          <a:ln/>
        </p:spPr>
        <p:txBody>
          <a:bodyPr/>
          <a:lstStyle>
            <a:lvl1pPr>
              <a:defRPr/>
            </a:lvl1pPr>
          </a:lstStyle>
          <a:p>
            <a:pPr>
              <a:defRPr/>
            </a:pPr>
            <a:endParaRPr lang="nl-NL"/>
          </a:p>
        </p:txBody>
      </p:sp>
      <p:sp>
        <p:nvSpPr>
          <p:cNvPr id="5" name="shpVoettekst"/>
          <p:cNvSpPr>
            <a:spLocks noGrp="1" noChangeArrowheads="1"/>
          </p:cNvSpPr>
          <p:nvPr>
            <p:ph type="ftr" sz="quarter" idx="11"/>
          </p:nvPr>
        </p:nvSpPr>
        <p:spPr>
          <a:ln/>
        </p:spPr>
        <p:txBody>
          <a:bodyPr/>
          <a:lstStyle>
            <a:lvl1pPr>
              <a:defRPr/>
            </a:lvl1pPr>
          </a:lstStyle>
          <a:p>
            <a:pPr>
              <a:defRPr/>
            </a:pPr>
            <a:r>
              <a:rPr lang="nl-NL"/>
              <a:t>Kyiv, June 2016</a:t>
            </a:r>
          </a:p>
        </p:txBody>
      </p:sp>
      <p:sp>
        <p:nvSpPr>
          <p:cNvPr id="6" name="shpPagina"/>
          <p:cNvSpPr>
            <a:spLocks noGrp="1" noChangeArrowheads="1"/>
          </p:cNvSpPr>
          <p:nvPr>
            <p:ph type="sldNum" sz="quarter" idx="12"/>
          </p:nvPr>
        </p:nvSpPr>
        <p:spPr>
          <a:ln/>
        </p:spPr>
        <p:txBody>
          <a:bodyPr/>
          <a:lstStyle>
            <a:lvl1pPr>
              <a:defRPr/>
            </a:lvl1pPr>
          </a:lstStyle>
          <a:p>
            <a:pPr>
              <a:defRPr/>
            </a:pPr>
            <a:fld id="{4F178762-5911-4F11-92B8-8D32F6856A5C}" type="slidenum">
              <a:rPr lang="nl-NL"/>
              <a:pPr>
                <a:defRPr/>
              </a:pPr>
              <a:t>‹#›</a:t>
            </a:fld>
            <a:endParaRPr lang="nl-NL"/>
          </a:p>
        </p:txBody>
      </p:sp>
    </p:spTree>
    <p:extLst>
      <p:ext uri="{BB962C8B-B14F-4D97-AF65-F5344CB8AC3E}">
        <p14:creationId xmlns:p14="http://schemas.microsoft.com/office/powerpoint/2010/main" val="17729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ColTx" preserve="1">
  <p:cSld name="Titel en twee tekstkolomm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4543425" y="1800225"/>
            <a:ext cx="4038600" cy="44148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Kyiv, June 2016</a:t>
            </a:r>
          </a:p>
        </p:txBody>
      </p:sp>
      <p:sp>
        <p:nvSpPr>
          <p:cNvPr id="7" name="shpPagina"/>
          <p:cNvSpPr>
            <a:spLocks noGrp="1" noChangeArrowheads="1"/>
          </p:cNvSpPr>
          <p:nvPr>
            <p:ph type="sldNum" sz="quarter" idx="12"/>
          </p:nvPr>
        </p:nvSpPr>
        <p:spPr>
          <a:ln/>
        </p:spPr>
        <p:txBody>
          <a:bodyPr/>
          <a:lstStyle>
            <a:lvl1pPr>
              <a:defRPr/>
            </a:lvl1pPr>
          </a:lstStyle>
          <a:p>
            <a:pPr>
              <a:defRPr/>
            </a:pPr>
            <a:fld id="{0E1F65EC-8FE1-431A-AA0F-BFDAD8A53B05}" type="slidenum">
              <a:rPr lang="nl-NL"/>
              <a:pPr>
                <a:defRPr/>
              </a:pPr>
              <a:t>‹#›</a:t>
            </a:fld>
            <a:endParaRPr lang="nl-NL"/>
          </a:p>
        </p:txBody>
      </p:sp>
    </p:spTree>
    <p:extLst>
      <p:ext uri="{BB962C8B-B14F-4D97-AF65-F5344CB8AC3E}">
        <p14:creationId xmlns:p14="http://schemas.microsoft.com/office/powerpoint/2010/main" val="2710063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el, tekst en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grafiek 3"/>
          <p:cNvSpPr>
            <a:spLocks noGrp="1"/>
          </p:cNvSpPr>
          <p:nvPr>
            <p:ph type="chart" sz="half" idx="2"/>
          </p:nvPr>
        </p:nvSpPr>
        <p:spPr>
          <a:xfrm>
            <a:off x="4543425" y="1800225"/>
            <a:ext cx="4038600" cy="4414838"/>
          </a:xfrm>
        </p:spPr>
        <p:txBody>
          <a:bodyPr/>
          <a:lstStyle/>
          <a:p>
            <a:pPr lvl="0"/>
            <a:endParaRPr lang="nl-NL" noProof="0"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Kyiv, June 2016</a:t>
            </a:r>
          </a:p>
        </p:txBody>
      </p:sp>
      <p:sp>
        <p:nvSpPr>
          <p:cNvPr id="7" name="shpPagina"/>
          <p:cNvSpPr>
            <a:spLocks noGrp="1" noChangeArrowheads="1"/>
          </p:cNvSpPr>
          <p:nvPr>
            <p:ph type="sldNum" sz="quarter" idx="12"/>
          </p:nvPr>
        </p:nvSpPr>
        <p:spPr>
          <a:ln/>
        </p:spPr>
        <p:txBody>
          <a:bodyPr/>
          <a:lstStyle>
            <a:lvl1pPr>
              <a:defRPr/>
            </a:lvl1pPr>
          </a:lstStyle>
          <a:p>
            <a:pPr>
              <a:defRPr/>
            </a:pPr>
            <a:fld id="{1DFBCEA3-9CAC-457D-A7A3-F76AE74ECF60}" type="slidenum">
              <a:rPr lang="nl-NL"/>
              <a:pPr>
                <a:defRPr/>
              </a:pPr>
              <a:t>‹#›</a:t>
            </a:fld>
            <a:endParaRPr lang="nl-NL"/>
          </a:p>
        </p:txBody>
      </p:sp>
    </p:spTree>
    <p:extLst>
      <p:ext uri="{BB962C8B-B14F-4D97-AF65-F5344CB8AC3E}">
        <p14:creationId xmlns:p14="http://schemas.microsoft.com/office/powerpoint/2010/main" val="761348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4543425" y="1800225"/>
            <a:ext cx="4038600" cy="4414838"/>
          </a:xfrm>
        </p:spPr>
        <p:txBody>
          <a:bodyPr/>
          <a:lstStyle/>
          <a:p>
            <a:pPr lvl="0"/>
            <a:endParaRPr lang="nl-NL" noProof="0"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Kyiv, June 2016</a:t>
            </a:r>
          </a:p>
        </p:txBody>
      </p:sp>
      <p:sp>
        <p:nvSpPr>
          <p:cNvPr id="7" name="shpPagina"/>
          <p:cNvSpPr>
            <a:spLocks noGrp="1" noChangeArrowheads="1"/>
          </p:cNvSpPr>
          <p:nvPr>
            <p:ph type="sldNum" sz="quarter" idx="12"/>
          </p:nvPr>
        </p:nvSpPr>
        <p:spPr>
          <a:ln/>
        </p:spPr>
        <p:txBody>
          <a:bodyPr/>
          <a:lstStyle>
            <a:lvl1pPr>
              <a:defRPr/>
            </a:lvl1pPr>
          </a:lstStyle>
          <a:p>
            <a:pPr>
              <a:defRPr/>
            </a:pPr>
            <a:fld id="{33ACB63D-B2D2-400E-B454-F8F5694E63C6}" type="slidenum">
              <a:rPr lang="nl-NL"/>
              <a:pPr>
                <a:defRPr/>
              </a:pPr>
              <a:t>‹#›</a:t>
            </a:fld>
            <a:endParaRPr lang="nl-NL"/>
          </a:p>
        </p:txBody>
      </p:sp>
    </p:spTree>
    <p:extLst>
      <p:ext uri="{BB962C8B-B14F-4D97-AF65-F5344CB8AC3E}">
        <p14:creationId xmlns:p14="http://schemas.microsoft.com/office/powerpoint/2010/main" val="1318102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543425" y="1800225"/>
            <a:ext cx="4038600" cy="4414838"/>
          </a:xfrm>
        </p:spPr>
        <p:txBody>
          <a:bodyPr/>
          <a:lstStyle/>
          <a:p>
            <a:pPr lvl="0"/>
            <a:endParaRPr lang="nl-NL"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Kyiv, June 2016</a:t>
            </a:r>
          </a:p>
        </p:txBody>
      </p:sp>
      <p:sp>
        <p:nvSpPr>
          <p:cNvPr id="7" name="shpPagina"/>
          <p:cNvSpPr>
            <a:spLocks noGrp="1" noChangeArrowheads="1"/>
          </p:cNvSpPr>
          <p:nvPr>
            <p:ph type="sldNum" sz="quarter" idx="12"/>
          </p:nvPr>
        </p:nvSpPr>
        <p:spPr>
          <a:ln/>
        </p:spPr>
        <p:txBody>
          <a:bodyPr/>
          <a:lstStyle>
            <a:lvl1pPr>
              <a:defRPr/>
            </a:lvl1pPr>
          </a:lstStyle>
          <a:p>
            <a:pPr>
              <a:defRPr/>
            </a:pPr>
            <a:fld id="{B2975F22-B737-4152-AE1C-D2A10550729A}" type="slidenum">
              <a:rPr lang="nl-NL"/>
              <a:pPr>
                <a:defRPr/>
              </a:pPr>
              <a:t>‹#›</a:t>
            </a:fld>
            <a:endParaRPr lang="nl-NL"/>
          </a:p>
        </p:txBody>
      </p:sp>
    </p:spTree>
    <p:extLst>
      <p:ext uri="{BB962C8B-B14F-4D97-AF65-F5344CB8AC3E}">
        <p14:creationId xmlns:p14="http://schemas.microsoft.com/office/powerpoint/2010/main" val="3051952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A2CB915-9F48-4613-9300-E2B4AD586FB4}" type="datetimeFigureOut">
              <a:rPr lang="nl-NL" smtClean="0"/>
              <a:pPr/>
              <a:t>21-11-21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24E074C-E863-4F9A-B9B1-39C049F76AF3}" type="slidenum">
              <a:rPr lang="nl-NL" smtClean="0"/>
              <a:pPr/>
              <a:t>‹#›</a:t>
            </a:fld>
            <a:endParaRPr lang="nl-NL"/>
          </a:p>
        </p:txBody>
      </p:sp>
    </p:spTree>
    <p:extLst>
      <p:ext uri="{BB962C8B-B14F-4D97-AF65-F5344CB8AC3E}">
        <p14:creationId xmlns:p14="http://schemas.microsoft.com/office/powerpoint/2010/main" val="2652666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004000" y="2484000"/>
            <a:ext cx="3888000" cy="3231000"/>
          </a:xfrm>
        </p:spPr>
        <p:txBody>
          <a:bodyPr/>
          <a:lstStyle/>
          <a:p>
            <a:r>
              <a:rPr lang="nl-NL" dirty="0"/>
              <a:t>Titelstijl van model bewerken</a:t>
            </a:r>
          </a:p>
        </p:txBody>
      </p:sp>
    </p:spTree>
    <p:extLst>
      <p:ext uri="{BB962C8B-B14F-4D97-AF65-F5344CB8AC3E}">
        <p14:creationId xmlns:p14="http://schemas.microsoft.com/office/powerpoint/2010/main" val="1020018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A_Inhoud">
    <p:spTree>
      <p:nvGrpSpPr>
        <p:cNvPr id="1" name=""/>
        <p:cNvGrpSpPr/>
        <p:nvPr/>
      </p:nvGrpSpPr>
      <p:grpSpPr>
        <a:xfrm>
          <a:off x="0" y="0"/>
          <a:ext cx="0" cy="0"/>
          <a:chOff x="0" y="0"/>
          <a:chExt cx="0" cy="0"/>
        </a:xfrm>
      </p:grpSpPr>
      <p:sp>
        <p:nvSpPr>
          <p:cNvPr id="4" name="Tekstvak 3"/>
          <p:cNvSpPr txBox="1"/>
          <p:nvPr userDrawn="1"/>
        </p:nvSpPr>
        <p:spPr>
          <a:xfrm>
            <a:off x="5003800" y="6335185"/>
            <a:ext cx="3887788" cy="307777"/>
          </a:xfrm>
          <a:prstGeom prst="rect">
            <a:avLst/>
          </a:prstGeom>
          <a:noFill/>
        </p:spPr>
        <p:txBody>
          <a:bodyPr lIns="0" tIns="0" rIns="0" bIns="0">
            <a:spAutoFit/>
          </a:bodyPr>
          <a:lstStyle/>
          <a:p>
            <a:pPr defTabSz="457200" eaLnBrk="1" hangingPunct="1">
              <a:defRPr/>
            </a:pPr>
            <a:r>
              <a:rPr lang="nl-NL" sz="1000" dirty="0">
                <a:solidFill>
                  <a:prstClr val="black"/>
                </a:solidFill>
                <a:ea typeface="ＭＳ Ｐゴシック" pitchFamily="34" charset="-128"/>
                <a:cs typeface="+mn-cs"/>
              </a:rPr>
              <a:t>National Academy </a:t>
            </a:r>
            <a:r>
              <a:rPr lang="nl-NL" sz="1000" dirty="0" err="1">
                <a:solidFill>
                  <a:prstClr val="black"/>
                </a:solidFill>
                <a:ea typeface="ＭＳ Ｐゴシック" pitchFamily="34" charset="-128"/>
                <a:cs typeface="+mn-cs"/>
              </a:rPr>
              <a:t>for</a:t>
            </a:r>
            <a:r>
              <a:rPr lang="nl-NL" sz="1000" dirty="0">
                <a:solidFill>
                  <a:prstClr val="black"/>
                </a:solidFill>
                <a:ea typeface="ＭＳ Ｐゴシック" pitchFamily="34" charset="-128"/>
                <a:cs typeface="+mn-cs"/>
              </a:rPr>
              <a:t> Finance </a:t>
            </a:r>
            <a:r>
              <a:rPr lang="nl-NL" sz="1000" err="1">
                <a:solidFill>
                  <a:prstClr val="black"/>
                </a:solidFill>
                <a:ea typeface="ＭＳ Ｐゴシック" pitchFamily="34" charset="-128"/>
                <a:cs typeface="+mn-cs"/>
              </a:rPr>
              <a:t>and</a:t>
            </a:r>
            <a:r>
              <a:rPr lang="nl-NL" sz="1000">
                <a:solidFill>
                  <a:prstClr val="black"/>
                </a:solidFill>
                <a:ea typeface="ＭＳ Ｐゴシック" pitchFamily="34" charset="-128"/>
                <a:cs typeface="+mn-cs"/>
              </a:rPr>
              <a:t> Economics</a:t>
            </a:r>
            <a:endParaRPr lang="nl-NL" sz="1000" dirty="0">
              <a:solidFill>
                <a:prstClr val="black"/>
              </a:solidFill>
              <a:ea typeface="ＭＳ Ｐゴシック" pitchFamily="34" charset="-128"/>
              <a:cs typeface="+mn-cs"/>
            </a:endParaRPr>
          </a:p>
          <a:p>
            <a:pPr defTabSz="457200" eaLnBrk="1" hangingPunct="1">
              <a:defRPr/>
            </a:pPr>
            <a:endParaRPr lang="nl-NL" sz="1000" dirty="0">
              <a:solidFill>
                <a:prstClr val="black"/>
              </a:solidFill>
              <a:ea typeface="ＭＳ Ｐゴシック" pitchFamily="34" charset="-128"/>
              <a:cs typeface="+mn-cs"/>
            </a:endParaRPr>
          </a:p>
        </p:txBody>
      </p:sp>
      <p:sp>
        <p:nvSpPr>
          <p:cNvPr id="2" name="Titel 1"/>
          <p:cNvSpPr>
            <a:spLocks noGrp="1"/>
          </p:cNvSpPr>
          <p:nvPr>
            <p:ph type="title"/>
          </p:nvPr>
        </p:nvSpPr>
        <p:spPr>
          <a:xfrm>
            <a:off x="5004000" y="2484000"/>
            <a:ext cx="3808800" cy="1162051"/>
          </a:xfrm>
        </p:spPr>
        <p:txBody>
          <a:bodyPr>
            <a:normAutofit/>
          </a:bodyPr>
          <a:lstStyle>
            <a:lvl1pPr algn="l">
              <a:defRPr sz="2400" b="0"/>
            </a:lvl1pPr>
          </a:lstStyle>
          <a:p>
            <a:r>
              <a:rPr lang="nl-NL" dirty="0"/>
              <a:t>Titelstijl van model bewerken</a:t>
            </a:r>
          </a:p>
        </p:txBody>
      </p:sp>
      <p:sp>
        <p:nvSpPr>
          <p:cNvPr id="12" name="Tijdelijke aanduiding voor tekst 11"/>
          <p:cNvSpPr>
            <a:spLocks noGrp="1"/>
          </p:cNvSpPr>
          <p:nvPr>
            <p:ph type="body" sz="quarter" idx="12"/>
          </p:nvPr>
        </p:nvSpPr>
        <p:spPr>
          <a:xfrm>
            <a:off x="5003800" y="3048000"/>
            <a:ext cx="3808800" cy="3046800"/>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voettekst 8"/>
          <p:cNvSpPr>
            <a:spLocks noGrp="1"/>
          </p:cNvSpPr>
          <p:nvPr>
            <p:ph type="ftr" sz="quarter" idx="13"/>
          </p:nvPr>
        </p:nvSpPr>
        <p:spPr/>
        <p:txBody>
          <a:bodyPr/>
          <a:lstStyle>
            <a:lvl1pPr>
              <a:defRPr/>
            </a:lvl1pPr>
          </a:lstStyle>
          <a:p>
            <a:pPr>
              <a:defRPr/>
            </a:pPr>
            <a:r>
              <a:rPr lang="nl-NL" dirty="0">
                <a:solidFill>
                  <a:prstClr val="white"/>
                </a:solidFill>
              </a:rPr>
              <a:t>Voettekst</a:t>
            </a:r>
          </a:p>
        </p:txBody>
      </p:sp>
    </p:spTree>
    <p:extLst>
      <p:ext uri="{BB962C8B-B14F-4D97-AF65-F5344CB8AC3E}">
        <p14:creationId xmlns:p14="http://schemas.microsoft.com/office/powerpoint/2010/main" val="83531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Titel en twee tekstkolomm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4543425" y="1800225"/>
            <a:ext cx="4038600" cy="44148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Brussels, March 2018</a:t>
            </a:r>
            <a:endParaRPr lang="nl-NL" dirty="0"/>
          </a:p>
        </p:txBody>
      </p:sp>
      <p:sp>
        <p:nvSpPr>
          <p:cNvPr id="7" name="shpPagina"/>
          <p:cNvSpPr>
            <a:spLocks noGrp="1" noChangeArrowheads="1"/>
          </p:cNvSpPr>
          <p:nvPr>
            <p:ph type="sldNum" sz="quarter" idx="12"/>
          </p:nvPr>
        </p:nvSpPr>
        <p:spPr>
          <a:ln/>
        </p:spPr>
        <p:txBody>
          <a:bodyPr/>
          <a:lstStyle>
            <a:lvl1pPr>
              <a:defRPr/>
            </a:lvl1pPr>
          </a:lstStyle>
          <a:p>
            <a:pPr>
              <a:defRPr/>
            </a:pPr>
            <a:fld id="{0E1F65EC-8FE1-431A-AA0F-BFDAD8A53B05}" type="slidenum">
              <a:rPr lang="nl-NL"/>
              <a:pPr>
                <a:defRPr/>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RA_Tekst_18 2ko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6" name="Tijdelijke aanduiding voor inhoud 5"/>
          <p:cNvSpPr>
            <a:spLocks noGrp="1"/>
          </p:cNvSpPr>
          <p:nvPr>
            <p:ph sz="quarter" idx="4"/>
          </p:nvPr>
        </p:nvSpPr>
        <p:spPr>
          <a:xfrm>
            <a:off x="4752000" y="1871999"/>
            <a:ext cx="3960000" cy="4248000"/>
          </a:xfrm>
        </p:spPr>
        <p:txBody>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tekst 10"/>
          <p:cNvSpPr>
            <a:spLocks noGrp="1"/>
          </p:cNvSpPr>
          <p:nvPr>
            <p:ph type="body" sz="quarter" idx="13"/>
          </p:nvPr>
        </p:nvSpPr>
        <p:spPr>
          <a:xfrm>
            <a:off x="431800" y="1871999"/>
            <a:ext cx="3960000" cy="4248000"/>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5194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RA_Tekst_18">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7" name="Tijdelijke aanduiding voor tekst 16"/>
          <p:cNvSpPr>
            <a:spLocks noGrp="1"/>
          </p:cNvSpPr>
          <p:nvPr>
            <p:ph type="body" sz="quarter" idx="13"/>
          </p:nvPr>
        </p:nvSpPr>
        <p:spPr>
          <a:xfrm>
            <a:off x="428626" y="1879601"/>
            <a:ext cx="8232775" cy="4279900"/>
          </a:xfrm>
        </p:spPr>
        <p:txBody>
          <a:bodyPr/>
          <a:lstStyle>
            <a:lvl1pPr>
              <a:buFontTx/>
              <a:buNone/>
              <a:defRPr sz="1800" b="0" i="0">
                <a:latin typeface="Verdana"/>
                <a:cs typeface="Verdana"/>
              </a:defRPr>
            </a:lvl1pPr>
            <a:lvl2pPr marL="180975" indent="-180975">
              <a:buFont typeface="Arial"/>
              <a:buChar char="•"/>
              <a:defRPr sz="1800" b="0" i="0">
                <a:latin typeface="Verdana"/>
                <a:cs typeface="Verdana"/>
              </a:defRPr>
            </a:lvl2pPr>
            <a:lvl3pPr marL="358775" indent="-177800">
              <a:buFont typeface="Arial"/>
              <a:buChar char="•"/>
              <a:defRPr/>
            </a:lvl3pPr>
            <a:lvl4pPr marL="539750" indent="-180975">
              <a:buFont typeface="Arial"/>
              <a:buChar char="•"/>
              <a:defRPr/>
            </a:lvl4pPr>
            <a:lvl5pPr>
              <a:buFont typeface="Arial"/>
              <a:buChar char="•"/>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shpTitel"/>
          <p:cNvSpPr>
            <a:spLocks noGrp="1" noChangeArrowheads="1"/>
          </p:cNvSpPr>
          <p:nvPr>
            <p:ph type="dt" sz="half" idx="14"/>
          </p:nvPr>
        </p:nvSpPr>
        <p:spPr>
          <a:xfrm>
            <a:off x="4476750" y="6589714"/>
            <a:ext cx="4667250" cy="268287"/>
          </a:xfrm>
          <a:prstGeom prst="rect">
            <a:avLst/>
          </a:prstGeom>
          <a:ln/>
        </p:spPr>
        <p:txBody>
          <a:bodyPr/>
          <a:lstStyle>
            <a:lvl1pPr>
              <a:defRPr/>
            </a:lvl1pPr>
          </a:lstStyle>
          <a:p>
            <a:pPr defTabSz="457200" eaLnBrk="1" hangingPunct="1"/>
            <a:endParaRPr lang="nl-NL" sz="1800">
              <a:solidFill>
                <a:prstClr val="black"/>
              </a:solidFill>
              <a:latin typeface="Arial" pitchFamily="34" charset="0"/>
              <a:ea typeface="ＭＳ Ｐゴシック" pitchFamily="34" charset="-128"/>
              <a:cs typeface="+mn-cs"/>
            </a:endParaRPr>
          </a:p>
        </p:txBody>
      </p:sp>
      <p:sp>
        <p:nvSpPr>
          <p:cNvPr id="5" name="shpKleurvlakBoven"/>
          <p:cNvSpPr>
            <a:spLocks noGrp="1" noChangeArrowheads="1"/>
          </p:cNvSpPr>
          <p:nvPr>
            <p:ph type="ftr" sz="quarter" idx="15"/>
          </p:nvPr>
        </p:nvSpPr>
        <p:spPr>
          <a:xfrm>
            <a:off x="4476752" y="6413501"/>
            <a:ext cx="4164013" cy="284163"/>
          </a:xfrm>
          <a:prstGeom prst="rect">
            <a:avLst/>
          </a:prstGeom>
          <a:ln/>
        </p:spPr>
        <p:txBody>
          <a:bodyPr/>
          <a:lstStyle>
            <a:lvl1pPr>
              <a:defRPr/>
            </a:lvl1pPr>
          </a:lstStyle>
          <a:p>
            <a:pPr defTabSz="457200" eaLnBrk="1" hangingPunct="1"/>
            <a:r>
              <a:rPr lang="en-US" sz="1800">
                <a:solidFill>
                  <a:prstClr val="black"/>
                </a:solidFill>
                <a:latin typeface="Arial" pitchFamily="34" charset="0"/>
                <a:ea typeface="ＭＳ Ｐゴシック" pitchFamily="34" charset="-128"/>
                <a:cs typeface="+mn-cs"/>
              </a:rPr>
              <a:t>Voettekst</a:t>
            </a:r>
            <a:endParaRPr lang="en-US" sz="1800" dirty="0">
              <a:solidFill>
                <a:prstClr val="black"/>
              </a:solidFill>
              <a:latin typeface="Arial" pitchFamily="34" charset="0"/>
              <a:ea typeface="ＭＳ Ｐゴシック" pitchFamily="34" charset="-128"/>
              <a:cs typeface="+mn-cs"/>
            </a:endParaRPr>
          </a:p>
        </p:txBody>
      </p:sp>
      <p:sp>
        <p:nvSpPr>
          <p:cNvPr id="6" name="shpBeeldmerk"/>
          <p:cNvSpPr>
            <a:spLocks noGrp="1" noChangeArrowheads="1"/>
          </p:cNvSpPr>
          <p:nvPr>
            <p:ph type="sldNum" sz="quarter" idx="16"/>
          </p:nvPr>
        </p:nvSpPr>
        <p:spPr>
          <a:xfrm>
            <a:off x="387350" y="6362700"/>
            <a:ext cx="712788" cy="363539"/>
          </a:xfrm>
          <a:prstGeom prst="rect">
            <a:avLst/>
          </a:prstGeom>
          <a:ln/>
        </p:spPr>
        <p:txBody>
          <a:bodyPr/>
          <a:lstStyle>
            <a:lvl1pPr>
              <a:defRPr/>
            </a:lvl1pPr>
          </a:lstStyle>
          <a:p>
            <a:pPr defTabSz="457200" eaLnBrk="1" hangingPunct="1"/>
            <a:fld id="{6F0EA000-F21B-4FD8-8FB9-562CB8A8F300}" type="slidenum">
              <a:rPr lang="nl-NL" sz="1800" smtClean="0">
                <a:solidFill>
                  <a:prstClr val="black"/>
                </a:solidFill>
                <a:latin typeface="Arial" pitchFamily="34" charset="0"/>
                <a:ea typeface="ＭＳ Ｐゴシック" pitchFamily="34" charset="-128"/>
                <a:cs typeface="+mn-cs"/>
              </a:rPr>
              <a:pPr defTabSz="457200" eaLnBrk="1" hangingPunct="1"/>
              <a:t>‹#›</a:t>
            </a:fld>
            <a:endParaRPr lang="nl-NL" sz="1800" dirty="0">
              <a:solidFill>
                <a:prstClr val="black"/>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345683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RA_Tekst_18">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8" name="Tijdelijke aanduiding voor tekst 7"/>
          <p:cNvSpPr>
            <a:spLocks noGrp="1"/>
          </p:cNvSpPr>
          <p:nvPr>
            <p:ph type="body" sz="quarter" idx="13"/>
          </p:nvPr>
        </p:nvSpPr>
        <p:spPr>
          <a:xfrm>
            <a:off x="431800" y="1872000"/>
            <a:ext cx="8280400" cy="4248000"/>
          </a:xfrm>
        </p:spPr>
        <p:txBody>
          <a:bodyPr/>
          <a:lstStyle>
            <a:lvl1pPr marL="0" indent="0">
              <a:buFontTx/>
              <a:buNone/>
              <a:defRPr/>
            </a:lvl1pPr>
            <a:lvl2pPr marL="180000" indent="-179388">
              <a:defRPr/>
            </a:lvl2pPr>
            <a:lvl3pPr marL="360000">
              <a:defRPr/>
            </a:lvl3pPr>
            <a:lvl4pPr marL="540000">
              <a:defRPr/>
            </a:lvl4pPr>
            <a:lvl5pPr marL="720000">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05616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A_Tekst_18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8" name="Tijdelijke aanduiding voor tekst 7"/>
          <p:cNvSpPr>
            <a:spLocks noGrp="1"/>
          </p:cNvSpPr>
          <p:nvPr>
            <p:ph type="body" sz="quarter" idx="13"/>
          </p:nvPr>
        </p:nvSpPr>
        <p:spPr>
          <a:xfrm>
            <a:off x="431800" y="1872000"/>
            <a:ext cx="8280400" cy="4248000"/>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97028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A_Tekst_B_18">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8" name="Tijdelijke aanduiding voor tekst 7"/>
          <p:cNvSpPr>
            <a:spLocks noGrp="1"/>
          </p:cNvSpPr>
          <p:nvPr>
            <p:ph type="body" sz="quarter" idx="13"/>
          </p:nvPr>
        </p:nvSpPr>
        <p:spPr>
          <a:xfrm>
            <a:off x="431800" y="3429000"/>
            <a:ext cx="8280400" cy="2700000"/>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120931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_Tekst_C_18">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8" name="Tijdelijke aanduiding voor tekst 7"/>
          <p:cNvSpPr>
            <a:spLocks noGrp="1"/>
          </p:cNvSpPr>
          <p:nvPr>
            <p:ph type="body" sz="quarter" idx="13"/>
          </p:nvPr>
        </p:nvSpPr>
        <p:spPr>
          <a:xfrm>
            <a:off x="431800" y="2448000"/>
            <a:ext cx="8280400" cy="3672000"/>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96337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A_Tekst_16 •">
    <p:spTree>
      <p:nvGrpSpPr>
        <p:cNvPr id="1" name=""/>
        <p:cNvGrpSpPr/>
        <p:nvPr/>
      </p:nvGrpSpPr>
      <p:grpSpPr>
        <a:xfrm>
          <a:off x="0" y="0"/>
          <a:ext cx="0" cy="0"/>
          <a:chOff x="0" y="0"/>
          <a:chExt cx="0" cy="0"/>
        </a:xfrm>
      </p:grpSpPr>
      <p:sp>
        <p:nvSpPr>
          <p:cNvPr id="2" name="Titel 1"/>
          <p:cNvSpPr>
            <a:spLocks noGrp="1"/>
          </p:cNvSpPr>
          <p:nvPr>
            <p:ph type="ctrTitle"/>
          </p:nvPr>
        </p:nvSpPr>
        <p:spPr>
          <a:xfrm>
            <a:off x="432000" y="1296000"/>
            <a:ext cx="8280000" cy="432000"/>
          </a:xfrm>
        </p:spPr>
        <p:txBody>
          <a:bodyPr/>
          <a:lstStyle/>
          <a:p>
            <a:r>
              <a:rPr lang="nl-NL" dirty="0"/>
              <a:t>Titelstijl van model bewerken</a:t>
            </a:r>
          </a:p>
        </p:txBody>
      </p:sp>
      <p:sp>
        <p:nvSpPr>
          <p:cNvPr id="8" name="Tijdelijke aanduiding voor tekst 7"/>
          <p:cNvSpPr>
            <a:spLocks noGrp="1"/>
          </p:cNvSpPr>
          <p:nvPr>
            <p:ph type="body" sz="quarter" idx="13"/>
          </p:nvPr>
        </p:nvSpPr>
        <p:spPr>
          <a:xfrm>
            <a:off x="431800" y="1872000"/>
            <a:ext cx="8280400" cy="4248000"/>
          </a:xfrm>
        </p:spPr>
        <p:txBody>
          <a:bodyPr/>
          <a:lstStyle>
            <a:lvl1pPr>
              <a:defRPr sz="1600"/>
            </a:lvl1pPr>
            <a:lvl2pPr>
              <a:defRPr sz="1600"/>
            </a:lvl2pPr>
            <a:lvl3pPr>
              <a:defRPr sz="1400"/>
            </a:lvl3pPr>
            <a:lvl4pPr>
              <a:defRPr sz="1400"/>
            </a:lvl4pPr>
            <a:lvl5pPr>
              <a:defRPr sz="14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111411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A_Tekst_B_16 •">
    <p:spTree>
      <p:nvGrpSpPr>
        <p:cNvPr id="1" name=""/>
        <p:cNvGrpSpPr/>
        <p:nvPr/>
      </p:nvGrpSpPr>
      <p:grpSpPr>
        <a:xfrm>
          <a:off x="0" y="0"/>
          <a:ext cx="0" cy="0"/>
          <a:chOff x="0" y="0"/>
          <a:chExt cx="0" cy="0"/>
        </a:xfrm>
      </p:grpSpPr>
      <p:sp>
        <p:nvSpPr>
          <p:cNvPr id="2" name="Titel 1"/>
          <p:cNvSpPr>
            <a:spLocks noGrp="1"/>
          </p:cNvSpPr>
          <p:nvPr>
            <p:ph type="ctrTitle"/>
          </p:nvPr>
        </p:nvSpPr>
        <p:spPr>
          <a:xfrm>
            <a:off x="432000" y="1296000"/>
            <a:ext cx="8280000" cy="432000"/>
          </a:xfrm>
        </p:spPr>
        <p:txBody>
          <a:bodyPr/>
          <a:lstStyle/>
          <a:p>
            <a:r>
              <a:rPr lang="nl-NL" dirty="0"/>
              <a:t>Titelstijl van model bewerken</a:t>
            </a:r>
          </a:p>
        </p:txBody>
      </p:sp>
      <p:sp>
        <p:nvSpPr>
          <p:cNvPr id="8" name="Tijdelijke aanduiding voor tekst 7"/>
          <p:cNvSpPr>
            <a:spLocks noGrp="1"/>
          </p:cNvSpPr>
          <p:nvPr>
            <p:ph type="body" sz="quarter" idx="13"/>
          </p:nvPr>
        </p:nvSpPr>
        <p:spPr>
          <a:xfrm>
            <a:off x="431800" y="3429000"/>
            <a:ext cx="8280400" cy="2700000"/>
          </a:xfrm>
        </p:spPr>
        <p:txBody>
          <a:bodyPr/>
          <a:lstStyle>
            <a:lvl1pPr>
              <a:defRPr sz="1600"/>
            </a:lvl1pPr>
            <a:lvl2pPr>
              <a:defRPr sz="1600"/>
            </a:lvl2pPr>
            <a:lvl3pPr>
              <a:defRPr sz="1400"/>
            </a:lvl3pPr>
            <a:lvl4pPr>
              <a:defRPr sz="1400"/>
            </a:lvl4pPr>
            <a:lvl5pPr>
              <a:defRPr sz="14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629967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A_Tekst_C_16 •">
    <p:spTree>
      <p:nvGrpSpPr>
        <p:cNvPr id="1" name=""/>
        <p:cNvGrpSpPr/>
        <p:nvPr/>
      </p:nvGrpSpPr>
      <p:grpSpPr>
        <a:xfrm>
          <a:off x="0" y="0"/>
          <a:ext cx="0" cy="0"/>
          <a:chOff x="0" y="0"/>
          <a:chExt cx="0" cy="0"/>
        </a:xfrm>
      </p:grpSpPr>
      <p:sp>
        <p:nvSpPr>
          <p:cNvPr id="2" name="Titel 1"/>
          <p:cNvSpPr>
            <a:spLocks noGrp="1"/>
          </p:cNvSpPr>
          <p:nvPr>
            <p:ph type="ctrTitle"/>
          </p:nvPr>
        </p:nvSpPr>
        <p:spPr>
          <a:xfrm>
            <a:off x="432000" y="1296000"/>
            <a:ext cx="8280000" cy="432000"/>
          </a:xfrm>
        </p:spPr>
        <p:txBody>
          <a:bodyPr/>
          <a:lstStyle/>
          <a:p>
            <a:r>
              <a:rPr lang="nl-NL" dirty="0"/>
              <a:t>Titelstijl van model bewerken</a:t>
            </a:r>
          </a:p>
        </p:txBody>
      </p:sp>
      <p:sp>
        <p:nvSpPr>
          <p:cNvPr id="8" name="Tijdelijke aanduiding voor tekst 7"/>
          <p:cNvSpPr>
            <a:spLocks noGrp="1"/>
          </p:cNvSpPr>
          <p:nvPr>
            <p:ph type="body" sz="quarter" idx="13"/>
          </p:nvPr>
        </p:nvSpPr>
        <p:spPr>
          <a:xfrm>
            <a:off x="431800" y="2448000"/>
            <a:ext cx="8280400" cy="3672000"/>
          </a:xfrm>
        </p:spPr>
        <p:txBody>
          <a:bodyPr/>
          <a:lstStyle>
            <a:lvl1pPr>
              <a:defRPr sz="1600"/>
            </a:lvl1pPr>
            <a:lvl2pPr>
              <a:defRPr sz="1600"/>
            </a:lvl2pPr>
            <a:lvl3pPr>
              <a:defRPr sz="1400"/>
            </a:lvl3pPr>
            <a:lvl4pPr>
              <a:defRPr sz="1400"/>
            </a:lvl4pPr>
            <a:lvl5pPr>
              <a:defRPr sz="14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974256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A_Tekst_18 2ko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6" name="Tijdelijke aanduiding voor inhoud 5"/>
          <p:cNvSpPr>
            <a:spLocks noGrp="1"/>
          </p:cNvSpPr>
          <p:nvPr>
            <p:ph sz="quarter" idx="4"/>
          </p:nvPr>
        </p:nvSpPr>
        <p:spPr>
          <a:xfrm>
            <a:off x="4752000" y="1871999"/>
            <a:ext cx="3960000" cy="4248000"/>
          </a:xfrm>
        </p:spPr>
        <p:txBody>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tekst 10"/>
          <p:cNvSpPr>
            <a:spLocks noGrp="1"/>
          </p:cNvSpPr>
          <p:nvPr>
            <p:ph type="body" sz="quarter" idx="13"/>
          </p:nvPr>
        </p:nvSpPr>
        <p:spPr>
          <a:xfrm>
            <a:off x="431800" y="1871999"/>
            <a:ext cx="3960000" cy="4248000"/>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1491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hart" preserve="1">
  <p:cSld name="Titel, tekst en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grafiek 3"/>
          <p:cNvSpPr>
            <a:spLocks noGrp="1"/>
          </p:cNvSpPr>
          <p:nvPr>
            <p:ph type="chart" sz="half" idx="2"/>
          </p:nvPr>
        </p:nvSpPr>
        <p:spPr>
          <a:xfrm>
            <a:off x="4543425" y="1800225"/>
            <a:ext cx="4038600" cy="4414838"/>
          </a:xfrm>
        </p:spPr>
        <p:txBody>
          <a:bodyPr/>
          <a:lstStyle/>
          <a:p>
            <a:pPr lvl="0"/>
            <a:endParaRPr lang="nl-NL" noProof="0"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Brussels, March 2018</a:t>
            </a:r>
            <a:endParaRPr lang="nl-NL" dirty="0"/>
          </a:p>
        </p:txBody>
      </p:sp>
      <p:sp>
        <p:nvSpPr>
          <p:cNvPr id="7" name="shpPagina"/>
          <p:cNvSpPr>
            <a:spLocks noGrp="1" noChangeArrowheads="1"/>
          </p:cNvSpPr>
          <p:nvPr>
            <p:ph type="sldNum" sz="quarter" idx="12"/>
          </p:nvPr>
        </p:nvSpPr>
        <p:spPr>
          <a:ln/>
        </p:spPr>
        <p:txBody>
          <a:bodyPr/>
          <a:lstStyle>
            <a:lvl1pPr>
              <a:defRPr/>
            </a:lvl1pPr>
          </a:lstStyle>
          <a:p>
            <a:pPr>
              <a:defRPr/>
            </a:pPr>
            <a:fld id="{1DFBCEA3-9CAC-457D-A7A3-F76AE74ECF60}" type="slidenum">
              <a:rPr lang="nl-NL"/>
              <a:pPr>
                <a:defRPr/>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A_Tekst_16 2ko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4" name="Tijdelijke aanduiding voor inhoud 3"/>
          <p:cNvSpPr>
            <a:spLocks noGrp="1"/>
          </p:cNvSpPr>
          <p:nvPr>
            <p:ph sz="half" idx="2"/>
          </p:nvPr>
        </p:nvSpPr>
        <p:spPr>
          <a:xfrm>
            <a:off x="4752000" y="1872000"/>
            <a:ext cx="3960000" cy="4248000"/>
          </a:xfrm>
        </p:spPr>
        <p:txBody>
          <a:bodyPr/>
          <a:lstStyle>
            <a:lvl1pPr>
              <a:defRPr sz="16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tekst 8"/>
          <p:cNvSpPr>
            <a:spLocks noGrp="1"/>
          </p:cNvSpPr>
          <p:nvPr>
            <p:ph type="body" sz="quarter" idx="13"/>
          </p:nvPr>
        </p:nvSpPr>
        <p:spPr>
          <a:xfrm>
            <a:off x="431800" y="1872000"/>
            <a:ext cx="3960000" cy="4248000"/>
          </a:xfrm>
        </p:spPr>
        <p:txBody>
          <a:bodyPr/>
          <a:lstStyle>
            <a:lvl1pPr>
              <a:defRPr sz="1600"/>
            </a:lvl1pPr>
            <a:lvl2pPr>
              <a:defRPr sz="1600"/>
            </a:lvl2pPr>
            <a:lvl3pPr>
              <a:defRPr sz="1400"/>
            </a:lvl3pPr>
            <a:lvl4pPr>
              <a:defRPr sz="1400"/>
            </a:lvl4pPr>
            <a:lvl5pPr>
              <a:defRPr sz="14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658552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A_Vragen">
    <p:spTree>
      <p:nvGrpSpPr>
        <p:cNvPr id="1" name=""/>
        <p:cNvGrpSpPr/>
        <p:nvPr/>
      </p:nvGrpSpPr>
      <p:grpSpPr>
        <a:xfrm>
          <a:off x="0" y="0"/>
          <a:ext cx="0" cy="0"/>
          <a:chOff x="0" y="0"/>
          <a:chExt cx="0" cy="0"/>
        </a:xfrm>
      </p:grpSpPr>
      <p:pic>
        <p:nvPicPr>
          <p:cNvPr id="4" name="Picture 12" descr="461px-Question_mark_alternate.svg.png"/>
          <p:cNvPicPr>
            <a:picLocks noChangeAspect="1"/>
          </p:cNvPicPr>
          <p:nvPr userDrawn="1"/>
        </p:nvPicPr>
        <p:blipFill>
          <a:blip r:embed="rId2"/>
          <a:srcRect/>
          <a:stretch>
            <a:fillRect/>
          </a:stretch>
        </p:blipFill>
        <p:spPr bwMode="auto">
          <a:xfrm>
            <a:off x="5599113" y="2311401"/>
            <a:ext cx="2589212" cy="3670300"/>
          </a:xfrm>
          <a:prstGeom prst="rect">
            <a:avLst/>
          </a:prstGeom>
          <a:noFill/>
          <a:ln w="9525">
            <a:noFill/>
            <a:miter lim="800000"/>
            <a:headEnd/>
            <a:tailEnd/>
          </a:ln>
        </p:spPr>
      </p:pic>
      <p:sp>
        <p:nvSpPr>
          <p:cNvPr id="2" name="Titel 1"/>
          <p:cNvSpPr>
            <a:spLocks noGrp="1"/>
          </p:cNvSpPr>
          <p:nvPr>
            <p:ph type="title"/>
          </p:nvPr>
        </p:nvSpPr>
        <p:spPr/>
        <p:txBody>
          <a:bodyPr/>
          <a:lstStyle/>
          <a:p>
            <a:r>
              <a:rPr lang="nl-NL" dirty="0"/>
              <a:t>Titelstijl van model bewerken</a:t>
            </a:r>
          </a:p>
        </p:txBody>
      </p:sp>
      <p:sp>
        <p:nvSpPr>
          <p:cNvPr id="8" name="Tijdelijke aanduiding voor tekst 7"/>
          <p:cNvSpPr>
            <a:spLocks noGrp="1"/>
          </p:cNvSpPr>
          <p:nvPr>
            <p:ph type="body" sz="quarter" idx="13"/>
          </p:nvPr>
        </p:nvSpPr>
        <p:spPr>
          <a:xfrm>
            <a:off x="431800" y="1872000"/>
            <a:ext cx="3960000" cy="4284000"/>
          </a:xfrm>
        </p:spPr>
        <p:txBody>
          <a:bodyPr/>
          <a:lstStyle>
            <a:lvl1pPr marL="0" indent="0">
              <a:buFontTx/>
              <a:buNone/>
              <a:defRPr/>
            </a:lvl1pPr>
            <a:lvl2pPr marL="177800" indent="-177800">
              <a:defRPr/>
            </a:lvl2pPr>
          </a:lstStyle>
          <a:p>
            <a:pPr lvl="0"/>
            <a:r>
              <a:rPr lang="nl-NL" dirty="0"/>
              <a:t>Klik om de tekststijl van het model te bewerken</a:t>
            </a:r>
          </a:p>
          <a:p>
            <a:pPr lvl="1"/>
            <a:r>
              <a:rPr lang="nl-NL" dirty="0"/>
              <a:t>Tweede niveau</a:t>
            </a:r>
          </a:p>
        </p:txBody>
      </p:sp>
    </p:spTree>
    <p:extLst>
      <p:ext uri="{BB962C8B-B14F-4D97-AF65-F5344CB8AC3E}">
        <p14:creationId xmlns:p14="http://schemas.microsoft.com/office/powerpoint/2010/main" val="1860996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A_Blanco">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Titelstijl van model bewerken</a:t>
            </a:r>
          </a:p>
        </p:txBody>
      </p:sp>
    </p:spTree>
    <p:extLst>
      <p:ext uri="{BB962C8B-B14F-4D97-AF65-F5344CB8AC3E}">
        <p14:creationId xmlns:p14="http://schemas.microsoft.com/office/powerpoint/2010/main" val="2548302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A_Lijnstructuur">
    <p:spTree>
      <p:nvGrpSpPr>
        <p:cNvPr id="1" name=""/>
        <p:cNvGrpSpPr/>
        <p:nvPr/>
      </p:nvGrpSpPr>
      <p:grpSpPr>
        <a:xfrm>
          <a:off x="0" y="0"/>
          <a:ext cx="0" cy="0"/>
          <a:chOff x="0" y="0"/>
          <a:chExt cx="0" cy="0"/>
        </a:xfrm>
      </p:grpSpPr>
      <p:cxnSp>
        <p:nvCxnSpPr>
          <p:cNvPr id="2" name="Straight Connector 7"/>
          <p:cNvCxnSpPr/>
          <p:nvPr userDrawn="1"/>
        </p:nvCxnSpPr>
        <p:spPr>
          <a:xfrm flipV="1">
            <a:off x="438150" y="1894417"/>
            <a:ext cx="8229600" cy="846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8"/>
          <p:cNvCxnSpPr/>
          <p:nvPr userDrawn="1"/>
        </p:nvCxnSpPr>
        <p:spPr>
          <a:xfrm flipV="1">
            <a:off x="423864" y="3426884"/>
            <a:ext cx="8243887" cy="6349"/>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2"/>
          <p:cNvCxnSpPr/>
          <p:nvPr userDrawn="1"/>
        </p:nvCxnSpPr>
        <p:spPr>
          <a:xfrm flipV="1">
            <a:off x="438150" y="5232400"/>
            <a:ext cx="8229600" cy="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13"/>
          <p:cNvCxnSpPr/>
          <p:nvPr userDrawn="1"/>
        </p:nvCxnSpPr>
        <p:spPr>
          <a:xfrm rot="5400000">
            <a:off x="6415088" y="3914247"/>
            <a:ext cx="4508500" cy="3175"/>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14"/>
          <p:cNvCxnSpPr/>
          <p:nvPr userDrawn="1"/>
        </p:nvCxnSpPr>
        <p:spPr>
          <a:xfrm>
            <a:off x="438150" y="1684867"/>
            <a:ext cx="8229600" cy="211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15"/>
          <p:cNvCxnSpPr/>
          <p:nvPr userDrawn="1"/>
        </p:nvCxnSpPr>
        <p:spPr>
          <a:xfrm rot="5400000">
            <a:off x="-1815570" y="3915304"/>
            <a:ext cx="4510616" cy="3175"/>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16"/>
          <p:cNvCxnSpPr/>
          <p:nvPr userDrawn="1"/>
        </p:nvCxnSpPr>
        <p:spPr>
          <a:xfrm flipV="1">
            <a:off x="449264" y="1663701"/>
            <a:ext cx="8243887" cy="6351"/>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grpSp>
        <p:nvGrpSpPr>
          <p:cNvPr id="9" name="Group 19"/>
          <p:cNvGrpSpPr>
            <a:grpSpLocks/>
          </p:cNvGrpSpPr>
          <p:nvPr userDrawn="1"/>
        </p:nvGrpSpPr>
        <p:grpSpPr bwMode="auto">
          <a:xfrm>
            <a:off x="5135563" y="1898652"/>
            <a:ext cx="3530600" cy="4264113"/>
            <a:chOff x="5135563" y="1898650"/>
            <a:chExt cx="3530600" cy="4264228"/>
          </a:xfrm>
        </p:grpSpPr>
        <p:sp>
          <p:nvSpPr>
            <p:cNvPr id="10" name="Rectangle 18"/>
            <p:cNvSpPr/>
            <p:nvPr userDrawn="1"/>
          </p:nvSpPr>
          <p:spPr>
            <a:xfrm>
              <a:off x="5135563" y="1898650"/>
              <a:ext cx="584200" cy="643484"/>
            </a:xfrm>
            <a:prstGeom prst="rect">
              <a:avLst/>
            </a:prstGeom>
            <a:solidFill>
              <a:srgbClr val="F9E1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11" name="Rectangle 19"/>
            <p:cNvSpPr/>
            <p:nvPr userDrawn="1"/>
          </p:nvSpPr>
          <p:spPr>
            <a:xfrm>
              <a:off x="5135563" y="2802490"/>
              <a:ext cx="584200" cy="645601"/>
            </a:xfrm>
            <a:prstGeom prst="rect">
              <a:avLst/>
            </a:prstGeom>
            <a:solidFill>
              <a:srgbClr val="E1B61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12" name="Rectangle 20"/>
            <p:cNvSpPr/>
            <p:nvPr userDrawn="1"/>
          </p:nvSpPr>
          <p:spPr>
            <a:xfrm>
              <a:off x="5135563" y="3708448"/>
              <a:ext cx="584200" cy="643484"/>
            </a:xfrm>
            <a:prstGeom prst="rect">
              <a:avLst/>
            </a:prstGeom>
            <a:solidFill>
              <a:srgbClr val="E27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13" name="Rectangle 21"/>
            <p:cNvSpPr/>
            <p:nvPr userDrawn="1"/>
          </p:nvSpPr>
          <p:spPr>
            <a:xfrm>
              <a:off x="5135563" y="4612289"/>
              <a:ext cx="584200" cy="645600"/>
            </a:xfrm>
            <a:prstGeom prst="rect">
              <a:avLst/>
            </a:prstGeom>
            <a:solidFill>
              <a:srgbClr val="D52B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14" name="Rectangle 22"/>
            <p:cNvSpPr/>
            <p:nvPr userDrawn="1"/>
          </p:nvSpPr>
          <p:spPr>
            <a:xfrm>
              <a:off x="5135563" y="5518247"/>
              <a:ext cx="584200" cy="643484"/>
            </a:xfrm>
            <a:prstGeom prst="rect">
              <a:avLst/>
            </a:prstGeom>
            <a:solidFill>
              <a:srgbClr val="6733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15" name="Rectangle 23"/>
            <p:cNvSpPr/>
            <p:nvPr userDrawn="1"/>
          </p:nvSpPr>
          <p:spPr>
            <a:xfrm>
              <a:off x="7091363" y="1898650"/>
              <a:ext cx="584200" cy="64348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275937"/>
                </a:solidFill>
                <a:ea typeface="Verdana " charset="0"/>
                <a:cs typeface="Verdana " charset="0"/>
              </a:endParaRPr>
            </a:p>
          </p:txBody>
        </p:sp>
        <p:sp>
          <p:nvSpPr>
            <p:cNvPr id="16" name="Rectangle 24"/>
            <p:cNvSpPr/>
            <p:nvPr userDrawn="1"/>
          </p:nvSpPr>
          <p:spPr>
            <a:xfrm>
              <a:off x="7091363" y="2802490"/>
              <a:ext cx="584200" cy="645601"/>
            </a:xfrm>
            <a:prstGeom prst="rect">
              <a:avLst/>
            </a:prstGeom>
            <a:solidFill>
              <a:srgbClr val="777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17" name="Rectangle 25"/>
            <p:cNvSpPr/>
            <p:nvPr userDrawn="1"/>
          </p:nvSpPr>
          <p:spPr>
            <a:xfrm>
              <a:off x="7091363" y="3708448"/>
              <a:ext cx="584200" cy="64348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18" name="Rectangle 26"/>
            <p:cNvSpPr/>
            <p:nvPr userDrawn="1"/>
          </p:nvSpPr>
          <p:spPr>
            <a:xfrm>
              <a:off x="7091363" y="4612289"/>
              <a:ext cx="584200" cy="645600"/>
            </a:xfrm>
            <a:prstGeom prst="rect">
              <a:avLst/>
            </a:prstGeom>
            <a:solidFill>
              <a:srgbClr val="76D2B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19" name="Rectangle 27"/>
            <p:cNvSpPr/>
            <p:nvPr userDrawn="1"/>
          </p:nvSpPr>
          <p:spPr>
            <a:xfrm>
              <a:off x="7091363" y="5518247"/>
              <a:ext cx="584200" cy="643484"/>
            </a:xfrm>
            <a:prstGeom prst="rect">
              <a:avLst/>
            </a:prstGeom>
            <a:solidFill>
              <a:srgbClr val="8FCA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srgbClr val="FFFFFF"/>
                </a:solidFill>
                <a:ea typeface="Verdana " charset="0"/>
                <a:cs typeface="Verdana " charset="0"/>
              </a:endParaRPr>
            </a:p>
          </p:txBody>
        </p:sp>
        <p:sp>
          <p:nvSpPr>
            <p:cNvPr id="20" name="TextBox 28"/>
            <p:cNvSpPr txBox="1">
              <a:spLocks noChangeArrowheads="1"/>
            </p:cNvSpPr>
            <p:nvPr userDrawn="1"/>
          </p:nvSpPr>
          <p:spPr bwMode="auto">
            <a:xfrm>
              <a:off x="5783263" y="1898650"/>
              <a:ext cx="850900" cy="769462"/>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R:251</a:t>
              </a:r>
            </a:p>
            <a:p>
              <a:pPr defTabSz="457200" eaLnBrk="1" hangingPunct="1">
                <a:defRPr/>
              </a:pPr>
              <a:r>
                <a:rPr lang="en-US" sz="1100">
                  <a:solidFill>
                    <a:prstClr val="black"/>
                  </a:solidFill>
                  <a:ea typeface="ＭＳ Ｐゴシック" pitchFamily="34" charset="-128"/>
                  <a:cs typeface="+mn-cs"/>
                </a:rPr>
                <a:t>G:211</a:t>
              </a:r>
            </a:p>
            <a:p>
              <a:pPr defTabSz="457200" eaLnBrk="1" hangingPunct="1">
                <a:defRPr/>
              </a:pPr>
              <a:r>
                <a:rPr lang="en-US" sz="1100">
                  <a:solidFill>
                    <a:prstClr val="black"/>
                  </a:solidFill>
                  <a:ea typeface="ＭＳ Ｐゴシック" pitchFamily="34" charset="-128"/>
                  <a:cs typeface="+mn-cs"/>
                </a:rPr>
                <a:t>B:38</a:t>
              </a:r>
            </a:p>
            <a:p>
              <a:pPr defTabSz="457200" eaLnBrk="1" hangingPunct="1">
                <a:defRPr/>
              </a:pPr>
              <a:endParaRPr lang="en-US" sz="1100">
                <a:solidFill>
                  <a:prstClr val="black"/>
                </a:solidFill>
                <a:ea typeface="ＭＳ Ｐゴシック" pitchFamily="34" charset="-128"/>
                <a:cs typeface="+mn-cs"/>
              </a:endParaRPr>
            </a:p>
          </p:txBody>
        </p:sp>
        <p:sp>
          <p:nvSpPr>
            <p:cNvPr id="21" name="TextBox 29"/>
            <p:cNvSpPr txBox="1">
              <a:spLocks noChangeArrowheads="1"/>
            </p:cNvSpPr>
            <p:nvPr userDrawn="1"/>
          </p:nvSpPr>
          <p:spPr bwMode="auto">
            <a:xfrm>
              <a:off x="5783263" y="2827891"/>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R:225</a:t>
              </a:r>
            </a:p>
            <a:p>
              <a:pPr defTabSz="457200" eaLnBrk="1" hangingPunct="1">
                <a:defRPr/>
              </a:pPr>
              <a:r>
                <a:rPr lang="en-US" sz="1100">
                  <a:solidFill>
                    <a:prstClr val="black"/>
                  </a:solidFill>
                  <a:ea typeface="ＭＳ Ｐゴシック" pitchFamily="34" charset="-128"/>
                  <a:cs typeface="+mn-cs"/>
                </a:rPr>
                <a:t>G:182</a:t>
              </a:r>
            </a:p>
            <a:p>
              <a:pPr defTabSz="457200" eaLnBrk="1" hangingPunct="1">
                <a:defRPr/>
              </a:pPr>
              <a:r>
                <a:rPr lang="en-US" sz="1100">
                  <a:solidFill>
                    <a:prstClr val="black"/>
                  </a:solidFill>
                  <a:ea typeface="ＭＳ Ｐゴシック" pitchFamily="34" charset="-128"/>
                  <a:cs typeface="+mn-cs"/>
                </a:rPr>
                <a:t>B:18</a:t>
              </a:r>
            </a:p>
          </p:txBody>
        </p:sp>
        <p:sp>
          <p:nvSpPr>
            <p:cNvPr id="22" name="TextBox 30"/>
            <p:cNvSpPr txBox="1">
              <a:spLocks noChangeArrowheads="1"/>
            </p:cNvSpPr>
            <p:nvPr userDrawn="1"/>
          </p:nvSpPr>
          <p:spPr bwMode="auto">
            <a:xfrm>
              <a:off x="5783263" y="3755016"/>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R:225</a:t>
              </a:r>
            </a:p>
            <a:p>
              <a:pPr defTabSz="457200" eaLnBrk="1" hangingPunct="1">
                <a:defRPr/>
              </a:pPr>
              <a:r>
                <a:rPr lang="en-US" sz="1100">
                  <a:solidFill>
                    <a:prstClr val="black"/>
                  </a:solidFill>
                  <a:ea typeface="ＭＳ Ｐゴシック" pitchFamily="34" charset="-128"/>
                  <a:cs typeface="+mn-cs"/>
                </a:rPr>
                <a:t>G:112</a:t>
              </a:r>
            </a:p>
            <a:p>
              <a:pPr defTabSz="457200" eaLnBrk="1" hangingPunct="1">
                <a:defRPr/>
              </a:pPr>
              <a:r>
                <a:rPr lang="en-US" sz="1100">
                  <a:solidFill>
                    <a:prstClr val="black"/>
                  </a:solidFill>
                  <a:ea typeface="ＭＳ Ｐゴシック" pitchFamily="34" charset="-128"/>
                  <a:cs typeface="+mn-cs"/>
                </a:rPr>
                <a:t>B:0</a:t>
              </a:r>
            </a:p>
          </p:txBody>
        </p:sp>
        <p:sp>
          <p:nvSpPr>
            <p:cNvPr id="23" name="TextBox 31"/>
            <p:cNvSpPr txBox="1">
              <a:spLocks noChangeArrowheads="1"/>
            </p:cNvSpPr>
            <p:nvPr userDrawn="1"/>
          </p:nvSpPr>
          <p:spPr bwMode="auto">
            <a:xfrm>
              <a:off x="5770563" y="4624990"/>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R:213</a:t>
              </a:r>
            </a:p>
            <a:p>
              <a:pPr defTabSz="457200" eaLnBrk="1" hangingPunct="1">
                <a:defRPr/>
              </a:pPr>
              <a:r>
                <a:rPr lang="en-US" sz="1100">
                  <a:solidFill>
                    <a:prstClr val="black"/>
                  </a:solidFill>
                  <a:ea typeface="ＭＳ Ｐゴシック" pitchFamily="34" charset="-128"/>
                  <a:cs typeface="+mn-cs"/>
                </a:rPr>
                <a:t>G:43</a:t>
              </a:r>
            </a:p>
            <a:p>
              <a:pPr defTabSz="457200" eaLnBrk="1" hangingPunct="1">
                <a:defRPr/>
              </a:pPr>
              <a:r>
                <a:rPr lang="en-US" sz="1100">
                  <a:solidFill>
                    <a:prstClr val="black"/>
                  </a:solidFill>
                  <a:ea typeface="ＭＳ Ｐゴシック" pitchFamily="34" charset="-128"/>
                  <a:cs typeface="+mn-cs"/>
                </a:rPr>
                <a:t>B:30</a:t>
              </a:r>
            </a:p>
          </p:txBody>
        </p:sp>
        <p:sp>
          <p:nvSpPr>
            <p:cNvPr id="24" name="TextBox 32"/>
            <p:cNvSpPr txBox="1">
              <a:spLocks noChangeArrowheads="1"/>
            </p:cNvSpPr>
            <p:nvPr userDrawn="1"/>
          </p:nvSpPr>
          <p:spPr bwMode="auto">
            <a:xfrm>
              <a:off x="5783263" y="5562698"/>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R:103</a:t>
              </a:r>
            </a:p>
            <a:p>
              <a:pPr defTabSz="457200" eaLnBrk="1" hangingPunct="1">
                <a:defRPr/>
              </a:pPr>
              <a:r>
                <a:rPr lang="en-US" sz="1100">
                  <a:solidFill>
                    <a:prstClr val="black"/>
                  </a:solidFill>
                  <a:ea typeface="ＭＳ Ｐゴシック" pitchFamily="34" charset="-128"/>
                  <a:cs typeface="+mn-cs"/>
                </a:rPr>
                <a:t>G:51</a:t>
              </a:r>
            </a:p>
            <a:p>
              <a:pPr defTabSz="457200" eaLnBrk="1" hangingPunct="1">
                <a:defRPr/>
              </a:pPr>
              <a:r>
                <a:rPr lang="en-US" sz="1100">
                  <a:solidFill>
                    <a:prstClr val="black"/>
                  </a:solidFill>
                  <a:ea typeface="ＭＳ Ｐゴシック" pitchFamily="34" charset="-128"/>
                  <a:cs typeface="+mn-cs"/>
                </a:rPr>
                <a:t>B:39</a:t>
              </a:r>
            </a:p>
          </p:txBody>
        </p:sp>
        <p:sp>
          <p:nvSpPr>
            <p:cNvPr id="25" name="TextBox 33"/>
            <p:cNvSpPr txBox="1">
              <a:spLocks noChangeArrowheads="1"/>
            </p:cNvSpPr>
            <p:nvPr userDrawn="1"/>
          </p:nvSpPr>
          <p:spPr bwMode="auto">
            <a:xfrm>
              <a:off x="7815263" y="1898650"/>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R:39 </a:t>
              </a:r>
            </a:p>
            <a:p>
              <a:pPr defTabSz="457200" eaLnBrk="1" hangingPunct="1">
                <a:defRPr/>
              </a:pPr>
              <a:r>
                <a:rPr lang="en-US" sz="1100">
                  <a:solidFill>
                    <a:prstClr val="black"/>
                  </a:solidFill>
                  <a:ea typeface="ＭＳ Ｐゴシック" pitchFamily="34" charset="-128"/>
                  <a:cs typeface="+mn-cs"/>
                </a:rPr>
                <a:t>G:89</a:t>
              </a:r>
            </a:p>
            <a:p>
              <a:pPr defTabSz="457200" eaLnBrk="1" hangingPunct="1">
                <a:defRPr/>
              </a:pPr>
              <a:r>
                <a:rPr lang="en-US" sz="1100">
                  <a:solidFill>
                    <a:prstClr val="black"/>
                  </a:solidFill>
                  <a:ea typeface="ＭＳ Ｐゴシック" pitchFamily="34" charset="-128"/>
                  <a:cs typeface="+mn-cs"/>
                </a:rPr>
                <a:t>B:55</a:t>
              </a:r>
            </a:p>
          </p:txBody>
        </p:sp>
        <p:sp>
          <p:nvSpPr>
            <p:cNvPr id="26" name="TextBox 34"/>
            <p:cNvSpPr txBox="1">
              <a:spLocks noChangeArrowheads="1"/>
            </p:cNvSpPr>
            <p:nvPr userDrawn="1"/>
          </p:nvSpPr>
          <p:spPr bwMode="auto">
            <a:xfrm>
              <a:off x="7815263" y="2827891"/>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R:119</a:t>
              </a:r>
            </a:p>
            <a:p>
              <a:pPr defTabSz="457200" eaLnBrk="1" hangingPunct="1">
                <a:defRPr/>
              </a:pPr>
              <a:r>
                <a:rPr lang="en-US" sz="1100">
                  <a:solidFill>
                    <a:prstClr val="black"/>
                  </a:solidFill>
                  <a:ea typeface="ＭＳ Ｐゴシック" pitchFamily="34" charset="-128"/>
                  <a:cs typeface="+mn-cs"/>
                </a:rPr>
                <a:t>G:124</a:t>
              </a:r>
            </a:p>
            <a:p>
              <a:pPr defTabSz="457200" eaLnBrk="1" hangingPunct="1">
                <a:defRPr/>
              </a:pPr>
              <a:r>
                <a:rPr lang="en-US" sz="1100">
                  <a:solidFill>
                    <a:prstClr val="black"/>
                  </a:solidFill>
                  <a:ea typeface="ＭＳ Ｐゴシック" pitchFamily="34" charset="-128"/>
                  <a:cs typeface="+mn-cs"/>
                </a:rPr>
                <a:t>B:0</a:t>
              </a:r>
            </a:p>
          </p:txBody>
        </p:sp>
        <p:sp>
          <p:nvSpPr>
            <p:cNvPr id="27" name="TextBox 35"/>
            <p:cNvSpPr txBox="1">
              <a:spLocks noChangeArrowheads="1"/>
            </p:cNvSpPr>
            <p:nvPr userDrawn="1"/>
          </p:nvSpPr>
          <p:spPr bwMode="auto">
            <a:xfrm>
              <a:off x="7815263" y="3755016"/>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R:57</a:t>
              </a:r>
            </a:p>
            <a:p>
              <a:pPr defTabSz="457200" eaLnBrk="1" hangingPunct="1">
                <a:defRPr/>
              </a:pPr>
              <a:r>
                <a:rPr lang="en-US" sz="1100">
                  <a:solidFill>
                    <a:prstClr val="black"/>
                  </a:solidFill>
                  <a:ea typeface="ＭＳ Ｐゴシック" pitchFamily="34" charset="-128"/>
                  <a:cs typeface="+mn-cs"/>
                </a:rPr>
                <a:t>G:135</a:t>
              </a:r>
            </a:p>
            <a:p>
              <a:pPr defTabSz="457200" eaLnBrk="1" hangingPunct="1">
                <a:defRPr/>
              </a:pPr>
              <a:r>
                <a:rPr lang="en-US" sz="1100">
                  <a:solidFill>
                    <a:prstClr val="black"/>
                  </a:solidFill>
                  <a:ea typeface="ＭＳ Ｐゴシック" pitchFamily="34" charset="-128"/>
                  <a:cs typeface="+mn-cs"/>
                </a:rPr>
                <a:t>B:12</a:t>
              </a:r>
            </a:p>
          </p:txBody>
        </p:sp>
        <p:sp>
          <p:nvSpPr>
            <p:cNvPr id="28" name="TextBox 36"/>
            <p:cNvSpPr txBox="1">
              <a:spLocks noChangeArrowheads="1"/>
            </p:cNvSpPr>
            <p:nvPr userDrawn="1"/>
          </p:nvSpPr>
          <p:spPr bwMode="auto">
            <a:xfrm>
              <a:off x="7802563" y="4624990"/>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R:118</a:t>
              </a:r>
            </a:p>
            <a:p>
              <a:pPr defTabSz="457200" eaLnBrk="1" hangingPunct="1">
                <a:defRPr/>
              </a:pPr>
              <a:r>
                <a:rPr lang="en-US" sz="1100">
                  <a:solidFill>
                    <a:prstClr val="black"/>
                  </a:solidFill>
                  <a:ea typeface="ＭＳ Ｐゴシック" pitchFamily="34" charset="-128"/>
                  <a:cs typeface="+mn-cs"/>
                </a:rPr>
                <a:t>G:210 </a:t>
              </a:r>
            </a:p>
            <a:p>
              <a:pPr defTabSz="457200" eaLnBrk="1" hangingPunct="1">
                <a:defRPr/>
              </a:pPr>
              <a:r>
                <a:rPr lang="en-US" sz="1100">
                  <a:solidFill>
                    <a:prstClr val="black"/>
                  </a:solidFill>
                  <a:ea typeface="ＭＳ Ｐゴシック" pitchFamily="34" charset="-128"/>
                  <a:cs typeface="+mn-cs"/>
                </a:rPr>
                <a:t>B:182</a:t>
              </a:r>
            </a:p>
          </p:txBody>
        </p:sp>
        <p:sp>
          <p:nvSpPr>
            <p:cNvPr id="29" name="TextBox 37"/>
            <p:cNvSpPr txBox="1">
              <a:spLocks noChangeArrowheads="1"/>
            </p:cNvSpPr>
            <p:nvPr userDrawn="1"/>
          </p:nvSpPr>
          <p:spPr bwMode="auto">
            <a:xfrm>
              <a:off x="7815263" y="5562698"/>
              <a:ext cx="850900" cy="600180"/>
            </a:xfrm>
            <a:prstGeom prst="rect">
              <a:avLst/>
            </a:prstGeom>
            <a:noFill/>
            <a:ln w="9525">
              <a:noFill/>
              <a:miter lim="800000"/>
              <a:headEnd/>
              <a:tailEnd/>
            </a:ln>
          </p:spPr>
          <p:txBody>
            <a:bodyPr>
              <a:spAutoFit/>
            </a:bodyPr>
            <a:lstStyle/>
            <a:p>
              <a:pPr defTabSz="457200" eaLnBrk="1" hangingPunct="1">
                <a:defRPr/>
              </a:pPr>
              <a:r>
                <a:rPr lang="en-US" sz="1100">
                  <a:solidFill>
                    <a:prstClr val="black"/>
                  </a:solidFill>
                  <a:ea typeface="ＭＳ Ｐゴシック" pitchFamily="34" charset="-128"/>
                  <a:cs typeface="+mn-cs"/>
                </a:rPr>
                <a:t>R:143</a:t>
              </a:r>
            </a:p>
            <a:p>
              <a:pPr defTabSz="457200" eaLnBrk="1" hangingPunct="1">
                <a:defRPr/>
              </a:pPr>
              <a:r>
                <a:rPr lang="en-US" sz="1100">
                  <a:solidFill>
                    <a:prstClr val="black"/>
                  </a:solidFill>
                  <a:ea typeface="ＭＳ Ｐゴシック" pitchFamily="34" charset="-128"/>
                  <a:cs typeface="+mn-cs"/>
                </a:rPr>
                <a:t>G:202</a:t>
              </a:r>
            </a:p>
            <a:p>
              <a:pPr defTabSz="457200" eaLnBrk="1" hangingPunct="1">
                <a:defRPr/>
              </a:pPr>
              <a:r>
                <a:rPr lang="en-US" sz="1100">
                  <a:solidFill>
                    <a:prstClr val="black"/>
                  </a:solidFill>
                  <a:ea typeface="ＭＳ Ｐゴシック" pitchFamily="34" charset="-128"/>
                  <a:cs typeface="+mn-cs"/>
                </a:rPr>
                <a:t>B:231</a:t>
              </a:r>
            </a:p>
          </p:txBody>
        </p:sp>
      </p:grpSp>
      <p:cxnSp>
        <p:nvCxnSpPr>
          <p:cNvPr id="30" name="Straight Connector 38"/>
          <p:cNvCxnSpPr/>
          <p:nvPr userDrawn="1"/>
        </p:nvCxnSpPr>
        <p:spPr>
          <a:xfrm rot="5400000">
            <a:off x="2315105" y="3902605"/>
            <a:ext cx="4510616" cy="3175"/>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9"/>
          <p:cNvCxnSpPr/>
          <p:nvPr userDrawn="1"/>
        </p:nvCxnSpPr>
        <p:spPr>
          <a:xfrm rot="5400000">
            <a:off x="2750080" y="3902605"/>
            <a:ext cx="4510616" cy="3175"/>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40"/>
          <p:cNvCxnSpPr/>
          <p:nvPr userDrawn="1"/>
        </p:nvCxnSpPr>
        <p:spPr>
          <a:xfrm>
            <a:off x="431800" y="6157385"/>
            <a:ext cx="8229600" cy="2116"/>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41"/>
          <p:cNvCxnSpPr/>
          <p:nvPr userDrawn="1"/>
        </p:nvCxnSpPr>
        <p:spPr>
          <a:xfrm>
            <a:off x="419100" y="2794000"/>
            <a:ext cx="8229600" cy="211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42"/>
          <p:cNvCxnSpPr/>
          <p:nvPr userDrawn="1"/>
        </p:nvCxnSpPr>
        <p:spPr>
          <a:xfrm>
            <a:off x="419100" y="2527300"/>
            <a:ext cx="8229600" cy="211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9485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31800" y="1295401"/>
            <a:ext cx="8280400" cy="433388"/>
          </a:xfrm>
        </p:spPr>
        <p:txBody>
          <a:bodyPr/>
          <a:lstStyle/>
          <a:p>
            <a:r>
              <a:rPr lang="en-US"/>
              <a:t>Titelstijl van model bewerken</a:t>
            </a:r>
            <a:endParaRPr lang="nl-NL"/>
          </a:p>
        </p:txBody>
      </p:sp>
      <p:sp>
        <p:nvSpPr>
          <p:cNvPr id="3" name="Tijdelijke aanduiding voor inhoud 2"/>
          <p:cNvSpPr>
            <a:spLocks noGrp="1"/>
          </p:cNvSpPr>
          <p:nvPr>
            <p:ph idx="1"/>
          </p:nvPr>
        </p:nvSpPr>
        <p:spPr>
          <a:xfrm>
            <a:off x="431800" y="1871663"/>
            <a:ext cx="8280400" cy="4284663"/>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Tree>
    <p:extLst>
      <p:ext uri="{BB962C8B-B14F-4D97-AF65-F5344CB8AC3E}">
        <p14:creationId xmlns:p14="http://schemas.microsoft.com/office/powerpoint/2010/main" val="2303965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RA_Tekst_18">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7" name="Tijdelijke aanduiding voor tekst 16"/>
          <p:cNvSpPr>
            <a:spLocks noGrp="1"/>
          </p:cNvSpPr>
          <p:nvPr>
            <p:ph type="body" sz="quarter" idx="13"/>
          </p:nvPr>
        </p:nvSpPr>
        <p:spPr>
          <a:xfrm>
            <a:off x="428626" y="1879601"/>
            <a:ext cx="8232775" cy="4279900"/>
          </a:xfrm>
        </p:spPr>
        <p:txBody>
          <a:bodyPr/>
          <a:lstStyle>
            <a:lvl1pPr>
              <a:buFontTx/>
              <a:buNone/>
              <a:defRPr sz="1800" b="0" i="0">
                <a:latin typeface="Verdana"/>
                <a:cs typeface="Verdana"/>
              </a:defRPr>
            </a:lvl1pPr>
            <a:lvl2pPr marL="180975" indent="-180975">
              <a:buFont typeface="Arial"/>
              <a:buChar char="•"/>
              <a:defRPr sz="1800" b="0" i="0">
                <a:latin typeface="Verdana"/>
                <a:cs typeface="Verdana"/>
              </a:defRPr>
            </a:lvl2pPr>
            <a:lvl3pPr marL="358775" indent="-177800">
              <a:buFont typeface="Arial"/>
              <a:buChar char="•"/>
              <a:defRPr/>
            </a:lvl3pPr>
            <a:lvl4pPr marL="539750" indent="-180975">
              <a:buFont typeface="Arial"/>
              <a:buChar char="•"/>
              <a:defRPr/>
            </a:lvl4pPr>
            <a:lvl5pPr>
              <a:buFont typeface="Arial"/>
              <a:buChar char="•"/>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shpTitel"/>
          <p:cNvSpPr>
            <a:spLocks noGrp="1" noChangeArrowheads="1"/>
          </p:cNvSpPr>
          <p:nvPr>
            <p:ph type="dt" sz="half" idx="14"/>
          </p:nvPr>
        </p:nvSpPr>
        <p:spPr>
          <a:xfrm>
            <a:off x="4476750" y="6589714"/>
            <a:ext cx="4667250" cy="268287"/>
          </a:xfrm>
          <a:prstGeom prst="rect">
            <a:avLst/>
          </a:prstGeom>
          <a:ln/>
        </p:spPr>
        <p:txBody>
          <a:bodyPr/>
          <a:lstStyle>
            <a:lvl1pPr>
              <a:defRPr/>
            </a:lvl1pPr>
          </a:lstStyle>
          <a:p>
            <a:pPr defTabSz="457200" eaLnBrk="1" hangingPunct="1"/>
            <a:endParaRPr lang="nl-NL" sz="1800">
              <a:solidFill>
                <a:prstClr val="black"/>
              </a:solidFill>
              <a:latin typeface="Arial" pitchFamily="34" charset="0"/>
              <a:ea typeface="ＭＳ Ｐゴシック" pitchFamily="34" charset="-128"/>
              <a:cs typeface="+mn-cs"/>
            </a:endParaRPr>
          </a:p>
        </p:txBody>
      </p:sp>
      <p:sp>
        <p:nvSpPr>
          <p:cNvPr id="5" name="shpKleurvlakBoven"/>
          <p:cNvSpPr>
            <a:spLocks noGrp="1" noChangeArrowheads="1"/>
          </p:cNvSpPr>
          <p:nvPr>
            <p:ph type="ftr" sz="quarter" idx="15"/>
          </p:nvPr>
        </p:nvSpPr>
        <p:spPr>
          <a:xfrm>
            <a:off x="4476752" y="6413501"/>
            <a:ext cx="4164013" cy="284163"/>
          </a:xfrm>
          <a:prstGeom prst="rect">
            <a:avLst/>
          </a:prstGeom>
          <a:ln/>
        </p:spPr>
        <p:txBody>
          <a:bodyPr/>
          <a:lstStyle>
            <a:lvl1pPr>
              <a:defRPr/>
            </a:lvl1pPr>
          </a:lstStyle>
          <a:p>
            <a:pPr defTabSz="457200" eaLnBrk="1" hangingPunct="1"/>
            <a:r>
              <a:rPr lang="en-US" sz="1800">
                <a:solidFill>
                  <a:prstClr val="black"/>
                </a:solidFill>
                <a:latin typeface="Arial" pitchFamily="34" charset="0"/>
                <a:ea typeface="ＭＳ Ｐゴシック" pitchFamily="34" charset="-128"/>
                <a:cs typeface="+mn-cs"/>
              </a:rPr>
              <a:t>Voettekst</a:t>
            </a:r>
            <a:endParaRPr lang="en-US" sz="1800" dirty="0">
              <a:solidFill>
                <a:prstClr val="black"/>
              </a:solidFill>
              <a:latin typeface="Arial" pitchFamily="34" charset="0"/>
              <a:ea typeface="ＭＳ Ｐゴシック" pitchFamily="34" charset="-128"/>
              <a:cs typeface="+mn-cs"/>
            </a:endParaRPr>
          </a:p>
        </p:txBody>
      </p:sp>
      <p:sp>
        <p:nvSpPr>
          <p:cNvPr id="6" name="shpBeeldmerk"/>
          <p:cNvSpPr>
            <a:spLocks noGrp="1" noChangeArrowheads="1"/>
          </p:cNvSpPr>
          <p:nvPr>
            <p:ph type="sldNum" sz="quarter" idx="16"/>
          </p:nvPr>
        </p:nvSpPr>
        <p:spPr>
          <a:xfrm>
            <a:off x="387350" y="6362700"/>
            <a:ext cx="712788" cy="363539"/>
          </a:xfrm>
          <a:prstGeom prst="rect">
            <a:avLst/>
          </a:prstGeom>
          <a:ln/>
        </p:spPr>
        <p:txBody>
          <a:bodyPr/>
          <a:lstStyle>
            <a:lvl1pPr>
              <a:defRPr/>
            </a:lvl1pPr>
          </a:lstStyle>
          <a:p>
            <a:pPr defTabSz="457200" eaLnBrk="1" hangingPunct="1"/>
            <a:fld id="{6F0EA000-F21B-4FD8-8FB9-562CB8A8F300}" type="slidenum">
              <a:rPr lang="nl-NL" sz="1800" smtClean="0">
                <a:solidFill>
                  <a:prstClr val="black"/>
                </a:solidFill>
                <a:latin typeface="Arial" pitchFamily="34" charset="0"/>
                <a:ea typeface="ＭＳ Ｐゴシック" pitchFamily="34" charset="-128"/>
                <a:cs typeface="+mn-cs"/>
              </a:rPr>
              <a:pPr defTabSz="457200" eaLnBrk="1" hangingPunct="1"/>
              <a:t>‹#›</a:t>
            </a:fld>
            <a:endParaRPr lang="nl-NL" sz="1800" dirty="0">
              <a:solidFill>
                <a:prstClr val="black"/>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110825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Пустой">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53359-A086-2B48-A538-7F44C7D929C9}"/>
              </a:ext>
            </a:extLst>
          </p:cNvPr>
          <p:cNvSpPr>
            <a:spLocks noGrp="1"/>
          </p:cNvSpPr>
          <p:nvPr>
            <p:ph type="dt" sz="half" idx="10"/>
          </p:nvPr>
        </p:nvSpPr>
        <p:spPr/>
        <p:txBody>
          <a:bodyPr wrap="square" numCol="1" anchorCtr="0" compatLnSpc="1">
            <a:prstTxWarp prst="textNoShape">
              <a:avLst/>
            </a:prstTxWarp>
          </a:bodyPr>
          <a:lstStyle>
            <a:lvl1pPr>
              <a:defRPr>
                <a:solidFill>
                  <a:srgbClr val="898989"/>
                </a:solidFill>
                <a:latin typeface="Verdana" panose="020B0604030504040204" pitchFamily="34" charset="0"/>
                <a:cs typeface="Arial" panose="020B0604020202020204" pitchFamily="34" charset="0"/>
              </a:defRPr>
            </a:lvl1pPr>
          </a:lstStyle>
          <a:p>
            <a:pPr>
              <a:defRPr/>
            </a:pPr>
            <a:fld id="{975BF62D-987D-E946-B36E-6028FC08B83A}" type="datetimeFigureOut">
              <a:rPr lang="uk-UA" altLang="ru-RU"/>
              <a:pPr>
                <a:defRPr/>
              </a:pPr>
              <a:t>21.11.21</a:t>
            </a:fld>
            <a:endParaRPr lang="uk-UA" altLang="ru-RU"/>
          </a:p>
        </p:txBody>
      </p:sp>
      <p:sp>
        <p:nvSpPr>
          <p:cNvPr id="3" name="Footer Placeholder 2">
            <a:extLst>
              <a:ext uri="{FF2B5EF4-FFF2-40B4-BE49-F238E27FC236}">
                <a16:creationId xmlns:a16="http://schemas.microsoft.com/office/drawing/2014/main" id="{11E54C4D-D88E-FE44-BED1-E4DD443548B9}"/>
              </a:ext>
            </a:extLst>
          </p:cNvPr>
          <p:cNvSpPr>
            <a:spLocks noGrp="1"/>
          </p:cNvSpPr>
          <p:nvPr>
            <p:ph type="ftr" sz="quarter" idx="11"/>
          </p:nvPr>
        </p:nvSpPr>
        <p:spPr/>
        <p:txBody>
          <a:bodyPr/>
          <a:lstStyle>
            <a:lvl1pPr>
              <a:defRPr/>
            </a:lvl1pPr>
          </a:lstStyle>
          <a:p>
            <a:pPr>
              <a:defRPr/>
            </a:pPr>
            <a:endParaRPr lang="uk-UA" altLang="ru-RU"/>
          </a:p>
        </p:txBody>
      </p:sp>
      <p:sp>
        <p:nvSpPr>
          <p:cNvPr id="4" name="Slide Number Placeholder 3">
            <a:extLst>
              <a:ext uri="{FF2B5EF4-FFF2-40B4-BE49-F238E27FC236}">
                <a16:creationId xmlns:a16="http://schemas.microsoft.com/office/drawing/2014/main" id="{C081F109-FA3F-4846-B084-6D1E2627FE56}"/>
              </a:ext>
            </a:extLst>
          </p:cNvPr>
          <p:cNvSpPr>
            <a:spLocks noGrp="1"/>
          </p:cNvSpPr>
          <p:nvPr>
            <p:ph type="sldNum" sz="quarter" idx="12"/>
          </p:nvPr>
        </p:nvSpPr>
        <p:spPr/>
        <p:txBody>
          <a:bodyPr/>
          <a:lstStyle>
            <a:lvl1pPr>
              <a:defRPr/>
            </a:lvl1pPr>
          </a:lstStyle>
          <a:p>
            <a:pPr>
              <a:defRPr/>
            </a:pPr>
            <a:fld id="{F7E64D50-4B9D-CB49-B6EF-9CD159634B37}" type="slidenum">
              <a:rPr lang="uk-UA" altLang="ru-RU"/>
              <a:pPr>
                <a:defRPr/>
              </a:pPr>
              <a:t>‹#›</a:t>
            </a:fld>
            <a:endParaRPr lang="uk-UA" altLang="ru-RU"/>
          </a:p>
        </p:txBody>
      </p:sp>
    </p:spTree>
    <p:extLst>
      <p:ext uri="{BB962C8B-B14F-4D97-AF65-F5344CB8AC3E}">
        <p14:creationId xmlns:p14="http://schemas.microsoft.com/office/powerpoint/2010/main" val="257204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Datum">
            <a:extLst>
              <a:ext uri="{FF2B5EF4-FFF2-40B4-BE49-F238E27FC236}">
                <a16:creationId xmlns:a16="http://schemas.microsoft.com/office/drawing/2014/main" id="{E0776CDC-E992-E74B-AF79-E6CE7F0F4671}"/>
              </a:ext>
            </a:extLst>
          </p:cNvPr>
          <p:cNvSpPr>
            <a:spLocks noGrp="1" noChangeArrowheads="1"/>
          </p:cNvSpPr>
          <p:nvPr>
            <p:ph type="dt" sz="half" idx="10"/>
          </p:nvPr>
        </p:nvSpPr>
        <p:spPr/>
        <p:txBody>
          <a:bodyPr/>
          <a:lstStyle>
            <a:lvl1pPr eaLnBrk="1" hangingPunct="1">
              <a:defRPr/>
            </a:lvl1pPr>
          </a:lstStyle>
          <a:p>
            <a:pPr>
              <a:defRPr/>
            </a:pPr>
            <a:endParaRPr lang="nl-NL"/>
          </a:p>
        </p:txBody>
      </p:sp>
      <p:sp>
        <p:nvSpPr>
          <p:cNvPr id="5" name="shpVoettekst">
            <a:extLst>
              <a:ext uri="{FF2B5EF4-FFF2-40B4-BE49-F238E27FC236}">
                <a16:creationId xmlns:a16="http://schemas.microsoft.com/office/drawing/2014/main" id="{5E055563-0ECD-714E-85DD-924CCF1D3BD2}"/>
              </a:ext>
            </a:extLst>
          </p:cNvPr>
          <p:cNvSpPr>
            <a:spLocks noGrp="1" noChangeArrowheads="1"/>
          </p:cNvSpPr>
          <p:nvPr>
            <p:ph type="ftr" sz="quarter" idx="11"/>
          </p:nvPr>
        </p:nvSpPr>
        <p:spPr/>
        <p:txBody>
          <a:bodyPr/>
          <a:lstStyle>
            <a:lvl1pPr eaLnBrk="1" hangingPunct="1">
              <a:defRPr/>
            </a:lvl1pPr>
          </a:lstStyle>
          <a:p>
            <a:pPr>
              <a:defRPr/>
            </a:pPr>
            <a:r>
              <a:rPr lang="nl-NL"/>
              <a:t>Kyiv, June 2016</a:t>
            </a:r>
          </a:p>
        </p:txBody>
      </p:sp>
      <p:sp>
        <p:nvSpPr>
          <p:cNvPr id="6" name="shpPagina">
            <a:extLst>
              <a:ext uri="{FF2B5EF4-FFF2-40B4-BE49-F238E27FC236}">
                <a16:creationId xmlns:a16="http://schemas.microsoft.com/office/drawing/2014/main" id="{E138E6D8-5F51-8A44-9CFA-8CB5C04AD50C}"/>
              </a:ext>
            </a:extLst>
          </p:cNvPr>
          <p:cNvSpPr>
            <a:spLocks noGrp="1" noChangeArrowheads="1"/>
          </p:cNvSpPr>
          <p:nvPr>
            <p:ph type="sldNum" sz="quarter" idx="12"/>
          </p:nvPr>
        </p:nvSpPr>
        <p:spPr/>
        <p:txBody>
          <a:bodyPr/>
          <a:lstStyle>
            <a:lvl1pPr eaLnBrk="1" hangingPunct="1">
              <a:defRPr smtClean="0"/>
            </a:lvl1pPr>
          </a:lstStyle>
          <a:p>
            <a:pPr>
              <a:defRPr/>
            </a:pPr>
            <a:fld id="{12E858B7-3C9B-1A45-AB3D-D792977B5DCF}" type="slidenum">
              <a:rPr lang="nl-NL" altLang="uk-UA"/>
              <a:pPr>
                <a:defRPr/>
              </a:pPr>
              <a:t>‹#›</a:t>
            </a:fld>
            <a:endParaRPr lang="nl-NL" altLang="uk-UA"/>
          </a:p>
        </p:txBody>
      </p:sp>
    </p:spTree>
    <p:extLst>
      <p:ext uri="{BB962C8B-B14F-4D97-AF65-F5344CB8AC3E}">
        <p14:creationId xmlns:p14="http://schemas.microsoft.com/office/powerpoint/2010/main" val="273683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4543425" y="1800225"/>
            <a:ext cx="4038600" cy="4414838"/>
          </a:xfrm>
        </p:spPr>
        <p:txBody>
          <a:bodyPr/>
          <a:lstStyle/>
          <a:p>
            <a:pPr lvl="0"/>
            <a:endParaRPr lang="nl-NL" noProof="0"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Brussels, March 2018</a:t>
            </a:r>
            <a:endParaRPr lang="nl-NL" dirty="0"/>
          </a:p>
        </p:txBody>
      </p:sp>
      <p:sp>
        <p:nvSpPr>
          <p:cNvPr id="7" name="shpPagina"/>
          <p:cNvSpPr>
            <a:spLocks noGrp="1" noChangeArrowheads="1"/>
          </p:cNvSpPr>
          <p:nvPr>
            <p:ph type="sldNum" sz="quarter" idx="12"/>
          </p:nvPr>
        </p:nvSpPr>
        <p:spPr>
          <a:ln/>
        </p:spPr>
        <p:txBody>
          <a:bodyPr/>
          <a:lstStyle>
            <a:lvl1pPr>
              <a:defRPr/>
            </a:lvl1pPr>
          </a:lstStyle>
          <a:p>
            <a:pPr>
              <a:defRPr/>
            </a:pPr>
            <a:fld id="{33ACB63D-B2D2-400E-B454-F8F5694E63C6}" type="slidenum">
              <a:rPr lang="nl-NL"/>
              <a:pPr>
                <a:defRPr/>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543425" y="1800225"/>
            <a:ext cx="4038600" cy="4414838"/>
          </a:xfrm>
        </p:spPr>
        <p:txBody>
          <a:bodyPr/>
          <a:lstStyle/>
          <a:p>
            <a:pPr lvl="0"/>
            <a:endParaRPr lang="nl-NL" dirty="0"/>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Brussels, March 2018</a:t>
            </a:r>
            <a:endParaRPr lang="nl-NL" dirty="0"/>
          </a:p>
        </p:txBody>
      </p:sp>
      <p:sp>
        <p:nvSpPr>
          <p:cNvPr id="7" name="shpPagina"/>
          <p:cNvSpPr>
            <a:spLocks noGrp="1" noChangeArrowheads="1"/>
          </p:cNvSpPr>
          <p:nvPr>
            <p:ph type="sldNum" sz="quarter" idx="12"/>
          </p:nvPr>
        </p:nvSpPr>
        <p:spPr>
          <a:ln/>
        </p:spPr>
        <p:txBody>
          <a:bodyPr/>
          <a:lstStyle>
            <a:lvl1pPr>
              <a:defRPr/>
            </a:lvl1pPr>
          </a:lstStyle>
          <a:p>
            <a:pPr>
              <a:defRPr/>
            </a:pPr>
            <a:fld id="{B2975F22-B737-4152-AE1C-D2A10550729A}" type="slidenum">
              <a:rPr lang="nl-NL"/>
              <a:pPr>
                <a:defRPr/>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50"/>
            <a:ext cx="9144000" cy="539750"/>
          </a:xfrm>
          <a:prstGeom prst="rect">
            <a:avLst/>
          </a:prstGeom>
          <a:solidFill>
            <a:srgbClr val="FBD326"/>
          </a:solidFill>
          <a:ln w="25400" algn="ctr">
            <a:noFill/>
            <a:miter lim="800000"/>
            <a:headEnd/>
            <a:tailEnd/>
          </a:ln>
        </p:spPr>
        <p:txBody>
          <a:bodyPr anchor="ctr"/>
          <a:lstStyle/>
          <a:p>
            <a:pPr algn="ctr" fontAlgn="auto">
              <a:spcBef>
                <a:spcPts val="0"/>
              </a:spcBef>
              <a:spcAft>
                <a:spcPts val="0"/>
              </a:spcAft>
              <a:defRPr/>
            </a:pPr>
            <a:endParaRPr lang="nl-NL" sz="1800" dirty="0">
              <a:solidFill>
                <a:schemeClr val="lt1"/>
              </a:solidFill>
              <a:latin typeface="+mn-lt"/>
              <a:cs typeface="+mn-cs"/>
            </a:endParaRPr>
          </a:p>
        </p:txBody>
      </p:sp>
      <p:sp>
        <p:nvSpPr>
          <p:cNvPr id="5" name="shpTekst"/>
          <p:cNvSpPr>
            <a:spLocks noChangeArrowheads="1"/>
          </p:cNvSpPr>
          <p:nvPr/>
        </p:nvSpPr>
        <p:spPr bwMode="auto">
          <a:xfrm>
            <a:off x="0" y="0"/>
            <a:ext cx="9144000" cy="1071563"/>
          </a:xfrm>
          <a:prstGeom prst="rect">
            <a:avLst/>
          </a:prstGeom>
          <a:solidFill>
            <a:srgbClr val="FBD326"/>
          </a:solidFill>
          <a:ln w="25400" algn="ctr">
            <a:noFill/>
            <a:miter lim="800000"/>
            <a:headEnd/>
            <a:tailEnd/>
          </a:ln>
        </p:spPr>
        <p:txBody>
          <a:bodyPr anchor="ctr"/>
          <a:lstStyle/>
          <a:p>
            <a:pPr algn="ctr" fontAlgn="auto">
              <a:spcBef>
                <a:spcPts val="0"/>
              </a:spcBef>
              <a:spcAft>
                <a:spcPts val="0"/>
              </a:spcAft>
              <a:defRPr/>
            </a:pPr>
            <a:endParaRPr lang="nl-NL" sz="1800" dirty="0">
              <a:solidFill>
                <a:schemeClr val="lt1"/>
              </a:solidFill>
              <a:latin typeface="+mn-lt"/>
              <a:cs typeface="+mn-cs"/>
            </a:endParaRPr>
          </a:p>
        </p:txBody>
      </p:sp>
      <p:pic>
        <p:nvPicPr>
          <p:cNvPr id="6" name="shpDatum" descr="RO__vervolgpagina~LPPT.png"/>
          <p:cNvPicPr>
            <a:picLocks noChangeAspect="1"/>
          </p:cNvPicPr>
          <p:nvPr/>
        </p:nvPicPr>
        <p:blipFill>
          <a:blip r:embed="rId2"/>
          <a:srcRect/>
          <a:stretch>
            <a:fillRect/>
          </a:stretch>
        </p:blipFill>
        <p:spPr bwMode="auto">
          <a:xfrm>
            <a:off x="0" y="0"/>
            <a:ext cx="9144000" cy="857250"/>
          </a:xfrm>
          <a:prstGeom prst="rect">
            <a:avLst/>
          </a:prstGeom>
          <a:noFill/>
          <a:ln w="9525">
            <a:noFill/>
            <a:miter lim="800000"/>
            <a:headEnd/>
            <a:tailEnd/>
          </a:ln>
        </p:spPr>
      </p:pic>
      <p:sp>
        <p:nvSpPr>
          <p:cNvPr id="2" name="Titel 1"/>
          <p:cNvSpPr>
            <a:spLocks noGrp="1"/>
          </p:cNvSpPr>
          <p:nvPr>
            <p:ph type="title"/>
          </p:nvPr>
        </p:nvSpPr>
        <p:spPr>
          <a:xfrm>
            <a:off x="368300" y="1233039"/>
            <a:ext cx="7847038" cy="571504"/>
          </a:xfrm>
          <a:prstGeom prst="rect">
            <a:avLst/>
          </a:prstGeom>
        </p:spPr>
        <p:txBody>
          <a:bodyPr>
            <a:normAutofit/>
          </a:bodyPr>
          <a:lstStyle>
            <a:lvl1pPr algn="l">
              <a:defRPr sz="2600" spc="-60" baseline="0">
                <a:solidFill>
                  <a:srgbClr val="2494C5"/>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13" name="Tijdelijke aanduiding voor inhoud 2"/>
          <p:cNvSpPr>
            <a:spLocks noGrp="1"/>
          </p:cNvSpPr>
          <p:nvPr>
            <p:ph idx="1"/>
          </p:nvPr>
        </p:nvSpPr>
        <p:spPr>
          <a:xfrm>
            <a:off x="369858" y="1798626"/>
            <a:ext cx="7858180" cy="4273580"/>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Titel"/>
          <p:cNvSpPr>
            <a:spLocks noGrp="1" noChangeArrowheads="1"/>
          </p:cNvSpPr>
          <p:nvPr>
            <p:ph type="dt" sz="half" idx="10"/>
          </p:nvPr>
        </p:nvSpPr>
        <p:spPr>
          <a:xfrm>
            <a:off x="4641850" y="6542088"/>
            <a:ext cx="4184650" cy="315912"/>
          </a:xfrm>
        </p:spPr>
        <p:txBody>
          <a:bodyPr/>
          <a:lstStyle>
            <a:lvl1pPr>
              <a:defRPr/>
            </a:lvl1pPr>
          </a:lstStyle>
          <a:p>
            <a:pPr>
              <a:defRPr/>
            </a:pPr>
            <a:endParaRPr lang="nl-NL" dirty="0"/>
          </a:p>
        </p:txBody>
      </p:sp>
      <p:sp>
        <p:nvSpPr>
          <p:cNvPr id="8" name="shpKleurvlakBoven"/>
          <p:cNvSpPr>
            <a:spLocks noGrp="1" noChangeArrowheads="1"/>
          </p:cNvSpPr>
          <p:nvPr>
            <p:ph type="ftr" sz="quarter" idx="11"/>
          </p:nvPr>
        </p:nvSpPr>
        <p:spPr bwMode="auto">
          <a:xfrm>
            <a:off x="4645025" y="6362700"/>
            <a:ext cx="4183063" cy="2841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000">
                <a:cs typeface="Arial" pitchFamily="34" charset="0"/>
              </a:defRPr>
            </a:lvl1pPr>
          </a:lstStyle>
          <a:p>
            <a:pPr>
              <a:defRPr/>
            </a:pPr>
            <a:r>
              <a:rPr lang="en-US"/>
              <a:t>Brussels, March 2018</a:t>
            </a:r>
          </a:p>
        </p:txBody>
      </p:sp>
      <p:sp>
        <p:nvSpPr>
          <p:cNvPr id="9" name="shpBeeldmerk"/>
          <p:cNvSpPr>
            <a:spLocks noGrp="1" noChangeArrowheads="1"/>
          </p:cNvSpPr>
          <p:nvPr>
            <p:ph type="sldNum" sz="quarter" idx="12"/>
          </p:nvPr>
        </p:nvSpPr>
        <p:spPr bwMode="auto">
          <a:xfrm>
            <a:off x="387350" y="6362700"/>
            <a:ext cx="712788" cy="36353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000">
                <a:cs typeface="Arial" pitchFamily="34" charset="0"/>
              </a:defRPr>
            </a:lvl1pPr>
          </a:lstStyle>
          <a:p>
            <a:pPr>
              <a:defRPr/>
            </a:pPr>
            <a:fld id="{5A6A1B73-A371-4597-82C6-788C897E1571}" type="slidenum">
              <a:rPr lang="nl-NL"/>
              <a:pPr>
                <a:defRPr/>
              </a:pPr>
              <a:t>‹#›</a:t>
            </a:fld>
            <a:endParaRPr lang="nl-NL"/>
          </a:p>
        </p:txBody>
      </p:sp>
    </p:spTree>
    <p:extLst>
      <p:ext uri="{BB962C8B-B14F-4D97-AF65-F5344CB8AC3E}">
        <p14:creationId xmlns:p14="http://schemas.microsoft.com/office/powerpoint/2010/main" val="120360886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shpDatum"/>
          <p:cNvSpPr>
            <a:spLocks noGrp="1" noChangeArrowheads="1"/>
          </p:cNvSpPr>
          <p:nvPr>
            <p:ph type="dt" sz="half" idx="10"/>
          </p:nvPr>
        </p:nvSpPr>
        <p:spPr>
          <a:ln/>
        </p:spPr>
        <p:txBody>
          <a:bodyPr/>
          <a:lstStyle>
            <a:lvl1pPr>
              <a:defRPr/>
            </a:lvl1pPr>
          </a:lstStyle>
          <a:p>
            <a:pPr>
              <a:defRPr/>
            </a:pPr>
            <a:endParaRPr lang="nl-NL"/>
          </a:p>
        </p:txBody>
      </p:sp>
      <p:sp>
        <p:nvSpPr>
          <p:cNvPr id="5" name="shpVoettekst"/>
          <p:cNvSpPr>
            <a:spLocks noGrp="1" noChangeArrowheads="1"/>
          </p:cNvSpPr>
          <p:nvPr>
            <p:ph type="ftr" sz="quarter" idx="11"/>
          </p:nvPr>
        </p:nvSpPr>
        <p:spPr>
          <a:ln/>
        </p:spPr>
        <p:txBody>
          <a:bodyPr/>
          <a:lstStyle>
            <a:lvl1pPr>
              <a:defRPr/>
            </a:lvl1pPr>
          </a:lstStyle>
          <a:p>
            <a:pPr>
              <a:defRPr/>
            </a:pPr>
            <a:r>
              <a:rPr lang="nl-NL"/>
              <a:t>Brussels, February 2018</a:t>
            </a:r>
            <a:endParaRPr lang="nl-NL" dirty="0"/>
          </a:p>
        </p:txBody>
      </p:sp>
      <p:sp>
        <p:nvSpPr>
          <p:cNvPr id="6" name="shpPagina"/>
          <p:cNvSpPr>
            <a:spLocks noGrp="1" noChangeArrowheads="1"/>
          </p:cNvSpPr>
          <p:nvPr>
            <p:ph type="sldNum" sz="quarter" idx="12"/>
          </p:nvPr>
        </p:nvSpPr>
        <p:spPr>
          <a:ln/>
        </p:spPr>
        <p:txBody>
          <a:bodyPr/>
          <a:lstStyle>
            <a:lvl1pPr>
              <a:defRPr/>
            </a:lvl1pPr>
          </a:lstStyle>
          <a:p>
            <a:pPr>
              <a:defRPr/>
            </a:pPr>
            <a:fld id="{4F178762-5911-4F11-92B8-8D32F6856A5C}" type="slidenum">
              <a:rPr lang="nl-NL"/>
              <a:pPr>
                <a:defRPr/>
              </a:pPr>
              <a:t>‹#›</a:t>
            </a:fld>
            <a:endParaRPr lang="nl-NL"/>
          </a:p>
        </p:txBody>
      </p:sp>
    </p:spTree>
    <p:extLst>
      <p:ext uri="{BB962C8B-B14F-4D97-AF65-F5344CB8AC3E}">
        <p14:creationId xmlns:p14="http://schemas.microsoft.com/office/powerpoint/2010/main" val="103822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reserve="1">
  <p:cSld name="Titel en twee tekstkolomm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half" idx="1"/>
          </p:nvPr>
        </p:nvSpPr>
        <p:spPr>
          <a:xfrm>
            <a:off x="352425" y="1800225"/>
            <a:ext cx="4038600" cy="44148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4543425" y="1800225"/>
            <a:ext cx="4038600" cy="44148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shpDatum"/>
          <p:cNvSpPr>
            <a:spLocks noGrp="1" noChangeArrowheads="1"/>
          </p:cNvSpPr>
          <p:nvPr>
            <p:ph type="dt" sz="half" idx="10"/>
          </p:nvPr>
        </p:nvSpPr>
        <p:spPr>
          <a:ln/>
        </p:spPr>
        <p:txBody>
          <a:bodyPr/>
          <a:lstStyle>
            <a:lvl1pPr>
              <a:defRPr/>
            </a:lvl1pPr>
          </a:lstStyle>
          <a:p>
            <a:pPr>
              <a:defRPr/>
            </a:pPr>
            <a:endParaRPr lang="nl-NL"/>
          </a:p>
        </p:txBody>
      </p:sp>
      <p:sp>
        <p:nvSpPr>
          <p:cNvPr id="6" name="shpVoettekst"/>
          <p:cNvSpPr>
            <a:spLocks noGrp="1" noChangeArrowheads="1"/>
          </p:cNvSpPr>
          <p:nvPr>
            <p:ph type="ftr" sz="quarter" idx="11"/>
          </p:nvPr>
        </p:nvSpPr>
        <p:spPr>
          <a:ln/>
        </p:spPr>
        <p:txBody>
          <a:bodyPr/>
          <a:lstStyle>
            <a:lvl1pPr>
              <a:defRPr/>
            </a:lvl1pPr>
          </a:lstStyle>
          <a:p>
            <a:pPr>
              <a:defRPr/>
            </a:pPr>
            <a:r>
              <a:rPr lang="nl-NL"/>
              <a:t>Brussels, February 2018</a:t>
            </a:r>
            <a:endParaRPr lang="nl-NL" dirty="0"/>
          </a:p>
        </p:txBody>
      </p:sp>
      <p:sp>
        <p:nvSpPr>
          <p:cNvPr id="7" name="shpPagina"/>
          <p:cNvSpPr>
            <a:spLocks noGrp="1" noChangeArrowheads="1"/>
          </p:cNvSpPr>
          <p:nvPr>
            <p:ph type="sldNum" sz="quarter" idx="12"/>
          </p:nvPr>
        </p:nvSpPr>
        <p:spPr>
          <a:ln/>
        </p:spPr>
        <p:txBody>
          <a:bodyPr/>
          <a:lstStyle>
            <a:lvl1pPr>
              <a:defRPr/>
            </a:lvl1pPr>
          </a:lstStyle>
          <a:p>
            <a:pPr>
              <a:defRPr/>
            </a:pPr>
            <a:fld id="{0E1F65EC-8FE1-431A-AA0F-BFDAD8A53B05}" type="slidenum">
              <a:rPr lang="nl-NL"/>
              <a:pPr>
                <a:defRPr/>
              </a:pPr>
              <a:t>‹#›</a:t>
            </a:fld>
            <a:endParaRPr lang="nl-NL"/>
          </a:p>
        </p:txBody>
      </p:sp>
    </p:spTree>
    <p:extLst>
      <p:ext uri="{BB962C8B-B14F-4D97-AF65-F5344CB8AC3E}">
        <p14:creationId xmlns:p14="http://schemas.microsoft.com/office/powerpoint/2010/main" val="221909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3.png"/><Relationship Id="rId5" Type="http://schemas.openxmlformats.org/officeDocument/2006/relationships/slideLayout" Target="../slideLayouts/slideLayout26.xml"/><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7.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7.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hpKleurvlak"/>
          <p:cNvSpPr>
            <a:spLocks noChangeArrowheads="1"/>
          </p:cNvSpPr>
          <p:nvPr/>
        </p:nvSpPr>
        <p:spPr bwMode="auto">
          <a:xfrm>
            <a:off x="4572000" y="0"/>
            <a:ext cx="4572000" cy="6858000"/>
          </a:xfrm>
          <a:prstGeom prst="rect">
            <a:avLst/>
          </a:prstGeom>
          <a:solidFill>
            <a:srgbClr val="046F96"/>
          </a:solidFill>
          <a:ln w="25400" algn="ctr">
            <a:noFill/>
            <a:miter lim="800000"/>
            <a:headEnd/>
            <a:tailEnd/>
          </a:ln>
        </p:spPr>
        <p:txBody>
          <a:bodyPr anchor="ctr"/>
          <a:lstStyle/>
          <a:p>
            <a:pPr algn="ctr" eaLnBrk="1" fontAlgn="auto" hangingPunct="1">
              <a:spcBef>
                <a:spcPts val="0"/>
              </a:spcBef>
              <a:spcAft>
                <a:spcPts val="0"/>
              </a:spcAft>
              <a:defRPr/>
            </a:pPr>
            <a:endParaRPr lang="nl-NL" sz="1800" dirty="0">
              <a:solidFill>
                <a:schemeClr val="lt1"/>
              </a:solidFill>
              <a:latin typeface="+mn-lt"/>
              <a:cs typeface="+mn-cs"/>
            </a:endParaRPr>
          </a:p>
        </p:txBody>
      </p:sp>
      <p:sp>
        <p:nvSpPr>
          <p:cNvPr id="181253" name="shpDatum"/>
          <p:cNvSpPr>
            <a:spLocks noGrp="1" noChangeArrowheads="1"/>
          </p:cNvSpPr>
          <p:nvPr>
            <p:ph type="dt" sz="half" idx="2"/>
          </p:nvPr>
        </p:nvSpPr>
        <p:spPr bwMode="auto">
          <a:xfrm>
            <a:off x="4929188" y="6380163"/>
            <a:ext cx="3714750" cy="3635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defRPr>
            </a:lvl1pPr>
          </a:lstStyle>
          <a:p>
            <a:pPr>
              <a:defRPr/>
            </a:pPr>
            <a:endParaRPr lang="nl-NL"/>
          </a:p>
        </p:txBody>
      </p:sp>
      <p:sp>
        <p:nvSpPr>
          <p:cNvPr id="1028" name="shpTitel"/>
          <p:cNvSpPr>
            <a:spLocks noGrp="1" noChangeArrowheads="1"/>
          </p:cNvSpPr>
          <p:nvPr>
            <p:ph type="title"/>
          </p:nvPr>
        </p:nvSpPr>
        <p:spPr bwMode="auto">
          <a:xfrm>
            <a:off x="4929188" y="2103438"/>
            <a:ext cx="3711575"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het opmaakprofiel te bewerken</a:t>
            </a:r>
          </a:p>
        </p:txBody>
      </p:sp>
      <p:sp>
        <p:nvSpPr>
          <p:cNvPr id="1029" name="shpTekst"/>
          <p:cNvSpPr>
            <a:spLocks noGrp="1" noChangeArrowheads="1"/>
          </p:cNvSpPr>
          <p:nvPr>
            <p:ph type="body" idx="1"/>
          </p:nvPr>
        </p:nvSpPr>
        <p:spPr bwMode="auto">
          <a:xfrm>
            <a:off x="4943475" y="2797175"/>
            <a:ext cx="3695700" cy="341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p:txBody>
      </p:sp>
    </p:spTree>
  </p:cSld>
  <p:clrMap bg1="lt1" tx1="dk1" bg2="lt2" tx2="dk2" accent1="accent1" accent2="accent2" accent3="accent3" accent4="accent4" accent5="accent5" accent6="accent6" hlink="hlink" folHlink="folHlink"/>
  <p:sldLayoutIdLst>
    <p:sldLayoutId id="2147484352" r:id="rId1"/>
  </p:sldLayoutIdLst>
  <p:hf sldNum="0" hdr="0" dt="0"/>
  <p:txStyles>
    <p:titleStyle>
      <a:lvl1pPr algn="l" rtl="0" eaLnBrk="0" fontAlgn="base" hangingPunct="0">
        <a:spcBef>
          <a:spcPct val="0"/>
        </a:spcBef>
        <a:spcAft>
          <a:spcPct val="0"/>
        </a:spcAft>
        <a:defRPr sz="2600">
          <a:solidFill>
            <a:srgbClr val="FFFFFF"/>
          </a:solidFill>
          <a:latin typeface="+mj-lt"/>
          <a:ea typeface="+mj-ea"/>
          <a:cs typeface="+mj-cs"/>
        </a:defRPr>
      </a:lvl1pPr>
      <a:lvl2pPr algn="l" rtl="0" eaLnBrk="0" fontAlgn="base" hangingPunct="0">
        <a:spcBef>
          <a:spcPct val="0"/>
        </a:spcBef>
        <a:spcAft>
          <a:spcPct val="0"/>
        </a:spcAft>
        <a:defRPr sz="2600">
          <a:solidFill>
            <a:srgbClr val="FFFFFF"/>
          </a:solidFill>
          <a:latin typeface="Verdana" pitchFamily="34" charset="0"/>
        </a:defRPr>
      </a:lvl2pPr>
      <a:lvl3pPr algn="l" rtl="0" eaLnBrk="0" fontAlgn="base" hangingPunct="0">
        <a:spcBef>
          <a:spcPct val="0"/>
        </a:spcBef>
        <a:spcAft>
          <a:spcPct val="0"/>
        </a:spcAft>
        <a:defRPr sz="2600">
          <a:solidFill>
            <a:srgbClr val="FFFFFF"/>
          </a:solidFill>
          <a:latin typeface="Verdana" pitchFamily="34" charset="0"/>
        </a:defRPr>
      </a:lvl3pPr>
      <a:lvl4pPr algn="l" rtl="0" eaLnBrk="0" fontAlgn="base" hangingPunct="0">
        <a:spcBef>
          <a:spcPct val="0"/>
        </a:spcBef>
        <a:spcAft>
          <a:spcPct val="0"/>
        </a:spcAft>
        <a:defRPr sz="2600">
          <a:solidFill>
            <a:srgbClr val="FFFFFF"/>
          </a:solidFill>
          <a:latin typeface="Verdana" pitchFamily="34" charset="0"/>
        </a:defRPr>
      </a:lvl4pPr>
      <a:lvl5pPr algn="l" rtl="0" eaLnBrk="0" fontAlgn="base" hangingPunct="0">
        <a:spcBef>
          <a:spcPct val="0"/>
        </a:spcBef>
        <a:spcAft>
          <a:spcPct val="0"/>
        </a:spcAft>
        <a:defRPr sz="2600">
          <a:solidFill>
            <a:srgbClr val="FFFFFF"/>
          </a:solidFill>
          <a:latin typeface="Verdana" pitchFamily="34" charset="0"/>
        </a:defRPr>
      </a:lvl5pPr>
      <a:lvl6pPr marL="457200" algn="l" rtl="0" eaLnBrk="0" fontAlgn="base" hangingPunct="0">
        <a:spcBef>
          <a:spcPct val="0"/>
        </a:spcBef>
        <a:spcAft>
          <a:spcPct val="0"/>
        </a:spcAft>
        <a:defRPr sz="2600">
          <a:solidFill>
            <a:srgbClr val="FFFFFF"/>
          </a:solidFill>
          <a:latin typeface="Verdana" pitchFamily="34" charset="0"/>
        </a:defRPr>
      </a:lvl6pPr>
      <a:lvl7pPr marL="914400" algn="l" rtl="0" eaLnBrk="0" fontAlgn="base" hangingPunct="0">
        <a:spcBef>
          <a:spcPct val="0"/>
        </a:spcBef>
        <a:spcAft>
          <a:spcPct val="0"/>
        </a:spcAft>
        <a:defRPr sz="2600">
          <a:solidFill>
            <a:srgbClr val="FFFFFF"/>
          </a:solidFill>
          <a:latin typeface="Verdana" pitchFamily="34" charset="0"/>
        </a:defRPr>
      </a:lvl7pPr>
      <a:lvl8pPr marL="1371600" algn="l" rtl="0" eaLnBrk="0" fontAlgn="base" hangingPunct="0">
        <a:spcBef>
          <a:spcPct val="0"/>
        </a:spcBef>
        <a:spcAft>
          <a:spcPct val="0"/>
        </a:spcAft>
        <a:defRPr sz="2600">
          <a:solidFill>
            <a:srgbClr val="FFFFFF"/>
          </a:solidFill>
          <a:latin typeface="Verdana" pitchFamily="34" charset="0"/>
        </a:defRPr>
      </a:lvl8pPr>
      <a:lvl9pPr marL="1828800" algn="l" rtl="0" eaLnBrk="0" fontAlgn="base" hangingPunct="0">
        <a:spcBef>
          <a:spcPct val="0"/>
        </a:spcBef>
        <a:spcAft>
          <a:spcPct val="0"/>
        </a:spcAft>
        <a:defRPr sz="2600">
          <a:solidFill>
            <a:srgbClr val="FFFFFF"/>
          </a:solidFill>
          <a:latin typeface="Verdana" pitchFamily="34" charset="0"/>
        </a:defRPr>
      </a:lvl9pPr>
    </p:titleStyle>
    <p:bodyStyle>
      <a:lvl1pPr marL="266700" indent="-266700" algn="l" rtl="0" eaLnBrk="0" fontAlgn="base" hangingPunct="0">
        <a:spcBef>
          <a:spcPct val="0"/>
        </a:spcBef>
        <a:spcAft>
          <a:spcPct val="0"/>
        </a:spcAft>
        <a:buSzPct val="80000"/>
        <a:buChar char="•"/>
        <a:defRPr>
          <a:solidFill>
            <a:srgbClr val="FFFFFF"/>
          </a:solidFill>
          <a:latin typeface="+mn-lt"/>
          <a:ea typeface="+mn-ea"/>
          <a:cs typeface="+mn-cs"/>
        </a:defRPr>
      </a:lvl1pPr>
      <a:lvl2pPr marL="884238" indent="-342900" algn="l" rtl="0" eaLnBrk="0" fontAlgn="base" hangingPunct="0">
        <a:spcBef>
          <a:spcPct val="20000"/>
        </a:spcBef>
        <a:spcAft>
          <a:spcPct val="0"/>
        </a:spcAft>
        <a:buFont typeface="Arial" charset="0"/>
        <a:buBlip>
          <a:blip r:embed="rId3"/>
        </a:buBlip>
        <a:defRPr>
          <a:solidFill>
            <a:srgbClr val="FFFFFF"/>
          </a:solidFill>
          <a:latin typeface="+mn-lt"/>
        </a:defRPr>
      </a:lvl2pPr>
      <a:lvl3pPr marL="1406525" indent="-342900" algn="l" rtl="0" eaLnBrk="0" fontAlgn="base" hangingPunct="0">
        <a:spcBef>
          <a:spcPct val="20000"/>
        </a:spcBef>
        <a:spcAft>
          <a:spcPct val="0"/>
        </a:spcAft>
        <a:buFont typeface="Arial" charset="0"/>
        <a:buBlip>
          <a:blip r:embed="rId4"/>
        </a:buBlip>
        <a:defRPr>
          <a:solidFill>
            <a:srgbClr val="FFFFFF"/>
          </a:solidFill>
          <a:latin typeface="+mn-lt"/>
        </a:defRPr>
      </a:lvl3pPr>
      <a:lvl4pPr marL="1928813" indent="-342900" algn="l" rtl="0" eaLnBrk="0" fontAlgn="base" hangingPunct="0">
        <a:spcBef>
          <a:spcPct val="20000"/>
        </a:spcBef>
        <a:spcAft>
          <a:spcPct val="0"/>
        </a:spcAft>
        <a:buFont typeface="Arial" charset="0"/>
        <a:buBlip>
          <a:blip r:embed="rId5"/>
        </a:buBlip>
        <a:defRPr>
          <a:solidFill>
            <a:srgbClr val="FFFFFF"/>
          </a:solidFill>
          <a:latin typeface="+mn-lt"/>
        </a:defRPr>
      </a:lvl4pPr>
      <a:lvl5pPr marL="2451100" indent="-342900" algn="l" rtl="0" eaLnBrk="0" fontAlgn="base" hangingPunct="0">
        <a:spcBef>
          <a:spcPct val="20000"/>
        </a:spcBef>
        <a:spcAft>
          <a:spcPct val="0"/>
        </a:spcAft>
        <a:buFont typeface="Arial" charset="0"/>
        <a:buChar char="»"/>
        <a:defRPr>
          <a:solidFill>
            <a:srgbClr val="FFFFFF"/>
          </a:solidFill>
          <a:latin typeface="+mn-lt"/>
        </a:defRPr>
      </a:lvl5pPr>
      <a:lvl6pPr marL="2908300" indent="-342900" algn="l" rtl="0" eaLnBrk="0" fontAlgn="base" hangingPunct="0">
        <a:spcBef>
          <a:spcPct val="20000"/>
        </a:spcBef>
        <a:spcAft>
          <a:spcPct val="0"/>
        </a:spcAft>
        <a:buFont typeface="Arial" charset="0"/>
        <a:buChar char="»"/>
        <a:defRPr>
          <a:solidFill>
            <a:srgbClr val="FFFFFF"/>
          </a:solidFill>
          <a:latin typeface="+mn-lt"/>
        </a:defRPr>
      </a:lvl6pPr>
      <a:lvl7pPr marL="3365500" indent="-342900" algn="l" rtl="0" eaLnBrk="0" fontAlgn="base" hangingPunct="0">
        <a:spcBef>
          <a:spcPct val="20000"/>
        </a:spcBef>
        <a:spcAft>
          <a:spcPct val="0"/>
        </a:spcAft>
        <a:buFont typeface="Arial" charset="0"/>
        <a:buChar char="»"/>
        <a:defRPr>
          <a:solidFill>
            <a:srgbClr val="FFFFFF"/>
          </a:solidFill>
          <a:latin typeface="+mn-lt"/>
        </a:defRPr>
      </a:lvl7pPr>
      <a:lvl8pPr marL="3822700" indent="-342900" algn="l" rtl="0" eaLnBrk="0" fontAlgn="base" hangingPunct="0">
        <a:spcBef>
          <a:spcPct val="20000"/>
        </a:spcBef>
        <a:spcAft>
          <a:spcPct val="0"/>
        </a:spcAft>
        <a:buFont typeface="Arial" charset="0"/>
        <a:buChar char="»"/>
        <a:defRPr>
          <a:solidFill>
            <a:srgbClr val="FFFFFF"/>
          </a:solidFill>
          <a:latin typeface="+mn-lt"/>
        </a:defRPr>
      </a:lvl8pPr>
      <a:lvl9pPr marL="4279900" indent="-342900" algn="l" rtl="0" eaLnBrk="0" fontAlgn="base" hangingPunct="0">
        <a:spcBef>
          <a:spcPct val="20000"/>
        </a:spcBef>
        <a:spcAft>
          <a:spcPct val="0"/>
        </a:spcAft>
        <a:buFont typeface="Arial" charset="0"/>
        <a:buChar char="»"/>
        <a:defRPr>
          <a:solidFill>
            <a:srgbClr val="FFFFFF"/>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shpKleurvlakOnder"/>
          <p:cNvSpPr/>
          <p:nvPr/>
        </p:nvSpPr>
        <p:spPr>
          <a:xfrm>
            <a:off x="0" y="6318250"/>
            <a:ext cx="9144000" cy="539750"/>
          </a:xfrm>
          <a:prstGeom prst="rect">
            <a:avLst/>
          </a:prstGeom>
          <a:solidFill>
            <a:srgbClr val="046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p>
        </p:txBody>
      </p:sp>
      <p:sp>
        <p:nvSpPr>
          <p:cNvPr id="2051" name="shpTekst"/>
          <p:cNvSpPr>
            <a:spLocks noGrp="1" noChangeArrowheads="1"/>
          </p:cNvSpPr>
          <p:nvPr>
            <p:ph type="body" idx="1"/>
          </p:nvPr>
        </p:nvSpPr>
        <p:spPr bwMode="auto">
          <a:xfrm>
            <a:off x="352425" y="1800225"/>
            <a:ext cx="8229600" cy="4414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p:txBody>
      </p:sp>
      <p:sp>
        <p:nvSpPr>
          <p:cNvPr id="1028" name="shpDatum"/>
          <p:cNvSpPr>
            <a:spLocks noGrp="1" noChangeArrowheads="1"/>
          </p:cNvSpPr>
          <p:nvPr>
            <p:ph type="dt" sz="half" idx="2"/>
          </p:nvPr>
        </p:nvSpPr>
        <p:spPr bwMode="auto">
          <a:xfrm>
            <a:off x="4486275" y="6540500"/>
            <a:ext cx="4157663"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029" name="shpVoettekst"/>
          <p:cNvSpPr>
            <a:spLocks noGrp="1" noChangeArrowheads="1"/>
          </p:cNvSpPr>
          <p:nvPr>
            <p:ph type="ftr" sz="quarter" idx="3"/>
          </p:nvPr>
        </p:nvSpPr>
        <p:spPr bwMode="auto">
          <a:xfrm>
            <a:off x="4478338" y="6386513"/>
            <a:ext cx="416560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r>
              <a:rPr lang="nl-NL"/>
              <a:t>Brussels, March 2018</a:t>
            </a:r>
            <a:endParaRPr lang="nl-NL" dirty="0"/>
          </a:p>
        </p:txBody>
      </p:sp>
      <p:sp>
        <p:nvSpPr>
          <p:cNvPr id="1030" name="shpPagina"/>
          <p:cNvSpPr>
            <a:spLocks noGrp="1" noChangeArrowheads="1"/>
          </p:cNvSpPr>
          <p:nvPr>
            <p:ph type="sldNum" sz="quarter" idx="4"/>
          </p:nvPr>
        </p:nvSpPr>
        <p:spPr bwMode="auto">
          <a:xfrm>
            <a:off x="374650" y="6378575"/>
            <a:ext cx="712788" cy="363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fld id="{88E5E4CB-8FFB-4F22-88D1-937CD4F0A0D8}" type="slidenum">
              <a:rPr lang="nl-NL"/>
              <a:pPr>
                <a:defRPr/>
              </a:pPr>
              <a:t>‹#›</a:t>
            </a:fld>
            <a:endParaRPr lang="nl-NL"/>
          </a:p>
        </p:txBody>
      </p:sp>
      <p:sp>
        <p:nvSpPr>
          <p:cNvPr id="1026" name="shpTitel"/>
          <p:cNvSpPr>
            <a:spLocks noGrp="1" noChangeArrowheads="1"/>
          </p:cNvSpPr>
          <p:nvPr>
            <p:ph type="title"/>
          </p:nvPr>
        </p:nvSpPr>
        <p:spPr bwMode="auto">
          <a:xfrm>
            <a:off x="352425" y="1263650"/>
            <a:ext cx="8229600" cy="571500"/>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dirty="0"/>
              <a:t>Klik om het opmaakprofiel te bewerken</a:t>
            </a:r>
          </a:p>
        </p:txBody>
      </p:sp>
      <p:sp>
        <p:nvSpPr>
          <p:cNvPr id="17" name="shpKleurvlakBoven"/>
          <p:cNvSpPr/>
          <p:nvPr/>
        </p:nvSpPr>
        <p:spPr>
          <a:xfrm>
            <a:off x="0" y="0"/>
            <a:ext cx="9144000" cy="1071563"/>
          </a:xfrm>
          <a:prstGeom prst="rect">
            <a:avLst/>
          </a:prstGeom>
          <a:solidFill>
            <a:srgbClr val="046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p>
        </p:txBody>
      </p:sp>
      <p:pic>
        <p:nvPicPr>
          <p:cNvPr id="2057" name="shpBeeldmerk" descr="RO__vervolgpagina~LPPT.png"/>
          <p:cNvPicPr>
            <a:picLocks noChangeAspect="1"/>
          </p:cNvPicPr>
          <p:nvPr/>
        </p:nvPicPr>
        <p:blipFill>
          <a:blip r:embed="rId8" cstate="print"/>
          <a:srcRect/>
          <a:stretch>
            <a:fillRect/>
          </a:stretch>
        </p:blipFill>
        <p:spPr bwMode="auto">
          <a:xfrm>
            <a:off x="0" y="0"/>
            <a:ext cx="9144000" cy="857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60" r:id="rId6"/>
  </p:sldLayoutIdLst>
  <p:hf sldNum="0" hdr="0" dt="0"/>
  <p:txStyles>
    <p:titleStyle>
      <a:lvl1pPr algn="l" rtl="0" eaLnBrk="0" fontAlgn="base" hangingPunct="0">
        <a:spcBef>
          <a:spcPct val="0"/>
        </a:spcBef>
        <a:spcAft>
          <a:spcPct val="0"/>
        </a:spcAft>
        <a:defRPr sz="2600" spc="-60">
          <a:solidFill>
            <a:srgbClr val="CC003D"/>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lang="nl-NL" kern="1200" dirty="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9"/>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10"/>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11"/>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shpKleurvlakOnder"/>
          <p:cNvSpPr/>
          <p:nvPr/>
        </p:nvSpPr>
        <p:spPr>
          <a:xfrm>
            <a:off x="0" y="6318250"/>
            <a:ext cx="9144000" cy="539750"/>
          </a:xfrm>
          <a:prstGeom prst="rect">
            <a:avLst/>
          </a:prstGeom>
          <a:solidFill>
            <a:srgbClr val="046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solidFill>
                <a:prstClr val="white"/>
              </a:solidFill>
            </a:endParaRPr>
          </a:p>
        </p:txBody>
      </p:sp>
      <p:sp>
        <p:nvSpPr>
          <p:cNvPr id="2051" name="shpTekst"/>
          <p:cNvSpPr>
            <a:spLocks noGrp="1" noChangeArrowheads="1"/>
          </p:cNvSpPr>
          <p:nvPr>
            <p:ph type="body" idx="1"/>
          </p:nvPr>
        </p:nvSpPr>
        <p:spPr bwMode="auto">
          <a:xfrm>
            <a:off x="352425" y="1800225"/>
            <a:ext cx="8229600" cy="4414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p:txBody>
      </p:sp>
      <p:sp>
        <p:nvSpPr>
          <p:cNvPr id="1028" name="shpDatum"/>
          <p:cNvSpPr>
            <a:spLocks noGrp="1" noChangeArrowheads="1"/>
          </p:cNvSpPr>
          <p:nvPr>
            <p:ph type="dt" sz="half" idx="2"/>
          </p:nvPr>
        </p:nvSpPr>
        <p:spPr bwMode="auto">
          <a:xfrm>
            <a:off x="4486275" y="6540500"/>
            <a:ext cx="4157663"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029" name="shpVoettekst"/>
          <p:cNvSpPr>
            <a:spLocks noGrp="1" noChangeArrowheads="1"/>
          </p:cNvSpPr>
          <p:nvPr>
            <p:ph type="ftr" sz="quarter" idx="3"/>
          </p:nvPr>
        </p:nvSpPr>
        <p:spPr bwMode="auto">
          <a:xfrm>
            <a:off x="4478338" y="6386513"/>
            <a:ext cx="416560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r>
              <a:rPr lang="nl-NL"/>
              <a:t>Brussels, February 2018</a:t>
            </a:r>
            <a:endParaRPr lang="nl-NL" dirty="0"/>
          </a:p>
        </p:txBody>
      </p:sp>
      <p:sp>
        <p:nvSpPr>
          <p:cNvPr id="1030" name="shpPagina"/>
          <p:cNvSpPr>
            <a:spLocks noGrp="1" noChangeArrowheads="1"/>
          </p:cNvSpPr>
          <p:nvPr>
            <p:ph type="sldNum" sz="quarter" idx="4"/>
          </p:nvPr>
        </p:nvSpPr>
        <p:spPr bwMode="auto">
          <a:xfrm>
            <a:off x="374650" y="6378575"/>
            <a:ext cx="712788" cy="363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fld id="{88E5E4CB-8FFB-4F22-88D1-937CD4F0A0D8}" type="slidenum">
              <a:rPr lang="nl-NL"/>
              <a:pPr>
                <a:defRPr/>
              </a:pPr>
              <a:t>‹#›</a:t>
            </a:fld>
            <a:endParaRPr lang="nl-NL"/>
          </a:p>
        </p:txBody>
      </p:sp>
      <p:sp>
        <p:nvSpPr>
          <p:cNvPr id="1026" name="shpTitel"/>
          <p:cNvSpPr>
            <a:spLocks noGrp="1" noChangeArrowheads="1"/>
          </p:cNvSpPr>
          <p:nvPr>
            <p:ph type="title"/>
          </p:nvPr>
        </p:nvSpPr>
        <p:spPr bwMode="auto">
          <a:xfrm>
            <a:off x="352425" y="1263650"/>
            <a:ext cx="8229600" cy="571500"/>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dirty="0"/>
              <a:t>Klik om het opmaakprofiel te bewerken</a:t>
            </a:r>
          </a:p>
        </p:txBody>
      </p:sp>
      <p:sp>
        <p:nvSpPr>
          <p:cNvPr id="17" name="shpKleurvlakBoven"/>
          <p:cNvSpPr/>
          <p:nvPr/>
        </p:nvSpPr>
        <p:spPr>
          <a:xfrm>
            <a:off x="0" y="0"/>
            <a:ext cx="9144000" cy="1071563"/>
          </a:xfrm>
          <a:prstGeom prst="rect">
            <a:avLst/>
          </a:prstGeom>
          <a:solidFill>
            <a:srgbClr val="046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solidFill>
                <a:prstClr val="white"/>
              </a:solidFill>
            </a:endParaRPr>
          </a:p>
        </p:txBody>
      </p:sp>
      <p:pic>
        <p:nvPicPr>
          <p:cNvPr id="2057" name="shpBeeldmerk" descr="RO__vervolgpagina~LPPT.png"/>
          <p:cNvPicPr>
            <a:picLocks noChangeAspect="1"/>
          </p:cNvPicPr>
          <p:nvPr/>
        </p:nvPicPr>
        <p:blipFill>
          <a:blip r:embed="rId8" cstate="print"/>
          <a:srcRect/>
          <a:stretch>
            <a:fillRect/>
          </a:stretch>
        </p:blipFill>
        <p:spPr bwMode="auto">
          <a:xfrm>
            <a:off x="0" y="0"/>
            <a:ext cx="9144000" cy="857250"/>
          </a:xfrm>
          <a:prstGeom prst="rect">
            <a:avLst/>
          </a:prstGeom>
          <a:noFill/>
          <a:ln w="9525">
            <a:noFill/>
            <a:miter lim="800000"/>
            <a:headEnd/>
            <a:tailEnd/>
          </a:ln>
        </p:spPr>
      </p:pic>
    </p:spTree>
    <p:extLst>
      <p:ext uri="{BB962C8B-B14F-4D97-AF65-F5344CB8AC3E}">
        <p14:creationId xmlns:p14="http://schemas.microsoft.com/office/powerpoint/2010/main" val="4130408341"/>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Lst>
  <p:hf sldNum="0" hdr="0" ftr="0" dt="0"/>
  <p:txStyles>
    <p:titleStyle>
      <a:lvl1pPr algn="l" rtl="0" eaLnBrk="0" fontAlgn="base" hangingPunct="0">
        <a:spcBef>
          <a:spcPct val="0"/>
        </a:spcBef>
        <a:spcAft>
          <a:spcPct val="0"/>
        </a:spcAft>
        <a:defRPr sz="2600" spc="-60">
          <a:solidFill>
            <a:srgbClr val="CC003D"/>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lang="nl-NL" kern="1200" dirty="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9"/>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10"/>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11"/>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shpKleurvlakOnder"/>
          <p:cNvSpPr/>
          <p:nvPr/>
        </p:nvSpPr>
        <p:spPr>
          <a:xfrm>
            <a:off x="0" y="6318250"/>
            <a:ext cx="9144000" cy="539750"/>
          </a:xfrm>
          <a:prstGeom prst="rect">
            <a:avLst/>
          </a:prstGeom>
          <a:solidFill>
            <a:srgbClr val="046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solidFill>
                <a:prstClr val="white"/>
              </a:solidFill>
            </a:endParaRPr>
          </a:p>
        </p:txBody>
      </p:sp>
      <p:sp>
        <p:nvSpPr>
          <p:cNvPr id="2051" name="shpTekst"/>
          <p:cNvSpPr>
            <a:spLocks noGrp="1" noChangeArrowheads="1"/>
          </p:cNvSpPr>
          <p:nvPr>
            <p:ph type="body" idx="1"/>
          </p:nvPr>
        </p:nvSpPr>
        <p:spPr bwMode="auto">
          <a:xfrm>
            <a:off x="352425" y="1800225"/>
            <a:ext cx="8229600" cy="4414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p:txBody>
      </p:sp>
      <p:sp>
        <p:nvSpPr>
          <p:cNvPr id="1028" name="shpDatum"/>
          <p:cNvSpPr>
            <a:spLocks noGrp="1" noChangeArrowheads="1"/>
          </p:cNvSpPr>
          <p:nvPr>
            <p:ph type="dt" sz="half" idx="2"/>
          </p:nvPr>
        </p:nvSpPr>
        <p:spPr bwMode="auto">
          <a:xfrm>
            <a:off x="4486275" y="6540500"/>
            <a:ext cx="4157663"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fld id="{8D517D9F-5F17-4781-86EC-1C7AFB3530AB}" type="datetime1">
              <a:rPr lang="nl-NL" smtClean="0"/>
              <a:pPr>
                <a:defRPr/>
              </a:pPr>
              <a:t>21-11-21</a:t>
            </a:fld>
            <a:endParaRPr lang="nl-NL"/>
          </a:p>
        </p:txBody>
      </p:sp>
      <p:sp>
        <p:nvSpPr>
          <p:cNvPr id="1029" name="shpVoettekst"/>
          <p:cNvSpPr>
            <a:spLocks noGrp="1" noChangeArrowheads="1"/>
          </p:cNvSpPr>
          <p:nvPr>
            <p:ph type="ftr" sz="quarter" idx="3"/>
          </p:nvPr>
        </p:nvSpPr>
        <p:spPr bwMode="auto">
          <a:xfrm>
            <a:off x="4478338" y="6386513"/>
            <a:ext cx="416560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r>
              <a:rPr lang="nl-NL"/>
              <a:t>Kyiv, February 2018</a:t>
            </a:r>
          </a:p>
        </p:txBody>
      </p:sp>
      <p:sp>
        <p:nvSpPr>
          <p:cNvPr id="1030" name="shpPagina"/>
          <p:cNvSpPr>
            <a:spLocks noGrp="1" noChangeArrowheads="1"/>
          </p:cNvSpPr>
          <p:nvPr>
            <p:ph type="sldNum" sz="quarter" idx="4"/>
          </p:nvPr>
        </p:nvSpPr>
        <p:spPr bwMode="auto">
          <a:xfrm>
            <a:off x="374650" y="6378575"/>
            <a:ext cx="712788" cy="363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fld id="{88E5E4CB-8FFB-4F22-88D1-937CD4F0A0D8}" type="slidenum">
              <a:rPr lang="nl-NL"/>
              <a:pPr>
                <a:defRPr/>
              </a:pPr>
              <a:t>‹#›</a:t>
            </a:fld>
            <a:endParaRPr lang="nl-NL"/>
          </a:p>
        </p:txBody>
      </p:sp>
      <p:sp>
        <p:nvSpPr>
          <p:cNvPr id="1026" name="shpTitel"/>
          <p:cNvSpPr>
            <a:spLocks noGrp="1" noChangeArrowheads="1"/>
          </p:cNvSpPr>
          <p:nvPr>
            <p:ph type="title"/>
          </p:nvPr>
        </p:nvSpPr>
        <p:spPr bwMode="auto">
          <a:xfrm>
            <a:off x="352425" y="1263650"/>
            <a:ext cx="8229600" cy="571500"/>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dirty="0"/>
              <a:t>Klik om het opmaakprofiel te bewerken</a:t>
            </a:r>
          </a:p>
        </p:txBody>
      </p:sp>
      <p:sp>
        <p:nvSpPr>
          <p:cNvPr id="17" name="shpKleurvlakBoven"/>
          <p:cNvSpPr/>
          <p:nvPr/>
        </p:nvSpPr>
        <p:spPr>
          <a:xfrm>
            <a:off x="0" y="0"/>
            <a:ext cx="9144000" cy="1071563"/>
          </a:xfrm>
          <a:prstGeom prst="rect">
            <a:avLst/>
          </a:prstGeom>
          <a:solidFill>
            <a:srgbClr val="046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solidFill>
                <a:prstClr val="white"/>
              </a:solidFill>
            </a:endParaRPr>
          </a:p>
        </p:txBody>
      </p:sp>
      <p:pic>
        <p:nvPicPr>
          <p:cNvPr id="2057" name="shpBeeldmerk" descr="RO__vervolgpagina~LPPT.png"/>
          <p:cNvPicPr>
            <a:picLocks noChangeAspect="1"/>
          </p:cNvPicPr>
          <p:nvPr/>
        </p:nvPicPr>
        <p:blipFill>
          <a:blip r:embed="rId10" cstate="print"/>
          <a:srcRect/>
          <a:stretch>
            <a:fillRect/>
          </a:stretch>
        </p:blipFill>
        <p:spPr bwMode="auto">
          <a:xfrm>
            <a:off x="0" y="0"/>
            <a:ext cx="9144000" cy="857250"/>
          </a:xfrm>
          <a:prstGeom prst="rect">
            <a:avLst/>
          </a:prstGeom>
          <a:noFill/>
          <a:ln w="9525">
            <a:noFill/>
            <a:miter lim="800000"/>
            <a:headEnd/>
            <a:tailEnd/>
          </a:ln>
        </p:spPr>
      </p:pic>
    </p:spTree>
    <p:extLst>
      <p:ext uri="{BB962C8B-B14F-4D97-AF65-F5344CB8AC3E}">
        <p14:creationId xmlns:p14="http://schemas.microsoft.com/office/powerpoint/2010/main" val="263563788"/>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8" r:id="rId7"/>
    <p:sldLayoutId id="2147484389" r:id="rId8"/>
  </p:sldLayoutIdLst>
  <p:hf sldNum="0" hdr="0" dt="0"/>
  <p:txStyles>
    <p:titleStyle>
      <a:lvl1pPr algn="l" rtl="0" eaLnBrk="0" fontAlgn="base" hangingPunct="0">
        <a:spcBef>
          <a:spcPct val="0"/>
        </a:spcBef>
        <a:spcAft>
          <a:spcPct val="0"/>
        </a:spcAft>
        <a:defRPr sz="2600" spc="-60">
          <a:solidFill>
            <a:srgbClr val="CC003D"/>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lang="nl-NL" kern="1200" dirty="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11"/>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12"/>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13"/>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shpKleurvlakOnder"/>
          <p:cNvSpPr/>
          <p:nvPr/>
        </p:nvSpPr>
        <p:spPr>
          <a:xfrm>
            <a:off x="0" y="6318250"/>
            <a:ext cx="9144000" cy="539750"/>
          </a:xfrm>
          <a:prstGeom prst="rect">
            <a:avLst/>
          </a:prstGeom>
          <a:solidFill>
            <a:srgbClr val="046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solidFill>
                <a:prstClr val="white"/>
              </a:solidFill>
            </a:endParaRPr>
          </a:p>
        </p:txBody>
      </p:sp>
      <p:sp>
        <p:nvSpPr>
          <p:cNvPr id="2051" name="shpTekst"/>
          <p:cNvSpPr>
            <a:spLocks noGrp="1" noChangeArrowheads="1"/>
          </p:cNvSpPr>
          <p:nvPr>
            <p:ph type="body" idx="1"/>
          </p:nvPr>
        </p:nvSpPr>
        <p:spPr bwMode="auto">
          <a:xfrm>
            <a:off x="352425" y="1800225"/>
            <a:ext cx="8229600" cy="4414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p:txBody>
      </p:sp>
      <p:sp>
        <p:nvSpPr>
          <p:cNvPr id="1028" name="shpDatum"/>
          <p:cNvSpPr>
            <a:spLocks noGrp="1" noChangeArrowheads="1"/>
          </p:cNvSpPr>
          <p:nvPr>
            <p:ph type="dt" sz="half" idx="2"/>
          </p:nvPr>
        </p:nvSpPr>
        <p:spPr bwMode="auto">
          <a:xfrm>
            <a:off x="4486275" y="6540500"/>
            <a:ext cx="4157663"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029" name="shpVoettekst"/>
          <p:cNvSpPr>
            <a:spLocks noGrp="1" noChangeArrowheads="1"/>
          </p:cNvSpPr>
          <p:nvPr>
            <p:ph type="ftr" sz="quarter" idx="3"/>
          </p:nvPr>
        </p:nvSpPr>
        <p:spPr bwMode="auto">
          <a:xfrm>
            <a:off x="4478338" y="6386513"/>
            <a:ext cx="4165600" cy="315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r>
              <a:rPr lang="nl-NL"/>
              <a:t>Kyiv, June 2016</a:t>
            </a:r>
          </a:p>
        </p:txBody>
      </p:sp>
      <p:sp>
        <p:nvSpPr>
          <p:cNvPr id="1030" name="shpPagina"/>
          <p:cNvSpPr>
            <a:spLocks noGrp="1" noChangeArrowheads="1"/>
          </p:cNvSpPr>
          <p:nvPr>
            <p:ph type="sldNum" sz="quarter" idx="4"/>
          </p:nvPr>
        </p:nvSpPr>
        <p:spPr bwMode="auto">
          <a:xfrm>
            <a:off x="374650" y="6378575"/>
            <a:ext cx="712788" cy="363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fld id="{88E5E4CB-8FFB-4F22-88D1-937CD4F0A0D8}" type="slidenum">
              <a:rPr lang="nl-NL"/>
              <a:pPr>
                <a:defRPr/>
              </a:pPr>
              <a:t>‹#›</a:t>
            </a:fld>
            <a:endParaRPr lang="nl-NL"/>
          </a:p>
        </p:txBody>
      </p:sp>
      <p:sp>
        <p:nvSpPr>
          <p:cNvPr id="1026" name="shpTitel"/>
          <p:cNvSpPr>
            <a:spLocks noGrp="1" noChangeArrowheads="1"/>
          </p:cNvSpPr>
          <p:nvPr>
            <p:ph type="title"/>
          </p:nvPr>
        </p:nvSpPr>
        <p:spPr bwMode="auto">
          <a:xfrm>
            <a:off x="352425" y="1263650"/>
            <a:ext cx="8229600" cy="571500"/>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dirty="0"/>
              <a:t>Klik om het opmaakprofiel te bewerken</a:t>
            </a:r>
          </a:p>
        </p:txBody>
      </p:sp>
      <p:sp>
        <p:nvSpPr>
          <p:cNvPr id="17" name="shpKleurvlakBoven"/>
          <p:cNvSpPr/>
          <p:nvPr/>
        </p:nvSpPr>
        <p:spPr>
          <a:xfrm>
            <a:off x="0" y="0"/>
            <a:ext cx="9144000" cy="1071563"/>
          </a:xfrm>
          <a:prstGeom prst="rect">
            <a:avLst/>
          </a:prstGeom>
          <a:solidFill>
            <a:srgbClr val="046F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dirty="0">
              <a:solidFill>
                <a:prstClr val="white"/>
              </a:solidFill>
            </a:endParaRPr>
          </a:p>
        </p:txBody>
      </p:sp>
      <p:pic>
        <p:nvPicPr>
          <p:cNvPr id="2057" name="shpBeeldmerk" descr="RO__vervolgpagina~LPPT.png"/>
          <p:cNvPicPr>
            <a:picLocks noChangeAspect="1"/>
          </p:cNvPicPr>
          <p:nvPr/>
        </p:nvPicPr>
        <p:blipFill>
          <a:blip r:embed="rId8" cstate="print"/>
          <a:srcRect/>
          <a:stretch>
            <a:fillRect/>
          </a:stretch>
        </p:blipFill>
        <p:spPr bwMode="auto">
          <a:xfrm>
            <a:off x="0" y="0"/>
            <a:ext cx="9144000" cy="857250"/>
          </a:xfrm>
          <a:prstGeom prst="rect">
            <a:avLst/>
          </a:prstGeom>
          <a:noFill/>
          <a:ln w="9525">
            <a:noFill/>
            <a:miter lim="800000"/>
            <a:headEnd/>
            <a:tailEnd/>
          </a:ln>
        </p:spPr>
      </p:pic>
    </p:spTree>
    <p:extLst>
      <p:ext uri="{BB962C8B-B14F-4D97-AF65-F5344CB8AC3E}">
        <p14:creationId xmlns:p14="http://schemas.microsoft.com/office/powerpoint/2010/main" val="3807004749"/>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Lst>
  <p:hf sldNum="0" hdr="0" dt="0"/>
  <p:txStyles>
    <p:titleStyle>
      <a:lvl1pPr algn="l" rtl="0" eaLnBrk="0" fontAlgn="base" hangingPunct="0">
        <a:spcBef>
          <a:spcPct val="0"/>
        </a:spcBef>
        <a:spcAft>
          <a:spcPct val="0"/>
        </a:spcAft>
        <a:defRPr sz="2600" spc="-60">
          <a:solidFill>
            <a:srgbClr val="CC003D"/>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lang="nl-NL" kern="1200" dirty="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9"/>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10"/>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11"/>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
          <p:cNvSpPr>
            <a:spLocks noChangeArrowheads="1"/>
          </p:cNvSpPr>
          <p:nvPr userDrawn="1"/>
        </p:nvSpPr>
        <p:spPr bwMode="auto">
          <a:xfrm>
            <a:off x="4572000" y="0"/>
            <a:ext cx="4572000" cy="6858000"/>
          </a:xfrm>
          <a:prstGeom prst="rect">
            <a:avLst/>
          </a:prstGeom>
          <a:solidFill>
            <a:srgbClr val="45960B"/>
          </a:solidFill>
          <a:ln w="25400">
            <a:noFill/>
            <a:miter lim="800000"/>
            <a:headEnd/>
            <a:tailEnd/>
          </a:ln>
        </p:spPr>
        <p:txBody>
          <a:bodyPr anchor="ctr"/>
          <a:lstStyle/>
          <a:p>
            <a:pPr algn="ctr" defTabSz="457200" eaLnBrk="1" hangingPunct="1">
              <a:defRPr/>
            </a:pPr>
            <a:endParaRPr lang="en-US" sz="1800">
              <a:solidFill>
                <a:prstClr val="black"/>
              </a:solidFill>
              <a:ea typeface="ＭＳ Ｐゴシック" pitchFamily="34" charset="-128"/>
              <a:cs typeface="Arial" pitchFamily="34" charset="0"/>
            </a:endParaRPr>
          </a:p>
        </p:txBody>
      </p:sp>
      <p:sp>
        <p:nvSpPr>
          <p:cNvPr id="3075" name="Tijdelijke aanduiding voor titel 1"/>
          <p:cNvSpPr>
            <a:spLocks noGrp="1"/>
          </p:cNvSpPr>
          <p:nvPr>
            <p:ph type="title"/>
          </p:nvPr>
        </p:nvSpPr>
        <p:spPr bwMode="auto">
          <a:xfrm>
            <a:off x="5003800" y="2484967"/>
            <a:ext cx="3810000"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dirty="0"/>
              <a:t>Titelstijl van model bewerken</a:t>
            </a:r>
          </a:p>
        </p:txBody>
      </p:sp>
      <p:sp>
        <p:nvSpPr>
          <p:cNvPr id="3076" name="Tijdelijke aanduiding voor tekst 2"/>
          <p:cNvSpPr>
            <a:spLocks noGrp="1"/>
          </p:cNvSpPr>
          <p:nvPr>
            <p:ph type="body" idx="1"/>
          </p:nvPr>
        </p:nvSpPr>
        <p:spPr bwMode="auto">
          <a:xfrm>
            <a:off x="5003800" y="3429001"/>
            <a:ext cx="3810000" cy="26648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voettekst 8"/>
          <p:cNvSpPr>
            <a:spLocks noGrp="1"/>
          </p:cNvSpPr>
          <p:nvPr>
            <p:ph type="ftr" sz="quarter" idx="3"/>
          </p:nvPr>
        </p:nvSpPr>
        <p:spPr>
          <a:xfrm>
            <a:off x="5003800" y="6517218"/>
            <a:ext cx="3887788" cy="215900"/>
          </a:xfrm>
          <a:prstGeom prst="rect">
            <a:avLst/>
          </a:prstGeom>
        </p:spPr>
        <p:txBody>
          <a:bodyPr vert="horz" wrap="square" lIns="0" tIns="0" rIns="0" bIns="0" numCol="1" anchor="t" anchorCtr="0" compatLnSpc="1">
            <a:prstTxWarp prst="textNoShape">
              <a:avLst/>
            </a:prstTxWarp>
          </a:bodyPr>
          <a:lstStyle>
            <a:lvl1pPr>
              <a:defRPr sz="1000">
                <a:solidFill>
                  <a:schemeClr val="bg1"/>
                </a:solidFill>
                <a:latin typeface="Verdana" charset="0"/>
                <a:ea typeface="ＭＳ Ｐゴシック" charset="0"/>
                <a:cs typeface="+mn-cs"/>
              </a:defRPr>
            </a:lvl1pPr>
          </a:lstStyle>
          <a:p>
            <a:pPr defTabSz="457200" eaLnBrk="1" hangingPunct="1">
              <a:defRPr/>
            </a:pPr>
            <a:r>
              <a:rPr lang="nl-NL">
                <a:solidFill>
                  <a:prstClr val="white"/>
                </a:solidFill>
              </a:rPr>
              <a:t>Voettekst</a:t>
            </a:r>
            <a:endParaRPr lang="nl-NL" dirty="0">
              <a:solidFill>
                <a:prstClr val="white"/>
              </a:solidFill>
            </a:endParaRPr>
          </a:p>
        </p:txBody>
      </p:sp>
      <p:pic>
        <p:nvPicPr>
          <p:cNvPr id="2" name="Afbeelding 1" descr="F_RFE_Logo_pres_diap_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682496"/>
          </a:xfrm>
          <a:prstGeom prst="rect">
            <a:avLst/>
          </a:prstGeom>
        </p:spPr>
      </p:pic>
    </p:spTree>
    <p:extLst>
      <p:ext uri="{BB962C8B-B14F-4D97-AF65-F5344CB8AC3E}">
        <p14:creationId xmlns:p14="http://schemas.microsoft.com/office/powerpoint/2010/main" val="2488402812"/>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16" r:id="rId3"/>
  </p:sldLayoutIdLst>
  <p:hf hdr="0" dt="0"/>
  <p:txStyles>
    <p:titleStyle>
      <a:lvl1pPr algn="l" defTabSz="457200" rtl="0" eaLnBrk="0" fontAlgn="base" hangingPunct="0">
        <a:spcBef>
          <a:spcPct val="0"/>
        </a:spcBef>
        <a:spcAft>
          <a:spcPct val="0"/>
        </a:spcAft>
        <a:defRPr sz="24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2pPr>
      <a:lvl3pPr algn="l" defTabSz="457200"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3pPr>
      <a:lvl4pPr algn="l" defTabSz="457200"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4pPr>
      <a:lvl5pPr algn="l" defTabSz="457200"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5pPr>
      <a:lvl6pPr marL="457200" algn="l" defTabSz="457200" rtl="0" fontAlgn="base">
        <a:spcBef>
          <a:spcPct val="0"/>
        </a:spcBef>
        <a:spcAft>
          <a:spcPct val="0"/>
        </a:spcAft>
        <a:defRPr sz="2400">
          <a:solidFill>
            <a:schemeClr val="tx1"/>
          </a:solidFill>
          <a:latin typeface="Verdana" charset="0"/>
          <a:ea typeface="ＭＳ Ｐゴシック" charset="0"/>
        </a:defRPr>
      </a:lvl6pPr>
      <a:lvl7pPr marL="914400" algn="l" defTabSz="457200" rtl="0" fontAlgn="base">
        <a:spcBef>
          <a:spcPct val="0"/>
        </a:spcBef>
        <a:spcAft>
          <a:spcPct val="0"/>
        </a:spcAft>
        <a:defRPr sz="2400">
          <a:solidFill>
            <a:schemeClr val="tx1"/>
          </a:solidFill>
          <a:latin typeface="Verdana" charset="0"/>
          <a:ea typeface="ＭＳ Ｐゴシック" charset="0"/>
        </a:defRPr>
      </a:lvl7pPr>
      <a:lvl8pPr marL="1371600" algn="l" defTabSz="457200" rtl="0" fontAlgn="base">
        <a:spcBef>
          <a:spcPct val="0"/>
        </a:spcBef>
        <a:spcAft>
          <a:spcPct val="0"/>
        </a:spcAft>
        <a:defRPr sz="2400">
          <a:solidFill>
            <a:schemeClr val="tx1"/>
          </a:solidFill>
          <a:latin typeface="Verdana" charset="0"/>
          <a:ea typeface="ＭＳ Ｐゴシック" charset="0"/>
        </a:defRPr>
      </a:lvl8pPr>
      <a:lvl9pPr marL="1828800" algn="l" defTabSz="457200" rtl="0" fontAlgn="base">
        <a:spcBef>
          <a:spcPct val="0"/>
        </a:spcBef>
        <a:spcAft>
          <a:spcPct val="0"/>
        </a:spcAft>
        <a:defRPr sz="2400">
          <a:solidFill>
            <a:schemeClr val="tx1"/>
          </a:solidFill>
          <a:latin typeface="Verdana" charset="0"/>
          <a:ea typeface="ＭＳ Ｐゴシック" charset="0"/>
        </a:defRPr>
      </a:lvl9pPr>
    </p:titleStyle>
    <p:bodyStyle>
      <a:lvl1pPr marL="180975" indent="-180975" algn="l" defTabSz="457200" rtl="0" eaLnBrk="0" fontAlgn="base" hangingPunct="0">
        <a:spcBef>
          <a:spcPct val="20000"/>
        </a:spcBef>
        <a:spcAft>
          <a:spcPct val="0"/>
        </a:spcAft>
        <a:buFont typeface="Arial" pitchFamily="34" charset="0"/>
        <a:buChar char="•"/>
        <a:defRPr kern="1200">
          <a:solidFill>
            <a:schemeClr val="bg1"/>
          </a:solidFill>
          <a:latin typeface="+mn-lt"/>
          <a:ea typeface="ＭＳ Ｐゴシック" charset="0"/>
          <a:cs typeface="ＭＳ Ｐゴシック" charset="0"/>
        </a:defRPr>
      </a:lvl1pPr>
      <a:lvl2pPr marL="358775" indent="-177800" algn="l" defTabSz="457200" rtl="0" eaLnBrk="0" fontAlgn="base" hangingPunct="0">
        <a:spcBef>
          <a:spcPct val="20000"/>
        </a:spcBef>
        <a:spcAft>
          <a:spcPct val="0"/>
        </a:spcAft>
        <a:buFont typeface="Arial" pitchFamily="34" charset="0"/>
        <a:buChar char="•"/>
        <a:defRPr kern="1200">
          <a:solidFill>
            <a:schemeClr val="bg1"/>
          </a:solidFill>
          <a:latin typeface="+mn-lt"/>
          <a:ea typeface="ＭＳ Ｐゴシック" charset="0"/>
          <a:cs typeface="+mn-cs"/>
        </a:defRPr>
      </a:lvl2pPr>
      <a:lvl3pPr marL="539750" indent="-180975" algn="l" defTabSz="457200" rtl="0" eaLnBrk="0" fontAlgn="base" hangingPunct="0">
        <a:spcBef>
          <a:spcPct val="20000"/>
        </a:spcBef>
        <a:spcAft>
          <a:spcPct val="0"/>
        </a:spcAft>
        <a:buFont typeface="Arial" pitchFamily="34" charset="0"/>
        <a:buChar char="•"/>
        <a:defRPr kern="1200">
          <a:solidFill>
            <a:schemeClr val="bg1"/>
          </a:solidFill>
          <a:latin typeface="+mn-lt"/>
          <a:ea typeface="ＭＳ Ｐゴシック" charset="0"/>
          <a:cs typeface="+mn-cs"/>
        </a:defRPr>
      </a:lvl3pPr>
      <a:lvl4pPr marL="717550" indent="-177800" algn="l" defTabSz="457200" rtl="0" eaLnBrk="0" fontAlgn="base" hangingPunct="0">
        <a:spcBef>
          <a:spcPct val="20000"/>
        </a:spcBef>
        <a:spcAft>
          <a:spcPct val="0"/>
        </a:spcAft>
        <a:buFont typeface="Arial" pitchFamily="34" charset="0"/>
        <a:buChar char="•"/>
        <a:defRPr kern="1200">
          <a:solidFill>
            <a:schemeClr val="bg1"/>
          </a:solidFill>
          <a:latin typeface="+mn-lt"/>
          <a:ea typeface="ＭＳ Ｐゴシック" charset="0"/>
          <a:cs typeface="+mn-cs"/>
        </a:defRPr>
      </a:lvl4pPr>
      <a:lvl5pPr marL="898525" indent="-180975" algn="l" defTabSz="457200" rtl="0" eaLnBrk="0" fontAlgn="base" hangingPunct="0">
        <a:spcBef>
          <a:spcPct val="20000"/>
        </a:spcBef>
        <a:spcAft>
          <a:spcPct val="0"/>
        </a:spcAft>
        <a:buFont typeface="Arial" pitchFamily="34" charset="0"/>
        <a:buChar char="•"/>
        <a:defRPr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pKleurvlakOnder"/>
          <p:cNvSpPr>
            <a:spLocks noChangeArrowheads="1"/>
          </p:cNvSpPr>
          <p:nvPr userDrawn="1"/>
        </p:nvSpPr>
        <p:spPr bwMode="auto">
          <a:xfrm>
            <a:off x="0" y="6318251"/>
            <a:ext cx="9144000" cy="539749"/>
          </a:xfrm>
          <a:prstGeom prst="rect">
            <a:avLst/>
          </a:prstGeom>
          <a:solidFill>
            <a:srgbClr val="45960B"/>
          </a:solidFill>
          <a:ln w="25400">
            <a:noFill/>
            <a:miter lim="800000"/>
            <a:headEnd/>
            <a:tailEnd/>
          </a:ln>
        </p:spPr>
        <p:txBody>
          <a:bodyPr anchor="ctr"/>
          <a:lstStyle/>
          <a:p>
            <a:pPr algn="ctr" defTabSz="457200" eaLnBrk="1" hangingPunct="1">
              <a:defRPr/>
            </a:pPr>
            <a:endParaRPr lang="en-US" sz="1800">
              <a:solidFill>
                <a:srgbClr val="FFFFFF"/>
              </a:solidFill>
              <a:ea typeface="ＭＳ Ｐゴシック" pitchFamily="34" charset="-128"/>
              <a:cs typeface="Arial" pitchFamily="34" charset="0"/>
            </a:endParaRPr>
          </a:p>
        </p:txBody>
      </p:sp>
      <p:sp>
        <p:nvSpPr>
          <p:cNvPr id="4099" name="shpTekst"/>
          <p:cNvSpPr>
            <a:spLocks noChangeArrowheads="1"/>
          </p:cNvSpPr>
          <p:nvPr userDrawn="1"/>
        </p:nvSpPr>
        <p:spPr bwMode="auto">
          <a:xfrm>
            <a:off x="0" y="1"/>
            <a:ext cx="9144000" cy="1071033"/>
          </a:xfrm>
          <a:prstGeom prst="rect">
            <a:avLst/>
          </a:prstGeom>
          <a:solidFill>
            <a:srgbClr val="45960B"/>
          </a:solidFill>
          <a:ln w="25400">
            <a:noFill/>
            <a:miter lim="800000"/>
            <a:headEnd/>
            <a:tailEnd/>
          </a:ln>
        </p:spPr>
        <p:txBody>
          <a:bodyPr anchor="ctr"/>
          <a:lstStyle/>
          <a:p>
            <a:pPr algn="ctr" defTabSz="457200" eaLnBrk="1" hangingPunct="1">
              <a:defRPr/>
            </a:pPr>
            <a:endParaRPr lang="en-US" sz="1800">
              <a:solidFill>
                <a:srgbClr val="FFFFFF"/>
              </a:solidFill>
              <a:ea typeface="ＭＳ Ｐゴシック" pitchFamily="34" charset="-128"/>
              <a:cs typeface="Arial" pitchFamily="34" charset="0"/>
            </a:endParaRPr>
          </a:p>
        </p:txBody>
      </p:sp>
      <p:sp>
        <p:nvSpPr>
          <p:cNvPr id="4101" name="Tijdelijke aanduiding voor titel 1"/>
          <p:cNvSpPr>
            <a:spLocks noGrp="1"/>
          </p:cNvSpPr>
          <p:nvPr>
            <p:ph type="title"/>
          </p:nvPr>
        </p:nvSpPr>
        <p:spPr bwMode="auto">
          <a:xfrm>
            <a:off x="431800" y="1295400"/>
            <a:ext cx="8280400" cy="4339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Titelstijl van model bewerken</a:t>
            </a:r>
          </a:p>
        </p:txBody>
      </p:sp>
      <p:sp>
        <p:nvSpPr>
          <p:cNvPr id="4102" name="Tijdelijke aanduiding voor tekst 2"/>
          <p:cNvSpPr>
            <a:spLocks noGrp="1"/>
          </p:cNvSpPr>
          <p:nvPr>
            <p:ph type="body" idx="1"/>
          </p:nvPr>
        </p:nvSpPr>
        <p:spPr bwMode="auto">
          <a:xfrm>
            <a:off x="431800" y="1871133"/>
            <a:ext cx="8280400" cy="42862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ekstvak 10"/>
          <p:cNvSpPr txBox="1"/>
          <p:nvPr userDrawn="1"/>
        </p:nvSpPr>
        <p:spPr>
          <a:xfrm>
            <a:off x="4860032" y="6488833"/>
            <a:ext cx="4140200" cy="307777"/>
          </a:xfrm>
          <a:prstGeom prst="rect">
            <a:avLst/>
          </a:prstGeom>
          <a:noFill/>
        </p:spPr>
        <p:txBody>
          <a:bodyPr lIns="0" tIns="0" rIns="0" bIns="0">
            <a:spAutoFit/>
          </a:bodyPr>
          <a:lstStyle/>
          <a:p>
            <a:pPr defTabSz="457200" eaLnBrk="1" hangingPunct="1">
              <a:defRPr/>
            </a:pPr>
            <a:r>
              <a:rPr lang="nl-NL" sz="1000" dirty="0">
                <a:solidFill>
                  <a:prstClr val="white"/>
                </a:solidFill>
                <a:ea typeface="ＭＳ Ｐゴシック" pitchFamily="34" charset="-128"/>
                <a:cs typeface="+mn-cs"/>
              </a:rPr>
              <a:t>National Academy </a:t>
            </a:r>
            <a:r>
              <a:rPr lang="nl-NL" sz="1000" dirty="0" err="1">
                <a:solidFill>
                  <a:prstClr val="white"/>
                </a:solidFill>
                <a:ea typeface="ＭＳ Ｐゴシック" pitchFamily="34" charset="-128"/>
                <a:cs typeface="+mn-cs"/>
              </a:rPr>
              <a:t>for</a:t>
            </a:r>
            <a:r>
              <a:rPr lang="nl-NL" sz="1000" dirty="0">
                <a:solidFill>
                  <a:prstClr val="white"/>
                </a:solidFill>
                <a:ea typeface="ＭＳ Ｐゴシック" pitchFamily="34" charset="-128"/>
                <a:cs typeface="+mn-cs"/>
              </a:rPr>
              <a:t> Finance </a:t>
            </a:r>
            <a:r>
              <a:rPr lang="nl-NL" sz="1000" dirty="0" err="1">
                <a:solidFill>
                  <a:prstClr val="white"/>
                </a:solidFill>
                <a:ea typeface="ＭＳ Ｐゴシック" pitchFamily="34" charset="-128"/>
                <a:cs typeface="+mn-cs"/>
              </a:rPr>
              <a:t>and</a:t>
            </a:r>
            <a:r>
              <a:rPr lang="nl-NL" sz="1000" dirty="0">
                <a:solidFill>
                  <a:prstClr val="white"/>
                </a:solidFill>
                <a:ea typeface="ＭＳ Ｐゴシック" pitchFamily="34" charset="-128"/>
                <a:cs typeface="+mn-cs"/>
              </a:rPr>
              <a:t> </a:t>
            </a:r>
            <a:r>
              <a:rPr lang="nl-NL" sz="1000" dirty="0" err="1">
                <a:solidFill>
                  <a:prstClr val="white"/>
                </a:solidFill>
                <a:ea typeface="ＭＳ Ｐゴシック" pitchFamily="34" charset="-128"/>
                <a:cs typeface="+mn-cs"/>
              </a:rPr>
              <a:t>Economics</a:t>
            </a:r>
            <a:endParaRPr lang="nl-NL" sz="1000" dirty="0">
              <a:solidFill>
                <a:prstClr val="white"/>
              </a:solidFill>
              <a:ea typeface="ＭＳ Ｐゴシック" pitchFamily="34" charset="-128"/>
              <a:cs typeface="+mn-cs"/>
            </a:endParaRPr>
          </a:p>
          <a:p>
            <a:pPr defTabSz="457200" eaLnBrk="1" hangingPunct="1">
              <a:defRPr/>
            </a:pPr>
            <a:endParaRPr lang="nl-NL" sz="1000" dirty="0">
              <a:solidFill>
                <a:prstClr val="black"/>
              </a:solidFill>
              <a:ea typeface="ＭＳ Ｐゴシック" pitchFamily="34" charset="-128"/>
              <a:cs typeface="+mn-cs"/>
            </a:endParaRPr>
          </a:p>
        </p:txBody>
      </p:sp>
      <p:pic>
        <p:nvPicPr>
          <p:cNvPr id="2" name="Afbeelding 1" descr="RO_Lin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41565" y="0"/>
            <a:ext cx="6260870" cy="1152000"/>
          </a:xfrm>
          <a:prstGeom prst="rect">
            <a:avLst/>
          </a:prstGeom>
        </p:spPr>
      </p:pic>
    </p:spTree>
    <p:extLst>
      <p:ext uri="{BB962C8B-B14F-4D97-AF65-F5344CB8AC3E}">
        <p14:creationId xmlns:p14="http://schemas.microsoft.com/office/powerpoint/2010/main" val="2519083100"/>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8" r:id="rId16"/>
    <p:sldLayoutId id="2147484420" r:id="rId17"/>
  </p:sldLayoutIdLst>
  <p:hf hdr="0" dt="0"/>
  <p:txStyles>
    <p:titleStyle>
      <a:lvl1pPr algn="l" defTabSz="457200" rtl="0" eaLnBrk="0" fontAlgn="base" hangingPunct="0">
        <a:spcBef>
          <a:spcPct val="0"/>
        </a:spcBef>
        <a:spcAft>
          <a:spcPct val="0"/>
        </a:spcAft>
        <a:defRPr sz="2800" kern="1200">
          <a:solidFill>
            <a:schemeClr val="tx1"/>
          </a:solidFill>
          <a:latin typeface="Verdana"/>
          <a:ea typeface="ＭＳ Ｐゴシック" charset="0"/>
          <a:cs typeface="Verdana"/>
        </a:defRPr>
      </a:lvl1pPr>
      <a:lvl2pPr algn="l" defTabSz="457200" rtl="0" eaLnBrk="0" fontAlgn="base" hangingPunct="0">
        <a:spcBef>
          <a:spcPct val="0"/>
        </a:spcBef>
        <a:spcAft>
          <a:spcPct val="0"/>
        </a:spcAft>
        <a:defRPr sz="2800">
          <a:solidFill>
            <a:schemeClr val="tx1"/>
          </a:solidFill>
          <a:latin typeface="Verdana" charset="0"/>
          <a:ea typeface="ＭＳ Ｐゴシック" charset="0"/>
          <a:cs typeface="Verdana" charset="0"/>
        </a:defRPr>
      </a:lvl2pPr>
      <a:lvl3pPr algn="l" defTabSz="457200" rtl="0" eaLnBrk="0" fontAlgn="base" hangingPunct="0">
        <a:spcBef>
          <a:spcPct val="0"/>
        </a:spcBef>
        <a:spcAft>
          <a:spcPct val="0"/>
        </a:spcAft>
        <a:defRPr sz="2800">
          <a:solidFill>
            <a:schemeClr val="tx1"/>
          </a:solidFill>
          <a:latin typeface="Verdana" charset="0"/>
          <a:ea typeface="ＭＳ Ｐゴシック" charset="0"/>
          <a:cs typeface="Verdana" charset="0"/>
        </a:defRPr>
      </a:lvl3pPr>
      <a:lvl4pPr algn="l" defTabSz="457200" rtl="0" eaLnBrk="0" fontAlgn="base" hangingPunct="0">
        <a:spcBef>
          <a:spcPct val="0"/>
        </a:spcBef>
        <a:spcAft>
          <a:spcPct val="0"/>
        </a:spcAft>
        <a:defRPr sz="2800">
          <a:solidFill>
            <a:schemeClr val="tx1"/>
          </a:solidFill>
          <a:latin typeface="Verdana" charset="0"/>
          <a:ea typeface="ＭＳ Ｐゴシック" charset="0"/>
          <a:cs typeface="Verdana" charset="0"/>
        </a:defRPr>
      </a:lvl4pPr>
      <a:lvl5pPr algn="l" defTabSz="457200" rtl="0" eaLnBrk="0" fontAlgn="base" hangingPunct="0">
        <a:spcBef>
          <a:spcPct val="0"/>
        </a:spcBef>
        <a:spcAft>
          <a:spcPct val="0"/>
        </a:spcAft>
        <a:defRPr sz="2800">
          <a:solidFill>
            <a:schemeClr val="tx1"/>
          </a:solidFill>
          <a:latin typeface="Verdana" charset="0"/>
          <a:ea typeface="ＭＳ Ｐゴシック" charset="0"/>
          <a:cs typeface="Verdana" charset="0"/>
        </a:defRPr>
      </a:lvl5pPr>
      <a:lvl6pPr marL="457200" algn="l" defTabSz="457200" rtl="0" fontAlgn="base">
        <a:spcBef>
          <a:spcPct val="0"/>
        </a:spcBef>
        <a:spcAft>
          <a:spcPct val="0"/>
        </a:spcAft>
        <a:defRPr sz="2800">
          <a:solidFill>
            <a:schemeClr val="tx1"/>
          </a:solidFill>
          <a:latin typeface="Verdana" charset="0"/>
          <a:ea typeface="ＭＳ Ｐゴシック" charset="0"/>
        </a:defRPr>
      </a:lvl6pPr>
      <a:lvl7pPr marL="914400" algn="l" defTabSz="457200" rtl="0" fontAlgn="base">
        <a:spcBef>
          <a:spcPct val="0"/>
        </a:spcBef>
        <a:spcAft>
          <a:spcPct val="0"/>
        </a:spcAft>
        <a:defRPr sz="2800">
          <a:solidFill>
            <a:schemeClr val="tx1"/>
          </a:solidFill>
          <a:latin typeface="Verdana" charset="0"/>
          <a:ea typeface="ＭＳ Ｐゴシック" charset="0"/>
        </a:defRPr>
      </a:lvl7pPr>
      <a:lvl8pPr marL="1371600" algn="l" defTabSz="457200" rtl="0" fontAlgn="base">
        <a:spcBef>
          <a:spcPct val="0"/>
        </a:spcBef>
        <a:spcAft>
          <a:spcPct val="0"/>
        </a:spcAft>
        <a:defRPr sz="2800">
          <a:solidFill>
            <a:schemeClr val="tx1"/>
          </a:solidFill>
          <a:latin typeface="Verdana" charset="0"/>
          <a:ea typeface="ＭＳ Ｐゴシック" charset="0"/>
        </a:defRPr>
      </a:lvl8pPr>
      <a:lvl9pPr marL="1828800" algn="l" defTabSz="457200" rtl="0" fontAlgn="base">
        <a:spcBef>
          <a:spcPct val="0"/>
        </a:spcBef>
        <a:spcAft>
          <a:spcPct val="0"/>
        </a:spcAft>
        <a:defRPr sz="2800">
          <a:solidFill>
            <a:schemeClr val="tx1"/>
          </a:solidFill>
          <a:latin typeface="Verdana" charset="0"/>
          <a:ea typeface="ＭＳ Ｐゴシック" charset="0"/>
        </a:defRPr>
      </a:lvl9pPr>
    </p:titleStyle>
    <p:bodyStyle>
      <a:lvl1pPr marL="179388" indent="-179388" algn="l" defTabSz="457200" rtl="0" eaLnBrk="0" fontAlgn="base" hangingPunct="0">
        <a:spcBef>
          <a:spcPct val="20000"/>
        </a:spcBef>
        <a:spcAft>
          <a:spcPct val="0"/>
        </a:spcAft>
        <a:buFont typeface="Arial" pitchFamily="34" charset="0"/>
        <a:buChar char="•"/>
        <a:defRPr kern="1200">
          <a:solidFill>
            <a:schemeClr val="tx1"/>
          </a:solidFill>
          <a:latin typeface="Verdana"/>
          <a:ea typeface="ＭＳ Ｐゴシック" charset="0"/>
          <a:cs typeface="Verdana"/>
        </a:defRPr>
      </a:lvl1pPr>
      <a:lvl2pPr marL="360363" indent="-179388" algn="l" defTabSz="457200" rtl="0" eaLnBrk="0" fontAlgn="base" hangingPunct="0">
        <a:spcBef>
          <a:spcPct val="20000"/>
        </a:spcBef>
        <a:spcAft>
          <a:spcPct val="0"/>
        </a:spcAft>
        <a:buFont typeface="Arial" pitchFamily="34" charset="0"/>
        <a:buChar char="•"/>
        <a:defRPr kern="1200">
          <a:solidFill>
            <a:schemeClr val="tx1"/>
          </a:solidFill>
          <a:latin typeface="Verdana"/>
          <a:ea typeface="ＭＳ Ｐゴシック" charset="0"/>
          <a:cs typeface="Verdana"/>
        </a:defRPr>
      </a:lvl2pPr>
      <a:lvl3pPr marL="539750" indent="-179388" algn="l" defTabSz="457200" rtl="0" eaLnBrk="0" fontAlgn="base" hangingPunct="0">
        <a:spcBef>
          <a:spcPct val="20000"/>
        </a:spcBef>
        <a:spcAft>
          <a:spcPct val="0"/>
        </a:spcAft>
        <a:buFont typeface="Arial" pitchFamily="34" charset="0"/>
        <a:buChar char="•"/>
        <a:defRPr sz="1600" kern="1200">
          <a:solidFill>
            <a:schemeClr val="tx1"/>
          </a:solidFill>
          <a:latin typeface="Verdana"/>
          <a:ea typeface="ＭＳ Ｐゴシック" charset="0"/>
          <a:cs typeface="Verdana"/>
        </a:defRPr>
      </a:lvl3pPr>
      <a:lvl4pPr marL="719138" indent="-180975" algn="l" defTabSz="457200" rtl="0" eaLnBrk="0" fontAlgn="base" hangingPunct="0">
        <a:spcBef>
          <a:spcPct val="20000"/>
        </a:spcBef>
        <a:spcAft>
          <a:spcPct val="0"/>
        </a:spcAft>
        <a:buFont typeface="Arial" pitchFamily="34" charset="0"/>
        <a:buChar char="•"/>
        <a:defRPr sz="1600" kern="1200">
          <a:solidFill>
            <a:schemeClr val="tx1"/>
          </a:solidFill>
          <a:latin typeface="Verdana"/>
          <a:ea typeface="ＭＳ Ｐゴシック" charset="0"/>
          <a:cs typeface="Verdana"/>
        </a:defRPr>
      </a:lvl4pPr>
      <a:lvl5pPr marL="898525" indent="-179388" algn="l" defTabSz="457200" rtl="0" eaLnBrk="0" fontAlgn="base" hangingPunct="0">
        <a:spcBef>
          <a:spcPct val="20000"/>
        </a:spcBef>
        <a:spcAft>
          <a:spcPct val="0"/>
        </a:spcAft>
        <a:buFont typeface="Arial" pitchFamily="34" charset="0"/>
        <a:buChar char="•"/>
        <a:defRPr sz="16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4.xml"/><Relationship Id="rId1" Type="http://schemas.openxmlformats.org/officeDocument/2006/relationships/vmlDrawing" Target="../drawings/vmlDrawing1.vml"/><Relationship Id="rId5" Type="http://schemas.openxmlformats.org/officeDocument/2006/relationships/image" Target="../media/image28.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4"/>
          <p:cNvSpPr>
            <a:spLocks noGrp="1"/>
          </p:cNvSpPr>
          <p:nvPr>
            <p:ph type="ctrTitle"/>
          </p:nvPr>
        </p:nvSpPr>
        <p:spPr>
          <a:xfrm>
            <a:off x="4932040" y="2348880"/>
            <a:ext cx="3888000" cy="2423250"/>
          </a:xfrm>
        </p:spPr>
        <p:txBody>
          <a:bodyPr/>
          <a:lstStyle/>
          <a:p>
            <a:pPr>
              <a:spcBef>
                <a:spcPct val="20000"/>
              </a:spcBef>
            </a:pPr>
            <a:br>
              <a:rPr lang="en-US" sz="1800" dirty="0"/>
            </a:br>
            <a:endParaRPr lang="en-US" sz="1800" dirty="0">
              <a:ea typeface="ＭＳ Ｐゴシック" pitchFamily="34" charset="-128"/>
            </a:endParaRPr>
          </a:p>
        </p:txBody>
      </p:sp>
      <p:sp>
        <p:nvSpPr>
          <p:cNvPr id="13316" name="Tekstvak 1"/>
          <p:cNvSpPr txBox="1">
            <a:spLocks noChangeArrowheads="1"/>
          </p:cNvSpPr>
          <p:nvPr/>
        </p:nvSpPr>
        <p:spPr bwMode="auto">
          <a:xfrm>
            <a:off x="4800600" y="1495425"/>
            <a:ext cx="184150" cy="369888"/>
          </a:xfrm>
          <a:prstGeom prst="rect">
            <a:avLst/>
          </a:prstGeom>
          <a:noFill/>
          <a:ln w="9525">
            <a:noFill/>
            <a:miter lim="800000"/>
            <a:headEnd/>
            <a:tailEnd/>
          </a:ln>
        </p:spPr>
        <p:txBody>
          <a:bodyPr wrap="none">
            <a:spAutoFit/>
          </a:bodyPr>
          <a:lstStyle/>
          <a:p>
            <a:pPr defTabSz="457200" eaLnBrk="1" hangingPunct="1"/>
            <a:endParaRPr lang="en-US" sz="1800">
              <a:solidFill>
                <a:prstClr val="black"/>
              </a:solidFill>
              <a:latin typeface="Arial" pitchFamily="34" charset="0"/>
              <a:ea typeface="ＭＳ Ｐゴシック" pitchFamily="34" charset="-128"/>
              <a:cs typeface="+mn-cs"/>
            </a:endParaRPr>
          </a:p>
        </p:txBody>
      </p:sp>
      <p:sp>
        <p:nvSpPr>
          <p:cNvPr id="7" name="Titel"/>
          <p:cNvSpPr>
            <a:spLocks noChangeArrowheads="1"/>
          </p:cNvSpPr>
          <p:nvPr/>
        </p:nvSpPr>
        <p:spPr bwMode="auto">
          <a:xfrm>
            <a:off x="4584700" y="2622637"/>
            <a:ext cx="4559300" cy="1612726"/>
          </a:xfrm>
          <a:prstGeom prst="rect">
            <a:avLst/>
          </a:prstGeom>
          <a:noFill/>
          <a:ln w="9525">
            <a:noFill/>
            <a:miter lim="800000"/>
            <a:headEnd/>
            <a:tailEnd/>
          </a:ln>
        </p:spPr>
        <p:txBody>
          <a:bodyPr/>
          <a:lstStyle/>
          <a:p>
            <a:r>
              <a:rPr lang="uk-UA" i="1" dirty="0">
                <a:solidFill>
                  <a:schemeClr val="bg1"/>
                </a:solidFill>
              </a:rPr>
              <a:t>Система внутрішнього контролю та її елементи</a:t>
            </a:r>
            <a:r>
              <a:rPr lang="ru-RU" sz="2000" dirty="0">
                <a:solidFill>
                  <a:schemeClr val="bg1"/>
                </a:solidFill>
              </a:rPr>
              <a:t> </a:t>
            </a:r>
            <a:endParaRPr lang="nl-NL" sz="1200" noProof="1">
              <a:solidFill>
                <a:schemeClr val="bg1"/>
              </a:solidFill>
            </a:endParaRPr>
          </a:p>
          <a:p>
            <a:endParaRPr lang="nl-NL" sz="1200" noProof="1">
              <a:solidFill>
                <a:srgbClr val="FFFFFF"/>
              </a:solidFill>
            </a:endParaRPr>
          </a:p>
          <a:p>
            <a:endParaRPr lang="nl-NL" sz="1200" noProof="1">
              <a:solidFill>
                <a:srgbClr val="FFFFFF"/>
              </a:solidFill>
            </a:endParaRPr>
          </a:p>
          <a:p>
            <a:endParaRPr lang="uk-UA" sz="1200" noProof="1">
              <a:solidFill>
                <a:srgbClr val="FFFFFF"/>
              </a:solidFill>
            </a:endParaRPr>
          </a:p>
          <a:p>
            <a:pPr algn="r"/>
            <a:r>
              <a:rPr lang="uk-UA" sz="1200" noProof="1">
                <a:solidFill>
                  <a:srgbClr val="FFFFFF"/>
                </a:solidFill>
              </a:rPr>
              <a:t>Руслана Рудніцька</a:t>
            </a:r>
            <a:endParaRPr lang="nl-NL" sz="1200" noProof="1">
              <a:solidFill>
                <a:srgbClr val="FFFFFF"/>
              </a:solidFill>
            </a:endParaRPr>
          </a:p>
          <a:p>
            <a:endParaRPr lang="nl-NL" sz="1200" noProof="1">
              <a:solidFill>
                <a:srgbClr val="FFFFFF"/>
              </a:solidFill>
            </a:endParaRPr>
          </a:p>
          <a:p>
            <a:endParaRPr lang="nl-NL" sz="1200" noProof="1">
              <a:solidFill>
                <a:srgbClr val="FFFFFF"/>
              </a:solidFill>
            </a:endParaRPr>
          </a:p>
          <a:p>
            <a:endParaRPr lang="nl-NL" sz="1200" noProof="1">
              <a:solidFill>
                <a:srgbClr val="FFFFFF"/>
              </a:solidFill>
            </a:endParaRPr>
          </a:p>
        </p:txBody>
      </p:sp>
      <p:sp>
        <p:nvSpPr>
          <p:cNvPr id="6" name="Titel 1">
            <a:extLst>
              <a:ext uri="{FF2B5EF4-FFF2-40B4-BE49-F238E27FC236}">
                <a16:creationId xmlns:a16="http://schemas.microsoft.com/office/drawing/2014/main" id="{2B5572F2-D6EA-446A-8671-639B9B36E3F5}"/>
              </a:ext>
            </a:extLst>
          </p:cNvPr>
          <p:cNvSpPr txBox="1">
            <a:spLocks/>
          </p:cNvSpPr>
          <p:nvPr/>
        </p:nvSpPr>
        <p:spPr bwMode="auto">
          <a:xfrm>
            <a:off x="4751512" y="6255171"/>
            <a:ext cx="4392488" cy="432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24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2pPr>
            <a:lvl3pPr algn="l" defTabSz="457200"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3pPr>
            <a:lvl4pPr algn="l" defTabSz="457200"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4pPr>
            <a:lvl5pPr algn="l" defTabSz="457200"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5pPr>
            <a:lvl6pPr marL="457200" algn="l" defTabSz="457200" rtl="0" fontAlgn="base">
              <a:spcBef>
                <a:spcPct val="0"/>
              </a:spcBef>
              <a:spcAft>
                <a:spcPct val="0"/>
              </a:spcAft>
              <a:defRPr sz="2400">
                <a:solidFill>
                  <a:schemeClr val="tx1"/>
                </a:solidFill>
                <a:latin typeface="Verdana" charset="0"/>
                <a:ea typeface="ＭＳ Ｐゴシック" charset="0"/>
              </a:defRPr>
            </a:lvl6pPr>
            <a:lvl7pPr marL="914400" algn="l" defTabSz="457200" rtl="0" fontAlgn="base">
              <a:spcBef>
                <a:spcPct val="0"/>
              </a:spcBef>
              <a:spcAft>
                <a:spcPct val="0"/>
              </a:spcAft>
              <a:defRPr sz="2400">
                <a:solidFill>
                  <a:schemeClr val="tx1"/>
                </a:solidFill>
                <a:latin typeface="Verdana" charset="0"/>
                <a:ea typeface="ＭＳ Ｐゴシック" charset="0"/>
              </a:defRPr>
            </a:lvl7pPr>
            <a:lvl8pPr marL="1371600" algn="l" defTabSz="457200" rtl="0" fontAlgn="base">
              <a:spcBef>
                <a:spcPct val="0"/>
              </a:spcBef>
              <a:spcAft>
                <a:spcPct val="0"/>
              </a:spcAft>
              <a:defRPr sz="2400">
                <a:solidFill>
                  <a:schemeClr val="tx1"/>
                </a:solidFill>
                <a:latin typeface="Verdana" charset="0"/>
                <a:ea typeface="ＭＳ Ｐゴシック" charset="0"/>
              </a:defRPr>
            </a:lvl8pPr>
            <a:lvl9pPr marL="1828800" algn="l" defTabSz="457200" rtl="0" fontAlgn="base">
              <a:spcBef>
                <a:spcPct val="0"/>
              </a:spcBef>
              <a:spcAft>
                <a:spcPct val="0"/>
              </a:spcAft>
              <a:defRPr sz="2400">
                <a:solidFill>
                  <a:schemeClr val="tx1"/>
                </a:solidFill>
                <a:latin typeface="Verdana" charset="0"/>
                <a:ea typeface="ＭＳ Ｐゴシック" charset="0"/>
              </a:defRPr>
            </a:lvl9pPr>
          </a:lstStyle>
          <a:p>
            <a:r>
              <a:rPr lang="en-US" sz="1050" i="1" dirty="0"/>
              <a:t>Activity</a:t>
            </a:r>
            <a:r>
              <a:rPr lang="en-US" sz="1050" i="1" baseline="0" dirty="0"/>
              <a:t> supported by the Constituency Program </a:t>
            </a:r>
            <a:r>
              <a:rPr lang="en-US" sz="1050" i="1" dirty="0"/>
              <a:t>of the</a:t>
            </a:r>
            <a:r>
              <a:rPr lang="en-US" sz="1050" i="1" baseline="0" dirty="0"/>
              <a:t> </a:t>
            </a:r>
          </a:p>
          <a:p>
            <a:r>
              <a:rPr lang="en-US" sz="1050" i="1" baseline="0" dirty="0"/>
              <a:t>Ministry of Finance of the Netherlands</a:t>
            </a:r>
            <a:endParaRPr lang="en-US" sz="1050" i="1" dirty="0"/>
          </a:p>
        </p:txBody>
      </p:sp>
      <p:pic>
        <p:nvPicPr>
          <p:cNvPr id="2" name="Рисунок 1">
            <a:extLst>
              <a:ext uri="{FF2B5EF4-FFF2-40B4-BE49-F238E27FC236}">
                <a16:creationId xmlns:a16="http://schemas.microsoft.com/office/drawing/2014/main" id="{4FCD3488-93D1-7A41-9FE9-6A76741C8D85}"/>
              </a:ext>
            </a:extLst>
          </p:cNvPr>
          <p:cNvPicPr>
            <a:picLocks noChangeAspect="1"/>
          </p:cNvPicPr>
          <p:nvPr/>
        </p:nvPicPr>
        <p:blipFill>
          <a:blip r:embed="rId3"/>
          <a:stretch>
            <a:fillRect/>
          </a:stretch>
        </p:blipFill>
        <p:spPr>
          <a:xfrm>
            <a:off x="0" y="1299410"/>
            <a:ext cx="4584700" cy="4343401"/>
          </a:xfrm>
          <a:prstGeom prst="rect">
            <a:avLst/>
          </a:prstGeom>
        </p:spPr>
      </p:pic>
    </p:spTree>
    <p:extLst>
      <p:ext uri="{BB962C8B-B14F-4D97-AF65-F5344CB8AC3E}">
        <p14:creationId xmlns:p14="http://schemas.microsoft.com/office/powerpoint/2010/main" val="3807646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2B53A561-F64C-8141-92AA-0E78EEDE4504}"/>
              </a:ext>
            </a:extLst>
          </p:cNvPr>
          <p:cNvSpPr>
            <a:spLocks noGrp="1"/>
          </p:cNvSpPr>
          <p:nvPr>
            <p:ph type="title"/>
          </p:nvPr>
        </p:nvSpPr>
        <p:spPr>
          <a:xfrm>
            <a:off x="431800" y="1058779"/>
            <a:ext cx="8280400" cy="820821"/>
          </a:xfrm>
        </p:spPr>
        <p:txBody>
          <a:bodyPr/>
          <a:lstStyle/>
          <a:p>
            <a:r>
              <a:rPr lang="uk-UA" altLang="ru-RU" b="1" dirty="0"/>
              <a:t>Для чого</a:t>
            </a:r>
            <a:r>
              <a:rPr lang="en-GB" altLang="ru-RU" b="1" dirty="0"/>
              <a:t> </a:t>
            </a:r>
            <a:r>
              <a:rPr lang="uk-UA" altLang="ru-RU" b="1" dirty="0"/>
              <a:t>та для кого проводиться оцінка внутрішнього середовища?</a:t>
            </a:r>
            <a:endParaRPr lang="uk-UA" dirty="0"/>
          </a:p>
        </p:txBody>
      </p:sp>
      <p:sp>
        <p:nvSpPr>
          <p:cNvPr id="5" name="Текст 4">
            <a:extLst>
              <a:ext uri="{FF2B5EF4-FFF2-40B4-BE49-F238E27FC236}">
                <a16:creationId xmlns:a16="http://schemas.microsoft.com/office/drawing/2014/main" id="{B5D5EB64-D2F2-2B4E-B0E1-D8474AB69249}"/>
              </a:ext>
            </a:extLst>
          </p:cNvPr>
          <p:cNvSpPr>
            <a:spLocks noGrp="1"/>
          </p:cNvSpPr>
          <p:nvPr>
            <p:ph type="body" sz="quarter" idx="13"/>
          </p:nvPr>
        </p:nvSpPr>
        <p:spPr>
          <a:xfrm>
            <a:off x="428626" y="2069431"/>
            <a:ext cx="8232775" cy="4090069"/>
          </a:xfrm>
        </p:spPr>
        <p:txBody>
          <a:bodyPr/>
          <a:lstStyle/>
          <a:p>
            <a:pPr>
              <a:buFont typeface="Arial" panose="020B0604020202020204" pitchFamily="34" charset="0"/>
              <a:buAutoNum type="arabicPeriod"/>
            </a:pPr>
            <a:r>
              <a:rPr lang="uk-UA" altLang="ru-RU" sz="2400" b="1" dirty="0">
                <a:solidFill>
                  <a:srgbClr val="000000"/>
                </a:solidFill>
                <a:latin typeface="Times New Roman" panose="02020603050405020304" pitchFamily="18" charset="0"/>
                <a:cs typeface="Times New Roman" panose="02020603050405020304" pitchFamily="18" charset="0"/>
              </a:rPr>
              <a:t>Оцінювання якості середовища внутрішнього контролю</a:t>
            </a:r>
          </a:p>
          <a:p>
            <a:pPr>
              <a:buFont typeface="Arial" panose="020B0604020202020204" pitchFamily="34" charset="0"/>
              <a:buAutoNum type="arabicPeriod"/>
            </a:pPr>
            <a:r>
              <a:rPr lang="uk-UA" altLang="ru-RU" sz="2400" b="1" dirty="0">
                <a:solidFill>
                  <a:srgbClr val="000000"/>
                </a:solidFill>
                <a:latin typeface="Times New Roman" panose="02020603050405020304" pitchFamily="18" charset="0"/>
                <a:cs typeface="Times New Roman" panose="02020603050405020304" pitchFamily="18" charset="0"/>
              </a:rPr>
              <a:t>Розуміння внутрішніх процесів та </a:t>
            </a:r>
            <a:r>
              <a:rPr lang="uk-UA" altLang="ru-RU" sz="2400" b="1" dirty="0" err="1">
                <a:solidFill>
                  <a:srgbClr val="000000"/>
                </a:solidFill>
                <a:latin typeface="Times New Roman" panose="02020603050405020304" pitchFamily="18" charset="0"/>
                <a:cs typeface="Times New Roman" panose="02020603050405020304" pitchFamily="18" charset="0"/>
              </a:rPr>
              <a:t>функій</a:t>
            </a:r>
            <a:r>
              <a:rPr lang="uk-UA" altLang="ru-RU" sz="2400" b="1" dirty="0">
                <a:solidFill>
                  <a:srgbClr val="000000"/>
                </a:solidFill>
                <a:latin typeface="Times New Roman" panose="02020603050405020304" pitchFamily="18" charset="0"/>
                <a:cs typeface="Times New Roman" panose="02020603050405020304" pitchFamily="18" charset="0"/>
              </a:rPr>
              <a:t>, підходів керівництва до управління ризиками</a:t>
            </a:r>
          </a:p>
          <a:p>
            <a:pPr>
              <a:buFont typeface="Arial" panose="020B0604020202020204" pitchFamily="34" charset="0"/>
              <a:buAutoNum type="arabicPeriod"/>
            </a:pPr>
            <a:r>
              <a:rPr lang="uk-UA" altLang="ru-RU" sz="2400" b="1" dirty="0">
                <a:solidFill>
                  <a:srgbClr val="000000"/>
                </a:solidFill>
                <a:latin typeface="Times New Roman" panose="02020603050405020304" pitchFamily="18" charset="0"/>
                <a:cs typeface="Times New Roman" panose="02020603050405020304" pitchFamily="18" charset="0"/>
              </a:rPr>
              <a:t>Визначення сильних та слабких сторін внутрішньої діяльності органу влади/організації</a:t>
            </a:r>
          </a:p>
          <a:p>
            <a:pPr>
              <a:buFont typeface="Arial" panose="020B0604020202020204" pitchFamily="34" charset="0"/>
              <a:buAutoNum type="arabicPeriod"/>
            </a:pPr>
            <a:r>
              <a:rPr lang="uk-UA" altLang="ru-RU" sz="2400" b="1" dirty="0">
                <a:solidFill>
                  <a:srgbClr val="000000"/>
                </a:solidFill>
                <a:latin typeface="Times New Roman" panose="02020603050405020304" pitchFamily="18" charset="0"/>
                <a:cs typeface="Times New Roman" panose="02020603050405020304" pitchFamily="18" charset="0"/>
              </a:rPr>
              <a:t>Визначення потенційних ризикових сфер у діяльності органу влади/організації</a:t>
            </a:r>
          </a:p>
          <a:p>
            <a:endParaRPr lang="uk-UA" dirty="0"/>
          </a:p>
        </p:txBody>
      </p:sp>
      <p:sp>
        <p:nvSpPr>
          <p:cNvPr id="2" name="Нижний колонтитул 1">
            <a:extLst>
              <a:ext uri="{FF2B5EF4-FFF2-40B4-BE49-F238E27FC236}">
                <a16:creationId xmlns:a16="http://schemas.microsoft.com/office/drawing/2014/main" id="{83FA99E2-02A0-194D-89E1-BE7E51360500}"/>
              </a:ext>
            </a:extLst>
          </p:cNvPr>
          <p:cNvSpPr>
            <a:spLocks noGrp="1"/>
          </p:cNvSpPr>
          <p:nvPr>
            <p:ph type="ftr" sz="quarter" idx="15"/>
          </p:nvPr>
        </p:nvSpPr>
        <p:spPr/>
        <p:txBody>
          <a:bodyPr/>
          <a:lstStyle/>
          <a:p>
            <a:pPr>
              <a:defRPr/>
            </a:pPr>
            <a:endParaRPr lang="uk-UA" altLang="ru-RU"/>
          </a:p>
        </p:txBody>
      </p:sp>
      <p:sp>
        <p:nvSpPr>
          <p:cNvPr id="3" name="Номер слайда 2">
            <a:extLst>
              <a:ext uri="{FF2B5EF4-FFF2-40B4-BE49-F238E27FC236}">
                <a16:creationId xmlns:a16="http://schemas.microsoft.com/office/drawing/2014/main" id="{6A190ABD-167A-CE48-A503-219CC9C55D90}"/>
              </a:ext>
            </a:extLst>
          </p:cNvPr>
          <p:cNvSpPr>
            <a:spLocks noGrp="1"/>
          </p:cNvSpPr>
          <p:nvPr>
            <p:ph type="sldNum" sz="quarter" idx="16"/>
          </p:nvPr>
        </p:nvSpPr>
        <p:spPr/>
        <p:txBody>
          <a:bodyPr/>
          <a:lstStyle/>
          <a:p>
            <a:pPr>
              <a:defRPr/>
            </a:pPr>
            <a:fld id="{F7E64D50-4B9D-CB49-B6EF-9CD159634B37}" type="slidenum">
              <a:rPr lang="uk-UA" altLang="ru-RU" smtClean="0"/>
              <a:pPr>
                <a:defRPr/>
              </a:pPr>
              <a:t>10</a:t>
            </a:fld>
            <a:endParaRPr lang="uk-UA" altLang="ru-RU"/>
          </a:p>
        </p:txBody>
      </p:sp>
    </p:spTree>
    <p:extLst>
      <p:ext uri="{BB962C8B-B14F-4D97-AF65-F5344CB8AC3E}">
        <p14:creationId xmlns:p14="http://schemas.microsoft.com/office/powerpoint/2010/main" val="1329919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E4A043-231D-4E4E-A151-2FEA252EADF4}"/>
              </a:ext>
            </a:extLst>
          </p:cNvPr>
          <p:cNvSpPr>
            <a:spLocks noGrp="1"/>
          </p:cNvSpPr>
          <p:nvPr>
            <p:ph type="title"/>
          </p:nvPr>
        </p:nvSpPr>
        <p:spPr/>
        <p:txBody>
          <a:bodyPr/>
          <a:lstStyle/>
          <a:p>
            <a:r>
              <a:rPr lang="uk-UA" altLang="ru-RU" b="1" dirty="0">
                <a:latin typeface="Times New Roman" panose="02020603050405020304" pitchFamily="18" charset="0"/>
              </a:rPr>
              <a:t>Оцінка якості середовища контролю…</a:t>
            </a:r>
            <a:endParaRPr lang="uk-UA" dirty="0"/>
          </a:p>
        </p:txBody>
      </p:sp>
      <p:sp>
        <p:nvSpPr>
          <p:cNvPr id="3" name="Текст 2">
            <a:extLst>
              <a:ext uri="{FF2B5EF4-FFF2-40B4-BE49-F238E27FC236}">
                <a16:creationId xmlns:a16="http://schemas.microsoft.com/office/drawing/2014/main" id="{144B7029-93A3-854A-9587-6348ED4B863B}"/>
              </a:ext>
            </a:extLst>
          </p:cNvPr>
          <p:cNvSpPr>
            <a:spLocks noGrp="1"/>
          </p:cNvSpPr>
          <p:nvPr>
            <p:ph type="body" sz="quarter" idx="13"/>
          </p:nvPr>
        </p:nvSpPr>
        <p:spPr/>
        <p:txBody>
          <a:bodyPr/>
          <a:lstStyle/>
          <a:p>
            <a:pPr>
              <a:buFont typeface="Arial" panose="020B0604020202020204" pitchFamily="34" charset="0"/>
              <a:buAutoNum type="arabicPeriod"/>
            </a:pPr>
            <a:r>
              <a:rPr lang="uk-UA" altLang="ru-RU" sz="2400" b="1" dirty="0">
                <a:solidFill>
                  <a:srgbClr val="000000"/>
                </a:solidFill>
                <a:latin typeface="Times New Roman" panose="02020603050405020304" pitchFamily="18" charset="0"/>
              </a:rPr>
              <a:t>Які види контролю реалізуються на практиці? </a:t>
            </a:r>
          </a:p>
          <a:p>
            <a:pPr>
              <a:buFont typeface="Arial" panose="020B0604020202020204" pitchFamily="34" charset="0"/>
              <a:buAutoNum type="arabicPeriod"/>
            </a:pPr>
            <a:endParaRPr lang="uk-UA" altLang="ru-RU" sz="2400" b="1" dirty="0">
              <a:solidFill>
                <a:srgbClr val="000000"/>
              </a:solidFill>
              <a:latin typeface="Times New Roman" panose="02020603050405020304" pitchFamily="18" charset="0"/>
            </a:endParaRPr>
          </a:p>
          <a:p>
            <a:pPr>
              <a:buFont typeface="Arial" panose="020B0604020202020204" pitchFamily="34" charset="0"/>
              <a:buAutoNum type="arabicPeriod"/>
            </a:pPr>
            <a:r>
              <a:rPr lang="uk-UA" altLang="ru-RU" sz="2400" b="1" dirty="0">
                <a:solidFill>
                  <a:srgbClr val="000000"/>
                </a:solidFill>
                <a:latin typeface="Times New Roman" panose="02020603050405020304" pitchFamily="18" charset="0"/>
              </a:rPr>
              <a:t>Як вони співвідносяться із тим, що визначено у документах?</a:t>
            </a:r>
          </a:p>
          <a:p>
            <a:pPr>
              <a:buFont typeface="Arial" panose="020B0604020202020204" pitchFamily="34" charset="0"/>
              <a:buAutoNum type="arabicPeriod"/>
            </a:pPr>
            <a:endParaRPr lang="uk-UA" altLang="ru-RU" sz="2400" b="1" dirty="0">
              <a:solidFill>
                <a:srgbClr val="000000"/>
              </a:solidFill>
              <a:latin typeface="Times New Roman" panose="02020603050405020304" pitchFamily="18" charset="0"/>
            </a:endParaRPr>
          </a:p>
          <a:p>
            <a:pPr>
              <a:buFont typeface="Arial" panose="020B0604020202020204" pitchFamily="34" charset="0"/>
              <a:buAutoNum type="arabicPeriod"/>
            </a:pPr>
            <a:r>
              <a:rPr lang="uk-UA" altLang="ru-RU" sz="2400" b="1" dirty="0">
                <a:solidFill>
                  <a:srgbClr val="000000"/>
                </a:solidFill>
                <a:latin typeface="Times New Roman" panose="02020603050405020304" pitchFamily="18" charset="0"/>
              </a:rPr>
              <a:t>Якими є слабкі та сильні сторони теперішніх заходів контролю?</a:t>
            </a:r>
          </a:p>
          <a:p>
            <a:endParaRPr lang="uk-UA" dirty="0"/>
          </a:p>
        </p:txBody>
      </p:sp>
    </p:spTree>
    <p:extLst>
      <p:ext uri="{BB962C8B-B14F-4D97-AF65-F5344CB8AC3E}">
        <p14:creationId xmlns:p14="http://schemas.microsoft.com/office/powerpoint/2010/main" val="237419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00D76E-1DFC-8742-A4EA-B65C0A27FDDF}"/>
              </a:ext>
            </a:extLst>
          </p:cNvPr>
          <p:cNvSpPr>
            <a:spLocks noGrp="1"/>
          </p:cNvSpPr>
          <p:nvPr>
            <p:ph type="title"/>
          </p:nvPr>
        </p:nvSpPr>
        <p:spPr>
          <a:xfrm>
            <a:off x="431800" y="1058780"/>
            <a:ext cx="8280400" cy="813220"/>
          </a:xfrm>
        </p:spPr>
        <p:txBody>
          <a:bodyPr/>
          <a:lstStyle/>
          <a:p>
            <a:r>
              <a:rPr lang="uk-UA" altLang="ru-RU" b="1" dirty="0">
                <a:effectLst>
                  <a:outerShdw blurRad="38100" dist="38100" dir="2700000" algn="tl">
                    <a:srgbClr val="C0C0C0"/>
                  </a:outerShdw>
                </a:effectLst>
                <a:latin typeface="Arial" panose="020B0604020202020204" pitchFamily="34" charset="0"/>
              </a:rPr>
              <a:t>Визначення та опис процесів – частина опису середовища</a:t>
            </a:r>
            <a:endParaRPr lang="uk-UA" dirty="0"/>
          </a:p>
        </p:txBody>
      </p:sp>
      <p:sp>
        <p:nvSpPr>
          <p:cNvPr id="3" name="Текст 2">
            <a:extLst>
              <a:ext uri="{FF2B5EF4-FFF2-40B4-BE49-F238E27FC236}">
                <a16:creationId xmlns:a16="http://schemas.microsoft.com/office/drawing/2014/main" id="{9F836285-27DD-964B-8336-43BA53196660}"/>
              </a:ext>
            </a:extLst>
          </p:cNvPr>
          <p:cNvSpPr>
            <a:spLocks noGrp="1"/>
          </p:cNvSpPr>
          <p:nvPr>
            <p:ph type="body" sz="quarter" idx="13"/>
          </p:nvPr>
        </p:nvSpPr>
        <p:spPr/>
        <p:txBody>
          <a:bodyPr/>
          <a:lstStyle/>
          <a:p>
            <a:r>
              <a:rPr lang="uk-UA" altLang="ru-RU" b="1" i="1" dirty="0">
                <a:latin typeface="Times New Roman" panose="02020603050405020304" pitchFamily="18" charset="0"/>
                <a:cs typeface="Times New Roman" panose="02020603050405020304" pitchFamily="18" charset="0"/>
              </a:rPr>
              <a:t>Процес – </a:t>
            </a:r>
            <a:r>
              <a:rPr lang="uk-UA" altLang="ru-RU" b="1" dirty="0">
                <a:latin typeface="Times New Roman" panose="02020603050405020304" pitchFamily="18" charset="0"/>
                <a:cs typeface="Times New Roman" panose="02020603050405020304" pitchFamily="18" charset="0"/>
              </a:rPr>
              <a:t>логічно структурований набір заходів /діяльності, що використовує певні ресурси, забезпечує створення певного продукту, та організований з метою досягнення визначених цілей</a:t>
            </a:r>
            <a:endParaRPr lang="ru-RU" altLang="ru-RU" dirty="0">
              <a:latin typeface="Times New Roman" panose="02020603050405020304" pitchFamily="18" charset="0"/>
              <a:cs typeface="Times New Roman" panose="02020603050405020304" pitchFamily="18" charset="0"/>
            </a:endParaRPr>
          </a:p>
          <a:p>
            <a:endParaRPr lang="uk-UA" dirty="0"/>
          </a:p>
          <a:p>
            <a:endParaRPr lang="uk-UA" dirty="0"/>
          </a:p>
        </p:txBody>
      </p:sp>
      <p:pic>
        <p:nvPicPr>
          <p:cNvPr id="4" name="Picture 3">
            <a:extLst>
              <a:ext uri="{FF2B5EF4-FFF2-40B4-BE49-F238E27FC236}">
                <a16:creationId xmlns:a16="http://schemas.microsoft.com/office/drawing/2014/main" id="{F21A21B6-2E85-6C45-BE88-89AF174D5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72000"/>
            <a:ext cx="4522788" cy="44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2">
            <a:extLst>
              <a:ext uri="{FF2B5EF4-FFF2-40B4-BE49-F238E27FC236}">
                <a16:creationId xmlns:a16="http://schemas.microsoft.com/office/drawing/2014/main" id="{CBF93C19-2360-0845-9900-2151F8B31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3316674"/>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067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CE318-7DA8-054D-A35C-871E50640B2B}"/>
              </a:ext>
            </a:extLst>
          </p:cNvPr>
          <p:cNvSpPr>
            <a:spLocks noGrp="1"/>
          </p:cNvSpPr>
          <p:nvPr>
            <p:ph type="title"/>
          </p:nvPr>
        </p:nvSpPr>
        <p:spPr/>
        <p:txBody>
          <a:bodyPr/>
          <a:lstStyle/>
          <a:p>
            <a:r>
              <a:rPr lang="uk-UA" dirty="0"/>
              <a:t>Другий елемент моделі </a:t>
            </a:r>
            <a:r>
              <a:rPr lang="en-GB" dirty="0"/>
              <a:t>COSO</a:t>
            </a:r>
            <a:endParaRPr lang="uk-UA" dirty="0"/>
          </a:p>
        </p:txBody>
      </p:sp>
      <p:sp>
        <p:nvSpPr>
          <p:cNvPr id="3" name="Объект 2">
            <a:extLst>
              <a:ext uri="{FF2B5EF4-FFF2-40B4-BE49-F238E27FC236}">
                <a16:creationId xmlns:a16="http://schemas.microsoft.com/office/drawing/2014/main" id="{4ACC811F-F765-104D-B528-4040A31270C6}"/>
              </a:ext>
            </a:extLst>
          </p:cNvPr>
          <p:cNvSpPr>
            <a:spLocks noGrp="1"/>
          </p:cNvSpPr>
          <p:nvPr>
            <p:ph sz="quarter" idx="4"/>
          </p:nvPr>
        </p:nvSpPr>
        <p:spPr>
          <a:xfrm>
            <a:off x="4752000" y="1871999"/>
            <a:ext cx="4392000" cy="4248000"/>
          </a:xfrm>
          <a:solidFill>
            <a:srgbClr val="FFD54F"/>
          </a:solidFill>
        </p:spPr>
        <p:txBody>
          <a:bodyPr/>
          <a:lstStyle/>
          <a:p>
            <a:pPr marL="0" indent="0" algn="ctr">
              <a:buNone/>
            </a:pPr>
            <a:r>
              <a:rPr lang="uk-UA" sz="2000" b="1" dirty="0">
                <a:latin typeface="+mj-lt"/>
              </a:rPr>
              <a:t>Цілі різного рівня:</a:t>
            </a:r>
          </a:p>
          <a:p>
            <a:endParaRPr lang="uk-UA" sz="2000" b="1" dirty="0">
              <a:latin typeface="+mj-lt"/>
            </a:endParaRPr>
          </a:p>
          <a:p>
            <a:pPr>
              <a:lnSpc>
                <a:spcPct val="80000"/>
              </a:lnSpc>
            </a:pPr>
            <a:r>
              <a:rPr lang="uk-UA" altLang="ru-RU" sz="2000" b="1" i="1" dirty="0">
                <a:latin typeface="+mj-lt"/>
              </a:rPr>
              <a:t>СТРАТЕГІЧНІ ЦІЛІ</a:t>
            </a:r>
          </a:p>
          <a:p>
            <a:pPr>
              <a:lnSpc>
                <a:spcPct val="80000"/>
              </a:lnSpc>
            </a:pPr>
            <a:r>
              <a:rPr lang="uk-UA" altLang="ru-RU" sz="2000" b="1" i="1" dirty="0">
                <a:latin typeface="+mj-lt"/>
              </a:rPr>
              <a:t>ОПЕРАЦІЙНІ ЦІЛІ</a:t>
            </a:r>
          </a:p>
          <a:p>
            <a:pPr>
              <a:lnSpc>
                <a:spcPct val="80000"/>
              </a:lnSpc>
            </a:pPr>
            <a:r>
              <a:rPr lang="uk-UA" altLang="ru-RU" sz="2000" b="1" i="1" dirty="0">
                <a:latin typeface="+mj-lt"/>
              </a:rPr>
              <a:t>ЦІЛІ ПІДГОТОВКИ ЗВІТНОСТІ</a:t>
            </a:r>
          </a:p>
          <a:p>
            <a:pPr>
              <a:lnSpc>
                <a:spcPct val="80000"/>
              </a:lnSpc>
            </a:pPr>
            <a:r>
              <a:rPr lang="uk-UA" altLang="ru-RU" sz="2000" b="1" i="1" dirty="0">
                <a:latin typeface="+mj-lt"/>
              </a:rPr>
              <a:t>ЦІЛІ ДОТРИМАННЯ ЗАКОНОДАВСТВА</a:t>
            </a:r>
            <a:endParaRPr lang="ru-RU" altLang="ru-RU" sz="2000" b="1" i="1" dirty="0">
              <a:latin typeface="+mj-lt"/>
            </a:endParaRPr>
          </a:p>
          <a:p>
            <a:endParaRPr lang="uk-UA" dirty="0"/>
          </a:p>
        </p:txBody>
      </p:sp>
      <p:sp>
        <p:nvSpPr>
          <p:cNvPr id="4" name="Текст 3">
            <a:extLst>
              <a:ext uri="{FF2B5EF4-FFF2-40B4-BE49-F238E27FC236}">
                <a16:creationId xmlns:a16="http://schemas.microsoft.com/office/drawing/2014/main" id="{A25BF0AE-17DB-864C-84B5-5B300F22DE79}"/>
              </a:ext>
            </a:extLst>
          </p:cNvPr>
          <p:cNvSpPr>
            <a:spLocks noGrp="1"/>
          </p:cNvSpPr>
          <p:nvPr>
            <p:ph type="body" sz="quarter" idx="13"/>
          </p:nvPr>
        </p:nvSpPr>
        <p:spPr>
          <a:xfrm>
            <a:off x="0" y="1871999"/>
            <a:ext cx="4752000" cy="4248000"/>
          </a:xfrm>
          <a:solidFill>
            <a:srgbClr val="FFFF00"/>
          </a:solidFill>
        </p:spPr>
        <p:txBody>
          <a:bodyPr/>
          <a:lstStyle/>
          <a:p>
            <a:pPr marL="0" indent="0">
              <a:buNone/>
            </a:pPr>
            <a:endParaRPr lang="uk-UA" altLang="ru-RU" dirty="0"/>
          </a:p>
          <a:p>
            <a:pPr marL="0" indent="0">
              <a:buNone/>
            </a:pPr>
            <a:endParaRPr lang="uk-UA" altLang="ru-RU" dirty="0"/>
          </a:p>
          <a:p>
            <a:pPr marL="0" indent="0" algn="ctr">
              <a:buNone/>
            </a:pPr>
            <a:r>
              <a:rPr lang="uk-UA" altLang="ru-RU" sz="2000" b="1" dirty="0">
                <a:latin typeface="+mj-lt"/>
              </a:rPr>
              <a:t>ВИЗНАЧЕННЯ ЦІЛЕЙ</a:t>
            </a:r>
            <a:endParaRPr lang="uk-UA" altLang="ru-RU" sz="2000" b="1" noProof="1">
              <a:latin typeface="+mj-lt"/>
            </a:endParaRPr>
          </a:p>
          <a:p>
            <a:endParaRPr lang="uk-UA" dirty="0"/>
          </a:p>
        </p:txBody>
      </p:sp>
      <p:pic>
        <p:nvPicPr>
          <p:cNvPr id="5" name="Рисунок 4">
            <a:extLst>
              <a:ext uri="{FF2B5EF4-FFF2-40B4-BE49-F238E27FC236}">
                <a16:creationId xmlns:a16="http://schemas.microsoft.com/office/drawing/2014/main" id="{2BDFBA3A-9B90-3741-826A-19E03051E24D}"/>
              </a:ext>
            </a:extLst>
          </p:cNvPr>
          <p:cNvPicPr>
            <a:picLocks noChangeAspect="1"/>
          </p:cNvPicPr>
          <p:nvPr/>
        </p:nvPicPr>
        <p:blipFill>
          <a:blip r:embed="rId2"/>
          <a:stretch>
            <a:fillRect/>
          </a:stretch>
        </p:blipFill>
        <p:spPr>
          <a:xfrm>
            <a:off x="0" y="3332748"/>
            <a:ext cx="4752000" cy="2787252"/>
          </a:xfrm>
          <a:prstGeom prst="rect">
            <a:avLst/>
          </a:prstGeom>
        </p:spPr>
      </p:pic>
    </p:spTree>
    <p:extLst>
      <p:ext uri="{BB962C8B-B14F-4D97-AF65-F5344CB8AC3E}">
        <p14:creationId xmlns:p14="http://schemas.microsoft.com/office/powerpoint/2010/main" val="3269434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9A2A6A36-255D-7F47-8021-797F76F39C30}"/>
              </a:ext>
            </a:extLst>
          </p:cNvPr>
          <p:cNvSpPr>
            <a:spLocks noGrp="1"/>
          </p:cNvSpPr>
          <p:nvPr>
            <p:ph idx="1"/>
          </p:nvPr>
        </p:nvSpPr>
        <p:spPr>
          <a:xfrm>
            <a:off x="431800" y="2081463"/>
            <a:ext cx="8280400" cy="4074863"/>
          </a:xfrm>
        </p:spPr>
        <p:txBody>
          <a:bodyPr/>
          <a:lstStyle/>
          <a:p>
            <a:pPr marL="0" indent="0">
              <a:buNone/>
            </a:pPr>
            <a:endParaRPr lang="uk-UA" dirty="0"/>
          </a:p>
        </p:txBody>
      </p:sp>
      <p:sp>
        <p:nvSpPr>
          <p:cNvPr id="541700" name="Rectangle 4">
            <a:extLst>
              <a:ext uri="{FF2B5EF4-FFF2-40B4-BE49-F238E27FC236}">
                <a16:creationId xmlns:a16="http://schemas.microsoft.com/office/drawing/2014/main" id="{1B50D011-A816-014F-BFD7-B928E12653D8}"/>
              </a:ext>
            </a:extLst>
          </p:cNvPr>
          <p:cNvSpPr>
            <a:spLocks noChangeArrowheads="1"/>
          </p:cNvSpPr>
          <p:nvPr/>
        </p:nvSpPr>
        <p:spPr bwMode="auto">
          <a:xfrm>
            <a:off x="431800" y="2081464"/>
            <a:ext cx="8081963" cy="401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469900" indent="-469900">
              <a:buFont typeface="Verdana" panose="020B0604030504040204" pitchFamily="34" charset="0"/>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08050" indent="-436563">
              <a:spcBef>
                <a:spcPct val="20000"/>
              </a:spcBef>
              <a:buFont typeface="Arial" panose="020B0604020202020204" pitchFamily="34" charset="0"/>
              <a:buBlip>
                <a:blip r:embed="rId3"/>
              </a:buBlip>
              <a:defRPr>
                <a:solidFill>
                  <a:srgbClr val="FFFFFF"/>
                </a:solidFill>
                <a:latin typeface="Verdana" panose="020B0604030504040204" pitchFamily="34" charset="0"/>
                <a:ea typeface="Verdana" panose="020B0604030504040204" pitchFamily="34" charset="0"/>
                <a:cs typeface="Verdana" panose="020B0604030504040204" pitchFamily="34" charset="0"/>
              </a:defRPr>
            </a:lvl2pPr>
            <a:lvl3pPr marL="1085850" indent="-228600">
              <a:spcBef>
                <a:spcPct val="20000"/>
              </a:spcBef>
              <a:buFont typeface="Arial" panose="020B0604020202020204" pitchFamily="34" charset="0"/>
              <a:buBlip>
                <a:blip r:embed="rId4"/>
              </a:buBlip>
              <a:defRPr>
                <a:solidFill>
                  <a:srgbClr val="FFFFFF"/>
                </a:solidFill>
                <a:latin typeface="Verdana" panose="020B0604030504040204" pitchFamily="34" charset="0"/>
                <a:ea typeface="Verdana" panose="020B0604030504040204" pitchFamily="34" charset="0"/>
                <a:cs typeface="Verdana" panose="020B0604030504040204" pitchFamily="34" charset="0"/>
              </a:defRPr>
            </a:lvl3pPr>
            <a:lvl4pPr marL="1428750" indent="-228600">
              <a:spcBef>
                <a:spcPct val="20000"/>
              </a:spcBef>
              <a:buFont typeface="Arial" panose="020B0604020202020204" pitchFamily="34" charset="0"/>
              <a:buBlip>
                <a:blip r:embed="rId5"/>
              </a:buBlip>
              <a:defRPr>
                <a:solidFill>
                  <a:srgbClr val="FFFFFF"/>
                </a:solidFill>
                <a:latin typeface="Verdana" panose="020B0604030504040204" pitchFamily="34" charset="0"/>
                <a:ea typeface="Verdana" panose="020B0604030504040204" pitchFamily="34" charset="0"/>
                <a:cs typeface="Verdana" panose="020B0604030504040204" pitchFamily="34" charset="0"/>
              </a:defRPr>
            </a:lvl4pPr>
            <a:lvl5pPr marL="1771650" indent="-228600">
              <a:spcBef>
                <a:spcPct val="20000"/>
              </a:spcBef>
              <a:buFont typeface="Arial" panose="020B0604020202020204" pitchFamily="34" charset="0"/>
              <a:buChar char="»"/>
              <a:defRPr>
                <a:solidFill>
                  <a:srgbClr val="FFFFFF"/>
                </a:solidFill>
                <a:latin typeface="Verdana" panose="020B0604030504040204" pitchFamily="34" charset="0"/>
                <a:ea typeface="Verdana" panose="020B0604030504040204" pitchFamily="34" charset="0"/>
                <a:cs typeface="Verdana" panose="020B0604030504040204" pitchFamily="34" charset="0"/>
              </a:defRPr>
            </a:lvl5pPr>
            <a:lvl6pPr marL="2228850" indent="-228600" eaLnBrk="0" fontAlgn="base" hangingPunct="0">
              <a:spcBef>
                <a:spcPct val="20000"/>
              </a:spcBef>
              <a:spcAft>
                <a:spcPct val="0"/>
              </a:spcAft>
              <a:buFont typeface="Arial" panose="020B0604020202020204" pitchFamily="34" charset="0"/>
              <a:buChar char="»"/>
              <a:defRPr>
                <a:solidFill>
                  <a:srgbClr val="FFFFFF"/>
                </a:solidFill>
                <a:latin typeface="Verdana" panose="020B0604030504040204" pitchFamily="34" charset="0"/>
                <a:ea typeface="Verdana" panose="020B0604030504040204" pitchFamily="34" charset="0"/>
                <a:cs typeface="Verdana" panose="020B0604030504040204" pitchFamily="34" charset="0"/>
              </a:defRPr>
            </a:lvl6pPr>
            <a:lvl7pPr marL="2686050" indent="-228600" eaLnBrk="0" fontAlgn="base" hangingPunct="0">
              <a:spcBef>
                <a:spcPct val="20000"/>
              </a:spcBef>
              <a:spcAft>
                <a:spcPct val="0"/>
              </a:spcAft>
              <a:buFont typeface="Arial" panose="020B0604020202020204" pitchFamily="34" charset="0"/>
              <a:buChar char="»"/>
              <a:defRPr>
                <a:solidFill>
                  <a:srgbClr val="FFFFFF"/>
                </a:solidFill>
                <a:latin typeface="Verdana" panose="020B0604030504040204" pitchFamily="34" charset="0"/>
                <a:ea typeface="Verdana" panose="020B0604030504040204" pitchFamily="34" charset="0"/>
                <a:cs typeface="Verdana" panose="020B0604030504040204" pitchFamily="34" charset="0"/>
              </a:defRPr>
            </a:lvl7pPr>
            <a:lvl8pPr marL="3143250" indent="-228600" eaLnBrk="0" fontAlgn="base" hangingPunct="0">
              <a:spcBef>
                <a:spcPct val="20000"/>
              </a:spcBef>
              <a:spcAft>
                <a:spcPct val="0"/>
              </a:spcAft>
              <a:buFont typeface="Arial" panose="020B0604020202020204" pitchFamily="34" charset="0"/>
              <a:buChar char="»"/>
              <a:defRPr>
                <a:solidFill>
                  <a:srgbClr val="FFFFFF"/>
                </a:solidFill>
                <a:latin typeface="Verdana" panose="020B0604030504040204" pitchFamily="34" charset="0"/>
                <a:ea typeface="Verdana" panose="020B0604030504040204" pitchFamily="34" charset="0"/>
                <a:cs typeface="Verdana" panose="020B0604030504040204" pitchFamily="34" charset="0"/>
              </a:defRPr>
            </a:lvl8pPr>
            <a:lvl9pPr marL="3600450" indent="-228600" eaLnBrk="0" fontAlgn="base" hangingPunct="0">
              <a:spcBef>
                <a:spcPct val="20000"/>
              </a:spcBef>
              <a:spcAft>
                <a:spcPct val="0"/>
              </a:spcAft>
              <a:buFont typeface="Arial" panose="020B0604020202020204" pitchFamily="34" charset="0"/>
              <a:buChar char="»"/>
              <a:defRPr>
                <a:solidFill>
                  <a:srgbClr val="FFFFFF"/>
                </a:solidFill>
                <a:latin typeface="Verdana" panose="020B0604030504040204" pitchFamily="34" charset="0"/>
                <a:ea typeface="Verdana" panose="020B0604030504040204" pitchFamily="34" charset="0"/>
                <a:cs typeface="Verdana" panose="020B0604030504040204" pitchFamily="34" charset="0"/>
              </a:defRPr>
            </a:lvl9pPr>
          </a:lstStyle>
          <a:p>
            <a:pPr>
              <a:spcBef>
                <a:spcPct val="20000"/>
              </a:spcBef>
              <a:buFont typeface="Arial" panose="020B0604020202020204" pitchFamily="34" charset="0"/>
              <a:buNone/>
            </a:pPr>
            <a:endParaRPr lang="uk-UA" altLang="ru-RU" sz="1800" b="1" dirty="0">
              <a:solidFill>
                <a:srgbClr val="000000"/>
              </a:solidFill>
              <a:cs typeface="Arial" panose="020B0604020202020204" pitchFamily="34" charset="0"/>
            </a:endParaRPr>
          </a:p>
          <a:p>
            <a:pPr>
              <a:spcBef>
                <a:spcPct val="20000"/>
              </a:spcBef>
              <a:buFont typeface="Arial" panose="020B0604020202020204" pitchFamily="34" charset="0"/>
              <a:buNone/>
            </a:pPr>
            <a:r>
              <a:rPr lang="uk-UA" altLang="ru-RU" sz="1800" b="1" dirty="0">
                <a:solidFill>
                  <a:srgbClr val="000000"/>
                </a:solidFill>
                <a:cs typeface="Arial" panose="020B0604020202020204" pitchFamily="34" charset="0"/>
              </a:rPr>
              <a:t>-Конкретні</a:t>
            </a:r>
          </a:p>
          <a:p>
            <a:pPr>
              <a:spcBef>
                <a:spcPct val="20000"/>
              </a:spcBef>
              <a:buFont typeface="Arial" panose="020B0604020202020204" pitchFamily="34" charset="0"/>
              <a:buNone/>
            </a:pPr>
            <a:r>
              <a:rPr lang="en-GB" altLang="ru-RU" sz="1800" b="1" dirty="0">
                <a:solidFill>
                  <a:srgbClr val="000000"/>
                </a:solidFill>
                <a:cs typeface="Arial" panose="020B0604020202020204" pitchFamily="34" charset="0"/>
              </a:rPr>
              <a:t> </a:t>
            </a:r>
            <a:endParaRPr lang="uk-UA" altLang="ru-RU" sz="1800" b="1" dirty="0">
              <a:solidFill>
                <a:srgbClr val="000000"/>
              </a:solidFill>
              <a:cs typeface="Arial" panose="020B0604020202020204" pitchFamily="34" charset="0"/>
            </a:endParaRPr>
          </a:p>
          <a:p>
            <a:pPr>
              <a:spcBef>
                <a:spcPct val="20000"/>
              </a:spcBef>
              <a:buFont typeface="Arial" panose="020B0604020202020204" pitchFamily="34" charset="0"/>
              <a:buNone/>
            </a:pPr>
            <a:r>
              <a:rPr lang="uk-UA" altLang="ru-RU" sz="1800" b="1" dirty="0">
                <a:solidFill>
                  <a:srgbClr val="000000"/>
                </a:solidFill>
                <a:cs typeface="Arial" panose="020B0604020202020204" pitchFamily="34" charset="0"/>
              </a:rPr>
              <a:t>-Вимірювані</a:t>
            </a:r>
            <a:r>
              <a:rPr lang="en-GB" altLang="ru-RU" sz="1800" b="1" dirty="0">
                <a:solidFill>
                  <a:srgbClr val="000000"/>
                </a:solidFill>
                <a:cs typeface="Arial" panose="020B0604020202020204" pitchFamily="34" charset="0"/>
              </a:rPr>
              <a:t> </a:t>
            </a:r>
            <a:endParaRPr lang="uk-UA" altLang="ru-RU" sz="1800" b="1" dirty="0">
              <a:solidFill>
                <a:srgbClr val="000000"/>
              </a:solidFill>
              <a:cs typeface="Arial" panose="020B0604020202020204" pitchFamily="34" charset="0"/>
            </a:endParaRPr>
          </a:p>
          <a:p>
            <a:pPr>
              <a:spcBef>
                <a:spcPct val="20000"/>
              </a:spcBef>
              <a:buFont typeface="Arial" panose="020B0604020202020204" pitchFamily="34" charset="0"/>
              <a:buNone/>
            </a:pPr>
            <a:endParaRPr lang="uk-UA" altLang="ru-RU" sz="1800" b="1" dirty="0">
              <a:solidFill>
                <a:srgbClr val="000000"/>
              </a:solidFill>
              <a:cs typeface="Arial" panose="020B0604020202020204" pitchFamily="34" charset="0"/>
            </a:endParaRPr>
          </a:p>
          <a:p>
            <a:pPr>
              <a:spcBef>
                <a:spcPct val="20000"/>
              </a:spcBef>
              <a:buFont typeface="Arial" panose="020B0604020202020204" pitchFamily="34" charset="0"/>
              <a:buNone/>
            </a:pPr>
            <a:r>
              <a:rPr lang="uk-UA" altLang="ru-RU" sz="1800" b="1" dirty="0">
                <a:solidFill>
                  <a:srgbClr val="000000"/>
                </a:solidFill>
                <a:cs typeface="Arial" panose="020B0604020202020204" pitchFamily="34" charset="0"/>
              </a:rPr>
              <a:t>-Досяжні</a:t>
            </a:r>
          </a:p>
          <a:p>
            <a:pPr>
              <a:spcBef>
                <a:spcPct val="20000"/>
              </a:spcBef>
              <a:buFont typeface="Arial" panose="020B0604020202020204" pitchFamily="34" charset="0"/>
              <a:buNone/>
            </a:pPr>
            <a:endParaRPr lang="uk-UA" altLang="ru-RU" sz="1800" b="1" dirty="0">
              <a:solidFill>
                <a:srgbClr val="000000"/>
              </a:solidFill>
              <a:cs typeface="Arial" panose="020B0604020202020204" pitchFamily="34" charset="0"/>
            </a:endParaRPr>
          </a:p>
          <a:p>
            <a:pPr>
              <a:spcBef>
                <a:spcPct val="20000"/>
              </a:spcBef>
              <a:buFont typeface="Arial" panose="020B0604020202020204" pitchFamily="34" charset="0"/>
              <a:buNone/>
            </a:pPr>
            <a:r>
              <a:rPr lang="uk-UA" altLang="ru-RU" sz="1800" b="1" dirty="0">
                <a:solidFill>
                  <a:srgbClr val="000000"/>
                </a:solidFill>
                <a:cs typeface="Arial" panose="020B0604020202020204" pitchFamily="34" charset="0"/>
              </a:rPr>
              <a:t>-Реалістичні</a:t>
            </a:r>
          </a:p>
          <a:p>
            <a:pPr>
              <a:spcBef>
                <a:spcPct val="20000"/>
              </a:spcBef>
              <a:buFont typeface="Arial" panose="020B0604020202020204" pitchFamily="34" charset="0"/>
              <a:buNone/>
            </a:pPr>
            <a:endParaRPr lang="uk-UA" altLang="ru-RU" sz="1800" b="1" dirty="0">
              <a:solidFill>
                <a:srgbClr val="000000"/>
              </a:solidFill>
              <a:cs typeface="Arial" panose="020B0604020202020204" pitchFamily="34" charset="0"/>
            </a:endParaRPr>
          </a:p>
          <a:p>
            <a:pPr>
              <a:spcBef>
                <a:spcPct val="20000"/>
              </a:spcBef>
              <a:buFont typeface="Arial" panose="020B0604020202020204" pitchFamily="34" charset="0"/>
              <a:buNone/>
            </a:pPr>
            <a:r>
              <a:rPr lang="uk-UA" altLang="ru-RU" sz="1800" b="1" dirty="0">
                <a:solidFill>
                  <a:srgbClr val="000000"/>
                </a:solidFill>
                <a:cs typeface="Arial" panose="020B0604020202020204" pitchFamily="34" charset="0"/>
              </a:rPr>
              <a:t>-Визначені у часі.</a:t>
            </a:r>
            <a:endParaRPr lang="en-US" altLang="ru-RU" sz="1800" b="1" dirty="0">
              <a:solidFill>
                <a:srgbClr val="000000"/>
              </a:solidFill>
              <a:cs typeface="Arial" panose="020B0604020202020204" pitchFamily="34" charset="0"/>
            </a:endParaRPr>
          </a:p>
        </p:txBody>
      </p:sp>
      <p:pic>
        <p:nvPicPr>
          <p:cNvPr id="34820" name="Изображение 1">
            <a:extLst>
              <a:ext uri="{FF2B5EF4-FFF2-40B4-BE49-F238E27FC236}">
                <a16:creationId xmlns:a16="http://schemas.microsoft.com/office/drawing/2014/main" id="{DB8EEC74-9D65-B84C-BBBF-67FC8ACA61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4200" y="2911642"/>
            <a:ext cx="4119563" cy="318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2">
            <a:extLst>
              <a:ext uri="{FF2B5EF4-FFF2-40B4-BE49-F238E27FC236}">
                <a16:creationId xmlns:a16="http://schemas.microsoft.com/office/drawing/2014/main" id="{E457FDC8-C466-1B48-A8D1-10357DBA97B6}"/>
              </a:ext>
            </a:extLst>
          </p:cNvPr>
          <p:cNvSpPr>
            <a:spLocks noGrp="1"/>
          </p:cNvSpPr>
          <p:nvPr>
            <p:ph type="title"/>
          </p:nvPr>
        </p:nvSpPr>
        <p:spPr>
          <a:xfrm>
            <a:off x="431800" y="1094874"/>
            <a:ext cx="8280400" cy="633915"/>
          </a:xfrm>
        </p:spPr>
        <p:txBody>
          <a:bodyPr/>
          <a:lstStyle/>
          <a:p>
            <a:r>
              <a:rPr lang="uk-UA" altLang="ru-RU" sz="2400" b="1" dirty="0">
                <a:solidFill>
                  <a:srgbClr val="000000"/>
                </a:solidFill>
                <a:cs typeface="Arial" panose="020B0604020202020204" pitchFamily="34" charset="0"/>
              </a:rPr>
              <a:t>Цілі повинні бути чітко визначені та відповідати критеріям </a:t>
            </a:r>
            <a:r>
              <a:rPr lang="en-US" altLang="ru-RU" sz="2400" b="1" dirty="0">
                <a:solidFill>
                  <a:srgbClr val="000000"/>
                </a:solidFill>
                <a:cs typeface="Arial" panose="020B0604020202020204" pitchFamily="34" charset="0"/>
              </a:rPr>
              <a:t>SMART</a:t>
            </a:r>
            <a:r>
              <a:rPr lang="uk-UA" altLang="ru-RU" sz="2400" b="1" dirty="0">
                <a:solidFill>
                  <a:srgbClr val="000000"/>
                </a:solidFill>
                <a:cs typeface="Arial" panose="020B0604020202020204" pitchFamily="34" charset="0"/>
              </a:rPr>
              <a:t>:</a:t>
            </a:r>
            <a:endParaRPr lang="uk-UA" dirty="0"/>
          </a:p>
        </p:txBody>
      </p:sp>
    </p:spTree>
    <p:extLst>
      <p:ext uri="{BB962C8B-B14F-4D97-AF65-F5344CB8AC3E}">
        <p14:creationId xmlns:p14="http://schemas.microsoft.com/office/powerpoint/2010/main" val="205508753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A92595-979D-4848-A9D7-769108B81231}"/>
              </a:ext>
            </a:extLst>
          </p:cNvPr>
          <p:cNvSpPr>
            <a:spLocks noGrp="1"/>
          </p:cNvSpPr>
          <p:nvPr>
            <p:ph type="title"/>
          </p:nvPr>
        </p:nvSpPr>
        <p:spPr>
          <a:xfrm>
            <a:off x="431800" y="1022684"/>
            <a:ext cx="8280400" cy="849316"/>
          </a:xfrm>
        </p:spPr>
        <p:txBody>
          <a:bodyPr/>
          <a:lstStyle/>
          <a:p>
            <a:r>
              <a:rPr lang="uk-UA" altLang="ru-RU" b="1" dirty="0"/>
              <a:t>Заключні положення щодо оцінки внутрішнього середовища цілей</a:t>
            </a:r>
            <a:endParaRPr lang="uk-UA" dirty="0"/>
          </a:p>
        </p:txBody>
      </p:sp>
      <p:sp>
        <p:nvSpPr>
          <p:cNvPr id="3" name="Текст 2">
            <a:extLst>
              <a:ext uri="{FF2B5EF4-FFF2-40B4-BE49-F238E27FC236}">
                <a16:creationId xmlns:a16="http://schemas.microsoft.com/office/drawing/2014/main" id="{0CC9BBE9-F205-7544-A9DD-10421D32B4DF}"/>
              </a:ext>
            </a:extLst>
          </p:cNvPr>
          <p:cNvSpPr>
            <a:spLocks noGrp="1"/>
          </p:cNvSpPr>
          <p:nvPr>
            <p:ph type="body" sz="quarter" idx="13"/>
          </p:nvPr>
        </p:nvSpPr>
        <p:spPr/>
        <p:txBody>
          <a:bodyPr/>
          <a:lstStyle/>
          <a:p>
            <a:pPr>
              <a:buFont typeface="Arial" panose="020B0604020202020204" pitchFamily="34" charset="0"/>
              <a:buAutoNum type="arabicPeriod"/>
            </a:pPr>
            <a:r>
              <a:rPr lang="uk-UA" altLang="ru-RU" sz="2400" dirty="0">
                <a:solidFill>
                  <a:srgbClr val="000000"/>
                </a:solidFill>
                <a:latin typeface="Times New Roman" panose="02020603050405020304" pitchFamily="18" charset="0"/>
              </a:rPr>
              <a:t> Кожна організація (або частина організації) має власні сфери діяльності, процеси, операції, які потрібно ідентифікувати та описати, із визначенням відповідальності </a:t>
            </a:r>
          </a:p>
          <a:p>
            <a:pPr>
              <a:buFont typeface="Arial" panose="020B0604020202020204" pitchFamily="34" charset="0"/>
              <a:buAutoNum type="arabicPeriod"/>
            </a:pPr>
            <a:r>
              <a:rPr lang="uk-UA" altLang="ru-RU" sz="2400" dirty="0">
                <a:solidFill>
                  <a:srgbClr val="000000"/>
                </a:solidFill>
                <a:latin typeface="Times New Roman" panose="02020603050405020304" pitchFamily="18" charset="0"/>
              </a:rPr>
              <a:t> Відповідно, кожна організація має своє внутрішнє середовище та свої цілі (не завжди формалізовані)</a:t>
            </a:r>
          </a:p>
          <a:p>
            <a:pPr>
              <a:buFont typeface="Arial" panose="020B0604020202020204" pitchFamily="34" charset="0"/>
              <a:buAutoNum type="arabicPeriod"/>
            </a:pPr>
            <a:r>
              <a:rPr lang="uk-UA" altLang="ru-RU" sz="2400" dirty="0">
                <a:solidFill>
                  <a:srgbClr val="000000"/>
                </a:solidFill>
                <a:latin typeface="Times New Roman" panose="02020603050405020304" pitchFamily="18" charset="0"/>
              </a:rPr>
              <a:t> Під час його аналізу важливо не лише дивитися на те, що прописано в документах, а як це реалізується на практиці</a:t>
            </a:r>
          </a:p>
          <a:p>
            <a:pPr>
              <a:buFont typeface="Arial" panose="020B0604020202020204" pitchFamily="34" charset="0"/>
              <a:buAutoNum type="arabicPeriod"/>
            </a:pPr>
            <a:r>
              <a:rPr lang="uk-UA" altLang="ru-RU" sz="2400" dirty="0">
                <a:solidFill>
                  <a:srgbClr val="000000"/>
                </a:solidFill>
                <a:latin typeface="Times New Roman" panose="02020603050405020304" pitchFamily="18" charset="0"/>
              </a:rPr>
              <a:t> Кінцевий результат - оцінка сильних та слабких сторін важливих складових діяльності організації </a:t>
            </a:r>
          </a:p>
          <a:p>
            <a:pPr algn="ctr"/>
            <a:r>
              <a:rPr lang="uk-UA" altLang="ru-RU" sz="2400" b="1" dirty="0">
                <a:solidFill>
                  <a:srgbClr val="000000"/>
                </a:solidFill>
                <a:latin typeface="Times New Roman" panose="02020603050405020304" pitchFamily="18" charset="0"/>
              </a:rPr>
              <a:t>Як передумова для оцінки ризиків!!!</a:t>
            </a:r>
          </a:p>
          <a:p>
            <a:endParaRPr lang="uk-UA" dirty="0"/>
          </a:p>
        </p:txBody>
      </p:sp>
    </p:spTree>
    <p:extLst>
      <p:ext uri="{BB962C8B-B14F-4D97-AF65-F5344CB8AC3E}">
        <p14:creationId xmlns:p14="http://schemas.microsoft.com/office/powerpoint/2010/main" val="229137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CE318-7DA8-054D-A35C-871E50640B2B}"/>
              </a:ext>
            </a:extLst>
          </p:cNvPr>
          <p:cNvSpPr>
            <a:spLocks noGrp="1"/>
          </p:cNvSpPr>
          <p:nvPr>
            <p:ph type="title"/>
          </p:nvPr>
        </p:nvSpPr>
        <p:spPr>
          <a:xfrm>
            <a:off x="431800" y="1118938"/>
            <a:ext cx="8280400" cy="610380"/>
          </a:xfrm>
        </p:spPr>
        <p:txBody>
          <a:bodyPr/>
          <a:lstStyle/>
          <a:p>
            <a:pPr algn="ctr"/>
            <a:r>
              <a:rPr lang="uk-UA" dirty="0"/>
              <a:t>Третій - п'ятий елементи моделі </a:t>
            </a:r>
            <a:r>
              <a:rPr lang="en-GB" dirty="0"/>
              <a:t>COSO</a:t>
            </a:r>
            <a:endParaRPr lang="uk-UA" dirty="0"/>
          </a:p>
        </p:txBody>
      </p:sp>
      <p:sp>
        <p:nvSpPr>
          <p:cNvPr id="3" name="Объект 2">
            <a:extLst>
              <a:ext uri="{FF2B5EF4-FFF2-40B4-BE49-F238E27FC236}">
                <a16:creationId xmlns:a16="http://schemas.microsoft.com/office/drawing/2014/main" id="{4ACC811F-F765-104D-B528-4040A31270C6}"/>
              </a:ext>
            </a:extLst>
          </p:cNvPr>
          <p:cNvSpPr>
            <a:spLocks noGrp="1"/>
          </p:cNvSpPr>
          <p:nvPr>
            <p:ph sz="quarter" idx="4"/>
          </p:nvPr>
        </p:nvSpPr>
        <p:spPr>
          <a:xfrm>
            <a:off x="4571999" y="1729316"/>
            <a:ext cx="4571999" cy="4611325"/>
          </a:xfrm>
          <a:solidFill>
            <a:srgbClr val="FFF2C9"/>
          </a:solidFill>
        </p:spPr>
        <p:txBody>
          <a:bodyPr/>
          <a:lstStyle/>
          <a:p>
            <a:pPr marL="342900" lvl="0" indent="-342900" algn="ctr">
              <a:buClr>
                <a:srgbClr val="006666"/>
              </a:buClr>
              <a:buSzPct val="70000"/>
              <a:buNone/>
            </a:pPr>
            <a:r>
              <a:rPr lang="uk-UA" altLang="uk-UA" b="1" kern="0" dirty="0">
                <a:solidFill>
                  <a:srgbClr val="000000"/>
                </a:solidFill>
                <a:latin typeface="Times New Roman" panose="02020603050405020304" pitchFamily="18" charset="0"/>
                <a:cs typeface="Times New Roman" panose="02020603050405020304" pitchFamily="18" charset="0"/>
              </a:rPr>
              <a:t>Ризики </a:t>
            </a:r>
            <a:r>
              <a:rPr lang="uk-UA" altLang="uk-UA" kern="0" dirty="0">
                <a:solidFill>
                  <a:srgbClr val="000000"/>
                </a:solidFill>
                <a:latin typeface="Times New Roman" panose="02020603050405020304" pitchFamily="18" charset="0"/>
                <a:cs typeface="Times New Roman" panose="02020603050405020304" pitchFamily="18" charset="0"/>
              </a:rPr>
              <a:t>– це потенційні події, поява яких може негативно вплинути на успішність реалізації стратегії діяльності установи та досягнення визначених установою цілей</a:t>
            </a:r>
          </a:p>
          <a:p>
            <a:pPr marL="342900" lvl="0" indent="-342900" algn="ctr">
              <a:buClr>
                <a:srgbClr val="006666"/>
              </a:buClr>
              <a:buSzPct val="70000"/>
              <a:buNone/>
            </a:pPr>
            <a:endParaRPr lang="uk-UA" altLang="uk-UA" u="sng" kern="0" dirty="0">
              <a:solidFill>
                <a:srgbClr val="000000"/>
              </a:solidFill>
              <a:latin typeface="Times New Roman" panose="02020603050405020304" pitchFamily="18" charset="0"/>
              <a:cs typeface="Times New Roman" panose="02020603050405020304" pitchFamily="18" charset="0"/>
            </a:endParaRPr>
          </a:p>
          <a:p>
            <a:pPr marL="342900" lvl="0" indent="-342900" algn="ctr">
              <a:buClr>
                <a:srgbClr val="006666"/>
              </a:buClr>
              <a:buSzPct val="70000"/>
              <a:buNone/>
            </a:pPr>
            <a:r>
              <a:rPr lang="uk-UA" altLang="uk-UA" b="1" kern="0" dirty="0">
                <a:solidFill>
                  <a:srgbClr val="3D3DB7"/>
                </a:solidFill>
                <a:latin typeface="Times New Roman" panose="02020603050405020304" pitchFamily="18" charset="0"/>
                <a:cs typeface="Times New Roman" panose="02020603050405020304" pitchFamily="18" charset="0"/>
              </a:rPr>
              <a:t>Ідентифікація ризиків неможлива без визначення стратегічних та операційних цілей!!!</a:t>
            </a:r>
            <a:endParaRPr lang="uk-UA" altLang="uk-UA" b="1" kern="0" dirty="0">
              <a:solidFill>
                <a:srgbClr val="000000"/>
              </a:solidFill>
              <a:latin typeface="Times New Roman" panose="02020603050405020304" pitchFamily="18" charset="0"/>
              <a:cs typeface="Times New Roman" panose="02020603050405020304" pitchFamily="18" charset="0"/>
            </a:endParaRPr>
          </a:p>
          <a:p>
            <a:pPr marL="342900" lvl="0" indent="-342900" algn="ctr">
              <a:buClr>
                <a:srgbClr val="006666"/>
              </a:buClr>
              <a:buSzPct val="70000"/>
              <a:buNone/>
            </a:pPr>
            <a:r>
              <a:rPr lang="uk-UA" altLang="uk-UA" b="1" kern="0" dirty="0">
                <a:solidFill>
                  <a:srgbClr val="000000"/>
                </a:solidFill>
                <a:latin typeface="Times New Roman" panose="02020603050405020304" pitchFamily="18" charset="0"/>
                <a:cs typeface="Times New Roman" panose="02020603050405020304" pitchFamily="18" charset="0"/>
              </a:rPr>
              <a:t>Ідентифікація ризиків</a:t>
            </a:r>
            <a:r>
              <a:rPr lang="uk-UA" altLang="uk-UA" kern="0" dirty="0">
                <a:solidFill>
                  <a:srgbClr val="000000"/>
                </a:solidFill>
                <a:latin typeface="Times New Roman" panose="02020603050405020304" pitchFamily="18" charset="0"/>
                <a:cs typeface="Times New Roman" panose="02020603050405020304" pitchFamily="18" charset="0"/>
              </a:rPr>
              <a:t> – визначення ймовірних подій, які негативно впливають/вплинуть на здатність установи виконувати визначені актами законодавства завдання і функції для досягнення мети та стратегічних цілей</a:t>
            </a:r>
          </a:p>
          <a:p>
            <a:pPr marL="342900" lvl="0" indent="-342900" algn="ctr">
              <a:buClr>
                <a:srgbClr val="006666"/>
              </a:buClr>
              <a:buSzPct val="70000"/>
              <a:buNone/>
            </a:pPr>
            <a:r>
              <a:rPr lang="uk-UA" altLang="uk-UA" kern="0" dirty="0">
                <a:solidFill>
                  <a:srgbClr val="000000"/>
                </a:solidFill>
                <a:latin typeface="Times New Roman" panose="02020603050405020304" pitchFamily="18" charset="0"/>
                <a:cs typeface="Times New Roman" panose="02020603050405020304" pitchFamily="18" charset="0"/>
              </a:rPr>
              <a:t>Визначаючи ризики, корисно задавати питання "що може відбутися не так?"</a:t>
            </a:r>
          </a:p>
          <a:p>
            <a:pPr marL="0" indent="0">
              <a:buNone/>
            </a:pPr>
            <a:endParaRPr lang="uk-UA" dirty="0"/>
          </a:p>
        </p:txBody>
      </p:sp>
      <p:sp>
        <p:nvSpPr>
          <p:cNvPr id="4" name="Текст 3">
            <a:extLst>
              <a:ext uri="{FF2B5EF4-FFF2-40B4-BE49-F238E27FC236}">
                <a16:creationId xmlns:a16="http://schemas.microsoft.com/office/drawing/2014/main" id="{A25BF0AE-17DB-864C-84B5-5B300F22DE79}"/>
              </a:ext>
            </a:extLst>
          </p:cNvPr>
          <p:cNvSpPr>
            <a:spLocks noGrp="1"/>
          </p:cNvSpPr>
          <p:nvPr>
            <p:ph type="body" sz="quarter" idx="13"/>
          </p:nvPr>
        </p:nvSpPr>
        <p:spPr>
          <a:xfrm>
            <a:off x="0" y="1729317"/>
            <a:ext cx="4572000" cy="4611325"/>
          </a:xfrm>
          <a:solidFill>
            <a:srgbClr val="C4E59F"/>
          </a:solidFill>
        </p:spPr>
        <p:txBody>
          <a:bodyPr/>
          <a:lstStyle/>
          <a:p>
            <a:pPr marL="0" indent="0" algn="ctr">
              <a:buNone/>
            </a:pPr>
            <a:endParaRPr lang="uk-UA" altLang="ru-RU" dirty="0"/>
          </a:p>
          <a:p>
            <a:pPr marL="0" indent="0" algn="ctr">
              <a:buNone/>
            </a:pPr>
            <a:endParaRPr lang="uk-UA" altLang="ru-RU" dirty="0"/>
          </a:p>
          <a:p>
            <a:pPr marL="0" indent="0" algn="ctr">
              <a:buNone/>
            </a:pPr>
            <a:endParaRPr lang="uk-UA" altLang="ru-RU" sz="2000" b="1" dirty="0">
              <a:latin typeface="+mj-lt"/>
            </a:endParaRPr>
          </a:p>
          <a:p>
            <a:pPr marL="0" indent="0" algn="ctr">
              <a:buNone/>
            </a:pPr>
            <a:endParaRPr lang="uk-UA" altLang="ru-RU" sz="2000" b="1" dirty="0">
              <a:latin typeface="+mj-lt"/>
            </a:endParaRPr>
          </a:p>
          <a:p>
            <a:pPr marL="0" indent="0" algn="ctr">
              <a:buNone/>
            </a:pPr>
            <a:r>
              <a:rPr lang="uk-UA" sz="2400" b="1" dirty="0"/>
              <a:t>ІДЕНТІФІКАЦІЯ </a:t>
            </a:r>
          </a:p>
          <a:p>
            <a:pPr marL="0" indent="0" algn="ctr">
              <a:buNone/>
            </a:pPr>
            <a:r>
              <a:rPr lang="uk-UA" sz="2400" b="1" dirty="0"/>
              <a:t>та </a:t>
            </a:r>
          </a:p>
          <a:p>
            <a:pPr marL="0" indent="0" algn="ctr">
              <a:buNone/>
            </a:pPr>
            <a:r>
              <a:rPr lang="uk-UA" sz="2400" b="1" dirty="0"/>
              <a:t>ОЦІНКА</a:t>
            </a:r>
          </a:p>
          <a:p>
            <a:pPr marL="0" indent="0" algn="ctr">
              <a:buNone/>
            </a:pPr>
            <a:r>
              <a:rPr lang="uk-UA" sz="2400" b="1" dirty="0"/>
              <a:t>РИЗИКІВ </a:t>
            </a:r>
          </a:p>
        </p:txBody>
      </p:sp>
    </p:spTree>
    <p:extLst>
      <p:ext uri="{BB962C8B-B14F-4D97-AF65-F5344CB8AC3E}">
        <p14:creationId xmlns:p14="http://schemas.microsoft.com/office/powerpoint/2010/main" val="380099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A1E2A649-6FDE-6745-9881-2D7E5C9AC347}"/>
              </a:ext>
            </a:extLst>
          </p:cNvPr>
          <p:cNvSpPr>
            <a:spLocks noGrp="1"/>
          </p:cNvSpPr>
          <p:nvPr>
            <p:ph type="title"/>
          </p:nvPr>
        </p:nvSpPr>
        <p:spPr/>
        <p:txBody>
          <a:bodyPr/>
          <a:lstStyle/>
          <a:p>
            <a:r>
              <a:rPr lang="uk-UA" b="1" spc="300"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Ідентифікація ризиків (І)</a:t>
            </a:r>
            <a:endParaRPr lang="uk-UA" dirty="0"/>
          </a:p>
        </p:txBody>
      </p:sp>
      <p:sp>
        <p:nvSpPr>
          <p:cNvPr id="8" name="Текст 7">
            <a:extLst>
              <a:ext uri="{FF2B5EF4-FFF2-40B4-BE49-F238E27FC236}">
                <a16:creationId xmlns:a16="http://schemas.microsoft.com/office/drawing/2014/main" id="{5C10B90A-6BEA-6142-8DB1-0BD35B34365B}"/>
              </a:ext>
            </a:extLst>
          </p:cNvPr>
          <p:cNvSpPr>
            <a:spLocks noGrp="1"/>
          </p:cNvSpPr>
          <p:nvPr>
            <p:ph type="body" sz="quarter" idx="13"/>
          </p:nvPr>
        </p:nvSpPr>
        <p:spPr/>
        <p:txBody>
          <a:bodyPr/>
          <a:lstStyle/>
          <a:p>
            <a:pPr marL="0" indent="0" algn="just"/>
            <a:r>
              <a:rPr lang="uk-UA" sz="2000" kern="0" dirty="0">
                <a:solidFill>
                  <a:srgbClr val="000000"/>
                </a:solidFill>
                <a:latin typeface="Times New Roman" panose="02020603050405020304" pitchFamily="18" charset="0"/>
                <a:cs typeface="Times New Roman" panose="02020603050405020304" pitchFamily="18" charset="0"/>
              </a:rPr>
              <a:t>Ідентифікація ризиків передбачає визначення та класифікацію ризиків </a:t>
            </a:r>
            <a:r>
              <a:rPr lang="uk-UA" sz="2000" u="sng" kern="0" dirty="0">
                <a:solidFill>
                  <a:srgbClr val="000000"/>
                </a:solidFill>
                <a:latin typeface="Times New Roman" panose="02020603050405020304" pitchFamily="18" charset="0"/>
                <a:cs typeface="Times New Roman" panose="02020603050405020304" pitchFamily="18" charset="0"/>
              </a:rPr>
              <a:t>за категоріями </a:t>
            </a:r>
            <a:r>
              <a:rPr lang="uk-UA" sz="2000" kern="0" dirty="0">
                <a:solidFill>
                  <a:srgbClr val="000000"/>
                </a:solidFill>
                <a:latin typeface="Times New Roman" panose="02020603050405020304" pitchFamily="18" charset="0"/>
                <a:cs typeface="Times New Roman" panose="02020603050405020304" pitchFamily="18" charset="0"/>
              </a:rPr>
              <a:t>та </a:t>
            </a:r>
            <a:r>
              <a:rPr lang="uk-UA" sz="2000" u="sng" kern="0" dirty="0">
                <a:solidFill>
                  <a:srgbClr val="000000"/>
                </a:solidFill>
                <a:latin typeface="Times New Roman" panose="02020603050405020304" pitchFamily="18" charset="0"/>
                <a:cs typeface="Times New Roman" panose="02020603050405020304" pitchFamily="18" charset="0"/>
              </a:rPr>
              <a:t>видами</a:t>
            </a:r>
          </a:p>
          <a:p>
            <a:pPr marL="0" indent="0" algn="just"/>
            <a:endParaRPr lang="uk-UA" sz="2000" u="sng" kern="0" dirty="0">
              <a:solidFill>
                <a:srgbClr val="000000"/>
              </a:solidFill>
              <a:latin typeface="Times New Roman" panose="02020603050405020304" pitchFamily="18" charset="0"/>
              <a:cs typeface="Times New Roman" panose="02020603050405020304" pitchFamily="18" charset="0"/>
            </a:endParaRPr>
          </a:p>
          <a:p>
            <a:pPr marL="0" indent="0" algn="ctr"/>
            <a:r>
              <a:rPr lang="uk-UA" sz="2000" kern="0" dirty="0">
                <a:solidFill>
                  <a:srgbClr val="000000"/>
                </a:solidFill>
                <a:latin typeface="Times New Roman" panose="02020603050405020304" pitchFamily="18" charset="0"/>
                <a:cs typeface="Times New Roman" panose="02020603050405020304" pitchFamily="18" charset="0"/>
              </a:rPr>
              <a:t>За категоріями ризики можуть бути:</a:t>
            </a:r>
          </a:p>
          <a:p>
            <a:pPr algn="just">
              <a:buFont typeface="Wingdings" panose="05000000000000000000" pitchFamily="2" charset="2"/>
              <a:buChar char="q"/>
            </a:pPr>
            <a:r>
              <a:rPr lang="uk-UA" sz="2000" kern="0" dirty="0">
                <a:solidFill>
                  <a:srgbClr val="000000"/>
                </a:solidFill>
                <a:latin typeface="Times New Roman" panose="02020603050405020304" pitchFamily="18" charset="0"/>
                <a:cs typeface="Times New Roman" panose="02020603050405020304" pitchFamily="18" charset="0"/>
              </a:rPr>
              <a:t> </a:t>
            </a:r>
            <a:r>
              <a:rPr lang="uk-UA" sz="2000" b="1" kern="0" dirty="0">
                <a:solidFill>
                  <a:srgbClr val="000000"/>
                </a:solidFill>
                <a:latin typeface="Times New Roman" panose="02020603050405020304" pitchFamily="18" charset="0"/>
                <a:cs typeface="Times New Roman" panose="02020603050405020304" pitchFamily="18" charset="0"/>
              </a:rPr>
              <a:t>зовнішні</a:t>
            </a:r>
            <a:r>
              <a:rPr lang="uk-UA" sz="2000" kern="0" dirty="0">
                <a:solidFill>
                  <a:srgbClr val="000000"/>
                </a:solidFill>
                <a:latin typeface="Times New Roman" panose="02020603050405020304" pitchFamily="18" charset="0"/>
                <a:cs typeface="Times New Roman" panose="02020603050405020304" pitchFamily="18" charset="0"/>
              </a:rPr>
              <a:t> - це події, які є зовнішніми по відношенню до установи та ймовірність виникнення яких не пов’язана з виконанням структурними підрозділами установи процесів та операцій;</a:t>
            </a:r>
          </a:p>
          <a:p>
            <a:pPr algn="just">
              <a:buFont typeface="Wingdings" panose="05000000000000000000" pitchFamily="2" charset="2"/>
              <a:buChar char="q"/>
            </a:pPr>
            <a:r>
              <a:rPr lang="uk-UA" sz="2000" kern="0" dirty="0">
                <a:solidFill>
                  <a:srgbClr val="000000"/>
                </a:solidFill>
                <a:latin typeface="Times New Roman" panose="02020603050405020304" pitchFamily="18" charset="0"/>
                <a:cs typeface="Times New Roman" panose="02020603050405020304" pitchFamily="18" charset="0"/>
              </a:rPr>
              <a:t> </a:t>
            </a:r>
            <a:r>
              <a:rPr lang="uk-UA" sz="2000" b="1" kern="0" dirty="0">
                <a:solidFill>
                  <a:srgbClr val="000000"/>
                </a:solidFill>
                <a:latin typeface="Times New Roman" panose="02020603050405020304" pitchFamily="18" charset="0"/>
                <a:cs typeface="Times New Roman" panose="02020603050405020304" pitchFamily="18" charset="0"/>
              </a:rPr>
              <a:t>внутрішні</a:t>
            </a:r>
            <a:r>
              <a:rPr lang="uk-UA" sz="2000" kern="0" dirty="0">
                <a:solidFill>
                  <a:srgbClr val="000000"/>
                </a:solidFill>
                <a:latin typeface="Times New Roman" panose="02020603050405020304" pitchFamily="18" charset="0"/>
                <a:cs typeface="Times New Roman" panose="02020603050405020304" pitchFamily="18" charset="0"/>
              </a:rPr>
              <a:t> - це події, ймовірність виникнення яких безпосередньо пов’язана з виконанням структурними підрозділами та працівниками установи відповідних процесів та операцій</a:t>
            </a:r>
          </a:p>
          <a:p>
            <a:endParaRPr lang="uk-UA" dirty="0"/>
          </a:p>
        </p:txBody>
      </p:sp>
      <p:sp>
        <p:nvSpPr>
          <p:cNvPr id="3" name="Номер слайда 2">
            <a:extLst>
              <a:ext uri="{FF2B5EF4-FFF2-40B4-BE49-F238E27FC236}">
                <a16:creationId xmlns:a16="http://schemas.microsoft.com/office/drawing/2014/main" id="{36DD496D-A216-BB4D-99C7-8713B680C5C5}"/>
              </a:ext>
            </a:extLst>
          </p:cNvPr>
          <p:cNvSpPr>
            <a:spLocks noGrp="1"/>
          </p:cNvSpPr>
          <p:nvPr>
            <p:ph type="sldNum" sz="quarter" idx="16"/>
          </p:nvPr>
        </p:nvSpPr>
        <p:spPr/>
        <p:txBody>
          <a:bodyPr/>
          <a:lstStyle/>
          <a:p>
            <a:pPr>
              <a:defRPr/>
            </a:pPr>
            <a:fld id="{F7E64D50-4B9D-CB49-B6EF-9CD159634B37}" type="slidenum">
              <a:rPr lang="uk-UA" altLang="ru-RU" smtClean="0"/>
              <a:pPr>
                <a:defRPr/>
              </a:pPr>
              <a:t>17</a:t>
            </a:fld>
            <a:endParaRPr lang="uk-UA" altLang="ru-RU"/>
          </a:p>
        </p:txBody>
      </p:sp>
    </p:spTree>
    <p:extLst>
      <p:ext uri="{BB962C8B-B14F-4D97-AF65-F5344CB8AC3E}">
        <p14:creationId xmlns:p14="http://schemas.microsoft.com/office/powerpoint/2010/main" val="18702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864639"/>
            <a:ext cx="9144000" cy="838053"/>
          </a:xfrm>
          <a:solidFill>
            <a:schemeClr val="bg1"/>
          </a:solidFill>
        </p:spPr>
        <p:txBody>
          <a:bodyPr>
            <a:noAutofit/>
          </a:bodyPr>
          <a:lstStyle/>
          <a:p>
            <a:pPr algn="ctr">
              <a:spcBef>
                <a:spcPts val="450"/>
              </a:spcBef>
              <a:spcAft>
                <a:spcPts val="450"/>
              </a:spcAft>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mn-lt"/>
                <a:cs typeface="Arial" panose="020B0604020202020204" pitchFamily="34" charset="0"/>
              </a:rPr>
              <a:t>Ідентифікація ризиків</a:t>
            </a:r>
            <a:r>
              <a:rPr lang="uk-UA" sz="3000" spc="225" dirty="0">
                <a:solidFill>
                  <a:schemeClr val="bg2">
                    <a:lumMod val="25000"/>
                  </a:schemeClr>
                </a:solidFill>
                <a:effectLst>
                  <a:outerShdw blurRad="38100" dist="38100" dir="2700000" algn="tl">
                    <a:srgbClr val="000000">
                      <a:alpha val="43137"/>
                    </a:srgbClr>
                  </a:outerShdw>
                </a:effectLst>
                <a:latin typeface="+mn-lt"/>
                <a:cs typeface="Arial" panose="020B0604020202020204" pitchFamily="34" charset="0"/>
              </a:rPr>
              <a:t> </a:t>
            </a:r>
            <a:r>
              <a:rPr lang="uk-UA" sz="3000" b="1" spc="225" dirty="0">
                <a:solidFill>
                  <a:schemeClr val="bg2">
                    <a:lumMod val="25000"/>
                  </a:schemeClr>
                </a:solidFill>
                <a:effectLst>
                  <a:outerShdw blurRad="38100" dist="38100" dir="2700000" algn="tl">
                    <a:srgbClr val="000000">
                      <a:alpha val="43137"/>
                    </a:srgbClr>
                  </a:outerShdw>
                </a:effectLst>
                <a:latin typeface="+mn-lt"/>
                <a:cs typeface="Arial" panose="020B0604020202020204" pitchFamily="34" charset="0"/>
              </a:rPr>
              <a:t>(ІІ)</a:t>
            </a:r>
          </a:p>
        </p:txBody>
      </p:sp>
      <p:pic>
        <p:nvPicPr>
          <p:cNvPr id="12" name="Picture 3" descr="image.png"/>
          <p:cNvPicPr/>
          <p:nvPr/>
        </p:nvPicPr>
        <p:blipFill>
          <a:blip r:embed="rId3">
            <a:extLst>
              <a:ext uri="{28A0092B-C50C-407E-A947-70E740481C1C}">
                <a14:useLocalDpi xmlns:a14="http://schemas.microsoft.com/office/drawing/2010/main" val="0"/>
              </a:ext>
            </a:extLst>
          </a:blip>
          <a:srcRect/>
          <a:stretch>
            <a:fillRect/>
          </a:stretch>
        </p:blipFill>
        <p:spPr bwMode="auto">
          <a:xfrm>
            <a:off x="790303" y="5578708"/>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18</a:t>
            </a:fld>
            <a:endParaRPr lang="uk-UA"/>
          </a:p>
        </p:txBody>
      </p:sp>
      <p:sp>
        <p:nvSpPr>
          <p:cNvPr id="2" name="Місце для вмісту 1"/>
          <p:cNvSpPr>
            <a:spLocks noGrp="1"/>
          </p:cNvSpPr>
          <p:nvPr>
            <p:ph idx="1"/>
          </p:nvPr>
        </p:nvSpPr>
        <p:spPr>
          <a:xfrm>
            <a:off x="628650" y="1812472"/>
            <a:ext cx="8274926" cy="3677501"/>
          </a:xfrm>
        </p:spPr>
        <p:txBody>
          <a:bodyPr>
            <a:normAutofit/>
          </a:bodyPr>
          <a:lstStyle/>
          <a:p>
            <a:pPr marL="0" indent="0" algn="just">
              <a:buNone/>
            </a:pPr>
            <a:r>
              <a:rPr lang="uk-UA" altLang="uk-UA" sz="3000" kern="0" dirty="0">
                <a:latin typeface="Times New Roman" panose="02020603050405020304" pitchFamily="18" charset="0"/>
                <a:ea typeface="+mj-ea"/>
                <a:cs typeface="Times New Roman" panose="02020603050405020304" pitchFamily="18" charset="0"/>
              </a:rPr>
              <a:t>Ідентифікація ризиків має здійснюватися у чіткому </a:t>
            </a:r>
            <a:r>
              <a:rPr lang="uk-UA" altLang="uk-UA" sz="3000" b="1" u="sng" kern="0" dirty="0">
                <a:latin typeface="Times New Roman" panose="02020603050405020304" pitchFamily="18" charset="0"/>
                <a:ea typeface="+mj-ea"/>
                <a:cs typeface="Times New Roman" panose="02020603050405020304" pitchFamily="18" charset="0"/>
              </a:rPr>
              <a:t>причинно-наслідковому</a:t>
            </a:r>
            <a:r>
              <a:rPr lang="uk-UA" altLang="uk-UA" sz="3000" u="sng" kern="0" dirty="0">
                <a:latin typeface="Times New Roman" panose="02020603050405020304" pitchFamily="18" charset="0"/>
                <a:ea typeface="+mj-ea"/>
                <a:cs typeface="Times New Roman" panose="02020603050405020304" pitchFamily="18" charset="0"/>
              </a:rPr>
              <a:t> </a:t>
            </a:r>
            <a:r>
              <a:rPr lang="uk-UA" altLang="uk-UA" sz="3000" b="1" u="sng" kern="0" dirty="0">
                <a:latin typeface="Times New Roman" panose="02020603050405020304" pitchFamily="18" charset="0"/>
                <a:ea typeface="+mj-ea"/>
                <a:cs typeface="Times New Roman" panose="02020603050405020304" pitchFamily="18" charset="0"/>
              </a:rPr>
              <a:t>зв’язку</a:t>
            </a:r>
          </a:p>
          <a:p>
            <a:pPr marL="0" indent="0" algn="ctr">
              <a:buNone/>
            </a:pPr>
            <a:endParaRPr lang="uk-UA" altLang="uk-UA" sz="1500" b="1" kern="0" dirty="0">
              <a:latin typeface="Times New Roman" panose="02020603050405020304" pitchFamily="18" charset="0"/>
              <a:ea typeface="+mj-ea"/>
              <a:cs typeface="Times New Roman" panose="02020603050405020304" pitchFamily="18" charset="0"/>
            </a:endParaRPr>
          </a:p>
          <a:p>
            <a:pPr marL="0" indent="0" algn="ctr">
              <a:buNone/>
            </a:pPr>
            <a:r>
              <a:rPr lang="uk-UA" altLang="uk-UA" sz="1650" b="1" kern="0" dirty="0">
                <a:latin typeface="Times New Roman" panose="02020603050405020304" pitchFamily="18" charset="0"/>
                <a:ea typeface="+mj-ea"/>
                <a:cs typeface="Times New Roman" panose="02020603050405020304" pitchFamily="18" charset="0"/>
              </a:rPr>
              <a:t>Твердження «Існує ризик пошкодження комп'ютерних мереж»</a:t>
            </a:r>
          </a:p>
          <a:p>
            <a:pPr marL="0" indent="0" algn="ctr">
              <a:buNone/>
            </a:pPr>
            <a:r>
              <a:rPr lang="uk-UA" sz="1650" kern="0" dirty="0">
                <a:latin typeface="Times New Roman" panose="02020603050405020304" pitchFamily="18" charset="0"/>
                <a:cs typeface="Times New Roman" panose="02020603050405020304" pitchFamily="18" charset="0"/>
              </a:rPr>
              <a:t>або</a:t>
            </a:r>
          </a:p>
          <a:p>
            <a:pPr marL="0" indent="0" algn="ctr">
              <a:buNone/>
            </a:pPr>
            <a:r>
              <a:rPr lang="uk-UA" sz="1650" b="1" kern="0" dirty="0">
                <a:latin typeface="Times New Roman" panose="02020603050405020304" pitchFamily="18" charset="0"/>
                <a:ea typeface="+mj-ea"/>
                <a:cs typeface="Times New Roman" panose="02020603050405020304" pitchFamily="18" charset="0"/>
              </a:rPr>
              <a:t>Твердження «Через пошкодження комп'ютерних мереж в нашій установі можуть бути втрачені бази даних, що негативно впливає на досягнення установою цілей»</a:t>
            </a:r>
          </a:p>
          <a:p>
            <a:pPr marL="257175" indent="-257175" algn="ctr">
              <a:buClr>
                <a:srgbClr val="006666"/>
              </a:buClr>
              <a:buSzPct val="70000"/>
              <a:buNone/>
            </a:pPr>
            <a:r>
              <a:rPr lang="uk-UA" altLang="uk-UA" sz="2250" kern="0" dirty="0">
                <a:solidFill>
                  <a:srgbClr val="000000"/>
                </a:solidFill>
                <a:latin typeface="Times New Roman" panose="02020603050405020304" pitchFamily="18" charset="0"/>
                <a:cs typeface="Times New Roman" panose="02020603050405020304" pitchFamily="18" charset="0"/>
              </a:rPr>
              <a:t>Основним повідомленням є – </a:t>
            </a:r>
          </a:p>
          <a:p>
            <a:pPr marL="257175" indent="-257175" algn="ctr">
              <a:buClr>
                <a:srgbClr val="006666"/>
              </a:buClr>
              <a:buSzPct val="70000"/>
              <a:buNone/>
            </a:pPr>
            <a:r>
              <a:rPr lang="uk-UA" altLang="uk-UA" sz="2250" b="1" kern="0" dirty="0">
                <a:solidFill>
                  <a:srgbClr val="000000"/>
                </a:solidFill>
                <a:latin typeface="Times New Roman" panose="02020603050405020304" pitchFamily="18" charset="0"/>
                <a:cs typeface="Times New Roman" panose="02020603050405020304" pitchFamily="18" charset="0"/>
              </a:rPr>
              <a:t>усуньте подію, що </a:t>
            </a:r>
          </a:p>
          <a:p>
            <a:pPr marL="257175" indent="-257175" algn="ctr">
              <a:buClr>
                <a:srgbClr val="006666"/>
              </a:buClr>
              <a:buSzPct val="70000"/>
              <a:buNone/>
            </a:pPr>
            <a:r>
              <a:rPr lang="uk-UA" altLang="uk-UA" sz="2250" b="1" kern="0" dirty="0">
                <a:solidFill>
                  <a:srgbClr val="000000"/>
                </a:solidFill>
                <a:latin typeface="Times New Roman" panose="02020603050405020304" pitchFamily="18" charset="0"/>
                <a:cs typeface="Times New Roman" panose="02020603050405020304" pitchFamily="18" charset="0"/>
              </a:rPr>
              <a:t>призводить до цієї проблеми!</a:t>
            </a:r>
            <a:r>
              <a:rPr lang="ru-RU" altLang="uk-UA" sz="2250" b="1" kern="0" dirty="0">
                <a:solidFill>
                  <a:srgbClr val="000000"/>
                </a:solidFill>
                <a:latin typeface="Times New Roman" panose="02020603050405020304" pitchFamily="18" charset="0"/>
                <a:cs typeface="Times New Roman" panose="02020603050405020304" pitchFamily="18" charset="0"/>
              </a:rPr>
              <a:t>!!</a:t>
            </a:r>
          </a:p>
          <a:p>
            <a:pPr marL="0" indent="0" algn="ctr">
              <a:buNone/>
            </a:pPr>
            <a:endParaRPr lang="uk-UA" sz="1875" b="1" kern="0" dirty="0">
              <a:latin typeface="Arial"/>
              <a:ea typeface="+mj-ea"/>
              <a:cs typeface="+mj-cs"/>
            </a:endParaRPr>
          </a:p>
        </p:txBody>
      </p:sp>
    </p:spTree>
    <p:extLst>
      <p:ext uri="{BB962C8B-B14F-4D97-AF65-F5344CB8AC3E}">
        <p14:creationId xmlns:p14="http://schemas.microsoft.com/office/powerpoint/2010/main" val="2553202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8A8E3A7-202D-AA44-8643-768A9BC8AA5E}"/>
              </a:ext>
            </a:extLst>
          </p:cNvPr>
          <p:cNvSpPr>
            <a:spLocks noGrp="1"/>
          </p:cNvSpPr>
          <p:nvPr>
            <p:ph type="title"/>
          </p:nvPr>
        </p:nvSpPr>
        <p:spPr/>
        <p:txBody>
          <a:bodyPr/>
          <a:lstStyle/>
          <a:p>
            <a:r>
              <a:rPr lang="uk-UA" b="1" spc="225" dirty="0">
                <a:solidFill>
                  <a:schemeClr val="bg2">
                    <a:lumMod val="25000"/>
                  </a:schemeClr>
                </a:solidFill>
                <a:effectLst>
                  <a:outerShdw blurRad="38100" dist="38100" dir="2700000" algn="tl">
                    <a:srgbClr val="000000">
                      <a:alpha val="43137"/>
                    </a:srgbClr>
                  </a:outerShdw>
                </a:effectLst>
                <a:cs typeface="Arial" panose="020B0604020202020204" pitchFamily="34" charset="0"/>
              </a:rPr>
              <a:t>Ідентифікація ризиків</a:t>
            </a:r>
            <a:r>
              <a:rPr lang="uk-UA" spc="225" dirty="0">
                <a:solidFill>
                  <a:schemeClr val="bg2">
                    <a:lumMod val="25000"/>
                  </a:schemeClr>
                </a:solidFill>
                <a:effectLst>
                  <a:outerShdw blurRad="38100" dist="38100" dir="2700000" algn="tl">
                    <a:srgbClr val="000000">
                      <a:alpha val="43137"/>
                    </a:srgbClr>
                  </a:outerShdw>
                </a:effectLst>
                <a:cs typeface="Arial" panose="020B0604020202020204" pitchFamily="34" charset="0"/>
              </a:rPr>
              <a:t> </a:t>
            </a:r>
            <a:r>
              <a:rPr lang="uk-UA" b="1" spc="225" dirty="0">
                <a:solidFill>
                  <a:schemeClr val="bg2">
                    <a:lumMod val="25000"/>
                  </a:schemeClr>
                </a:solidFill>
                <a:effectLst>
                  <a:outerShdw blurRad="38100" dist="38100" dir="2700000" algn="tl">
                    <a:srgbClr val="000000">
                      <a:alpha val="43137"/>
                    </a:srgbClr>
                  </a:outerShdw>
                </a:effectLst>
                <a:cs typeface="Arial" panose="020B0604020202020204" pitchFamily="34" charset="0"/>
              </a:rPr>
              <a:t>(ІІІ)</a:t>
            </a:r>
            <a:endParaRPr lang="uk-UA" dirty="0"/>
          </a:p>
        </p:txBody>
      </p:sp>
      <p:sp>
        <p:nvSpPr>
          <p:cNvPr id="5" name="Объект 4">
            <a:extLst>
              <a:ext uri="{FF2B5EF4-FFF2-40B4-BE49-F238E27FC236}">
                <a16:creationId xmlns:a16="http://schemas.microsoft.com/office/drawing/2014/main" id="{40DB6A24-22E3-6A49-B1D4-75B2EB57686B}"/>
              </a:ext>
            </a:extLst>
          </p:cNvPr>
          <p:cNvSpPr>
            <a:spLocks noGrp="1"/>
          </p:cNvSpPr>
          <p:nvPr>
            <p:ph sz="half" idx="2"/>
          </p:nvPr>
        </p:nvSpPr>
        <p:spPr/>
        <p:txBody>
          <a:bodyPr/>
          <a:lstStyle/>
          <a:p>
            <a:pPr marL="0" indent="0" algn="just">
              <a:lnSpc>
                <a:spcPct val="120000"/>
              </a:lnSpc>
              <a:spcBef>
                <a:spcPts val="1200"/>
              </a:spcBef>
              <a:buNone/>
            </a:pPr>
            <a:r>
              <a:rPr lang="uk-UA" altLang="uk-UA" kern="0" dirty="0">
                <a:latin typeface="Times New Roman" panose="02020603050405020304" pitchFamily="18" charset="0"/>
                <a:cs typeface="Times New Roman" panose="02020603050405020304" pitchFamily="18" charset="0"/>
              </a:rPr>
              <a:t>Систематичний перегляд ідентифікованих ризиків здійснюється з метою виявлення нових та таких, що зазнали змін</a:t>
            </a:r>
          </a:p>
          <a:p>
            <a:pPr marL="0" indent="0" algn="ctr">
              <a:buNone/>
            </a:pPr>
            <a:r>
              <a:rPr lang="uk-UA" altLang="uk-UA" sz="1800" b="1" kern="0" dirty="0">
                <a:latin typeface="Times New Roman" panose="02020603050405020304" pitchFamily="18" charset="0"/>
                <a:cs typeface="Times New Roman" panose="02020603050405020304" pitchFamily="18" charset="0"/>
              </a:rPr>
              <a:t>Методи ідентифікації ризиків:</a:t>
            </a:r>
          </a:p>
          <a:p>
            <a:r>
              <a:rPr lang="uk-UA" altLang="uk-UA" b="1" i="1" dirty="0">
                <a:latin typeface="Times New Roman" panose="02020603050405020304" pitchFamily="18" charset="0"/>
                <a:cs typeface="Times New Roman" panose="02020603050405020304" pitchFamily="18" charset="0"/>
              </a:rPr>
              <a:t>перегляд ризиків - "згори донизу"</a:t>
            </a:r>
            <a:r>
              <a:rPr lang="ru-RU" altLang="uk-UA" b="1" i="1" dirty="0">
                <a:latin typeface="Times New Roman" panose="02020603050405020304" pitchFamily="18" charset="0"/>
                <a:cs typeface="Times New Roman" panose="02020603050405020304" pitchFamily="18" charset="0"/>
              </a:rPr>
              <a:t> </a:t>
            </a:r>
            <a:r>
              <a:rPr lang="ru-RU" altLang="uk-UA" sz="1400" b="1" i="1" dirty="0">
                <a:latin typeface="Times New Roman" panose="02020603050405020304" pitchFamily="18" charset="0"/>
                <a:cs typeface="Times New Roman" panose="02020603050405020304" pitchFamily="18" charset="0"/>
              </a:rPr>
              <a:t>(</a:t>
            </a:r>
            <a:r>
              <a:rPr lang="uk-UA" altLang="uk-UA" sz="1400" b="1" i="1" dirty="0">
                <a:latin typeface="Times New Roman" panose="02020603050405020304" pitchFamily="18" charset="0"/>
                <a:cs typeface="Times New Roman" panose="02020603050405020304" pitchFamily="18" charset="0"/>
              </a:rPr>
              <a:t>на рівні установи)</a:t>
            </a:r>
            <a:endParaRPr lang="ru-RU" altLang="uk-UA" sz="1400" b="1" i="1" dirty="0">
              <a:latin typeface="Times New Roman" panose="02020603050405020304" pitchFamily="18" charset="0"/>
              <a:cs typeface="Times New Roman" panose="02020603050405020304" pitchFamily="18" charset="0"/>
            </a:endParaRPr>
          </a:p>
          <a:p>
            <a:r>
              <a:rPr lang="uk-UA" altLang="uk-UA" b="1" i="1" dirty="0">
                <a:latin typeface="Times New Roman" panose="02020603050405020304" pitchFamily="18" charset="0"/>
                <a:cs typeface="Times New Roman" panose="02020603050405020304" pitchFamily="18" charset="0"/>
              </a:rPr>
              <a:t>самооцінка ризиків - "знизу догори " </a:t>
            </a:r>
            <a:r>
              <a:rPr lang="uk-UA" altLang="uk-UA" sz="1400" b="1" i="1" dirty="0">
                <a:latin typeface="Times New Roman" panose="02020603050405020304" pitchFamily="18" charset="0"/>
                <a:cs typeface="Times New Roman" panose="02020603050405020304" pitchFamily="18" charset="0"/>
              </a:rPr>
              <a:t>(на рівні конкретних операцій/ділянок роботи</a:t>
            </a:r>
            <a:r>
              <a:rPr lang="ru-RU" altLang="uk-UA" sz="1400" b="1" i="1" dirty="0">
                <a:latin typeface="Times New Roman" panose="02020603050405020304" pitchFamily="18" charset="0"/>
                <a:cs typeface="Times New Roman" panose="02020603050405020304" pitchFamily="18" charset="0"/>
              </a:rPr>
              <a:t>)</a:t>
            </a:r>
          </a:p>
          <a:p>
            <a:pPr marL="0" indent="0" algn="just">
              <a:lnSpc>
                <a:spcPct val="120000"/>
              </a:lnSpc>
              <a:buFont typeface="Wingdings" pitchFamily="2" charset="2"/>
              <a:buNone/>
            </a:pPr>
            <a:endParaRPr lang="uk-UA" altLang="uk-UA" sz="800" kern="0" dirty="0">
              <a:latin typeface="Times New Roman" panose="02020603050405020304" pitchFamily="18" charset="0"/>
              <a:cs typeface="Times New Roman" panose="02020603050405020304" pitchFamily="18" charset="0"/>
            </a:endParaRPr>
          </a:p>
          <a:p>
            <a:pPr marL="0" indent="0" algn="just">
              <a:lnSpc>
                <a:spcPct val="120000"/>
              </a:lnSpc>
              <a:buFont typeface="Wingdings" pitchFamily="2" charset="2"/>
              <a:buNone/>
            </a:pPr>
            <a:r>
              <a:rPr lang="uk-UA" altLang="uk-UA" kern="0" dirty="0">
                <a:latin typeface="Times New Roman" panose="02020603050405020304" pitchFamily="18" charset="0"/>
                <a:cs typeface="Times New Roman" panose="02020603050405020304" pitchFamily="18" charset="0"/>
              </a:rPr>
              <a:t>Бажаним є поєднання цих двох методів, що забезпечує одночасне покриття установи в цілому та розподіл ризиків за різними напрямами/сферами діяльності установи</a:t>
            </a:r>
          </a:p>
          <a:p>
            <a:pPr marL="0" indent="0" algn="ctr">
              <a:lnSpc>
                <a:spcPct val="120000"/>
              </a:lnSpc>
              <a:buFont typeface="Wingdings" pitchFamily="2" charset="2"/>
              <a:buNone/>
            </a:pPr>
            <a:r>
              <a:rPr lang="uk-UA" altLang="uk-UA" b="1" kern="0" dirty="0">
                <a:latin typeface="Times New Roman" panose="02020603050405020304" pitchFamily="18" charset="0"/>
                <a:cs typeface="Times New Roman" panose="02020603050405020304" pitchFamily="18" charset="0"/>
              </a:rPr>
              <a:t>Метод «мозкового штурму"</a:t>
            </a:r>
            <a:r>
              <a:rPr lang="ru-RU" altLang="uk-UA" b="1" kern="0" dirty="0">
                <a:latin typeface="Times New Roman" panose="02020603050405020304" pitchFamily="18" charset="0"/>
                <a:cs typeface="Times New Roman" panose="02020603050405020304" pitchFamily="18" charset="0"/>
              </a:rPr>
              <a:t> </a:t>
            </a:r>
          </a:p>
          <a:p>
            <a:endParaRPr lang="uk-UA" dirty="0"/>
          </a:p>
        </p:txBody>
      </p:sp>
      <p:sp>
        <p:nvSpPr>
          <p:cNvPr id="6" name="Текст 5">
            <a:extLst>
              <a:ext uri="{FF2B5EF4-FFF2-40B4-BE49-F238E27FC236}">
                <a16:creationId xmlns:a16="http://schemas.microsoft.com/office/drawing/2014/main" id="{C93A5B8D-751D-2949-9D6F-48860554371F}"/>
              </a:ext>
            </a:extLst>
          </p:cNvPr>
          <p:cNvSpPr>
            <a:spLocks noGrp="1"/>
          </p:cNvSpPr>
          <p:nvPr>
            <p:ph type="body" sz="quarter" idx="13"/>
          </p:nvPr>
        </p:nvSpPr>
        <p:spPr/>
        <p:txBody>
          <a:bodyPr/>
          <a:lstStyle/>
          <a:p>
            <a:endParaRPr lang="uk-UA" dirty="0"/>
          </a:p>
        </p:txBody>
      </p:sp>
      <p:pic>
        <p:nvPicPr>
          <p:cNvPr id="7" name="Picture 5">
            <a:extLst>
              <a:ext uri="{FF2B5EF4-FFF2-40B4-BE49-F238E27FC236}">
                <a16:creationId xmlns:a16="http://schemas.microsoft.com/office/drawing/2014/main" id="{85C51E33-D2D0-414A-BCBA-2B4DAE12CC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72000"/>
            <a:ext cx="4572001" cy="448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638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51C8D7CB-7B6D-544E-8ACE-36779C3D0D35}"/>
              </a:ext>
            </a:extLst>
          </p:cNvPr>
          <p:cNvSpPr>
            <a:spLocks noGrp="1"/>
          </p:cNvSpPr>
          <p:nvPr>
            <p:ph type="title"/>
          </p:nvPr>
        </p:nvSpPr>
        <p:spPr>
          <a:xfrm>
            <a:off x="5003800" y="1871998"/>
            <a:ext cx="3810000" cy="4468643"/>
          </a:xfrm>
        </p:spPr>
        <p:txBody>
          <a:bodyPr/>
          <a:lstStyle/>
          <a:p>
            <a:pPr lvl="0"/>
            <a:r>
              <a:rPr lang="uk-UA" sz="1800" dirty="0"/>
              <a:t>ЗМІСТ</a:t>
            </a:r>
            <a:br>
              <a:rPr lang="uk-UA" sz="1800" dirty="0"/>
            </a:br>
            <a:br>
              <a:rPr lang="uk-UA" sz="1800" dirty="0"/>
            </a:br>
            <a:r>
              <a:rPr lang="uk-UA" sz="1800" dirty="0"/>
              <a:t>- </a:t>
            </a:r>
            <a:r>
              <a:rPr lang="uk-UA" sz="1900" dirty="0"/>
              <a:t>Суть внутрішнього контролю та його основні принципи;</a:t>
            </a:r>
            <a:br>
              <a:rPr lang="uk-UA" sz="1900" dirty="0"/>
            </a:br>
            <a:r>
              <a:rPr lang="uk-UA" sz="1900" dirty="0"/>
              <a:t>- Інтегрована модель внутрішнього контролю COSO;</a:t>
            </a:r>
            <a:br>
              <a:rPr lang="uk-UA" sz="1900" dirty="0"/>
            </a:br>
            <a:r>
              <a:rPr lang="uk-UA" sz="1900" dirty="0"/>
              <a:t>- Елементи системи внутрішнього контролю та їх характеристика;</a:t>
            </a:r>
            <a:br>
              <a:rPr lang="uk-UA" sz="1900" dirty="0"/>
            </a:br>
            <a:r>
              <a:rPr lang="uk-UA" sz="1900" dirty="0"/>
              <a:t>- Управлінська відповідальність та підзвітність як основа внутрішнього контролю.</a:t>
            </a:r>
            <a:r>
              <a:rPr lang="ru-RU" sz="1900" dirty="0"/>
              <a:t> </a:t>
            </a:r>
            <a:br>
              <a:rPr lang="uk-UA" sz="1800" dirty="0"/>
            </a:br>
            <a:br>
              <a:rPr lang="uk-UA" dirty="0"/>
            </a:br>
            <a:br>
              <a:rPr lang="uk-UA" dirty="0"/>
            </a:br>
            <a:r>
              <a:rPr lang="uk-UA" dirty="0"/>
              <a:t> </a:t>
            </a:r>
          </a:p>
        </p:txBody>
      </p:sp>
      <p:pic>
        <p:nvPicPr>
          <p:cNvPr id="4" name="Рисунок 3">
            <a:extLst>
              <a:ext uri="{FF2B5EF4-FFF2-40B4-BE49-F238E27FC236}">
                <a16:creationId xmlns:a16="http://schemas.microsoft.com/office/drawing/2014/main" id="{6914D1B4-11F7-5A47-8DB0-2CEFFAC3F3AC}"/>
              </a:ext>
            </a:extLst>
          </p:cNvPr>
          <p:cNvPicPr>
            <a:picLocks noChangeAspect="1"/>
          </p:cNvPicPr>
          <p:nvPr/>
        </p:nvPicPr>
        <p:blipFill>
          <a:blip r:embed="rId2"/>
          <a:stretch>
            <a:fillRect/>
          </a:stretch>
        </p:blipFill>
        <p:spPr>
          <a:xfrm>
            <a:off x="330201" y="1359567"/>
            <a:ext cx="4157578" cy="4981073"/>
          </a:xfrm>
          <a:prstGeom prst="rect">
            <a:avLst/>
          </a:prstGeom>
        </p:spPr>
      </p:pic>
    </p:spTree>
    <p:extLst>
      <p:ext uri="{BB962C8B-B14F-4D97-AF65-F5344CB8AC3E}">
        <p14:creationId xmlns:p14="http://schemas.microsoft.com/office/powerpoint/2010/main" val="157749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60623"/>
            <a:ext cx="9144000" cy="838053"/>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Оцінка ризиків</a:t>
            </a:r>
            <a:r>
              <a:rPr lang="en-US"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a:t>
            </a:r>
            <a:br>
              <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3">
            <a:extLst>
              <a:ext uri="{28A0092B-C50C-407E-A947-70E740481C1C}">
                <a14:useLocalDpi xmlns:a14="http://schemas.microsoft.com/office/drawing/2010/main" val="0"/>
              </a:ext>
            </a:extLst>
          </a:blip>
          <a:srcRect/>
          <a:stretch>
            <a:fillRect/>
          </a:stretch>
        </p:blipFill>
        <p:spPr bwMode="auto">
          <a:xfrm>
            <a:off x="790303" y="5578708"/>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20</a:t>
            </a:fld>
            <a:endParaRPr lang="uk-UA"/>
          </a:p>
        </p:txBody>
      </p:sp>
      <p:sp>
        <p:nvSpPr>
          <p:cNvPr id="2" name="Місце для вмісту 1"/>
          <p:cNvSpPr>
            <a:spLocks noGrp="1"/>
          </p:cNvSpPr>
          <p:nvPr>
            <p:ph idx="1"/>
          </p:nvPr>
        </p:nvSpPr>
        <p:spPr>
          <a:xfrm>
            <a:off x="288758" y="1898676"/>
            <a:ext cx="8579346" cy="3591297"/>
          </a:xfrm>
        </p:spPr>
        <p:txBody>
          <a:bodyPr>
            <a:normAutofit lnSpcReduction="10000"/>
          </a:bodyPr>
          <a:lstStyle/>
          <a:p>
            <a:pPr marL="0" indent="0" algn="just">
              <a:buNone/>
            </a:pPr>
            <a:r>
              <a:rPr lang="uk-UA" altLang="uk-UA" sz="1950" b="1" i="1" dirty="0">
                <a:latin typeface="Arial" panose="020B0604020202020204" pitchFamily="34" charset="0"/>
                <a:cs typeface="Arial" panose="020B0604020202020204" pitchFamily="34" charset="0"/>
              </a:rPr>
              <a:t>Оцінка</a:t>
            </a:r>
            <a:r>
              <a:rPr lang="uk-UA" altLang="uk-UA" sz="1950" dirty="0">
                <a:latin typeface="Arial" panose="020B0604020202020204" pitchFamily="34" charset="0"/>
                <a:cs typeface="Arial" panose="020B0604020202020204" pitchFamily="34" charset="0"/>
              </a:rPr>
              <a:t> </a:t>
            </a:r>
            <a:r>
              <a:rPr lang="uk-UA" altLang="uk-UA" sz="1950" b="1" i="1" dirty="0">
                <a:latin typeface="Arial" panose="020B0604020202020204" pitchFamily="34" charset="0"/>
                <a:cs typeface="Arial" panose="020B0604020202020204" pitchFamily="34" charset="0"/>
              </a:rPr>
              <a:t>ризиків</a:t>
            </a:r>
            <a:r>
              <a:rPr lang="uk-UA" altLang="uk-UA" sz="1950" dirty="0">
                <a:latin typeface="Arial" panose="020B0604020202020204" pitchFamily="34" charset="0"/>
                <a:cs typeface="Arial" panose="020B0604020202020204" pitchFamily="34" charset="0"/>
              </a:rPr>
              <a:t> може здійснюватися за критеріями ймовірності виникнення ідентифікованих ризиків та суттєвості їх впливу на здатність установи виконувати визначені актами законодавства завдання і функції для досягнення нею мети та стратегічних цілей</a:t>
            </a:r>
          </a:p>
          <a:p>
            <a:pPr algn="ctr">
              <a:buNone/>
            </a:pPr>
            <a:endParaRPr lang="en-US" altLang="uk-UA" dirty="0">
              <a:latin typeface="Arial" panose="020B0604020202020204" pitchFamily="34" charset="0"/>
              <a:cs typeface="Arial" panose="020B0604020202020204" pitchFamily="34" charset="0"/>
            </a:endParaRPr>
          </a:p>
          <a:p>
            <a:pPr algn="ctr">
              <a:buNone/>
            </a:pPr>
            <a:r>
              <a:rPr lang="uk-UA" altLang="uk-UA" dirty="0">
                <a:latin typeface="Arial" panose="020B0604020202020204" pitchFamily="34" charset="0"/>
                <a:cs typeface="Arial" panose="020B0604020202020204" pitchFamily="34" charset="0"/>
              </a:rPr>
              <a:t>Оцінка ризиків здійснюється </a:t>
            </a:r>
            <a:r>
              <a:rPr lang="uk-UA" altLang="uk-UA" u="sng" dirty="0">
                <a:latin typeface="Arial" panose="020B0604020202020204" pitchFamily="34" charset="0"/>
                <a:cs typeface="Arial" panose="020B0604020202020204" pitchFamily="34" charset="0"/>
              </a:rPr>
              <a:t>за критеріями:</a:t>
            </a:r>
          </a:p>
          <a:p>
            <a:pPr algn="ctr" fontAlgn="base">
              <a:spcBef>
                <a:spcPct val="20000"/>
              </a:spcBef>
              <a:spcAft>
                <a:spcPct val="0"/>
              </a:spcAft>
              <a:buClr>
                <a:srgbClr val="006666"/>
              </a:buClr>
              <a:buSzPct val="70000"/>
              <a:buFont typeface="Wingdings" panose="05000000000000000000" pitchFamily="2" charset="2"/>
              <a:buChar char="ü"/>
            </a:pPr>
            <a:endParaRPr lang="uk-UA" altLang="uk-UA" sz="1950" b="1" i="1" u="sng" kern="0" dirty="0">
              <a:solidFill>
                <a:srgbClr val="000000"/>
              </a:solidFill>
              <a:latin typeface="Arial" panose="020B0604020202020204" pitchFamily="34" charset="0"/>
              <a:cs typeface="Arial" panose="020B0604020202020204" pitchFamily="34" charset="0"/>
            </a:endParaRPr>
          </a:p>
          <a:p>
            <a:pPr algn="just" fontAlgn="base">
              <a:spcBef>
                <a:spcPct val="20000"/>
              </a:spcBef>
              <a:spcAft>
                <a:spcPct val="0"/>
              </a:spcAft>
              <a:buClr>
                <a:srgbClr val="006666"/>
              </a:buClr>
              <a:buSzPct val="70000"/>
              <a:buFont typeface="Wingdings" panose="05000000000000000000" pitchFamily="2" charset="2"/>
              <a:buChar char="ü"/>
            </a:pPr>
            <a:r>
              <a:rPr lang="uk-UA" altLang="uk-UA" sz="1950" b="1" i="1" u="sng" kern="0" dirty="0">
                <a:solidFill>
                  <a:srgbClr val="000000"/>
                </a:solidFill>
                <a:latin typeface="Arial" panose="020B0604020202020204" pitchFamily="34" charset="0"/>
                <a:cs typeface="Arial" panose="020B0604020202020204" pitchFamily="34" charset="0"/>
              </a:rPr>
              <a:t>ймовірності</a:t>
            </a:r>
            <a:r>
              <a:rPr lang="uk-UA" altLang="uk-UA" sz="1950" i="1" kern="0" dirty="0">
                <a:solidFill>
                  <a:srgbClr val="000000"/>
                </a:solidFill>
                <a:latin typeface="Arial" panose="020B0604020202020204" pitchFamily="34" charset="0"/>
                <a:cs typeface="Arial" panose="020B0604020202020204" pitchFamily="34" charset="0"/>
              </a:rPr>
              <a:t>, що</a:t>
            </a:r>
            <a:r>
              <a:rPr lang="uk-UA" altLang="uk-UA" sz="1950" kern="0" dirty="0">
                <a:solidFill>
                  <a:srgbClr val="000000"/>
                </a:solidFill>
                <a:latin typeface="Arial" panose="020B0604020202020204" pitchFamily="34" charset="0"/>
                <a:cs typeface="Arial" panose="020B0604020202020204" pitchFamily="34" charset="0"/>
              </a:rPr>
              <a:t> означає вірогідність, можливість виникнення того чи іншого ризику у певний проміжок часу;</a:t>
            </a:r>
          </a:p>
          <a:p>
            <a:pPr algn="just" fontAlgn="base">
              <a:spcBef>
                <a:spcPct val="20000"/>
              </a:spcBef>
              <a:spcAft>
                <a:spcPct val="0"/>
              </a:spcAft>
              <a:buClr>
                <a:srgbClr val="006666"/>
              </a:buClr>
              <a:buSzPct val="70000"/>
              <a:buFont typeface="Wingdings" panose="05000000000000000000" pitchFamily="2" charset="2"/>
              <a:buChar char="ü"/>
            </a:pPr>
            <a:endParaRPr lang="uk-UA" altLang="uk-UA" sz="1950" kern="0" dirty="0">
              <a:solidFill>
                <a:srgbClr val="000000"/>
              </a:solidFill>
              <a:latin typeface="Arial" panose="020B0604020202020204" pitchFamily="34" charset="0"/>
              <a:cs typeface="Arial" panose="020B0604020202020204" pitchFamily="34" charset="0"/>
            </a:endParaRPr>
          </a:p>
          <a:p>
            <a:pPr algn="just" fontAlgn="base">
              <a:spcBef>
                <a:spcPct val="20000"/>
              </a:spcBef>
              <a:spcAft>
                <a:spcPct val="0"/>
              </a:spcAft>
              <a:buClr>
                <a:srgbClr val="006666"/>
              </a:buClr>
              <a:buSzPct val="70000"/>
              <a:buFont typeface="Wingdings" panose="05000000000000000000" pitchFamily="2" charset="2"/>
              <a:buChar char="ü"/>
            </a:pPr>
            <a:r>
              <a:rPr lang="uk-UA" altLang="uk-UA" sz="1950" b="1" i="1" u="sng" kern="0" dirty="0">
                <a:solidFill>
                  <a:srgbClr val="000000"/>
                </a:solidFill>
                <a:latin typeface="Arial" panose="020B0604020202020204" pitchFamily="34" charset="0"/>
                <a:cs typeface="Arial" panose="020B0604020202020204" pitchFamily="34" charset="0"/>
              </a:rPr>
              <a:t>впливу</a:t>
            </a:r>
            <a:r>
              <a:rPr lang="uk-UA" altLang="uk-UA" sz="1950" i="1" kern="0" dirty="0">
                <a:solidFill>
                  <a:srgbClr val="000000"/>
                </a:solidFill>
                <a:latin typeface="Arial" panose="020B0604020202020204" pitchFamily="34" charset="0"/>
                <a:cs typeface="Arial" panose="020B0604020202020204" pitchFamily="34" charset="0"/>
              </a:rPr>
              <a:t>, який</a:t>
            </a:r>
            <a:r>
              <a:rPr lang="uk-UA" altLang="uk-UA" sz="1950" kern="0" dirty="0">
                <a:solidFill>
                  <a:srgbClr val="000000"/>
                </a:solidFill>
                <a:latin typeface="Arial" panose="020B0604020202020204" pitchFamily="34" charset="0"/>
                <a:cs typeface="Arial" panose="020B0604020202020204" pitchFamily="34" charset="0"/>
              </a:rPr>
              <a:t> представляє собою суттєвість, із якою ризик може вплинути на спроможність установи досягати поставлені цілі</a:t>
            </a:r>
          </a:p>
          <a:p>
            <a:pPr algn="ctr">
              <a:buNone/>
            </a:pPr>
            <a:endParaRPr lang="uk-UA" altLang="uk-UA" sz="2700" dirty="0"/>
          </a:p>
          <a:p>
            <a:pPr algn="ctr">
              <a:buNone/>
            </a:pPr>
            <a:endParaRPr lang="uk-UA" altLang="uk-UA" sz="2700" dirty="0"/>
          </a:p>
          <a:p>
            <a:pPr marL="0" indent="0" algn="ctr">
              <a:buNone/>
            </a:pPr>
            <a:endParaRPr lang="uk-UA" sz="2700" kern="0" dirty="0"/>
          </a:p>
        </p:txBody>
      </p:sp>
    </p:spTree>
    <p:extLst>
      <p:ext uri="{BB962C8B-B14F-4D97-AF65-F5344CB8AC3E}">
        <p14:creationId xmlns:p14="http://schemas.microsoft.com/office/powerpoint/2010/main" val="2967561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46747"/>
            <a:ext cx="9144000" cy="853309"/>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Оцінка ризиків</a:t>
            </a:r>
            <a:r>
              <a:rPr lang="en-US"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a:t>
            </a: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І</a:t>
            </a:r>
            <a:r>
              <a:rPr lang="en-US"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3">
            <a:extLst>
              <a:ext uri="{28A0092B-C50C-407E-A947-70E740481C1C}">
                <a14:useLocalDpi xmlns:a14="http://schemas.microsoft.com/office/drawing/2010/main" val="0"/>
              </a:ext>
            </a:extLst>
          </a:blip>
          <a:srcRect/>
          <a:stretch>
            <a:fillRect/>
          </a:stretch>
        </p:blipFill>
        <p:spPr bwMode="auto">
          <a:xfrm>
            <a:off x="790303" y="5578708"/>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21</a:t>
            </a:fld>
            <a:endParaRPr lang="uk-UA"/>
          </a:p>
        </p:txBody>
      </p:sp>
      <p:sp>
        <p:nvSpPr>
          <p:cNvPr id="2" name="Місце для вмісту 1"/>
          <p:cNvSpPr>
            <a:spLocks noGrp="1"/>
          </p:cNvSpPr>
          <p:nvPr>
            <p:ph idx="1"/>
          </p:nvPr>
        </p:nvSpPr>
        <p:spPr>
          <a:xfrm>
            <a:off x="628650" y="1900056"/>
            <a:ext cx="4171950" cy="3589917"/>
          </a:xfrm>
        </p:spPr>
        <p:txBody>
          <a:bodyPr>
            <a:normAutofit/>
          </a:bodyPr>
          <a:lstStyle/>
          <a:p>
            <a:pPr marL="0" indent="0" algn="just">
              <a:buNone/>
            </a:pPr>
            <a:r>
              <a:rPr lang="uk-UA" altLang="uk-UA" sz="2325" dirty="0">
                <a:latin typeface="Times New Roman" panose="02020603050405020304" pitchFamily="18" charset="0"/>
                <a:cs typeface="Times New Roman" panose="02020603050405020304" pitchFamily="18" charset="0"/>
              </a:rPr>
              <a:t>Відповідно до критеріїв ймовірності виникнення та суттєвості їх впливу ризикам присвоюються значення:</a:t>
            </a:r>
          </a:p>
          <a:p>
            <a:pPr algn="just">
              <a:buFontTx/>
              <a:buChar char="-"/>
            </a:pPr>
            <a:r>
              <a:rPr lang="uk-UA" altLang="uk-UA" sz="2250" dirty="0">
                <a:latin typeface="Times New Roman" panose="02020603050405020304" pitchFamily="18" charset="0"/>
                <a:cs typeface="Times New Roman" panose="02020603050405020304" pitchFamily="18" charset="0"/>
              </a:rPr>
              <a:t>"високий"                                            </a:t>
            </a:r>
          </a:p>
          <a:p>
            <a:pPr algn="just">
              <a:buFontTx/>
              <a:buChar char="-"/>
            </a:pPr>
            <a:r>
              <a:rPr lang="uk-UA" altLang="uk-UA" sz="2250" dirty="0">
                <a:latin typeface="Times New Roman" panose="02020603050405020304" pitchFamily="18" charset="0"/>
                <a:cs typeface="Times New Roman" panose="02020603050405020304" pitchFamily="18" charset="0"/>
              </a:rPr>
              <a:t>"середній"</a:t>
            </a:r>
          </a:p>
          <a:p>
            <a:pPr algn="just">
              <a:buFontTx/>
              <a:buChar char="-"/>
            </a:pPr>
            <a:r>
              <a:rPr lang="uk-UA" altLang="uk-UA" sz="2250" dirty="0">
                <a:latin typeface="Times New Roman" panose="02020603050405020304" pitchFamily="18" charset="0"/>
                <a:cs typeface="Times New Roman" panose="02020603050405020304" pitchFamily="18" charset="0"/>
              </a:rPr>
              <a:t>"низький" </a:t>
            </a:r>
          </a:p>
          <a:p>
            <a:pPr marL="0" indent="0" algn="just">
              <a:buNone/>
            </a:pPr>
            <a:endParaRPr lang="uk-UA" altLang="uk-UA" sz="1950" b="1" i="1" dirty="0">
              <a:latin typeface="Arial" panose="020B0604020202020204" pitchFamily="34" charset="0"/>
              <a:cs typeface="Arial" panose="020B0604020202020204" pitchFamily="34" charset="0"/>
            </a:endParaRPr>
          </a:p>
          <a:p>
            <a:pPr algn="ctr">
              <a:buNone/>
            </a:pPr>
            <a:endParaRPr lang="uk-UA" altLang="uk-UA" sz="2700" dirty="0"/>
          </a:p>
          <a:p>
            <a:pPr algn="ctr">
              <a:buNone/>
            </a:pPr>
            <a:endParaRPr lang="uk-UA" altLang="uk-UA" sz="2700" dirty="0"/>
          </a:p>
          <a:p>
            <a:pPr marL="0" indent="0" algn="ctr">
              <a:buNone/>
            </a:pPr>
            <a:endParaRPr lang="uk-UA" sz="2700" kern="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5399" y="3068364"/>
            <a:ext cx="4171826" cy="2574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NEW-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5224" y="3032716"/>
            <a:ext cx="3375518" cy="22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8"/>
          <p:cNvSpPr>
            <a:spLocks noChangeArrowheads="1"/>
          </p:cNvSpPr>
          <p:nvPr/>
        </p:nvSpPr>
        <p:spPr bwMode="auto">
          <a:xfrm>
            <a:off x="5352792" y="3061363"/>
            <a:ext cx="3337951" cy="220221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eaLnBrk="1" hangingPunct="1"/>
            <a:endParaRPr lang="en-US" altLang="uk-UA" sz="1950"/>
          </a:p>
        </p:txBody>
      </p:sp>
      <p:grpSp>
        <p:nvGrpSpPr>
          <p:cNvPr id="18" name="Group 5"/>
          <p:cNvGrpSpPr>
            <a:grpSpLocks/>
          </p:cNvGrpSpPr>
          <p:nvPr/>
        </p:nvGrpSpPr>
        <p:grpSpPr bwMode="auto">
          <a:xfrm>
            <a:off x="5352088" y="3061099"/>
            <a:ext cx="3337717" cy="2202482"/>
            <a:chOff x="1284" y="575"/>
            <a:chExt cx="3563" cy="3122"/>
          </a:xfrm>
        </p:grpSpPr>
        <p:sp>
          <p:nvSpPr>
            <p:cNvPr id="19" name="Line 6"/>
            <p:cNvSpPr>
              <a:spLocks noChangeShapeType="1"/>
            </p:cNvSpPr>
            <p:nvPr/>
          </p:nvSpPr>
          <p:spPr bwMode="auto">
            <a:xfrm>
              <a:off x="2576" y="585"/>
              <a:ext cx="0" cy="3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uk-UA" sz="1950"/>
            </a:p>
          </p:txBody>
        </p:sp>
        <p:sp>
          <p:nvSpPr>
            <p:cNvPr id="20" name="Line 7"/>
            <p:cNvSpPr>
              <a:spLocks noChangeShapeType="1"/>
            </p:cNvSpPr>
            <p:nvPr/>
          </p:nvSpPr>
          <p:spPr bwMode="auto">
            <a:xfrm rot="16200000">
              <a:off x="3066" y="935"/>
              <a:ext cx="0" cy="3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uk-UA" sz="1950"/>
            </a:p>
          </p:txBody>
        </p:sp>
        <p:sp>
          <p:nvSpPr>
            <p:cNvPr id="21" name="Line 8"/>
            <p:cNvSpPr>
              <a:spLocks noChangeShapeType="1"/>
            </p:cNvSpPr>
            <p:nvPr/>
          </p:nvSpPr>
          <p:spPr bwMode="auto">
            <a:xfrm>
              <a:off x="3712" y="575"/>
              <a:ext cx="0" cy="31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uk-UA" sz="1950"/>
            </a:p>
          </p:txBody>
        </p:sp>
      </p:grpSp>
      <p:sp>
        <p:nvSpPr>
          <p:cNvPr id="22" name="Line 7"/>
          <p:cNvSpPr>
            <a:spLocks noChangeShapeType="1"/>
          </p:cNvSpPr>
          <p:nvPr/>
        </p:nvSpPr>
        <p:spPr bwMode="auto">
          <a:xfrm rot="16200000">
            <a:off x="7021415" y="2095024"/>
            <a:ext cx="0" cy="33377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uk-UA" sz="1950"/>
          </a:p>
        </p:txBody>
      </p:sp>
      <p:sp>
        <p:nvSpPr>
          <p:cNvPr id="23" name="Rectangle 17"/>
          <p:cNvSpPr>
            <a:spLocks noChangeArrowheads="1"/>
          </p:cNvSpPr>
          <p:nvPr/>
        </p:nvSpPr>
        <p:spPr bwMode="auto">
          <a:xfrm>
            <a:off x="5415518" y="4763691"/>
            <a:ext cx="110654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marL="342900" indent="-342900" defTabSz="762000" eaLnBrk="0" hangingPunct="0">
              <a:defRPr>
                <a:solidFill>
                  <a:schemeClr val="tx1"/>
                </a:solidFill>
                <a:latin typeface="Verdana" pitchFamily="34" charset="0"/>
              </a:defRPr>
            </a:lvl1pPr>
            <a:lvl2pPr marL="742950" indent="-285750" defTabSz="762000" eaLnBrk="0" hangingPunct="0">
              <a:defRPr>
                <a:solidFill>
                  <a:schemeClr val="tx1"/>
                </a:solidFill>
                <a:latin typeface="Verdana" pitchFamily="34" charset="0"/>
              </a:defRPr>
            </a:lvl2pPr>
            <a:lvl3pPr marL="1143000" indent="-228600" defTabSz="762000" eaLnBrk="0" hangingPunct="0">
              <a:defRPr>
                <a:solidFill>
                  <a:schemeClr val="tx1"/>
                </a:solidFill>
                <a:latin typeface="Verdana" pitchFamily="34" charset="0"/>
              </a:defRPr>
            </a:lvl3pPr>
            <a:lvl4pPr marL="1600200" indent="-228600" defTabSz="762000" eaLnBrk="0" hangingPunct="0">
              <a:defRPr>
                <a:solidFill>
                  <a:schemeClr val="tx1"/>
                </a:solidFill>
                <a:latin typeface="Verdana" pitchFamily="34" charset="0"/>
              </a:defRPr>
            </a:lvl4pPr>
            <a:lvl5pPr marL="2057400" indent="-228600" defTabSz="762000" eaLnBrk="0" hangingPunct="0">
              <a:defRPr>
                <a:solidFill>
                  <a:schemeClr val="tx1"/>
                </a:solidFill>
                <a:latin typeface="Verdana" pitchFamily="34" charset="0"/>
              </a:defRPr>
            </a:lvl5pPr>
            <a:lvl6pPr marL="2514600" indent="-228600" algn="ctr" defTabSz="762000" eaLnBrk="0" fontAlgn="base" hangingPunct="0">
              <a:spcBef>
                <a:spcPct val="0"/>
              </a:spcBef>
              <a:spcAft>
                <a:spcPct val="0"/>
              </a:spcAft>
              <a:defRPr>
                <a:solidFill>
                  <a:schemeClr val="tx1"/>
                </a:solidFill>
                <a:latin typeface="Verdana" pitchFamily="34" charset="0"/>
              </a:defRPr>
            </a:lvl6pPr>
            <a:lvl7pPr marL="2971800" indent="-228600" algn="ctr" defTabSz="762000" eaLnBrk="0" fontAlgn="base" hangingPunct="0">
              <a:spcBef>
                <a:spcPct val="0"/>
              </a:spcBef>
              <a:spcAft>
                <a:spcPct val="0"/>
              </a:spcAft>
              <a:defRPr>
                <a:solidFill>
                  <a:schemeClr val="tx1"/>
                </a:solidFill>
                <a:latin typeface="Verdana" pitchFamily="34" charset="0"/>
              </a:defRPr>
            </a:lvl7pPr>
            <a:lvl8pPr marL="3429000" indent="-228600" algn="ctr" defTabSz="762000" eaLnBrk="0" fontAlgn="base" hangingPunct="0">
              <a:spcBef>
                <a:spcPct val="0"/>
              </a:spcBef>
              <a:spcAft>
                <a:spcPct val="0"/>
              </a:spcAft>
              <a:defRPr>
                <a:solidFill>
                  <a:schemeClr val="tx1"/>
                </a:solidFill>
                <a:latin typeface="Verdana" pitchFamily="34" charset="0"/>
              </a:defRPr>
            </a:lvl8pPr>
            <a:lvl9pPr marL="3886200" indent="-228600" algn="ctr" defTabSz="762000" eaLnBrk="0" fontAlgn="base" hangingPunct="0">
              <a:spcBef>
                <a:spcPct val="0"/>
              </a:spcBef>
              <a:spcAft>
                <a:spcPct val="0"/>
              </a:spcAft>
              <a:defRPr>
                <a:solidFill>
                  <a:schemeClr val="tx1"/>
                </a:solidFill>
                <a:latin typeface="Verdana" pitchFamily="34" charset="0"/>
              </a:defRPr>
            </a:lvl9pPr>
          </a:lstStyle>
          <a:p>
            <a:pPr marL="0" indent="0" algn="ctr">
              <a:spcBef>
                <a:spcPct val="20000"/>
              </a:spcBef>
              <a:buSzPct val="100000"/>
            </a:pPr>
            <a:r>
              <a:rPr lang="uk-UA" altLang="uk-UA" sz="900" b="1" dirty="0">
                <a:latin typeface="Arial" charset="0"/>
              </a:rPr>
              <a:t>НИЗЬКИЙ  РИЗИК</a:t>
            </a:r>
            <a:endParaRPr lang="en-US" altLang="uk-UA" sz="900" b="1" dirty="0">
              <a:latin typeface="Arial" charset="0"/>
            </a:endParaRPr>
          </a:p>
        </p:txBody>
      </p:sp>
      <p:sp>
        <p:nvSpPr>
          <p:cNvPr id="24" name="Rectangle 17"/>
          <p:cNvSpPr>
            <a:spLocks noChangeArrowheads="1"/>
          </p:cNvSpPr>
          <p:nvPr/>
        </p:nvSpPr>
        <p:spPr bwMode="auto">
          <a:xfrm>
            <a:off x="6562397" y="4065854"/>
            <a:ext cx="1106542" cy="37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marL="342900" indent="-342900" defTabSz="762000" eaLnBrk="0" hangingPunct="0">
              <a:defRPr>
                <a:solidFill>
                  <a:schemeClr val="tx1"/>
                </a:solidFill>
                <a:latin typeface="Verdana" pitchFamily="34" charset="0"/>
              </a:defRPr>
            </a:lvl1pPr>
            <a:lvl2pPr marL="742950" indent="-285750" defTabSz="762000" eaLnBrk="0" hangingPunct="0">
              <a:defRPr>
                <a:solidFill>
                  <a:schemeClr val="tx1"/>
                </a:solidFill>
                <a:latin typeface="Verdana" pitchFamily="34" charset="0"/>
              </a:defRPr>
            </a:lvl2pPr>
            <a:lvl3pPr marL="1143000" indent="-228600" defTabSz="762000" eaLnBrk="0" hangingPunct="0">
              <a:defRPr>
                <a:solidFill>
                  <a:schemeClr val="tx1"/>
                </a:solidFill>
                <a:latin typeface="Verdana" pitchFamily="34" charset="0"/>
              </a:defRPr>
            </a:lvl3pPr>
            <a:lvl4pPr marL="1600200" indent="-228600" defTabSz="762000" eaLnBrk="0" hangingPunct="0">
              <a:defRPr>
                <a:solidFill>
                  <a:schemeClr val="tx1"/>
                </a:solidFill>
                <a:latin typeface="Verdana" pitchFamily="34" charset="0"/>
              </a:defRPr>
            </a:lvl4pPr>
            <a:lvl5pPr marL="2057400" indent="-228600" defTabSz="762000" eaLnBrk="0" hangingPunct="0">
              <a:defRPr>
                <a:solidFill>
                  <a:schemeClr val="tx1"/>
                </a:solidFill>
                <a:latin typeface="Verdana" pitchFamily="34" charset="0"/>
              </a:defRPr>
            </a:lvl5pPr>
            <a:lvl6pPr marL="2514600" indent="-228600" algn="ctr" defTabSz="762000" eaLnBrk="0" fontAlgn="base" hangingPunct="0">
              <a:spcBef>
                <a:spcPct val="0"/>
              </a:spcBef>
              <a:spcAft>
                <a:spcPct val="0"/>
              </a:spcAft>
              <a:defRPr>
                <a:solidFill>
                  <a:schemeClr val="tx1"/>
                </a:solidFill>
                <a:latin typeface="Verdana" pitchFamily="34" charset="0"/>
              </a:defRPr>
            </a:lvl6pPr>
            <a:lvl7pPr marL="2971800" indent="-228600" algn="ctr" defTabSz="762000" eaLnBrk="0" fontAlgn="base" hangingPunct="0">
              <a:spcBef>
                <a:spcPct val="0"/>
              </a:spcBef>
              <a:spcAft>
                <a:spcPct val="0"/>
              </a:spcAft>
              <a:defRPr>
                <a:solidFill>
                  <a:schemeClr val="tx1"/>
                </a:solidFill>
                <a:latin typeface="Verdana" pitchFamily="34" charset="0"/>
              </a:defRPr>
            </a:lvl7pPr>
            <a:lvl8pPr marL="3429000" indent="-228600" algn="ctr" defTabSz="762000" eaLnBrk="0" fontAlgn="base" hangingPunct="0">
              <a:spcBef>
                <a:spcPct val="0"/>
              </a:spcBef>
              <a:spcAft>
                <a:spcPct val="0"/>
              </a:spcAft>
              <a:defRPr>
                <a:solidFill>
                  <a:schemeClr val="tx1"/>
                </a:solidFill>
                <a:latin typeface="Verdana" pitchFamily="34" charset="0"/>
              </a:defRPr>
            </a:lvl8pPr>
            <a:lvl9pPr marL="3886200" indent="-228600" algn="ctr" defTabSz="762000" eaLnBrk="0" fontAlgn="base" hangingPunct="0">
              <a:spcBef>
                <a:spcPct val="0"/>
              </a:spcBef>
              <a:spcAft>
                <a:spcPct val="0"/>
              </a:spcAft>
              <a:defRPr>
                <a:solidFill>
                  <a:schemeClr val="tx1"/>
                </a:solidFill>
                <a:latin typeface="Verdana" pitchFamily="34" charset="0"/>
              </a:defRPr>
            </a:lvl9pPr>
          </a:lstStyle>
          <a:p>
            <a:pPr marL="0" indent="0" algn="ctr">
              <a:spcBef>
                <a:spcPct val="20000"/>
              </a:spcBef>
              <a:buSzPct val="100000"/>
            </a:pPr>
            <a:r>
              <a:rPr lang="uk-UA" altLang="uk-UA" sz="900" b="1" dirty="0">
                <a:latin typeface="Arial" charset="0"/>
              </a:rPr>
              <a:t>СЕРЕДНІЙ РИЗИК</a:t>
            </a:r>
            <a:endParaRPr lang="en-US" altLang="uk-UA" sz="900" b="1" dirty="0">
              <a:latin typeface="Arial" charset="0"/>
            </a:endParaRPr>
          </a:p>
        </p:txBody>
      </p:sp>
      <p:sp>
        <p:nvSpPr>
          <p:cNvPr id="25" name="Rectangle 17"/>
          <p:cNvSpPr>
            <a:spLocks noChangeArrowheads="1"/>
          </p:cNvSpPr>
          <p:nvPr/>
        </p:nvSpPr>
        <p:spPr bwMode="auto">
          <a:xfrm>
            <a:off x="7626570" y="3350332"/>
            <a:ext cx="1106542" cy="37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marL="342900" indent="-342900" defTabSz="762000" eaLnBrk="0" hangingPunct="0">
              <a:defRPr>
                <a:solidFill>
                  <a:schemeClr val="tx1"/>
                </a:solidFill>
                <a:latin typeface="Verdana" pitchFamily="34" charset="0"/>
              </a:defRPr>
            </a:lvl1pPr>
            <a:lvl2pPr marL="742950" indent="-285750" defTabSz="762000" eaLnBrk="0" hangingPunct="0">
              <a:defRPr>
                <a:solidFill>
                  <a:schemeClr val="tx1"/>
                </a:solidFill>
                <a:latin typeface="Verdana" pitchFamily="34" charset="0"/>
              </a:defRPr>
            </a:lvl2pPr>
            <a:lvl3pPr marL="1143000" indent="-228600" defTabSz="762000" eaLnBrk="0" hangingPunct="0">
              <a:defRPr>
                <a:solidFill>
                  <a:schemeClr val="tx1"/>
                </a:solidFill>
                <a:latin typeface="Verdana" pitchFamily="34" charset="0"/>
              </a:defRPr>
            </a:lvl3pPr>
            <a:lvl4pPr marL="1600200" indent="-228600" defTabSz="762000" eaLnBrk="0" hangingPunct="0">
              <a:defRPr>
                <a:solidFill>
                  <a:schemeClr val="tx1"/>
                </a:solidFill>
                <a:latin typeface="Verdana" pitchFamily="34" charset="0"/>
              </a:defRPr>
            </a:lvl4pPr>
            <a:lvl5pPr marL="2057400" indent="-228600" defTabSz="762000" eaLnBrk="0" hangingPunct="0">
              <a:defRPr>
                <a:solidFill>
                  <a:schemeClr val="tx1"/>
                </a:solidFill>
                <a:latin typeface="Verdana" pitchFamily="34" charset="0"/>
              </a:defRPr>
            </a:lvl5pPr>
            <a:lvl6pPr marL="2514600" indent="-228600" algn="ctr" defTabSz="762000" eaLnBrk="0" fontAlgn="base" hangingPunct="0">
              <a:spcBef>
                <a:spcPct val="0"/>
              </a:spcBef>
              <a:spcAft>
                <a:spcPct val="0"/>
              </a:spcAft>
              <a:defRPr>
                <a:solidFill>
                  <a:schemeClr val="tx1"/>
                </a:solidFill>
                <a:latin typeface="Verdana" pitchFamily="34" charset="0"/>
              </a:defRPr>
            </a:lvl6pPr>
            <a:lvl7pPr marL="2971800" indent="-228600" algn="ctr" defTabSz="762000" eaLnBrk="0" fontAlgn="base" hangingPunct="0">
              <a:spcBef>
                <a:spcPct val="0"/>
              </a:spcBef>
              <a:spcAft>
                <a:spcPct val="0"/>
              </a:spcAft>
              <a:defRPr>
                <a:solidFill>
                  <a:schemeClr val="tx1"/>
                </a:solidFill>
                <a:latin typeface="Verdana" pitchFamily="34" charset="0"/>
              </a:defRPr>
            </a:lvl7pPr>
            <a:lvl8pPr marL="3429000" indent="-228600" algn="ctr" defTabSz="762000" eaLnBrk="0" fontAlgn="base" hangingPunct="0">
              <a:spcBef>
                <a:spcPct val="0"/>
              </a:spcBef>
              <a:spcAft>
                <a:spcPct val="0"/>
              </a:spcAft>
              <a:defRPr>
                <a:solidFill>
                  <a:schemeClr val="tx1"/>
                </a:solidFill>
                <a:latin typeface="Verdana" pitchFamily="34" charset="0"/>
              </a:defRPr>
            </a:lvl8pPr>
            <a:lvl9pPr marL="3886200" indent="-228600" algn="ctr" defTabSz="762000" eaLnBrk="0" fontAlgn="base" hangingPunct="0">
              <a:spcBef>
                <a:spcPct val="0"/>
              </a:spcBef>
              <a:spcAft>
                <a:spcPct val="0"/>
              </a:spcAft>
              <a:defRPr>
                <a:solidFill>
                  <a:schemeClr val="tx1"/>
                </a:solidFill>
                <a:latin typeface="Verdana" pitchFamily="34" charset="0"/>
              </a:defRPr>
            </a:lvl9pPr>
          </a:lstStyle>
          <a:p>
            <a:pPr marL="0" indent="0" algn="ctr">
              <a:spcBef>
                <a:spcPct val="20000"/>
              </a:spcBef>
              <a:buSzPct val="100000"/>
            </a:pPr>
            <a:r>
              <a:rPr lang="uk-UA" altLang="uk-UA" sz="900" b="1" dirty="0">
                <a:latin typeface="Arial" charset="0"/>
              </a:rPr>
              <a:t>ВИСОКИЙ РИЗИК</a:t>
            </a:r>
            <a:endParaRPr lang="en-US" altLang="uk-UA" sz="900" b="1" dirty="0">
              <a:latin typeface="Arial" charset="0"/>
            </a:endParaRPr>
          </a:p>
        </p:txBody>
      </p:sp>
      <p:sp>
        <p:nvSpPr>
          <p:cNvPr id="4" name="Прямокутник 3"/>
          <p:cNvSpPr/>
          <p:nvPr/>
        </p:nvSpPr>
        <p:spPr>
          <a:xfrm>
            <a:off x="5415518" y="2327181"/>
            <a:ext cx="3380555" cy="438582"/>
          </a:xfrm>
          <a:prstGeom prst="rect">
            <a:avLst/>
          </a:prstGeom>
        </p:spPr>
        <p:txBody>
          <a:bodyPr wrap="square">
            <a:spAutoFit/>
          </a:bodyPr>
          <a:lstStyle/>
          <a:p>
            <a:r>
              <a:rPr lang="uk-UA" altLang="uk-UA" sz="2250" dirty="0">
                <a:solidFill>
                  <a:prstClr val="black"/>
                </a:solidFill>
                <a:latin typeface="Times New Roman" panose="02020603050405020304" pitchFamily="18" charset="0"/>
                <a:cs typeface="Times New Roman" panose="02020603050405020304" pitchFamily="18" charset="0"/>
              </a:rPr>
              <a:t>МАТРИЦЯ РИЗИКІВ</a:t>
            </a:r>
            <a:endParaRPr lang="uk-UA" sz="19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91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123346"/>
            <a:ext cx="9144000" cy="777642"/>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Оцінка ризиків</a:t>
            </a:r>
            <a:r>
              <a:rPr lang="en-US"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a:t>
            </a: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ІІ</a:t>
            </a:r>
            <a:r>
              <a:rPr lang="en-US"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3">
            <a:extLst>
              <a:ext uri="{28A0092B-C50C-407E-A947-70E740481C1C}">
                <a14:useLocalDpi xmlns:a14="http://schemas.microsoft.com/office/drawing/2010/main" val="0"/>
              </a:ext>
            </a:extLst>
          </a:blip>
          <a:srcRect/>
          <a:stretch>
            <a:fillRect/>
          </a:stretch>
        </p:blipFill>
        <p:spPr bwMode="auto">
          <a:xfrm>
            <a:off x="790303" y="5578708"/>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22</a:t>
            </a:fld>
            <a:endParaRPr lang="uk-UA"/>
          </a:p>
        </p:txBody>
      </p:sp>
      <p:sp>
        <p:nvSpPr>
          <p:cNvPr id="2" name="Місце для вмісту 1"/>
          <p:cNvSpPr>
            <a:spLocks noGrp="1"/>
          </p:cNvSpPr>
          <p:nvPr>
            <p:ph idx="1"/>
          </p:nvPr>
        </p:nvSpPr>
        <p:spPr>
          <a:xfrm>
            <a:off x="204538" y="1900989"/>
            <a:ext cx="8861086" cy="3677718"/>
          </a:xfrm>
        </p:spPr>
        <p:txBody>
          <a:bodyPr>
            <a:normAutofit lnSpcReduction="10000"/>
          </a:bodyPr>
          <a:lstStyle/>
          <a:p>
            <a:pPr marL="0" indent="0" algn="just">
              <a:buNone/>
            </a:pPr>
            <a:r>
              <a:rPr lang="uk-UA" sz="2700" dirty="0">
                <a:latin typeface="Times New Roman" panose="02020603050405020304" pitchFamily="18" charset="0"/>
                <a:cs typeface="Times New Roman" panose="02020603050405020304" pitchFamily="18" charset="0"/>
              </a:rPr>
              <a:t>Ке</a:t>
            </a:r>
            <a:r>
              <a:rPr lang="uk-UA" sz="2475" dirty="0">
                <a:latin typeface="Times New Roman" panose="02020603050405020304" pitchFamily="18" charset="0"/>
                <a:cs typeface="Times New Roman" panose="02020603050405020304" pitchFamily="18" charset="0"/>
              </a:rPr>
              <a:t>рівництво установи </a:t>
            </a:r>
            <a:r>
              <a:rPr lang="uk-UA" sz="2475" u="sng" dirty="0">
                <a:latin typeface="Times New Roman" panose="02020603050405020304" pitchFamily="18" charset="0"/>
                <a:cs typeface="Times New Roman" panose="02020603050405020304" pitchFamily="18" charset="0"/>
              </a:rPr>
              <a:t>інформується</a:t>
            </a:r>
            <a:r>
              <a:rPr lang="uk-UA" sz="2475" dirty="0">
                <a:latin typeface="Times New Roman" panose="02020603050405020304" pitchFamily="18" charset="0"/>
                <a:cs typeface="Times New Roman" panose="02020603050405020304" pitchFamily="18" charset="0"/>
              </a:rPr>
              <a:t> щодо сфер діяльності установи з "високою" ймовірністю виникнення ризиків та їх "високим" ступенем впливу (пріоритетні/ключові) </a:t>
            </a:r>
          </a:p>
          <a:p>
            <a:pPr marL="0" indent="0" algn="just">
              <a:buNone/>
            </a:pPr>
            <a:endParaRPr lang="uk-UA" altLang="uk-UA" sz="2475" dirty="0">
              <a:latin typeface="Times New Roman" panose="02020603050405020304" pitchFamily="18" charset="0"/>
              <a:cs typeface="Times New Roman" panose="02020603050405020304" pitchFamily="18" charset="0"/>
            </a:endParaRPr>
          </a:p>
          <a:p>
            <a:pPr marL="0" indent="0" algn="just">
              <a:buNone/>
            </a:pPr>
            <a:r>
              <a:rPr lang="uk-UA" altLang="uk-UA" sz="2475" dirty="0">
                <a:latin typeface="Times New Roman" panose="02020603050405020304" pitchFamily="18" charset="0"/>
                <a:cs typeface="Times New Roman" panose="02020603050405020304" pitchFamily="18" charset="0"/>
              </a:rPr>
              <a:t>Рішення щодо способів реагування на ризики з меншою ймовірністю та ступенем впливу, а також вжиття заходів по їх зменшенню можуть прийматися керівниками структурних підрозділів установи в межах їх повноважень та компетенції з подальшим інформуванням керівництва установи про прийняті рішення у разі потреби</a:t>
            </a:r>
          </a:p>
          <a:p>
            <a:pPr algn="ctr">
              <a:buNone/>
            </a:pPr>
            <a:endParaRPr lang="uk-UA" altLang="uk-UA" sz="2700" dirty="0"/>
          </a:p>
          <a:p>
            <a:pPr algn="ctr">
              <a:buNone/>
            </a:pPr>
            <a:endParaRPr lang="uk-UA" altLang="uk-UA" sz="2700" dirty="0"/>
          </a:p>
          <a:p>
            <a:pPr marL="0" indent="0" algn="ctr">
              <a:buNone/>
            </a:pPr>
            <a:endParaRPr lang="uk-UA" sz="2700" kern="0" dirty="0"/>
          </a:p>
        </p:txBody>
      </p:sp>
    </p:spTree>
    <p:extLst>
      <p:ext uri="{BB962C8B-B14F-4D97-AF65-F5344CB8AC3E}">
        <p14:creationId xmlns:p14="http://schemas.microsoft.com/office/powerpoint/2010/main" val="3961105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21911"/>
            <a:ext cx="9144000" cy="828566"/>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0"/>
              </a:spcBef>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Способи реагування на ризики</a:t>
            </a:r>
            <a:r>
              <a:rPr lang="en-US"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a:t>
            </a:r>
            <a:br>
              <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3">
            <a:extLst>
              <a:ext uri="{28A0092B-C50C-407E-A947-70E740481C1C}">
                <a14:useLocalDpi xmlns:a14="http://schemas.microsoft.com/office/drawing/2010/main" val="0"/>
              </a:ext>
            </a:extLst>
          </a:blip>
          <a:srcRect/>
          <a:stretch>
            <a:fillRect/>
          </a:stretch>
        </p:blipFill>
        <p:spPr bwMode="auto">
          <a:xfrm>
            <a:off x="650102" y="5202533"/>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23</a:t>
            </a:fld>
            <a:endParaRPr lang="uk-UA"/>
          </a:p>
        </p:txBody>
      </p:sp>
      <p:sp>
        <p:nvSpPr>
          <p:cNvPr id="2" name="Місце для вмісту 1"/>
          <p:cNvSpPr>
            <a:spLocks noGrp="1"/>
          </p:cNvSpPr>
          <p:nvPr>
            <p:ph idx="1"/>
          </p:nvPr>
        </p:nvSpPr>
        <p:spPr>
          <a:xfrm>
            <a:off x="606310" y="1850477"/>
            <a:ext cx="8180333" cy="3864523"/>
          </a:xfrm>
        </p:spPr>
        <p:txBody>
          <a:bodyPr>
            <a:normAutofit/>
          </a:bodyPr>
          <a:lstStyle/>
          <a:p>
            <a:pPr marL="0" indent="0" algn="ctr">
              <a:buNone/>
            </a:pPr>
            <a:r>
              <a:rPr lang="uk-UA" sz="2700" dirty="0">
                <a:latin typeface="Times New Roman" panose="02020603050405020304" pitchFamily="18" charset="0"/>
                <a:cs typeface="Times New Roman" panose="02020603050405020304" pitchFamily="18" charset="0"/>
              </a:rPr>
              <a:t>При прийнятті рішення щодо способу реагування на ризик звертається увага на:</a:t>
            </a:r>
          </a:p>
          <a:p>
            <a:pPr marL="0" indent="0" algn="just">
              <a:buFont typeface="Courier New" panose="02070309020205020404" pitchFamily="49" charset="0"/>
              <a:buChar char="o"/>
            </a:pPr>
            <a:r>
              <a:rPr lang="uk-UA" sz="2700" dirty="0">
                <a:latin typeface="Times New Roman" panose="02020603050405020304" pitchFamily="18" charset="0"/>
                <a:cs typeface="Times New Roman" panose="02020603050405020304" pitchFamily="18" charset="0"/>
              </a:rPr>
              <a:t> оцінку ймовірності та впливу ризику;</a:t>
            </a:r>
          </a:p>
          <a:p>
            <a:pPr marL="0" indent="0" algn="just">
              <a:buFont typeface="Courier New" panose="02070309020205020404" pitchFamily="49" charset="0"/>
              <a:buChar char="o"/>
            </a:pPr>
            <a:r>
              <a:rPr lang="uk-UA" sz="2700" dirty="0">
                <a:latin typeface="Times New Roman" panose="02020603050405020304" pitchFamily="18" charset="0"/>
                <a:cs typeface="Times New Roman" panose="02020603050405020304" pitchFamily="18" charset="0"/>
              </a:rPr>
              <a:t> витрати, пов’язані з реагуванням на ризик, у порівнянні з отриманою вигодою від його зменшення;</a:t>
            </a:r>
          </a:p>
          <a:p>
            <a:pPr marL="0" indent="0" algn="just">
              <a:buFont typeface="Courier New" panose="02070309020205020404" pitchFamily="49" charset="0"/>
              <a:buChar char="o"/>
            </a:pPr>
            <a:r>
              <a:rPr lang="uk-UA" sz="2700" dirty="0">
                <a:latin typeface="Times New Roman" panose="02020603050405020304" pitchFamily="18" charset="0"/>
                <a:cs typeface="Times New Roman" panose="02020603050405020304" pitchFamily="18" charset="0"/>
              </a:rPr>
              <a:t> те, чи не створює обраний спосіб реагування на ризик додаткових ризиків</a:t>
            </a:r>
          </a:p>
        </p:txBody>
      </p:sp>
    </p:spTree>
    <p:extLst>
      <p:ext uri="{BB962C8B-B14F-4D97-AF65-F5344CB8AC3E}">
        <p14:creationId xmlns:p14="http://schemas.microsoft.com/office/powerpoint/2010/main" val="1473261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59985"/>
            <a:ext cx="9144000" cy="768140"/>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0"/>
              </a:spcBef>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Способи реагування на ризики</a:t>
            </a:r>
            <a:r>
              <a:rPr lang="en-US"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(II)</a:t>
            </a:r>
            <a:br>
              <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3">
            <a:extLst>
              <a:ext uri="{28A0092B-C50C-407E-A947-70E740481C1C}">
                <a14:useLocalDpi xmlns:a14="http://schemas.microsoft.com/office/drawing/2010/main" val="0"/>
              </a:ext>
            </a:extLst>
          </a:blip>
          <a:srcRect/>
          <a:stretch>
            <a:fillRect/>
          </a:stretch>
        </p:blipFill>
        <p:spPr bwMode="auto">
          <a:xfrm>
            <a:off x="768344" y="5633781"/>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24</a:t>
            </a:fld>
            <a:endParaRPr lang="uk-UA"/>
          </a:p>
        </p:txBody>
      </p:sp>
      <p:sp>
        <p:nvSpPr>
          <p:cNvPr id="2" name="Місце для вмісту 1"/>
          <p:cNvSpPr>
            <a:spLocks noGrp="1"/>
          </p:cNvSpPr>
          <p:nvPr>
            <p:ph idx="1"/>
          </p:nvPr>
        </p:nvSpPr>
        <p:spPr>
          <a:xfrm>
            <a:off x="606310" y="1850478"/>
            <a:ext cx="8180333" cy="2963393"/>
          </a:xfrm>
        </p:spPr>
        <p:txBody>
          <a:bodyPr>
            <a:normAutofit/>
          </a:bodyPr>
          <a:lstStyle/>
          <a:p>
            <a:pPr marL="0" indent="0" algn="ctr">
              <a:buNone/>
            </a:pPr>
            <a:r>
              <a:rPr lang="uk-UA" sz="2400" dirty="0">
                <a:latin typeface="Times New Roman" panose="02020603050405020304" pitchFamily="18" charset="0"/>
                <a:cs typeface="Times New Roman" panose="02020603050405020304" pitchFamily="18" charset="0"/>
              </a:rPr>
              <a:t>Чотири способи реагування на ризики:</a:t>
            </a:r>
            <a:endParaRPr lang="uk-UA" altLang="uk-UA" sz="2400" dirty="0">
              <a:latin typeface="Times New Roman" panose="02020603050405020304" pitchFamily="18" charset="0"/>
              <a:cs typeface="Times New Roman" panose="02020603050405020304" pitchFamily="18" charset="0"/>
            </a:endParaRPr>
          </a:p>
          <a:p>
            <a:pPr marL="0" indent="0" algn="ctr">
              <a:buNone/>
            </a:pPr>
            <a:endParaRPr lang="uk-UA" sz="2700" kern="0" dirty="0"/>
          </a:p>
        </p:txBody>
      </p:sp>
      <p:sp>
        <p:nvSpPr>
          <p:cNvPr id="7" name="Rectangle 3"/>
          <p:cNvSpPr txBox="1">
            <a:spLocks noChangeArrowheads="1"/>
          </p:cNvSpPr>
          <p:nvPr/>
        </p:nvSpPr>
        <p:spPr>
          <a:xfrm>
            <a:off x="823457" y="5230227"/>
            <a:ext cx="8182594" cy="80962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pPr>
            <a:r>
              <a:rPr lang="uk-UA" altLang="zh-CN" sz="1600" i="1" dirty="0">
                <a:latin typeface="Times New Roman" pitchFamily="18" charset="0"/>
              </a:rPr>
              <a:t>Залишкові ризики – це ризики, які залишаються після вжитих керівництвом установи заходів щодо зменшення впливу ризиків та ймовірності настання негативних подій, у тому числі після здійснення заходів контролю щодо ризиків</a:t>
            </a:r>
          </a:p>
        </p:txBody>
      </p:sp>
      <p:pic>
        <p:nvPicPr>
          <p:cNvPr id="8" name="Picture 5" descr="take-a-ris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7" y="2131407"/>
            <a:ext cx="1160455" cy="54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a:xfrm>
            <a:off x="1499526" y="2246711"/>
            <a:ext cx="7506526" cy="349906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uk-UA" altLang="zh-CN" sz="1950" b="1" dirty="0">
                <a:solidFill>
                  <a:srgbClr val="3D3DB7"/>
                </a:solidFill>
                <a:latin typeface="Times New Roman" panose="02020603050405020304" pitchFamily="18" charset="0"/>
                <a:cs typeface="Times New Roman" panose="02020603050405020304" pitchFamily="18" charset="0"/>
              </a:rPr>
              <a:t>Прийняття</a:t>
            </a:r>
            <a:r>
              <a:rPr lang="uk-UA" altLang="zh-CN" sz="1950" b="1" dirty="0">
                <a:latin typeface="Times New Roman" panose="02020603050405020304" pitchFamily="18" charset="0"/>
                <a:cs typeface="Times New Roman" panose="02020603050405020304" pitchFamily="18" charset="0"/>
              </a:rPr>
              <a:t> </a:t>
            </a:r>
            <a:r>
              <a:rPr lang="uk-UA" altLang="zh-CN" sz="1950" dirty="0">
                <a:solidFill>
                  <a:srgbClr val="000000"/>
                </a:solidFill>
                <a:latin typeface="Times New Roman" panose="02020603050405020304" pitchFamily="18" charset="0"/>
                <a:cs typeface="Times New Roman" panose="02020603050405020304" pitchFamily="18" charset="0"/>
              </a:rPr>
              <a:t>– жодних дій відносно ризику не здійснюється</a:t>
            </a:r>
          </a:p>
          <a:p>
            <a:pPr algn="just"/>
            <a:r>
              <a:rPr lang="uk-UA" altLang="zh-CN" sz="1950" b="1" dirty="0">
                <a:solidFill>
                  <a:srgbClr val="3D3DB7"/>
                </a:solidFill>
                <a:latin typeface="Times New Roman" panose="02020603050405020304" pitchFamily="18" charset="0"/>
                <a:cs typeface="Times New Roman" panose="02020603050405020304" pitchFamily="18" charset="0"/>
              </a:rPr>
              <a:t>Зменшення </a:t>
            </a:r>
            <a:r>
              <a:rPr lang="uk-UA" altLang="zh-CN" sz="1950" dirty="0">
                <a:solidFill>
                  <a:srgbClr val="000000"/>
                </a:solidFill>
                <a:latin typeface="Times New Roman" panose="02020603050405020304" pitchFamily="18" charset="0"/>
                <a:cs typeface="Times New Roman" panose="02020603050405020304" pitchFamily="18" charset="0"/>
              </a:rPr>
              <a:t>– означає вжиття заходів, які сприяють зменшенню або повне усунення ймовірності виникнення ризиків та/або їх впливу</a:t>
            </a:r>
            <a:r>
              <a:rPr lang="ru-RU" altLang="zh-CN" sz="1950" dirty="0">
                <a:latin typeface="Times New Roman" panose="02020603050405020304" pitchFamily="18" charset="0"/>
                <a:cs typeface="Times New Roman" panose="02020603050405020304" pitchFamily="18" charset="0"/>
              </a:rPr>
              <a:t> </a:t>
            </a:r>
          </a:p>
          <a:p>
            <a:pPr algn="just"/>
            <a:r>
              <a:rPr lang="uk-UA" altLang="zh-CN" sz="1950" b="1" dirty="0">
                <a:solidFill>
                  <a:srgbClr val="3D3DB7"/>
                </a:solidFill>
                <a:latin typeface="Times New Roman" panose="02020603050405020304" pitchFamily="18" charset="0"/>
                <a:cs typeface="Times New Roman" panose="02020603050405020304" pitchFamily="18" charset="0"/>
              </a:rPr>
              <a:t>Розділення </a:t>
            </a:r>
            <a:r>
              <a:rPr lang="uk-UA" altLang="zh-CN" sz="1950" dirty="0">
                <a:solidFill>
                  <a:srgbClr val="000000"/>
                </a:solidFill>
                <a:latin typeface="Times New Roman" panose="02020603050405020304" pitchFamily="18" charset="0"/>
                <a:cs typeface="Times New Roman" panose="02020603050405020304" pitchFamily="18" charset="0"/>
              </a:rPr>
              <a:t>(передача) – означає зменшення ймовірності або впливу ризику шляхом поділу цього ризику із іншими зацікавленими сторонами, або перенесення частини ризику</a:t>
            </a:r>
            <a:r>
              <a:rPr lang="ru-RU" altLang="zh-CN" sz="1950" dirty="0">
                <a:latin typeface="Times New Roman" panose="02020603050405020304" pitchFamily="18" charset="0"/>
                <a:cs typeface="Times New Roman" panose="02020603050405020304" pitchFamily="18" charset="0"/>
              </a:rPr>
              <a:t> </a:t>
            </a:r>
          </a:p>
          <a:p>
            <a:pPr algn="just"/>
            <a:r>
              <a:rPr lang="uk-UA" altLang="zh-CN" sz="1950" b="1" dirty="0">
                <a:solidFill>
                  <a:srgbClr val="3D3DB7"/>
                </a:solidFill>
                <a:latin typeface="Times New Roman" panose="02020603050405020304" pitchFamily="18" charset="0"/>
                <a:cs typeface="Times New Roman" panose="02020603050405020304" pitchFamily="18" charset="0"/>
              </a:rPr>
              <a:t>Уникнення</a:t>
            </a:r>
            <a:r>
              <a:rPr lang="uk-UA" altLang="zh-CN" sz="1950" b="1" dirty="0">
                <a:latin typeface="Times New Roman" panose="02020603050405020304" pitchFamily="18" charset="0"/>
                <a:cs typeface="Times New Roman" panose="02020603050405020304" pitchFamily="18" charset="0"/>
              </a:rPr>
              <a:t> </a:t>
            </a:r>
            <a:r>
              <a:rPr lang="uk-UA" altLang="zh-CN" sz="1950" dirty="0">
                <a:solidFill>
                  <a:srgbClr val="000000"/>
                </a:solidFill>
                <a:latin typeface="Times New Roman" panose="02020603050405020304" pitchFamily="18" charset="0"/>
                <a:cs typeface="Times New Roman" panose="02020603050405020304" pitchFamily="18" charset="0"/>
              </a:rPr>
              <a:t>– </a:t>
            </a:r>
            <a:r>
              <a:rPr lang="uk-UA" altLang="uk-UA" sz="1950" dirty="0">
                <a:solidFill>
                  <a:srgbClr val="000000"/>
                </a:solidFill>
                <a:latin typeface="Times New Roman" panose="02020603050405020304" pitchFamily="18" charset="0"/>
                <a:cs typeface="Times New Roman" panose="02020603050405020304" pitchFamily="18" charset="0"/>
              </a:rPr>
              <a:t>означає призупинення (припинення) діяльності (функції, процесу, операції), що призводить до підвищення ризику</a:t>
            </a:r>
            <a:endParaRPr lang="ru-RU" altLang="uk-UA" sz="1950" dirty="0">
              <a:latin typeface="Times New Roman" panose="02020603050405020304" pitchFamily="18" charset="0"/>
              <a:cs typeface="Times New Roman" panose="02020603050405020304" pitchFamily="18" charset="0"/>
            </a:endParaRPr>
          </a:p>
        </p:txBody>
      </p:sp>
      <p:pic>
        <p:nvPicPr>
          <p:cNvPr id="10" name="Picture 6" descr="pi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06" y="2737085"/>
            <a:ext cx="1060794" cy="49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business-insura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907" y="3235319"/>
            <a:ext cx="1060794" cy="86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dluciv_Fire_Extinguish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817" y="4077009"/>
            <a:ext cx="1107281"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531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58779"/>
            <a:ext cx="9144000" cy="902368"/>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Aft>
                <a:spcPts val="0"/>
              </a:spcAft>
            </a:pPr>
            <a:r>
              <a:rPr lang="uk-UA" sz="2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Роль внутрішнього аудиту </a:t>
            </a:r>
            <a:br>
              <a:rPr lang="uk-UA" sz="2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2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оцінці елементу внутрішнього контролю – управління ризиками</a:t>
            </a: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uk-UA" sz="2175"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ru-RU" sz="2175"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30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3">
            <a:extLst>
              <a:ext uri="{28A0092B-C50C-407E-A947-70E740481C1C}">
                <a14:useLocalDpi xmlns:a14="http://schemas.microsoft.com/office/drawing/2010/main" val="0"/>
              </a:ext>
            </a:extLst>
          </a:blip>
          <a:srcRect/>
          <a:stretch>
            <a:fillRect/>
          </a:stretch>
        </p:blipFill>
        <p:spPr bwMode="auto">
          <a:xfrm>
            <a:off x="650102" y="5362491"/>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25</a:t>
            </a:fld>
            <a:endParaRPr lang="uk-UA"/>
          </a:p>
        </p:txBody>
      </p:sp>
      <p:sp>
        <p:nvSpPr>
          <p:cNvPr id="2" name="Місце для вмісту 1"/>
          <p:cNvSpPr>
            <a:spLocks noGrp="1"/>
          </p:cNvSpPr>
          <p:nvPr>
            <p:ph idx="1"/>
          </p:nvPr>
        </p:nvSpPr>
        <p:spPr>
          <a:xfrm>
            <a:off x="454727" y="2013525"/>
            <a:ext cx="8180333" cy="1247033"/>
          </a:xfrm>
        </p:spPr>
        <p:txBody>
          <a:bodyPr>
            <a:noAutofit/>
          </a:bodyPr>
          <a:lstStyle/>
          <a:p>
            <a:pPr marL="0" indent="0" algn="just">
              <a:buNone/>
            </a:pPr>
            <a:r>
              <a:rPr lang="uk-UA" sz="2700" dirty="0">
                <a:latin typeface="Times New Roman" panose="02020603050405020304" pitchFamily="18" charset="0"/>
                <a:cs typeface="Times New Roman" panose="02020603050405020304" pitchFamily="18" charset="0"/>
              </a:rPr>
              <a:t>У тих випадках, коли </a:t>
            </a:r>
            <a:r>
              <a:rPr lang="uk-UA" sz="2700" u="sng" dirty="0">
                <a:latin typeface="Times New Roman" panose="02020603050405020304" pitchFamily="18" charset="0"/>
                <a:cs typeface="Times New Roman" panose="02020603050405020304" pitchFamily="18" charset="0"/>
              </a:rPr>
              <a:t>діяльність з управління ризиками в установі відсутня</a:t>
            </a:r>
            <a:r>
              <a:rPr lang="uk-UA" sz="2700" dirty="0">
                <a:latin typeface="Times New Roman" panose="02020603050405020304" pitchFamily="18" charset="0"/>
                <a:cs typeface="Times New Roman" panose="02020603050405020304" pitchFamily="18" charset="0"/>
              </a:rPr>
              <a:t> внутрішньому аудиту доведеться самостійно визначати та оцінювати ризики</a:t>
            </a:r>
            <a:endParaRPr lang="en-US" sz="2700" dirty="0">
              <a:latin typeface="Times New Roman" panose="02020603050405020304" pitchFamily="18" charset="0"/>
              <a:cs typeface="Times New Roman" panose="02020603050405020304" pitchFamily="18" charset="0"/>
            </a:endParaRPr>
          </a:p>
          <a:p>
            <a:pPr marL="0" indent="0" algn="just">
              <a:buNone/>
            </a:pPr>
            <a:r>
              <a:rPr lang="uk-UA" dirty="0">
                <a:latin typeface="Times New Roman" panose="02020603050405020304" pitchFamily="18" charset="0"/>
                <a:cs typeface="Times New Roman" panose="02020603050405020304" pitchFamily="18" charset="0"/>
              </a:rPr>
              <a:t>Працівник підрозділу внутрішнього аудиту застосовує власне судження про ризики  в  діяльності  установи  після  консультацій, проведених з керівництвом та посадовими особами установи, які безпосередньо відповідають за функції, процеси, що охоплюються внутрішнім аудитом</a:t>
            </a:r>
            <a:endParaRPr lang="uk-UA" sz="2700" dirty="0">
              <a:latin typeface="Times New Roman" panose="02020603050405020304" pitchFamily="18" charset="0"/>
              <a:cs typeface="Times New Roman" panose="02020603050405020304" pitchFamily="18" charset="0"/>
            </a:endParaRPr>
          </a:p>
          <a:p>
            <a:pPr marL="0" indent="0" algn="just">
              <a:buNone/>
            </a:pPr>
            <a:r>
              <a:rPr lang="uk-UA" sz="2700" dirty="0">
                <a:latin typeface="Times New Roman" panose="02020603050405020304" pitchFamily="18" charset="0"/>
                <a:cs typeface="Times New Roman" panose="02020603050405020304" pitchFamily="18" charset="0"/>
              </a:rPr>
              <a:t>Під час самостійної оцінки ризиків корисно врахувати позицію керівництва та посадових осіб установи, які безпосередньо відповідають за функції, процеси</a:t>
            </a:r>
          </a:p>
          <a:p>
            <a:pPr algn="just"/>
            <a:endParaRPr lang="uk-UA" sz="2250" dirty="0"/>
          </a:p>
        </p:txBody>
      </p:sp>
    </p:spTree>
    <p:extLst>
      <p:ext uri="{BB962C8B-B14F-4D97-AF65-F5344CB8AC3E}">
        <p14:creationId xmlns:p14="http://schemas.microsoft.com/office/powerpoint/2010/main" val="2208764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CE318-7DA8-054D-A35C-871E50640B2B}"/>
              </a:ext>
            </a:extLst>
          </p:cNvPr>
          <p:cNvSpPr>
            <a:spLocks noGrp="1"/>
          </p:cNvSpPr>
          <p:nvPr>
            <p:ph type="title"/>
          </p:nvPr>
        </p:nvSpPr>
        <p:spPr>
          <a:xfrm>
            <a:off x="431800" y="1118938"/>
            <a:ext cx="8280400" cy="610380"/>
          </a:xfrm>
        </p:spPr>
        <p:txBody>
          <a:bodyPr/>
          <a:lstStyle/>
          <a:p>
            <a:pPr algn="ctr"/>
            <a:r>
              <a:rPr lang="uk-UA" dirty="0"/>
              <a:t>Шостий елемент моделі </a:t>
            </a:r>
            <a:r>
              <a:rPr lang="en-GB" dirty="0"/>
              <a:t>COSO</a:t>
            </a:r>
            <a:endParaRPr lang="uk-UA" dirty="0"/>
          </a:p>
        </p:txBody>
      </p:sp>
      <p:sp>
        <p:nvSpPr>
          <p:cNvPr id="3" name="Объект 2">
            <a:extLst>
              <a:ext uri="{FF2B5EF4-FFF2-40B4-BE49-F238E27FC236}">
                <a16:creationId xmlns:a16="http://schemas.microsoft.com/office/drawing/2014/main" id="{4ACC811F-F765-104D-B528-4040A31270C6}"/>
              </a:ext>
            </a:extLst>
          </p:cNvPr>
          <p:cNvSpPr>
            <a:spLocks noGrp="1"/>
          </p:cNvSpPr>
          <p:nvPr>
            <p:ph sz="quarter" idx="4"/>
          </p:nvPr>
        </p:nvSpPr>
        <p:spPr>
          <a:xfrm>
            <a:off x="4571999" y="1729316"/>
            <a:ext cx="4571999" cy="4611325"/>
          </a:xfrm>
          <a:solidFill>
            <a:srgbClr val="FFF2C9"/>
          </a:solidFill>
        </p:spPr>
        <p:txBody>
          <a:bodyPr/>
          <a:lstStyle/>
          <a:p>
            <a:pPr marL="342900" lvl="0" indent="-342900" algn="ctr" defTabSz="914400">
              <a:lnSpc>
                <a:spcPct val="90000"/>
              </a:lnSpc>
              <a:buNone/>
              <a:defRPr/>
            </a:pPr>
            <a:r>
              <a:rPr lang="uk-UA" altLang="uk-UA" sz="2000" b="1" kern="0" dirty="0">
                <a:latin typeface="Times New Roman" pitchFamily="18" charset="0"/>
                <a:cs typeface="Times New Roman" panose="02020603050405020304" pitchFamily="18" charset="0"/>
              </a:rPr>
              <a:t>Заходи контролю –</a:t>
            </a:r>
          </a:p>
          <a:p>
            <a:pPr marL="342900" lvl="0" indent="-342900" algn="ctr" defTabSz="914400">
              <a:lnSpc>
                <a:spcPct val="90000"/>
              </a:lnSpc>
              <a:buNone/>
              <a:defRPr/>
            </a:pPr>
            <a:r>
              <a:rPr lang="uk-UA" altLang="zh-CN" sz="2000" b="1" u="sng" kern="0" dirty="0">
                <a:latin typeface="Times New Roman" pitchFamily="18" charset="0"/>
                <a:cs typeface="Times New Roman" panose="02020603050405020304" pitchFamily="18" charset="0"/>
              </a:rPr>
              <a:t>сукупність </a:t>
            </a:r>
            <a:r>
              <a:rPr lang="uk-UA" altLang="zh-CN" sz="2000" b="1" kern="0" dirty="0">
                <a:latin typeface="Times New Roman" pitchFamily="18" charset="0"/>
                <a:cs typeface="Times New Roman" panose="02020603050405020304" pitchFamily="18" charset="0"/>
              </a:rPr>
              <a:t>запроваджених в установі </a:t>
            </a:r>
            <a:r>
              <a:rPr lang="uk-UA" altLang="zh-CN" sz="2000" b="1" u="sng" kern="0" dirty="0">
                <a:latin typeface="Times New Roman" pitchFamily="18" charset="0"/>
                <a:cs typeface="Times New Roman" panose="02020603050405020304" pitchFamily="18" charset="0"/>
              </a:rPr>
              <a:t>управлінських дій</a:t>
            </a:r>
            <a:r>
              <a:rPr lang="uk-UA" altLang="zh-CN" sz="2000" b="1" kern="0" dirty="0">
                <a:latin typeface="Times New Roman" pitchFamily="18" charset="0"/>
                <a:cs typeface="Times New Roman" panose="02020603050405020304" pitchFamily="18" charset="0"/>
              </a:rPr>
              <a:t>, які здійснюються керівництвом усіх рівнів та працівниками для впливу на ризики з метою досягнення мети та стратегічних цілей установи</a:t>
            </a:r>
          </a:p>
          <a:p>
            <a:pPr marL="342900" lvl="0" indent="-342900" algn="ctr" defTabSz="914400">
              <a:lnSpc>
                <a:spcPct val="80000"/>
              </a:lnSpc>
              <a:buNone/>
              <a:defRPr/>
            </a:pPr>
            <a:endParaRPr lang="uk-UA" altLang="uk-UA" sz="2000" b="1" i="1" kern="0" dirty="0">
              <a:latin typeface="Times New Roman" pitchFamily="18" charset="0"/>
            </a:endParaRPr>
          </a:p>
          <a:p>
            <a:pPr marL="342900" lvl="0" indent="-342900" algn="ctr" defTabSz="914400">
              <a:lnSpc>
                <a:spcPct val="80000"/>
              </a:lnSpc>
              <a:buNone/>
              <a:defRPr/>
            </a:pPr>
            <a:r>
              <a:rPr lang="uk-UA" altLang="uk-UA" sz="2000" b="1" i="1" kern="0" dirty="0">
                <a:latin typeface="Times New Roman" pitchFamily="18" charset="0"/>
              </a:rPr>
              <a:t>Заходи контролю здійснюються </a:t>
            </a:r>
          </a:p>
          <a:p>
            <a:pPr marL="342900" lvl="0" indent="-342900" algn="ctr" defTabSz="914400">
              <a:lnSpc>
                <a:spcPct val="80000"/>
              </a:lnSpc>
              <a:buNone/>
              <a:defRPr/>
            </a:pPr>
            <a:r>
              <a:rPr lang="uk-UA" altLang="uk-UA" sz="2000" b="1" i="1" kern="0" dirty="0">
                <a:latin typeface="Times New Roman" pitchFamily="18" charset="0"/>
              </a:rPr>
              <a:t>на всіх рівнях діяльності установи та</a:t>
            </a:r>
          </a:p>
          <a:p>
            <a:pPr marL="342900" lvl="0" indent="-342900" algn="ctr" defTabSz="914400">
              <a:lnSpc>
                <a:spcPct val="80000"/>
              </a:lnSpc>
              <a:buNone/>
              <a:defRPr/>
            </a:pPr>
            <a:r>
              <a:rPr lang="uk-UA" altLang="uk-UA" sz="2000" b="1" i="1" kern="0" dirty="0">
                <a:latin typeface="Times New Roman" pitchFamily="18" charset="0"/>
              </a:rPr>
              <a:t>щодо усіх функцій і завдань</a:t>
            </a:r>
          </a:p>
          <a:p>
            <a:pPr marL="342900" lvl="0" indent="-342900" algn="ctr" defTabSz="914400">
              <a:lnSpc>
                <a:spcPct val="80000"/>
              </a:lnSpc>
              <a:buNone/>
              <a:defRPr/>
            </a:pPr>
            <a:r>
              <a:rPr lang="uk-UA" altLang="uk-UA" sz="2000" b="1" i="1" kern="0" dirty="0">
                <a:latin typeface="Times New Roman" pitchFamily="18" charset="0"/>
              </a:rPr>
              <a:t>та включають відповідні правила і процедури</a:t>
            </a:r>
            <a:endParaRPr lang="ru-RU" altLang="zh-CN" sz="2000" kern="0" dirty="0">
              <a:latin typeface="Times New Roman" pitchFamily="18" charset="0"/>
            </a:endParaRPr>
          </a:p>
          <a:p>
            <a:pPr marL="0" indent="0">
              <a:buNone/>
            </a:pPr>
            <a:endParaRPr lang="uk-UA" dirty="0"/>
          </a:p>
        </p:txBody>
      </p:sp>
      <p:sp>
        <p:nvSpPr>
          <p:cNvPr id="4" name="Текст 3">
            <a:extLst>
              <a:ext uri="{FF2B5EF4-FFF2-40B4-BE49-F238E27FC236}">
                <a16:creationId xmlns:a16="http://schemas.microsoft.com/office/drawing/2014/main" id="{A25BF0AE-17DB-864C-84B5-5B300F22DE79}"/>
              </a:ext>
            </a:extLst>
          </p:cNvPr>
          <p:cNvSpPr>
            <a:spLocks noGrp="1"/>
          </p:cNvSpPr>
          <p:nvPr>
            <p:ph type="body" sz="quarter" idx="13"/>
          </p:nvPr>
        </p:nvSpPr>
        <p:spPr>
          <a:xfrm>
            <a:off x="0" y="1729317"/>
            <a:ext cx="4572000" cy="4611325"/>
          </a:xfrm>
          <a:solidFill>
            <a:srgbClr val="C4E59F"/>
          </a:solidFill>
        </p:spPr>
        <p:txBody>
          <a:bodyPr/>
          <a:lstStyle/>
          <a:p>
            <a:pPr marL="0" indent="0" algn="ctr">
              <a:buNone/>
            </a:pPr>
            <a:endParaRPr lang="uk-UA" altLang="ru-RU" dirty="0"/>
          </a:p>
          <a:p>
            <a:pPr marL="0" indent="0" algn="ctr">
              <a:buNone/>
            </a:pPr>
            <a:endParaRPr lang="uk-UA" altLang="ru-RU" dirty="0"/>
          </a:p>
          <a:p>
            <a:pPr marL="0" indent="0" algn="ctr">
              <a:buNone/>
            </a:pPr>
            <a:r>
              <a:rPr lang="uk-UA" altLang="ru-RU" sz="2000" b="1" dirty="0">
                <a:latin typeface="+mj-lt"/>
              </a:rPr>
              <a:t>ЗАХОДИ</a:t>
            </a:r>
          </a:p>
          <a:p>
            <a:pPr marL="0" indent="0" algn="ctr">
              <a:buNone/>
            </a:pPr>
            <a:r>
              <a:rPr lang="uk-UA" altLang="ru-RU" sz="2000" b="1" dirty="0">
                <a:latin typeface="+mj-lt"/>
              </a:rPr>
              <a:t>КОНТРОЛЮ</a:t>
            </a:r>
          </a:p>
          <a:p>
            <a:pPr marL="0" indent="0" algn="ctr">
              <a:buNone/>
            </a:pPr>
            <a:r>
              <a:rPr lang="uk-UA" altLang="ru-RU" sz="2000" b="1" dirty="0">
                <a:latin typeface="+mj-lt"/>
              </a:rPr>
              <a:t> </a:t>
            </a:r>
          </a:p>
          <a:p>
            <a:pPr marL="0" indent="0" algn="ctr">
              <a:buNone/>
            </a:pPr>
            <a:endParaRPr lang="uk-UA" altLang="ru-RU" sz="2000" b="1" dirty="0">
              <a:latin typeface="+mj-lt"/>
            </a:endParaRPr>
          </a:p>
        </p:txBody>
      </p:sp>
      <p:pic>
        <p:nvPicPr>
          <p:cNvPr id="5" name="Picture 8" descr="funny-cat">
            <a:extLst>
              <a:ext uri="{FF2B5EF4-FFF2-40B4-BE49-F238E27FC236}">
                <a16:creationId xmlns:a16="http://schemas.microsoft.com/office/drawing/2014/main" id="{8DD3D2EA-9657-6A48-AE8D-DE450A05D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 y="3429000"/>
            <a:ext cx="4092575" cy="291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08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975603"/>
            <a:ext cx="9144000" cy="854081"/>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Заходи контролю</a:t>
            </a:r>
            <a:br>
              <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2">
            <a:extLst>
              <a:ext uri="{28A0092B-C50C-407E-A947-70E740481C1C}">
                <a14:useLocalDpi xmlns:a14="http://schemas.microsoft.com/office/drawing/2010/main" val="0"/>
              </a:ext>
            </a:extLst>
          </a:blip>
          <a:srcRect/>
          <a:stretch>
            <a:fillRect/>
          </a:stretch>
        </p:blipFill>
        <p:spPr bwMode="auto">
          <a:xfrm>
            <a:off x="790303" y="5532026"/>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27</a:t>
            </a:fld>
            <a:endParaRPr lang="uk-UA"/>
          </a:p>
        </p:txBody>
      </p:sp>
      <p:sp>
        <p:nvSpPr>
          <p:cNvPr id="7" name="Прямокутник 6"/>
          <p:cNvSpPr/>
          <p:nvPr/>
        </p:nvSpPr>
        <p:spPr>
          <a:xfrm>
            <a:off x="790303" y="1829685"/>
            <a:ext cx="8172394" cy="854080"/>
          </a:xfrm>
          <a:prstGeom prst="rect">
            <a:avLst/>
          </a:prstGeom>
        </p:spPr>
        <p:txBody>
          <a:bodyPr wrap="square">
            <a:spAutoFit/>
          </a:bodyPr>
          <a:lstStyle/>
          <a:p>
            <a:pPr algn="ctr" eaLnBrk="0" hangingPunct="0">
              <a:spcBef>
                <a:spcPct val="20000"/>
              </a:spcBef>
              <a:buFont typeface="Arial" charset="0"/>
              <a:buNone/>
            </a:pPr>
            <a:r>
              <a:rPr lang="uk-UA" altLang="uk-UA" sz="2250" dirty="0">
                <a:solidFill>
                  <a:srgbClr val="CC003D"/>
                </a:solidFill>
                <a:latin typeface="Times New Roman" panose="02020603050405020304" pitchFamily="18" charset="0"/>
                <a:ea typeface="+mj-ea"/>
                <a:cs typeface="Times New Roman" panose="02020603050405020304" pitchFamily="18" charset="0"/>
              </a:rPr>
              <a:t>Для того, щоб бути ефективними, заходи контролю </a:t>
            </a:r>
          </a:p>
          <a:p>
            <a:pPr algn="ctr" eaLnBrk="0" hangingPunct="0">
              <a:spcBef>
                <a:spcPct val="20000"/>
              </a:spcBef>
              <a:buFont typeface="Arial" charset="0"/>
              <a:buNone/>
            </a:pPr>
            <a:r>
              <a:rPr lang="uk-UA" altLang="uk-UA" sz="2250" b="1" u="sng" dirty="0">
                <a:solidFill>
                  <a:srgbClr val="CC003D"/>
                </a:solidFill>
                <a:latin typeface="Times New Roman" panose="02020603050405020304" pitchFamily="18" charset="0"/>
                <a:ea typeface="+mj-ea"/>
                <a:cs typeface="Times New Roman" panose="02020603050405020304" pitchFamily="18" charset="0"/>
              </a:rPr>
              <a:t>повинні бути:</a:t>
            </a:r>
            <a:endParaRPr lang="en-US" altLang="uk-UA" sz="2250" b="1" u="sng" dirty="0">
              <a:latin typeface="Times New Roman" panose="02020603050405020304" pitchFamily="18" charset="0"/>
              <a:cs typeface="Times New Roman" panose="02020603050405020304" pitchFamily="18" charset="0"/>
            </a:endParaRPr>
          </a:p>
        </p:txBody>
      </p:sp>
      <p:sp>
        <p:nvSpPr>
          <p:cNvPr id="5" name="Прямокутник 4"/>
          <p:cNvSpPr/>
          <p:nvPr/>
        </p:nvSpPr>
        <p:spPr>
          <a:xfrm>
            <a:off x="835516" y="2846828"/>
            <a:ext cx="8081966" cy="2031325"/>
          </a:xfrm>
          <a:prstGeom prst="rect">
            <a:avLst/>
          </a:prstGeom>
        </p:spPr>
        <p:txBody>
          <a:bodyPr wrap="square">
            <a:spAutoFit/>
          </a:bodyPr>
          <a:lstStyle/>
          <a:p>
            <a:pPr lvl="0" algn="just" eaLnBrk="0" fontAlgn="base" hangingPunct="0">
              <a:spcBef>
                <a:spcPct val="20000"/>
              </a:spcBef>
              <a:spcAft>
                <a:spcPct val="0"/>
              </a:spcAft>
              <a:buFont typeface="Arial" charset="0"/>
              <a:buChar char="•"/>
            </a:pPr>
            <a:r>
              <a:rPr lang="uk-UA" altLang="uk-UA" sz="2250" dirty="0">
                <a:latin typeface="Times New Roman" panose="02020603050405020304" pitchFamily="18" charset="0"/>
                <a:cs typeface="Times New Roman" panose="02020603050405020304" pitchFamily="18" charset="0"/>
              </a:rPr>
              <a:t> Доцільними;</a:t>
            </a:r>
            <a:endParaRPr lang="ru-RU" altLang="uk-UA" sz="2250" dirty="0">
              <a:latin typeface="Times New Roman" panose="02020603050405020304" pitchFamily="18" charset="0"/>
              <a:cs typeface="Times New Roman" panose="02020603050405020304" pitchFamily="18" charset="0"/>
            </a:endParaRPr>
          </a:p>
          <a:p>
            <a:pPr lvl="0" algn="just" eaLnBrk="0" fontAlgn="base" hangingPunct="0">
              <a:spcBef>
                <a:spcPct val="20000"/>
              </a:spcBef>
              <a:spcAft>
                <a:spcPct val="0"/>
              </a:spcAft>
              <a:buFont typeface="Arial" charset="0"/>
              <a:buChar char="•"/>
            </a:pPr>
            <a:r>
              <a:rPr lang="uk-UA" altLang="uk-UA" sz="2250" dirty="0">
                <a:latin typeface="Times New Roman" panose="02020603050405020304" pitchFamily="18" charset="0"/>
                <a:cs typeface="Times New Roman" panose="02020603050405020304" pitchFamily="18" charset="0"/>
              </a:rPr>
              <a:t> Послідовними та періодичними;</a:t>
            </a:r>
            <a:endParaRPr lang="ru-RU" altLang="uk-UA" sz="2250" dirty="0">
              <a:latin typeface="Times New Roman" panose="02020603050405020304" pitchFamily="18" charset="0"/>
              <a:cs typeface="Times New Roman" panose="02020603050405020304" pitchFamily="18" charset="0"/>
            </a:endParaRPr>
          </a:p>
          <a:p>
            <a:pPr lvl="0" algn="just" eaLnBrk="0" fontAlgn="base" hangingPunct="0">
              <a:spcBef>
                <a:spcPct val="20000"/>
              </a:spcBef>
              <a:spcAft>
                <a:spcPct val="0"/>
              </a:spcAft>
              <a:buFont typeface="Arial" charset="0"/>
              <a:buChar char="•"/>
            </a:pPr>
            <a:r>
              <a:rPr lang="uk-UA" altLang="uk-UA" sz="2250" dirty="0">
                <a:latin typeface="Times New Roman" panose="02020603050405020304" pitchFamily="18" charset="0"/>
                <a:cs typeface="Times New Roman" panose="02020603050405020304" pitchFamily="18" charset="0"/>
              </a:rPr>
              <a:t> Економними;</a:t>
            </a:r>
            <a:endParaRPr lang="ru-RU" altLang="uk-UA" sz="2250" dirty="0">
              <a:latin typeface="Times New Roman" panose="02020603050405020304" pitchFamily="18" charset="0"/>
              <a:cs typeface="Times New Roman" panose="02020603050405020304" pitchFamily="18" charset="0"/>
            </a:endParaRPr>
          </a:p>
          <a:p>
            <a:pPr lvl="0" algn="just" eaLnBrk="0" fontAlgn="base" hangingPunct="0">
              <a:spcBef>
                <a:spcPct val="20000"/>
              </a:spcBef>
              <a:spcAft>
                <a:spcPct val="0"/>
              </a:spcAft>
              <a:buFont typeface="Arial" charset="0"/>
              <a:buChar char="•"/>
            </a:pPr>
            <a:r>
              <a:rPr lang="uk-UA" altLang="uk-UA" sz="2250" dirty="0">
                <a:latin typeface="Times New Roman" panose="02020603050405020304" pitchFamily="18" charset="0"/>
                <a:cs typeface="Times New Roman" panose="02020603050405020304" pitchFamily="18" charset="0"/>
              </a:rPr>
              <a:t> Повними, обґрунтованими та безпосередньо стосуватись цілей діяльності установи</a:t>
            </a:r>
          </a:p>
        </p:txBody>
      </p:sp>
    </p:spTree>
    <p:extLst>
      <p:ext uri="{BB962C8B-B14F-4D97-AF65-F5344CB8AC3E}">
        <p14:creationId xmlns:p14="http://schemas.microsoft.com/office/powerpoint/2010/main" val="585863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986589"/>
            <a:ext cx="9144000" cy="884548"/>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Заходи контролю</a:t>
            </a:r>
            <a:br>
              <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3">
            <a:extLst>
              <a:ext uri="{28A0092B-C50C-407E-A947-70E740481C1C}">
                <a14:useLocalDpi xmlns:a14="http://schemas.microsoft.com/office/drawing/2010/main" val="0"/>
              </a:ext>
            </a:extLst>
          </a:blip>
          <a:srcRect/>
          <a:stretch>
            <a:fillRect/>
          </a:stretch>
        </p:blipFill>
        <p:spPr bwMode="auto">
          <a:xfrm>
            <a:off x="790303" y="5532026"/>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28</a:t>
            </a:fld>
            <a:endParaRPr lang="uk-UA"/>
          </a:p>
        </p:txBody>
      </p:sp>
      <p:sp>
        <p:nvSpPr>
          <p:cNvPr id="7" name="Прямокутник 6"/>
          <p:cNvSpPr/>
          <p:nvPr/>
        </p:nvSpPr>
        <p:spPr>
          <a:xfrm>
            <a:off x="983655" y="1829686"/>
            <a:ext cx="7888615" cy="392415"/>
          </a:xfrm>
          <a:prstGeom prst="rect">
            <a:avLst/>
          </a:prstGeom>
        </p:spPr>
        <p:txBody>
          <a:bodyPr wrap="square">
            <a:spAutoFit/>
          </a:bodyPr>
          <a:lstStyle/>
          <a:p>
            <a:pPr algn="ctr" eaLnBrk="0" hangingPunct="0">
              <a:spcBef>
                <a:spcPct val="20000"/>
              </a:spcBef>
              <a:buFont typeface="Arial" charset="0"/>
              <a:buNone/>
            </a:pPr>
            <a:r>
              <a:rPr lang="uk-UA" altLang="uk-UA" sz="1950" dirty="0">
                <a:solidFill>
                  <a:srgbClr val="CC003D"/>
                </a:solidFill>
                <a:latin typeface="Times New Roman" panose="02020603050405020304" pitchFamily="18" charset="0"/>
                <a:cs typeface="Times New Roman" panose="02020603050405020304" pitchFamily="18" charset="0"/>
              </a:rPr>
              <a:t>Висока свідомість контролю функцій</a:t>
            </a:r>
            <a:endParaRPr lang="en-US" altLang="uk-UA" sz="1950" dirty="0">
              <a:latin typeface="Times New Roman" panose="02020603050405020304" pitchFamily="18" charset="0"/>
              <a:cs typeface="Times New Roman" panose="02020603050405020304" pitchFamily="18" charset="0"/>
            </a:endParaRPr>
          </a:p>
        </p:txBody>
      </p:sp>
      <p:graphicFrame>
        <p:nvGraphicFramePr>
          <p:cNvPr id="2" name="Об'єкт 1"/>
          <p:cNvGraphicFramePr>
            <a:graphicFrameLocks noChangeAspect="1"/>
          </p:cNvGraphicFramePr>
          <p:nvPr/>
        </p:nvGraphicFramePr>
        <p:xfrm>
          <a:off x="2775568" y="2748784"/>
          <a:ext cx="4304786" cy="2187794"/>
        </p:xfrm>
        <a:graphic>
          <a:graphicData uri="http://schemas.openxmlformats.org/presentationml/2006/ole">
            <mc:AlternateContent xmlns:mc="http://schemas.openxmlformats.org/markup-compatibility/2006">
              <mc:Choice xmlns:v="urn:schemas-microsoft-com:vml" Requires="v">
                <p:oleObj spid="_x0000_s23558" name="Drawing" r:id="rId4" imgW="7058160" imgH="3591000" progId="WPDraw30.Drawing">
                  <p:embed/>
                </p:oleObj>
              </mc:Choice>
              <mc:Fallback>
                <p:oleObj name="Drawing" r:id="rId4" imgW="7058160" imgH="3591000" progId="WPDraw30.Drawing">
                  <p:embed/>
                  <p:pic>
                    <p:nvPicPr>
                      <p:cNvPr id="2" name="Об'єкт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568" y="2748784"/>
                        <a:ext cx="4304786" cy="2187794"/>
                      </a:xfrm>
                      <a:prstGeom prst="rect">
                        <a:avLst/>
                      </a:prstGeom>
                      <a:noFill/>
                      <a:ln>
                        <a:noFill/>
                      </a:ln>
                      <a:effectLst/>
                    </p:spPr>
                  </p:pic>
                </p:oleObj>
              </mc:Fallback>
            </mc:AlternateContent>
          </a:graphicData>
        </a:graphic>
      </p:graphicFrame>
      <p:sp>
        <p:nvSpPr>
          <p:cNvPr id="8" name="Text Box 7"/>
          <p:cNvSpPr txBox="1">
            <a:spLocks noChangeArrowheads="1"/>
          </p:cNvSpPr>
          <p:nvPr/>
        </p:nvSpPr>
        <p:spPr bwMode="auto">
          <a:xfrm>
            <a:off x="4303986" y="2225902"/>
            <a:ext cx="1368111"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uk-UA" altLang="uk-UA" sz="1950" dirty="0">
                <a:latin typeface="Times New Roman" panose="02020603050405020304" pitchFamily="18" charset="0"/>
                <a:cs typeface="Times New Roman" panose="02020603050405020304" pitchFamily="18" charset="0"/>
              </a:rPr>
              <a:t>Ризик</a:t>
            </a:r>
            <a:endParaRPr lang="en-US" altLang="uk-UA" sz="1950" dirty="0">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1273065" y="4413946"/>
            <a:ext cx="1368111"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uk-UA" altLang="uk-UA" sz="1950" dirty="0">
                <a:latin typeface="Times New Roman" panose="02020603050405020304" pitchFamily="18" charset="0"/>
                <a:cs typeface="Times New Roman" panose="02020603050405020304" pitchFamily="18" charset="0"/>
              </a:rPr>
              <a:t>Вартість</a:t>
            </a:r>
            <a:endParaRPr lang="en-US" altLang="uk-UA" sz="1950" dirty="0">
              <a:latin typeface="Times New Roman" panose="02020603050405020304" pitchFamily="18" charset="0"/>
              <a:cs typeface="Times New Roman" panose="02020603050405020304" pitchFamily="18" charset="0"/>
            </a:endParaRPr>
          </a:p>
        </p:txBody>
      </p:sp>
      <p:sp>
        <p:nvSpPr>
          <p:cNvPr id="10" name="Text Box 7"/>
          <p:cNvSpPr txBox="1">
            <a:spLocks noChangeArrowheads="1"/>
          </p:cNvSpPr>
          <p:nvPr/>
        </p:nvSpPr>
        <p:spPr bwMode="auto">
          <a:xfrm>
            <a:off x="7090542" y="4418881"/>
            <a:ext cx="1368111"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uk-UA" altLang="uk-UA" sz="1950" dirty="0">
                <a:latin typeface="Times New Roman" panose="02020603050405020304" pitchFamily="18" charset="0"/>
                <a:cs typeface="Times New Roman" panose="02020603050405020304" pitchFamily="18" charset="0"/>
              </a:rPr>
              <a:t>Користь</a:t>
            </a:r>
            <a:endParaRPr lang="en-US" altLang="uk-UA" sz="1950" dirty="0">
              <a:latin typeface="Times New Roman" panose="02020603050405020304" pitchFamily="18" charset="0"/>
              <a:cs typeface="Times New Roman" panose="02020603050405020304" pitchFamily="18" charset="0"/>
            </a:endParaRPr>
          </a:p>
        </p:txBody>
      </p:sp>
      <p:sp>
        <p:nvSpPr>
          <p:cNvPr id="11" name="Text Box 4"/>
          <p:cNvSpPr txBox="1">
            <a:spLocks noChangeArrowheads="1"/>
          </p:cNvSpPr>
          <p:nvPr/>
        </p:nvSpPr>
        <p:spPr bwMode="auto">
          <a:xfrm>
            <a:off x="1600653" y="5161126"/>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uk-UA" sz="1950" i="1" dirty="0">
                <a:latin typeface="Arial" charset="0"/>
              </a:rPr>
              <a:t> </a:t>
            </a:r>
            <a:r>
              <a:rPr lang="uk-UA" altLang="uk-UA" sz="1350" i="1" dirty="0">
                <a:latin typeface="Arial" charset="0"/>
              </a:rPr>
              <a:t>Вартість на внутрішній контроль не повинна перевищувати користь від нього</a:t>
            </a:r>
            <a:endParaRPr lang="en-US" altLang="uk-UA" sz="1350" i="1" dirty="0">
              <a:latin typeface="Arial" charset="0"/>
            </a:endParaRPr>
          </a:p>
        </p:txBody>
      </p:sp>
    </p:spTree>
    <p:extLst>
      <p:ext uri="{BB962C8B-B14F-4D97-AF65-F5344CB8AC3E}">
        <p14:creationId xmlns:p14="http://schemas.microsoft.com/office/powerpoint/2010/main" val="6766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46747"/>
            <a:ext cx="9144000" cy="717112"/>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Типові заходи контролю </a:t>
            </a:r>
            <a:br>
              <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2">
            <a:extLst>
              <a:ext uri="{28A0092B-C50C-407E-A947-70E740481C1C}">
                <a14:useLocalDpi xmlns:a14="http://schemas.microsoft.com/office/drawing/2010/main" val="0"/>
              </a:ext>
            </a:extLst>
          </a:blip>
          <a:srcRect/>
          <a:stretch>
            <a:fillRect/>
          </a:stretch>
        </p:blipFill>
        <p:spPr bwMode="auto">
          <a:xfrm>
            <a:off x="790303" y="5532026"/>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29</a:t>
            </a:fld>
            <a:endParaRPr lang="uk-UA"/>
          </a:p>
        </p:txBody>
      </p:sp>
      <p:sp>
        <p:nvSpPr>
          <p:cNvPr id="7" name="Прямокутник 6"/>
          <p:cNvSpPr/>
          <p:nvPr/>
        </p:nvSpPr>
        <p:spPr>
          <a:xfrm>
            <a:off x="0" y="2014352"/>
            <a:ext cx="9143999" cy="4749377"/>
          </a:xfrm>
          <a:prstGeom prst="rect">
            <a:avLst/>
          </a:prstGeom>
        </p:spPr>
        <p:txBody>
          <a:bodyPr wrap="square">
            <a:spAutoFit/>
          </a:bodyPr>
          <a:lstStyle/>
          <a:p>
            <a:pPr lvl="0" algn="just" eaLnBrk="0" fontAlgn="base" hangingPunct="0">
              <a:lnSpc>
                <a:spcPct val="90000"/>
              </a:lnSpc>
              <a:spcBef>
                <a:spcPct val="20000"/>
              </a:spcBef>
              <a:spcAft>
                <a:spcPct val="0"/>
              </a:spcAft>
            </a:pPr>
            <a:r>
              <a:rPr lang="uk-UA" altLang="uk-UA" sz="1650" dirty="0">
                <a:latin typeface="Times New Roman" panose="02020603050405020304" pitchFamily="18" charset="0"/>
                <a:cs typeface="Times New Roman" panose="02020603050405020304" pitchFamily="18" charset="0"/>
              </a:rPr>
              <a:t>(</a:t>
            </a:r>
            <a:r>
              <a:rPr lang="uk-UA" altLang="uk-UA" sz="1800" dirty="0">
                <a:latin typeface="Times New Roman" panose="02020603050405020304" pitchFamily="18" charset="0"/>
                <a:cs typeface="Times New Roman" panose="02020603050405020304" pitchFamily="18" charset="0"/>
              </a:rPr>
              <a:t>1) авторизація та підтвердження здійснюється шляхом отримання дозволу відповідальних осіб на виконання операцій через процедуру візування, погодження та затвердження</a:t>
            </a:r>
          </a:p>
          <a:p>
            <a:pPr lvl="0" algn="just" eaLnBrk="0" fontAlgn="base" hangingPunct="0">
              <a:lnSpc>
                <a:spcPct val="90000"/>
              </a:lnSpc>
              <a:spcBef>
                <a:spcPct val="20000"/>
              </a:spcBef>
              <a:spcAft>
                <a:spcPct val="0"/>
              </a:spcAft>
            </a:pPr>
            <a:endParaRPr lang="uk-UA" altLang="uk-UA" sz="1800" dirty="0">
              <a:latin typeface="Times New Roman" panose="02020603050405020304" pitchFamily="18" charset="0"/>
              <a:cs typeface="Times New Roman" panose="02020603050405020304" pitchFamily="18" charset="0"/>
            </a:endParaRPr>
          </a:p>
          <a:p>
            <a:pPr lvl="0" algn="just" eaLnBrk="0" fontAlgn="base" hangingPunct="0">
              <a:lnSpc>
                <a:spcPct val="90000"/>
              </a:lnSpc>
              <a:spcBef>
                <a:spcPct val="20000"/>
              </a:spcBef>
              <a:spcAft>
                <a:spcPct val="0"/>
              </a:spcAft>
            </a:pPr>
            <a:r>
              <a:rPr lang="uk-UA" altLang="uk-UA" sz="1800" dirty="0">
                <a:latin typeface="Times New Roman" panose="02020603050405020304" pitchFamily="18" charset="0"/>
                <a:cs typeface="Times New Roman" panose="02020603050405020304" pitchFamily="18" charset="0"/>
              </a:rPr>
              <a:t>(2) розподіл обов'язків та повноважень, ротація персоналу, що зменшує кількість ризиків помилок чи втрат;</a:t>
            </a:r>
          </a:p>
          <a:p>
            <a:pPr lvl="0" algn="just" eaLnBrk="0" fontAlgn="base" hangingPunct="0">
              <a:lnSpc>
                <a:spcPct val="90000"/>
              </a:lnSpc>
              <a:spcBef>
                <a:spcPct val="20000"/>
              </a:spcBef>
              <a:spcAft>
                <a:spcPct val="0"/>
              </a:spcAft>
            </a:pPr>
            <a:endParaRPr lang="uk-UA" altLang="uk-UA" sz="1800" dirty="0">
              <a:latin typeface="Times New Roman" panose="02020603050405020304" pitchFamily="18" charset="0"/>
              <a:cs typeface="Times New Roman" panose="02020603050405020304" pitchFamily="18" charset="0"/>
            </a:endParaRPr>
          </a:p>
          <a:p>
            <a:pPr lvl="0" algn="just" eaLnBrk="0" fontAlgn="base" hangingPunct="0">
              <a:lnSpc>
                <a:spcPct val="90000"/>
              </a:lnSpc>
              <a:spcBef>
                <a:spcPct val="20000"/>
              </a:spcBef>
              <a:spcAft>
                <a:spcPct val="0"/>
              </a:spcAft>
            </a:pPr>
            <a:r>
              <a:rPr lang="uk-UA" altLang="uk-UA" sz="1800" dirty="0">
                <a:latin typeface="Times New Roman" panose="02020603050405020304" pitchFamily="18" charset="0"/>
                <a:cs typeface="Times New Roman" panose="02020603050405020304" pitchFamily="18" charset="0"/>
              </a:rPr>
              <a:t>(3) контроль за доступом до ресурсів та облікових записів, а також закріплення відповідальності за збереження і використання ресурсів, що зменшує ризик їх втрати чи неправильного використання;</a:t>
            </a:r>
          </a:p>
          <a:p>
            <a:pPr lvl="0" algn="just" eaLnBrk="0" fontAlgn="base" hangingPunct="0">
              <a:lnSpc>
                <a:spcPct val="90000"/>
              </a:lnSpc>
              <a:spcBef>
                <a:spcPct val="20000"/>
              </a:spcBef>
              <a:spcAft>
                <a:spcPct val="0"/>
              </a:spcAft>
            </a:pPr>
            <a:endParaRPr lang="uk-UA" altLang="uk-UA" sz="1800" dirty="0">
              <a:latin typeface="Times New Roman" panose="02020603050405020304" pitchFamily="18" charset="0"/>
              <a:cs typeface="Times New Roman" panose="02020603050405020304" pitchFamily="18" charset="0"/>
            </a:endParaRPr>
          </a:p>
          <a:p>
            <a:pPr lvl="0" algn="just" eaLnBrk="0" fontAlgn="base" hangingPunct="0">
              <a:lnSpc>
                <a:spcPct val="90000"/>
              </a:lnSpc>
              <a:spcBef>
                <a:spcPct val="20000"/>
              </a:spcBef>
              <a:spcAft>
                <a:spcPct val="0"/>
              </a:spcAft>
            </a:pPr>
            <a:r>
              <a:rPr lang="uk-UA" altLang="uk-UA" sz="1800" dirty="0">
                <a:latin typeface="Times New Roman" panose="02020603050405020304" pitchFamily="18" charset="0"/>
                <a:cs typeface="Times New Roman" panose="02020603050405020304" pitchFamily="18" charset="0"/>
              </a:rPr>
              <a:t>(4) контроль за достовірністю проведених операцій, перевірка процесів та операцій до та після їх проведення, звірка облікових даних з фактичними;</a:t>
            </a:r>
          </a:p>
          <a:p>
            <a:pPr lvl="0" algn="just" eaLnBrk="0" fontAlgn="base" hangingPunct="0">
              <a:lnSpc>
                <a:spcPct val="90000"/>
              </a:lnSpc>
              <a:spcBef>
                <a:spcPct val="20000"/>
              </a:spcBef>
              <a:spcAft>
                <a:spcPct val="0"/>
              </a:spcAft>
            </a:pPr>
            <a:endParaRPr lang="uk-UA" altLang="uk-UA" sz="1800" dirty="0">
              <a:latin typeface="Times New Roman" panose="02020603050405020304" pitchFamily="18" charset="0"/>
              <a:cs typeface="Times New Roman" panose="02020603050405020304" pitchFamily="18" charset="0"/>
            </a:endParaRPr>
          </a:p>
          <a:p>
            <a:pPr lvl="0" algn="just" eaLnBrk="0" fontAlgn="base" hangingPunct="0">
              <a:lnSpc>
                <a:spcPct val="90000"/>
              </a:lnSpc>
              <a:spcBef>
                <a:spcPct val="20000"/>
              </a:spcBef>
              <a:spcAft>
                <a:spcPct val="0"/>
              </a:spcAft>
            </a:pPr>
            <a:r>
              <a:rPr lang="uk-UA" altLang="uk-UA" sz="1800" dirty="0">
                <a:latin typeface="Times New Roman" panose="02020603050405020304" pitchFamily="18" charset="0"/>
                <a:cs typeface="Times New Roman" panose="02020603050405020304" pitchFamily="18" charset="0"/>
              </a:rPr>
              <a:t>(5) Інші</a:t>
            </a:r>
          </a:p>
          <a:p>
            <a:pPr lvl="0" algn="just" eaLnBrk="0" fontAlgn="base" hangingPunct="0">
              <a:lnSpc>
                <a:spcPct val="90000"/>
              </a:lnSpc>
              <a:spcBef>
                <a:spcPct val="20000"/>
              </a:spcBef>
              <a:spcAft>
                <a:spcPct val="0"/>
              </a:spcAft>
            </a:pPr>
            <a:endParaRPr lang="ru-RU" altLang="uk-UA" sz="1650" dirty="0">
              <a:latin typeface="Times New Roman" panose="02020603050405020304" pitchFamily="18" charset="0"/>
              <a:cs typeface="Times New Roman" panose="02020603050405020304" pitchFamily="18" charset="0"/>
            </a:endParaRPr>
          </a:p>
          <a:p>
            <a:pPr marL="257175" indent="-257175" algn="ctr">
              <a:lnSpc>
                <a:spcPct val="90000"/>
              </a:lnSpc>
              <a:spcBef>
                <a:spcPct val="20000"/>
              </a:spcBef>
            </a:pPr>
            <a:endParaRPr lang="ru-RU" altLang="uk-UA" sz="2625"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76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502FFFD-B3BD-F24E-8CC2-C76875267773}"/>
              </a:ext>
            </a:extLst>
          </p:cNvPr>
          <p:cNvSpPr>
            <a:spLocks noGrp="1"/>
          </p:cNvSpPr>
          <p:nvPr>
            <p:ph sz="quarter" idx="4"/>
          </p:nvPr>
        </p:nvSpPr>
        <p:spPr/>
        <p:txBody>
          <a:bodyPr/>
          <a:lstStyle/>
          <a:p>
            <a:pPr marL="0" indent="0">
              <a:buNone/>
            </a:pPr>
            <a:endParaRPr lang="uk-UA" sz="2000" dirty="0"/>
          </a:p>
          <a:p>
            <a:pPr algn="ctr">
              <a:buFont typeface="Verdana" panose="020B0604030504040204" pitchFamily="34" charset="0"/>
              <a:buChar char="•"/>
            </a:pPr>
            <a:r>
              <a:rPr lang="uk-UA" altLang="nl-NL" sz="2400" dirty="0">
                <a:latin typeface="Times New Roman" panose="02020603050405020304" pitchFamily="18" charset="0"/>
              </a:rPr>
              <a:t>Чесність</a:t>
            </a:r>
          </a:p>
          <a:p>
            <a:pPr algn="ctr">
              <a:buFont typeface="Verdana" panose="020B0604030504040204" pitchFamily="34" charset="0"/>
              <a:buChar char="•"/>
            </a:pPr>
            <a:r>
              <a:rPr lang="uk-UA" altLang="nl-NL" sz="2400" dirty="0">
                <a:latin typeface="Times New Roman" panose="02020603050405020304" pitchFamily="18" charset="0"/>
              </a:rPr>
              <a:t>Прозорість</a:t>
            </a:r>
          </a:p>
          <a:p>
            <a:pPr algn="ctr">
              <a:buFont typeface="Verdana" panose="020B0604030504040204" pitchFamily="34" charset="0"/>
              <a:buChar char="•"/>
            </a:pPr>
            <a:r>
              <a:rPr lang="uk-UA" altLang="nl-NL" sz="2400" dirty="0">
                <a:latin typeface="Times New Roman" panose="02020603050405020304" pitchFamily="18" charset="0"/>
              </a:rPr>
              <a:t>Комунікація</a:t>
            </a:r>
          </a:p>
          <a:p>
            <a:pPr algn="ctr">
              <a:buFont typeface="Verdana" panose="020B0604030504040204" pitchFamily="34" charset="0"/>
              <a:buChar char="•"/>
            </a:pPr>
            <a:r>
              <a:rPr lang="uk-UA" altLang="nl-NL" sz="2400" dirty="0">
                <a:latin typeface="Times New Roman" panose="02020603050405020304" pitchFamily="18" charset="0"/>
              </a:rPr>
              <a:t>Чіткі цілі та відповідальність</a:t>
            </a:r>
          </a:p>
          <a:p>
            <a:pPr algn="ctr">
              <a:buFont typeface="Verdana" panose="020B0604030504040204" pitchFamily="34" charset="0"/>
              <a:buChar char="•"/>
            </a:pPr>
            <a:r>
              <a:rPr lang="uk-UA" altLang="nl-NL" sz="2400" dirty="0">
                <a:latin typeface="Times New Roman" panose="02020603050405020304" pitchFamily="18" charset="0"/>
              </a:rPr>
              <a:t>Ефективність та результативність</a:t>
            </a:r>
          </a:p>
          <a:p>
            <a:pPr algn="ctr">
              <a:buFont typeface="Verdana" panose="020B0604030504040204" pitchFamily="34" charset="0"/>
              <a:buChar char="•"/>
            </a:pPr>
            <a:r>
              <a:rPr lang="uk-UA" altLang="nl-NL" sz="2400" dirty="0">
                <a:latin typeface="Times New Roman" panose="02020603050405020304" pitchFamily="18" charset="0"/>
              </a:rPr>
              <a:t>Підзвітність</a:t>
            </a:r>
          </a:p>
          <a:p>
            <a:pPr algn="ctr">
              <a:buFont typeface="Verdana" panose="020B0604030504040204" pitchFamily="34" charset="0"/>
              <a:buChar char="•"/>
            </a:pPr>
            <a:r>
              <a:rPr lang="uk-UA" altLang="nl-NL" sz="2400" dirty="0">
                <a:latin typeface="Times New Roman" panose="02020603050405020304" pitchFamily="18" charset="0"/>
              </a:rPr>
              <a:t>Законність</a:t>
            </a:r>
          </a:p>
        </p:txBody>
      </p:sp>
      <p:sp>
        <p:nvSpPr>
          <p:cNvPr id="6" name="Заголовок 1">
            <a:extLst>
              <a:ext uri="{FF2B5EF4-FFF2-40B4-BE49-F238E27FC236}">
                <a16:creationId xmlns:a16="http://schemas.microsoft.com/office/drawing/2014/main" id="{917A6023-02A2-EE43-B5F8-463212B0532D}"/>
              </a:ext>
            </a:extLst>
          </p:cNvPr>
          <p:cNvSpPr>
            <a:spLocks noGrp="1"/>
          </p:cNvSpPr>
          <p:nvPr>
            <p:ph type="body" sz="quarter" idx="13"/>
          </p:nvPr>
        </p:nvSpPr>
        <p:spPr>
          <a:xfrm>
            <a:off x="432001" y="1305000"/>
            <a:ext cx="3960000" cy="4248000"/>
          </a:xfrm>
        </p:spPr>
        <p:txBody>
          <a:bodyPr/>
          <a:lstStyle/>
          <a:p>
            <a:pPr marL="0" indent="0">
              <a:buNone/>
            </a:pPr>
            <a:endParaRPr lang="uk-UA" dirty="0">
              <a:solidFill>
                <a:schemeClr val="tx1"/>
              </a:solidFill>
            </a:endParaRPr>
          </a:p>
          <a:p>
            <a:pPr marL="0" indent="0">
              <a:buNone/>
            </a:pPr>
            <a:endParaRPr lang="uk-UA" dirty="0">
              <a:solidFill>
                <a:schemeClr val="tx1"/>
              </a:solidFill>
            </a:endParaRPr>
          </a:p>
          <a:p>
            <a:pPr marL="0" indent="0">
              <a:buNone/>
            </a:pPr>
            <a:endParaRPr lang="uk-UA" dirty="0">
              <a:solidFill>
                <a:schemeClr val="tx1"/>
              </a:solidFill>
            </a:endParaRPr>
          </a:p>
          <a:p>
            <a:pPr marL="0" indent="0">
              <a:buNone/>
            </a:pPr>
            <a:endParaRPr lang="uk-UA" dirty="0">
              <a:solidFill>
                <a:schemeClr val="tx1"/>
              </a:solidFill>
            </a:endParaRPr>
          </a:p>
          <a:p>
            <a:pPr marL="0" indent="0" algn="ctr">
              <a:buNone/>
            </a:pPr>
            <a:r>
              <a:rPr lang="uk-UA" sz="2400" dirty="0">
                <a:solidFill>
                  <a:schemeClr val="tx1"/>
                </a:solidFill>
              </a:rPr>
              <a:t>Принципи належного управління, які підкреслюють важливість внутрішнього контролю</a:t>
            </a:r>
          </a:p>
          <a:p>
            <a:endParaRPr lang="uk-UA" dirty="0"/>
          </a:p>
        </p:txBody>
      </p:sp>
      <p:pic>
        <p:nvPicPr>
          <p:cNvPr id="7" name="Рисунок 6">
            <a:extLst>
              <a:ext uri="{FF2B5EF4-FFF2-40B4-BE49-F238E27FC236}">
                <a16:creationId xmlns:a16="http://schemas.microsoft.com/office/drawing/2014/main" id="{1BEC940D-3493-B142-B0B8-015657698EB7}"/>
              </a:ext>
            </a:extLst>
          </p:cNvPr>
          <p:cNvPicPr>
            <a:picLocks noChangeAspect="1"/>
          </p:cNvPicPr>
          <p:nvPr/>
        </p:nvPicPr>
        <p:blipFill>
          <a:blip r:embed="rId2"/>
          <a:stretch>
            <a:fillRect/>
          </a:stretch>
        </p:blipFill>
        <p:spPr>
          <a:xfrm>
            <a:off x="0" y="4511842"/>
            <a:ext cx="4572000" cy="2346158"/>
          </a:xfrm>
          <a:prstGeom prst="rect">
            <a:avLst/>
          </a:prstGeom>
        </p:spPr>
      </p:pic>
    </p:spTree>
    <p:extLst>
      <p:ext uri="{BB962C8B-B14F-4D97-AF65-F5344CB8AC3E}">
        <p14:creationId xmlns:p14="http://schemas.microsoft.com/office/powerpoint/2010/main" val="1847950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CE318-7DA8-054D-A35C-871E50640B2B}"/>
              </a:ext>
            </a:extLst>
          </p:cNvPr>
          <p:cNvSpPr>
            <a:spLocks noGrp="1"/>
          </p:cNvSpPr>
          <p:nvPr>
            <p:ph type="title"/>
          </p:nvPr>
        </p:nvSpPr>
        <p:spPr>
          <a:xfrm>
            <a:off x="431800" y="1118938"/>
            <a:ext cx="8280400" cy="610380"/>
          </a:xfrm>
        </p:spPr>
        <p:txBody>
          <a:bodyPr/>
          <a:lstStyle/>
          <a:p>
            <a:pPr algn="ctr"/>
            <a:r>
              <a:rPr lang="uk-UA" dirty="0"/>
              <a:t>Сьомий елемент моделі </a:t>
            </a:r>
            <a:r>
              <a:rPr lang="en-GB" dirty="0"/>
              <a:t>COSO</a:t>
            </a:r>
            <a:endParaRPr lang="uk-UA" dirty="0"/>
          </a:p>
        </p:txBody>
      </p:sp>
      <p:sp>
        <p:nvSpPr>
          <p:cNvPr id="3" name="Объект 2">
            <a:extLst>
              <a:ext uri="{FF2B5EF4-FFF2-40B4-BE49-F238E27FC236}">
                <a16:creationId xmlns:a16="http://schemas.microsoft.com/office/drawing/2014/main" id="{4ACC811F-F765-104D-B528-4040A31270C6}"/>
              </a:ext>
            </a:extLst>
          </p:cNvPr>
          <p:cNvSpPr>
            <a:spLocks noGrp="1"/>
          </p:cNvSpPr>
          <p:nvPr>
            <p:ph sz="quarter" idx="4"/>
          </p:nvPr>
        </p:nvSpPr>
        <p:spPr>
          <a:xfrm>
            <a:off x="4319337" y="1729316"/>
            <a:ext cx="4824661" cy="4611325"/>
          </a:xfrm>
          <a:solidFill>
            <a:srgbClr val="FFC000"/>
          </a:solidFill>
        </p:spPr>
        <p:txBody>
          <a:bodyPr/>
          <a:lstStyle/>
          <a:p>
            <a:pPr marL="0" indent="0" algn="just">
              <a:spcAft>
                <a:spcPts val="0"/>
              </a:spcAft>
              <a:buNone/>
            </a:pPr>
            <a:r>
              <a:rPr lang="uk-UA" sz="2000" b="1" u="sng" dirty="0">
                <a:latin typeface="Times New Roman"/>
                <a:ea typeface="Times New Roman"/>
              </a:rPr>
              <a:t>Інформаційний та комунікаційний обмін в установі</a:t>
            </a:r>
            <a:r>
              <a:rPr lang="uk-UA" sz="2000" b="1" dirty="0">
                <a:latin typeface="Times New Roman"/>
                <a:ea typeface="Times New Roman"/>
              </a:rPr>
              <a:t> </a:t>
            </a:r>
            <a:r>
              <a:rPr lang="uk-UA" sz="2000" dirty="0">
                <a:latin typeface="Times New Roman"/>
                <a:ea typeface="Times New Roman"/>
              </a:rPr>
              <a:t>передбачає   збір,   документування, передачу інформації    та   користування  нею  керівництвом  та працівниками установи для належного виконання і оцінювання функцій та завдань</a:t>
            </a:r>
          </a:p>
          <a:p>
            <a:pPr algn="ctr">
              <a:buNone/>
            </a:pPr>
            <a:r>
              <a:rPr lang="uk-UA" altLang="uk-UA" u="sng" dirty="0">
                <a:solidFill>
                  <a:srgbClr val="CC003D"/>
                </a:solidFill>
                <a:latin typeface="Times New Roman" panose="02020603050405020304" pitchFamily="18" charset="0"/>
                <a:cs typeface="Times New Roman" panose="02020603050405020304" pitchFamily="18" charset="0"/>
              </a:rPr>
              <a:t>Інформація, що повинна бути:</a:t>
            </a:r>
          </a:p>
          <a:p>
            <a:pPr algn="just">
              <a:buFont typeface="Arial" charset="0"/>
              <a:buChar char="•"/>
            </a:pPr>
            <a:r>
              <a:rPr lang="uk-UA" altLang="uk-UA" dirty="0">
                <a:solidFill>
                  <a:srgbClr val="000000"/>
                </a:solidFill>
                <a:latin typeface="Times New Roman" panose="02020603050405020304" pitchFamily="18" charset="0"/>
                <a:cs typeface="Times New Roman" panose="02020603050405020304" pitchFamily="18" charset="0"/>
              </a:rPr>
              <a:t> </a:t>
            </a:r>
            <a:r>
              <a:rPr lang="uk-UA" altLang="uk-UA" b="1" dirty="0">
                <a:solidFill>
                  <a:srgbClr val="000000"/>
                </a:solidFill>
                <a:latin typeface="Times New Roman" panose="02020603050405020304" pitchFamily="18" charset="0"/>
                <a:cs typeface="Times New Roman" panose="02020603050405020304" pitchFamily="18" charset="0"/>
              </a:rPr>
              <a:t>Доцільною</a:t>
            </a:r>
            <a:r>
              <a:rPr lang="uk-UA" altLang="uk-UA" dirty="0">
                <a:solidFill>
                  <a:srgbClr val="000000"/>
                </a:solidFill>
                <a:latin typeface="Times New Roman" panose="02020603050405020304" pitchFamily="18" charset="0"/>
                <a:cs typeface="Times New Roman" panose="02020603050405020304" pitchFamily="18" charset="0"/>
              </a:rPr>
              <a:t> (чи наявна необхідна інформація?); </a:t>
            </a:r>
            <a:endParaRPr lang="nl-NL" altLang="uk-UA" dirty="0">
              <a:solidFill>
                <a:srgbClr val="000000"/>
              </a:solidFill>
              <a:latin typeface="Times New Roman" panose="02020603050405020304" pitchFamily="18" charset="0"/>
              <a:cs typeface="Times New Roman" panose="02020603050405020304" pitchFamily="18" charset="0"/>
            </a:endParaRPr>
          </a:p>
          <a:p>
            <a:pPr algn="just">
              <a:buFont typeface="Arial" charset="0"/>
              <a:buChar char="•"/>
            </a:pPr>
            <a:r>
              <a:rPr lang="uk-UA" altLang="uk-UA" dirty="0">
                <a:solidFill>
                  <a:srgbClr val="000000"/>
                </a:solidFill>
                <a:latin typeface="Times New Roman" panose="02020603050405020304" pitchFamily="18" charset="0"/>
                <a:cs typeface="Times New Roman" panose="02020603050405020304" pitchFamily="18" charset="0"/>
              </a:rPr>
              <a:t> </a:t>
            </a:r>
            <a:r>
              <a:rPr lang="uk-UA" altLang="uk-UA" b="1" dirty="0">
                <a:solidFill>
                  <a:srgbClr val="000000"/>
                </a:solidFill>
                <a:latin typeface="Times New Roman" panose="02020603050405020304" pitchFamily="18" charset="0"/>
                <a:cs typeface="Times New Roman" panose="02020603050405020304" pitchFamily="18" charset="0"/>
              </a:rPr>
              <a:t>Своєчасною</a:t>
            </a:r>
            <a:r>
              <a:rPr lang="uk-UA" altLang="uk-UA" dirty="0">
                <a:solidFill>
                  <a:srgbClr val="000000"/>
                </a:solidFill>
                <a:latin typeface="Times New Roman" panose="02020603050405020304" pitchFamily="18" charset="0"/>
                <a:cs typeface="Times New Roman" panose="02020603050405020304" pitchFamily="18" charset="0"/>
              </a:rPr>
              <a:t> (чи є вона тоді, коли необхідна?);</a:t>
            </a:r>
            <a:endParaRPr lang="nl-NL" altLang="uk-UA" dirty="0">
              <a:solidFill>
                <a:srgbClr val="000000"/>
              </a:solidFill>
              <a:latin typeface="Times New Roman" panose="02020603050405020304" pitchFamily="18" charset="0"/>
              <a:cs typeface="Times New Roman" panose="02020603050405020304" pitchFamily="18" charset="0"/>
            </a:endParaRPr>
          </a:p>
          <a:p>
            <a:pPr algn="just">
              <a:buFont typeface="Arial" charset="0"/>
              <a:buChar char="•"/>
            </a:pPr>
            <a:r>
              <a:rPr lang="uk-UA" altLang="uk-UA" dirty="0">
                <a:solidFill>
                  <a:srgbClr val="000000"/>
                </a:solidFill>
                <a:latin typeface="Times New Roman" panose="02020603050405020304" pitchFamily="18" charset="0"/>
                <a:cs typeface="Times New Roman" panose="02020603050405020304" pitchFamily="18" charset="0"/>
              </a:rPr>
              <a:t> </a:t>
            </a:r>
            <a:r>
              <a:rPr lang="uk-UA" altLang="uk-UA" b="1" dirty="0">
                <a:solidFill>
                  <a:srgbClr val="000000"/>
                </a:solidFill>
                <a:latin typeface="Times New Roman" panose="02020603050405020304" pitchFamily="18" charset="0"/>
                <a:cs typeface="Times New Roman" panose="02020603050405020304" pitchFamily="18" charset="0"/>
              </a:rPr>
              <a:t>Актуальною</a:t>
            </a:r>
            <a:r>
              <a:rPr lang="uk-UA" altLang="uk-UA" dirty="0">
                <a:solidFill>
                  <a:srgbClr val="000000"/>
                </a:solidFill>
                <a:latin typeface="Times New Roman" panose="02020603050405020304" pitchFamily="18" charset="0"/>
                <a:cs typeface="Times New Roman" panose="02020603050405020304" pitchFamily="18" charset="0"/>
              </a:rPr>
              <a:t> (чи є це остання інформація?);</a:t>
            </a:r>
            <a:endParaRPr lang="nl-NL" altLang="uk-UA" dirty="0">
              <a:solidFill>
                <a:srgbClr val="000000"/>
              </a:solidFill>
              <a:latin typeface="Times New Roman" panose="02020603050405020304" pitchFamily="18" charset="0"/>
              <a:cs typeface="Times New Roman" panose="02020603050405020304" pitchFamily="18" charset="0"/>
            </a:endParaRPr>
          </a:p>
          <a:p>
            <a:pPr algn="just">
              <a:buFont typeface="Arial" charset="0"/>
              <a:buChar char="•"/>
            </a:pPr>
            <a:r>
              <a:rPr lang="uk-UA" altLang="uk-UA" b="1" dirty="0">
                <a:solidFill>
                  <a:srgbClr val="000000"/>
                </a:solidFill>
                <a:latin typeface="Times New Roman" panose="02020603050405020304" pitchFamily="18" charset="0"/>
                <a:cs typeface="Times New Roman" panose="02020603050405020304" pitchFamily="18" charset="0"/>
              </a:rPr>
              <a:t> Чіткою </a:t>
            </a:r>
            <a:r>
              <a:rPr lang="uk-UA" altLang="uk-UA" dirty="0">
                <a:solidFill>
                  <a:srgbClr val="000000"/>
                </a:solidFill>
                <a:latin typeface="Times New Roman" panose="02020603050405020304" pitchFamily="18" charset="0"/>
                <a:cs typeface="Times New Roman" panose="02020603050405020304" pitchFamily="18" charset="0"/>
              </a:rPr>
              <a:t>(чи є вона вірною?);</a:t>
            </a:r>
            <a:endParaRPr lang="nl-NL" altLang="uk-UA" dirty="0">
              <a:solidFill>
                <a:srgbClr val="000000"/>
              </a:solidFill>
              <a:latin typeface="Times New Roman" panose="02020603050405020304" pitchFamily="18" charset="0"/>
              <a:cs typeface="Times New Roman" panose="02020603050405020304" pitchFamily="18" charset="0"/>
            </a:endParaRPr>
          </a:p>
          <a:p>
            <a:pPr algn="just">
              <a:buFont typeface="Arial" charset="0"/>
              <a:buChar char="•"/>
            </a:pPr>
            <a:r>
              <a:rPr lang="uk-UA" altLang="uk-UA" dirty="0">
                <a:solidFill>
                  <a:srgbClr val="000000"/>
                </a:solidFill>
                <a:latin typeface="Times New Roman" panose="02020603050405020304" pitchFamily="18" charset="0"/>
                <a:cs typeface="Times New Roman" panose="02020603050405020304" pitchFamily="18" charset="0"/>
              </a:rPr>
              <a:t> </a:t>
            </a:r>
            <a:r>
              <a:rPr lang="uk-UA" altLang="uk-UA" b="1" dirty="0">
                <a:solidFill>
                  <a:srgbClr val="000000"/>
                </a:solidFill>
                <a:latin typeface="Times New Roman" panose="02020603050405020304" pitchFamily="18" charset="0"/>
                <a:cs typeface="Times New Roman" panose="02020603050405020304" pitchFamily="18" charset="0"/>
              </a:rPr>
              <a:t>Доступною</a:t>
            </a:r>
            <a:r>
              <a:rPr lang="uk-UA" altLang="uk-UA" dirty="0">
                <a:solidFill>
                  <a:srgbClr val="000000"/>
                </a:solidFill>
                <a:latin typeface="Times New Roman" panose="02020603050405020304" pitchFamily="18" charset="0"/>
                <a:cs typeface="Times New Roman" panose="02020603050405020304" pitchFamily="18" charset="0"/>
              </a:rPr>
              <a:t> (чи можуть відповідні учасники процесу її легко отримати?)</a:t>
            </a:r>
          </a:p>
          <a:p>
            <a:pPr algn="just">
              <a:spcAft>
                <a:spcPts val="0"/>
              </a:spcAft>
            </a:pPr>
            <a:endParaRPr lang="uk-UA" sz="2000" dirty="0">
              <a:latin typeface="Times New Roman"/>
              <a:ea typeface="Times New Roman"/>
            </a:endParaRPr>
          </a:p>
          <a:p>
            <a:pPr marL="0" indent="0">
              <a:buNone/>
            </a:pPr>
            <a:endParaRPr lang="uk-UA" dirty="0"/>
          </a:p>
        </p:txBody>
      </p:sp>
      <p:sp>
        <p:nvSpPr>
          <p:cNvPr id="4" name="Текст 3">
            <a:extLst>
              <a:ext uri="{FF2B5EF4-FFF2-40B4-BE49-F238E27FC236}">
                <a16:creationId xmlns:a16="http://schemas.microsoft.com/office/drawing/2014/main" id="{A25BF0AE-17DB-864C-84B5-5B300F22DE79}"/>
              </a:ext>
            </a:extLst>
          </p:cNvPr>
          <p:cNvSpPr>
            <a:spLocks noGrp="1"/>
          </p:cNvSpPr>
          <p:nvPr>
            <p:ph type="body" sz="quarter" idx="13"/>
          </p:nvPr>
        </p:nvSpPr>
        <p:spPr>
          <a:xfrm>
            <a:off x="0" y="1729317"/>
            <a:ext cx="4319337" cy="4611325"/>
          </a:xfrm>
          <a:solidFill>
            <a:srgbClr val="C4E59F"/>
          </a:solidFill>
        </p:spPr>
        <p:txBody>
          <a:bodyPr/>
          <a:lstStyle/>
          <a:p>
            <a:pPr marL="0" indent="0" algn="ctr">
              <a:buNone/>
            </a:pPr>
            <a:endParaRPr lang="uk-UA" altLang="ru-RU" dirty="0"/>
          </a:p>
          <a:p>
            <a:pPr marL="0" indent="0" algn="ctr">
              <a:buNone/>
            </a:pPr>
            <a:endParaRPr lang="uk-UA" altLang="ru-RU" dirty="0"/>
          </a:p>
          <a:p>
            <a:pPr marL="0" indent="0" algn="ctr">
              <a:buNone/>
            </a:pPr>
            <a:r>
              <a:rPr lang="uk-UA" altLang="ru-RU" sz="2000" b="1" dirty="0">
                <a:latin typeface="+mj-lt"/>
              </a:rPr>
              <a:t>ІНФОРМАЦІЯ та</a:t>
            </a:r>
          </a:p>
          <a:p>
            <a:pPr marL="0" indent="0" algn="ctr">
              <a:buNone/>
            </a:pPr>
            <a:r>
              <a:rPr lang="uk-UA" altLang="ru-RU" sz="2000" b="1" dirty="0">
                <a:latin typeface="+mj-lt"/>
              </a:rPr>
              <a:t>КОМУНІКАЦІЯ</a:t>
            </a:r>
          </a:p>
          <a:p>
            <a:pPr marL="0" indent="0" algn="ctr">
              <a:buNone/>
            </a:pPr>
            <a:r>
              <a:rPr lang="uk-UA" altLang="ru-RU" sz="2000" b="1" dirty="0">
                <a:latin typeface="+mj-lt"/>
              </a:rPr>
              <a:t> </a:t>
            </a:r>
          </a:p>
          <a:p>
            <a:pPr marL="0" indent="0" algn="ctr">
              <a:buNone/>
            </a:pPr>
            <a:endParaRPr lang="uk-UA" altLang="ru-RU" sz="2000" b="1" dirty="0">
              <a:latin typeface="+mj-lt"/>
            </a:endParaRPr>
          </a:p>
        </p:txBody>
      </p:sp>
      <p:pic>
        <p:nvPicPr>
          <p:cNvPr id="6" name="Рисунок 5">
            <a:extLst>
              <a:ext uri="{FF2B5EF4-FFF2-40B4-BE49-F238E27FC236}">
                <a16:creationId xmlns:a16="http://schemas.microsoft.com/office/drawing/2014/main" id="{DA4A9A27-4870-954A-9D09-7E1133EA121C}"/>
              </a:ext>
            </a:extLst>
          </p:cNvPr>
          <p:cNvPicPr>
            <a:picLocks noChangeAspect="1"/>
          </p:cNvPicPr>
          <p:nvPr/>
        </p:nvPicPr>
        <p:blipFill>
          <a:blip r:embed="rId2"/>
          <a:stretch>
            <a:fillRect/>
          </a:stretch>
        </p:blipFill>
        <p:spPr>
          <a:xfrm>
            <a:off x="0" y="3801979"/>
            <a:ext cx="4319337" cy="2538661"/>
          </a:xfrm>
          <a:prstGeom prst="rect">
            <a:avLst/>
          </a:prstGeom>
        </p:spPr>
      </p:pic>
    </p:spTree>
    <p:extLst>
      <p:ext uri="{BB962C8B-B14F-4D97-AF65-F5344CB8AC3E}">
        <p14:creationId xmlns:p14="http://schemas.microsoft.com/office/powerpoint/2010/main" val="783551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58779"/>
            <a:ext cx="9144001" cy="636524"/>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r>
              <a:rPr lang="uk-UA" sz="27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Документування інформації та комунікація</a:t>
            </a:r>
            <a:br>
              <a:rPr lang="uk-UA" sz="27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27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2">
            <a:extLst>
              <a:ext uri="{28A0092B-C50C-407E-A947-70E740481C1C}">
                <a14:useLocalDpi xmlns:a14="http://schemas.microsoft.com/office/drawing/2010/main" val="0"/>
              </a:ext>
            </a:extLst>
          </a:blip>
          <a:srcRect/>
          <a:stretch>
            <a:fillRect/>
          </a:stretch>
        </p:blipFill>
        <p:spPr bwMode="auto">
          <a:xfrm>
            <a:off x="790303" y="5291958"/>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31</a:t>
            </a:fld>
            <a:endParaRPr lang="uk-UA"/>
          </a:p>
        </p:txBody>
      </p:sp>
      <p:sp>
        <p:nvSpPr>
          <p:cNvPr id="5" name="Прямокутник 4"/>
          <p:cNvSpPr/>
          <p:nvPr/>
        </p:nvSpPr>
        <p:spPr>
          <a:xfrm>
            <a:off x="437494" y="1891928"/>
            <a:ext cx="8498852" cy="3216265"/>
          </a:xfrm>
          <a:prstGeom prst="rect">
            <a:avLst/>
          </a:prstGeom>
        </p:spPr>
        <p:txBody>
          <a:bodyPr wrap="square">
            <a:spAutoFit/>
          </a:bodyPr>
          <a:lstStyle/>
          <a:p>
            <a:pPr algn="just">
              <a:spcAft>
                <a:spcPts val="563"/>
              </a:spcAft>
            </a:pPr>
            <a:r>
              <a:rPr lang="uk-UA" altLang="uk-UA" sz="1800" b="1" dirty="0">
                <a:latin typeface="Times New Roman" pitchFamily="18" charset="0"/>
              </a:rPr>
              <a:t>Систему інформаційного та комунікаційного обміну формують: </a:t>
            </a:r>
          </a:p>
          <a:p>
            <a:pPr algn="just">
              <a:spcAft>
                <a:spcPts val="563"/>
              </a:spcAft>
            </a:pPr>
            <a:endParaRPr lang="uk-UA" altLang="uk-UA" sz="1800" b="1" dirty="0">
              <a:latin typeface="Times New Roman" pitchFamily="18" charset="0"/>
            </a:endParaRPr>
          </a:p>
          <a:p>
            <a:pPr algn="just">
              <a:spcAft>
                <a:spcPts val="563"/>
              </a:spcAft>
              <a:buFont typeface="Wingdings" pitchFamily="2" charset="2"/>
              <a:buChar char="q"/>
            </a:pPr>
            <a:r>
              <a:rPr lang="uk-UA" altLang="uk-UA" sz="1800" b="1" u="sng" dirty="0">
                <a:latin typeface="Times New Roman" pitchFamily="18" charset="0"/>
              </a:rPr>
              <a:t> порядки обміну інформацією</a:t>
            </a:r>
            <a:r>
              <a:rPr lang="uk-UA" altLang="uk-UA" sz="1800" dirty="0">
                <a:latin typeface="Times New Roman" pitchFamily="18" charset="0"/>
              </a:rPr>
              <a:t>, що містять процедури, форми, обсяги, терміни, перелік надавачів та отримувачів інформації (наприклад, регламенти щодо доступу до публічної інформації); </a:t>
            </a:r>
          </a:p>
          <a:p>
            <a:pPr algn="just">
              <a:spcAft>
                <a:spcPts val="563"/>
              </a:spcAft>
              <a:buFont typeface="Wingdings" pitchFamily="2" charset="2"/>
              <a:buChar char="q"/>
            </a:pPr>
            <a:r>
              <a:rPr lang="uk-UA" altLang="uk-UA" sz="1800" b="1" u="sng" dirty="0">
                <a:latin typeface="Times New Roman" pitchFamily="18" charset="0"/>
              </a:rPr>
              <a:t> графіки документообігу</a:t>
            </a:r>
            <a:r>
              <a:rPr lang="uk-UA" altLang="uk-UA" sz="1800" b="1" dirty="0">
                <a:latin typeface="Times New Roman" pitchFamily="18" charset="0"/>
              </a:rPr>
              <a:t>; </a:t>
            </a:r>
          </a:p>
          <a:p>
            <a:pPr algn="just">
              <a:spcAft>
                <a:spcPts val="563"/>
              </a:spcAft>
              <a:buFont typeface="Wingdings" pitchFamily="2" charset="2"/>
              <a:buChar char="q"/>
            </a:pPr>
            <a:r>
              <a:rPr lang="uk-UA" altLang="uk-UA" sz="1800" b="1" u="sng" dirty="0">
                <a:latin typeface="Times New Roman" pitchFamily="18" charset="0"/>
              </a:rPr>
              <a:t> графіки складання і подання звітності</a:t>
            </a:r>
            <a:r>
              <a:rPr lang="uk-UA" altLang="uk-UA" sz="1800" b="1" dirty="0">
                <a:latin typeface="Times New Roman" pitchFamily="18" charset="0"/>
              </a:rPr>
              <a:t>; </a:t>
            </a:r>
          </a:p>
          <a:p>
            <a:pPr algn="just">
              <a:spcAft>
                <a:spcPts val="563"/>
              </a:spcAft>
              <a:buFont typeface="Wingdings" pitchFamily="2" charset="2"/>
              <a:buChar char="q"/>
            </a:pPr>
            <a:r>
              <a:rPr lang="uk-UA" altLang="uk-UA" sz="1800" b="1" u="sng" dirty="0">
                <a:latin typeface="Times New Roman" pitchFamily="18" charset="0"/>
              </a:rPr>
              <a:t> схеми інформаційних потоків</a:t>
            </a:r>
            <a:r>
              <a:rPr lang="uk-UA" altLang="uk-UA" sz="1800" b="1" dirty="0">
                <a:latin typeface="Times New Roman" pitchFamily="18" charset="0"/>
              </a:rPr>
              <a:t>; </a:t>
            </a:r>
          </a:p>
          <a:p>
            <a:pPr algn="just">
              <a:spcAft>
                <a:spcPts val="563"/>
              </a:spcAft>
              <a:buFont typeface="Wingdings" pitchFamily="2" charset="2"/>
              <a:buChar char="q"/>
            </a:pPr>
            <a:r>
              <a:rPr lang="uk-UA" altLang="uk-UA" sz="1800" b="1" u="sng" dirty="0">
                <a:latin typeface="Times New Roman" pitchFamily="18" charset="0"/>
              </a:rPr>
              <a:t> комп'ютеризовані інформаційно-аналітичні системи</a:t>
            </a:r>
            <a:r>
              <a:rPr lang="uk-UA" altLang="uk-UA" sz="1800" b="1" dirty="0">
                <a:latin typeface="Times New Roman" pitchFamily="18" charset="0"/>
              </a:rPr>
              <a:t> тощо</a:t>
            </a:r>
          </a:p>
          <a:p>
            <a:pPr>
              <a:spcAft>
                <a:spcPts val="563"/>
              </a:spcAft>
            </a:pPr>
            <a:endParaRPr lang="uk-UA" altLang="uk-UA" sz="600" b="1" dirty="0">
              <a:latin typeface="Times New Roman" pitchFamily="18" charset="0"/>
            </a:endParaRPr>
          </a:p>
        </p:txBody>
      </p:sp>
    </p:spTree>
    <p:extLst>
      <p:ext uri="{BB962C8B-B14F-4D97-AF65-F5344CB8AC3E}">
        <p14:creationId xmlns:p14="http://schemas.microsoft.com/office/powerpoint/2010/main" val="1313996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CE318-7DA8-054D-A35C-871E50640B2B}"/>
              </a:ext>
            </a:extLst>
          </p:cNvPr>
          <p:cNvSpPr>
            <a:spLocks noGrp="1"/>
          </p:cNvSpPr>
          <p:nvPr>
            <p:ph type="title"/>
          </p:nvPr>
        </p:nvSpPr>
        <p:spPr>
          <a:xfrm>
            <a:off x="431800" y="1118938"/>
            <a:ext cx="8280400" cy="610380"/>
          </a:xfrm>
        </p:spPr>
        <p:txBody>
          <a:bodyPr/>
          <a:lstStyle/>
          <a:p>
            <a:pPr algn="ctr"/>
            <a:r>
              <a:rPr lang="uk-UA" dirty="0"/>
              <a:t>Восьмий елемент моделі </a:t>
            </a:r>
            <a:r>
              <a:rPr lang="en-GB" dirty="0"/>
              <a:t>COSO</a:t>
            </a:r>
            <a:endParaRPr lang="uk-UA" dirty="0"/>
          </a:p>
        </p:txBody>
      </p:sp>
      <p:sp>
        <p:nvSpPr>
          <p:cNvPr id="3" name="Объект 2">
            <a:extLst>
              <a:ext uri="{FF2B5EF4-FFF2-40B4-BE49-F238E27FC236}">
                <a16:creationId xmlns:a16="http://schemas.microsoft.com/office/drawing/2014/main" id="{4ACC811F-F765-104D-B528-4040A31270C6}"/>
              </a:ext>
            </a:extLst>
          </p:cNvPr>
          <p:cNvSpPr>
            <a:spLocks noGrp="1"/>
          </p:cNvSpPr>
          <p:nvPr>
            <p:ph sz="quarter" idx="4"/>
          </p:nvPr>
        </p:nvSpPr>
        <p:spPr>
          <a:xfrm>
            <a:off x="4319337" y="1729316"/>
            <a:ext cx="4824661" cy="4611325"/>
          </a:xfrm>
          <a:solidFill>
            <a:srgbClr val="FFC000"/>
          </a:solidFill>
        </p:spPr>
        <p:txBody>
          <a:bodyPr/>
          <a:lstStyle/>
          <a:p>
            <a:pPr algn="ctr">
              <a:spcBef>
                <a:spcPct val="0"/>
              </a:spcBef>
              <a:spcAft>
                <a:spcPts val="750"/>
              </a:spcAft>
            </a:pPr>
            <a:r>
              <a:rPr lang="uk-UA" altLang="uk-UA" sz="2000" b="1" kern="0" dirty="0">
                <a:solidFill>
                  <a:srgbClr val="000000"/>
                </a:solidFill>
                <a:latin typeface="Times New Roman" panose="02020603050405020304" pitchFamily="18" charset="0"/>
                <a:cs typeface="Times New Roman" panose="02020603050405020304" pitchFamily="18" charset="0"/>
              </a:rPr>
              <a:t>Моніторинг</a:t>
            </a:r>
            <a:r>
              <a:rPr lang="uk-UA" altLang="uk-UA" sz="2000" kern="0" dirty="0">
                <a:solidFill>
                  <a:srgbClr val="000000"/>
                </a:solidFill>
                <a:latin typeface="Times New Roman" panose="02020603050405020304" pitchFamily="18" charset="0"/>
                <a:cs typeface="Times New Roman" panose="02020603050405020304" pitchFamily="18" charset="0"/>
              </a:rPr>
              <a:t> – це постійний процес проведення оцінки якості функціонування системи внутрішнього контролю у часі</a:t>
            </a:r>
            <a:br>
              <a:rPr lang="uk-UA" altLang="uk-UA" sz="2000" kern="0" dirty="0">
                <a:solidFill>
                  <a:srgbClr val="000000"/>
                </a:solidFill>
                <a:latin typeface="Times New Roman" panose="02020603050405020304" pitchFamily="18" charset="0"/>
                <a:cs typeface="Times New Roman" panose="02020603050405020304" pitchFamily="18" charset="0"/>
              </a:rPr>
            </a:br>
            <a:br>
              <a:rPr lang="uk-UA" altLang="uk-UA" sz="2000" kern="0" dirty="0">
                <a:solidFill>
                  <a:srgbClr val="000000"/>
                </a:solidFill>
                <a:latin typeface="Times New Roman" panose="02020603050405020304" pitchFamily="18" charset="0"/>
                <a:cs typeface="Times New Roman" panose="02020603050405020304" pitchFamily="18" charset="0"/>
              </a:rPr>
            </a:br>
            <a:r>
              <a:rPr lang="uk-UA" altLang="uk-UA" sz="2000" kern="0" dirty="0">
                <a:solidFill>
                  <a:srgbClr val="000000"/>
                </a:solidFill>
                <a:latin typeface="Times New Roman" panose="02020603050405020304" pitchFamily="18" charset="0"/>
                <a:cs typeface="Times New Roman" panose="02020603050405020304" pitchFamily="18" charset="0"/>
              </a:rPr>
              <a:t> Моніторинг </a:t>
            </a:r>
            <a:r>
              <a:rPr lang="uk-UA" altLang="uk-UA" sz="2000" u="sng" kern="0" dirty="0">
                <a:solidFill>
                  <a:srgbClr val="000000"/>
                </a:solidFill>
                <a:latin typeface="Times New Roman" panose="02020603050405020304" pitchFamily="18" charset="0"/>
                <a:cs typeface="Times New Roman" panose="02020603050405020304" pitchFamily="18" charset="0"/>
              </a:rPr>
              <a:t>повинен забезпечити </a:t>
            </a:r>
            <a:r>
              <a:rPr lang="uk-UA" altLang="uk-UA" sz="2000" kern="0" dirty="0">
                <a:solidFill>
                  <a:srgbClr val="000000"/>
                </a:solidFill>
                <a:latin typeface="Times New Roman" panose="02020603050405020304" pitchFamily="18" charset="0"/>
                <a:cs typeface="Times New Roman" panose="02020603050405020304" pitchFamily="18" charset="0"/>
              </a:rPr>
              <a:t>адекватне та невідкладне запровадження рекомендацій і пропозицій для усунення наявних та попередження можливих недоліків системи внутрішнього контролю</a:t>
            </a:r>
            <a:endParaRPr lang="uk-UA" altLang="uk-UA" sz="2000" dirty="0">
              <a:latin typeface="Times New Roman" pitchFamily="18" charset="0"/>
              <a:cs typeface="Times New Roman" panose="02020603050405020304" pitchFamily="18" charset="0"/>
            </a:endParaRPr>
          </a:p>
          <a:p>
            <a:pPr algn="just">
              <a:spcAft>
                <a:spcPts val="0"/>
              </a:spcAft>
            </a:pPr>
            <a:endParaRPr lang="uk-UA" sz="2000" dirty="0">
              <a:latin typeface="Times New Roman"/>
              <a:ea typeface="Times New Roman"/>
            </a:endParaRPr>
          </a:p>
          <a:p>
            <a:pPr marL="0" indent="0">
              <a:buNone/>
            </a:pPr>
            <a:endParaRPr lang="uk-UA" dirty="0"/>
          </a:p>
        </p:txBody>
      </p:sp>
      <p:sp>
        <p:nvSpPr>
          <p:cNvPr id="4" name="Текст 3">
            <a:extLst>
              <a:ext uri="{FF2B5EF4-FFF2-40B4-BE49-F238E27FC236}">
                <a16:creationId xmlns:a16="http://schemas.microsoft.com/office/drawing/2014/main" id="{A25BF0AE-17DB-864C-84B5-5B300F22DE79}"/>
              </a:ext>
            </a:extLst>
          </p:cNvPr>
          <p:cNvSpPr>
            <a:spLocks noGrp="1"/>
          </p:cNvSpPr>
          <p:nvPr>
            <p:ph type="body" sz="quarter" idx="13"/>
          </p:nvPr>
        </p:nvSpPr>
        <p:spPr>
          <a:xfrm>
            <a:off x="0" y="1729317"/>
            <a:ext cx="4319337" cy="4611325"/>
          </a:xfrm>
          <a:solidFill>
            <a:srgbClr val="C4E59F"/>
          </a:solidFill>
        </p:spPr>
        <p:txBody>
          <a:bodyPr/>
          <a:lstStyle/>
          <a:p>
            <a:pPr marL="0" indent="0" algn="ctr">
              <a:buNone/>
            </a:pPr>
            <a:endParaRPr lang="uk-UA" altLang="ru-RU" dirty="0"/>
          </a:p>
          <a:p>
            <a:pPr marL="0" indent="0" algn="ctr">
              <a:buNone/>
            </a:pPr>
            <a:endParaRPr lang="uk-UA" altLang="ru-RU" dirty="0"/>
          </a:p>
          <a:p>
            <a:pPr marL="0" indent="0" algn="ctr">
              <a:buNone/>
            </a:pPr>
            <a:r>
              <a:rPr lang="uk-UA" altLang="ru-RU" sz="2000" b="1" dirty="0">
                <a:latin typeface="+mj-lt"/>
              </a:rPr>
              <a:t>МОНІТОРИНГ </a:t>
            </a:r>
          </a:p>
          <a:p>
            <a:pPr marL="0" indent="0" algn="ctr">
              <a:buNone/>
            </a:pPr>
            <a:endParaRPr lang="uk-UA" altLang="ru-RU" sz="2000" b="1" dirty="0">
              <a:latin typeface="+mj-lt"/>
            </a:endParaRPr>
          </a:p>
        </p:txBody>
      </p:sp>
    </p:spTree>
    <p:extLst>
      <p:ext uri="{BB962C8B-B14F-4D97-AF65-F5344CB8AC3E}">
        <p14:creationId xmlns:p14="http://schemas.microsoft.com/office/powerpoint/2010/main" val="2872449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74569"/>
            <a:ext cx="9144000" cy="720349"/>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Моніторинг</a:t>
            </a:r>
            <a:br>
              <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3" descr="image.png"/>
          <p:cNvPicPr/>
          <p:nvPr/>
        </p:nvPicPr>
        <p:blipFill>
          <a:blip r:embed="rId2">
            <a:extLst>
              <a:ext uri="{28A0092B-C50C-407E-A947-70E740481C1C}">
                <a14:useLocalDpi xmlns:a14="http://schemas.microsoft.com/office/drawing/2010/main" val="0"/>
              </a:ext>
            </a:extLst>
          </a:blip>
          <a:srcRect/>
          <a:stretch>
            <a:fillRect/>
          </a:stretch>
        </p:blipFill>
        <p:spPr bwMode="auto">
          <a:xfrm>
            <a:off x="867821" y="5403955"/>
            <a:ext cx="8275320" cy="111997"/>
          </a:xfrm>
          <a:prstGeom prst="rect">
            <a:avLst/>
          </a:prstGeom>
          <a:noFill/>
          <a:ln>
            <a:noFill/>
          </a:ln>
          <a:effectLst/>
        </p:spPr>
      </p:pic>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33</a:t>
            </a:fld>
            <a:endParaRPr lang="uk-UA"/>
          </a:p>
        </p:txBody>
      </p:sp>
      <p:sp>
        <p:nvSpPr>
          <p:cNvPr id="7" name="Прямоугольник 26"/>
          <p:cNvSpPr/>
          <p:nvPr/>
        </p:nvSpPr>
        <p:spPr>
          <a:xfrm>
            <a:off x="3588509" y="2023525"/>
            <a:ext cx="2196704" cy="535781"/>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pPr>
            <a:r>
              <a:rPr lang="uk-UA" sz="2100" dirty="0">
                <a:latin typeface="Times New Roman" panose="02020603050405020304" pitchFamily="18" charset="0"/>
                <a:cs typeface="Times New Roman" panose="02020603050405020304" pitchFamily="18" charset="0"/>
              </a:rPr>
              <a:t>Моніторинг</a:t>
            </a:r>
            <a:endParaRPr lang="en-US" sz="2100" dirty="0">
              <a:latin typeface="Times New Roman" panose="02020603050405020304" pitchFamily="18" charset="0"/>
              <a:cs typeface="Times New Roman" panose="02020603050405020304" pitchFamily="18" charset="0"/>
            </a:endParaRPr>
          </a:p>
        </p:txBody>
      </p:sp>
      <p:sp>
        <p:nvSpPr>
          <p:cNvPr id="8" name="Стрелка вниз 27"/>
          <p:cNvSpPr/>
          <p:nvPr/>
        </p:nvSpPr>
        <p:spPr>
          <a:xfrm rot="2724262">
            <a:off x="2960952" y="2478410"/>
            <a:ext cx="482204" cy="874197"/>
          </a:xfrm>
          <a:prstGeom prst="downArrow">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pPr>
            <a:endParaRPr lang="en-US" sz="2100"/>
          </a:p>
        </p:txBody>
      </p:sp>
      <p:sp>
        <p:nvSpPr>
          <p:cNvPr id="9" name="Прямоугольник 28"/>
          <p:cNvSpPr/>
          <p:nvPr/>
        </p:nvSpPr>
        <p:spPr>
          <a:xfrm>
            <a:off x="423488" y="3173601"/>
            <a:ext cx="2380987" cy="720349"/>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pPr>
            <a:r>
              <a:rPr lang="uk-UA" sz="2100" dirty="0">
                <a:latin typeface="Times New Roman" panose="02020603050405020304" pitchFamily="18" charset="0"/>
                <a:cs typeface="Times New Roman" panose="02020603050405020304" pitchFamily="18" charset="0"/>
              </a:rPr>
              <a:t>Постійний</a:t>
            </a:r>
            <a:endParaRPr lang="en-US" sz="2100" dirty="0">
              <a:latin typeface="Times New Roman" panose="02020603050405020304" pitchFamily="18" charset="0"/>
              <a:cs typeface="Times New Roman" panose="02020603050405020304" pitchFamily="18" charset="0"/>
            </a:endParaRPr>
          </a:p>
        </p:txBody>
      </p:sp>
      <p:sp>
        <p:nvSpPr>
          <p:cNvPr id="10" name="Стрелка вниз 29"/>
          <p:cNvSpPr/>
          <p:nvPr/>
        </p:nvSpPr>
        <p:spPr>
          <a:xfrm rot="18745938">
            <a:off x="6054556" y="2447666"/>
            <a:ext cx="482203" cy="935684"/>
          </a:xfrm>
          <a:prstGeom prst="downArrow">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pPr>
            <a:endParaRPr lang="en-US" sz="2100"/>
          </a:p>
        </p:txBody>
      </p:sp>
      <p:sp>
        <p:nvSpPr>
          <p:cNvPr id="11" name="Прямоугольник 30"/>
          <p:cNvSpPr/>
          <p:nvPr/>
        </p:nvSpPr>
        <p:spPr>
          <a:xfrm>
            <a:off x="6573363" y="3331821"/>
            <a:ext cx="2182219" cy="589360"/>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pPr>
            <a:r>
              <a:rPr lang="uk-UA" sz="2100" dirty="0">
                <a:latin typeface="Times New Roman" panose="02020603050405020304" pitchFamily="18" charset="0"/>
                <a:cs typeface="Times New Roman" panose="02020603050405020304" pitchFamily="18" charset="0"/>
              </a:rPr>
              <a:t>Періодичні оцінки</a:t>
            </a:r>
            <a:endParaRPr lang="en-US" sz="2100" dirty="0">
              <a:latin typeface="Times New Roman" panose="02020603050405020304" pitchFamily="18" charset="0"/>
              <a:cs typeface="Times New Roman" panose="02020603050405020304" pitchFamily="18" charset="0"/>
            </a:endParaRPr>
          </a:p>
        </p:txBody>
      </p:sp>
      <p:sp>
        <p:nvSpPr>
          <p:cNvPr id="13" name="Стрелка вниз 31"/>
          <p:cNvSpPr/>
          <p:nvPr/>
        </p:nvSpPr>
        <p:spPr>
          <a:xfrm>
            <a:off x="4523278" y="2684882"/>
            <a:ext cx="482204" cy="1418393"/>
          </a:xfrm>
          <a:prstGeom prst="downArrow">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pPr>
            <a:endParaRPr lang="en-US" sz="2100"/>
          </a:p>
        </p:txBody>
      </p:sp>
      <p:sp>
        <p:nvSpPr>
          <p:cNvPr id="14" name="Прямоугольник 32"/>
          <p:cNvSpPr/>
          <p:nvPr/>
        </p:nvSpPr>
        <p:spPr>
          <a:xfrm>
            <a:off x="3535255" y="4331882"/>
            <a:ext cx="2196704" cy="682474"/>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pPr>
            <a:r>
              <a:rPr lang="uk-UA" sz="2100" dirty="0">
                <a:latin typeface="Times New Roman" panose="02020603050405020304" pitchFamily="18" charset="0"/>
                <a:cs typeface="Times New Roman" panose="02020603050405020304" pitchFamily="18" charset="0"/>
              </a:rPr>
              <a:t>Або обидва одночасно</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930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22788"/>
            <a:ext cx="9144000" cy="788332"/>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br>
              <a:rPr lang="uk-UA" sz="21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Моніторинг</a:t>
            </a:r>
            <a:br>
              <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34</a:t>
            </a:fld>
            <a:endParaRPr lang="uk-UA"/>
          </a:p>
        </p:txBody>
      </p:sp>
      <p:pic>
        <p:nvPicPr>
          <p:cNvPr id="12" name="Picture 3" descr="image.png"/>
          <p:cNvPicPr/>
          <p:nvPr/>
        </p:nvPicPr>
        <p:blipFill>
          <a:blip r:embed="rId2">
            <a:extLst>
              <a:ext uri="{28A0092B-C50C-407E-A947-70E740481C1C}">
                <a14:useLocalDpi xmlns:a14="http://schemas.microsoft.com/office/drawing/2010/main" val="0"/>
              </a:ext>
            </a:extLst>
          </a:blip>
          <a:srcRect/>
          <a:stretch>
            <a:fillRect/>
          </a:stretch>
        </p:blipFill>
        <p:spPr bwMode="auto">
          <a:xfrm>
            <a:off x="868680" y="5642885"/>
            <a:ext cx="8275320" cy="111997"/>
          </a:xfrm>
          <a:prstGeom prst="rect">
            <a:avLst/>
          </a:prstGeom>
          <a:noFill/>
          <a:ln>
            <a:noFill/>
          </a:ln>
          <a:effectLst/>
        </p:spPr>
      </p:pic>
      <p:sp>
        <p:nvSpPr>
          <p:cNvPr id="16" name="Прямокутник 15"/>
          <p:cNvSpPr/>
          <p:nvPr/>
        </p:nvSpPr>
        <p:spPr>
          <a:xfrm>
            <a:off x="271955" y="1864894"/>
            <a:ext cx="8589723" cy="3970318"/>
          </a:xfrm>
          <a:prstGeom prst="rect">
            <a:avLst/>
          </a:prstGeom>
        </p:spPr>
        <p:txBody>
          <a:bodyPr wrap="square">
            <a:spAutoFit/>
          </a:bodyPr>
          <a:lstStyle/>
          <a:p>
            <a:pPr lvl="0" algn="ctr" fontAlgn="base">
              <a:spcBef>
                <a:spcPct val="0"/>
              </a:spcBef>
              <a:spcAft>
                <a:spcPct val="0"/>
              </a:spcAft>
            </a:pPr>
            <a:r>
              <a:rPr lang="uk-UA" altLang="uk-UA" sz="4650" b="1" dirty="0">
                <a:latin typeface="Arial" pitchFamily="34" charset="0"/>
              </a:rPr>
              <a:t>Функція ВА </a:t>
            </a:r>
          </a:p>
          <a:p>
            <a:pPr lvl="0" fontAlgn="base">
              <a:spcBef>
                <a:spcPct val="0"/>
              </a:spcBef>
              <a:spcAft>
                <a:spcPct val="0"/>
              </a:spcAft>
            </a:pPr>
            <a:endParaRPr lang="uk-UA" altLang="uk-UA" sz="4500" dirty="0">
              <a:latin typeface="Arial" pitchFamily="34" charset="0"/>
            </a:endParaRPr>
          </a:p>
          <a:p>
            <a:pPr lvl="0" algn="ctr" fontAlgn="base">
              <a:spcBef>
                <a:spcPct val="0"/>
              </a:spcBef>
              <a:spcAft>
                <a:spcPct val="0"/>
              </a:spcAft>
            </a:pPr>
            <a:endParaRPr lang="uk-UA" altLang="uk-UA" sz="4500" dirty="0">
              <a:latin typeface="Arial" pitchFamily="34" charset="0"/>
            </a:endParaRPr>
          </a:p>
          <a:p>
            <a:pPr lvl="0" algn="ctr" fontAlgn="base">
              <a:spcBef>
                <a:spcPct val="0"/>
              </a:spcBef>
              <a:spcAft>
                <a:spcPct val="0"/>
              </a:spcAft>
            </a:pPr>
            <a:r>
              <a:rPr lang="uk-UA" altLang="uk-UA" sz="4500" dirty="0">
                <a:latin typeface="Arial" pitchFamily="34" charset="0"/>
              </a:rPr>
              <a:t>може відігравати </a:t>
            </a:r>
          </a:p>
          <a:p>
            <a:pPr lvl="0" algn="ctr" fontAlgn="base">
              <a:spcBef>
                <a:spcPct val="0"/>
              </a:spcBef>
              <a:spcAft>
                <a:spcPct val="0"/>
              </a:spcAft>
            </a:pPr>
            <a:r>
              <a:rPr lang="uk-UA" altLang="uk-UA" sz="4500" u="sng" dirty="0">
                <a:latin typeface="Arial" pitchFamily="34" charset="0"/>
              </a:rPr>
              <a:t>роль моніторингу</a:t>
            </a:r>
            <a:endParaRPr lang="en-US" altLang="uk-UA" sz="4500" u="sng" dirty="0">
              <a:latin typeface="Arial" pitchFamily="34" charset="0"/>
            </a:endParaRPr>
          </a:p>
          <a:p>
            <a:pPr algn="ctr">
              <a:spcAft>
                <a:spcPts val="563"/>
              </a:spcAft>
            </a:pPr>
            <a:endParaRPr lang="uk-UA" altLang="uk-UA" sz="2550" b="1" kern="0" dirty="0">
              <a:latin typeface="Times New Roman" panose="02020603050405020304" pitchFamily="18" charset="0"/>
              <a:ea typeface="+mj-ea"/>
              <a:cs typeface="Times New Roman" panose="02020603050405020304" pitchFamily="18" charset="0"/>
            </a:endParaRPr>
          </a:p>
        </p:txBody>
      </p:sp>
      <p:sp>
        <p:nvSpPr>
          <p:cNvPr id="4" name="Стрілка вниз 3"/>
          <p:cNvSpPr/>
          <p:nvPr/>
        </p:nvSpPr>
        <p:spPr>
          <a:xfrm>
            <a:off x="4185745" y="2595398"/>
            <a:ext cx="1040524" cy="1359776"/>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950"/>
          </a:p>
        </p:txBody>
      </p:sp>
    </p:spTree>
    <p:extLst>
      <p:ext uri="{BB962C8B-B14F-4D97-AF65-F5344CB8AC3E}">
        <p14:creationId xmlns:p14="http://schemas.microsoft.com/office/powerpoint/2010/main" val="1388980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974557"/>
            <a:ext cx="9144000" cy="1106905"/>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Процес документування внутрішнього контролю в установі</a:t>
            </a:r>
            <a:br>
              <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35</a:t>
            </a:fld>
            <a:endParaRPr lang="uk-UA"/>
          </a:p>
        </p:txBody>
      </p:sp>
      <p:pic>
        <p:nvPicPr>
          <p:cNvPr id="12" name="Picture 3" descr="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6358" y="5518399"/>
            <a:ext cx="8275320" cy="111997"/>
          </a:xfrm>
          <a:prstGeom prst="rect">
            <a:avLst/>
          </a:prstGeom>
          <a:noFill/>
          <a:ln>
            <a:noFill/>
          </a:ln>
          <a:effectLst/>
        </p:spPr>
      </p:pic>
      <p:sp>
        <p:nvSpPr>
          <p:cNvPr id="16" name="Прямокутник 15"/>
          <p:cNvSpPr/>
          <p:nvPr/>
        </p:nvSpPr>
        <p:spPr>
          <a:xfrm>
            <a:off x="461141" y="2046709"/>
            <a:ext cx="8400537" cy="4309641"/>
          </a:xfrm>
          <a:prstGeom prst="rect">
            <a:avLst/>
          </a:prstGeom>
        </p:spPr>
        <p:txBody>
          <a:bodyPr wrap="square">
            <a:spAutoFit/>
          </a:bodyPr>
          <a:lstStyle/>
          <a:p>
            <a:pPr algn="just" eaLnBrk="0" hangingPunct="0">
              <a:spcBef>
                <a:spcPct val="20000"/>
              </a:spcBef>
              <a:buFont typeface="Arial" pitchFamily="34" charset="0"/>
              <a:buChar char="•"/>
            </a:pPr>
            <a:r>
              <a:rPr lang="uk-UA" altLang="uk-UA" sz="1950" dirty="0">
                <a:latin typeface="Times New Roman" panose="02020603050405020304" pitchFamily="18" charset="0"/>
                <a:cs typeface="Times New Roman" panose="02020603050405020304" pitchFamily="18" charset="0"/>
              </a:rPr>
              <a:t>   структура установи, правові підстави її діяльності, внутрішні нормативно-правові акти; </a:t>
            </a:r>
          </a:p>
          <a:p>
            <a:pPr algn="just" eaLnBrk="0" hangingPunct="0">
              <a:spcBef>
                <a:spcPct val="20000"/>
              </a:spcBef>
              <a:buFont typeface="Arial" pitchFamily="34" charset="0"/>
              <a:buChar char="•"/>
            </a:pPr>
            <a:r>
              <a:rPr lang="uk-UA" altLang="uk-UA" sz="1950" dirty="0">
                <a:latin typeface="Times New Roman" panose="02020603050405020304" pitchFamily="18" charset="0"/>
                <a:cs typeface="Times New Roman" panose="02020603050405020304" pitchFamily="18" charset="0"/>
              </a:rPr>
              <a:t>   мета та основні стратегічні і операційні цілі установи; </a:t>
            </a:r>
          </a:p>
          <a:p>
            <a:pPr algn="just" eaLnBrk="0" hangingPunct="0">
              <a:spcBef>
                <a:spcPct val="20000"/>
              </a:spcBef>
              <a:buFont typeface="Arial" pitchFamily="34" charset="0"/>
              <a:buChar char="•"/>
            </a:pPr>
            <a:r>
              <a:rPr lang="uk-UA" altLang="uk-UA" sz="1950" dirty="0">
                <a:latin typeface="Times New Roman" panose="02020603050405020304" pitchFamily="18" charset="0"/>
                <a:cs typeface="Times New Roman" panose="02020603050405020304" pitchFamily="18" charset="0"/>
              </a:rPr>
              <a:t>   стратегічний план діяльності установи на період 3 – 5 років; </a:t>
            </a:r>
          </a:p>
          <a:p>
            <a:pPr algn="just" eaLnBrk="0" hangingPunct="0">
              <a:spcBef>
                <a:spcPct val="20000"/>
              </a:spcBef>
              <a:buFont typeface="Arial" pitchFamily="34" charset="0"/>
              <a:buChar char="•"/>
            </a:pPr>
            <a:r>
              <a:rPr lang="uk-UA" altLang="uk-UA" sz="1950" dirty="0">
                <a:latin typeface="Times New Roman" panose="02020603050405020304" pitchFamily="18" charset="0"/>
                <a:cs typeface="Times New Roman" panose="02020603050405020304" pitchFamily="18" charset="0"/>
              </a:rPr>
              <a:t>   для кожної діяльності/функції перелік процесів, операцій, блок-схем і описів процесів); </a:t>
            </a:r>
          </a:p>
          <a:p>
            <a:pPr algn="just" eaLnBrk="0" hangingPunct="0">
              <a:spcBef>
                <a:spcPct val="20000"/>
              </a:spcBef>
              <a:buFont typeface="Arial" pitchFamily="34" charset="0"/>
              <a:buChar char="•"/>
            </a:pPr>
            <a:r>
              <a:rPr lang="uk-UA" altLang="uk-UA" sz="1950" dirty="0">
                <a:latin typeface="Times New Roman" panose="02020603050405020304" pitchFamily="18" charset="0"/>
                <a:cs typeface="Times New Roman" panose="02020603050405020304" pitchFamily="18" charset="0"/>
              </a:rPr>
              <a:t>   визначені ризики, їх оцінка та запропоновані способи управління ними;</a:t>
            </a:r>
          </a:p>
          <a:p>
            <a:pPr algn="just" eaLnBrk="0" hangingPunct="0">
              <a:spcBef>
                <a:spcPct val="20000"/>
              </a:spcBef>
              <a:buFont typeface="Arial" pitchFamily="34" charset="0"/>
              <a:buChar char="•"/>
            </a:pPr>
            <a:r>
              <a:rPr lang="uk-UA" altLang="uk-UA" sz="1950" dirty="0">
                <a:latin typeface="Times New Roman" panose="02020603050405020304" pitchFamily="18" charset="0"/>
                <a:cs typeface="Times New Roman" panose="02020603050405020304" pitchFamily="18" charset="0"/>
              </a:rPr>
              <a:t>   опис заходів контролю та відповідальних за кожен захід осіб;</a:t>
            </a:r>
          </a:p>
          <a:p>
            <a:pPr algn="just" eaLnBrk="0" hangingPunct="0">
              <a:spcBef>
                <a:spcPct val="20000"/>
              </a:spcBef>
              <a:buFont typeface="Arial" pitchFamily="34" charset="0"/>
              <a:buChar char="•"/>
            </a:pPr>
            <a:r>
              <a:rPr lang="uk-UA" altLang="uk-UA" sz="1950" dirty="0">
                <a:latin typeface="Times New Roman" panose="02020603050405020304" pitchFamily="18" charset="0"/>
                <a:cs typeface="Times New Roman" panose="02020603050405020304" pitchFamily="18" charset="0"/>
              </a:rPr>
              <a:t>   ризики, що залишилися після запровадження заходів контролю;</a:t>
            </a:r>
          </a:p>
          <a:p>
            <a:pPr algn="just" eaLnBrk="0" hangingPunct="0">
              <a:spcBef>
                <a:spcPct val="20000"/>
              </a:spcBef>
              <a:buFont typeface="Arial" pitchFamily="34" charset="0"/>
              <a:buChar char="•"/>
            </a:pPr>
            <a:r>
              <a:rPr lang="uk-UA" altLang="uk-UA" sz="1950" dirty="0">
                <a:latin typeface="Times New Roman" panose="02020603050405020304" pitchFamily="18" charset="0"/>
                <a:cs typeface="Times New Roman" panose="02020603050405020304" pitchFamily="18" charset="0"/>
              </a:rPr>
              <a:t>   опис системи відслідковування результатів реалізації заходів контролю</a:t>
            </a:r>
            <a:endParaRPr lang="en-US" altLang="uk-UA" sz="1950" dirty="0">
              <a:latin typeface="Times New Roman" panose="02020603050405020304" pitchFamily="18" charset="0"/>
              <a:cs typeface="Times New Roman" panose="02020603050405020304" pitchFamily="18" charset="0"/>
            </a:endParaRPr>
          </a:p>
          <a:p>
            <a:pPr marL="0" lvl="1" algn="just">
              <a:buFont typeface="Wingdings" panose="05000000000000000000" pitchFamily="2" charset="2"/>
              <a:buChar char="Ø"/>
            </a:pPr>
            <a:endParaRPr lang="uk-UA" sz="2625" dirty="0"/>
          </a:p>
          <a:p>
            <a:pPr algn="ctr">
              <a:spcAft>
                <a:spcPts val="563"/>
              </a:spcAft>
            </a:pPr>
            <a:endParaRPr lang="uk-UA" altLang="uk-UA" sz="2550" b="1" kern="0"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055280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0" y="1057606"/>
            <a:ext cx="9144000" cy="645086"/>
          </a:xfrm>
          <a:gradFill flip="none" rotWithShape="1">
            <a:gsLst>
              <a:gs pos="39000">
                <a:srgbClr val="FFCC00">
                  <a:alpha val="63000"/>
                </a:srgbClr>
              </a:gs>
              <a:gs pos="74000">
                <a:srgbClr val="FFFF00"/>
              </a:gs>
              <a:gs pos="83000">
                <a:srgbClr val="FFFF99"/>
              </a:gs>
              <a:gs pos="100000">
                <a:srgbClr val="FFFFCC"/>
              </a:gs>
            </a:gsLst>
            <a:lin ang="2700000" scaled="1"/>
            <a:tileRect/>
          </a:gradFill>
        </p:spPr>
        <p:txBody>
          <a:bodyPr>
            <a:noAutofit/>
          </a:bodyPr>
          <a:lstStyle/>
          <a:p>
            <a:pPr algn="ctr">
              <a:spcBef>
                <a:spcPts val="450"/>
              </a:spcBef>
              <a:spcAft>
                <a:spcPts val="450"/>
              </a:spcAft>
            </a:pPr>
            <a:r>
              <a:rPr lang="uk-UA" sz="3000" b="1"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Критичні фактори успіху</a:t>
            </a:r>
            <a:br>
              <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uk-UA" sz="2100" spc="225" dirty="0">
              <a:solidFill>
                <a:schemeClr val="bg2">
                  <a:lumMod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Місце для номера слайда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C5D663-84F4-46BE-95C8-A990D879E497}" type="slidenum">
              <a:rPr lang="uk-UA" smtClean="0"/>
              <a:pPr/>
              <a:t>36</a:t>
            </a:fld>
            <a:endParaRPr lang="uk-UA"/>
          </a:p>
        </p:txBody>
      </p:sp>
      <p:pic>
        <p:nvPicPr>
          <p:cNvPr id="12" name="Picture 3" descr="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6358" y="5518399"/>
            <a:ext cx="8275320" cy="111997"/>
          </a:xfrm>
          <a:prstGeom prst="rect">
            <a:avLst/>
          </a:prstGeom>
          <a:noFill/>
          <a:ln>
            <a:noFill/>
          </a:ln>
          <a:effectLst/>
        </p:spPr>
      </p:pic>
      <p:sp>
        <p:nvSpPr>
          <p:cNvPr id="16" name="Прямокутник 15"/>
          <p:cNvSpPr/>
          <p:nvPr/>
        </p:nvSpPr>
        <p:spPr>
          <a:xfrm>
            <a:off x="461141" y="1864894"/>
            <a:ext cx="8400537" cy="4572790"/>
          </a:xfrm>
          <a:prstGeom prst="rect">
            <a:avLst/>
          </a:prstGeom>
        </p:spPr>
        <p:txBody>
          <a:bodyPr wrap="square">
            <a:spAutoFit/>
          </a:bodyPr>
          <a:lstStyle/>
          <a:p>
            <a:pPr algn="just" eaLnBrk="0" hangingPunct="0">
              <a:spcBef>
                <a:spcPct val="20000"/>
              </a:spcBef>
              <a:buFont typeface="Arial" pitchFamily="34" charset="0"/>
              <a:buChar char="•"/>
            </a:pPr>
            <a:r>
              <a:rPr lang="uk-UA" altLang="uk-UA" sz="2100" dirty="0">
                <a:latin typeface="Times New Roman" panose="02020603050405020304" pitchFamily="18" charset="0"/>
                <a:cs typeface="Times New Roman" panose="02020603050405020304" pitchFamily="18" charset="0"/>
              </a:rPr>
              <a:t> Чіткі цілі;</a:t>
            </a:r>
          </a:p>
          <a:p>
            <a:pPr algn="just" eaLnBrk="0" hangingPunct="0">
              <a:spcBef>
                <a:spcPct val="20000"/>
              </a:spcBef>
              <a:buFont typeface="Arial" pitchFamily="34" charset="0"/>
              <a:buChar char="•"/>
            </a:pPr>
            <a:r>
              <a:rPr lang="uk-UA" altLang="uk-UA" sz="2100" dirty="0">
                <a:latin typeface="Times New Roman" panose="02020603050405020304" pitchFamily="18" charset="0"/>
                <a:cs typeface="Times New Roman" panose="02020603050405020304" pitchFamily="18" charset="0"/>
              </a:rPr>
              <a:t> Достатні знання та досвід у роботі із управлінням ризиками, внутрішній контроль;</a:t>
            </a:r>
          </a:p>
          <a:p>
            <a:pPr algn="just" eaLnBrk="0" hangingPunct="0">
              <a:spcBef>
                <a:spcPct val="20000"/>
              </a:spcBef>
              <a:buFont typeface="Arial" pitchFamily="34" charset="0"/>
              <a:buChar char="•"/>
            </a:pPr>
            <a:r>
              <a:rPr lang="uk-UA" altLang="uk-UA" sz="2100" dirty="0">
                <a:latin typeface="Times New Roman" panose="02020603050405020304" pitchFamily="18" charset="0"/>
                <a:cs typeface="Times New Roman" panose="02020603050405020304" pitchFamily="18" charset="0"/>
              </a:rPr>
              <a:t> Зовнішні рушійні сили;</a:t>
            </a:r>
          </a:p>
          <a:p>
            <a:pPr algn="just" eaLnBrk="0" hangingPunct="0">
              <a:spcBef>
                <a:spcPct val="20000"/>
              </a:spcBef>
              <a:buFont typeface="Arial" pitchFamily="34" charset="0"/>
              <a:buChar char="•"/>
            </a:pPr>
            <a:r>
              <a:rPr lang="uk-UA" altLang="uk-UA" sz="2100" dirty="0">
                <a:latin typeface="Times New Roman" panose="02020603050405020304" pitchFamily="18" charset="0"/>
                <a:cs typeface="Times New Roman" panose="02020603050405020304" pitchFamily="18" charset="0"/>
              </a:rPr>
              <a:t> Достатні можливості;</a:t>
            </a:r>
          </a:p>
          <a:p>
            <a:pPr algn="just" eaLnBrk="0" hangingPunct="0">
              <a:spcBef>
                <a:spcPct val="20000"/>
              </a:spcBef>
              <a:buFont typeface="Arial" pitchFamily="34" charset="0"/>
              <a:buChar char="•"/>
            </a:pPr>
            <a:r>
              <a:rPr lang="uk-UA" altLang="uk-UA" sz="2100" dirty="0">
                <a:latin typeface="Times New Roman" panose="02020603050405020304" pitchFamily="18" charset="0"/>
                <a:cs typeface="Times New Roman" panose="02020603050405020304" pitchFamily="18" charset="0"/>
              </a:rPr>
              <a:t> Відповідність вже використовуваним (планування та контроль) методам;</a:t>
            </a:r>
          </a:p>
          <a:p>
            <a:pPr algn="just" eaLnBrk="0" hangingPunct="0">
              <a:spcBef>
                <a:spcPct val="20000"/>
              </a:spcBef>
              <a:buFont typeface="Arial" pitchFamily="34" charset="0"/>
              <a:buChar char="•"/>
            </a:pPr>
            <a:r>
              <a:rPr lang="uk-UA" altLang="uk-UA" sz="2100" dirty="0">
                <a:latin typeface="Times New Roman" panose="02020603050405020304" pitchFamily="18" charset="0"/>
                <a:cs typeface="Times New Roman" panose="02020603050405020304" pitchFamily="18" charset="0"/>
              </a:rPr>
              <a:t> Існування інструментів та допоміжних можливостей.</a:t>
            </a:r>
          </a:p>
          <a:p>
            <a:pPr algn="just" eaLnBrk="0" hangingPunct="0">
              <a:spcBef>
                <a:spcPct val="20000"/>
              </a:spcBef>
              <a:buFont typeface="Arial" pitchFamily="34" charset="0"/>
              <a:buChar char="•"/>
            </a:pPr>
            <a:endParaRPr lang="uk-UA" altLang="uk-UA" sz="2100" dirty="0">
              <a:latin typeface="Times New Roman" panose="02020603050405020304" pitchFamily="18" charset="0"/>
              <a:cs typeface="Times New Roman" panose="02020603050405020304" pitchFamily="18" charset="0"/>
            </a:endParaRPr>
          </a:p>
          <a:p>
            <a:pPr algn="just" eaLnBrk="0" hangingPunct="0">
              <a:spcBef>
                <a:spcPct val="20000"/>
              </a:spcBef>
            </a:pPr>
            <a:r>
              <a:rPr lang="uk-UA" altLang="uk-UA" sz="2100" b="1" dirty="0">
                <a:latin typeface="Times New Roman" panose="02020603050405020304" pitchFamily="18" charset="0"/>
                <a:cs typeface="Times New Roman" panose="02020603050405020304" pitchFamily="18" charset="0"/>
              </a:rPr>
              <a:t>ТА…. Позитивні, стимулюючі дії керівництва.</a:t>
            </a:r>
          </a:p>
          <a:p>
            <a:pPr marL="0" lvl="1" algn="just">
              <a:buFont typeface="Wingdings" panose="05000000000000000000" pitchFamily="2" charset="2"/>
              <a:buChar char="Ø"/>
            </a:pPr>
            <a:endParaRPr lang="uk-UA" sz="2625" dirty="0"/>
          </a:p>
          <a:p>
            <a:pPr algn="ctr">
              <a:spcAft>
                <a:spcPts val="563"/>
              </a:spcAft>
            </a:pPr>
            <a:endParaRPr lang="uk-UA" altLang="uk-UA" sz="2550" b="1" kern="0"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30051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hthoek 75"/>
          <p:cNvSpPr/>
          <p:nvPr/>
        </p:nvSpPr>
        <p:spPr>
          <a:xfrm>
            <a:off x="6259" y="1086881"/>
            <a:ext cx="5200650" cy="5233987"/>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rije vorm 40"/>
          <p:cNvSpPr/>
          <p:nvPr/>
        </p:nvSpPr>
        <p:spPr>
          <a:xfrm>
            <a:off x="1762333" y="1955009"/>
            <a:ext cx="1986500" cy="1850233"/>
          </a:xfrm>
          <a:custGeom>
            <a:avLst/>
            <a:gdLst>
              <a:gd name="connsiteX0" fmla="*/ 980868 w 1986500"/>
              <a:gd name="connsiteY0" fmla="*/ 0 h 1850233"/>
              <a:gd name="connsiteX1" fmla="*/ 1986500 w 1986500"/>
              <a:gd name="connsiteY1" fmla="*/ 1498639 h 1850233"/>
              <a:gd name="connsiteX2" fmla="*/ 1042778 w 1986500"/>
              <a:gd name="connsiteY2" fmla="*/ 1850233 h 1850233"/>
              <a:gd name="connsiteX3" fmla="*/ 0 w 1986500"/>
              <a:gd name="connsiteY3" fmla="*/ 1461734 h 1850233"/>
              <a:gd name="connsiteX4" fmla="*/ 980868 w 1986500"/>
              <a:gd name="connsiteY4" fmla="*/ 0 h 1850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500" h="1850233">
                <a:moveTo>
                  <a:pt x="980868" y="0"/>
                </a:moveTo>
                <a:lnTo>
                  <a:pt x="1986500" y="1498639"/>
                </a:lnTo>
                <a:lnTo>
                  <a:pt x="1042778" y="1850233"/>
                </a:lnTo>
                <a:lnTo>
                  <a:pt x="0" y="1461734"/>
                </a:lnTo>
                <a:lnTo>
                  <a:pt x="980868" y="0"/>
                </a:lnTo>
                <a:close/>
              </a:path>
            </a:pathLst>
          </a:custGeom>
          <a:solidFill>
            <a:srgbClr val="45DB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0" name="Vrije vorm 39"/>
          <p:cNvSpPr/>
          <p:nvPr/>
        </p:nvSpPr>
        <p:spPr>
          <a:xfrm>
            <a:off x="1235666" y="3413885"/>
            <a:ext cx="526667" cy="776287"/>
          </a:xfrm>
          <a:custGeom>
            <a:avLst/>
            <a:gdLst>
              <a:gd name="connsiteX0" fmla="*/ 518995 w 526667"/>
              <a:gd name="connsiteY0" fmla="*/ 0 h 776287"/>
              <a:gd name="connsiteX1" fmla="*/ 526667 w 526667"/>
              <a:gd name="connsiteY1" fmla="*/ 2858 h 776287"/>
              <a:gd name="connsiteX2" fmla="*/ 7672 w 526667"/>
              <a:gd name="connsiteY2" fmla="*/ 776287 h 776287"/>
              <a:gd name="connsiteX3" fmla="*/ 0 w 526667"/>
              <a:gd name="connsiteY3" fmla="*/ 773429 h 776287"/>
              <a:gd name="connsiteX4" fmla="*/ 518995 w 526667"/>
              <a:gd name="connsiteY4" fmla="*/ 0 h 77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667" h="776287">
                <a:moveTo>
                  <a:pt x="518995" y="0"/>
                </a:moveTo>
                <a:lnTo>
                  <a:pt x="526667" y="2858"/>
                </a:lnTo>
                <a:lnTo>
                  <a:pt x="7672" y="776287"/>
                </a:lnTo>
                <a:lnTo>
                  <a:pt x="0" y="773429"/>
                </a:lnTo>
                <a:lnTo>
                  <a:pt x="518995" y="0"/>
                </a:ln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9" name="Vrije vorm 38"/>
          <p:cNvSpPr/>
          <p:nvPr/>
        </p:nvSpPr>
        <p:spPr>
          <a:xfrm>
            <a:off x="3748833" y="3450789"/>
            <a:ext cx="526665" cy="776288"/>
          </a:xfrm>
          <a:custGeom>
            <a:avLst/>
            <a:gdLst>
              <a:gd name="connsiteX0" fmla="*/ 7670 w 526665"/>
              <a:gd name="connsiteY0" fmla="*/ 0 h 776288"/>
              <a:gd name="connsiteX1" fmla="*/ 526665 w 526665"/>
              <a:gd name="connsiteY1" fmla="*/ 773430 h 776288"/>
              <a:gd name="connsiteX2" fmla="*/ 518995 w 526665"/>
              <a:gd name="connsiteY2" fmla="*/ 776288 h 776288"/>
              <a:gd name="connsiteX3" fmla="*/ 0 w 526665"/>
              <a:gd name="connsiteY3" fmla="*/ 2858 h 776288"/>
              <a:gd name="connsiteX4" fmla="*/ 7670 w 526665"/>
              <a:gd name="connsiteY4" fmla="*/ 0 h 77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665" h="776288">
                <a:moveTo>
                  <a:pt x="7670" y="0"/>
                </a:moveTo>
                <a:lnTo>
                  <a:pt x="526665" y="773430"/>
                </a:lnTo>
                <a:lnTo>
                  <a:pt x="518995" y="776288"/>
                </a:lnTo>
                <a:lnTo>
                  <a:pt x="0" y="2858"/>
                </a:lnTo>
                <a:lnTo>
                  <a:pt x="7670" y="0"/>
                </a:ln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6" name="Vrije vorm 35"/>
          <p:cNvSpPr/>
          <p:nvPr/>
        </p:nvSpPr>
        <p:spPr>
          <a:xfrm>
            <a:off x="4518779" y="4598198"/>
            <a:ext cx="526664" cy="776287"/>
          </a:xfrm>
          <a:custGeom>
            <a:avLst/>
            <a:gdLst>
              <a:gd name="connsiteX0" fmla="*/ 7669 w 526664"/>
              <a:gd name="connsiteY0" fmla="*/ 0 h 776287"/>
              <a:gd name="connsiteX1" fmla="*/ 526664 w 526664"/>
              <a:gd name="connsiteY1" fmla="*/ 773429 h 776287"/>
              <a:gd name="connsiteX2" fmla="*/ 518995 w 526664"/>
              <a:gd name="connsiteY2" fmla="*/ 776287 h 776287"/>
              <a:gd name="connsiteX3" fmla="*/ 0 w 526664"/>
              <a:gd name="connsiteY3" fmla="*/ 2857 h 776287"/>
              <a:gd name="connsiteX4" fmla="*/ 7669 w 526664"/>
              <a:gd name="connsiteY4" fmla="*/ 0 h 77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664" h="776287">
                <a:moveTo>
                  <a:pt x="7669" y="0"/>
                </a:moveTo>
                <a:lnTo>
                  <a:pt x="526664" y="773429"/>
                </a:lnTo>
                <a:lnTo>
                  <a:pt x="518995" y="776287"/>
                </a:lnTo>
                <a:lnTo>
                  <a:pt x="0" y="2857"/>
                </a:lnTo>
                <a:lnTo>
                  <a:pt x="7669" y="0"/>
                </a:ln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5" name="Vrije vorm 34"/>
          <p:cNvSpPr/>
          <p:nvPr/>
        </p:nvSpPr>
        <p:spPr>
          <a:xfrm>
            <a:off x="440956" y="4598198"/>
            <a:ext cx="526666" cy="776287"/>
          </a:xfrm>
          <a:custGeom>
            <a:avLst/>
            <a:gdLst>
              <a:gd name="connsiteX0" fmla="*/ 518995 w 526666"/>
              <a:gd name="connsiteY0" fmla="*/ 0 h 776287"/>
              <a:gd name="connsiteX1" fmla="*/ 526666 w 526666"/>
              <a:gd name="connsiteY1" fmla="*/ 2858 h 776287"/>
              <a:gd name="connsiteX2" fmla="*/ 7672 w 526666"/>
              <a:gd name="connsiteY2" fmla="*/ 776287 h 776287"/>
              <a:gd name="connsiteX3" fmla="*/ 0 w 526666"/>
              <a:gd name="connsiteY3" fmla="*/ 773429 h 776287"/>
              <a:gd name="connsiteX4" fmla="*/ 518995 w 526666"/>
              <a:gd name="connsiteY4" fmla="*/ 0 h 77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666" h="776287">
                <a:moveTo>
                  <a:pt x="518995" y="0"/>
                </a:moveTo>
                <a:lnTo>
                  <a:pt x="526666" y="2858"/>
                </a:lnTo>
                <a:lnTo>
                  <a:pt x="7672" y="776287"/>
                </a:lnTo>
                <a:lnTo>
                  <a:pt x="0" y="773429"/>
                </a:lnTo>
                <a:lnTo>
                  <a:pt x="518995" y="0"/>
                </a:ln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2" name="Vrije vorm 31"/>
          <p:cNvSpPr/>
          <p:nvPr/>
        </p:nvSpPr>
        <p:spPr>
          <a:xfrm>
            <a:off x="2704844" y="6215064"/>
            <a:ext cx="76712" cy="14289"/>
          </a:xfrm>
          <a:custGeom>
            <a:avLst/>
            <a:gdLst>
              <a:gd name="connsiteX0" fmla="*/ 0 w 76712"/>
              <a:gd name="connsiteY0" fmla="*/ 0 h 14289"/>
              <a:gd name="connsiteX1" fmla="*/ 76712 w 76712"/>
              <a:gd name="connsiteY1" fmla="*/ 0 h 14289"/>
              <a:gd name="connsiteX2" fmla="*/ 38359 w 76712"/>
              <a:gd name="connsiteY2" fmla="*/ 14289 h 14289"/>
              <a:gd name="connsiteX3" fmla="*/ 38354 w 76712"/>
              <a:gd name="connsiteY3" fmla="*/ 14289 h 14289"/>
              <a:gd name="connsiteX4" fmla="*/ 0 w 76712"/>
              <a:gd name="connsiteY4" fmla="*/ 0 h 1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2" h="14289">
                <a:moveTo>
                  <a:pt x="0" y="0"/>
                </a:moveTo>
                <a:lnTo>
                  <a:pt x="76712" y="0"/>
                </a:lnTo>
                <a:lnTo>
                  <a:pt x="38359" y="14289"/>
                </a:lnTo>
                <a:lnTo>
                  <a:pt x="38354" y="14289"/>
                </a:lnTo>
                <a:lnTo>
                  <a:pt x="0" y="0"/>
                </a:ln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30" name="Vrije vorm 29"/>
          <p:cNvSpPr/>
          <p:nvPr/>
        </p:nvSpPr>
        <p:spPr>
          <a:xfrm>
            <a:off x="1754661" y="1940719"/>
            <a:ext cx="2001842" cy="1512928"/>
          </a:xfrm>
          <a:custGeom>
            <a:avLst/>
            <a:gdLst>
              <a:gd name="connsiteX0" fmla="*/ 988539 w 2001842"/>
              <a:gd name="connsiteY0" fmla="*/ 0 h 1512928"/>
              <a:gd name="connsiteX1" fmla="*/ 2001842 w 2001842"/>
              <a:gd name="connsiteY1" fmla="*/ 1510070 h 1512928"/>
              <a:gd name="connsiteX2" fmla="*/ 1994172 w 2001842"/>
              <a:gd name="connsiteY2" fmla="*/ 1512928 h 1512928"/>
              <a:gd name="connsiteX3" fmla="*/ 988540 w 2001842"/>
              <a:gd name="connsiteY3" fmla="*/ 14289 h 1512928"/>
              <a:gd name="connsiteX4" fmla="*/ 7672 w 2001842"/>
              <a:gd name="connsiteY4" fmla="*/ 1476023 h 1512928"/>
              <a:gd name="connsiteX5" fmla="*/ 0 w 2001842"/>
              <a:gd name="connsiteY5" fmla="*/ 1473165 h 1512928"/>
              <a:gd name="connsiteX6" fmla="*/ 988539 w 2001842"/>
              <a:gd name="connsiteY6" fmla="*/ 0 h 15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42" h="1512928">
                <a:moveTo>
                  <a:pt x="988539" y="0"/>
                </a:moveTo>
                <a:lnTo>
                  <a:pt x="2001842" y="1510070"/>
                </a:lnTo>
                <a:lnTo>
                  <a:pt x="1994172" y="1512928"/>
                </a:lnTo>
                <a:lnTo>
                  <a:pt x="988540" y="14289"/>
                </a:lnTo>
                <a:lnTo>
                  <a:pt x="7672" y="1476023"/>
                </a:lnTo>
                <a:lnTo>
                  <a:pt x="0" y="1473165"/>
                </a:lnTo>
                <a:lnTo>
                  <a:pt x="988539" y="0"/>
                </a:ln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6" name="Vrije vorm 25"/>
          <p:cNvSpPr/>
          <p:nvPr/>
        </p:nvSpPr>
        <p:spPr>
          <a:xfrm>
            <a:off x="959951" y="4187313"/>
            <a:ext cx="283387" cy="413742"/>
          </a:xfrm>
          <a:custGeom>
            <a:avLst/>
            <a:gdLst>
              <a:gd name="connsiteX0" fmla="*/ 275715 w 283387"/>
              <a:gd name="connsiteY0" fmla="*/ 0 h 413742"/>
              <a:gd name="connsiteX1" fmla="*/ 283387 w 283387"/>
              <a:gd name="connsiteY1" fmla="*/ 2858 h 413742"/>
              <a:gd name="connsiteX2" fmla="*/ 7671 w 283387"/>
              <a:gd name="connsiteY2" fmla="*/ 413742 h 413742"/>
              <a:gd name="connsiteX3" fmla="*/ 0 w 283387"/>
              <a:gd name="connsiteY3" fmla="*/ 410884 h 413742"/>
              <a:gd name="connsiteX4" fmla="*/ 275715 w 283387"/>
              <a:gd name="connsiteY4" fmla="*/ 0 h 41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87" h="413742">
                <a:moveTo>
                  <a:pt x="275715" y="0"/>
                </a:moveTo>
                <a:lnTo>
                  <a:pt x="283387" y="2858"/>
                </a:lnTo>
                <a:lnTo>
                  <a:pt x="7671" y="413742"/>
                </a:lnTo>
                <a:lnTo>
                  <a:pt x="0" y="410884"/>
                </a:lnTo>
                <a:lnTo>
                  <a:pt x="275715" y="0"/>
                </a:ln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4" name="Vrije vorm 23"/>
          <p:cNvSpPr/>
          <p:nvPr/>
        </p:nvSpPr>
        <p:spPr>
          <a:xfrm>
            <a:off x="4267828" y="4224220"/>
            <a:ext cx="258620" cy="376835"/>
          </a:xfrm>
          <a:custGeom>
            <a:avLst/>
            <a:gdLst>
              <a:gd name="connsiteX0" fmla="*/ 7670 w 258620"/>
              <a:gd name="connsiteY0" fmla="*/ 0 h 376835"/>
              <a:gd name="connsiteX1" fmla="*/ 258620 w 258620"/>
              <a:gd name="connsiteY1" fmla="*/ 373978 h 376835"/>
              <a:gd name="connsiteX2" fmla="*/ 250951 w 258620"/>
              <a:gd name="connsiteY2" fmla="*/ 376835 h 376835"/>
              <a:gd name="connsiteX3" fmla="*/ 0 w 258620"/>
              <a:gd name="connsiteY3" fmla="*/ 2858 h 376835"/>
              <a:gd name="connsiteX4" fmla="*/ 7670 w 258620"/>
              <a:gd name="connsiteY4" fmla="*/ 0 h 376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20" h="376835">
                <a:moveTo>
                  <a:pt x="7670" y="0"/>
                </a:moveTo>
                <a:lnTo>
                  <a:pt x="258620" y="373978"/>
                </a:lnTo>
                <a:lnTo>
                  <a:pt x="250951" y="376835"/>
                </a:lnTo>
                <a:lnTo>
                  <a:pt x="0" y="2858"/>
                </a:lnTo>
                <a:lnTo>
                  <a:pt x="7670" y="0"/>
                </a:ln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3" name="Vrije vorm 22"/>
          <p:cNvSpPr/>
          <p:nvPr/>
        </p:nvSpPr>
        <p:spPr>
          <a:xfrm>
            <a:off x="440956" y="4598198"/>
            <a:ext cx="4589146" cy="1614009"/>
          </a:xfrm>
          <a:custGeom>
            <a:avLst/>
            <a:gdLst>
              <a:gd name="connsiteX0" fmla="*/ 4070151 w 4589146"/>
              <a:gd name="connsiteY0" fmla="*/ 0 h 1614009"/>
              <a:gd name="connsiteX1" fmla="*/ 4589146 w 4589146"/>
              <a:gd name="connsiteY1" fmla="*/ 773430 h 1614009"/>
              <a:gd name="connsiteX2" fmla="*/ 2332928 w 4589146"/>
              <a:gd name="connsiteY2" fmla="*/ 1614009 h 1614009"/>
              <a:gd name="connsiteX3" fmla="*/ 2256216 w 4589146"/>
              <a:gd name="connsiteY3" fmla="*/ 1614009 h 1614009"/>
              <a:gd name="connsiteX4" fmla="*/ 0 w 4589146"/>
              <a:gd name="connsiteY4" fmla="*/ 773430 h 1614009"/>
              <a:gd name="connsiteX5" fmla="*/ 518994 w 4589146"/>
              <a:gd name="connsiteY5" fmla="*/ 1 h 1614009"/>
              <a:gd name="connsiteX6" fmla="*/ 2294571 w 4589146"/>
              <a:gd name="connsiteY6" fmla="*/ 661512 h 1614009"/>
              <a:gd name="connsiteX7" fmla="*/ 4070151 w 4589146"/>
              <a:gd name="connsiteY7" fmla="*/ 0 h 161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9146" h="1614009">
                <a:moveTo>
                  <a:pt x="4070151" y="0"/>
                </a:moveTo>
                <a:lnTo>
                  <a:pt x="4589146" y="773430"/>
                </a:lnTo>
                <a:lnTo>
                  <a:pt x="2332928" y="1614009"/>
                </a:lnTo>
                <a:lnTo>
                  <a:pt x="2256216" y="1614009"/>
                </a:lnTo>
                <a:lnTo>
                  <a:pt x="0" y="773430"/>
                </a:lnTo>
                <a:lnTo>
                  <a:pt x="518994" y="1"/>
                </a:lnTo>
                <a:lnTo>
                  <a:pt x="2294571" y="661512"/>
                </a:lnTo>
                <a:lnTo>
                  <a:pt x="4070151" y="0"/>
                </a:lnTo>
                <a:close/>
              </a:path>
            </a:pathLst>
          </a:custGeom>
          <a:solidFill>
            <a:srgbClr val="FDFB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3" name="Tekstvak 42"/>
          <p:cNvSpPr txBox="1"/>
          <p:nvPr/>
        </p:nvSpPr>
        <p:spPr>
          <a:xfrm rot="1293503">
            <a:off x="2000885" y="2774611"/>
            <a:ext cx="853037" cy="276999"/>
          </a:xfrm>
          <a:prstGeom prst="rect">
            <a:avLst/>
          </a:prstGeom>
          <a:noFill/>
        </p:spPr>
        <p:txBody>
          <a:bodyPr wrap="square" rtlCol="0">
            <a:spAutoFit/>
          </a:bodyPr>
          <a:lstStyle/>
          <a:p>
            <a:r>
              <a:rPr lang="uk-UA" sz="1200" b="1" dirty="0"/>
              <a:t>  Повно</a:t>
            </a:r>
            <a:endParaRPr lang="en-US" sz="1200" b="1" dirty="0"/>
          </a:p>
        </p:txBody>
      </p:sp>
      <p:sp>
        <p:nvSpPr>
          <p:cNvPr id="44" name="Tekstvak 43"/>
          <p:cNvSpPr txBox="1"/>
          <p:nvPr/>
        </p:nvSpPr>
        <p:spPr>
          <a:xfrm rot="20692522">
            <a:off x="2660139" y="2792427"/>
            <a:ext cx="979325" cy="276999"/>
          </a:xfrm>
          <a:prstGeom prst="rect">
            <a:avLst/>
          </a:prstGeom>
          <a:noFill/>
        </p:spPr>
        <p:txBody>
          <a:bodyPr wrap="square" rtlCol="0">
            <a:spAutoFit/>
          </a:bodyPr>
          <a:lstStyle/>
          <a:p>
            <a:r>
              <a:rPr lang="uk-UA" sz="1200" b="1" dirty="0"/>
              <a:t>важення</a:t>
            </a:r>
            <a:endParaRPr lang="en-US" sz="1200" b="1" dirty="0"/>
          </a:p>
        </p:txBody>
      </p:sp>
      <p:cxnSp>
        <p:nvCxnSpPr>
          <p:cNvPr id="46" name="Rechte verbindingslijn 45"/>
          <p:cNvCxnSpPr>
            <a:stCxn id="41" idx="0"/>
            <a:endCxn id="32" idx="2"/>
          </p:cNvCxnSpPr>
          <p:nvPr/>
        </p:nvCxnSpPr>
        <p:spPr>
          <a:xfrm>
            <a:off x="2743201" y="1955009"/>
            <a:ext cx="2" cy="4274344"/>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kstvak 46"/>
          <p:cNvSpPr txBox="1"/>
          <p:nvPr/>
        </p:nvSpPr>
        <p:spPr>
          <a:xfrm rot="1293503">
            <a:off x="1832437" y="3894427"/>
            <a:ext cx="1095755" cy="307777"/>
          </a:xfrm>
          <a:prstGeom prst="rect">
            <a:avLst/>
          </a:prstGeom>
          <a:noFill/>
        </p:spPr>
        <p:txBody>
          <a:bodyPr wrap="square" rtlCol="0">
            <a:spAutoFit/>
          </a:bodyPr>
          <a:lstStyle/>
          <a:p>
            <a:r>
              <a:rPr lang="uk-UA" sz="1400" b="1" dirty="0" err="1"/>
              <a:t>Відповід</a:t>
            </a:r>
            <a:endParaRPr lang="en-US" sz="1400" b="1" dirty="0"/>
          </a:p>
        </p:txBody>
      </p:sp>
      <p:sp>
        <p:nvSpPr>
          <p:cNvPr id="48" name="Tekstvak 47"/>
          <p:cNvSpPr txBox="1"/>
          <p:nvPr/>
        </p:nvSpPr>
        <p:spPr>
          <a:xfrm rot="20481242">
            <a:off x="2655159" y="3866000"/>
            <a:ext cx="1180823" cy="307777"/>
          </a:xfrm>
          <a:prstGeom prst="rect">
            <a:avLst/>
          </a:prstGeom>
          <a:noFill/>
        </p:spPr>
        <p:txBody>
          <a:bodyPr wrap="square" rtlCol="0">
            <a:spAutoFit/>
          </a:bodyPr>
          <a:lstStyle/>
          <a:p>
            <a:r>
              <a:rPr lang="uk-UA" sz="1400" b="1" dirty="0" err="1"/>
              <a:t>альність</a:t>
            </a:r>
            <a:endParaRPr lang="en-US" sz="1400" b="1" dirty="0"/>
          </a:p>
        </p:txBody>
      </p:sp>
      <p:sp>
        <p:nvSpPr>
          <p:cNvPr id="49" name="Tekstvak 48"/>
          <p:cNvSpPr txBox="1"/>
          <p:nvPr/>
        </p:nvSpPr>
        <p:spPr>
          <a:xfrm rot="1293503">
            <a:off x="1852765" y="5344326"/>
            <a:ext cx="1006527" cy="307777"/>
          </a:xfrm>
          <a:prstGeom prst="rect">
            <a:avLst/>
          </a:prstGeom>
          <a:noFill/>
        </p:spPr>
        <p:txBody>
          <a:bodyPr wrap="square" rtlCol="0">
            <a:spAutoFit/>
          </a:bodyPr>
          <a:lstStyle/>
          <a:p>
            <a:r>
              <a:rPr lang="uk-UA" sz="1400" b="1" dirty="0"/>
              <a:t> Підзвіт</a:t>
            </a:r>
            <a:endParaRPr lang="en-US" sz="1400" b="1" dirty="0"/>
          </a:p>
        </p:txBody>
      </p:sp>
      <p:sp>
        <p:nvSpPr>
          <p:cNvPr id="50" name="Tekstvak 49"/>
          <p:cNvSpPr txBox="1"/>
          <p:nvPr/>
        </p:nvSpPr>
        <p:spPr>
          <a:xfrm rot="20369333">
            <a:off x="2660494" y="5361789"/>
            <a:ext cx="958250" cy="307777"/>
          </a:xfrm>
          <a:prstGeom prst="rect">
            <a:avLst/>
          </a:prstGeom>
          <a:noFill/>
        </p:spPr>
        <p:txBody>
          <a:bodyPr wrap="square" rtlCol="0">
            <a:spAutoFit/>
          </a:bodyPr>
          <a:lstStyle/>
          <a:p>
            <a:r>
              <a:rPr lang="uk-UA" sz="1400" b="1" dirty="0" err="1"/>
              <a:t>ність</a:t>
            </a:r>
            <a:endParaRPr lang="en-US" sz="1400" b="1" dirty="0"/>
          </a:p>
        </p:txBody>
      </p:sp>
      <p:sp>
        <p:nvSpPr>
          <p:cNvPr id="78" name="Tekstvak 77"/>
          <p:cNvSpPr txBox="1"/>
          <p:nvPr/>
        </p:nvSpPr>
        <p:spPr>
          <a:xfrm>
            <a:off x="5426035" y="1810262"/>
            <a:ext cx="3100388" cy="1077218"/>
          </a:xfrm>
          <a:prstGeom prst="rect">
            <a:avLst/>
          </a:prstGeom>
          <a:solidFill>
            <a:srgbClr val="45DB4C"/>
          </a:solidFill>
          <a:effectLst>
            <a:innerShdw blurRad="114300" dist="114300" dir="18900000">
              <a:prstClr val="black">
                <a:alpha val="50000"/>
              </a:prstClr>
            </a:innerShdw>
          </a:effectLst>
        </p:spPr>
        <p:txBody>
          <a:bodyPr wrap="square" rtlCol="0">
            <a:spAutoFit/>
          </a:bodyPr>
          <a:lstStyle/>
          <a:p>
            <a:pPr>
              <a:defRPr/>
            </a:pPr>
            <a:r>
              <a:rPr lang="uk-UA" sz="1600" dirty="0"/>
              <a:t>Повноваження і ресурси, надані керівнику для діяльності та ухвалення рішень у певних межах</a:t>
            </a:r>
            <a:endParaRPr lang="en-US" sz="1600" dirty="0"/>
          </a:p>
        </p:txBody>
      </p:sp>
      <p:sp>
        <p:nvSpPr>
          <p:cNvPr id="79" name="Tekstvak 78"/>
          <p:cNvSpPr txBox="1"/>
          <p:nvPr/>
        </p:nvSpPr>
        <p:spPr>
          <a:xfrm>
            <a:off x="5405117" y="3057959"/>
            <a:ext cx="3100388" cy="1815882"/>
          </a:xfrm>
          <a:prstGeom prst="rect">
            <a:avLst/>
          </a:prstGeom>
          <a:solidFill>
            <a:schemeClr val="accent2">
              <a:lumMod val="20000"/>
              <a:lumOff val="80000"/>
              <a:alpha val="33000"/>
            </a:schemeClr>
          </a:solidFill>
          <a:effectLst>
            <a:innerShdw blurRad="63500" dist="50800" dir="18900000">
              <a:prstClr val="black">
                <a:alpha val="50000"/>
              </a:prstClr>
            </a:innerShdw>
          </a:effectLst>
        </p:spPr>
        <p:txBody>
          <a:bodyPr wrap="square" rtlCol="0">
            <a:spAutoFit/>
          </a:bodyPr>
          <a:lstStyle/>
          <a:p>
            <a:pPr>
              <a:defRPr/>
            </a:pPr>
            <a:r>
              <a:rPr lang="uk-UA" sz="1600" dirty="0"/>
              <a:t>Відповідальні за виконання визначених завдань. Сюди входять цілі, належне фінансове управління, економічність, ефективність, результативність </a:t>
            </a:r>
            <a:endParaRPr lang="en-US" sz="1600" dirty="0"/>
          </a:p>
        </p:txBody>
      </p:sp>
      <p:sp>
        <p:nvSpPr>
          <p:cNvPr id="80" name="Tekstvak 79"/>
          <p:cNvSpPr txBox="1"/>
          <p:nvPr/>
        </p:nvSpPr>
        <p:spPr>
          <a:xfrm>
            <a:off x="5426035" y="5015433"/>
            <a:ext cx="3100388" cy="584775"/>
          </a:xfrm>
          <a:prstGeom prst="rect">
            <a:avLst/>
          </a:prstGeom>
          <a:solidFill>
            <a:srgbClr val="FDFB97">
              <a:alpha val="88000"/>
            </a:srgbClr>
          </a:solidFill>
          <a:effectLst>
            <a:innerShdw blurRad="114300" dist="114300" dir="18900000">
              <a:prstClr val="black">
                <a:alpha val="50000"/>
              </a:prstClr>
            </a:innerShdw>
          </a:effectLst>
        </p:spPr>
        <p:txBody>
          <a:bodyPr wrap="square" rtlCol="0">
            <a:spAutoFit/>
          </a:bodyPr>
          <a:lstStyle/>
          <a:p>
            <a:pPr>
              <a:defRPr/>
            </a:pPr>
            <a:r>
              <a:rPr lang="uk-UA" sz="1600" dirty="0"/>
              <a:t>Відповідальні за дії, рішення та результати</a:t>
            </a:r>
            <a:endParaRPr lang="en-US" sz="1600" dirty="0"/>
          </a:p>
        </p:txBody>
      </p:sp>
      <p:cxnSp>
        <p:nvCxnSpPr>
          <p:cNvPr id="82" name="Rechte verbindingslijn met pijl 81"/>
          <p:cNvCxnSpPr/>
          <p:nvPr/>
        </p:nvCxnSpPr>
        <p:spPr>
          <a:xfrm>
            <a:off x="3139619" y="2481264"/>
            <a:ext cx="2265498" cy="2729"/>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83" name="Rechte verbindingslijn met pijl 82"/>
          <p:cNvCxnSpPr>
            <a:endCxn id="79" idx="1"/>
          </p:cNvCxnSpPr>
          <p:nvPr/>
        </p:nvCxnSpPr>
        <p:spPr>
          <a:xfrm>
            <a:off x="4012165" y="3838933"/>
            <a:ext cx="1392952" cy="126967"/>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86" name="Rechte verbindingslijn met pijl 85"/>
          <p:cNvCxnSpPr/>
          <p:nvPr/>
        </p:nvCxnSpPr>
        <p:spPr>
          <a:xfrm>
            <a:off x="4907163" y="5170167"/>
            <a:ext cx="497954" cy="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27"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1155700"/>
            <a:ext cx="4233978" cy="882650"/>
          </a:xfrm>
          <a:prstGeom prst="rect">
            <a:avLst/>
          </a:prstGeom>
          <a:noFill/>
          <a:ln>
            <a:noFill/>
          </a:ln>
          <a:effectLst/>
          <a:extLst>
            <a:ext uri="{909E8E84-426E-40DD-AFC4-6F175D3DCCD1}">
              <a14:hiddenFill xmlns:a14="http://schemas.microsoft.com/office/drawing/2010/main">
                <a:solidFill>
                  <a:srgbClr val="9ACCD4"/>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07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ppt_x"/>
                                          </p:val>
                                        </p:tav>
                                        <p:tav tm="100000">
                                          <p:val>
                                            <p:strVal val="#ppt_x"/>
                                          </p:val>
                                        </p:tav>
                                      </p:tavLst>
                                    </p:anim>
                                    <p:anim calcmode="lin" valueType="num">
                                      <p:cBhvr additive="base">
                                        <p:cTn id="68" dur="500" fill="hold"/>
                                        <p:tgtEl>
                                          <p:spTgt spid="4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additive="base">
                                        <p:cTn id="71" dur="500" fill="hold"/>
                                        <p:tgtEl>
                                          <p:spTgt spid="49"/>
                                        </p:tgtEl>
                                        <p:attrNameLst>
                                          <p:attrName>ppt_x</p:attrName>
                                        </p:attrNameLst>
                                      </p:cBhvr>
                                      <p:tavLst>
                                        <p:tav tm="0">
                                          <p:val>
                                            <p:strVal val="#ppt_x"/>
                                          </p:val>
                                        </p:tav>
                                        <p:tav tm="100000">
                                          <p:val>
                                            <p:strVal val="#ppt_x"/>
                                          </p:val>
                                        </p:tav>
                                      </p:tavLst>
                                    </p:anim>
                                    <p:anim calcmode="lin" valueType="num">
                                      <p:cBhvr additive="base">
                                        <p:cTn id="72" dur="500" fill="hold"/>
                                        <p:tgtEl>
                                          <p:spTgt spid="4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additive="base">
                                        <p:cTn id="75" dur="500" fill="hold"/>
                                        <p:tgtEl>
                                          <p:spTgt spid="50"/>
                                        </p:tgtEl>
                                        <p:attrNameLst>
                                          <p:attrName>ppt_x</p:attrName>
                                        </p:attrNameLst>
                                      </p:cBhvr>
                                      <p:tavLst>
                                        <p:tav tm="0">
                                          <p:val>
                                            <p:strVal val="#ppt_x"/>
                                          </p:val>
                                        </p:tav>
                                        <p:tav tm="100000">
                                          <p:val>
                                            <p:strVal val="#ppt_x"/>
                                          </p:val>
                                        </p:tav>
                                      </p:tavLst>
                                    </p:anim>
                                    <p:anim calcmode="lin" valueType="num">
                                      <p:cBhvr additive="base">
                                        <p:cTn id="7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83"/>
                                        </p:tgtEl>
                                        <p:attrNameLst>
                                          <p:attrName>style.visibility</p:attrName>
                                        </p:attrNameLst>
                                      </p:cBhvr>
                                      <p:to>
                                        <p:strVal val="visible"/>
                                      </p:to>
                                    </p:set>
                                    <p:anim calcmode="lin" valueType="num">
                                      <p:cBhvr additive="base">
                                        <p:cTn id="81" dur="500" fill="hold"/>
                                        <p:tgtEl>
                                          <p:spTgt spid="83"/>
                                        </p:tgtEl>
                                        <p:attrNameLst>
                                          <p:attrName>ppt_x</p:attrName>
                                        </p:attrNameLst>
                                      </p:cBhvr>
                                      <p:tavLst>
                                        <p:tav tm="0">
                                          <p:val>
                                            <p:strVal val="#ppt_x"/>
                                          </p:val>
                                        </p:tav>
                                        <p:tav tm="100000">
                                          <p:val>
                                            <p:strVal val="#ppt_x"/>
                                          </p:val>
                                        </p:tav>
                                      </p:tavLst>
                                    </p:anim>
                                    <p:anim calcmode="lin" valueType="num">
                                      <p:cBhvr additive="base">
                                        <p:cTn id="82" dur="500" fill="hold"/>
                                        <p:tgtEl>
                                          <p:spTgt spid="8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82"/>
                                        </p:tgtEl>
                                        <p:attrNameLst>
                                          <p:attrName>style.visibility</p:attrName>
                                        </p:attrNameLst>
                                      </p:cBhvr>
                                      <p:to>
                                        <p:strVal val="visible"/>
                                      </p:to>
                                    </p:set>
                                    <p:anim calcmode="lin" valueType="num">
                                      <p:cBhvr additive="base">
                                        <p:cTn id="91" dur="500" fill="hold"/>
                                        <p:tgtEl>
                                          <p:spTgt spid="82"/>
                                        </p:tgtEl>
                                        <p:attrNameLst>
                                          <p:attrName>ppt_x</p:attrName>
                                        </p:attrNameLst>
                                      </p:cBhvr>
                                      <p:tavLst>
                                        <p:tav tm="0">
                                          <p:val>
                                            <p:strVal val="#ppt_x"/>
                                          </p:val>
                                        </p:tav>
                                        <p:tav tm="100000">
                                          <p:val>
                                            <p:strVal val="#ppt_x"/>
                                          </p:val>
                                        </p:tav>
                                      </p:tavLst>
                                    </p:anim>
                                    <p:anim calcmode="lin" valueType="num">
                                      <p:cBhvr additive="base">
                                        <p:cTn id="92" dur="500" fill="hold"/>
                                        <p:tgtEl>
                                          <p:spTgt spid="8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78"/>
                                        </p:tgtEl>
                                        <p:attrNameLst>
                                          <p:attrName>style.visibility</p:attrName>
                                        </p:attrNameLst>
                                      </p:cBhvr>
                                      <p:to>
                                        <p:strVal val="visible"/>
                                      </p:to>
                                    </p:set>
                                    <p:anim calcmode="lin" valueType="num">
                                      <p:cBhvr additive="base">
                                        <p:cTn id="95" dur="500" fill="hold"/>
                                        <p:tgtEl>
                                          <p:spTgt spid="78"/>
                                        </p:tgtEl>
                                        <p:attrNameLst>
                                          <p:attrName>ppt_x</p:attrName>
                                        </p:attrNameLst>
                                      </p:cBhvr>
                                      <p:tavLst>
                                        <p:tav tm="0">
                                          <p:val>
                                            <p:strVal val="#ppt_x"/>
                                          </p:val>
                                        </p:tav>
                                        <p:tav tm="100000">
                                          <p:val>
                                            <p:strVal val="#ppt_x"/>
                                          </p:val>
                                        </p:tav>
                                      </p:tavLst>
                                    </p:anim>
                                    <p:anim calcmode="lin" valueType="num">
                                      <p:cBhvr additive="base">
                                        <p:cTn id="9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86"/>
                                        </p:tgtEl>
                                        <p:attrNameLst>
                                          <p:attrName>style.visibility</p:attrName>
                                        </p:attrNameLst>
                                      </p:cBhvr>
                                      <p:to>
                                        <p:strVal val="visible"/>
                                      </p:to>
                                    </p:set>
                                    <p:anim calcmode="lin" valueType="num">
                                      <p:cBhvr additive="base">
                                        <p:cTn id="101" dur="500" fill="hold"/>
                                        <p:tgtEl>
                                          <p:spTgt spid="86"/>
                                        </p:tgtEl>
                                        <p:attrNameLst>
                                          <p:attrName>ppt_x</p:attrName>
                                        </p:attrNameLst>
                                      </p:cBhvr>
                                      <p:tavLst>
                                        <p:tav tm="0">
                                          <p:val>
                                            <p:strVal val="#ppt_x"/>
                                          </p:val>
                                        </p:tav>
                                        <p:tav tm="100000">
                                          <p:val>
                                            <p:strVal val="#ppt_x"/>
                                          </p:val>
                                        </p:tav>
                                      </p:tavLst>
                                    </p:anim>
                                    <p:anim calcmode="lin" valueType="num">
                                      <p:cBhvr additive="base">
                                        <p:cTn id="102" dur="500" fill="hold"/>
                                        <p:tgtEl>
                                          <p:spTgt spid="8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 calcmode="lin" valueType="num">
                                      <p:cBhvr additive="base">
                                        <p:cTn id="105" dur="500" fill="hold"/>
                                        <p:tgtEl>
                                          <p:spTgt spid="80"/>
                                        </p:tgtEl>
                                        <p:attrNameLst>
                                          <p:attrName>ppt_x</p:attrName>
                                        </p:attrNameLst>
                                      </p:cBhvr>
                                      <p:tavLst>
                                        <p:tav tm="0">
                                          <p:val>
                                            <p:strVal val="#ppt_x"/>
                                          </p:val>
                                        </p:tav>
                                        <p:tav tm="100000">
                                          <p:val>
                                            <p:strVal val="#ppt_x"/>
                                          </p:val>
                                        </p:tav>
                                      </p:tavLst>
                                    </p:anim>
                                    <p:anim calcmode="lin" valueType="num">
                                      <p:cBhvr additive="base">
                                        <p:cTn id="10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41" grpId="0" animBg="1"/>
      <p:bldP spid="40" grpId="0" animBg="1"/>
      <p:bldP spid="39" grpId="0" animBg="1"/>
      <p:bldP spid="36" grpId="0" animBg="1"/>
      <p:bldP spid="35" grpId="0" animBg="1"/>
      <p:bldP spid="32" grpId="0" animBg="1"/>
      <p:bldP spid="30" grpId="0" animBg="1"/>
      <p:bldP spid="26" grpId="0" animBg="1"/>
      <p:bldP spid="24" grpId="0" animBg="1"/>
      <p:bldP spid="23" grpId="0" animBg="1"/>
      <p:bldP spid="43" grpId="0"/>
      <p:bldP spid="44" grpId="0"/>
      <p:bldP spid="47" grpId="0"/>
      <p:bldP spid="48" grpId="0"/>
      <p:bldP spid="49" grpId="0"/>
      <p:bldP spid="50" grpId="0"/>
      <p:bldP spid="78" grpId="0" animBg="1"/>
      <p:bldP spid="79" grpId="0" animBg="1"/>
      <p:bldP spid="8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446B438-357F-476C-8076-90F5C19630CA}"/>
              </a:ext>
            </a:extLst>
          </p:cNvPr>
          <p:cNvSpPr>
            <a:spLocks noGrp="1"/>
          </p:cNvSpPr>
          <p:nvPr>
            <p:ph type="title"/>
          </p:nvPr>
        </p:nvSpPr>
        <p:spPr>
          <a:xfrm>
            <a:off x="863600" y="4655821"/>
            <a:ext cx="4954270" cy="433388"/>
          </a:xfrm>
        </p:spPr>
        <p:txBody>
          <a:bodyPr/>
          <a:lstStyle/>
          <a:p>
            <a:endParaRPr lang="en-US" dirty="0"/>
          </a:p>
        </p:txBody>
      </p:sp>
      <p:pic>
        <p:nvPicPr>
          <p:cNvPr id="4" name="Рисунок 3">
            <a:extLst>
              <a:ext uri="{FF2B5EF4-FFF2-40B4-BE49-F238E27FC236}">
                <a16:creationId xmlns:a16="http://schemas.microsoft.com/office/drawing/2014/main" id="{CC52F20E-1240-3D48-9324-C87A3006AD9F}"/>
              </a:ext>
            </a:extLst>
          </p:cNvPr>
          <p:cNvPicPr>
            <a:picLocks noChangeAspect="1"/>
          </p:cNvPicPr>
          <p:nvPr/>
        </p:nvPicPr>
        <p:blipFill>
          <a:blip r:embed="rId2"/>
          <a:stretch>
            <a:fillRect/>
          </a:stretch>
        </p:blipFill>
        <p:spPr>
          <a:xfrm>
            <a:off x="0" y="1062990"/>
            <a:ext cx="9144000" cy="5269229"/>
          </a:xfrm>
          <a:prstGeom prst="rect">
            <a:avLst/>
          </a:prstGeom>
          <a:noFill/>
        </p:spPr>
      </p:pic>
    </p:spTree>
    <p:extLst>
      <p:ext uri="{BB962C8B-B14F-4D97-AF65-F5344CB8AC3E}">
        <p14:creationId xmlns:p14="http://schemas.microsoft.com/office/powerpoint/2010/main" val="96743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C4DAD-F658-4D4D-83BB-0FFE8FF4167E}"/>
              </a:ext>
            </a:extLst>
          </p:cNvPr>
          <p:cNvSpPr>
            <a:spLocks noGrp="1"/>
          </p:cNvSpPr>
          <p:nvPr>
            <p:ph type="title"/>
          </p:nvPr>
        </p:nvSpPr>
        <p:spPr/>
        <p:txBody>
          <a:bodyPr/>
          <a:lstStyle/>
          <a:p>
            <a:r>
              <a:rPr lang="uk-UA" altLang="uk-UA" dirty="0"/>
              <a:t>Що таке КОСО (</a:t>
            </a:r>
            <a:r>
              <a:rPr lang="en-US" altLang="uk-UA" dirty="0"/>
              <a:t>COSO</a:t>
            </a:r>
            <a:r>
              <a:rPr lang="uk-UA" altLang="uk-UA" dirty="0"/>
              <a:t>)</a:t>
            </a:r>
            <a:endParaRPr lang="en-US" altLang="uk-UA" dirty="0"/>
          </a:p>
        </p:txBody>
      </p:sp>
      <p:sp>
        <p:nvSpPr>
          <p:cNvPr id="45058" name="Tijdelijke aanduiding voor tekst 2">
            <a:extLst>
              <a:ext uri="{FF2B5EF4-FFF2-40B4-BE49-F238E27FC236}">
                <a16:creationId xmlns:a16="http://schemas.microsoft.com/office/drawing/2014/main" id="{6E2815BF-8FE7-C44F-9F8D-D63DFA663B66}"/>
              </a:ext>
            </a:extLst>
          </p:cNvPr>
          <p:cNvSpPr>
            <a:spLocks noGrp="1" noChangeArrowheads="1"/>
          </p:cNvSpPr>
          <p:nvPr>
            <p:ph type="body" idx="1"/>
          </p:nvPr>
        </p:nvSpPr>
        <p:spPr/>
        <p:txBody>
          <a:bodyPr/>
          <a:lstStyle/>
          <a:p>
            <a:r>
              <a:rPr lang="uk-UA" altLang="uk-UA"/>
              <a:t>Рамкова модель контролю, яка</a:t>
            </a:r>
            <a:r>
              <a:rPr lang="en-US" altLang="uk-UA"/>
              <a:t>:</a:t>
            </a:r>
          </a:p>
          <a:p>
            <a:endParaRPr lang="en-US" altLang="uk-UA"/>
          </a:p>
          <a:p>
            <a:pPr>
              <a:buFontTx/>
              <a:buChar char="•"/>
            </a:pPr>
            <a:r>
              <a:rPr lang="uk-UA" altLang="uk-UA"/>
              <a:t>Допомагає керівництву організувати систему внутрішнього контролю і досягнути цілей ефективнішим і результативнішим способом;</a:t>
            </a:r>
          </a:p>
          <a:p>
            <a:pPr>
              <a:buFontTx/>
              <a:buChar char="•"/>
            </a:pPr>
            <a:r>
              <a:rPr lang="uk-UA" altLang="uk-UA"/>
              <a:t>Тому … в першу чергу ця модель розроблена для керівників, а не для аудиторів;</a:t>
            </a:r>
          </a:p>
          <a:p>
            <a:pPr>
              <a:buFontTx/>
              <a:buChar char="•"/>
            </a:pPr>
            <a:r>
              <a:rPr lang="uk-UA" altLang="uk-UA"/>
              <a:t>Однак, аудитори можуть використовувати систему </a:t>
            </a:r>
            <a:r>
              <a:rPr lang="en-US" altLang="uk-UA"/>
              <a:t>COSO </a:t>
            </a:r>
            <a:r>
              <a:rPr lang="uk-UA" altLang="uk-UA"/>
              <a:t>для оцінки </a:t>
            </a:r>
            <a:r>
              <a:rPr lang="en-US" altLang="uk-UA"/>
              <a:t>(</a:t>
            </a:r>
            <a:r>
              <a:rPr lang="uk-UA" altLang="uk-UA"/>
              <a:t>аспектів</a:t>
            </a:r>
            <a:r>
              <a:rPr lang="en-US" altLang="uk-UA"/>
              <a:t>) </a:t>
            </a:r>
            <a:r>
              <a:rPr lang="uk-UA" altLang="uk-UA"/>
              <a:t>організації і Внутрішнього контролю</a:t>
            </a:r>
            <a:r>
              <a:rPr lang="en-US" altLang="uk-UA"/>
              <a:t>.</a:t>
            </a:r>
          </a:p>
          <a:p>
            <a:pPr>
              <a:buFontTx/>
              <a:buChar char="•"/>
            </a:pPr>
            <a:endParaRPr lang="en-US" altLang="uk-UA"/>
          </a:p>
          <a:p>
            <a:r>
              <a:rPr lang="en-US" altLang="uk-UA"/>
              <a:t>COSO </a:t>
            </a:r>
            <a:r>
              <a:rPr lang="uk-UA" altLang="uk-UA"/>
              <a:t>– це не:</a:t>
            </a:r>
            <a:endParaRPr lang="en-US" altLang="uk-UA"/>
          </a:p>
          <a:p>
            <a:pPr>
              <a:buFontTx/>
              <a:buChar char="•"/>
            </a:pPr>
            <a:r>
              <a:rPr lang="uk-UA" altLang="uk-UA"/>
              <a:t>Закон</a:t>
            </a:r>
            <a:r>
              <a:rPr lang="en-US" altLang="uk-UA"/>
              <a:t>;</a:t>
            </a:r>
          </a:p>
          <a:p>
            <a:pPr>
              <a:buFontTx/>
              <a:buChar char="•"/>
            </a:pPr>
            <a:r>
              <a:rPr lang="uk-UA" altLang="uk-UA"/>
              <a:t>Ліки від усіх ризиків</a:t>
            </a:r>
            <a:r>
              <a:rPr lang="en-US" altLang="uk-UA"/>
              <a:t>;</a:t>
            </a:r>
          </a:p>
          <a:p>
            <a:endParaRPr lang="en-US" altLang="uk-UA"/>
          </a:p>
        </p:txBody>
      </p:sp>
    </p:spTree>
    <p:extLst>
      <p:ext uri="{BB962C8B-B14F-4D97-AF65-F5344CB8AC3E}">
        <p14:creationId xmlns:p14="http://schemas.microsoft.com/office/powerpoint/2010/main" val="1955765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a:extLst>
              <a:ext uri="{FF2B5EF4-FFF2-40B4-BE49-F238E27FC236}">
                <a16:creationId xmlns:a16="http://schemas.microsoft.com/office/drawing/2014/main" id="{6C9F81AD-C1FC-444F-AAAD-DCDC2D2EF118}"/>
              </a:ext>
            </a:extLst>
          </p:cNvPr>
          <p:cNvSpPr>
            <a:spLocks noGrp="1" noChangeArrowheads="1"/>
          </p:cNvSpPr>
          <p:nvPr>
            <p:ph type="title"/>
          </p:nvPr>
        </p:nvSpPr>
        <p:spPr>
          <a:noFill/>
        </p:spPr>
        <p:txBody>
          <a:bodyPr anchor="ctr"/>
          <a:lstStyle/>
          <a:p>
            <a:pPr>
              <a:defRPr/>
            </a:pPr>
            <a:r>
              <a:rPr lang="nl-NL" altLang="en-US" dirty="0">
                <a:solidFill>
                  <a:schemeClr val="tx1"/>
                </a:solidFill>
              </a:rPr>
              <a:t>COSO </a:t>
            </a:r>
            <a:r>
              <a:rPr lang="uk-UA" altLang="en-US" dirty="0">
                <a:solidFill>
                  <a:schemeClr val="tx1"/>
                </a:solidFill>
              </a:rPr>
              <a:t>(</a:t>
            </a:r>
            <a:r>
              <a:rPr lang="nl-NL" altLang="en-US" dirty="0">
                <a:solidFill>
                  <a:schemeClr val="tx1"/>
                </a:solidFill>
              </a:rPr>
              <a:t>ERM</a:t>
            </a:r>
            <a:r>
              <a:rPr lang="uk-UA" altLang="en-US" dirty="0">
                <a:solidFill>
                  <a:schemeClr val="tx1"/>
                </a:solidFill>
              </a:rPr>
              <a:t>)</a:t>
            </a:r>
            <a:endParaRPr lang="nl-NL" altLang="en-US" dirty="0">
              <a:solidFill>
                <a:schemeClr val="tx1"/>
              </a:solidFill>
            </a:endParaRPr>
          </a:p>
        </p:txBody>
      </p:sp>
      <p:sp>
        <p:nvSpPr>
          <p:cNvPr id="46082" name="Rectangle 3">
            <a:extLst>
              <a:ext uri="{FF2B5EF4-FFF2-40B4-BE49-F238E27FC236}">
                <a16:creationId xmlns:a16="http://schemas.microsoft.com/office/drawing/2014/main" id="{44D394E7-64FD-2246-ABAB-18456953F785}"/>
              </a:ext>
            </a:extLst>
          </p:cNvPr>
          <p:cNvSpPr>
            <a:spLocks noGrp="1" noChangeArrowheads="1"/>
          </p:cNvSpPr>
          <p:nvPr>
            <p:ph type="body" idx="1"/>
          </p:nvPr>
        </p:nvSpPr>
        <p:spPr>
          <a:xfrm>
            <a:off x="114300" y="1800225"/>
            <a:ext cx="8882063" cy="4414838"/>
          </a:xfrm>
        </p:spPr>
        <p:txBody>
          <a:bodyPr/>
          <a:lstStyle/>
          <a:p>
            <a:pPr marL="952500" lvl="1" indent="-377825">
              <a:buFontTx/>
              <a:buNone/>
            </a:pPr>
            <a:endParaRPr lang="uk-UA" altLang="zh-CN" dirty="0"/>
          </a:p>
          <a:p>
            <a:pPr marL="952500" lvl="1" indent="-377825">
              <a:buFontTx/>
              <a:buNone/>
            </a:pPr>
            <a:r>
              <a:rPr lang="uk-UA" altLang="zh-CN" dirty="0"/>
              <a:t>доповнення моделі </a:t>
            </a:r>
            <a:r>
              <a:rPr lang="uk-UA" altLang="zh-CN" dirty="0">
                <a:ea typeface="宋体" panose="02010600030101010101" pitchFamily="2" charset="-122"/>
              </a:rPr>
              <a:t>COSO</a:t>
            </a:r>
            <a:r>
              <a:rPr lang="uk-UA" altLang="zh-CN" dirty="0"/>
              <a:t> - І</a:t>
            </a:r>
            <a:r>
              <a:rPr lang="uk-UA" altLang="zh-CN" dirty="0">
                <a:ea typeface="宋体" panose="02010600030101010101" pitchFamily="2" charset="-122"/>
              </a:rPr>
              <a:t> компонентами управління ризиками</a:t>
            </a:r>
            <a:r>
              <a:rPr lang="uk-UA" altLang="zh-CN" dirty="0"/>
              <a:t> (</a:t>
            </a:r>
            <a:r>
              <a:rPr lang="uk-UA" altLang="zh-CN" dirty="0">
                <a:ea typeface="宋体" panose="02010600030101010101" pitchFamily="2" charset="-122"/>
              </a:rPr>
              <a:t>COSO ERM</a:t>
            </a:r>
            <a:r>
              <a:rPr lang="uk-UA" altLang="zh-CN" dirty="0"/>
              <a:t>);</a:t>
            </a:r>
          </a:p>
          <a:p>
            <a:pPr marL="952500" lvl="1" indent="-377825">
              <a:buFontTx/>
              <a:buNone/>
            </a:pPr>
            <a:endParaRPr lang="uk-UA" altLang="zh-CN" dirty="0"/>
          </a:p>
          <a:p>
            <a:pPr marL="952500" lvl="1" indent="-377825"/>
            <a:r>
              <a:rPr lang="uk-UA" altLang="zh-CN" dirty="0"/>
              <a:t>Модель визначає основні компоненти </a:t>
            </a:r>
            <a:r>
              <a:rPr lang="uk-UA" altLang="zh-CN" u="sng" dirty="0"/>
              <a:t>управління ризиками</a:t>
            </a:r>
            <a:r>
              <a:rPr lang="uk-UA" altLang="zh-CN" dirty="0"/>
              <a:t>, що базується на ключових принципах і концепції управління ризиками, пропонує загальну термінологію управління ризиками і передбачає чіткі вказівки і підказки для управління ризиками, що можуть виникнути на шляху досягнення цілей. </a:t>
            </a:r>
          </a:p>
          <a:p>
            <a:pPr marL="952500" lvl="1" indent="-377825">
              <a:buFontTx/>
              <a:buNone/>
            </a:pPr>
            <a:endParaRPr lang="ru-RU" altLang="en-US" dirty="0"/>
          </a:p>
        </p:txBody>
      </p:sp>
      <p:sp>
        <p:nvSpPr>
          <p:cNvPr id="46083" name="shpBeeldmerk">
            <a:extLst>
              <a:ext uri="{FF2B5EF4-FFF2-40B4-BE49-F238E27FC236}">
                <a16:creationId xmlns:a16="http://schemas.microsoft.com/office/drawing/2014/main" id="{CD185178-1521-F442-9B46-52EBB3155BC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174E9EDC-AD1A-424E-80DE-37E8A218E67B}" type="slidenum">
              <a:rPr lang="nl-NL" altLang="en-US" sz="1000">
                <a:solidFill>
                  <a:srgbClr val="FFFFFF"/>
                </a:solidFill>
              </a:rPr>
              <a:pPr/>
              <a:t>5</a:t>
            </a:fld>
            <a:endParaRPr lang="nl-NL" altLang="en-US" sz="1000">
              <a:solidFill>
                <a:srgbClr val="FFFFFF"/>
              </a:solidFill>
            </a:endParaRPr>
          </a:p>
        </p:txBody>
      </p:sp>
    </p:spTree>
    <p:extLst>
      <p:ext uri="{BB962C8B-B14F-4D97-AF65-F5344CB8AC3E}">
        <p14:creationId xmlns:p14="http://schemas.microsoft.com/office/powerpoint/2010/main" val="4131745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a:extLst>
              <a:ext uri="{FF2B5EF4-FFF2-40B4-BE49-F238E27FC236}">
                <a16:creationId xmlns:a16="http://schemas.microsoft.com/office/drawing/2014/main" id="{C871B047-0BB0-5E45-ADD7-527DE74D86D9}"/>
              </a:ext>
            </a:extLst>
          </p:cNvPr>
          <p:cNvSpPr>
            <a:spLocks noGrp="1" noChangeArrowheads="1"/>
          </p:cNvSpPr>
          <p:nvPr>
            <p:ph type="title"/>
          </p:nvPr>
        </p:nvSpPr>
        <p:spPr>
          <a:xfrm>
            <a:off x="431800" y="1022684"/>
            <a:ext cx="8280400" cy="706633"/>
          </a:xfrm>
          <a:noFill/>
        </p:spPr>
        <p:txBody>
          <a:bodyPr anchor="ctr"/>
          <a:lstStyle/>
          <a:p>
            <a:r>
              <a:rPr lang="uk-UA" altLang="en-US" dirty="0"/>
              <a:t>Чому потрібно проводити реформу внутрішнього контролю?</a:t>
            </a:r>
            <a:endParaRPr lang="nl-NL" altLang="en-US" dirty="0"/>
          </a:p>
        </p:txBody>
      </p:sp>
      <p:sp>
        <p:nvSpPr>
          <p:cNvPr id="49154" name="Rectangle 3">
            <a:extLst>
              <a:ext uri="{FF2B5EF4-FFF2-40B4-BE49-F238E27FC236}">
                <a16:creationId xmlns:a16="http://schemas.microsoft.com/office/drawing/2014/main" id="{328E985E-A385-0D4A-A2B3-E5C25CDB2EF9}"/>
              </a:ext>
            </a:extLst>
          </p:cNvPr>
          <p:cNvSpPr>
            <a:spLocks noGrp="1" noChangeArrowheads="1"/>
          </p:cNvSpPr>
          <p:nvPr>
            <p:ph type="body" idx="1"/>
          </p:nvPr>
        </p:nvSpPr>
        <p:spPr/>
        <p:txBody>
          <a:bodyPr/>
          <a:lstStyle/>
          <a:p>
            <a:pPr marL="360363" indent="-360363">
              <a:buFont typeface="Verdana" panose="020B0604030504040204" pitchFamily="34" charset="0"/>
              <a:buChar char="•"/>
            </a:pPr>
            <a:r>
              <a:rPr lang="uk-UA" altLang="nl-NL" sz="1900" dirty="0">
                <a:latin typeface="+mj-lt"/>
              </a:rPr>
              <a:t>ВК – невід'ємний компонент належного управління;</a:t>
            </a:r>
          </a:p>
          <a:p>
            <a:pPr marL="0" indent="0">
              <a:buNone/>
            </a:pPr>
            <a:endParaRPr lang="uk-UA" altLang="nl-NL" sz="1900" dirty="0">
              <a:latin typeface="+mj-lt"/>
            </a:endParaRPr>
          </a:p>
          <a:p>
            <a:pPr marL="360363" indent="-360363">
              <a:buFont typeface="Verdana" panose="020B0604030504040204" pitchFamily="34" charset="0"/>
              <a:buChar char="•"/>
            </a:pPr>
            <a:r>
              <a:rPr lang="uk-UA" altLang="nl-NL" sz="1900" dirty="0">
                <a:latin typeface="+mj-lt"/>
              </a:rPr>
              <a:t>Вимоги відповідно до підписаної Угоди про Асоціацію із ЄС;</a:t>
            </a:r>
          </a:p>
          <a:p>
            <a:pPr marL="0" indent="0">
              <a:buNone/>
            </a:pPr>
            <a:endParaRPr lang="uk-UA" altLang="nl-NL" sz="1900" dirty="0">
              <a:latin typeface="+mj-lt"/>
            </a:endParaRPr>
          </a:p>
          <a:p>
            <a:pPr marL="360363" indent="-360363">
              <a:buFont typeface="Verdana" panose="020B0604030504040204" pitchFamily="34" charset="0"/>
              <a:buChar char="•"/>
            </a:pPr>
            <a:r>
              <a:rPr lang="uk-UA" altLang="nl-NL" sz="1900" dirty="0">
                <a:latin typeface="+mj-lt"/>
              </a:rPr>
              <a:t>Покращення державного управління та налагодження системи ВК;</a:t>
            </a:r>
          </a:p>
          <a:p>
            <a:pPr marL="0" indent="0">
              <a:buNone/>
            </a:pPr>
            <a:endParaRPr lang="uk-UA" altLang="nl-NL" sz="1900" dirty="0">
              <a:latin typeface="+mj-lt"/>
            </a:endParaRPr>
          </a:p>
          <a:p>
            <a:pPr marL="360363" indent="-360363">
              <a:buFont typeface="Verdana" panose="020B0604030504040204" pitchFamily="34" charset="0"/>
              <a:buChar char="•"/>
            </a:pPr>
            <a:r>
              <a:rPr lang="uk-UA" altLang="nl-NL" sz="1900" dirty="0">
                <a:latin typeface="+mj-lt"/>
              </a:rPr>
              <a:t>Готовність до подальших реформ державного управління;</a:t>
            </a:r>
          </a:p>
          <a:p>
            <a:pPr marL="0" indent="0">
              <a:buNone/>
            </a:pPr>
            <a:endParaRPr lang="uk-UA" altLang="nl-NL" sz="1900" dirty="0">
              <a:latin typeface="+mj-lt"/>
            </a:endParaRPr>
          </a:p>
          <a:p>
            <a:pPr marL="360363" indent="-360363">
              <a:buFont typeface="Verdana" panose="020B0604030504040204" pitchFamily="34" charset="0"/>
              <a:buChar char="•"/>
            </a:pPr>
            <a:r>
              <a:rPr lang="uk-UA" altLang="nl-NL" sz="1900" dirty="0">
                <a:latin typeface="+mj-lt"/>
              </a:rPr>
              <a:t>Децентралізація системи управління; </a:t>
            </a:r>
          </a:p>
          <a:p>
            <a:pPr marL="0" indent="0">
              <a:buNone/>
            </a:pPr>
            <a:endParaRPr lang="uk-UA" altLang="nl-NL" sz="1900" dirty="0">
              <a:latin typeface="+mj-lt"/>
            </a:endParaRPr>
          </a:p>
          <a:p>
            <a:pPr>
              <a:lnSpc>
                <a:spcPct val="90000"/>
              </a:lnSpc>
              <a:buFont typeface="Wingdings" pitchFamily="2" charset="2"/>
              <a:buChar char="§"/>
            </a:pPr>
            <a:r>
              <a:rPr lang="uk-UA" altLang="zh-CN" sz="1900" dirty="0">
                <a:latin typeface="+mj-lt"/>
              </a:rPr>
              <a:t>  Для забезпечення достатніх гарантій досягнення цілей, визначених організацією. </a:t>
            </a:r>
            <a:endParaRPr lang="uk-UA" altLang="en-US" sz="1900" dirty="0">
              <a:latin typeface="+mj-lt"/>
            </a:endParaRPr>
          </a:p>
        </p:txBody>
      </p:sp>
      <p:sp>
        <p:nvSpPr>
          <p:cNvPr id="49155" name="shpBeeldmerk">
            <a:extLst>
              <a:ext uri="{FF2B5EF4-FFF2-40B4-BE49-F238E27FC236}">
                <a16:creationId xmlns:a16="http://schemas.microsoft.com/office/drawing/2014/main" id="{2770FCDD-EF8D-E345-B2D3-C2E59EE8CB1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06F3DC19-78E9-794E-92D9-C3EB76FB1A40}" type="slidenum">
              <a:rPr lang="nl-NL" altLang="en-US" sz="1000">
                <a:solidFill>
                  <a:srgbClr val="FFFFFF"/>
                </a:solidFill>
              </a:rPr>
              <a:pPr/>
              <a:t>6</a:t>
            </a:fld>
            <a:endParaRPr lang="nl-NL" altLang="en-US" sz="1000">
              <a:solidFill>
                <a:srgbClr val="FFFFFF"/>
              </a:solidFill>
            </a:endParaRPr>
          </a:p>
        </p:txBody>
      </p:sp>
    </p:spTree>
    <p:extLst>
      <p:ext uri="{BB962C8B-B14F-4D97-AF65-F5344CB8AC3E}">
        <p14:creationId xmlns:p14="http://schemas.microsoft.com/office/powerpoint/2010/main" val="237383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22BCC093-5C5A-5A44-B54A-3460C8629048}"/>
              </a:ext>
            </a:extLst>
          </p:cNvPr>
          <p:cNvSpPr>
            <a:spLocks noGrp="1" noChangeArrowheads="1"/>
          </p:cNvSpPr>
          <p:nvPr>
            <p:ph type="title"/>
          </p:nvPr>
        </p:nvSpPr>
        <p:spPr>
          <a:noFill/>
        </p:spPr>
        <p:txBody>
          <a:bodyPr anchor="ctr"/>
          <a:lstStyle/>
          <a:p>
            <a:r>
              <a:rPr lang="uk-UA" altLang="zh-CN"/>
              <a:t>Внутрішній контроль</a:t>
            </a:r>
            <a:endParaRPr lang="en-US" altLang="en-US"/>
          </a:p>
        </p:txBody>
      </p:sp>
      <p:sp>
        <p:nvSpPr>
          <p:cNvPr id="51202" name="Rectangle 3">
            <a:extLst>
              <a:ext uri="{FF2B5EF4-FFF2-40B4-BE49-F238E27FC236}">
                <a16:creationId xmlns:a16="http://schemas.microsoft.com/office/drawing/2014/main" id="{45FBDB43-68FD-1A41-AF27-874E51CB924C}"/>
              </a:ext>
            </a:extLst>
          </p:cNvPr>
          <p:cNvSpPr>
            <a:spLocks noGrp="1" noChangeArrowheads="1"/>
          </p:cNvSpPr>
          <p:nvPr>
            <p:ph type="body" idx="1"/>
          </p:nvPr>
        </p:nvSpPr>
        <p:spPr/>
        <p:txBody>
          <a:bodyPr/>
          <a:lstStyle/>
          <a:p>
            <a:pPr marL="0" indent="0">
              <a:buNone/>
            </a:pPr>
            <a:r>
              <a:rPr lang="uk-UA" altLang="zh-CN" u="sng" dirty="0"/>
              <a:t>Визначення </a:t>
            </a:r>
            <a:r>
              <a:rPr lang="uk-UA" altLang="zh-CN" u="sng" dirty="0">
                <a:ea typeface="宋体" panose="02010600030101010101" pitchFamily="2" charset="-122"/>
              </a:rPr>
              <a:t>INTOSAI:</a:t>
            </a:r>
            <a:r>
              <a:rPr lang="uk-UA" altLang="zh-CN" u="sng" dirty="0"/>
              <a:t>  </a:t>
            </a:r>
          </a:p>
          <a:p>
            <a:endParaRPr lang="uk-UA" altLang="zh-CN" u="sng" dirty="0"/>
          </a:p>
          <a:p>
            <a:r>
              <a:rPr lang="uk-UA" altLang="zh-CN" dirty="0"/>
              <a:t>Внутрішній контроль – це </a:t>
            </a:r>
            <a:r>
              <a:rPr lang="uk-UA" altLang="zh-CN" u="sng" dirty="0"/>
              <a:t>центральний процес</a:t>
            </a:r>
            <a:r>
              <a:rPr lang="uk-UA" altLang="zh-CN" dirty="0"/>
              <a:t>, на який впливає </a:t>
            </a:r>
            <a:r>
              <a:rPr lang="uk-UA" altLang="zh-CN" u="sng" dirty="0"/>
              <a:t>керівництво</a:t>
            </a:r>
            <a:r>
              <a:rPr lang="uk-UA" altLang="zh-CN" dirty="0"/>
              <a:t> тієї чи іншої організації, а також її </a:t>
            </a:r>
            <a:r>
              <a:rPr lang="uk-UA" altLang="zh-CN" u="sng" dirty="0"/>
              <a:t>персонал</a:t>
            </a:r>
            <a:r>
              <a:rPr lang="uk-UA" altLang="zh-CN" dirty="0"/>
              <a:t>. Цей процес запроваджується для того, щоб </a:t>
            </a:r>
            <a:r>
              <a:rPr lang="uk-UA" altLang="zh-CN" u="sng" dirty="0"/>
              <a:t>приділяти увагу ризикам</a:t>
            </a:r>
            <a:r>
              <a:rPr lang="uk-UA" altLang="zh-CN" dirty="0"/>
              <a:t> і забезпечувати </a:t>
            </a:r>
            <a:r>
              <a:rPr lang="uk-UA" altLang="zh-CN" u="sng" dirty="0"/>
              <a:t>достатню впевненість </a:t>
            </a:r>
            <a:r>
              <a:rPr lang="uk-UA" altLang="zh-CN" dirty="0"/>
              <a:t>у досягненні мети та цілей організації:</a:t>
            </a:r>
          </a:p>
          <a:p>
            <a:pPr marL="152400" lvl="1" indent="-150813"/>
            <a:r>
              <a:rPr lang="uk-UA" altLang="zh-CN" dirty="0"/>
              <a:t>Реалізація існуючих операцій економічним, ефективним і результативним способом;</a:t>
            </a:r>
          </a:p>
          <a:p>
            <a:pPr marL="152400" lvl="1" indent="-150813"/>
            <a:r>
              <a:rPr lang="uk-UA" altLang="zh-CN" dirty="0"/>
              <a:t>Виконання зобов'язань про фінансову звітність;</a:t>
            </a:r>
          </a:p>
          <a:p>
            <a:pPr marL="152400" lvl="1" indent="-150813"/>
            <a:r>
              <a:rPr lang="uk-UA" altLang="zh-CN" dirty="0"/>
              <a:t>Дотримання законодавства і нормативно-правових актів;</a:t>
            </a:r>
          </a:p>
          <a:p>
            <a:pPr marL="152400" lvl="1" indent="-150813"/>
            <a:r>
              <a:rPr lang="uk-UA" altLang="zh-CN" dirty="0"/>
              <a:t>Захист ресурсів від втрат, неналежного використання.  </a:t>
            </a:r>
            <a:endParaRPr lang="uk-UA" altLang="en-US" dirty="0"/>
          </a:p>
        </p:txBody>
      </p:sp>
      <p:sp>
        <p:nvSpPr>
          <p:cNvPr id="51203" name="shpBeeldmerk">
            <a:extLst>
              <a:ext uri="{FF2B5EF4-FFF2-40B4-BE49-F238E27FC236}">
                <a16:creationId xmlns:a16="http://schemas.microsoft.com/office/drawing/2014/main" id="{12EC7BF2-AD65-F440-A6E0-8475519FFF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8E370F37-2D58-1242-AB55-280751607AF2}" type="slidenum">
              <a:rPr lang="nl-NL" altLang="en-US" sz="1000">
                <a:solidFill>
                  <a:srgbClr val="FFFFFF"/>
                </a:solidFill>
              </a:rPr>
              <a:pPr/>
              <a:t>7</a:t>
            </a:fld>
            <a:endParaRPr lang="nl-NL" altLang="en-US" sz="1000">
              <a:solidFill>
                <a:srgbClr val="FFFFFF"/>
              </a:solidFill>
            </a:endParaRPr>
          </a:p>
        </p:txBody>
      </p:sp>
      <p:pic>
        <p:nvPicPr>
          <p:cNvPr id="51204" name="Picture 4" descr="INTOSAI-Logo">
            <a:extLst>
              <a:ext uri="{FF2B5EF4-FFF2-40B4-BE49-F238E27FC236}">
                <a16:creationId xmlns:a16="http://schemas.microsoft.com/office/drawing/2014/main" id="{27B2167D-CEE2-324F-A736-95C6E07AD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7763" y="1074738"/>
            <a:ext cx="10858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012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Номер слайда 3">
            <a:extLst>
              <a:ext uri="{FF2B5EF4-FFF2-40B4-BE49-F238E27FC236}">
                <a16:creationId xmlns:a16="http://schemas.microsoft.com/office/drawing/2014/main" id="{816B6D61-2673-D94C-B492-E499DEAA6FB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spcBef>
                <a:spcPct val="0"/>
              </a:spcBef>
              <a:buClrTx/>
              <a:buSzTx/>
              <a:buFontTx/>
              <a:buNone/>
            </a:pPr>
            <a:fld id="{1B1AC9E8-F246-E745-940D-FCFF7D94ADD5}" type="slidenum">
              <a:rPr lang="ru-RU" altLang="ru-RU" smtClean="0">
                <a:solidFill>
                  <a:srgbClr val="898989"/>
                </a:solidFill>
                <a:latin typeface="Calibri" panose="020F0502020204030204" pitchFamily="34" charset="0"/>
              </a:rPr>
              <a:pPr>
                <a:spcBef>
                  <a:spcPct val="0"/>
                </a:spcBef>
                <a:buClrTx/>
                <a:buSzTx/>
                <a:buFontTx/>
                <a:buNone/>
              </a:pPr>
              <a:t>8</a:t>
            </a:fld>
            <a:endParaRPr lang="ru-RU" altLang="ru-RU">
              <a:solidFill>
                <a:srgbClr val="898989"/>
              </a:solidFill>
              <a:latin typeface="Calibri" panose="020F0502020204030204" pitchFamily="34" charset="0"/>
            </a:endParaRPr>
          </a:p>
        </p:txBody>
      </p:sp>
      <p:sp>
        <p:nvSpPr>
          <p:cNvPr id="60418" name="Номер слайда 5">
            <a:extLst>
              <a:ext uri="{FF2B5EF4-FFF2-40B4-BE49-F238E27FC236}">
                <a16:creationId xmlns:a16="http://schemas.microsoft.com/office/drawing/2014/main" id="{E7A796A8-C3C3-FA4E-8D31-9E84C4282A59}"/>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r">
              <a:spcBef>
                <a:spcPct val="0"/>
              </a:spcBef>
              <a:buClrTx/>
              <a:buSzTx/>
              <a:buFontTx/>
              <a:buNone/>
            </a:pPr>
            <a:fld id="{EC756706-8AE2-2646-B598-5F3BED4EB19B}" type="slidenum">
              <a:rPr lang="ru-RU" altLang="ru-RU" sz="1200">
                <a:solidFill>
                  <a:srgbClr val="898989"/>
                </a:solidFill>
                <a:latin typeface="Calibri" panose="020F0502020204030204" pitchFamily="34" charset="0"/>
              </a:rPr>
              <a:pPr algn="r">
                <a:spcBef>
                  <a:spcPct val="0"/>
                </a:spcBef>
                <a:buClrTx/>
                <a:buSzTx/>
                <a:buFontTx/>
                <a:buNone/>
              </a:pPr>
              <a:t>8</a:t>
            </a:fld>
            <a:endParaRPr lang="ru-RU" altLang="ru-RU" sz="1200">
              <a:solidFill>
                <a:srgbClr val="898989"/>
              </a:solidFill>
              <a:latin typeface="Calibri" panose="020F0502020204030204" pitchFamily="34" charset="0"/>
            </a:endParaRPr>
          </a:p>
        </p:txBody>
      </p:sp>
      <p:sp>
        <p:nvSpPr>
          <p:cNvPr id="1149956" name="Text Box 4">
            <a:extLst>
              <a:ext uri="{FF2B5EF4-FFF2-40B4-BE49-F238E27FC236}">
                <a16:creationId xmlns:a16="http://schemas.microsoft.com/office/drawing/2014/main" id="{A17E523F-69F6-8640-B95D-34094B3EF895}"/>
              </a:ext>
            </a:extLst>
          </p:cNvPr>
          <p:cNvSpPr txBox="1">
            <a:spLocks noChangeAspect="1" noChangeArrowheads="1"/>
          </p:cNvSpPr>
          <p:nvPr/>
        </p:nvSpPr>
        <p:spPr bwMode="auto">
          <a:xfrm>
            <a:off x="250825" y="1484313"/>
            <a:ext cx="2593975" cy="1223962"/>
          </a:xfrm>
          <a:prstGeom prst="rect">
            <a:avLst/>
          </a:prstGeom>
          <a:solidFill>
            <a:srgbClr val="F9E361"/>
          </a:solidFill>
          <a:ln w="9525" algn="ctr">
            <a:noFill/>
            <a:miter lim="800000"/>
            <a:headEnd/>
            <a:tailEnd/>
          </a:ln>
          <a:effectLst/>
        </p:spPr>
        <p:txBody>
          <a:bodyPr/>
          <a:lstStyle/>
          <a:p>
            <a:pPr algn="ctr" fontAlgn="auto">
              <a:spcBef>
                <a:spcPts val="0"/>
              </a:spcBef>
              <a:spcAft>
                <a:spcPts val="0"/>
              </a:spcAft>
              <a:defRPr/>
            </a:pPr>
            <a:r>
              <a:rPr lang="uk-UA" sz="1000" b="1" u="sng" dirty="0">
                <a:solidFill>
                  <a:prstClr val="black"/>
                </a:solidFill>
                <a:latin typeface="Tahoma" pitchFamily="34" charset="0"/>
                <a:cs typeface="Arial" charset="0"/>
              </a:rPr>
              <a:t>Внутрішнє середовище</a:t>
            </a:r>
            <a:r>
              <a:rPr lang="uk-UA" sz="1000" dirty="0">
                <a:solidFill>
                  <a:prstClr val="black"/>
                </a:solidFill>
                <a:latin typeface="Tahoma" pitchFamily="34" charset="0"/>
                <a:cs typeface="Arial" charset="0"/>
              </a:rPr>
              <a:t> </a:t>
            </a:r>
          </a:p>
          <a:p>
            <a:pPr algn="just" fontAlgn="auto">
              <a:spcBef>
                <a:spcPts val="0"/>
              </a:spcBef>
              <a:spcAft>
                <a:spcPts val="0"/>
              </a:spcAft>
              <a:buFontTx/>
              <a:buChar char="•"/>
              <a:defRPr/>
            </a:pPr>
            <a:r>
              <a:rPr lang="uk-UA" sz="1000" dirty="0">
                <a:solidFill>
                  <a:prstClr val="black"/>
                </a:solidFill>
                <a:latin typeface="Tahoma" pitchFamily="34" charset="0"/>
                <a:cs typeface="Arial" charset="0"/>
              </a:rPr>
              <a:t>  Діяльність ради директорів</a:t>
            </a:r>
          </a:p>
          <a:p>
            <a:pPr algn="just" fontAlgn="auto">
              <a:spcBef>
                <a:spcPts val="0"/>
              </a:spcBef>
              <a:spcAft>
                <a:spcPts val="0"/>
              </a:spcAft>
              <a:buFontTx/>
              <a:buChar char="•"/>
              <a:defRPr/>
            </a:pPr>
            <a:r>
              <a:rPr lang="uk-UA" sz="1000" dirty="0">
                <a:solidFill>
                  <a:prstClr val="black"/>
                </a:solidFill>
                <a:latin typeface="Tahoma" pitchFamily="34" charset="0"/>
                <a:cs typeface="Arial" charset="0"/>
              </a:rPr>
              <a:t>  Філософія і стиль управління</a:t>
            </a:r>
          </a:p>
          <a:p>
            <a:pPr algn="just" fontAlgn="auto">
              <a:spcBef>
                <a:spcPts val="0"/>
              </a:spcBef>
              <a:spcAft>
                <a:spcPts val="0"/>
              </a:spcAft>
              <a:buFontTx/>
              <a:buChar char="•"/>
              <a:defRPr/>
            </a:pPr>
            <a:r>
              <a:rPr lang="uk-UA" sz="1000" dirty="0">
                <a:solidFill>
                  <a:prstClr val="black"/>
                </a:solidFill>
                <a:latin typeface="Tahoma" pitchFamily="34" charset="0"/>
                <a:cs typeface="Arial" charset="0"/>
              </a:rPr>
              <a:t>  Чесність та етичні цінності</a:t>
            </a:r>
          </a:p>
          <a:p>
            <a:pPr algn="just" fontAlgn="auto">
              <a:spcBef>
                <a:spcPts val="0"/>
              </a:spcBef>
              <a:spcAft>
                <a:spcPts val="0"/>
              </a:spcAft>
              <a:buFontTx/>
              <a:buChar char="•"/>
              <a:defRPr/>
            </a:pPr>
            <a:r>
              <a:rPr lang="uk-UA" sz="1000" dirty="0">
                <a:solidFill>
                  <a:prstClr val="black"/>
                </a:solidFill>
                <a:latin typeface="Tahoma" pitchFamily="34" charset="0"/>
                <a:cs typeface="Arial" charset="0"/>
              </a:rPr>
              <a:t>  Організаційна структура</a:t>
            </a:r>
          </a:p>
          <a:p>
            <a:pPr algn="just" fontAlgn="auto">
              <a:spcBef>
                <a:spcPts val="0"/>
              </a:spcBef>
              <a:spcAft>
                <a:spcPts val="0"/>
              </a:spcAft>
              <a:buFontTx/>
              <a:buChar char="•"/>
              <a:defRPr/>
            </a:pPr>
            <a:r>
              <a:rPr lang="uk-UA" sz="1000" dirty="0">
                <a:solidFill>
                  <a:prstClr val="black"/>
                </a:solidFill>
                <a:latin typeface="Tahoma" pitchFamily="34" charset="0"/>
                <a:cs typeface="Arial" charset="0"/>
              </a:rPr>
              <a:t>  Делегування повноважень</a:t>
            </a:r>
          </a:p>
          <a:p>
            <a:pPr algn="just" fontAlgn="auto">
              <a:spcBef>
                <a:spcPts val="0"/>
              </a:spcBef>
              <a:spcAft>
                <a:spcPts val="0"/>
              </a:spcAft>
              <a:buFontTx/>
              <a:buChar char="•"/>
              <a:defRPr/>
            </a:pPr>
            <a:r>
              <a:rPr lang="uk-UA" sz="1000" dirty="0">
                <a:solidFill>
                  <a:prstClr val="black"/>
                </a:solidFill>
                <a:latin typeface="Tahoma" pitchFamily="34" charset="0"/>
                <a:cs typeface="Arial" charset="0"/>
              </a:rPr>
              <a:t>  Розподіл відповідальності </a:t>
            </a:r>
            <a:endParaRPr lang="uk-UA" sz="1000" b="1" dirty="0">
              <a:solidFill>
                <a:srgbClr val="F9E361"/>
              </a:solidFill>
              <a:effectDag name="">
                <a:cont type="tree" name="">
                  <a:effect ref="fillLine"/>
                  <a:outerShdw dist="38100" dir="13500000" algn="br">
                    <a:srgbClr val="FFF097"/>
                  </a:outerShdw>
                </a:cont>
                <a:cont type="tree" name="">
                  <a:effect ref="fillLine"/>
                  <a:outerShdw dist="38100" dir="2700000" algn="tl">
                    <a:srgbClr val="95883A"/>
                  </a:outerShdw>
                </a:cont>
                <a:effect ref="fillLine"/>
              </a:effectDag>
              <a:latin typeface="Tahoma" pitchFamily="34" charset="0"/>
              <a:cs typeface="Arial" charset="0"/>
            </a:endParaRPr>
          </a:p>
        </p:txBody>
      </p:sp>
      <p:sp>
        <p:nvSpPr>
          <p:cNvPr id="60420" name="AutoShape 5">
            <a:extLst>
              <a:ext uri="{FF2B5EF4-FFF2-40B4-BE49-F238E27FC236}">
                <a16:creationId xmlns:a16="http://schemas.microsoft.com/office/drawing/2014/main" id="{9ECD06E8-70A4-C148-872A-169270FBBD32}"/>
              </a:ext>
            </a:extLst>
          </p:cNvPr>
          <p:cNvSpPr>
            <a:spLocks noChangeAspect="1" noChangeArrowheads="1" noTextEdit="1"/>
          </p:cNvSpPr>
          <p:nvPr/>
        </p:nvSpPr>
        <p:spPr bwMode="auto">
          <a:xfrm>
            <a:off x="3059113" y="2924175"/>
            <a:ext cx="2593975"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pic>
        <p:nvPicPr>
          <p:cNvPr id="60421" name="Picture 6">
            <a:extLst>
              <a:ext uri="{FF2B5EF4-FFF2-40B4-BE49-F238E27FC236}">
                <a16:creationId xmlns:a16="http://schemas.microsoft.com/office/drawing/2014/main" id="{CAB2C2B1-D397-DC4E-B339-4D158C6D0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2924175"/>
            <a:ext cx="28797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9960" name="Text Box 8">
            <a:extLst>
              <a:ext uri="{FF2B5EF4-FFF2-40B4-BE49-F238E27FC236}">
                <a16:creationId xmlns:a16="http://schemas.microsoft.com/office/drawing/2014/main" id="{9EB8375B-C9DA-A24D-953F-706A581EF101}"/>
              </a:ext>
            </a:extLst>
          </p:cNvPr>
          <p:cNvSpPr txBox="1">
            <a:spLocks noChangeArrowheads="1"/>
          </p:cNvSpPr>
          <p:nvPr/>
        </p:nvSpPr>
        <p:spPr bwMode="auto">
          <a:xfrm>
            <a:off x="250825" y="2781300"/>
            <a:ext cx="2592388" cy="1512888"/>
          </a:xfrm>
          <a:prstGeom prst="rect">
            <a:avLst/>
          </a:prstGeom>
          <a:solidFill>
            <a:srgbClr val="CC0000"/>
          </a:solidFill>
          <a:ln w="9525" algn="ctr">
            <a:noFill/>
            <a:miter lim="800000"/>
            <a:headEnd/>
            <a:tailEnd/>
          </a:ln>
          <a:effectLst/>
        </p:spPr>
        <p:txBody>
          <a:bodyPr/>
          <a:lstStyle/>
          <a:p>
            <a:pPr algn="ctr" fontAlgn="auto">
              <a:spcBef>
                <a:spcPts val="0"/>
              </a:spcBef>
              <a:spcAft>
                <a:spcPts val="0"/>
              </a:spcAft>
              <a:defRPr/>
            </a:pPr>
            <a:r>
              <a:rPr lang="uk-UA" sz="1000" b="1" u="sng" dirty="0">
                <a:solidFill>
                  <a:prstClr val="white"/>
                </a:solidFill>
                <a:latin typeface="Tahoma" pitchFamily="34" charset="0"/>
                <a:cs typeface="Arial" charset="0"/>
              </a:rPr>
              <a:t>Визначення потенційних подій</a:t>
            </a:r>
            <a:r>
              <a:rPr lang="uk-UA" sz="1000" dirty="0">
                <a:solidFill>
                  <a:prstClr val="white"/>
                </a:solidFill>
                <a:latin typeface="Tahoma" pitchFamily="34" charset="0"/>
                <a:cs typeface="Arial" charset="0"/>
              </a:rPr>
              <a:t> </a:t>
            </a:r>
          </a:p>
          <a:p>
            <a:pPr algn="just" fontAlgn="auto">
              <a:spcBef>
                <a:spcPts val="0"/>
              </a:spcBef>
              <a:spcAft>
                <a:spcPts val="0"/>
              </a:spcAft>
              <a:buFontTx/>
              <a:buChar char="•"/>
              <a:defRPr/>
            </a:pPr>
            <a:r>
              <a:rPr lang="uk-UA" sz="1000" dirty="0">
                <a:solidFill>
                  <a:prstClr val="white"/>
                </a:solidFill>
                <a:latin typeface="Tahoma" pitchFamily="34" charset="0"/>
                <a:cs typeface="Arial" charset="0"/>
              </a:rPr>
              <a:t> Події, що впливають на досягнення цілей організації, визначаються з урахуванням їх розподілу на ризики та можливості</a:t>
            </a:r>
          </a:p>
          <a:p>
            <a:pPr algn="just" fontAlgn="auto">
              <a:spcBef>
                <a:spcPts val="0"/>
              </a:spcBef>
              <a:spcAft>
                <a:spcPts val="0"/>
              </a:spcAft>
              <a:buFontTx/>
              <a:buChar char="•"/>
              <a:defRPr/>
            </a:pPr>
            <a:r>
              <a:rPr lang="uk-UA" sz="1000" dirty="0">
                <a:solidFill>
                  <a:prstClr val="white"/>
                </a:solidFill>
                <a:latin typeface="Tahoma" pitchFamily="34" charset="0"/>
                <a:cs typeface="Arial" charset="0"/>
              </a:rPr>
              <a:t>  Можливості враховуються в процесі формування стратегії та постановки цілей </a:t>
            </a:r>
            <a:endParaRPr lang="uk-UA" sz="1000" b="1" dirty="0">
              <a:solidFill>
                <a:prstClr val="white"/>
              </a:solidFill>
              <a:effectDag name="">
                <a:cont type="tree" name="">
                  <a:effect ref="fillLine"/>
                  <a:outerShdw dist="38100" dir="13500000" algn="br">
                    <a:srgbClr val="FF5555"/>
                  </a:outerShdw>
                </a:cont>
                <a:cont type="tree" name="">
                  <a:effect ref="fillLine"/>
                  <a:outerShdw dist="38100" dir="2700000" algn="tl">
                    <a:srgbClr val="7A0000"/>
                  </a:outerShdw>
                </a:cont>
                <a:effect ref="fillLine"/>
              </a:effectDag>
              <a:latin typeface="Tahoma" pitchFamily="34" charset="0"/>
              <a:cs typeface="Arial" charset="0"/>
            </a:endParaRPr>
          </a:p>
        </p:txBody>
      </p:sp>
      <p:sp>
        <p:nvSpPr>
          <p:cNvPr id="1149961" name="Text Box 9">
            <a:extLst>
              <a:ext uri="{FF2B5EF4-FFF2-40B4-BE49-F238E27FC236}">
                <a16:creationId xmlns:a16="http://schemas.microsoft.com/office/drawing/2014/main" id="{C07BCD47-DD26-7344-91A2-66FAA9A52056}"/>
              </a:ext>
            </a:extLst>
          </p:cNvPr>
          <p:cNvSpPr txBox="1">
            <a:spLocks noChangeArrowheads="1"/>
          </p:cNvSpPr>
          <p:nvPr/>
        </p:nvSpPr>
        <p:spPr bwMode="auto">
          <a:xfrm>
            <a:off x="6227763" y="3068638"/>
            <a:ext cx="2592387" cy="1223962"/>
          </a:xfrm>
          <a:prstGeom prst="rect">
            <a:avLst/>
          </a:prstGeom>
          <a:solidFill>
            <a:srgbClr val="008000"/>
          </a:solidFill>
          <a:ln w="9525" algn="ctr">
            <a:noFill/>
            <a:miter lim="800000"/>
            <a:headEnd/>
            <a:tailEnd/>
          </a:ln>
          <a:effectLst/>
        </p:spPr>
        <p:txBody>
          <a:bodyPr/>
          <a:lstStyle/>
          <a:p>
            <a:pPr algn="ctr" fontAlgn="auto">
              <a:spcBef>
                <a:spcPts val="0"/>
              </a:spcBef>
              <a:spcAft>
                <a:spcPts val="0"/>
              </a:spcAft>
              <a:defRPr/>
            </a:pPr>
            <a:r>
              <a:rPr lang="uk-UA" sz="1000" b="1" u="sng" dirty="0">
                <a:solidFill>
                  <a:prstClr val="white"/>
                </a:solidFill>
                <a:latin typeface="Tahoma" pitchFamily="34" charset="0"/>
                <a:cs typeface="Arial" charset="0"/>
              </a:rPr>
              <a:t>Оцінка ризиків</a:t>
            </a:r>
            <a:r>
              <a:rPr lang="uk-UA" sz="1000" dirty="0">
                <a:solidFill>
                  <a:prstClr val="white"/>
                </a:solidFill>
                <a:latin typeface="Tahoma" pitchFamily="34" charset="0"/>
                <a:cs typeface="Arial" charset="0"/>
              </a:rPr>
              <a:t> </a:t>
            </a:r>
          </a:p>
          <a:p>
            <a:pPr algn="just" fontAlgn="auto">
              <a:spcBef>
                <a:spcPts val="0"/>
              </a:spcBef>
              <a:spcAft>
                <a:spcPts val="0"/>
              </a:spcAft>
              <a:buFontTx/>
              <a:buChar char="•"/>
              <a:defRPr/>
            </a:pPr>
            <a:r>
              <a:rPr lang="uk-UA" sz="1000" dirty="0">
                <a:solidFill>
                  <a:prstClr val="white"/>
                </a:solidFill>
                <a:latin typeface="Tahoma" pitchFamily="34" charset="0"/>
                <a:cs typeface="Arial" charset="0"/>
              </a:rPr>
              <a:t>  Ризики аналізуються з урахуванням ймовірності їх виникнення та ступеню впливу з метою визначення дій з управління ними </a:t>
            </a:r>
          </a:p>
          <a:p>
            <a:pPr algn="just" fontAlgn="auto">
              <a:spcBef>
                <a:spcPts val="0"/>
              </a:spcBef>
              <a:spcAft>
                <a:spcPts val="0"/>
              </a:spcAft>
              <a:buFontTx/>
              <a:buChar char="•"/>
              <a:defRPr/>
            </a:pPr>
            <a:r>
              <a:rPr lang="uk-UA" sz="1000" dirty="0">
                <a:solidFill>
                  <a:prstClr val="white"/>
                </a:solidFill>
                <a:latin typeface="Tahoma" pitchFamily="34" charset="0"/>
                <a:cs typeface="Arial" charset="0"/>
              </a:rPr>
              <a:t> Ризики оцінюються з точки зору притаманного та остаточного ризиків</a:t>
            </a:r>
            <a:endParaRPr lang="uk-UA" sz="1000" b="1" dirty="0">
              <a:solidFill>
                <a:prstClr val="white"/>
              </a:solidFill>
              <a:effectDag name="">
                <a:cont type="tree" name="">
                  <a:effect ref="fillLine"/>
                  <a:outerShdw dist="38100" dir="13500000" algn="br">
                    <a:srgbClr val="40C040"/>
                  </a:outerShdw>
                </a:cont>
                <a:cont type="tree" name="">
                  <a:effect ref="fillLine"/>
                  <a:outerShdw dist="38100" dir="2700000" algn="tl">
                    <a:srgbClr val="004C00"/>
                  </a:outerShdw>
                </a:cont>
                <a:effect ref="fillLine"/>
              </a:effectDag>
              <a:latin typeface="Tahoma" pitchFamily="34" charset="0"/>
              <a:cs typeface="Arial" charset="0"/>
            </a:endParaRPr>
          </a:p>
        </p:txBody>
      </p:sp>
      <p:sp>
        <p:nvSpPr>
          <p:cNvPr id="1149962" name="Text Box 10">
            <a:extLst>
              <a:ext uri="{FF2B5EF4-FFF2-40B4-BE49-F238E27FC236}">
                <a16:creationId xmlns:a16="http://schemas.microsoft.com/office/drawing/2014/main" id="{08B89749-974C-FD42-A1AB-4019BD2081B7}"/>
              </a:ext>
            </a:extLst>
          </p:cNvPr>
          <p:cNvSpPr txBox="1">
            <a:spLocks noChangeArrowheads="1"/>
          </p:cNvSpPr>
          <p:nvPr/>
        </p:nvSpPr>
        <p:spPr bwMode="auto">
          <a:xfrm>
            <a:off x="6227763" y="1484313"/>
            <a:ext cx="2592387" cy="1512887"/>
          </a:xfrm>
          <a:prstGeom prst="rect">
            <a:avLst/>
          </a:prstGeom>
          <a:solidFill>
            <a:srgbClr val="FF9900"/>
          </a:solidFill>
          <a:ln w="9525" algn="ctr">
            <a:noFill/>
            <a:miter lim="800000"/>
            <a:headEnd/>
            <a:tailEnd/>
          </a:ln>
          <a:effectLst/>
        </p:spPr>
        <p:txBody>
          <a:bodyPr/>
          <a:lstStyle/>
          <a:p>
            <a:pPr algn="ctr" fontAlgn="auto">
              <a:spcBef>
                <a:spcPts val="0"/>
              </a:spcBef>
              <a:spcAft>
                <a:spcPts val="0"/>
              </a:spcAft>
              <a:defRPr/>
            </a:pPr>
            <a:r>
              <a:rPr lang="uk-UA" sz="1000" b="1" u="sng" dirty="0">
                <a:solidFill>
                  <a:prstClr val="black"/>
                </a:solidFill>
                <a:latin typeface="Tahoma" pitchFamily="34" charset="0"/>
                <a:cs typeface="Arial" charset="0"/>
              </a:rPr>
              <a:t>Постановка цілей</a:t>
            </a:r>
            <a:endParaRPr lang="uk-UA" sz="1000" dirty="0">
              <a:solidFill>
                <a:prstClr val="black"/>
              </a:solidFill>
              <a:latin typeface="Tahoma" pitchFamily="34" charset="0"/>
              <a:cs typeface="Arial" charset="0"/>
            </a:endParaRPr>
          </a:p>
          <a:p>
            <a:pPr algn="just" fontAlgn="auto">
              <a:spcBef>
                <a:spcPts val="0"/>
              </a:spcBef>
              <a:spcAft>
                <a:spcPts val="0"/>
              </a:spcAft>
              <a:buFontTx/>
              <a:buChar char="•"/>
              <a:defRPr/>
            </a:pPr>
            <a:r>
              <a:rPr lang="uk-UA" sz="1000" dirty="0">
                <a:solidFill>
                  <a:prstClr val="black"/>
                </a:solidFill>
                <a:latin typeface="Tahoma" pitchFamily="34" charset="0"/>
                <a:cs typeface="Arial" charset="0"/>
              </a:rPr>
              <a:t>  Цілі визначаються до виявлення подій, які можуть вплинути на їх досягнення </a:t>
            </a:r>
          </a:p>
          <a:p>
            <a:pPr algn="just" fontAlgn="auto">
              <a:spcBef>
                <a:spcPts val="0"/>
              </a:spcBef>
              <a:spcAft>
                <a:spcPts val="0"/>
              </a:spcAft>
              <a:buFontTx/>
              <a:buChar char="•"/>
              <a:defRPr/>
            </a:pPr>
            <a:r>
              <a:rPr lang="uk-UA" sz="1000" dirty="0">
                <a:solidFill>
                  <a:prstClr val="black"/>
                </a:solidFill>
                <a:latin typeface="Tahoma" pitchFamily="34" charset="0"/>
                <a:cs typeface="Arial" charset="0"/>
              </a:rPr>
              <a:t> Керівництво має правильно організований процес вибору і формулювання цілей, ці цілі відповідають місії організації та   рівню її ризик-апетиту </a:t>
            </a:r>
            <a:endParaRPr lang="uk-UA" sz="1000" b="1" dirty="0">
              <a:solidFill>
                <a:prstClr val="black"/>
              </a:solidFill>
              <a:effectDag name="">
                <a:cont type="tree" name="">
                  <a:effect ref="fillLine"/>
                  <a:outerShdw dist="38100" dir="13500000" algn="br">
                    <a:srgbClr val="FFBB55"/>
                  </a:outerShdw>
                </a:cont>
                <a:cont type="tree" name="">
                  <a:effect ref="fillLine"/>
                  <a:outerShdw dist="38100" dir="2700000" algn="tl">
                    <a:srgbClr val="995B00"/>
                  </a:outerShdw>
                </a:cont>
                <a:effect ref="fillLine"/>
              </a:effectDag>
              <a:latin typeface="Tahoma" pitchFamily="34" charset="0"/>
              <a:cs typeface="Arial" charset="0"/>
            </a:endParaRPr>
          </a:p>
        </p:txBody>
      </p:sp>
      <p:sp>
        <p:nvSpPr>
          <p:cNvPr id="60425" name="Line 11">
            <a:extLst>
              <a:ext uri="{FF2B5EF4-FFF2-40B4-BE49-F238E27FC236}">
                <a16:creationId xmlns:a16="http://schemas.microsoft.com/office/drawing/2014/main" id="{AD69C438-6FA3-C444-BC81-FD6A017BDFC6}"/>
              </a:ext>
            </a:extLst>
          </p:cNvPr>
          <p:cNvSpPr>
            <a:spLocks noChangeShapeType="1"/>
          </p:cNvSpPr>
          <p:nvPr/>
        </p:nvSpPr>
        <p:spPr bwMode="auto">
          <a:xfrm flipH="1" flipV="1">
            <a:off x="2843213" y="2276475"/>
            <a:ext cx="504825" cy="1366838"/>
          </a:xfrm>
          <a:prstGeom prst="line">
            <a:avLst/>
          </a:prstGeom>
          <a:noFill/>
          <a:ln w="9525">
            <a:solidFill>
              <a:schemeClr val="tx1"/>
            </a:solidFill>
            <a:round/>
            <a:headEnd type="oval" w="med" len="med"/>
            <a:tailEnd type="stealth" w="lg" len="lg"/>
          </a:ln>
          <a:extLst>
            <a:ext uri="{909E8E84-426E-40DD-AFC4-6F175D3DCCD1}">
              <a14:hiddenFill xmlns:a14="http://schemas.microsoft.com/office/drawing/2010/main">
                <a:noFill/>
              </a14:hiddenFill>
            </a:ext>
          </a:extLst>
        </p:spPr>
        <p:txBody>
          <a:bodyPr>
            <a:spAutoFit/>
          </a:bodyPr>
          <a:lstStyle/>
          <a:p>
            <a:endParaRPr lang="uk-UA"/>
          </a:p>
        </p:txBody>
      </p:sp>
      <p:sp>
        <p:nvSpPr>
          <p:cNvPr id="60426" name="Line 12">
            <a:extLst>
              <a:ext uri="{FF2B5EF4-FFF2-40B4-BE49-F238E27FC236}">
                <a16:creationId xmlns:a16="http://schemas.microsoft.com/office/drawing/2014/main" id="{4C2BFDE6-362D-AB40-A9AA-9DE65882C8B6}"/>
              </a:ext>
            </a:extLst>
          </p:cNvPr>
          <p:cNvSpPr>
            <a:spLocks noChangeShapeType="1"/>
          </p:cNvSpPr>
          <p:nvPr/>
        </p:nvSpPr>
        <p:spPr bwMode="auto">
          <a:xfrm flipV="1">
            <a:off x="5435600" y="2349500"/>
            <a:ext cx="792163" cy="1366838"/>
          </a:xfrm>
          <a:prstGeom prst="line">
            <a:avLst/>
          </a:prstGeom>
          <a:noFill/>
          <a:ln w="9525">
            <a:solidFill>
              <a:schemeClr val="tx1"/>
            </a:solidFill>
            <a:round/>
            <a:headEnd type="oval" w="med" len="med"/>
            <a:tailEnd type="stealth" w="lg" len="lg"/>
          </a:ln>
          <a:extLst>
            <a:ext uri="{909E8E84-426E-40DD-AFC4-6F175D3DCCD1}">
              <a14:hiddenFill xmlns:a14="http://schemas.microsoft.com/office/drawing/2010/main">
                <a:noFill/>
              </a14:hiddenFill>
            </a:ext>
          </a:extLst>
        </p:spPr>
        <p:txBody>
          <a:bodyPr>
            <a:spAutoFit/>
          </a:bodyPr>
          <a:lstStyle/>
          <a:p>
            <a:endParaRPr lang="uk-UA"/>
          </a:p>
        </p:txBody>
      </p:sp>
      <p:sp>
        <p:nvSpPr>
          <p:cNvPr id="60427" name="Line 13">
            <a:extLst>
              <a:ext uri="{FF2B5EF4-FFF2-40B4-BE49-F238E27FC236}">
                <a16:creationId xmlns:a16="http://schemas.microsoft.com/office/drawing/2014/main" id="{AB303DEF-D519-3B4B-9B85-58B4F2AAE344}"/>
              </a:ext>
            </a:extLst>
          </p:cNvPr>
          <p:cNvSpPr>
            <a:spLocks noChangeShapeType="1"/>
          </p:cNvSpPr>
          <p:nvPr/>
        </p:nvSpPr>
        <p:spPr bwMode="auto">
          <a:xfrm flipH="1" flipV="1">
            <a:off x="2843213" y="3573463"/>
            <a:ext cx="504825" cy="574675"/>
          </a:xfrm>
          <a:prstGeom prst="line">
            <a:avLst/>
          </a:prstGeom>
          <a:noFill/>
          <a:ln w="9525">
            <a:solidFill>
              <a:schemeClr val="tx1"/>
            </a:solidFill>
            <a:round/>
            <a:headEnd type="oval" w="med" len="med"/>
            <a:tailEnd type="stealth" w="lg" len="lg"/>
          </a:ln>
          <a:extLst>
            <a:ext uri="{909E8E84-426E-40DD-AFC4-6F175D3DCCD1}">
              <a14:hiddenFill xmlns:a14="http://schemas.microsoft.com/office/drawing/2010/main">
                <a:noFill/>
              </a14:hiddenFill>
            </a:ext>
          </a:extLst>
        </p:spPr>
        <p:txBody>
          <a:bodyPr>
            <a:spAutoFit/>
          </a:bodyPr>
          <a:lstStyle/>
          <a:p>
            <a:endParaRPr lang="uk-UA"/>
          </a:p>
        </p:txBody>
      </p:sp>
      <p:sp>
        <p:nvSpPr>
          <p:cNvPr id="60428" name="Line 14">
            <a:extLst>
              <a:ext uri="{FF2B5EF4-FFF2-40B4-BE49-F238E27FC236}">
                <a16:creationId xmlns:a16="http://schemas.microsoft.com/office/drawing/2014/main" id="{5055B4C1-8F5E-6A48-B260-406AD98BF21A}"/>
              </a:ext>
            </a:extLst>
          </p:cNvPr>
          <p:cNvSpPr>
            <a:spLocks noChangeShapeType="1"/>
          </p:cNvSpPr>
          <p:nvPr/>
        </p:nvSpPr>
        <p:spPr bwMode="auto">
          <a:xfrm flipV="1">
            <a:off x="5435600" y="3573463"/>
            <a:ext cx="792163" cy="574675"/>
          </a:xfrm>
          <a:prstGeom prst="line">
            <a:avLst/>
          </a:prstGeom>
          <a:noFill/>
          <a:ln w="9525">
            <a:solidFill>
              <a:schemeClr val="tx1"/>
            </a:solidFill>
            <a:round/>
            <a:headEnd type="oval" w="med" len="med"/>
            <a:tailEnd type="stealth" w="lg" len="lg"/>
          </a:ln>
          <a:extLst>
            <a:ext uri="{909E8E84-426E-40DD-AFC4-6F175D3DCCD1}">
              <a14:hiddenFill xmlns:a14="http://schemas.microsoft.com/office/drawing/2010/main">
                <a:noFill/>
              </a14:hiddenFill>
            </a:ext>
          </a:extLst>
        </p:spPr>
        <p:txBody>
          <a:bodyPr>
            <a:spAutoFit/>
          </a:bodyPr>
          <a:lstStyle/>
          <a:p>
            <a:endParaRPr lang="uk-UA"/>
          </a:p>
        </p:txBody>
      </p:sp>
      <p:sp>
        <p:nvSpPr>
          <p:cNvPr id="60429" name="Text Box 16">
            <a:extLst>
              <a:ext uri="{FF2B5EF4-FFF2-40B4-BE49-F238E27FC236}">
                <a16:creationId xmlns:a16="http://schemas.microsoft.com/office/drawing/2014/main" id="{7C0FAFF2-CC27-8F48-8EAA-F62F7DFE1C9C}"/>
              </a:ext>
            </a:extLst>
          </p:cNvPr>
          <p:cNvSpPr txBox="1">
            <a:spLocks noChangeArrowheads="1"/>
          </p:cNvSpPr>
          <p:nvPr/>
        </p:nvSpPr>
        <p:spPr bwMode="auto">
          <a:xfrm>
            <a:off x="8783638" y="6497638"/>
            <a:ext cx="360362" cy="360362"/>
          </a:xfrm>
          <a:prstGeom prst="rect">
            <a:avLst/>
          </a:prstGeom>
          <a:solidFill>
            <a:schemeClr val="bg1"/>
          </a:solidFill>
          <a:ln w="9525" algn="ctr">
            <a:solidFill>
              <a:schemeClr val="bg1"/>
            </a:solidFill>
            <a:miter lim="800000"/>
            <a:headEnd/>
            <a:tailEnd/>
          </a:ln>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spcBef>
                <a:spcPct val="50000"/>
              </a:spcBef>
              <a:buClrTx/>
              <a:buSzTx/>
              <a:buFontTx/>
              <a:buNone/>
            </a:pPr>
            <a:fld id="{00663750-1A7F-824D-81B1-0C8E63895F63}" type="slidenum">
              <a:rPr lang="ru-RU" altLang="ru-RU" sz="1000">
                <a:solidFill>
                  <a:srgbClr val="000000"/>
                </a:solidFill>
                <a:latin typeface="Calibri" panose="020F0502020204030204" pitchFamily="34" charset="0"/>
              </a:rPr>
              <a:pPr>
                <a:spcBef>
                  <a:spcPct val="50000"/>
                </a:spcBef>
                <a:buClrTx/>
                <a:buSzTx/>
                <a:buFontTx/>
                <a:buNone/>
              </a:pPr>
              <a:t>8</a:t>
            </a:fld>
            <a:endParaRPr lang="ru-RU" altLang="ru-RU" sz="1000">
              <a:solidFill>
                <a:srgbClr val="000000"/>
              </a:solidFill>
              <a:latin typeface="Calibri" panose="020F0502020204030204" pitchFamily="34" charset="0"/>
            </a:endParaRPr>
          </a:p>
        </p:txBody>
      </p:sp>
      <p:sp>
        <p:nvSpPr>
          <p:cNvPr id="1149969" name="Text Box 17">
            <a:extLst>
              <a:ext uri="{FF2B5EF4-FFF2-40B4-BE49-F238E27FC236}">
                <a16:creationId xmlns:a16="http://schemas.microsoft.com/office/drawing/2014/main" id="{EF133289-3DF6-7941-A1EF-880B16E39082}"/>
              </a:ext>
            </a:extLst>
          </p:cNvPr>
          <p:cNvSpPr txBox="1">
            <a:spLocks noChangeArrowheads="1"/>
          </p:cNvSpPr>
          <p:nvPr/>
        </p:nvSpPr>
        <p:spPr bwMode="auto">
          <a:xfrm>
            <a:off x="71438" y="342900"/>
            <a:ext cx="8893175" cy="830263"/>
          </a:xfrm>
          <a:prstGeom prst="rect">
            <a:avLst/>
          </a:prstGeom>
          <a:solidFill>
            <a:schemeClr val="accent1">
              <a:lumMod val="20000"/>
              <a:lumOff val="80000"/>
            </a:schemeClr>
          </a:solidFill>
          <a:ln w="9525">
            <a:noFill/>
            <a:miter lim="800000"/>
            <a:headEnd/>
            <a:tailEnd/>
          </a:ln>
          <a:effectLst/>
        </p:spPr>
        <p:txBody>
          <a:bodyPr>
            <a:spAutoFit/>
          </a:bodyPr>
          <a:lstStyle/>
          <a:p>
            <a:pPr algn="ctr" fontAlgn="auto">
              <a:spcBef>
                <a:spcPts val="0"/>
              </a:spcBef>
              <a:spcAft>
                <a:spcPts val="0"/>
              </a:spcAft>
              <a:defRPr/>
            </a:pPr>
            <a:r>
              <a:rPr lang="uk-UA" sz="1600" b="1" dirty="0">
                <a:solidFill>
                  <a:srgbClr val="000066"/>
                </a:solidFill>
                <a:effectLst>
                  <a:outerShdw blurRad="38100" dist="38100" dir="2700000" algn="tl">
                    <a:srgbClr val="C0C0C0"/>
                  </a:outerShdw>
                </a:effectLst>
                <a:latin typeface="Tahoma" pitchFamily="34" charset="0"/>
                <a:cs typeface="Arial" charset="0"/>
              </a:rPr>
              <a:t>Концепція внутрішнього контролю </a:t>
            </a:r>
          </a:p>
          <a:p>
            <a:pPr algn="ctr" fontAlgn="auto">
              <a:spcBef>
                <a:spcPts val="0"/>
              </a:spcBef>
              <a:spcAft>
                <a:spcPts val="0"/>
              </a:spcAft>
              <a:defRPr/>
            </a:pPr>
            <a:endParaRPr lang="uk-UA" sz="1600" b="1" dirty="0">
              <a:solidFill>
                <a:srgbClr val="000066"/>
              </a:solidFill>
              <a:effectLst>
                <a:outerShdw blurRad="38100" dist="38100" dir="2700000" algn="tl">
                  <a:srgbClr val="C0C0C0"/>
                </a:outerShdw>
              </a:effectLst>
              <a:latin typeface="Tahoma" pitchFamily="34" charset="0"/>
              <a:cs typeface="Arial" charset="0"/>
            </a:endParaRPr>
          </a:p>
          <a:p>
            <a:pPr algn="ctr" fontAlgn="auto">
              <a:spcBef>
                <a:spcPts val="0"/>
              </a:spcBef>
              <a:spcAft>
                <a:spcPts val="0"/>
              </a:spcAft>
              <a:defRPr/>
            </a:pPr>
            <a:r>
              <a:rPr lang="uk-UA" sz="1600" b="1" dirty="0">
                <a:solidFill>
                  <a:srgbClr val="000066"/>
                </a:solidFill>
                <a:effectLst>
                  <a:outerShdw blurRad="38100" dist="38100" dir="2700000" algn="tl">
                    <a:srgbClr val="C0C0C0"/>
                  </a:outerShdw>
                </a:effectLst>
                <a:latin typeface="Tahoma" pitchFamily="34" charset="0"/>
                <a:cs typeface="Arial" charset="0"/>
              </a:rPr>
              <a:t>КУБІК COSO</a:t>
            </a:r>
            <a:endParaRPr lang="uk-UA" sz="1200" dirty="0">
              <a:solidFill>
                <a:srgbClr val="000066"/>
              </a:solidFill>
              <a:effectLst>
                <a:outerShdw blurRad="38100" dist="38100" dir="2700000" algn="tl">
                  <a:srgbClr val="C0C0C0"/>
                </a:outerShdw>
              </a:effectLst>
              <a:latin typeface="Tahoma" pitchFamily="34" charset="0"/>
              <a:cs typeface="Arial" charset="0"/>
            </a:endParaRPr>
          </a:p>
        </p:txBody>
      </p:sp>
      <p:sp>
        <p:nvSpPr>
          <p:cNvPr id="1149970" name="Text Box 18">
            <a:extLst>
              <a:ext uri="{FF2B5EF4-FFF2-40B4-BE49-F238E27FC236}">
                <a16:creationId xmlns:a16="http://schemas.microsoft.com/office/drawing/2014/main" id="{9CB94BD5-8FC8-E641-B283-43F8BFDEF552}"/>
              </a:ext>
            </a:extLst>
          </p:cNvPr>
          <p:cNvSpPr txBox="1">
            <a:spLocks noChangeAspect="1" noChangeArrowheads="1"/>
          </p:cNvSpPr>
          <p:nvPr/>
        </p:nvSpPr>
        <p:spPr bwMode="auto">
          <a:xfrm>
            <a:off x="250825" y="4365625"/>
            <a:ext cx="2593975" cy="1016000"/>
          </a:xfrm>
          <a:prstGeom prst="rect">
            <a:avLst/>
          </a:prstGeom>
          <a:solidFill>
            <a:srgbClr val="FF6699"/>
          </a:solidFill>
          <a:ln w="9525" algn="ctr">
            <a:noFill/>
            <a:miter lim="800000"/>
            <a:headEnd/>
            <a:tailEnd/>
          </a:ln>
          <a:effectLst/>
        </p:spPr>
        <p:txBody>
          <a:bodyPr>
            <a:spAutoFit/>
          </a:bodyPr>
          <a:lstStyle/>
          <a:p>
            <a:pPr algn="ctr" fontAlgn="auto">
              <a:spcBef>
                <a:spcPts val="0"/>
              </a:spcBef>
              <a:spcAft>
                <a:spcPts val="0"/>
              </a:spcAft>
              <a:defRPr/>
            </a:pPr>
            <a:r>
              <a:rPr lang="uk-UA" sz="1000" b="1" u="sng" dirty="0">
                <a:solidFill>
                  <a:prstClr val="white"/>
                </a:solidFill>
                <a:latin typeface="Tahoma" pitchFamily="34" charset="0"/>
                <a:cs typeface="Arial" charset="0"/>
              </a:rPr>
              <a:t>Реагування на ризик</a:t>
            </a:r>
            <a:r>
              <a:rPr lang="uk-UA" sz="1000" dirty="0">
                <a:solidFill>
                  <a:prstClr val="white"/>
                </a:solidFill>
                <a:latin typeface="Tahoma" pitchFamily="34" charset="0"/>
                <a:cs typeface="Arial" charset="0"/>
              </a:rPr>
              <a:t> </a:t>
            </a:r>
          </a:p>
          <a:p>
            <a:pPr algn="just" fontAlgn="auto">
              <a:spcBef>
                <a:spcPts val="0"/>
              </a:spcBef>
              <a:spcAft>
                <a:spcPts val="0"/>
              </a:spcAft>
              <a:buFontTx/>
              <a:buChar char="•"/>
              <a:defRPr/>
            </a:pPr>
            <a:r>
              <a:rPr lang="uk-UA" sz="1000" dirty="0">
                <a:solidFill>
                  <a:prstClr val="white"/>
                </a:solidFill>
                <a:latin typeface="Tahoma" pitchFamily="34" charset="0"/>
                <a:cs typeface="Arial" charset="0"/>
              </a:rPr>
              <a:t>  Вибір методів реагування</a:t>
            </a:r>
          </a:p>
          <a:p>
            <a:pPr algn="just" fontAlgn="auto">
              <a:spcBef>
                <a:spcPts val="0"/>
              </a:spcBef>
              <a:spcAft>
                <a:spcPts val="0"/>
              </a:spcAft>
              <a:buFontTx/>
              <a:buChar char="•"/>
              <a:defRPr/>
            </a:pPr>
            <a:r>
              <a:rPr lang="uk-UA" sz="1000" dirty="0">
                <a:solidFill>
                  <a:prstClr val="white"/>
                </a:solidFill>
                <a:latin typeface="Tahoma" pitchFamily="34" charset="0"/>
                <a:cs typeface="Arial" charset="0"/>
              </a:rPr>
              <a:t>  Розроблені заходи дозволяють привести виявлений ризик у відповідність з допустимим рівнем ризик-апетиту</a:t>
            </a:r>
            <a:endParaRPr lang="uk-UA" sz="1000" b="1" dirty="0">
              <a:solidFill>
                <a:prstClr val="white"/>
              </a:solidFill>
              <a:effectDag name="">
                <a:cont type="tree" name="">
                  <a:effect ref="fillLine"/>
                  <a:outerShdw dist="38100" dir="13500000" algn="br">
                    <a:srgbClr val="FF99BB"/>
                  </a:outerShdw>
                </a:cont>
                <a:cont type="tree" name="">
                  <a:effect ref="fillLine"/>
                  <a:outerShdw dist="38100" dir="2700000" algn="tl">
                    <a:srgbClr val="993D5B"/>
                  </a:outerShdw>
                </a:cont>
                <a:effect ref="fillLine"/>
              </a:effectDag>
              <a:latin typeface="Tahoma" pitchFamily="34" charset="0"/>
              <a:cs typeface="Arial" charset="0"/>
            </a:endParaRPr>
          </a:p>
        </p:txBody>
      </p:sp>
      <p:sp>
        <p:nvSpPr>
          <p:cNvPr id="60432" name="Text Box 19">
            <a:extLst>
              <a:ext uri="{FF2B5EF4-FFF2-40B4-BE49-F238E27FC236}">
                <a16:creationId xmlns:a16="http://schemas.microsoft.com/office/drawing/2014/main" id="{01EEFEE2-5AF8-4F40-99D3-DF31A3BBD94A}"/>
              </a:ext>
            </a:extLst>
          </p:cNvPr>
          <p:cNvSpPr txBox="1">
            <a:spLocks noChangeArrowheads="1"/>
          </p:cNvSpPr>
          <p:nvPr/>
        </p:nvSpPr>
        <p:spPr bwMode="auto">
          <a:xfrm>
            <a:off x="6227763" y="4365625"/>
            <a:ext cx="2592387" cy="1368425"/>
          </a:xfrm>
          <a:prstGeom prst="rect">
            <a:avLst/>
          </a:prstGeom>
          <a:solidFill>
            <a:srgbClr val="99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a:spcBef>
                <a:spcPct val="0"/>
              </a:spcBef>
              <a:buClrTx/>
              <a:buSzTx/>
              <a:buFontTx/>
              <a:buNone/>
            </a:pPr>
            <a:r>
              <a:rPr lang="uk-UA" altLang="ru-RU" sz="1000" b="1" u="sng">
                <a:solidFill>
                  <a:srgbClr val="FFFFFF"/>
                </a:solidFill>
                <a:latin typeface="Tahoma" panose="020B0604030504040204" pitchFamily="34" charset="0"/>
              </a:rPr>
              <a:t>Заходи контролю </a:t>
            </a:r>
          </a:p>
          <a:p>
            <a:pPr algn="ctr">
              <a:spcBef>
                <a:spcPct val="0"/>
              </a:spcBef>
              <a:buClrTx/>
              <a:buSzTx/>
              <a:buFontTx/>
              <a:buNone/>
            </a:pPr>
            <a:r>
              <a:rPr lang="uk-UA" altLang="ru-RU" sz="1000" b="1">
                <a:solidFill>
                  <a:srgbClr val="FFFFFF"/>
                </a:solidFill>
                <a:latin typeface="Tahoma" panose="020B0604030504040204" pitchFamily="34" charset="0"/>
              </a:rPr>
              <a:t>(контрольні процедури)</a:t>
            </a:r>
            <a:endParaRPr lang="uk-UA" altLang="ru-RU" sz="1000">
              <a:solidFill>
                <a:srgbClr val="FFFFFF"/>
              </a:solidFill>
              <a:latin typeface="Tahoma" panose="020B0604030504040204" pitchFamily="34" charset="0"/>
            </a:endParaRPr>
          </a:p>
          <a:p>
            <a:pPr algn="just">
              <a:spcBef>
                <a:spcPct val="0"/>
              </a:spcBef>
              <a:buClrTx/>
              <a:buSzTx/>
              <a:buFontTx/>
              <a:buChar char="•"/>
            </a:pPr>
            <a:r>
              <a:rPr lang="uk-UA" altLang="ru-RU" sz="1000">
                <a:solidFill>
                  <a:srgbClr val="FFFFFF"/>
                </a:solidFill>
                <a:latin typeface="Tahoma" panose="020B0604030504040204" pitchFamily="34" charset="0"/>
              </a:rPr>
              <a:t>  Політики і процедури розроблені та встановлені таким чином, щоб забезпечувати «розумну» гарантію того, що реагування на ризик, що виникає, здійснюється ефективно і своєчасно</a:t>
            </a:r>
          </a:p>
        </p:txBody>
      </p:sp>
      <p:sp>
        <p:nvSpPr>
          <p:cNvPr id="60433" name="Text Box 20">
            <a:extLst>
              <a:ext uri="{FF2B5EF4-FFF2-40B4-BE49-F238E27FC236}">
                <a16:creationId xmlns:a16="http://schemas.microsoft.com/office/drawing/2014/main" id="{A838A2C4-1838-8142-A8CA-6A96EA2761D2}"/>
              </a:ext>
            </a:extLst>
          </p:cNvPr>
          <p:cNvSpPr txBox="1">
            <a:spLocks noChangeArrowheads="1"/>
          </p:cNvSpPr>
          <p:nvPr/>
        </p:nvSpPr>
        <p:spPr bwMode="auto">
          <a:xfrm>
            <a:off x="250825" y="5445125"/>
            <a:ext cx="2592388" cy="1223963"/>
          </a:xfrm>
          <a:prstGeom prst="rect">
            <a:avLst/>
          </a:prstGeom>
          <a:solidFill>
            <a:srgbClr val="0D6AB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a:spcBef>
                <a:spcPct val="0"/>
              </a:spcBef>
              <a:buClrTx/>
              <a:buSzTx/>
              <a:buFontTx/>
              <a:buNone/>
            </a:pPr>
            <a:r>
              <a:rPr lang="uk-UA" altLang="ru-RU" sz="1000" b="1" u="sng">
                <a:solidFill>
                  <a:srgbClr val="FFFFFF"/>
                </a:solidFill>
                <a:latin typeface="Tahoma" panose="020B0604030504040204" pitchFamily="34" charset="0"/>
              </a:rPr>
              <a:t>Інформація і комунікації</a:t>
            </a:r>
            <a:r>
              <a:rPr lang="uk-UA" altLang="ru-RU" sz="1000">
                <a:solidFill>
                  <a:srgbClr val="FFFFFF"/>
                </a:solidFill>
                <a:latin typeface="Tahoma" panose="020B0604030504040204" pitchFamily="34" charset="0"/>
              </a:rPr>
              <a:t> </a:t>
            </a:r>
          </a:p>
          <a:p>
            <a:pPr algn="just">
              <a:spcBef>
                <a:spcPct val="0"/>
              </a:spcBef>
              <a:buClrTx/>
              <a:buSzTx/>
              <a:buFontTx/>
              <a:buChar char="•"/>
            </a:pPr>
            <a:r>
              <a:rPr lang="uk-UA" altLang="ru-RU" sz="1000">
                <a:solidFill>
                  <a:srgbClr val="FFFFFF"/>
                </a:solidFill>
                <a:latin typeface="Tahoma" panose="020B0604030504040204" pitchFamily="34" charset="0"/>
              </a:rPr>
              <a:t>  Необхідна інформація визначається, фіксується і передається у такій формі та у такі терміни, які дозволяють працівникам виконувати їх функціональні обов'язки</a:t>
            </a:r>
          </a:p>
        </p:txBody>
      </p:sp>
      <p:sp>
        <p:nvSpPr>
          <p:cNvPr id="60434" name="Text Box 21">
            <a:extLst>
              <a:ext uri="{FF2B5EF4-FFF2-40B4-BE49-F238E27FC236}">
                <a16:creationId xmlns:a16="http://schemas.microsoft.com/office/drawing/2014/main" id="{2FB09BEE-664A-9541-B115-CA6D60AE37D5}"/>
              </a:ext>
            </a:extLst>
          </p:cNvPr>
          <p:cNvSpPr txBox="1">
            <a:spLocks noChangeArrowheads="1"/>
          </p:cNvSpPr>
          <p:nvPr/>
        </p:nvSpPr>
        <p:spPr bwMode="auto">
          <a:xfrm>
            <a:off x="6227763" y="5805488"/>
            <a:ext cx="2592387" cy="863600"/>
          </a:xfrm>
          <a:prstGeom prst="rect">
            <a:avLst/>
          </a:prstGeom>
          <a:solidFill>
            <a:srgbClr val="000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defRPr>
            </a:lvl9pPr>
          </a:lstStyle>
          <a:p>
            <a:pPr algn="ctr">
              <a:spcBef>
                <a:spcPct val="0"/>
              </a:spcBef>
              <a:buClrTx/>
              <a:buSzTx/>
              <a:buFontTx/>
              <a:buNone/>
            </a:pPr>
            <a:r>
              <a:rPr lang="uk-UA" altLang="ru-RU" sz="1000" b="1" u="sng">
                <a:solidFill>
                  <a:srgbClr val="FFFFFF"/>
                </a:solidFill>
                <a:latin typeface="Tahoma" panose="020B0604030504040204" pitchFamily="34" charset="0"/>
              </a:rPr>
              <a:t>Моніторинг</a:t>
            </a:r>
            <a:r>
              <a:rPr lang="uk-UA" altLang="ru-RU" sz="1000">
                <a:solidFill>
                  <a:srgbClr val="FFFFFF"/>
                </a:solidFill>
                <a:latin typeface="Tahoma" panose="020B0604030504040204" pitchFamily="34" charset="0"/>
              </a:rPr>
              <a:t> </a:t>
            </a:r>
          </a:p>
          <a:p>
            <a:pPr algn="just">
              <a:spcBef>
                <a:spcPct val="0"/>
              </a:spcBef>
              <a:buClrTx/>
              <a:buSzTx/>
              <a:buFontTx/>
              <a:buChar char="•"/>
            </a:pPr>
            <a:r>
              <a:rPr lang="uk-UA" altLang="ru-RU" sz="1000">
                <a:solidFill>
                  <a:srgbClr val="FFFFFF"/>
                </a:solidFill>
                <a:latin typeface="Tahoma" panose="020B0604030504040204" pitchFamily="34" charset="0"/>
              </a:rPr>
              <a:t>  Весь процес управління ризиками організації відстежується та за необхідності коригується  </a:t>
            </a:r>
          </a:p>
        </p:txBody>
      </p:sp>
      <p:sp>
        <p:nvSpPr>
          <p:cNvPr id="60435" name="Line 22">
            <a:extLst>
              <a:ext uri="{FF2B5EF4-FFF2-40B4-BE49-F238E27FC236}">
                <a16:creationId xmlns:a16="http://schemas.microsoft.com/office/drawing/2014/main" id="{952E3B82-7D04-E842-A5E3-842C5808A13B}"/>
              </a:ext>
            </a:extLst>
          </p:cNvPr>
          <p:cNvSpPr>
            <a:spLocks noChangeShapeType="1"/>
          </p:cNvSpPr>
          <p:nvPr/>
        </p:nvSpPr>
        <p:spPr bwMode="auto">
          <a:xfrm>
            <a:off x="5435600" y="4724400"/>
            <a:ext cx="792163" cy="360363"/>
          </a:xfrm>
          <a:prstGeom prst="line">
            <a:avLst/>
          </a:prstGeom>
          <a:noFill/>
          <a:ln w="9525">
            <a:solidFill>
              <a:schemeClr val="tx1"/>
            </a:solidFill>
            <a:round/>
            <a:headEnd type="oval" w="med" len="med"/>
            <a:tailEnd type="stealth" w="lg" len="lg"/>
          </a:ln>
          <a:extLst>
            <a:ext uri="{909E8E84-426E-40DD-AFC4-6F175D3DCCD1}">
              <a14:hiddenFill xmlns:a14="http://schemas.microsoft.com/office/drawing/2010/main">
                <a:noFill/>
              </a14:hiddenFill>
            </a:ext>
          </a:extLst>
        </p:spPr>
        <p:txBody>
          <a:bodyPr>
            <a:spAutoFit/>
          </a:bodyPr>
          <a:lstStyle/>
          <a:p>
            <a:endParaRPr lang="uk-UA"/>
          </a:p>
        </p:txBody>
      </p:sp>
      <p:sp>
        <p:nvSpPr>
          <p:cNvPr id="60436" name="Line 23">
            <a:extLst>
              <a:ext uri="{FF2B5EF4-FFF2-40B4-BE49-F238E27FC236}">
                <a16:creationId xmlns:a16="http://schemas.microsoft.com/office/drawing/2014/main" id="{50166E46-30F5-F245-9D36-7A6EC0E8FB39}"/>
              </a:ext>
            </a:extLst>
          </p:cNvPr>
          <p:cNvSpPr>
            <a:spLocks noChangeShapeType="1"/>
          </p:cNvSpPr>
          <p:nvPr/>
        </p:nvSpPr>
        <p:spPr bwMode="auto">
          <a:xfrm>
            <a:off x="5435600" y="5229225"/>
            <a:ext cx="792163" cy="1008063"/>
          </a:xfrm>
          <a:prstGeom prst="line">
            <a:avLst/>
          </a:prstGeom>
          <a:noFill/>
          <a:ln w="9525">
            <a:solidFill>
              <a:schemeClr val="tx1"/>
            </a:solidFill>
            <a:round/>
            <a:headEnd type="oval" w="med" len="med"/>
            <a:tailEnd type="stealth" w="lg" len="lg"/>
          </a:ln>
          <a:extLst>
            <a:ext uri="{909E8E84-426E-40DD-AFC4-6F175D3DCCD1}">
              <a14:hiddenFill xmlns:a14="http://schemas.microsoft.com/office/drawing/2010/main">
                <a:noFill/>
              </a14:hiddenFill>
            </a:ext>
          </a:extLst>
        </p:spPr>
        <p:txBody>
          <a:bodyPr>
            <a:spAutoFit/>
          </a:bodyPr>
          <a:lstStyle/>
          <a:p>
            <a:endParaRPr lang="uk-UA"/>
          </a:p>
        </p:txBody>
      </p:sp>
      <p:sp>
        <p:nvSpPr>
          <p:cNvPr id="60437" name="Line 24">
            <a:extLst>
              <a:ext uri="{FF2B5EF4-FFF2-40B4-BE49-F238E27FC236}">
                <a16:creationId xmlns:a16="http://schemas.microsoft.com/office/drawing/2014/main" id="{C6FF898C-903A-6E46-B14A-885A038F338B}"/>
              </a:ext>
            </a:extLst>
          </p:cNvPr>
          <p:cNvSpPr>
            <a:spLocks noChangeShapeType="1"/>
          </p:cNvSpPr>
          <p:nvPr/>
        </p:nvSpPr>
        <p:spPr bwMode="auto">
          <a:xfrm flipH="1">
            <a:off x="2843213" y="4652963"/>
            <a:ext cx="504825" cy="288925"/>
          </a:xfrm>
          <a:prstGeom prst="line">
            <a:avLst/>
          </a:prstGeom>
          <a:noFill/>
          <a:ln w="9525">
            <a:solidFill>
              <a:schemeClr val="tx1"/>
            </a:solidFill>
            <a:round/>
            <a:headEnd type="oval" w="med" len="med"/>
            <a:tailEnd type="stealth" w="lg" len="lg"/>
          </a:ln>
          <a:extLst>
            <a:ext uri="{909E8E84-426E-40DD-AFC4-6F175D3DCCD1}">
              <a14:hiddenFill xmlns:a14="http://schemas.microsoft.com/office/drawing/2010/main">
                <a:noFill/>
              </a14:hiddenFill>
            </a:ext>
          </a:extLst>
        </p:spPr>
        <p:txBody>
          <a:bodyPr>
            <a:spAutoFit/>
          </a:bodyPr>
          <a:lstStyle/>
          <a:p>
            <a:endParaRPr lang="uk-UA"/>
          </a:p>
        </p:txBody>
      </p:sp>
      <p:sp>
        <p:nvSpPr>
          <p:cNvPr id="60438" name="Line 25">
            <a:extLst>
              <a:ext uri="{FF2B5EF4-FFF2-40B4-BE49-F238E27FC236}">
                <a16:creationId xmlns:a16="http://schemas.microsoft.com/office/drawing/2014/main" id="{3B4B4808-8725-814B-9A78-5F4386F4CD13}"/>
              </a:ext>
            </a:extLst>
          </p:cNvPr>
          <p:cNvSpPr>
            <a:spLocks noChangeShapeType="1"/>
          </p:cNvSpPr>
          <p:nvPr/>
        </p:nvSpPr>
        <p:spPr bwMode="auto">
          <a:xfrm flipH="1">
            <a:off x="2843213" y="5229225"/>
            <a:ext cx="504825" cy="792163"/>
          </a:xfrm>
          <a:prstGeom prst="line">
            <a:avLst/>
          </a:prstGeom>
          <a:noFill/>
          <a:ln w="9525">
            <a:solidFill>
              <a:schemeClr val="tx1"/>
            </a:solidFill>
            <a:round/>
            <a:headEnd type="oval" w="med" len="med"/>
            <a:tailEnd type="stealth" w="lg" len="lg"/>
          </a:ln>
          <a:extLst>
            <a:ext uri="{909E8E84-426E-40DD-AFC4-6F175D3DCCD1}">
              <a14:hiddenFill xmlns:a14="http://schemas.microsoft.com/office/drawing/2010/main">
                <a:noFill/>
              </a14:hiddenFill>
            </a:ext>
          </a:extLst>
        </p:spPr>
        <p:txBody>
          <a:bodyPr>
            <a:spAutoFit/>
          </a:bodyPr>
          <a:lstStyle/>
          <a:p>
            <a:endParaRPr lang="uk-UA"/>
          </a:p>
        </p:txBody>
      </p:sp>
      <p:pic>
        <p:nvPicPr>
          <p:cNvPr id="24" name="Picture 10">
            <a:extLst>
              <a:ext uri="{FF2B5EF4-FFF2-40B4-BE49-F238E27FC236}">
                <a16:creationId xmlns:a16="http://schemas.microsoft.com/office/drawing/2014/main" id="{6DC5C1DE-6F85-6949-A5B3-C3B97DAC0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2" y="2924175"/>
            <a:ext cx="3168651"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7160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CE318-7DA8-054D-A35C-871E50640B2B}"/>
              </a:ext>
            </a:extLst>
          </p:cNvPr>
          <p:cNvSpPr>
            <a:spLocks noGrp="1"/>
          </p:cNvSpPr>
          <p:nvPr>
            <p:ph type="title"/>
          </p:nvPr>
        </p:nvSpPr>
        <p:spPr>
          <a:xfrm>
            <a:off x="431800" y="1118938"/>
            <a:ext cx="8280400" cy="610380"/>
          </a:xfrm>
        </p:spPr>
        <p:txBody>
          <a:bodyPr/>
          <a:lstStyle/>
          <a:p>
            <a:pPr algn="ctr"/>
            <a:r>
              <a:rPr lang="uk-UA" dirty="0"/>
              <a:t>Перший елемент моделі </a:t>
            </a:r>
            <a:r>
              <a:rPr lang="en-GB" dirty="0"/>
              <a:t>COSO</a:t>
            </a:r>
            <a:endParaRPr lang="uk-UA" dirty="0"/>
          </a:p>
        </p:txBody>
      </p:sp>
      <p:sp>
        <p:nvSpPr>
          <p:cNvPr id="3" name="Объект 2">
            <a:extLst>
              <a:ext uri="{FF2B5EF4-FFF2-40B4-BE49-F238E27FC236}">
                <a16:creationId xmlns:a16="http://schemas.microsoft.com/office/drawing/2014/main" id="{4ACC811F-F765-104D-B528-4040A31270C6}"/>
              </a:ext>
            </a:extLst>
          </p:cNvPr>
          <p:cNvSpPr>
            <a:spLocks noGrp="1"/>
          </p:cNvSpPr>
          <p:nvPr>
            <p:ph sz="quarter" idx="4"/>
          </p:nvPr>
        </p:nvSpPr>
        <p:spPr>
          <a:xfrm>
            <a:off x="4571999" y="1729316"/>
            <a:ext cx="4571999" cy="4611325"/>
          </a:xfrm>
          <a:solidFill>
            <a:srgbClr val="00B0F0"/>
          </a:solidFill>
        </p:spPr>
        <p:txBody>
          <a:bodyPr/>
          <a:lstStyle/>
          <a:p>
            <a:pPr eaLnBrk="1" hangingPunct="1">
              <a:buFontTx/>
              <a:buChar char="•"/>
            </a:pPr>
            <a:endParaRPr lang="en-GB" altLang="zh-CN" sz="2000" b="1" dirty="0">
              <a:latin typeface="Times New Roman" panose="02020603050405020304" pitchFamily="18" charset="0"/>
              <a:cs typeface="Arial" panose="020B0604020202020204" pitchFamily="34" charset="0"/>
            </a:endParaRPr>
          </a:p>
          <a:p>
            <a:pPr eaLnBrk="1" hangingPunct="1">
              <a:buFontTx/>
              <a:buChar char="•"/>
            </a:pPr>
            <a:r>
              <a:rPr lang="uk-UA" altLang="zh-CN" sz="2000" b="1" dirty="0">
                <a:latin typeface="Times New Roman" panose="02020603050405020304" pitchFamily="18" charset="0"/>
                <a:cs typeface="Arial" panose="020B0604020202020204" pitchFamily="34" charset="0"/>
              </a:rPr>
              <a:t>Організаційна структура; </a:t>
            </a:r>
            <a:endParaRPr lang="en-GB" altLang="zh-CN" sz="2000" b="1" dirty="0">
              <a:latin typeface="Times New Roman" panose="02020603050405020304" pitchFamily="18" charset="0"/>
              <a:ea typeface="宋体" panose="02010600030101010101" pitchFamily="2" charset="-122"/>
              <a:cs typeface="Arial" panose="020B0604020202020204" pitchFamily="34" charset="0"/>
            </a:endParaRPr>
          </a:p>
          <a:p>
            <a:pPr eaLnBrk="1" hangingPunct="1">
              <a:buFontTx/>
              <a:buChar char="•"/>
            </a:pPr>
            <a:r>
              <a:rPr lang="uk-UA" altLang="zh-CN" sz="2000" b="1" dirty="0">
                <a:latin typeface="Times New Roman" panose="02020603050405020304" pitchFamily="18" charset="0"/>
                <a:cs typeface="Arial" panose="020B0604020202020204" pitchFamily="34" charset="0"/>
              </a:rPr>
              <a:t>Середовище контролю;</a:t>
            </a:r>
          </a:p>
          <a:p>
            <a:pPr eaLnBrk="1" hangingPunct="1">
              <a:buFontTx/>
              <a:buChar char="•"/>
            </a:pPr>
            <a:r>
              <a:rPr lang="uk-UA" altLang="zh-CN" sz="2000" b="1" dirty="0">
                <a:latin typeface="Times New Roman" panose="02020603050405020304" pitchFamily="18" charset="0"/>
                <a:cs typeface="Arial" panose="020B0604020202020204" pitchFamily="34" charset="0"/>
              </a:rPr>
              <a:t>Порядність та етичні цінності;</a:t>
            </a:r>
          </a:p>
          <a:p>
            <a:pPr eaLnBrk="1" hangingPunct="1">
              <a:buFontTx/>
              <a:buChar char="•"/>
            </a:pPr>
            <a:r>
              <a:rPr lang="uk-UA" altLang="zh-CN" sz="2000" b="1" dirty="0">
                <a:latin typeface="Times New Roman" panose="02020603050405020304" pitchFamily="18" charset="0"/>
                <a:cs typeface="Arial" panose="020B0604020202020204" pitchFamily="34" charset="0"/>
              </a:rPr>
              <a:t>Стиль управління;</a:t>
            </a:r>
          </a:p>
          <a:p>
            <a:pPr eaLnBrk="1" hangingPunct="1">
              <a:buFontTx/>
              <a:buChar char="•"/>
            </a:pPr>
            <a:r>
              <a:rPr lang="uk-UA" altLang="zh-CN" sz="2000" b="1" dirty="0">
                <a:latin typeface="Times New Roman" panose="02020603050405020304" pitchFamily="18" charset="0"/>
                <a:cs typeface="Arial" panose="020B0604020202020204" pitchFamily="34" charset="0"/>
              </a:rPr>
              <a:t>Визначення та опис процесів;</a:t>
            </a:r>
          </a:p>
          <a:p>
            <a:pPr eaLnBrk="1" hangingPunct="1">
              <a:buFontTx/>
              <a:buChar char="•"/>
            </a:pPr>
            <a:r>
              <a:rPr lang="uk-UA" altLang="zh-CN" sz="2000" b="1" dirty="0">
                <a:latin typeface="Times New Roman" panose="02020603050405020304" pitchFamily="18" charset="0"/>
                <a:cs typeface="Arial" panose="020B0604020202020204" pitchFamily="34" charset="0"/>
              </a:rPr>
              <a:t>Філософія управління ризиками;</a:t>
            </a:r>
          </a:p>
          <a:p>
            <a:pPr eaLnBrk="1" hangingPunct="1">
              <a:buFontTx/>
              <a:buChar char="•"/>
            </a:pPr>
            <a:r>
              <a:rPr lang="uk-UA" altLang="zh-CN" sz="2000" b="1" dirty="0">
                <a:latin typeface="Times New Roman" panose="02020603050405020304" pitchFamily="18" charset="0"/>
                <a:cs typeface="Arial" panose="020B0604020202020204" pitchFamily="34" charset="0"/>
              </a:rPr>
              <a:t>Політика управління людськими ресурсами</a:t>
            </a:r>
          </a:p>
          <a:p>
            <a:pPr eaLnBrk="1" hangingPunct="1">
              <a:buFontTx/>
              <a:buChar char="•"/>
            </a:pPr>
            <a:r>
              <a:rPr lang="uk-UA" altLang="ru-RU" sz="2000" b="1" dirty="0">
                <a:latin typeface="Times New Roman" panose="02020603050405020304" pitchFamily="18" charset="0"/>
                <a:cs typeface="Arial" panose="020B0604020202020204" pitchFamily="34" charset="0"/>
              </a:rPr>
              <a:t>…….</a:t>
            </a:r>
          </a:p>
          <a:p>
            <a:pPr marL="0" indent="0">
              <a:buNone/>
            </a:pPr>
            <a:endParaRPr lang="uk-UA" dirty="0"/>
          </a:p>
        </p:txBody>
      </p:sp>
      <p:sp>
        <p:nvSpPr>
          <p:cNvPr id="4" name="Текст 3">
            <a:extLst>
              <a:ext uri="{FF2B5EF4-FFF2-40B4-BE49-F238E27FC236}">
                <a16:creationId xmlns:a16="http://schemas.microsoft.com/office/drawing/2014/main" id="{A25BF0AE-17DB-864C-84B5-5B300F22DE79}"/>
              </a:ext>
            </a:extLst>
          </p:cNvPr>
          <p:cNvSpPr>
            <a:spLocks noGrp="1"/>
          </p:cNvSpPr>
          <p:nvPr>
            <p:ph type="body" sz="quarter" idx="13"/>
          </p:nvPr>
        </p:nvSpPr>
        <p:spPr>
          <a:xfrm>
            <a:off x="0" y="1729317"/>
            <a:ext cx="4572000" cy="4611325"/>
          </a:xfrm>
          <a:solidFill>
            <a:srgbClr val="E5F4FF"/>
          </a:solidFill>
        </p:spPr>
        <p:txBody>
          <a:bodyPr/>
          <a:lstStyle/>
          <a:p>
            <a:pPr marL="0" indent="0">
              <a:buNone/>
            </a:pPr>
            <a:endParaRPr lang="uk-UA" altLang="ru-RU" dirty="0"/>
          </a:p>
          <a:p>
            <a:pPr marL="0" indent="0">
              <a:buNone/>
            </a:pPr>
            <a:endParaRPr lang="uk-UA" altLang="ru-RU" dirty="0"/>
          </a:p>
          <a:p>
            <a:pPr marL="0" indent="0" algn="ctr">
              <a:buNone/>
            </a:pPr>
            <a:endParaRPr lang="uk-UA" altLang="ru-RU" sz="2000" b="1" dirty="0">
              <a:latin typeface="+mj-lt"/>
            </a:endParaRPr>
          </a:p>
          <a:p>
            <a:pPr marL="0" indent="0" algn="ctr">
              <a:buNone/>
            </a:pPr>
            <a:endParaRPr lang="uk-UA" altLang="ru-RU" sz="2000" b="1" dirty="0">
              <a:latin typeface="+mj-lt"/>
            </a:endParaRPr>
          </a:p>
          <a:p>
            <a:pPr marL="0" indent="0" algn="ctr">
              <a:buNone/>
            </a:pPr>
            <a:r>
              <a:rPr lang="uk-UA" altLang="ru-RU" sz="2000" b="1" dirty="0">
                <a:latin typeface="+mj-lt"/>
              </a:rPr>
              <a:t>ВНУТРІШНЄ</a:t>
            </a:r>
          </a:p>
          <a:p>
            <a:pPr marL="0" indent="0" algn="ctr">
              <a:buNone/>
            </a:pPr>
            <a:r>
              <a:rPr lang="uk-UA" altLang="ru-RU" sz="2000" b="1" dirty="0">
                <a:latin typeface="+mj-lt"/>
              </a:rPr>
              <a:t>СЕРЕДОВИЩЕ</a:t>
            </a:r>
            <a:endParaRPr lang="uk-UA" altLang="ru-RU" sz="2000" b="1" noProof="1">
              <a:latin typeface="+mj-lt"/>
            </a:endParaRPr>
          </a:p>
          <a:p>
            <a:endParaRPr lang="uk-UA" dirty="0"/>
          </a:p>
        </p:txBody>
      </p:sp>
    </p:spTree>
    <p:extLst>
      <p:ext uri="{BB962C8B-B14F-4D97-AF65-F5344CB8AC3E}">
        <p14:creationId xmlns:p14="http://schemas.microsoft.com/office/powerpoint/2010/main" val="421091960"/>
      </p:ext>
    </p:extLst>
  </p:cSld>
  <p:clrMapOvr>
    <a:masterClrMapping/>
  </p:clrMapOvr>
</p:sld>
</file>

<file path=ppt/theme/theme1.xml><?xml version="1.0" encoding="utf-8"?>
<a:theme xmlns:a="http://schemas.openxmlformats.org/drawingml/2006/main" name="Inhoud bullet">
  <a:themeElements>
    <a:clrScheme name="">
      <a:dk1>
        <a:srgbClr val="000000"/>
      </a:dk1>
      <a:lt1>
        <a:srgbClr val="FFFFFF"/>
      </a:lt1>
      <a:dk2>
        <a:srgbClr val="046F96"/>
      </a:dk2>
      <a:lt2>
        <a:srgbClr val="EEECE1"/>
      </a:lt2>
      <a:accent1>
        <a:srgbClr val="046F96"/>
      </a:accent1>
      <a:accent2>
        <a:srgbClr val="9ACCD4"/>
      </a:accent2>
      <a:accent3>
        <a:srgbClr val="FFFFFF"/>
      </a:accent3>
      <a:accent4>
        <a:srgbClr val="000000"/>
      </a:accent4>
      <a:accent5>
        <a:srgbClr val="AABBC9"/>
      </a:accent5>
      <a:accent6>
        <a:srgbClr val="8BB9C0"/>
      </a:accent6>
      <a:hlink>
        <a:srgbClr val="ED8FBB"/>
      </a:hlink>
      <a:folHlink>
        <a:srgbClr val="900079"/>
      </a:folHlink>
    </a:clrScheme>
    <a:fontScheme name="Inhoud bullet">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houd bullet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Inhoud bullet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Inhoud bullet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ardontwerp">
  <a:themeElements>
    <a:clrScheme name="Kleurenschema Groen">
      <a:dk1>
        <a:sysClr val="windowText" lastClr="000000"/>
      </a:dk1>
      <a:lt1>
        <a:sysClr val="window" lastClr="FFFFFF"/>
      </a:lt1>
      <a:dk2>
        <a:srgbClr val="F4BBD6"/>
      </a:dk2>
      <a:lt2>
        <a:srgbClr val="EEECE1"/>
      </a:lt2>
      <a:accent1>
        <a:srgbClr val="046F96"/>
      </a:accent1>
      <a:accent2>
        <a:srgbClr val="9ACCD4"/>
      </a:accent2>
      <a:accent3>
        <a:srgbClr val="ED8FBB"/>
      </a:accent3>
      <a:accent4>
        <a:srgbClr val="900079"/>
      </a:accent4>
      <a:accent5>
        <a:srgbClr val="47145C"/>
      </a:accent5>
      <a:accent6>
        <a:srgbClr val="0E4A10"/>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ardontwerp">
  <a:themeElements>
    <a:clrScheme name="Kleurenschema Groen">
      <a:dk1>
        <a:sysClr val="windowText" lastClr="000000"/>
      </a:dk1>
      <a:lt1>
        <a:sysClr val="window" lastClr="FFFFFF"/>
      </a:lt1>
      <a:dk2>
        <a:srgbClr val="F4BBD6"/>
      </a:dk2>
      <a:lt2>
        <a:srgbClr val="EEECE1"/>
      </a:lt2>
      <a:accent1>
        <a:srgbClr val="046F96"/>
      </a:accent1>
      <a:accent2>
        <a:srgbClr val="9ACCD4"/>
      </a:accent2>
      <a:accent3>
        <a:srgbClr val="ED8FBB"/>
      </a:accent3>
      <a:accent4>
        <a:srgbClr val="900079"/>
      </a:accent4>
      <a:accent5>
        <a:srgbClr val="47145C"/>
      </a:accent5>
      <a:accent6>
        <a:srgbClr val="0E4A10"/>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andaardontwerp">
  <a:themeElements>
    <a:clrScheme name="Kleurenschema Groen">
      <a:dk1>
        <a:sysClr val="windowText" lastClr="000000"/>
      </a:dk1>
      <a:lt1>
        <a:sysClr val="window" lastClr="FFFFFF"/>
      </a:lt1>
      <a:dk2>
        <a:srgbClr val="F4BBD6"/>
      </a:dk2>
      <a:lt2>
        <a:srgbClr val="EEECE1"/>
      </a:lt2>
      <a:accent1>
        <a:srgbClr val="046F96"/>
      </a:accent1>
      <a:accent2>
        <a:srgbClr val="9ACCD4"/>
      </a:accent2>
      <a:accent3>
        <a:srgbClr val="ED8FBB"/>
      </a:accent3>
      <a:accent4>
        <a:srgbClr val="900079"/>
      </a:accent4>
      <a:accent5>
        <a:srgbClr val="47145C"/>
      </a:accent5>
      <a:accent6>
        <a:srgbClr val="0E4A10"/>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andaardontwerp">
  <a:themeElements>
    <a:clrScheme name="Kleurenschema Groen">
      <a:dk1>
        <a:sysClr val="windowText" lastClr="000000"/>
      </a:dk1>
      <a:lt1>
        <a:sysClr val="window" lastClr="FFFFFF"/>
      </a:lt1>
      <a:dk2>
        <a:srgbClr val="F4BBD6"/>
      </a:dk2>
      <a:lt2>
        <a:srgbClr val="EEECE1"/>
      </a:lt2>
      <a:accent1>
        <a:srgbClr val="046F96"/>
      </a:accent1>
      <a:accent2>
        <a:srgbClr val="9ACCD4"/>
      </a:accent2>
      <a:accent3>
        <a:srgbClr val="ED8FBB"/>
      </a:accent3>
      <a:accent4>
        <a:srgbClr val="900079"/>
      </a:accent4>
      <a:accent5>
        <a:srgbClr val="47145C"/>
      </a:accent5>
      <a:accent6>
        <a:srgbClr val="0E4A10"/>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A_Titel_master">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RA_Tekst_Master">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TotalTime>
  <Words>3247</Words>
  <Application>Microsoft Macintosh PowerPoint</Application>
  <PresentationFormat>Экран (4:3)</PresentationFormat>
  <Paragraphs>374</Paragraphs>
  <Slides>38</Slides>
  <Notes>11</Notes>
  <HiddenSlides>0</HiddenSlides>
  <MMClips>0</MMClips>
  <ScaleCrop>false</ScaleCrop>
  <HeadingPairs>
    <vt:vector size="8" baseType="variant">
      <vt:variant>
        <vt:lpstr>Использованные шрифты</vt:lpstr>
      </vt:variant>
      <vt:variant>
        <vt:i4>8</vt:i4>
      </vt:variant>
      <vt:variant>
        <vt:lpstr>Тема</vt:lpstr>
      </vt:variant>
      <vt:variant>
        <vt:i4>7</vt:i4>
      </vt:variant>
      <vt:variant>
        <vt:lpstr>Внедренные серверы OLE</vt:lpstr>
      </vt:variant>
      <vt:variant>
        <vt:i4>1</vt:i4>
      </vt:variant>
      <vt:variant>
        <vt:lpstr>Заголовки слайдов</vt:lpstr>
      </vt:variant>
      <vt:variant>
        <vt:i4>38</vt:i4>
      </vt:variant>
    </vt:vector>
  </HeadingPairs>
  <TitlesOfParts>
    <vt:vector size="54" baseType="lpstr">
      <vt:lpstr>Arial</vt:lpstr>
      <vt:lpstr>Calibri</vt:lpstr>
      <vt:lpstr>Century Gothic</vt:lpstr>
      <vt:lpstr>Courier New</vt:lpstr>
      <vt:lpstr>Tahoma</vt:lpstr>
      <vt:lpstr>Times New Roman</vt:lpstr>
      <vt:lpstr>Verdana</vt:lpstr>
      <vt:lpstr>Wingdings</vt:lpstr>
      <vt:lpstr>Inhoud bullet</vt:lpstr>
      <vt:lpstr>Standaardontwerp</vt:lpstr>
      <vt:lpstr>1_Standaardontwerp</vt:lpstr>
      <vt:lpstr>2_Standaardontwerp</vt:lpstr>
      <vt:lpstr>3_Standaardontwerp</vt:lpstr>
      <vt:lpstr>RA_Titel_master</vt:lpstr>
      <vt:lpstr>RA_Tekst_Master</vt:lpstr>
      <vt:lpstr>Drawing</vt:lpstr>
      <vt:lpstr> </vt:lpstr>
      <vt:lpstr>ЗМІСТ  - Суть внутрішнього контролю та його основні принципи; - Інтегрована модель внутрішнього контролю COSO; - Елементи системи внутрішнього контролю та їх характеристика; - Управлінська відповідальність та підзвітність як основа внутрішнього контролю.     </vt:lpstr>
      <vt:lpstr>Презентация PowerPoint</vt:lpstr>
      <vt:lpstr>Що таке КОСО (COSO)</vt:lpstr>
      <vt:lpstr>COSO (ERM)</vt:lpstr>
      <vt:lpstr>Чому потрібно проводити реформу внутрішнього контролю?</vt:lpstr>
      <vt:lpstr>Внутрішній контроль</vt:lpstr>
      <vt:lpstr>Презентация PowerPoint</vt:lpstr>
      <vt:lpstr>Перший елемент моделі COSO</vt:lpstr>
      <vt:lpstr>Для чого та для кого проводиться оцінка внутрішнього середовища?</vt:lpstr>
      <vt:lpstr>Оцінка якості середовища контролю…</vt:lpstr>
      <vt:lpstr>Визначення та опис процесів – частина опису середовища</vt:lpstr>
      <vt:lpstr>Другий елемент моделі COSO</vt:lpstr>
      <vt:lpstr>Цілі повинні бути чітко визначені та відповідати критеріям SMART:</vt:lpstr>
      <vt:lpstr>Заключні положення щодо оцінки внутрішнього середовища цілей</vt:lpstr>
      <vt:lpstr>Третій - п'ятий елементи моделі COSO</vt:lpstr>
      <vt:lpstr>Ідентифікація ризиків (І)</vt:lpstr>
      <vt:lpstr> Ідентифікація ризиків (ІІ)</vt:lpstr>
      <vt:lpstr>Ідентифікація ризиків (ІІІ)</vt:lpstr>
      <vt:lpstr> Оцінка ризиків (I) </vt:lpstr>
      <vt:lpstr> Оцінка ризиків (IІ) </vt:lpstr>
      <vt:lpstr> Оцінка ризиків (IІІ) </vt:lpstr>
      <vt:lpstr> Способи реагування на ризики (I) </vt:lpstr>
      <vt:lpstr> Способи реагування на ризики (II) </vt:lpstr>
      <vt:lpstr>Роль внутрішнього аудиту  при оцінці елементу внутрішнього контролю – управління ризиками      </vt:lpstr>
      <vt:lpstr>Шостий елемент моделі COSO</vt:lpstr>
      <vt:lpstr> Заходи контролю </vt:lpstr>
      <vt:lpstr> Заходи контролю </vt:lpstr>
      <vt:lpstr>Типові заходи контролю  </vt:lpstr>
      <vt:lpstr>Сьомий елемент моделі COSO</vt:lpstr>
      <vt:lpstr>Документування інформації та комунікація </vt:lpstr>
      <vt:lpstr>Восьмий елемент моделі COSO</vt:lpstr>
      <vt:lpstr>Моніторинг </vt:lpstr>
      <vt:lpstr> Моніторинг </vt:lpstr>
      <vt:lpstr>Процес документування внутрішнього контролю в установі </vt:lpstr>
      <vt:lpstr>Критичні фактори успіху </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Ruslana Rudnitska</dc:creator>
  <cp:lastModifiedBy>Ruslana Rudnitska</cp:lastModifiedBy>
  <cp:revision>22</cp:revision>
  <dcterms:created xsi:type="dcterms:W3CDTF">2021-04-22T20:52:24Z</dcterms:created>
  <dcterms:modified xsi:type="dcterms:W3CDTF">2021-11-21T18:06:19Z</dcterms:modified>
</cp:coreProperties>
</file>