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2500" b="1" i="1" u="sng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оборонної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оборонної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оборонної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9561" y="228600"/>
            <a:ext cx="11567478" cy="554196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роль оборонної економіки в національній безпеці України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організації оборонної економіки в умовах сучасних викликів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Оборонний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бюджет: структура, планування та міжнародні стандарти (норма НАТО – 2% ВВП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Оборонно-промисловий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 України: сучасний стан та перспективи розвитку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аспекти військового виробництва: особливості ринку військової продукції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військово-технічного співробітництва у зміцненні обороноздатності держави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Мобілізаційна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економіка: створення запасів і підтримка виробничих потужностей у воєнний час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Взаємозв’язок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війни та економіки: вплив економіки на хід і результати військових дій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Воєнно-економічні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закони: історична еволюція та сучасне застосування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Концепція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воєнно-економічного потенціалу: основи та стратегічне значення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 оборонної промисловості в умовах війни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воєнної економіки на національний розвиток у мирний час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складова оборонно-промислового комплексу: роль науково-дослідних центрів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Міжнародна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торгівля зброєю: можливості та виклики для України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Проблеми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економічної живучості в умовах збройного конфлікту.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704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</TotalTime>
  <Words>169</Words>
  <Application>Microsoft Office PowerPoint</Application>
  <PresentationFormat>Довільний</PresentationFormat>
  <Paragraphs>17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Вступ до оборонної економіки: основні поняття та їх значення для національної безпеки України   Роль оборонної економіки в національній економіці країни.  Принципи організації оборонної економіки.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232</cp:revision>
  <dcterms:created xsi:type="dcterms:W3CDTF">2023-01-12T09:20:21Z</dcterms:created>
  <dcterms:modified xsi:type="dcterms:W3CDTF">2024-11-26T14:43:30Z</dcterms:modified>
</cp:coreProperties>
</file>