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E2E1-192C-4685-9C92-0161C167A84D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43CE-47A3-481B-8FF3-6E6881787C5A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E2E1-192C-4685-9C92-0161C167A84D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43CE-47A3-481B-8FF3-6E6881787C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E2E1-192C-4685-9C92-0161C167A84D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43CE-47A3-481B-8FF3-6E6881787C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E2E1-192C-4685-9C92-0161C167A84D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43CE-47A3-481B-8FF3-6E6881787C5A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E2E1-192C-4685-9C92-0161C167A84D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43CE-47A3-481B-8FF3-6E6881787C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E2E1-192C-4685-9C92-0161C167A84D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43CE-47A3-481B-8FF3-6E6881787C5A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E2E1-192C-4685-9C92-0161C167A84D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43CE-47A3-481B-8FF3-6E6881787C5A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E2E1-192C-4685-9C92-0161C167A84D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43CE-47A3-481B-8FF3-6E6881787C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E2E1-192C-4685-9C92-0161C167A84D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43CE-47A3-481B-8FF3-6E6881787C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E2E1-192C-4685-9C92-0161C167A84D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43CE-47A3-481B-8FF3-6E6881787C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E2E1-192C-4685-9C92-0161C167A84D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C43CE-47A3-481B-8FF3-6E6881787C5A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DCAE2E1-192C-4685-9C92-0161C167A84D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8C43CE-47A3-481B-8FF3-6E6881787C5A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k.ua/articles/work-in-team/1608/" TargetMode="External"/><Relationship Id="rId2" Type="http://schemas.openxmlformats.org/officeDocument/2006/relationships/hyperlink" Target="https://www.work.ua/articles/career/1625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work.ua/jobseeker/my/resumes/create/?step=card" TargetMode="External"/><Relationship Id="rId4" Type="http://schemas.openxmlformats.org/officeDocument/2006/relationships/hyperlink" Target="https://www.work.ua/articles/jobseeker/1354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thepoint.rabota.ua/rynok-pratsi-u-sferi-medytsyny/" TargetMode="External"/><Relationship Id="rId2" Type="http://schemas.openxmlformats.org/officeDocument/2006/relationships/hyperlink" Target="https://rabota.ua/ua/prozora?keyword=&amp;cityId=0&amp;rubricId=9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ork.ua/jobs-%D0%BA%D0%B0%D1%81%D0%B8%D1%80/" TargetMode="External"/><Relationship Id="rId3" Type="http://schemas.openxmlformats.org/officeDocument/2006/relationships/hyperlink" Target="https://www.work.ua/jobs-%D0%B2%D0%B0%D1%85%D1%82%D0%B5%D1%80/" TargetMode="External"/><Relationship Id="rId7" Type="http://schemas.openxmlformats.org/officeDocument/2006/relationships/hyperlink" Target="https://www.work.ua/jobs-%D0%B2%D0%BE%D0%B4%D1%96%D0%B9/" TargetMode="External"/><Relationship Id="rId2" Type="http://schemas.openxmlformats.org/officeDocument/2006/relationships/hyperlink" Target="https://www.work.ua/jobs/by-region/my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ork.ua/jobs-%D0%BA%D1%83%D1%85%D0%B0%D1%80/" TargetMode="External"/><Relationship Id="rId5" Type="http://schemas.openxmlformats.org/officeDocument/2006/relationships/hyperlink" Target="https://www.work.ua/jobs-%D1%81%D1%82%D0%BE%D1%80%D0%BE%D0%B6/" TargetMode="External"/><Relationship Id="rId4" Type="http://schemas.openxmlformats.org/officeDocument/2006/relationships/hyperlink" Target="https://www.work.ua/jobs-%D0%BD%D1%8F%D0%BD%D1%8F/" TargetMode="External"/><Relationship Id="rId9" Type="http://schemas.openxmlformats.org/officeDocument/2006/relationships/hyperlink" Target="https://www.work.ua/jobs-%D0%BE%D0%BF%D0%B5%D1%80%D0%B0%D1%82%D0%BE%D1%80+call-%D1%86%D0%B5%D0%BD%D1%82%D1%80%D1%83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ork.ua/articles/jobseeker/1359/" TargetMode="External"/><Relationship Id="rId13" Type="http://schemas.openxmlformats.org/officeDocument/2006/relationships/hyperlink" Target="https://www.work.ua/articles/resume/1888/" TargetMode="External"/><Relationship Id="rId3" Type="http://schemas.openxmlformats.org/officeDocument/2006/relationships/hyperlink" Target="https://www.work.ua/jobs/?advs=1&amp;sel_zan=75" TargetMode="External"/><Relationship Id="rId7" Type="http://schemas.openxmlformats.org/officeDocument/2006/relationships/hyperlink" Target="https://www.work.ua/articles/career/1444/" TargetMode="External"/><Relationship Id="rId12" Type="http://schemas.openxmlformats.org/officeDocument/2006/relationships/hyperlink" Target="https://www.work.ua/articles/jobseeker/1423/" TargetMode="External"/><Relationship Id="rId2" Type="http://schemas.openxmlformats.org/officeDocument/2006/relationships/hyperlink" Target="https://www.work.ua/jobs/students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ork.ua/jobs/disability/" TargetMode="External"/><Relationship Id="rId11" Type="http://schemas.openxmlformats.org/officeDocument/2006/relationships/hyperlink" Target="https://www.work.ua/articles/jobseeker/1598/" TargetMode="External"/><Relationship Id="rId5" Type="http://schemas.openxmlformats.org/officeDocument/2006/relationships/hyperlink" Target="https://www.work.ua/jobs/?advs=1&amp;experience=1" TargetMode="External"/><Relationship Id="rId10" Type="http://schemas.openxmlformats.org/officeDocument/2006/relationships/hyperlink" Target="https://www.work.ua/articles/resume/349/" TargetMode="External"/><Relationship Id="rId4" Type="http://schemas.openxmlformats.org/officeDocument/2006/relationships/hyperlink" Target="https://www.work.ua/jobs/?advs=1&amp;sel_zan=76" TargetMode="External"/><Relationship Id="rId9" Type="http://schemas.openxmlformats.org/officeDocument/2006/relationships/hyperlink" Target="https://www.work.ua/articles/jobseeker/1486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k.ua/jobseeker/my/resumes/create/?step=card" TargetMode="External"/><Relationship Id="rId2" Type="http://schemas.openxmlformats.org/officeDocument/2006/relationships/hyperlink" Target="https://www.work.ua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work.ua/news/site/775/" TargetMode="External"/><Relationship Id="rId4" Type="http://schemas.openxmlformats.org/officeDocument/2006/relationships/hyperlink" Target="https://www.work.ua/jobs/by-region/my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k.ua/articles/jobseeker/1301/" TargetMode="External"/><Relationship Id="rId2" Type="http://schemas.openxmlformats.org/officeDocument/2006/relationships/hyperlink" Target="https://www.dcz.gov.ua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work.ua/jobs/by-distance/" TargetMode="External"/><Relationship Id="rId4" Type="http://schemas.openxmlformats.org/officeDocument/2006/relationships/hyperlink" Target="https://www.work.ua/articles/jobseeker/1677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k.ua/articles/jobseeker/1462/" TargetMode="External"/><Relationship Id="rId2" Type="http://schemas.openxmlformats.org/officeDocument/2006/relationships/hyperlink" Target="https://www.work.ua/articles/jobseeker/1530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76672"/>
            <a:ext cx="8568951" cy="5976663"/>
          </a:xfrm>
        </p:spPr>
        <p:txBody>
          <a:bodyPr>
            <a:normAutofit/>
          </a:bodyPr>
          <a:lstStyle/>
          <a:p>
            <a:r>
              <a:rPr lang="uk-UA" sz="1400" dirty="0"/>
              <a:t>3.1. Місце пошуку оголошень з працевлаштування.</a:t>
            </a:r>
            <a:endParaRPr lang="ru-RU" sz="1400" dirty="0"/>
          </a:p>
          <a:p>
            <a:r>
              <a:rPr lang="uk-UA" sz="1400" dirty="0"/>
              <a:t>3.2. Робота з оголошеннями.</a:t>
            </a:r>
            <a:endParaRPr lang="ru-RU" sz="1400" dirty="0"/>
          </a:p>
          <a:p>
            <a:r>
              <a:rPr lang="uk-UA" sz="1400" dirty="0"/>
              <a:t>3.3. Визначення пріоритетності вакансій за умовами праці та вимогами до кандидатів на посаду.</a:t>
            </a:r>
            <a:endParaRPr lang="ru-RU" sz="1400" dirty="0"/>
          </a:p>
          <a:p>
            <a:r>
              <a:rPr lang="uk-UA" sz="1400" dirty="0"/>
              <a:t> </a:t>
            </a:r>
            <a:endParaRPr lang="ru-RU" sz="1400" dirty="0"/>
          </a:p>
          <a:p>
            <a:r>
              <a:rPr lang="uk-UA" sz="1400" dirty="0"/>
              <a:t>3.1. Місце пошуку оголошень з працевлаштування</a:t>
            </a:r>
            <a:endParaRPr lang="ru-RU" sz="1400" dirty="0"/>
          </a:p>
          <a:p>
            <a:r>
              <a:rPr lang="ru-RU" sz="1400" dirty="0" err="1"/>
              <a:t>Чому</a:t>
            </a:r>
            <a:r>
              <a:rPr lang="ru-RU" sz="1400" dirty="0"/>
              <a:t> в одних </a:t>
            </a:r>
            <a:r>
              <a:rPr lang="ru-RU" sz="1400" dirty="0" err="1"/>
              <a:t>шукачів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виходить</a:t>
            </a:r>
            <a:r>
              <a:rPr lang="ru-RU" sz="1400" dirty="0"/>
              <a:t> </a:t>
            </a:r>
            <a:r>
              <a:rPr lang="ru-RU" sz="1400" dirty="0" err="1"/>
              <a:t>швидко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 </a:t>
            </a:r>
            <a:r>
              <a:rPr lang="ru-RU" sz="1400" dirty="0" err="1"/>
              <a:t>знайти</a:t>
            </a:r>
            <a:r>
              <a:rPr lang="ru-RU" sz="1400" dirty="0"/>
              <a:t>, а в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ні</a:t>
            </a:r>
            <a:r>
              <a:rPr lang="ru-RU" sz="1400" dirty="0"/>
              <a:t>? На нашу думку, вся справа у </a:t>
            </a:r>
            <a:r>
              <a:rPr lang="ru-RU" sz="1400" dirty="0" err="1"/>
              <a:t>виборі</a:t>
            </a:r>
            <a:r>
              <a:rPr lang="ru-RU" sz="1400" dirty="0"/>
              <a:t> </a:t>
            </a:r>
            <a:r>
              <a:rPr lang="ru-RU" sz="1400" dirty="0" err="1"/>
              <a:t>стратегії</a:t>
            </a:r>
            <a:r>
              <a:rPr lang="ru-RU" sz="1400" dirty="0"/>
              <a:t> </a:t>
            </a:r>
            <a:r>
              <a:rPr lang="ru-RU" sz="1400" dirty="0" err="1"/>
              <a:t>працевлаштування</a:t>
            </a:r>
            <a:r>
              <a:rPr lang="ru-RU" sz="1400" dirty="0"/>
              <a:t>. </a:t>
            </a:r>
            <a:r>
              <a:rPr lang="ru-RU" sz="1400" dirty="0" err="1"/>
              <a:t>Деякі</a:t>
            </a:r>
            <a:r>
              <a:rPr lang="ru-RU" sz="1400" dirty="0"/>
              <a:t> </a:t>
            </a:r>
            <a:r>
              <a:rPr lang="ru-RU" sz="1400" dirty="0" err="1"/>
              <a:t>шукачі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формують</a:t>
            </a:r>
            <a:r>
              <a:rPr lang="ru-RU" sz="1400" dirty="0"/>
              <a:t> </a:t>
            </a:r>
            <a:r>
              <a:rPr lang="ru-RU" sz="1400" dirty="0" err="1"/>
              <a:t>свої</a:t>
            </a:r>
            <a:r>
              <a:rPr lang="ru-RU" sz="1400" dirty="0"/>
              <a:t> «</a:t>
            </a:r>
            <a:r>
              <a:rPr lang="ru-RU" sz="1400" dirty="0" err="1"/>
              <a:t>маршрутні</a:t>
            </a:r>
            <a:r>
              <a:rPr lang="ru-RU" sz="1400" dirty="0"/>
              <a:t> </a:t>
            </a:r>
            <a:r>
              <a:rPr lang="ru-RU" sz="1400" dirty="0" err="1"/>
              <a:t>листи</a:t>
            </a:r>
            <a:r>
              <a:rPr lang="ru-RU" sz="1400" dirty="0"/>
              <a:t> з </a:t>
            </a:r>
            <a:r>
              <a:rPr lang="ru-RU" sz="1400" dirty="0" err="1"/>
              <a:t>пошуку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» таким чином, </a:t>
            </a:r>
            <a:r>
              <a:rPr lang="ru-RU" sz="1400" dirty="0" err="1"/>
              <a:t>що</a:t>
            </a:r>
            <a:r>
              <a:rPr lang="ru-RU" sz="1400" dirty="0"/>
              <a:t> у </a:t>
            </a:r>
            <a:r>
              <a:rPr lang="ru-RU" sz="1400" dirty="0" err="1"/>
              <a:t>найкоротшій</a:t>
            </a:r>
            <a:r>
              <a:rPr lang="ru-RU" sz="1400" dirty="0"/>
              <a:t> </a:t>
            </a:r>
            <a:r>
              <a:rPr lang="ru-RU" sz="1400" dirty="0" err="1"/>
              <a:t>термін</a:t>
            </a:r>
            <a:r>
              <a:rPr lang="ru-RU" sz="1400" dirty="0"/>
              <a:t> </a:t>
            </a:r>
            <a:r>
              <a:rPr lang="ru-RU" sz="1400" dirty="0" err="1"/>
              <a:t>досягають</a:t>
            </a:r>
            <a:r>
              <a:rPr lang="ru-RU" sz="1400" dirty="0"/>
              <a:t> </a:t>
            </a:r>
            <a:r>
              <a:rPr lang="ru-RU" sz="1400" dirty="0" err="1"/>
              <a:t>поставленої</a:t>
            </a:r>
            <a:r>
              <a:rPr lang="ru-RU" sz="1400" dirty="0"/>
              <a:t> мети, </a:t>
            </a:r>
            <a:r>
              <a:rPr lang="ru-RU" sz="1400" dirty="0" err="1"/>
              <a:t>інші</a:t>
            </a:r>
            <a:r>
              <a:rPr lang="ru-RU" sz="1400" dirty="0"/>
              <a:t> </a:t>
            </a:r>
            <a:r>
              <a:rPr lang="ru-RU" sz="1400" dirty="0" err="1"/>
              <a:t>йдуть</a:t>
            </a:r>
            <a:r>
              <a:rPr lang="ru-RU" sz="1400" dirty="0"/>
              <a:t> таким шляхом,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здатний</a:t>
            </a:r>
            <a:r>
              <a:rPr lang="ru-RU" sz="1400" dirty="0"/>
              <a:t> завести в </a:t>
            </a:r>
            <a:r>
              <a:rPr lang="ru-RU" sz="1400" dirty="0" err="1"/>
              <a:t>непрохідні</a:t>
            </a:r>
            <a:r>
              <a:rPr lang="ru-RU" sz="1400" dirty="0"/>
              <a:t> </a:t>
            </a:r>
            <a:r>
              <a:rPr lang="ru-RU" sz="1400" dirty="0" err="1"/>
              <a:t>хащі</a:t>
            </a:r>
            <a:r>
              <a:rPr lang="ru-RU" sz="1400" dirty="0"/>
              <a:t>, де разом з </a:t>
            </a:r>
            <a:r>
              <a:rPr lang="ru-RU" sz="1400" dirty="0" err="1"/>
              <a:t>втраченим</a:t>
            </a:r>
            <a:r>
              <a:rPr lang="ru-RU" sz="1400" dirty="0"/>
              <a:t> часом </a:t>
            </a:r>
            <a:r>
              <a:rPr lang="ru-RU" sz="1400" dirty="0" err="1"/>
              <a:t>втрачаються</a:t>
            </a:r>
            <a:r>
              <a:rPr lang="ru-RU" sz="1400" dirty="0"/>
              <a:t> і </a:t>
            </a:r>
            <a:r>
              <a:rPr lang="ru-RU" sz="1400" dirty="0" err="1"/>
              <a:t>залишки</a:t>
            </a:r>
            <a:r>
              <a:rPr lang="ru-RU" sz="1400" dirty="0"/>
              <a:t> </a:t>
            </a:r>
            <a:r>
              <a:rPr lang="ru-RU" sz="1400" dirty="0" err="1"/>
              <a:t>надії</a:t>
            </a:r>
            <a:r>
              <a:rPr lang="ru-RU" sz="1400" dirty="0"/>
              <a:t> на </a:t>
            </a:r>
            <a:r>
              <a:rPr lang="ru-RU" sz="1400" dirty="0" err="1"/>
              <a:t>вдале</a:t>
            </a:r>
            <a:r>
              <a:rPr lang="ru-RU" sz="1400" dirty="0"/>
              <a:t> </a:t>
            </a:r>
            <a:r>
              <a:rPr lang="ru-RU" sz="1400" dirty="0" err="1"/>
              <a:t>працевлаштування</a:t>
            </a:r>
            <a:r>
              <a:rPr lang="ru-RU" sz="1400" dirty="0"/>
              <a:t>. Як </a:t>
            </a:r>
            <a:r>
              <a:rPr lang="ru-RU" sz="1400" dirty="0" err="1"/>
              <a:t>зробити</a:t>
            </a:r>
            <a:r>
              <a:rPr lang="ru-RU" sz="1400" dirty="0"/>
              <a:t> </a:t>
            </a:r>
            <a:r>
              <a:rPr lang="ru-RU" sz="1400" dirty="0" err="1"/>
              <a:t>пошук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ефективним</a:t>
            </a:r>
            <a:r>
              <a:rPr lang="ru-RU" sz="1400" dirty="0"/>
              <a:t>? Як правильно </a:t>
            </a:r>
            <a:r>
              <a:rPr lang="ru-RU" sz="1400" dirty="0" err="1"/>
              <a:t>зрозуміти</a:t>
            </a:r>
            <a:r>
              <a:rPr lang="ru-RU" sz="1400" dirty="0"/>
              <a:t> текст </a:t>
            </a:r>
            <a:r>
              <a:rPr lang="ru-RU" sz="1400" dirty="0" err="1"/>
              <a:t>оголошень</a:t>
            </a:r>
            <a:r>
              <a:rPr lang="ru-RU" sz="1400" dirty="0"/>
              <a:t> про </a:t>
            </a:r>
            <a:r>
              <a:rPr lang="ru-RU" sz="1400" dirty="0" err="1"/>
              <a:t>вакансії</a:t>
            </a:r>
            <a:r>
              <a:rPr lang="ru-RU" sz="1400" dirty="0"/>
              <a:t>? </a:t>
            </a:r>
          </a:p>
          <a:p>
            <a:r>
              <a:rPr lang="uk-UA" sz="1400" dirty="0"/>
              <a:t>Багато шукачів роботи в оголошенні про вакансію звертають увагу лише на дві речі: пропоновану посаду та рівень заробітної плати, цим здійснюючи велику помилку і часто витрачаючи свій час на абсолютно невідповідні їм пропозиції. </a:t>
            </a:r>
            <a:r>
              <a:rPr lang="ru-RU" sz="1400" dirty="0" err="1"/>
              <a:t>Необхідно</a:t>
            </a:r>
            <a:r>
              <a:rPr lang="ru-RU" sz="1400" dirty="0"/>
              <a:t> </a:t>
            </a:r>
            <a:r>
              <a:rPr lang="ru-RU" sz="1400" dirty="0" err="1"/>
              <a:t>розуміти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за </a:t>
            </a:r>
            <a:r>
              <a:rPr lang="ru-RU" sz="1400" dirty="0" err="1"/>
              <a:t>кожним</a:t>
            </a:r>
            <a:r>
              <a:rPr lang="ru-RU" sz="1400" dirty="0"/>
              <a:t> словом в </a:t>
            </a:r>
            <a:r>
              <a:rPr lang="ru-RU" sz="1400" dirty="0" err="1"/>
              <a:t>описі</a:t>
            </a:r>
            <a:r>
              <a:rPr lang="ru-RU" sz="1400" dirty="0"/>
              <a:t> будь-</a:t>
            </a:r>
            <a:r>
              <a:rPr lang="ru-RU" sz="1400" dirty="0" err="1"/>
              <a:t>якої</a:t>
            </a:r>
            <a:r>
              <a:rPr lang="ru-RU" sz="1400" dirty="0"/>
              <a:t> </a:t>
            </a:r>
            <a:r>
              <a:rPr lang="ru-RU" sz="1400" dirty="0" err="1"/>
              <a:t>вакансії</a:t>
            </a:r>
            <a:r>
              <a:rPr lang="ru-RU" sz="1400" dirty="0"/>
              <a:t>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вимог</a:t>
            </a:r>
            <a:r>
              <a:rPr lang="ru-RU" sz="1400" dirty="0"/>
              <a:t> до </a:t>
            </a:r>
            <a:r>
              <a:rPr lang="ru-RU" sz="1400" dirty="0" err="1"/>
              <a:t>кандидатів</a:t>
            </a:r>
            <a:r>
              <a:rPr lang="ru-RU" sz="1400" dirty="0"/>
              <a:t> </a:t>
            </a:r>
            <a:r>
              <a:rPr lang="ru-RU" sz="1400" dirty="0" err="1"/>
              <a:t>ховається</a:t>
            </a:r>
            <a:r>
              <a:rPr lang="ru-RU" sz="1400" dirty="0"/>
              <a:t> </a:t>
            </a:r>
            <a:r>
              <a:rPr lang="ru-RU" sz="1400" dirty="0" err="1"/>
              <a:t>свій</a:t>
            </a:r>
            <a:r>
              <a:rPr lang="ru-RU" sz="1400" dirty="0"/>
              <a:t> </a:t>
            </a:r>
            <a:r>
              <a:rPr lang="ru-RU" sz="1400" dirty="0" err="1"/>
              <a:t>сенс</a:t>
            </a:r>
            <a:r>
              <a:rPr lang="ru-RU" sz="1400" dirty="0"/>
              <a:t>, часом не </a:t>
            </a:r>
            <a:r>
              <a:rPr lang="ru-RU" sz="1400" dirty="0" err="1"/>
              <a:t>завжди</a:t>
            </a:r>
            <a:r>
              <a:rPr lang="ru-RU" sz="1400" dirty="0"/>
              <a:t> </a:t>
            </a:r>
            <a:r>
              <a:rPr lang="ru-RU" sz="1400" dirty="0" err="1"/>
              <a:t>зрозумілий</a:t>
            </a:r>
            <a:r>
              <a:rPr lang="ru-RU" sz="1400" dirty="0"/>
              <a:t> з </a:t>
            </a:r>
            <a:r>
              <a:rPr lang="ru-RU" sz="1400" dirty="0" err="1"/>
              <a:t>першого</a:t>
            </a:r>
            <a:r>
              <a:rPr lang="ru-RU" sz="1400" dirty="0"/>
              <a:t> </a:t>
            </a:r>
            <a:r>
              <a:rPr lang="ru-RU" sz="1400" dirty="0" err="1"/>
              <a:t>погляду</a:t>
            </a:r>
            <a:r>
              <a:rPr lang="ru-RU" sz="1400" dirty="0"/>
              <a:t>. Про те, як грамотно </a:t>
            </a:r>
            <a:r>
              <a:rPr lang="ru-RU" sz="1400" dirty="0" err="1"/>
              <a:t>розшифровувати</a:t>
            </a:r>
            <a:r>
              <a:rPr lang="ru-RU" sz="1400" dirty="0"/>
              <a:t> </a:t>
            </a:r>
            <a:r>
              <a:rPr lang="ru-RU" sz="1400" dirty="0" err="1"/>
              <a:t>оголошення</a:t>
            </a:r>
            <a:r>
              <a:rPr lang="ru-RU" sz="1400" dirty="0"/>
              <a:t> на порталах з </a:t>
            </a:r>
            <a:r>
              <a:rPr lang="ru-RU" sz="1400" dirty="0" err="1"/>
              <a:t>працевлаштування</a:t>
            </a:r>
            <a:r>
              <a:rPr lang="ru-RU" sz="1400" dirty="0"/>
              <a:t>, </a:t>
            </a:r>
            <a:r>
              <a:rPr lang="ru-RU" sz="1400" dirty="0" err="1"/>
              <a:t>щоб</a:t>
            </a:r>
            <a:r>
              <a:rPr lang="ru-RU" sz="1400" dirty="0"/>
              <a:t> </a:t>
            </a:r>
            <a:r>
              <a:rPr lang="ru-RU" sz="1400" dirty="0" err="1"/>
              <a:t>зрозуміти</a:t>
            </a:r>
            <a:r>
              <a:rPr lang="ru-RU" sz="1400" dirty="0"/>
              <a:t>, кого </a:t>
            </a:r>
            <a:r>
              <a:rPr lang="ru-RU" sz="1400" dirty="0" err="1"/>
              <a:t>саме</a:t>
            </a:r>
            <a:r>
              <a:rPr lang="ru-RU" sz="1400" dirty="0"/>
              <a:t> </a:t>
            </a:r>
            <a:r>
              <a:rPr lang="ru-RU" sz="1400" dirty="0" err="1"/>
              <a:t>шукає</a:t>
            </a:r>
            <a:r>
              <a:rPr lang="ru-RU" sz="1400" dirty="0"/>
              <a:t> </a:t>
            </a:r>
            <a:r>
              <a:rPr lang="ru-RU" sz="1400" dirty="0" err="1"/>
              <a:t>роботодавець</a:t>
            </a:r>
            <a:r>
              <a:rPr lang="ru-RU" sz="1400" dirty="0"/>
              <a:t> і, </a:t>
            </a:r>
            <a:r>
              <a:rPr lang="ru-RU" sz="1400" dirty="0" err="1"/>
              <a:t>що</a:t>
            </a:r>
            <a:r>
              <a:rPr lang="ru-RU" sz="1400" dirty="0"/>
              <a:t> часом </a:t>
            </a:r>
            <a:r>
              <a:rPr lang="ru-RU" sz="1400" dirty="0" err="1"/>
              <a:t>ховається</a:t>
            </a:r>
            <a:r>
              <a:rPr lang="ru-RU" sz="1400" dirty="0"/>
              <a:t> за </a:t>
            </a:r>
            <a:r>
              <a:rPr lang="ru-RU" sz="1400" dirty="0" err="1"/>
              <a:t>безневинними</a:t>
            </a:r>
            <a:r>
              <a:rPr lang="ru-RU" sz="1400" dirty="0"/>
              <a:t> </a:t>
            </a:r>
            <a:r>
              <a:rPr lang="ru-RU" sz="1400" dirty="0" err="1"/>
              <a:t>формулюваннями</a:t>
            </a:r>
            <a:r>
              <a:rPr lang="ru-RU" sz="1400" dirty="0"/>
              <a:t>, </a:t>
            </a:r>
            <a:r>
              <a:rPr lang="ru-RU" sz="1400" dirty="0" err="1"/>
              <a:t>поговоримо</a:t>
            </a:r>
            <a:r>
              <a:rPr lang="ru-RU" sz="1400" dirty="0"/>
              <a:t> </a:t>
            </a:r>
            <a:r>
              <a:rPr lang="ru-RU" sz="1400" dirty="0" err="1"/>
              <a:t>докладно</a:t>
            </a:r>
            <a:r>
              <a:rPr lang="ru-RU" sz="1400" dirty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175351" cy="360039"/>
          </a:xfrm>
        </p:spPr>
        <p:txBody>
          <a:bodyPr/>
          <a:lstStyle/>
          <a:p>
            <a:r>
              <a:rPr lang="uk-UA" sz="1400" dirty="0">
                <a:effectLst/>
              </a:rPr>
              <a:t>Тема 3. Робота з оголошеннями по працевлаштуванню</a:t>
            </a:r>
            <a:r>
              <a:rPr lang="ru-RU" sz="1400" dirty="0">
                <a:effectLst/>
              </a:rPr>
              <a:t/>
            </a:r>
            <a:br>
              <a:rPr lang="ru-RU" sz="1400" dirty="0">
                <a:effectLst/>
              </a:rPr>
            </a:b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024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568951" cy="6264695"/>
          </a:xfrm>
        </p:spPr>
        <p:txBody>
          <a:bodyPr>
            <a:normAutofit/>
          </a:bodyPr>
          <a:lstStyle/>
          <a:p>
            <a:r>
              <a:rPr lang="ru-RU" sz="1400" b="1" dirty="0"/>
              <a:t>Як </a:t>
            </a:r>
            <a:r>
              <a:rPr lang="ru-RU" sz="1400" b="1" dirty="0" err="1"/>
              <a:t>оцінити</a:t>
            </a:r>
            <a:r>
              <a:rPr lang="ru-RU" sz="1400" b="1" dirty="0"/>
              <a:t> </a:t>
            </a:r>
            <a:r>
              <a:rPr lang="ru-RU" sz="1400" b="1" dirty="0" err="1"/>
              <a:t>результати</a:t>
            </a:r>
            <a:r>
              <a:rPr lang="ru-RU" sz="1400" b="1" dirty="0"/>
              <a:t> </a:t>
            </a:r>
            <a:r>
              <a:rPr lang="ru-RU" sz="1400" b="1" dirty="0" err="1"/>
              <a:t>співбесіди</a:t>
            </a:r>
            <a:r>
              <a:rPr lang="ru-RU" sz="1400" b="1" dirty="0"/>
              <a:t>?</a:t>
            </a:r>
          </a:p>
          <a:p>
            <a:r>
              <a:rPr lang="ru-RU" sz="1400" dirty="0" err="1"/>
              <a:t>Якщо</a:t>
            </a:r>
            <a:r>
              <a:rPr lang="ru-RU" sz="1400" dirty="0"/>
              <a:t> вас запросили на роботу — </a:t>
            </a:r>
            <a:r>
              <a:rPr lang="ru-RU" sz="1400" dirty="0" err="1"/>
              <a:t>вітаємо</a:t>
            </a:r>
            <a:r>
              <a:rPr lang="ru-RU" sz="1400" dirty="0"/>
              <a:t>! </a:t>
            </a:r>
            <a:r>
              <a:rPr lang="ru-RU" sz="1400" dirty="0" err="1"/>
              <a:t>Зважте</a:t>
            </a:r>
            <a:r>
              <a:rPr lang="ru-RU" sz="1400" dirty="0"/>
              <a:t> </a:t>
            </a:r>
            <a:r>
              <a:rPr lang="ru-RU" sz="1400" dirty="0" err="1"/>
              <a:t>всі</a:t>
            </a:r>
            <a:r>
              <a:rPr lang="ru-RU" sz="1400" dirty="0"/>
              <a:t> «за» та «</a:t>
            </a:r>
            <a:r>
              <a:rPr lang="ru-RU" sz="1400" dirty="0" err="1"/>
              <a:t>проти</a:t>
            </a:r>
            <a:r>
              <a:rPr lang="ru-RU" sz="1400" dirty="0"/>
              <a:t>». </a:t>
            </a:r>
            <a:r>
              <a:rPr lang="ru-RU" sz="1400" dirty="0" err="1"/>
              <a:t>Погоджуйтесь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робота вам до </a:t>
            </a:r>
            <a:r>
              <a:rPr lang="ru-RU" sz="1400" dirty="0" err="1"/>
              <a:t>душі</a:t>
            </a:r>
            <a:r>
              <a:rPr lang="ru-RU" sz="1400" dirty="0"/>
              <a:t>. Перед </a:t>
            </a:r>
            <a:r>
              <a:rPr lang="ru-RU" sz="1400" dirty="0" err="1"/>
              <a:t>виходом</a:t>
            </a:r>
            <a:r>
              <a:rPr lang="ru-RU" sz="1400" dirty="0"/>
              <a:t> на </a:t>
            </a:r>
            <a:r>
              <a:rPr lang="ru-RU" sz="1400" dirty="0" err="1"/>
              <a:t>нове</a:t>
            </a:r>
            <a:r>
              <a:rPr lang="ru-RU" sz="1400" dirty="0"/>
              <a:t> </a:t>
            </a:r>
            <a:r>
              <a:rPr lang="ru-RU" sz="1400" dirty="0" err="1"/>
              <a:t>місце</a:t>
            </a:r>
            <a:r>
              <a:rPr lang="ru-RU" sz="1400" dirty="0"/>
              <a:t>, почитайте, </a:t>
            </a:r>
            <a:r>
              <a:rPr lang="ru-RU" sz="1400" u="sng" dirty="0">
                <a:hlinkClick r:id="rId2"/>
              </a:rPr>
              <a:t>як </a:t>
            </a:r>
            <a:r>
              <a:rPr lang="ru-RU" sz="1400" u="sng" dirty="0" err="1">
                <a:hlinkClick r:id="rId2"/>
              </a:rPr>
              <a:t>влитися</a:t>
            </a:r>
            <a:r>
              <a:rPr lang="ru-RU" sz="1400" u="sng" dirty="0">
                <a:hlinkClick r:id="rId2"/>
              </a:rPr>
              <a:t> в </a:t>
            </a:r>
            <a:r>
              <a:rPr lang="ru-RU" sz="1400" u="sng" dirty="0" err="1">
                <a:hlinkClick r:id="rId2"/>
              </a:rPr>
              <a:t>новий</a:t>
            </a:r>
            <a:r>
              <a:rPr lang="ru-RU" sz="1400" u="sng" dirty="0">
                <a:hlinkClick r:id="rId2"/>
              </a:rPr>
              <a:t> </a:t>
            </a:r>
            <a:r>
              <a:rPr lang="ru-RU" sz="1400" u="sng" dirty="0" err="1">
                <a:hlinkClick r:id="rId2"/>
              </a:rPr>
              <a:t>колектив</a:t>
            </a:r>
            <a:r>
              <a:rPr lang="ru-RU" sz="1400" dirty="0"/>
              <a:t> та </a:t>
            </a:r>
            <a:r>
              <a:rPr lang="ru-RU" sz="1400" u="sng" dirty="0">
                <a:hlinkClick r:id="rId3"/>
              </a:rPr>
              <a:t>не </a:t>
            </a:r>
            <a:r>
              <a:rPr lang="ru-RU" sz="1400" u="sng" dirty="0" err="1">
                <a:hlinkClick r:id="rId3"/>
              </a:rPr>
              <a:t>наробити</a:t>
            </a:r>
            <a:r>
              <a:rPr lang="ru-RU" sz="1400" u="sng" dirty="0">
                <a:hlinkClick r:id="rId3"/>
              </a:rPr>
              <a:t> </a:t>
            </a:r>
            <a:r>
              <a:rPr lang="ru-RU" sz="1400" u="sng" dirty="0" err="1">
                <a:hlinkClick r:id="rId3"/>
              </a:rPr>
              <a:t>помилок</a:t>
            </a:r>
            <a:r>
              <a:rPr lang="ru-RU" sz="1400" u="sng" dirty="0">
                <a:hlinkClick r:id="rId3"/>
              </a:rPr>
              <a:t> </a:t>
            </a:r>
            <a:r>
              <a:rPr lang="ru-RU" sz="1400" u="sng" dirty="0" err="1">
                <a:hlinkClick r:id="rId3"/>
              </a:rPr>
              <a:t>новачків</a:t>
            </a:r>
            <a:r>
              <a:rPr lang="ru-RU" sz="1400" dirty="0"/>
              <a:t>. </a:t>
            </a:r>
            <a:r>
              <a:rPr lang="ru-RU" sz="1400" dirty="0" err="1"/>
              <a:t>Якщо</a:t>
            </a:r>
            <a:r>
              <a:rPr lang="ru-RU" sz="1400" dirty="0"/>
              <a:t> вас запросили </a:t>
            </a:r>
            <a:r>
              <a:rPr lang="ru-RU" sz="1400" dirty="0" err="1"/>
              <a:t>одразу</a:t>
            </a:r>
            <a:r>
              <a:rPr lang="ru-RU" sz="1400" dirty="0"/>
              <a:t> у </a:t>
            </a:r>
            <a:r>
              <a:rPr lang="ru-RU" sz="1400" dirty="0" err="1"/>
              <a:t>декілька</a:t>
            </a:r>
            <a:r>
              <a:rPr lang="ru-RU" sz="1400" dirty="0"/>
              <a:t> </a:t>
            </a:r>
            <a:r>
              <a:rPr lang="ru-RU" sz="1400" dirty="0" err="1"/>
              <a:t>компаній</a:t>
            </a:r>
            <a:r>
              <a:rPr lang="ru-RU" sz="1400" dirty="0"/>
              <a:t> — </a:t>
            </a:r>
            <a:r>
              <a:rPr lang="ru-RU" sz="1400" dirty="0" err="1"/>
              <a:t>дізнайтеся</a:t>
            </a:r>
            <a:r>
              <a:rPr lang="ru-RU" sz="1400" dirty="0"/>
              <a:t>, </a:t>
            </a:r>
            <a:r>
              <a:rPr lang="ru-RU" sz="1400" u="sng" dirty="0">
                <a:hlinkClick r:id="rId4"/>
              </a:rPr>
              <a:t>як </a:t>
            </a:r>
            <a:r>
              <a:rPr lang="ru-RU" sz="1400" u="sng" dirty="0" err="1">
                <a:hlinkClick r:id="rId4"/>
              </a:rPr>
              <a:t>зробити</a:t>
            </a:r>
            <a:r>
              <a:rPr lang="ru-RU" sz="1400" u="sng" dirty="0">
                <a:hlinkClick r:id="rId4"/>
              </a:rPr>
              <a:t> </a:t>
            </a:r>
            <a:r>
              <a:rPr lang="ru-RU" sz="1400" u="sng" dirty="0" err="1">
                <a:hlinkClick r:id="rId4"/>
              </a:rPr>
              <a:t>правильний</a:t>
            </a:r>
            <a:r>
              <a:rPr lang="ru-RU" sz="1400" u="sng" dirty="0">
                <a:hlinkClick r:id="rId4"/>
              </a:rPr>
              <a:t> </a:t>
            </a:r>
            <a:r>
              <a:rPr lang="ru-RU" sz="1400" u="sng" dirty="0" err="1">
                <a:hlinkClick r:id="rId4"/>
              </a:rPr>
              <a:t>вибір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Якщо</a:t>
            </a:r>
            <a:r>
              <a:rPr lang="ru-RU" sz="1400" dirty="0"/>
              <a:t> вас не запросили на роботу — </a:t>
            </a:r>
            <a:r>
              <a:rPr lang="ru-RU" sz="1400" dirty="0" err="1"/>
              <a:t>продовжуйте</a:t>
            </a:r>
            <a:r>
              <a:rPr lang="ru-RU" sz="1400" dirty="0"/>
              <a:t> </a:t>
            </a:r>
            <a:r>
              <a:rPr lang="ru-RU" sz="1400" dirty="0" err="1"/>
              <a:t>пошуки</a:t>
            </a:r>
            <a:r>
              <a:rPr lang="ru-RU" sz="1400" dirty="0"/>
              <a:t>. </a:t>
            </a:r>
            <a:r>
              <a:rPr lang="ru-RU" sz="1400" dirty="0" err="1"/>
              <a:t>Дізнайтеся</a:t>
            </a:r>
            <a:r>
              <a:rPr lang="ru-RU" sz="1400" dirty="0"/>
              <a:t>, </a:t>
            </a:r>
            <a:r>
              <a:rPr lang="ru-RU" sz="1400" dirty="0" err="1"/>
              <a:t>чому</a:t>
            </a:r>
            <a:r>
              <a:rPr lang="ru-RU" sz="1400" dirty="0"/>
              <a:t> вас не запросили на посаду. </a:t>
            </a:r>
            <a:r>
              <a:rPr lang="ru-RU" sz="1400" dirty="0" err="1"/>
              <a:t>Проаналізуйте</a:t>
            </a:r>
            <a:r>
              <a:rPr lang="ru-RU" sz="1400" dirty="0"/>
              <a:t> </a:t>
            </a:r>
            <a:r>
              <a:rPr lang="ru-RU" sz="1400" dirty="0" err="1"/>
              <a:t>ситуацію</a:t>
            </a:r>
            <a:r>
              <a:rPr lang="ru-RU" sz="1400" dirty="0"/>
              <a:t>, </a:t>
            </a:r>
            <a:r>
              <a:rPr lang="ru-RU" sz="1400" dirty="0" err="1"/>
              <a:t>зробіть</a:t>
            </a:r>
            <a:r>
              <a:rPr lang="ru-RU" sz="1400" dirty="0"/>
              <a:t> </a:t>
            </a:r>
            <a:r>
              <a:rPr lang="ru-RU" sz="1400" dirty="0" err="1"/>
              <a:t>висновки</a:t>
            </a:r>
            <a:r>
              <a:rPr lang="ru-RU" sz="1400" dirty="0"/>
              <a:t>, та </a:t>
            </a:r>
            <a:r>
              <a:rPr lang="ru-RU" sz="1400" dirty="0" err="1"/>
              <a:t>знову</a:t>
            </a:r>
            <a:r>
              <a:rPr lang="ru-RU" sz="1400" dirty="0"/>
              <a:t> до </a:t>
            </a:r>
            <a:r>
              <a:rPr lang="ru-RU" sz="1400" dirty="0" err="1"/>
              <a:t>справи</a:t>
            </a:r>
            <a:r>
              <a:rPr lang="ru-RU" sz="1400" dirty="0"/>
              <a:t>. </a:t>
            </a:r>
            <a:r>
              <a:rPr lang="ru-RU" sz="1400" dirty="0" err="1"/>
              <a:t>Починаємо</a:t>
            </a:r>
            <a:r>
              <a:rPr lang="ru-RU" sz="1400" dirty="0"/>
              <a:t> з пункту 3 та </a:t>
            </a:r>
            <a:r>
              <a:rPr lang="ru-RU" sz="1400" dirty="0" err="1"/>
              <a:t>рухаємося</a:t>
            </a:r>
            <a:r>
              <a:rPr lang="ru-RU" sz="1400" dirty="0"/>
              <a:t> до мети.</a:t>
            </a:r>
          </a:p>
          <a:p>
            <a:r>
              <a:rPr lang="ru-RU" sz="1400" dirty="0"/>
              <a:t>Work.ua </a:t>
            </a:r>
            <a:r>
              <a:rPr lang="ru-RU" sz="1400" dirty="0" err="1"/>
              <a:t>впевнений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 робота </a:t>
            </a:r>
            <a:r>
              <a:rPr lang="ru-RU" sz="1400" dirty="0" err="1"/>
              <a:t>мрії</a:t>
            </a:r>
            <a:r>
              <a:rPr lang="ru-RU" sz="1400" dirty="0"/>
              <a:t> </a:t>
            </a:r>
            <a:r>
              <a:rPr lang="ru-RU" sz="1400" dirty="0" err="1"/>
              <a:t>вже</a:t>
            </a:r>
            <a:r>
              <a:rPr lang="ru-RU" sz="1400" dirty="0"/>
              <a:t> не за горами. Треба </a:t>
            </a:r>
            <a:r>
              <a:rPr lang="ru-RU" sz="1400" dirty="0" err="1"/>
              <a:t>тільки</a:t>
            </a:r>
            <a:r>
              <a:rPr lang="ru-RU" sz="1400" dirty="0"/>
              <a:t> </a:t>
            </a:r>
            <a:r>
              <a:rPr lang="ru-RU" sz="1400" dirty="0" err="1"/>
              <a:t>трошки</a:t>
            </a:r>
            <a:r>
              <a:rPr lang="ru-RU" sz="1400" dirty="0"/>
              <a:t> </a:t>
            </a:r>
            <a:r>
              <a:rPr lang="ru-RU" sz="1400" dirty="0" err="1"/>
              <a:t>докласти</a:t>
            </a:r>
            <a:r>
              <a:rPr lang="ru-RU" sz="1400" dirty="0"/>
              <a:t> </a:t>
            </a:r>
            <a:r>
              <a:rPr lang="ru-RU" sz="1400" dirty="0" err="1"/>
              <a:t>зусиль</a:t>
            </a:r>
            <a:r>
              <a:rPr lang="ru-RU" sz="1400" dirty="0"/>
              <a:t>. </a:t>
            </a:r>
            <a:r>
              <a:rPr lang="ru-RU" sz="1400" dirty="0" err="1"/>
              <a:t>Почніть</a:t>
            </a:r>
            <a:r>
              <a:rPr lang="ru-RU" sz="1400" dirty="0"/>
              <a:t> </a:t>
            </a:r>
            <a:r>
              <a:rPr lang="ru-RU" sz="1400" dirty="0" err="1"/>
              <a:t>шукати</a:t>
            </a:r>
            <a:r>
              <a:rPr lang="ru-RU" sz="1400" dirty="0"/>
              <a:t> роботу прямо зараз — </a:t>
            </a:r>
            <a:r>
              <a:rPr lang="ru-RU" sz="1400" u="sng" dirty="0" err="1">
                <a:hlinkClick r:id="rId5"/>
              </a:rPr>
              <a:t>створіть</a:t>
            </a:r>
            <a:r>
              <a:rPr lang="ru-RU" sz="1400" u="sng" dirty="0">
                <a:hlinkClick r:id="rId5"/>
              </a:rPr>
              <a:t> резюме</a:t>
            </a:r>
            <a:r>
              <a:rPr lang="ru-RU" sz="1400" dirty="0"/>
              <a:t> та </a:t>
            </a:r>
            <a:r>
              <a:rPr lang="ru-RU" sz="1400" dirty="0" err="1"/>
              <a:t>надсилайте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на </a:t>
            </a:r>
            <a:r>
              <a:rPr lang="ru-RU" sz="1400" dirty="0" err="1"/>
              <a:t>відповідні</a:t>
            </a:r>
            <a:r>
              <a:rPr lang="ru-RU" sz="1400" dirty="0"/>
              <a:t> </a:t>
            </a:r>
            <a:r>
              <a:rPr lang="ru-RU" sz="1400" dirty="0" err="1"/>
              <a:t>вакансії</a:t>
            </a:r>
            <a:r>
              <a:rPr lang="ru-RU" sz="1400" dirty="0"/>
              <a:t>.</a:t>
            </a:r>
          </a:p>
          <a:p>
            <a:r>
              <a:rPr lang="uk-UA" sz="1400" dirty="0"/>
              <a:t> </a:t>
            </a:r>
            <a:endParaRPr lang="ru-RU" sz="1400" dirty="0"/>
          </a:p>
          <a:p>
            <a:r>
              <a:rPr lang="uk-UA" sz="1400" dirty="0"/>
              <a:t>3.3. Визначення пріоритетності вакансій за умовами праці та вимогами до кандидатів на посаду</a:t>
            </a:r>
            <a:endParaRPr lang="ru-RU" sz="1400" dirty="0"/>
          </a:p>
          <a:p>
            <a:r>
              <a:rPr lang="uk-UA" sz="1400" dirty="0"/>
              <a:t>Останній тренд пріоритетів при зміні роботи для сучасних аптечних фармацевтів, який довелося спостерігати мені – це розташування аптеки, – розповідає </a:t>
            </a:r>
            <a:r>
              <a:rPr lang="uk-UA" sz="1400" b="1" dirty="0"/>
              <a:t>Уляна Москаль, дивізійний </a:t>
            </a:r>
            <a:r>
              <a:rPr lang="ru-RU" sz="1400" b="1" dirty="0"/>
              <a:t>HR</a:t>
            </a:r>
            <a:r>
              <a:rPr lang="uk-UA" sz="1400" b="1" dirty="0" err="1"/>
              <a:t>-менеджер</a:t>
            </a:r>
            <a:r>
              <a:rPr lang="uk-UA" sz="1400" b="1" dirty="0"/>
              <a:t> мережі аптек «Подорожник» (Львів). </a:t>
            </a:r>
            <a:r>
              <a:rPr lang="uk-UA" sz="1400" dirty="0"/>
              <a:t>– Воно й зрозуміло: зарплатня в аптечних провізорів та фармацевтів всюди приблизно однакова, а отримувати ті самі гроші краще неподалік від дому. </a:t>
            </a:r>
            <a:r>
              <a:rPr lang="ru-RU" sz="1400" dirty="0"/>
              <a:t>Особливо з </a:t>
            </a:r>
            <a:r>
              <a:rPr lang="ru-RU" sz="1400" dirty="0" err="1"/>
              <a:t>огляду</a:t>
            </a:r>
            <a:r>
              <a:rPr lang="ru-RU" sz="1400" dirty="0"/>
              <a:t> на </a:t>
            </a:r>
            <a:r>
              <a:rPr lang="ru-RU" sz="1400" dirty="0" err="1"/>
              <a:t>епідемією</a:t>
            </a:r>
            <a:r>
              <a:rPr lang="ru-RU" sz="1400" dirty="0"/>
              <a:t> COVID-19, коли </a:t>
            </a:r>
            <a:r>
              <a:rPr lang="ru-RU" sz="1400" dirty="0" err="1"/>
              <a:t>бажано</a:t>
            </a:r>
            <a:r>
              <a:rPr lang="ru-RU" sz="1400" dirty="0"/>
              <a:t> </a:t>
            </a:r>
            <a:r>
              <a:rPr lang="ru-RU" sz="1400" dirty="0" err="1"/>
              <a:t>уникати</a:t>
            </a:r>
            <a:r>
              <a:rPr lang="ru-RU" sz="1400" dirty="0"/>
              <a:t> </a:t>
            </a:r>
            <a:r>
              <a:rPr lang="ru-RU" sz="1400" dirty="0" err="1"/>
              <a:t>громадського</a:t>
            </a:r>
            <a:r>
              <a:rPr lang="ru-RU" sz="1400" dirty="0"/>
              <a:t> транспорту.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702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568951" cy="6264695"/>
          </a:xfrm>
        </p:spPr>
        <p:txBody>
          <a:bodyPr>
            <a:normAutofit/>
          </a:bodyPr>
          <a:lstStyle/>
          <a:p>
            <a:r>
              <a:rPr lang="ru-RU" sz="1400" dirty="0" err="1"/>
              <a:t>Далі</a:t>
            </a:r>
            <a:r>
              <a:rPr lang="ru-RU" sz="1400" dirty="0"/>
              <a:t> в порядку </a:t>
            </a:r>
            <a:r>
              <a:rPr lang="ru-RU" sz="1400" dirty="0" err="1"/>
              <a:t>пріоритетності</a:t>
            </a:r>
            <a:r>
              <a:rPr lang="ru-RU" sz="1400" dirty="0"/>
              <a:t> </a:t>
            </a:r>
            <a:r>
              <a:rPr lang="ru-RU" sz="1400" dirty="0" err="1"/>
              <a:t>графік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і </a:t>
            </a:r>
            <a:r>
              <a:rPr lang="ru-RU" sz="1400" dirty="0" err="1"/>
              <a:t>лише</a:t>
            </a:r>
            <a:r>
              <a:rPr lang="ru-RU" sz="1400" dirty="0"/>
              <a:t> </a:t>
            </a:r>
            <a:r>
              <a:rPr lang="ru-RU" sz="1400" dirty="0" err="1"/>
              <a:t>потім</a:t>
            </a:r>
            <a:r>
              <a:rPr lang="ru-RU" sz="1400" dirty="0"/>
              <a:t> – </a:t>
            </a:r>
            <a:r>
              <a:rPr lang="ru-RU" sz="1400" dirty="0" err="1"/>
              <a:t>рівень</a:t>
            </a:r>
            <a:r>
              <a:rPr lang="ru-RU" sz="1400" dirty="0"/>
              <a:t> </a:t>
            </a:r>
            <a:r>
              <a:rPr lang="ru-RU" sz="1400" dirty="0" err="1"/>
              <a:t>заробітної</a:t>
            </a:r>
            <a:r>
              <a:rPr lang="ru-RU" sz="1400" dirty="0"/>
              <a:t> плати. І от тут </a:t>
            </a:r>
            <a:r>
              <a:rPr lang="ru-RU" sz="1400" dirty="0" err="1"/>
              <a:t>починається</a:t>
            </a:r>
            <a:r>
              <a:rPr lang="ru-RU" sz="1400" dirty="0"/>
              <a:t> </a:t>
            </a:r>
            <a:r>
              <a:rPr lang="ru-RU" sz="1400" dirty="0" err="1"/>
              <a:t>найцікавіше</a:t>
            </a:r>
            <a:r>
              <a:rPr lang="ru-RU" sz="1400" dirty="0"/>
              <a:t>: на яку ж </a:t>
            </a:r>
            <a:r>
              <a:rPr lang="ru-RU" sz="1400" dirty="0" err="1"/>
              <a:t>зарплатню</a:t>
            </a:r>
            <a:r>
              <a:rPr lang="ru-RU" sz="1400" dirty="0"/>
              <a:t>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йти</a:t>
            </a:r>
            <a:r>
              <a:rPr lang="ru-RU" sz="1400" dirty="0"/>
              <a:t>? </a:t>
            </a:r>
            <a:r>
              <a:rPr lang="ru-RU" sz="1400" dirty="0" err="1"/>
              <a:t>Молоді</a:t>
            </a:r>
            <a:r>
              <a:rPr lang="ru-RU" sz="1400" dirty="0"/>
              <a:t> </a:t>
            </a:r>
            <a:r>
              <a:rPr lang="ru-RU" sz="1400" dirty="0" err="1"/>
              <a:t>фахівці</a:t>
            </a:r>
            <a:r>
              <a:rPr lang="ru-RU" sz="1400" dirty="0"/>
              <a:t> часто </a:t>
            </a:r>
            <a:r>
              <a:rPr lang="ru-RU" sz="1400" dirty="0" err="1"/>
              <a:t>читають</a:t>
            </a:r>
            <a:r>
              <a:rPr lang="ru-RU" sz="1400" dirty="0"/>
              <a:t> </a:t>
            </a:r>
            <a:r>
              <a:rPr lang="ru-RU" sz="1400" dirty="0" err="1"/>
              <a:t>оголошення</a:t>
            </a:r>
            <a:r>
              <a:rPr lang="ru-RU" sz="1400" dirty="0"/>
              <a:t> про </a:t>
            </a:r>
            <a:r>
              <a:rPr lang="ru-RU" sz="1400" dirty="0" err="1"/>
              <a:t>вакансію</a:t>
            </a:r>
            <a:r>
              <a:rPr lang="ru-RU" sz="1400" dirty="0"/>
              <a:t> буквально – оклад плюс </a:t>
            </a:r>
            <a:r>
              <a:rPr lang="ru-RU" sz="1400" dirty="0" err="1"/>
              <a:t>відсоток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продажів</a:t>
            </a:r>
            <a:r>
              <a:rPr lang="ru-RU" sz="1400" dirty="0"/>
              <a:t>. І добре, </a:t>
            </a:r>
            <a:r>
              <a:rPr lang="ru-RU" sz="1400" dirty="0" err="1"/>
              <a:t>якщо</a:t>
            </a:r>
            <a:r>
              <a:rPr lang="ru-RU" sz="1400" dirty="0"/>
              <a:t> на </a:t>
            </a:r>
            <a:r>
              <a:rPr lang="ru-RU" sz="1400" dirty="0" err="1"/>
              <a:t>співбесіді</a:t>
            </a:r>
            <a:r>
              <a:rPr lang="ru-RU" sz="1400" dirty="0"/>
              <a:t> кандидату пояснять </a:t>
            </a:r>
            <a:r>
              <a:rPr lang="ru-RU" sz="1400" dirty="0" err="1"/>
              <a:t>складові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заробітної</a:t>
            </a:r>
            <a:r>
              <a:rPr lang="ru-RU" sz="1400" dirty="0"/>
              <a:t> плати. </a:t>
            </a:r>
            <a:r>
              <a:rPr lang="ru-RU" sz="1400" dirty="0" err="1"/>
              <a:t>Представнику</a:t>
            </a:r>
            <a:r>
              <a:rPr lang="ru-RU" sz="1400" dirty="0"/>
              <a:t> </a:t>
            </a:r>
            <a:r>
              <a:rPr lang="ru-RU" sz="1400" dirty="0" err="1"/>
              <a:t>компанії</a:t>
            </a:r>
            <a:r>
              <a:rPr lang="ru-RU" sz="1400" dirty="0"/>
              <a:t>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чесно</a:t>
            </a:r>
            <a:r>
              <a:rPr lang="ru-RU" sz="1400" dirty="0"/>
              <a:t> </a:t>
            </a:r>
            <a:r>
              <a:rPr lang="ru-RU" sz="1400" dirty="0" err="1"/>
              <a:t>розказати</a:t>
            </a:r>
            <a:r>
              <a:rPr lang="ru-RU" sz="1400" dirty="0"/>
              <a:t> про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бонуси</a:t>
            </a:r>
            <a:r>
              <a:rPr lang="ru-RU" sz="1400" dirty="0"/>
              <a:t> та </a:t>
            </a:r>
            <a:r>
              <a:rPr lang="ru-RU" sz="1400" dirty="0" err="1"/>
              <a:t>показники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буде </a:t>
            </a:r>
            <a:r>
              <a:rPr lang="ru-RU" sz="1400" dirty="0" err="1"/>
              <a:t>отримувати</a:t>
            </a:r>
            <a:r>
              <a:rPr lang="ru-RU" sz="1400" dirty="0"/>
              <a:t> фармацевт в </a:t>
            </a:r>
            <a:r>
              <a:rPr lang="ru-RU" sz="1400" dirty="0" err="1"/>
              <a:t>реальності</a:t>
            </a:r>
            <a:r>
              <a:rPr lang="ru-RU" sz="1400" dirty="0"/>
              <a:t>. </a:t>
            </a:r>
            <a:r>
              <a:rPr lang="ru-RU" sz="1400" dirty="0" err="1"/>
              <a:t>Бо</a:t>
            </a:r>
            <a:r>
              <a:rPr lang="ru-RU" sz="1400" dirty="0"/>
              <a:t> ж </a:t>
            </a:r>
            <a:r>
              <a:rPr lang="ru-RU" sz="1400" dirty="0" err="1"/>
              <a:t>кожний</a:t>
            </a:r>
            <a:r>
              <a:rPr lang="ru-RU" sz="1400" dirty="0"/>
              <a:t> </a:t>
            </a:r>
            <a:r>
              <a:rPr lang="ru-RU" sz="1400" dirty="0" err="1"/>
              <a:t>показник</a:t>
            </a:r>
            <a:r>
              <a:rPr lang="ru-RU" sz="1400" dirty="0"/>
              <a:t> </a:t>
            </a:r>
            <a:r>
              <a:rPr lang="ru-RU" sz="1400" dirty="0" err="1"/>
              <a:t>дорівнює</a:t>
            </a:r>
            <a:r>
              <a:rPr lang="ru-RU" sz="1400" dirty="0"/>
              <a:t> </a:t>
            </a:r>
            <a:r>
              <a:rPr lang="ru-RU" sz="1400" dirty="0" err="1"/>
              <a:t>певній</a:t>
            </a:r>
            <a:r>
              <a:rPr lang="ru-RU" sz="1400" dirty="0"/>
              <a:t> </a:t>
            </a:r>
            <a:r>
              <a:rPr lang="ru-RU" sz="1400" dirty="0" err="1"/>
              <a:t>сумі</a:t>
            </a:r>
            <a:r>
              <a:rPr lang="ru-RU" sz="1400" dirty="0"/>
              <a:t>, а </a:t>
            </a:r>
            <a:r>
              <a:rPr lang="ru-RU" sz="1400" dirty="0" err="1"/>
              <a:t>вже</a:t>
            </a:r>
            <a:r>
              <a:rPr lang="ru-RU" sz="1400" dirty="0"/>
              <a:t> з тих </a:t>
            </a:r>
            <a:r>
              <a:rPr lang="ru-RU" sz="1400" dirty="0" err="1"/>
              <a:t>сум</a:t>
            </a:r>
            <a:r>
              <a:rPr lang="ru-RU" sz="1400" dirty="0"/>
              <a:t> </a:t>
            </a:r>
            <a:r>
              <a:rPr lang="ru-RU" sz="1400" dirty="0" err="1"/>
              <a:t>складається</a:t>
            </a:r>
            <a:r>
              <a:rPr lang="ru-RU" sz="1400" dirty="0"/>
              <a:t> </a:t>
            </a:r>
            <a:r>
              <a:rPr lang="ru-RU" sz="1400" dirty="0" err="1"/>
              <a:t>зарплатня</a:t>
            </a:r>
            <a:r>
              <a:rPr lang="ru-RU" sz="1400" dirty="0"/>
              <a:t>: не </a:t>
            </a:r>
            <a:r>
              <a:rPr lang="ru-RU" sz="1400" dirty="0" err="1"/>
              <a:t>дотягнув</a:t>
            </a:r>
            <a:r>
              <a:rPr lang="ru-RU" sz="1400" dirty="0"/>
              <a:t> – </a:t>
            </a:r>
            <a:r>
              <a:rPr lang="ru-RU" sz="1400" dirty="0" err="1"/>
              <a:t>отримав</a:t>
            </a:r>
            <a:r>
              <a:rPr lang="ru-RU" sz="1400" dirty="0"/>
              <a:t> </a:t>
            </a:r>
            <a:r>
              <a:rPr lang="ru-RU" sz="1400" dirty="0" err="1"/>
              <a:t>менше</a:t>
            </a:r>
            <a:r>
              <a:rPr lang="ru-RU" sz="1400" dirty="0"/>
              <a:t>. </a:t>
            </a:r>
            <a:r>
              <a:rPr lang="ru-RU" sz="1400" dirty="0" err="1"/>
              <a:t>Розплатою</a:t>
            </a:r>
            <a:r>
              <a:rPr lang="ru-RU" sz="1400" dirty="0"/>
              <a:t> за </a:t>
            </a:r>
            <a:r>
              <a:rPr lang="ru-RU" sz="1400" dirty="0" err="1"/>
              <a:t>приховування</a:t>
            </a:r>
            <a:r>
              <a:rPr lang="ru-RU" sz="1400" dirty="0"/>
              <a:t> </a:t>
            </a:r>
            <a:r>
              <a:rPr lang="ru-RU" sz="1400" dirty="0" err="1"/>
              <a:t>цих</a:t>
            </a:r>
            <a:r>
              <a:rPr lang="ru-RU" sz="1400" dirty="0"/>
              <a:t> деталей </a:t>
            </a:r>
            <a:r>
              <a:rPr lang="ru-RU" sz="1400" dirty="0" err="1"/>
              <a:t>може</a:t>
            </a:r>
            <a:r>
              <a:rPr lang="ru-RU" sz="1400" dirty="0"/>
              <a:t> бути </a:t>
            </a:r>
            <a:r>
              <a:rPr lang="ru-RU" sz="1400" dirty="0" err="1"/>
              <a:t>втрата</a:t>
            </a:r>
            <a:r>
              <a:rPr lang="ru-RU" sz="1400" dirty="0"/>
              <a:t> </a:t>
            </a:r>
            <a:r>
              <a:rPr lang="ru-RU" sz="1400" dirty="0" err="1"/>
              <a:t>іміджу</a:t>
            </a:r>
            <a:r>
              <a:rPr lang="ru-RU" sz="1400" dirty="0"/>
              <a:t>, </a:t>
            </a:r>
            <a:r>
              <a:rPr lang="ru-RU" sz="1400" dirty="0" err="1"/>
              <a:t>бо</a:t>
            </a:r>
            <a:r>
              <a:rPr lang="ru-RU" sz="1400" dirty="0"/>
              <a:t> </a:t>
            </a:r>
            <a:r>
              <a:rPr lang="ru-RU" sz="1400" dirty="0" err="1"/>
              <a:t>сьогодні</a:t>
            </a:r>
            <a:r>
              <a:rPr lang="ru-RU" sz="1400" dirty="0"/>
              <a:t> </a:t>
            </a:r>
            <a:r>
              <a:rPr lang="ru-RU" sz="1400" dirty="0" err="1"/>
              <a:t>розповісти</a:t>
            </a:r>
            <a:r>
              <a:rPr lang="ru-RU" sz="1400" dirty="0"/>
              <a:t> про </a:t>
            </a:r>
            <a:r>
              <a:rPr lang="ru-RU" sz="1400" dirty="0" err="1"/>
              <a:t>недобросовісних</a:t>
            </a:r>
            <a:r>
              <a:rPr lang="ru-RU" sz="1400" dirty="0"/>
              <a:t> </a:t>
            </a:r>
            <a:r>
              <a:rPr lang="ru-RU" sz="1400" dirty="0" err="1"/>
              <a:t>роботодавців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страждають</a:t>
            </a:r>
            <a:r>
              <a:rPr lang="ru-RU" sz="1400" dirty="0"/>
              <a:t> </a:t>
            </a:r>
            <a:r>
              <a:rPr lang="ru-RU" sz="1400" dirty="0" err="1"/>
              <a:t>пристрастю</a:t>
            </a:r>
            <a:r>
              <a:rPr lang="ru-RU" sz="1400" dirty="0"/>
              <a:t> до </a:t>
            </a:r>
            <a:r>
              <a:rPr lang="ru-RU" sz="1400" dirty="0" err="1"/>
              <a:t>гри</a:t>
            </a:r>
            <a:r>
              <a:rPr lang="ru-RU" sz="1400" dirty="0"/>
              <a:t> в </a:t>
            </a:r>
            <a:r>
              <a:rPr lang="ru-RU" sz="1400" dirty="0" err="1"/>
              <a:t>мовчанку</a:t>
            </a:r>
            <a:r>
              <a:rPr lang="ru-RU" sz="1400" dirty="0"/>
              <a:t>, </a:t>
            </a:r>
            <a:r>
              <a:rPr lang="ru-RU" sz="1400" dirty="0" err="1"/>
              <a:t>можна</a:t>
            </a:r>
            <a:r>
              <a:rPr lang="ru-RU" sz="1400" dirty="0"/>
              <a:t> і в </a:t>
            </a:r>
            <a:r>
              <a:rPr lang="ru-RU" sz="1400" dirty="0" err="1"/>
              <a:t>соцмережах</a:t>
            </a:r>
            <a:r>
              <a:rPr lang="ru-RU" sz="1400" dirty="0"/>
              <a:t>, і на форумах, і в чатах.</a:t>
            </a:r>
          </a:p>
          <a:p>
            <a:r>
              <a:rPr lang="ru-RU" sz="1400" dirty="0" err="1"/>
              <a:t>Щодо</a:t>
            </a:r>
            <a:r>
              <a:rPr lang="ru-RU" sz="1400" dirty="0"/>
              <a:t> </a:t>
            </a:r>
            <a:r>
              <a:rPr lang="ru-RU" sz="1400" dirty="0" err="1"/>
              <a:t>графіку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, то </a:t>
            </a:r>
            <a:r>
              <a:rPr lang="ru-RU" sz="1400" dirty="0" err="1"/>
              <a:t>існує</a:t>
            </a:r>
            <a:r>
              <a:rPr lang="ru-RU" sz="1400" dirty="0"/>
              <a:t> </a:t>
            </a:r>
            <a:r>
              <a:rPr lang="ru-RU" sz="1400" dirty="0" err="1"/>
              <a:t>чимало</a:t>
            </a:r>
            <a:r>
              <a:rPr lang="ru-RU" sz="1400" dirty="0"/>
              <a:t> </a:t>
            </a:r>
            <a:r>
              <a:rPr lang="ru-RU" sz="1400" dirty="0" err="1"/>
              <a:t>фармацевтів</a:t>
            </a:r>
            <a:r>
              <a:rPr lang="ru-RU" sz="1400" dirty="0"/>
              <a:t>, </a:t>
            </a:r>
            <a:r>
              <a:rPr lang="ru-RU" sz="1400" dirty="0" err="1"/>
              <a:t>зокрема</a:t>
            </a:r>
            <a:r>
              <a:rPr lang="ru-RU" sz="1400" dirty="0"/>
              <a:t>, </a:t>
            </a:r>
            <a:r>
              <a:rPr lang="ru-RU" sz="1400" dirty="0" err="1"/>
              <a:t>жінок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через </a:t>
            </a:r>
            <a:r>
              <a:rPr lang="ru-RU" sz="1400" dirty="0" err="1"/>
              <a:t>малих</a:t>
            </a:r>
            <a:r>
              <a:rPr lang="ru-RU" sz="1400" dirty="0"/>
              <a:t> </a:t>
            </a:r>
            <a:r>
              <a:rPr lang="ru-RU" sz="1400" dirty="0" err="1"/>
              <a:t>дітей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інші</a:t>
            </a:r>
            <a:r>
              <a:rPr lang="ru-RU" sz="1400" dirty="0"/>
              <a:t> </a:t>
            </a:r>
            <a:r>
              <a:rPr lang="ru-RU" sz="1400" dirty="0" err="1"/>
              <a:t>сімейні</a:t>
            </a:r>
            <a:r>
              <a:rPr lang="ru-RU" sz="1400" dirty="0"/>
              <a:t> </a:t>
            </a:r>
            <a:r>
              <a:rPr lang="ru-RU" sz="1400" dirty="0" err="1"/>
              <a:t>обставини</a:t>
            </a:r>
            <a:r>
              <a:rPr lang="ru-RU" sz="1400" dirty="0"/>
              <a:t>, часто </a:t>
            </a:r>
            <a:r>
              <a:rPr lang="ru-RU" sz="1400" dirty="0" err="1"/>
              <a:t>обирають</a:t>
            </a:r>
            <a:r>
              <a:rPr lang="ru-RU" sz="1400" dirty="0"/>
              <a:t> </a:t>
            </a:r>
            <a:r>
              <a:rPr lang="ru-RU" sz="1400" dirty="0" err="1"/>
              <a:t>нічне</a:t>
            </a:r>
            <a:r>
              <a:rPr lang="ru-RU" sz="1400" dirty="0"/>
              <a:t> </a:t>
            </a:r>
            <a:r>
              <a:rPr lang="ru-RU" sz="1400" dirty="0" err="1"/>
              <a:t>чергування</a:t>
            </a:r>
            <a:r>
              <a:rPr lang="ru-RU" sz="1400" dirty="0"/>
              <a:t> в </a:t>
            </a:r>
            <a:r>
              <a:rPr lang="ru-RU" sz="1400" dirty="0" err="1"/>
              <a:t>цілодобових</a:t>
            </a:r>
            <a:r>
              <a:rPr lang="ru-RU" sz="1400" dirty="0"/>
              <a:t> аптеках, </a:t>
            </a:r>
            <a:r>
              <a:rPr lang="ru-RU" sz="1400" dirty="0" err="1"/>
              <a:t>адже</a:t>
            </a:r>
            <a:r>
              <a:rPr lang="ru-RU" sz="1400" dirty="0"/>
              <a:t> </a:t>
            </a:r>
            <a:r>
              <a:rPr lang="ru-RU" sz="1400" dirty="0" err="1"/>
              <a:t>зарплатня</a:t>
            </a:r>
            <a:r>
              <a:rPr lang="ru-RU" sz="1400" dirty="0"/>
              <a:t> там </a:t>
            </a:r>
            <a:r>
              <a:rPr lang="ru-RU" sz="1400" dirty="0" err="1"/>
              <a:t>суттєво</a:t>
            </a:r>
            <a:r>
              <a:rPr lang="ru-RU" sz="1400" dirty="0"/>
              <a:t> </a:t>
            </a:r>
            <a:r>
              <a:rPr lang="ru-RU" sz="1400" dirty="0" err="1"/>
              <a:t>вища</a:t>
            </a:r>
            <a:r>
              <a:rPr lang="ru-RU" sz="1400" dirty="0"/>
              <a:t>, а режим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дозволяє</a:t>
            </a:r>
            <a:r>
              <a:rPr lang="ru-RU" sz="1400" dirty="0"/>
              <a:t> </a:t>
            </a:r>
            <a:r>
              <a:rPr lang="ru-RU" sz="1400" dirty="0" err="1"/>
              <a:t>суміщати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 з материнством. Тому про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сміливо</a:t>
            </a:r>
            <a:r>
              <a:rPr lang="ru-RU" sz="1400" dirty="0"/>
              <a:t> </a:t>
            </a:r>
            <a:r>
              <a:rPr lang="ru-RU" sz="1400" dirty="0" err="1"/>
              <a:t>заявляють</a:t>
            </a:r>
            <a:r>
              <a:rPr lang="ru-RU" sz="1400" dirty="0"/>
              <a:t> у </a:t>
            </a:r>
            <a:r>
              <a:rPr lang="ru-RU" sz="1400" dirty="0" err="1"/>
              <a:t>вакансіях</a:t>
            </a:r>
            <a:r>
              <a:rPr lang="ru-RU" sz="1400" dirty="0"/>
              <a:t>, </a:t>
            </a:r>
            <a:r>
              <a:rPr lang="ru-RU" sz="1400" dirty="0" err="1"/>
              <a:t>свідомо</a:t>
            </a:r>
            <a:r>
              <a:rPr lang="ru-RU" sz="1400" dirty="0"/>
              <a:t> </a:t>
            </a:r>
            <a:r>
              <a:rPr lang="ru-RU" sz="1400" dirty="0" err="1"/>
              <a:t>замовчуючи</a:t>
            </a:r>
            <a:r>
              <a:rPr lang="ru-RU" sz="1400" dirty="0"/>
              <a:t> </a:t>
            </a:r>
            <a:r>
              <a:rPr lang="ru-RU" sz="1400" dirty="0" err="1"/>
              <a:t>подробиці</a:t>
            </a:r>
            <a:r>
              <a:rPr lang="ru-RU" sz="1400" dirty="0"/>
              <a:t> </a:t>
            </a:r>
            <a:r>
              <a:rPr lang="ru-RU" sz="1400" dirty="0" err="1"/>
              <a:t>робочого</a:t>
            </a:r>
            <a:r>
              <a:rPr lang="ru-RU" sz="1400" dirty="0"/>
              <a:t> режиму. У </a:t>
            </a:r>
            <a:r>
              <a:rPr lang="ru-RU" sz="1400" dirty="0" err="1"/>
              <a:t>підсумку</a:t>
            </a:r>
            <a:r>
              <a:rPr lang="ru-RU" sz="1400" dirty="0"/>
              <a:t> мало </a:t>
            </a:r>
            <a:r>
              <a:rPr lang="ru-RU" sz="1400" dirty="0" err="1"/>
              <a:t>хто</a:t>
            </a:r>
            <a:r>
              <a:rPr lang="ru-RU" sz="1400" dirty="0"/>
              <a:t> </a:t>
            </a:r>
            <a:r>
              <a:rPr lang="ru-RU" sz="1400" dirty="0" err="1"/>
              <a:t>довго</a:t>
            </a:r>
            <a:r>
              <a:rPr lang="ru-RU" sz="1400" dirty="0"/>
              <a:t> </a:t>
            </a:r>
            <a:r>
              <a:rPr lang="ru-RU" sz="1400" dirty="0" err="1"/>
              <a:t>витримує</a:t>
            </a:r>
            <a:r>
              <a:rPr lang="ru-RU" sz="1400" dirty="0"/>
              <a:t> </a:t>
            </a:r>
            <a:r>
              <a:rPr lang="ru-RU" sz="1400" dirty="0" err="1"/>
              <a:t>такий</a:t>
            </a:r>
            <a:r>
              <a:rPr lang="ru-RU" sz="1400" dirty="0"/>
              <a:t> </a:t>
            </a:r>
            <a:r>
              <a:rPr lang="ru-RU" sz="1400" dirty="0" err="1"/>
              <a:t>графік</a:t>
            </a:r>
            <a:r>
              <a:rPr lang="ru-RU" sz="1400" dirty="0"/>
              <a:t> – максимум </a:t>
            </a:r>
            <a:r>
              <a:rPr lang="ru-RU" sz="1400" dirty="0" err="1"/>
              <a:t>рік</a:t>
            </a:r>
            <a:r>
              <a:rPr lang="ru-RU" sz="1400" dirty="0"/>
              <a:t>-два.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когось</a:t>
            </a:r>
            <a:r>
              <a:rPr lang="ru-RU" sz="1400" dirty="0"/>
              <a:t> з «</a:t>
            </a:r>
            <a:r>
              <a:rPr lang="ru-RU" sz="1400" dirty="0" err="1"/>
              <a:t>нічних</a:t>
            </a:r>
            <a:r>
              <a:rPr lang="ru-RU" sz="1400" dirty="0"/>
              <a:t>» за </a:t>
            </a:r>
            <a:r>
              <a:rPr lang="ru-RU" sz="1400" dirty="0" err="1"/>
              <a:t>необхідності</a:t>
            </a:r>
            <a:r>
              <a:rPr lang="ru-RU" sz="1400" dirty="0"/>
              <a:t> на </a:t>
            </a:r>
            <a:r>
              <a:rPr lang="ru-RU" sz="1400" dirty="0" err="1"/>
              <a:t>кілька</a:t>
            </a:r>
            <a:r>
              <a:rPr lang="ru-RU" sz="1400" dirty="0"/>
              <a:t> </a:t>
            </a:r>
            <a:r>
              <a:rPr lang="ru-RU" sz="1400" dirty="0" err="1"/>
              <a:t>місяців</a:t>
            </a:r>
            <a:r>
              <a:rPr lang="ru-RU" sz="1400" dirty="0"/>
              <a:t> </a:t>
            </a:r>
            <a:r>
              <a:rPr lang="ru-RU" sz="1400" dirty="0" err="1"/>
              <a:t>переводять</a:t>
            </a:r>
            <a:r>
              <a:rPr lang="ru-RU" sz="1400" dirty="0"/>
              <a:t> на </a:t>
            </a:r>
            <a:r>
              <a:rPr lang="ru-RU" sz="1400" dirty="0" err="1"/>
              <a:t>графік</a:t>
            </a:r>
            <a:r>
              <a:rPr lang="ru-RU" sz="1400" dirty="0"/>
              <a:t> «два через два», то </a:t>
            </a:r>
            <a:r>
              <a:rPr lang="ru-RU" sz="1400" dirty="0" err="1"/>
              <a:t>ніхто</a:t>
            </a:r>
            <a:r>
              <a:rPr lang="ru-RU" sz="1400" dirty="0"/>
              <a:t> </a:t>
            </a:r>
            <a:r>
              <a:rPr lang="ru-RU" sz="1400" dirty="0" err="1"/>
              <a:t>вже</a:t>
            </a:r>
            <a:r>
              <a:rPr lang="ru-RU" sz="1400" dirty="0"/>
              <a:t> на </a:t>
            </a:r>
            <a:r>
              <a:rPr lang="ru-RU" sz="1400" dirty="0" err="1"/>
              <a:t>добову</a:t>
            </a:r>
            <a:r>
              <a:rPr lang="ru-RU" sz="1400" dirty="0"/>
              <a:t> роботу не </a:t>
            </a:r>
            <a:r>
              <a:rPr lang="ru-RU" sz="1400" dirty="0" err="1"/>
              <a:t>повертається</a:t>
            </a:r>
            <a:r>
              <a:rPr lang="ru-RU" sz="1400" dirty="0"/>
              <a:t>. </a:t>
            </a:r>
            <a:r>
              <a:rPr lang="ru-RU" sz="1400" dirty="0" err="1"/>
              <a:t>Більшість</a:t>
            </a:r>
            <a:r>
              <a:rPr lang="ru-RU" sz="1400" dirty="0"/>
              <a:t> </a:t>
            </a:r>
            <a:r>
              <a:rPr lang="ru-RU" sz="1400" dirty="0" err="1"/>
              <a:t>фармацевтів</a:t>
            </a:r>
            <a:r>
              <a:rPr lang="ru-RU" sz="1400" dirty="0"/>
              <a:t>, </a:t>
            </a:r>
            <a:r>
              <a:rPr lang="ru-RU" sz="1400" dirty="0" err="1"/>
              <a:t>переважно</a:t>
            </a:r>
            <a:r>
              <a:rPr lang="ru-RU" sz="1400" dirty="0"/>
              <a:t> з </a:t>
            </a:r>
            <a:r>
              <a:rPr lang="ru-RU" sz="1400" dirty="0" err="1"/>
              <a:t>невеличких</a:t>
            </a:r>
            <a:r>
              <a:rPr lang="ru-RU" sz="1400" dirty="0"/>
              <a:t> </a:t>
            </a:r>
            <a:r>
              <a:rPr lang="ru-RU" sz="1400" dirty="0" err="1"/>
              <a:t>міст</a:t>
            </a:r>
            <a:r>
              <a:rPr lang="ru-RU" sz="1400" dirty="0"/>
              <a:t>, де з </a:t>
            </a:r>
            <a:r>
              <a:rPr lang="ru-RU" sz="1400" dirty="0" err="1"/>
              <a:t>вакансіями</a:t>
            </a:r>
            <a:r>
              <a:rPr lang="ru-RU" sz="1400" dirty="0"/>
              <a:t> в аптеках </a:t>
            </a:r>
            <a:r>
              <a:rPr lang="ru-RU" sz="1400" dirty="0" err="1"/>
              <a:t>взагалі</a:t>
            </a:r>
            <a:r>
              <a:rPr lang="ru-RU" sz="1400" dirty="0"/>
              <a:t> </a:t>
            </a:r>
            <a:r>
              <a:rPr lang="ru-RU" sz="1400" dirty="0" err="1"/>
              <a:t>дуже</a:t>
            </a:r>
            <a:r>
              <a:rPr lang="ru-RU" sz="1400" dirty="0"/>
              <a:t> </a:t>
            </a:r>
            <a:r>
              <a:rPr lang="ru-RU" sz="1400" dirty="0" err="1"/>
              <a:t>скрутно</a:t>
            </a:r>
            <a:r>
              <a:rPr lang="ru-RU" sz="1400" dirty="0"/>
              <a:t>, </a:t>
            </a:r>
            <a:r>
              <a:rPr lang="ru-RU" sz="1400" dirty="0" err="1"/>
              <a:t>погоджуються</a:t>
            </a:r>
            <a:r>
              <a:rPr lang="ru-RU" sz="1400" dirty="0"/>
              <a:t> на </a:t>
            </a:r>
            <a:r>
              <a:rPr lang="ru-RU" sz="1400" dirty="0" err="1"/>
              <a:t>добову</a:t>
            </a:r>
            <a:r>
              <a:rPr lang="ru-RU" sz="1400" dirty="0"/>
              <a:t> роботу </a:t>
            </a:r>
            <a:r>
              <a:rPr lang="ru-RU" sz="1400" dirty="0" err="1"/>
              <a:t>саме</a:t>
            </a:r>
            <a:r>
              <a:rPr lang="ru-RU" sz="1400" dirty="0"/>
              <a:t> з </a:t>
            </a:r>
            <a:r>
              <a:rPr lang="ru-RU" sz="1400" dirty="0" err="1"/>
              <a:t>надією</a:t>
            </a:r>
            <a:r>
              <a:rPr lang="ru-RU" sz="1400" dirty="0"/>
              <a:t> перейти на </a:t>
            </a:r>
            <a:r>
              <a:rPr lang="ru-RU" sz="1400" dirty="0" err="1"/>
              <a:t>більш</a:t>
            </a:r>
            <a:r>
              <a:rPr lang="ru-RU" sz="1400" dirty="0"/>
              <a:t> «</a:t>
            </a:r>
            <a:r>
              <a:rPr lang="ru-RU" sz="1400" dirty="0" err="1"/>
              <a:t>екологічний</a:t>
            </a:r>
            <a:r>
              <a:rPr lang="ru-RU" sz="1400" dirty="0"/>
              <a:t>» </a:t>
            </a:r>
            <a:r>
              <a:rPr lang="ru-RU" sz="1400" dirty="0" err="1"/>
              <a:t>графік</a:t>
            </a:r>
            <a:r>
              <a:rPr lang="ru-RU" sz="1400" dirty="0"/>
              <a:t> за </a:t>
            </a:r>
            <a:r>
              <a:rPr lang="ru-RU" sz="1400" dirty="0" err="1"/>
              <a:t>умови</a:t>
            </a:r>
            <a:r>
              <a:rPr lang="ru-RU" sz="1400" dirty="0"/>
              <a:t> </a:t>
            </a:r>
            <a:r>
              <a:rPr lang="ru-RU" sz="1400" dirty="0" err="1"/>
              <a:t>появи</a:t>
            </a:r>
            <a:r>
              <a:rPr lang="ru-RU" sz="1400" dirty="0"/>
              <a:t> </a:t>
            </a:r>
            <a:r>
              <a:rPr lang="ru-RU" sz="1400" dirty="0" err="1"/>
              <a:t>першої</a:t>
            </a:r>
            <a:r>
              <a:rPr lang="ru-RU" sz="1400" dirty="0"/>
              <a:t> ж </a:t>
            </a:r>
            <a:r>
              <a:rPr lang="ru-RU" sz="1400" dirty="0" err="1"/>
              <a:t>такої</a:t>
            </a:r>
            <a:r>
              <a:rPr lang="ru-RU" sz="1400" dirty="0"/>
              <a:t> </a:t>
            </a:r>
            <a:r>
              <a:rPr lang="ru-RU" sz="1400" dirty="0" err="1"/>
              <a:t>вакансії</a:t>
            </a:r>
            <a:r>
              <a:rPr lang="ru-RU" sz="1400" dirty="0"/>
              <a:t>. </a:t>
            </a:r>
            <a:r>
              <a:rPr lang="ru-RU" sz="1400" dirty="0" err="1"/>
              <a:t>Зазвичай</a:t>
            </a:r>
            <a:r>
              <a:rPr lang="ru-RU" sz="1400" dirty="0"/>
              <a:t> </a:t>
            </a:r>
            <a:r>
              <a:rPr lang="ru-RU" sz="1400" dirty="0" err="1"/>
              <a:t>ця</a:t>
            </a:r>
            <a:r>
              <a:rPr lang="ru-RU" sz="1400" dirty="0"/>
              <a:t> </a:t>
            </a:r>
            <a:r>
              <a:rPr lang="ru-RU" sz="1400" dirty="0" err="1"/>
              <a:t>домовленість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</a:t>
            </a:r>
            <a:r>
              <a:rPr lang="ru-RU" sz="1400" dirty="0" err="1"/>
              <a:t>укладатися</a:t>
            </a:r>
            <a:r>
              <a:rPr lang="ru-RU" sz="1400" dirty="0"/>
              <a:t> </a:t>
            </a:r>
            <a:r>
              <a:rPr lang="ru-RU" sz="1400" dirty="0" err="1"/>
              <a:t>саме</a:t>
            </a:r>
            <a:r>
              <a:rPr lang="ru-RU" sz="1400" dirty="0"/>
              <a:t> при </a:t>
            </a:r>
            <a:r>
              <a:rPr lang="ru-RU" sz="1400" dirty="0" err="1"/>
              <a:t>прийомі</a:t>
            </a:r>
            <a:r>
              <a:rPr lang="ru-RU" sz="1400" dirty="0"/>
              <a:t> на роботу. Як і в тому </a:t>
            </a:r>
            <a:r>
              <a:rPr lang="ru-RU" sz="1400" dirty="0" err="1"/>
              <a:t>випадку</a:t>
            </a:r>
            <a:r>
              <a:rPr lang="ru-RU" sz="1400" dirty="0"/>
              <a:t>, коли </a:t>
            </a:r>
            <a:r>
              <a:rPr lang="ru-RU" sz="1400" dirty="0" err="1"/>
              <a:t>спочатку</a:t>
            </a:r>
            <a:r>
              <a:rPr lang="ru-RU" sz="1400" dirty="0"/>
              <a:t> фармацевт </a:t>
            </a:r>
            <a:r>
              <a:rPr lang="ru-RU" sz="1400" dirty="0" err="1"/>
              <a:t>погоджується</a:t>
            </a:r>
            <a:r>
              <a:rPr lang="ru-RU" sz="1400" dirty="0"/>
              <a:t> на не </a:t>
            </a:r>
            <a:r>
              <a:rPr lang="ru-RU" sz="1400" dirty="0" err="1"/>
              <a:t>дуже</a:t>
            </a:r>
            <a:r>
              <a:rPr lang="ru-RU" sz="1400" dirty="0"/>
              <a:t> </a:t>
            </a:r>
            <a:r>
              <a:rPr lang="ru-RU" sz="1400" dirty="0" err="1"/>
              <a:t>зручну</a:t>
            </a:r>
            <a:r>
              <a:rPr lang="ru-RU" sz="1400" dirty="0"/>
              <a:t> </a:t>
            </a:r>
            <a:r>
              <a:rPr lang="ru-RU" sz="1400" dirty="0" err="1"/>
              <a:t>локацію</a:t>
            </a:r>
            <a:r>
              <a:rPr lang="ru-RU" sz="1400" dirty="0"/>
              <a:t>, </a:t>
            </a:r>
            <a:r>
              <a:rPr lang="ru-RU" sz="1400" dirty="0" err="1"/>
              <a:t>сподіваючись</a:t>
            </a:r>
            <a:r>
              <a:rPr lang="ru-RU" sz="1400" dirty="0"/>
              <a:t> бути </a:t>
            </a:r>
            <a:r>
              <a:rPr lang="ru-RU" sz="1400" dirty="0" err="1"/>
              <a:t>переведеним</a:t>
            </a:r>
            <a:r>
              <a:rPr lang="ru-RU" sz="1400" dirty="0"/>
              <a:t> в </a:t>
            </a:r>
            <a:r>
              <a:rPr lang="ru-RU" sz="1400" dirty="0" err="1"/>
              <a:t>найближчій</a:t>
            </a:r>
            <a:r>
              <a:rPr lang="ru-RU" sz="1400" dirty="0"/>
              <a:t> </a:t>
            </a:r>
            <a:r>
              <a:rPr lang="ru-RU" sz="1400" dirty="0" err="1"/>
              <a:t>перспективі</a:t>
            </a:r>
            <a:r>
              <a:rPr lang="ru-RU" sz="1400" dirty="0"/>
              <a:t> в аптеку </a:t>
            </a:r>
            <a:r>
              <a:rPr lang="ru-RU" sz="1400" dirty="0" err="1"/>
              <a:t>біля</a:t>
            </a:r>
            <a:r>
              <a:rPr lang="ru-RU" sz="1400" dirty="0"/>
              <a:t> дому.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725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568951" cy="6264695"/>
          </a:xfrm>
        </p:spPr>
        <p:txBody>
          <a:bodyPr>
            <a:normAutofit/>
          </a:bodyPr>
          <a:lstStyle/>
          <a:p>
            <a:r>
              <a:rPr lang="ru-RU" sz="1400" dirty="0" err="1"/>
              <a:t>Ще</a:t>
            </a:r>
            <a:r>
              <a:rPr lang="ru-RU" sz="1400" dirty="0"/>
              <a:t> </a:t>
            </a:r>
            <a:r>
              <a:rPr lang="ru-RU" sz="1400" dirty="0" err="1"/>
              <a:t>одне</a:t>
            </a:r>
            <a:r>
              <a:rPr lang="ru-RU" sz="1400" dirty="0"/>
              <a:t> </a:t>
            </a:r>
            <a:r>
              <a:rPr lang="ru-RU" sz="1400" dirty="0" err="1"/>
              <a:t>важливе</a:t>
            </a:r>
            <a:r>
              <a:rPr lang="ru-RU" sz="1400" dirty="0"/>
              <a:t> для </a:t>
            </a:r>
            <a:r>
              <a:rPr lang="ru-RU" sz="1400" dirty="0" err="1"/>
              <a:t>пошукача</a:t>
            </a:r>
            <a:r>
              <a:rPr lang="ru-RU" sz="1400" dirty="0"/>
              <a:t> </a:t>
            </a:r>
            <a:r>
              <a:rPr lang="ru-RU" sz="1400" dirty="0" err="1"/>
              <a:t>питання</a:t>
            </a:r>
            <a:r>
              <a:rPr lang="ru-RU" sz="1400" dirty="0"/>
              <a:t> – </a:t>
            </a:r>
            <a:r>
              <a:rPr lang="ru-RU" sz="1400" dirty="0" err="1"/>
              <a:t>офіційність</a:t>
            </a:r>
            <a:r>
              <a:rPr lang="ru-RU" sz="1400" dirty="0"/>
              <a:t> </a:t>
            </a:r>
            <a:r>
              <a:rPr lang="ru-RU" sz="1400" dirty="0" err="1"/>
              <a:t>працевлаштування</a:t>
            </a:r>
            <a:r>
              <a:rPr lang="ru-RU" sz="1400" dirty="0"/>
              <a:t>. </a:t>
            </a:r>
            <a:r>
              <a:rPr lang="ru-RU" sz="1400" dirty="0" err="1"/>
              <a:t>Зазвичай</a:t>
            </a:r>
            <a:r>
              <a:rPr lang="ru-RU" sz="1400" dirty="0"/>
              <a:t> </a:t>
            </a:r>
            <a:r>
              <a:rPr lang="ru-RU" sz="1400" dirty="0" err="1"/>
              <a:t>цей</a:t>
            </a:r>
            <a:r>
              <a:rPr lang="ru-RU" sz="1400" dirty="0"/>
              <a:t> пункт </a:t>
            </a:r>
            <a:r>
              <a:rPr lang="ru-RU" sz="1400" dirty="0" err="1"/>
              <a:t>афішується</a:t>
            </a:r>
            <a:r>
              <a:rPr lang="ru-RU" sz="1400" dirty="0"/>
              <a:t> в </a:t>
            </a:r>
            <a:r>
              <a:rPr lang="ru-RU" sz="1400" dirty="0" err="1"/>
              <a:t>оголошеннях</a:t>
            </a:r>
            <a:r>
              <a:rPr lang="ru-RU" sz="1400" dirty="0"/>
              <a:t> про </a:t>
            </a:r>
            <a:r>
              <a:rPr lang="ru-RU" sz="1400" dirty="0" err="1"/>
              <a:t>вакансію</a:t>
            </a:r>
            <a:r>
              <a:rPr lang="ru-RU" sz="1400" dirty="0"/>
              <a:t> у першу </a:t>
            </a:r>
            <a:r>
              <a:rPr lang="ru-RU" sz="1400" dirty="0" err="1"/>
              <a:t>чергу</a:t>
            </a:r>
            <a:r>
              <a:rPr lang="ru-RU" sz="1400" dirty="0"/>
              <a:t>. Але мало </a:t>
            </a:r>
            <a:r>
              <a:rPr lang="ru-RU" sz="1400" dirty="0" err="1"/>
              <a:t>хто</a:t>
            </a:r>
            <a:r>
              <a:rPr lang="ru-RU" sz="1400" dirty="0"/>
              <a:t> </a:t>
            </a:r>
            <a:r>
              <a:rPr lang="ru-RU" sz="1400" dirty="0" err="1"/>
              <a:t>бере</a:t>
            </a:r>
            <a:r>
              <a:rPr lang="ru-RU" sz="1400" dirty="0"/>
              <a:t> до </a:t>
            </a:r>
            <a:r>
              <a:rPr lang="ru-RU" sz="1400" dirty="0" err="1"/>
              <a:t>уваги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існує</a:t>
            </a:r>
            <a:r>
              <a:rPr lang="ru-RU" sz="1400" dirty="0"/>
              <a:t> </a:t>
            </a:r>
            <a:r>
              <a:rPr lang="ru-RU" sz="1400" dirty="0" err="1"/>
              <a:t>випробувальний</a:t>
            </a:r>
            <a:r>
              <a:rPr lang="ru-RU" sz="1400" dirty="0"/>
              <a:t> </a:t>
            </a:r>
            <a:r>
              <a:rPr lang="ru-RU" sz="1400" dirty="0" err="1"/>
              <a:t>термін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триває</a:t>
            </a:r>
            <a:r>
              <a:rPr lang="ru-RU" sz="1400" dirty="0"/>
              <a:t> 1-3 </a:t>
            </a:r>
            <a:r>
              <a:rPr lang="ru-RU" sz="1400" dirty="0" err="1"/>
              <a:t>місяці</a:t>
            </a:r>
            <a:r>
              <a:rPr lang="ru-RU" sz="1400" dirty="0"/>
              <a:t>, і на </a:t>
            </a:r>
            <a:r>
              <a:rPr lang="ru-RU" sz="1400" dirty="0" err="1"/>
              <a:t>цей</a:t>
            </a:r>
            <a:r>
              <a:rPr lang="ru-RU" sz="1400" dirty="0"/>
              <a:t> </a:t>
            </a:r>
            <a:r>
              <a:rPr lang="ru-RU" sz="1400" dirty="0" err="1"/>
              <a:t>період</a:t>
            </a:r>
            <a:r>
              <a:rPr lang="ru-RU" sz="1400" dirty="0"/>
              <a:t> часто людей не </a:t>
            </a:r>
            <a:r>
              <a:rPr lang="ru-RU" sz="1400" dirty="0" err="1"/>
              <a:t>оформлюють</a:t>
            </a:r>
            <a:r>
              <a:rPr lang="ru-RU" sz="1400" dirty="0"/>
              <a:t> з трудовою книжкою, особливо у </a:t>
            </a:r>
            <a:r>
              <a:rPr lang="ru-RU" sz="1400" dirty="0" err="1"/>
              <a:t>ФОПах</a:t>
            </a:r>
            <a:r>
              <a:rPr lang="ru-RU" sz="1400" dirty="0"/>
              <a:t>. </a:t>
            </a:r>
            <a:r>
              <a:rPr lang="ru-RU" sz="1400" dirty="0" err="1"/>
              <a:t>Іноді</a:t>
            </a:r>
            <a:r>
              <a:rPr lang="ru-RU" sz="1400" dirty="0"/>
              <a:t> </a:t>
            </a:r>
            <a:r>
              <a:rPr lang="ru-RU" sz="1400" dirty="0" err="1"/>
              <a:t>така</a:t>
            </a:r>
            <a:r>
              <a:rPr lang="ru-RU" sz="1400" dirty="0"/>
              <a:t> </a:t>
            </a:r>
            <a:r>
              <a:rPr lang="ru-RU" sz="1400" dirty="0" err="1"/>
              <a:t>історія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розтягнутися</a:t>
            </a:r>
            <a:r>
              <a:rPr lang="ru-RU" sz="1400" dirty="0"/>
              <a:t> на </a:t>
            </a:r>
            <a:r>
              <a:rPr lang="ru-RU" sz="1400" dirty="0" err="1"/>
              <a:t>рік</a:t>
            </a:r>
            <a:r>
              <a:rPr lang="ru-RU" sz="1400" dirty="0"/>
              <a:t> і на два,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співробітник</a:t>
            </a:r>
            <a:r>
              <a:rPr lang="ru-RU" sz="1400" dirty="0"/>
              <a:t> не сильно </a:t>
            </a:r>
            <a:r>
              <a:rPr lang="ru-RU" sz="1400" dirty="0" err="1"/>
              <a:t>вникає</a:t>
            </a:r>
            <a:r>
              <a:rPr lang="ru-RU" sz="1400" dirty="0"/>
              <a:t> в </a:t>
            </a:r>
            <a:r>
              <a:rPr lang="ru-RU" sz="1400" dirty="0" err="1"/>
              <a:t>ці</a:t>
            </a:r>
            <a:r>
              <a:rPr lang="ru-RU" sz="1400" dirty="0"/>
              <a:t> </a:t>
            </a:r>
            <a:r>
              <a:rPr lang="ru-RU" sz="1400" dirty="0" err="1"/>
              <a:t>тонкощі</a:t>
            </a:r>
            <a:r>
              <a:rPr lang="ru-RU" sz="1400" dirty="0"/>
              <a:t>. А не оформлений </a:t>
            </a:r>
            <a:r>
              <a:rPr lang="ru-RU" sz="1400" dirty="0" err="1"/>
              <a:t>офіційно</a:t>
            </a:r>
            <a:r>
              <a:rPr lang="ru-RU" sz="1400" dirty="0"/>
              <a:t> – не </a:t>
            </a:r>
            <a:r>
              <a:rPr lang="ru-RU" sz="1400" dirty="0" err="1"/>
              <a:t>маєш</a:t>
            </a:r>
            <a:r>
              <a:rPr lang="ru-RU" sz="1400" dirty="0"/>
              <a:t> трудового стажу та прав, </a:t>
            </a:r>
            <a:r>
              <a:rPr lang="ru-RU" sz="1400" dirty="0" err="1"/>
              <a:t>приміром</a:t>
            </a:r>
            <a:r>
              <a:rPr lang="ru-RU" sz="1400" dirty="0"/>
              <a:t>, на </a:t>
            </a:r>
            <a:r>
              <a:rPr lang="ru-RU" sz="1400" dirty="0" err="1"/>
              <a:t>оплачуваний</a:t>
            </a:r>
            <a:r>
              <a:rPr lang="ru-RU" sz="1400" dirty="0"/>
              <a:t> </a:t>
            </a:r>
            <a:r>
              <a:rPr lang="ru-RU" sz="1400" dirty="0" err="1"/>
              <a:t>лікарняний</a:t>
            </a:r>
            <a:r>
              <a:rPr lang="ru-RU" sz="1400" dirty="0"/>
              <a:t> та </a:t>
            </a:r>
            <a:r>
              <a:rPr lang="ru-RU" sz="1400" dirty="0" err="1"/>
              <a:t>відпустку</a:t>
            </a:r>
            <a:r>
              <a:rPr lang="ru-RU" sz="1400" dirty="0"/>
              <a:t>!</a:t>
            </a:r>
          </a:p>
          <a:p>
            <a:r>
              <a:rPr lang="ru-RU" sz="1400" dirty="0" err="1"/>
              <a:t>Іноді</a:t>
            </a:r>
            <a:r>
              <a:rPr lang="ru-RU" sz="1400" dirty="0"/>
              <a:t> на </a:t>
            </a:r>
            <a:r>
              <a:rPr lang="ru-RU" sz="1400" dirty="0" err="1"/>
              <a:t>роботних</a:t>
            </a:r>
            <a:r>
              <a:rPr lang="ru-RU" sz="1400" dirty="0"/>
              <a:t> сайтах </a:t>
            </a:r>
            <a:r>
              <a:rPr lang="ru-RU" sz="1400" dirty="0" err="1"/>
              <a:t>певна</a:t>
            </a:r>
            <a:r>
              <a:rPr lang="ru-RU" sz="1400" dirty="0"/>
              <a:t> мережа час </a:t>
            </a:r>
            <a:r>
              <a:rPr lang="ru-RU" sz="1400" dirty="0" err="1"/>
              <a:t>від</a:t>
            </a:r>
            <a:r>
              <a:rPr lang="ru-RU" sz="1400" dirty="0"/>
              <a:t> часу </a:t>
            </a:r>
            <a:r>
              <a:rPr lang="ru-RU" sz="1400" dirty="0" err="1"/>
              <a:t>розміщує</a:t>
            </a:r>
            <a:r>
              <a:rPr lang="ru-RU" sz="1400" dirty="0"/>
              <a:t> </a:t>
            </a:r>
            <a:r>
              <a:rPr lang="ru-RU" sz="1400" dirty="0" err="1"/>
              <a:t>чимало</a:t>
            </a:r>
            <a:r>
              <a:rPr lang="ru-RU" sz="1400" dirty="0"/>
              <a:t> </a:t>
            </a:r>
            <a:r>
              <a:rPr lang="ru-RU" sz="1400" dirty="0" err="1"/>
              <a:t>вакансій</a:t>
            </a:r>
            <a:r>
              <a:rPr lang="ru-RU" sz="1400" dirty="0"/>
              <a:t>, в тому </a:t>
            </a:r>
            <a:r>
              <a:rPr lang="ru-RU" sz="1400" dirty="0" err="1"/>
              <a:t>числі</a:t>
            </a:r>
            <a:r>
              <a:rPr lang="ru-RU" sz="1400" dirty="0"/>
              <a:t> і для </a:t>
            </a:r>
            <a:r>
              <a:rPr lang="ru-RU" sz="1400" dirty="0" err="1"/>
              <a:t>фармацевтів</a:t>
            </a:r>
            <a:r>
              <a:rPr lang="ru-RU" sz="1400" dirty="0"/>
              <a:t> –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першостольника</a:t>
            </a:r>
            <a:r>
              <a:rPr lang="ru-RU" sz="1400" dirty="0"/>
              <a:t> до </a:t>
            </a:r>
            <a:r>
              <a:rPr lang="ru-RU" sz="1400" dirty="0" err="1"/>
              <a:t>завідувача</a:t>
            </a:r>
            <a:r>
              <a:rPr lang="ru-RU" sz="1400" dirty="0"/>
              <a:t> аптекою, </a:t>
            </a:r>
            <a:r>
              <a:rPr lang="ru-RU" sz="1400" dirty="0" err="1"/>
              <a:t>мовляв</a:t>
            </a:r>
            <a:r>
              <a:rPr lang="ru-RU" sz="1400" dirty="0"/>
              <a:t>, </a:t>
            </a:r>
            <a:r>
              <a:rPr lang="ru-RU" sz="1400" dirty="0" err="1"/>
              <a:t>компанія</a:t>
            </a:r>
            <a:r>
              <a:rPr lang="ru-RU" sz="1400" dirty="0"/>
              <a:t> </a:t>
            </a:r>
            <a:r>
              <a:rPr lang="ru-RU" sz="1400" dirty="0" err="1"/>
              <a:t>бурхливо</a:t>
            </a:r>
            <a:r>
              <a:rPr lang="ru-RU" sz="1400" dirty="0"/>
              <a:t> </a:t>
            </a:r>
            <a:r>
              <a:rPr lang="ru-RU" sz="1400" dirty="0" err="1"/>
              <a:t>розвивається</a:t>
            </a:r>
            <a:r>
              <a:rPr lang="ru-RU" sz="1400" dirty="0"/>
              <a:t>. Але перш </a:t>
            </a:r>
            <a:r>
              <a:rPr lang="ru-RU" sz="1400" dirty="0" err="1"/>
              <a:t>ніж</a:t>
            </a:r>
            <a:r>
              <a:rPr lang="ru-RU" sz="1400" dirty="0"/>
              <a:t> «</a:t>
            </a:r>
            <a:r>
              <a:rPr lang="ru-RU" sz="1400" dirty="0" err="1"/>
              <a:t>хапати</a:t>
            </a:r>
            <a:r>
              <a:rPr lang="ru-RU" sz="1400" dirty="0"/>
              <a:t> за </a:t>
            </a:r>
            <a:r>
              <a:rPr lang="ru-RU" sz="1400" dirty="0" err="1"/>
              <a:t>хвіст</a:t>
            </a:r>
            <a:r>
              <a:rPr lang="ru-RU" sz="1400" dirty="0"/>
              <a:t>» </a:t>
            </a:r>
            <a:r>
              <a:rPr lang="ru-RU" sz="1400" dirty="0" err="1"/>
              <a:t>таку</a:t>
            </a:r>
            <a:r>
              <a:rPr lang="ru-RU" sz="1400" dirty="0"/>
              <a:t> удачу, </a:t>
            </a:r>
            <a:r>
              <a:rPr lang="ru-RU" sz="1400" dirty="0" err="1"/>
              <a:t>перевірте</a:t>
            </a:r>
            <a:r>
              <a:rPr lang="ru-RU" sz="1400" dirty="0"/>
              <a:t>, </a:t>
            </a:r>
            <a:r>
              <a:rPr lang="ru-RU" sz="1400" dirty="0" err="1"/>
              <a:t>чи</a:t>
            </a:r>
            <a:r>
              <a:rPr lang="ru-RU" sz="1400" dirty="0"/>
              <a:t> не є </a:t>
            </a:r>
            <a:r>
              <a:rPr lang="ru-RU" sz="1400" dirty="0" err="1"/>
              <a:t>це</a:t>
            </a:r>
            <a:r>
              <a:rPr lang="ru-RU" sz="1400" dirty="0"/>
              <a:t> результатом </a:t>
            </a:r>
            <a:r>
              <a:rPr lang="ru-RU" sz="1400" dirty="0" err="1"/>
              <a:t>плинності</a:t>
            </a:r>
            <a:r>
              <a:rPr lang="ru-RU" sz="1400" dirty="0"/>
              <a:t> </a:t>
            </a:r>
            <a:r>
              <a:rPr lang="ru-RU" sz="1400" dirty="0" err="1"/>
              <a:t>кадрів</a:t>
            </a:r>
            <a:r>
              <a:rPr lang="ru-RU" sz="1400" dirty="0"/>
              <a:t>, </a:t>
            </a:r>
            <a:r>
              <a:rPr lang="ru-RU" sz="1400" dirty="0" err="1"/>
              <a:t>завуальованим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бурхливий</a:t>
            </a:r>
            <a:r>
              <a:rPr lang="ru-RU" sz="1400" dirty="0"/>
              <a:t> </a:t>
            </a:r>
            <a:r>
              <a:rPr lang="ru-RU" sz="1400" dirty="0" err="1"/>
              <a:t>розвиток</a:t>
            </a:r>
            <a:r>
              <a:rPr lang="ru-RU" sz="1400" dirty="0"/>
              <a:t>. У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знову</a:t>
            </a:r>
            <a:r>
              <a:rPr lang="ru-RU" sz="1400" dirty="0"/>
              <a:t> ж таки </a:t>
            </a:r>
            <a:r>
              <a:rPr lang="ru-RU" sz="1400" dirty="0" err="1"/>
              <a:t>допоможуть</a:t>
            </a:r>
            <a:r>
              <a:rPr lang="ru-RU" sz="1400" dirty="0"/>
              <a:t> </a:t>
            </a:r>
            <a:r>
              <a:rPr lang="ru-RU" sz="1400" dirty="0" err="1"/>
              <a:t>соцмережі</a:t>
            </a:r>
            <a:r>
              <a:rPr lang="ru-RU" sz="1400" dirty="0"/>
              <a:t> та </a:t>
            </a:r>
            <a:r>
              <a:rPr lang="ru-RU" sz="1400" dirty="0" err="1"/>
              <a:t>форуми</a:t>
            </a:r>
            <a:r>
              <a:rPr lang="ru-RU" sz="1400" dirty="0"/>
              <a:t>. </a:t>
            </a:r>
            <a:r>
              <a:rPr lang="ru-RU" sz="1400" dirty="0" err="1"/>
              <a:t>Найпростіший</a:t>
            </a:r>
            <a:r>
              <a:rPr lang="ru-RU" sz="1400" dirty="0"/>
              <a:t> тест – </a:t>
            </a:r>
            <a:r>
              <a:rPr lang="ru-RU" sz="1400" dirty="0" err="1"/>
              <a:t>якщо</a:t>
            </a:r>
            <a:r>
              <a:rPr lang="ru-RU" sz="1400" dirty="0"/>
              <a:t> в </a:t>
            </a:r>
            <a:r>
              <a:rPr lang="ru-RU" sz="1400" dirty="0" err="1"/>
              <a:t>оголошенні</a:t>
            </a:r>
            <a:r>
              <a:rPr lang="ru-RU" sz="1400" dirty="0"/>
              <a:t> </a:t>
            </a:r>
            <a:r>
              <a:rPr lang="ru-RU" sz="1400" dirty="0" err="1"/>
              <a:t>роботодавець</a:t>
            </a:r>
            <a:r>
              <a:rPr lang="ru-RU" sz="1400" dirty="0"/>
              <a:t> </a:t>
            </a:r>
            <a:r>
              <a:rPr lang="ru-RU" sz="1400" dirty="0" err="1"/>
              <a:t>пише</a:t>
            </a:r>
            <a:r>
              <a:rPr lang="ru-RU" sz="1400" dirty="0"/>
              <a:t> про 150 аптек, а на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сайті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 </a:t>
            </a:r>
            <a:r>
              <a:rPr lang="ru-RU" sz="1400" dirty="0" err="1"/>
              <a:t>бачите</a:t>
            </a:r>
            <a:r>
              <a:rPr lang="ru-RU" sz="1400" dirty="0"/>
              <a:t> </a:t>
            </a:r>
            <a:r>
              <a:rPr lang="ru-RU" sz="1400" dirty="0" err="1"/>
              <a:t>лише</a:t>
            </a:r>
            <a:r>
              <a:rPr lang="ru-RU" sz="1400" dirty="0"/>
              <a:t> 25 і </a:t>
            </a:r>
            <a:r>
              <a:rPr lang="ru-RU" sz="1400" dirty="0" err="1"/>
              <a:t>більше</a:t>
            </a:r>
            <a:r>
              <a:rPr lang="ru-RU" sz="1400" dirty="0"/>
              <a:t> </a:t>
            </a:r>
            <a:r>
              <a:rPr lang="ru-RU" sz="1400" dirty="0" err="1"/>
              <a:t>жодної</a:t>
            </a:r>
            <a:r>
              <a:rPr lang="ru-RU" sz="1400" dirty="0"/>
              <a:t> </a:t>
            </a:r>
            <a:r>
              <a:rPr lang="ru-RU" sz="1400" dirty="0" err="1"/>
              <a:t>інформації</a:t>
            </a:r>
            <a:r>
              <a:rPr lang="ru-RU" sz="1400" dirty="0"/>
              <a:t> про </a:t>
            </a:r>
            <a:r>
              <a:rPr lang="ru-RU" sz="1400" dirty="0" err="1"/>
              <a:t>нові</a:t>
            </a:r>
            <a:r>
              <a:rPr lang="ru-RU" sz="1400" dirty="0"/>
              <a:t> </a:t>
            </a:r>
            <a:r>
              <a:rPr lang="ru-RU" sz="1400" dirty="0" err="1"/>
              <a:t>відкриття</a:t>
            </a:r>
            <a:r>
              <a:rPr lang="ru-RU" sz="1400" dirty="0"/>
              <a:t>, то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вже</a:t>
            </a:r>
            <a:r>
              <a:rPr lang="ru-RU" sz="1400" dirty="0"/>
              <a:t> </a:t>
            </a:r>
            <a:r>
              <a:rPr lang="ru-RU" sz="1400" dirty="0" err="1"/>
              <a:t>привід</a:t>
            </a:r>
            <a:r>
              <a:rPr lang="ru-RU" sz="1400" dirty="0"/>
              <a:t> </a:t>
            </a:r>
            <a:r>
              <a:rPr lang="ru-RU" sz="1400" dirty="0" err="1"/>
              <a:t>замислитися</a:t>
            </a:r>
            <a:r>
              <a:rPr lang="ru-RU" sz="1400" dirty="0"/>
              <a:t>.</a:t>
            </a:r>
          </a:p>
          <a:p>
            <a:r>
              <a:rPr lang="ru-RU" sz="1400" dirty="0"/>
              <a:t>Коли ж </a:t>
            </a:r>
            <a:r>
              <a:rPr lang="ru-RU" sz="1400" dirty="0" err="1"/>
              <a:t>ви</a:t>
            </a:r>
            <a:r>
              <a:rPr lang="ru-RU" sz="1400" dirty="0"/>
              <a:t> з </a:t>
            </a:r>
            <a:r>
              <a:rPr lang="ru-RU" sz="1400" dirty="0" err="1"/>
              <a:t>багатьох</a:t>
            </a:r>
            <a:r>
              <a:rPr lang="ru-RU" sz="1400" dirty="0"/>
              <a:t> </a:t>
            </a:r>
            <a:r>
              <a:rPr lang="ru-RU" sz="1400" dirty="0" err="1"/>
              <a:t>вакансій</a:t>
            </a:r>
            <a:r>
              <a:rPr lang="ru-RU" sz="1400" dirty="0"/>
              <a:t> </a:t>
            </a:r>
            <a:r>
              <a:rPr lang="ru-RU" sz="1400" dirty="0" err="1"/>
              <a:t>обрали</a:t>
            </a:r>
            <a:r>
              <a:rPr lang="ru-RU" sz="1400" dirty="0"/>
              <a:t> ту,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стати для вас </a:t>
            </a:r>
            <a:r>
              <a:rPr lang="ru-RU" sz="1400" dirty="0" err="1"/>
              <a:t>новим</a:t>
            </a:r>
            <a:r>
              <a:rPr lang="ru-RU" sz="1400" dirty="0"/>
              <a:t> </a:t>
            </a:r>
            <a:r>
              <a:rPr lang="ru-RU" sz="1400" dirty="0" err="1"/>
              <a:t>місцем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, і справа </a:t>
            </a:r>
            <a:r>
              <a:rPr lang="ru-RU" sz="1400" dirty="0" err="1"/>
              <a:t>вже</a:t>
            </a:r>
            <a:r>
              <a:rPr lang="ru-RU" sz="1400" dirty="0"/>
              <a:t> </a:t>
            </a:r>
            <a:r>
              <a:rPr lang="ru-RU" sz="1400" dirty="0" err="1"/>
              <a:t>дійшла</a:t>
            </a:r>
            <a:r>
              <a:rPr lang="ru-RU" sz="1400" dirty="0"/>
              <a:t> до </a:t>
            </a:r>
            <a:r>
              <a:rPr lang="ru-RU" sz="1400" dirty="0" err="1"/>
              <a:t>співбесіди</a:t>
            </a:r>
            <a:r>
              <a:rPr lang="ru-RU" sz="1400" dirty="0"/>
              <a:t>, то </a:t>
            </a:r>
            <a:r>
              <a:rPr lang="ru-RU" sz="1400" dirty="0" err="1"/>
              <a:t>доцільно</a:t>
            </a:r>
            <a:r>
              <a:rPr lang="ru-RU" sz="1400" dirty="0"/>
              <a:t> в першу </a:t>
            </a:r>
            <a:r>
              <a:rPr lang="ru-RU" sz="1400" dirty="0" err="1"/>
              <a:t>чергу</a:t>
            </a:r>
            <a:r>
              <a:rPr lang="ru-RU" sz="1400" dirty="0"/>
              <a:t> </a:t>
            </a:r>
            <a:r>
              <a:rPr lang="ru-RU" sz="1400" dirty="0" err="1"/>
              <a:t>ставити</a:t>
            </a:r>
            <a:r>
              <a:rPr lang="ru-RU" sz="1400" dirty="0"/>
              <a:t> </a:t>
            </a:r>
            <a:r>
              <a:rPr lang="ru-RU" sz="1400" dirty="0" err="1"/>
              <a:t>такі</a:t>
            </a:r>
            <a:r>
              <a:rPr lang="ru-RU" sz="1400" dirty="0"/>
              <a:t> </a:t>
            </a:r>
            <a:r>
              <a:rPr lang="ru-RU" sz="1400" dirty="0" err="1"/>
              <a:t>питання</a:t>
            </a:r>
            <a:r>
              <a:rPr lang="ru-RU" sz="1400" dirty="0"/>
              <a:t>:</a:t>
            </a:r>
          </a:p>
          <a:p>
            <a:pPr lvl="0"/>
            <a:r>
              <a:rPr lang="ru-RU" sz="1400" dirty="0"/>
              <a:t>1.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існують</a:t>
            </a:r>
            <a:r>
              <a:rPr lang="ru-RU" sz="1400" dirty="0"/>
              <a:t> </a:t>
            </a:r>
            <a:r>
              <a:rPr lang="ru-RU" sz="1400" dirty="0" err="1"/>
              <a:t>якісь</a:t>
            </a:r>
            <a:r>
              <a:rPr lang="ru-RU" sz="1400" dirty="0"/>
              <a:t> </a:t>
            </a:r>
            <a:r>
              <a:rPr lang="ru-RU" sz="1400" dirty="0" err="1"/>
              <a:t>стягнення</a:t>
            </a:r>
            <a:r>
              <a:rPr lang="ru-RU" sz="1400" dirty="0"/>
              <a:t>, в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розмірах</a:t>
            </a:r>
            <a:r>
              <a:rPr lang="ru-RU" sz="1400" dirty="0"/>
              <a:t> і за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саме</a:t>
            </a:r>
            <a:r>
              <a:rPr lang="ru-RU" sz="1400" dirty="0"/>
              <a:t>?</a:t>
            </a:r>
          </a:p>
          <a:p>
            <a:pPr lvl="0"/>
            <a:r>
              <a:rPr lang="ru-RU" sz="1400" dirty="0"/>
              <a:t>2. </a:t>
            </a:r>
            <a:r>
              <a:rPr lang="ru-RU" sz="1400" dirty="0" err="1"/>
              <a:t>Що</a:t>
            </a:r>
            <a:r>
              <a:rPr lang="ru-RU" sz="1400" dirty="0"/>
              <a:t> конкретно входить в оклад? Не </a:t>
            </a:r>
            <a:r>
              <a:rPr lang="ru-RU" sz="1400" dirty="0" err="1"/>
              <a:t>зайвим</a:t>
            </a:r>
            <a:r>
              <a:rPr lang="ru-RU" sz="1400" dirty="0"/>
              <a:t> </a:t>
            </a:r>
            <a:r>
              <a:rPr lang="ru-RU" sz="1400" dirty="0" err="1"/>
              <a:t>будуть</a:t>
            </a:r>
            <a:r>
              <a:rPr lang="ru-RU" sz="1400" dirty="0"/>
              <a:t> </a:t>
            </a:r>
            <a:r>
              <a:rPr lang="ru-RU" sz="1400" dirty="0" err="1"/>
              <a:t>навіть</a:t>
            </a:r>
            <a:r>
              <a:rPr lang="ru-RU" sz="1400" dirty="0"/>
              <a:t> блокнотик </a:t>
            </a:r>
            <a:r>
              <a:rPr lang="ru-RU" sz="1400" dirty="0" err="1"/>
              <a:t>чи</a:t>
            </a:r>
            <a:r>
              <a:rPr lang="ru-RU" sz="1400" dirty="0"/>
              <a:t> калькулятор, де разом з </a:t>
            </a:r>
            <a:r>
              <a:rPr lang="ru-RU" sz="1400" dirty="0" err="1"/>
              <a:t>ейчаром</a:t>
            </a:r>
            <a:r>
              <a:rPr lang="ru-RU" sz="1400" dirty="0"/>
              <a:t>, </a:t>
            </a:r>
            <a:r>
              <a:rPr lang="ru-RU" sz="1400" dirty="0" err="1"/>
              <a:t>орієнтуючись</a:t>
            </a:r>
            <a:r>
              <a:rPr lang="ru-RU" sz="1400" dirty="0"/>
              <a:t> на в </a:t>
            </a:r>
            <a:r>
              <a:rPr lang="ru-RU" sz="1400" dirty="0" err="1"/>
              <a:t>якусь</a:t>
            </a:r>
            <a:r>
              <a:rPr lang="ru-RU" sz="1400" dirty="0"/>
              <a:t> </a:t>
            </a:r>
            <a:r>
              <a:rPr lang="ru-RU" sz="1400" dirty="0" err="1"/>
              <a:t>конкретну</a:t>
            </a:r>
            <a:r>
              <a:rPr lang="ru-RU" sz="1400" dirty="0"/>
              <a:t> аптеку </a:t>
            </a:r>
            <a:r>
              <a:rPr lang="ru-RU" sz="1400" dirty="0" err="1"/>
              <a:t>ви</a:t>
            </a:r>
            <a:r>
              <a:rPr lang="ru-RU" sz="1400" dirty="0"/>
              <a:t> </a:t>
            </a:r>
            <a:r>
              <a:rPr lang="ru-RU" sz="1400" dirty="0" err="1"/>
              <a:t>порахуєте</a:t>
            </a:r>
            <a:r>
              <a:rPr lang="ru-RU" sz="1400" dirty="0"/>
              <a:t> свою </a:t>
            </a:r>
            <a:r>
              <a:rPr lang="ru-RU" sz="1400" dirty="0" err="1"/>
              <a:t>майбутню</a:t>
            </a:r>
            <a:r>
              <a:rPr lang="ru-RU" sz="1400" dirty="0"/>
              <a:t> зарплату.</a:t>
            </a:r>
          </a:p>
          <a:p>
            <a:pPr lvl="0"/>
            <a:r>
              <a:rPr lang="ru-RU" sz="1400" dirty="0"/>
              <a:t>Як </a:t>
            </a:r>
            <a:r>
              <a:rPr lang="ru-RU" sz="1400" dirty="0" err="1"/>
              <a:t>будуть</a:t>
            </a:r>
            <a:r>
              <a:rPr lang="ru-RU" sz="1400" dirty="0"/>
              <a:t> </a:t>
            </a:r>
            <a:r>
              <a:rPr lang="ru-RU" sz="1400" dirty="0" err="1"/>
              <a:t>оформлені</a:t>
            </a:r>
            <a:r>
              <a:rPr lang="ru-RU" sz="1400" dirty="0"/>
              <a:t> </a:t>
            </a:r>
            <a:r>
              <a:rPr lang="ru-RU" sz="1400" dirty="0" err="1"/>
              <a:t>ваші</a:t>
            </a:r>
            <a:r>
              <a:rPr lang="ru-RU" sz="1400" dirty="0"/>
              <a:t> </a:t>
            </a:r>
            <a:r>
              <a:rPr lang="ru-RU" sz="1400" dirty="0" err="1"/>
              <a:t>трудові</a:t>
            </a:r>
            <a:r>
              <a:rPr lang="ru-RU" sz="1400" dirty="0"/>
              <a:t> </a:t>
            </a:r>
            <a:r>
              <a:rPr lang="ru-RU" sz="1400" dirty="0" err="1"/>
              <a:t>стосунки</a:t>
            </a:r>
            <a:r>
              <a:rPr lang="ru-RU" sz="1400" dirty="0"/>
              <a:t> з </a:t>
            </a:r>
            <a:r>
              <a:rPr lang="ru-RU" sz="1400" dirty="0" err="1"/>
              <a:t>роботодавцем</a:t>
            </a:r>
            <a:r>
              <a:rPr lang="ru-RU" sz="1400" dirty="0"/>
              <a:t>?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535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568951" cy="6264695"/>
          </a:xfrm>
        </p:spPr>
        <p:txBody>
          <a:bodyPr>
            <a:normAutofit/>
          </a:bodyPr>
          <a:lstStyle/>
          <a:p>
            <a:r>
              <a:rPr lang="ru-RU" sz="1400" b="1" dirty="0" err="1"/>
              <a:t>Очікування</a:t>
            </a:r>
            <a:r>
              <a:rPr lang="ru-RU" sz="1400" b="1" dirty="0"/>
              <a:t> </a:t>
            </a:r>
            <a:r>
              <a:rPr lang="ru-RU" sz="1400" b="1" dirty="0" err="1"/>
              <a:t>роботодавця</a:t>
            </a:r>
            <a:r>
              <a:rPr lang="ru-RU" sz="1400" b="1" dirty="0"/>
              <a:t> та </a:t>
            </a:r>
            <a:r>
              <a:rPr lang="ru-RU" sz="1400" b="1" dirty="0" err="1"/>
              <a:t>реальність</a:t>
            </a:r>
            <a:r>
              <a:rPr lang="ru-RU" sz="1400" b="1" dirty="0"/>
              <a:t> </a:t>
            </a:r>
            <a:r>
              <a:rPr lang="ru-RU" sz="1400" b="1" dirty="0" err="1"/>
              <a:t>ринкових</a:t>
            </a:r>
            <a:r>
              <a:rPr lang="ru-RU" sz="1400" b="1" dirty="0"/>
              <a:t> </a:t>
            </a:r>
            <a:r>
              <a:rPr lang="ru-RU" sz="1400" b="1" dirty="0" err="1"/>
              <a:t>відносин</a:t>
            </a:r>
            <a:endParaRPr lang="ru-RU" sz="1400" dirty="0"/>
          </a:p>
          <a:p>
            <a:r>
              <a:rPr lang="ru-RU" sz="1400" dirty="0" err="1"/>
              <a:t>Трапляється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роботодавець</a:t>
            </a:r>
            <a:r>
              <a:rPr lang="ru-RU" sz="1400" dirty="0"/>
              <a:t>, </a:t>
            </a:r>
            <a:r>
              <a:rPr lang="ru-RU" sz="1400" dirty="0" err="1"/>
              <a:t>свідомо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несвідомо</a:t>
            </a:r>
            <a:r>
              <a:rPr lang="ru-RU" sz="1400" dirty="0"/>
              <a:t>, </a:t>
            </a:r>
            <a:r>
              <a:rPr lang="ru-RU" sz="1400" dirty="0" err="1"/>
              <a:t>припускається</a:t>
            </a:r>
            <a:r>
              <a:rPr lang="ru-RU" sz="1400" dirty="0"/>
              <a:t> ряду </a:t>
            </a:r>
            <a:r>
              <a:rPr lang="ru-RU" sz="1400" dirty="0" err="1"/>
              <a:t>помилок</a:t>
            </a:r>
            <a:r>
              <a:rPr lang="ru-RU" sz="1400" dirty="0"/>
              <a:t>. </a:t>
            </a:r>
            <a:r>
              <a:rPr lang="ru-RU" sz="1400" dirty="0" err="1"/>
              <a:t>Однією</a:t>
            </a:r>
            <a:r>
              <a:rPr lang="ru-RU" sz="1400" dirty="0"/>
              <a:t> з </a:t>
            </a:r>
            <a:r>
              <a:rPr lang="ru-RU" sz="1400" dirty="0" err="1"/>
              <a:t>основних</a:t>
            </a:r>
            <a:r>
              <a:rPr lang="ru-RU" sz="1400" dirty="0"/>
              <a:t> є </a:t>
            </a:r>
            <a:r>
              <a:rPr lang="ru-RU" sz="1400" dirty="0" err="1"/>
              <a:t>неконкурентна</a:t>
            </a:r>
            <a:r>
              <a:rPr lang="ru-RU" sz="1400" dirty="0"/>
              <a:t> </a:t>
            </a:r>
            <a:r>
              <a:rPr lang="ru-RU" sz="1400" dirty="0" err="1"/>
              <a:t>заробітна</a:t>
            </a:r>
            <a:r>
              <a:rPr lang="ru-RU" sz="1400" dirty="0"/>
              <a:t> плата. Є </a:t>
            </a:r>
            <a:r>
              <a:rPr lang="ru-RU" sz="1400" dirty="0" err="1"/>
              <a:t>ринок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є </a:t>
            </a:r>
            <a:r>
              <a:rPr lang="ru-RU" sz="1400" dirty="0" err="1"/>
              <a:t>ринковий</a:t>
            </a:r>
            <a:r>
              <a:rPr lang="ru-RU" sz="1400" dirty="0"/>
              <a:t> </a:t>
            </a:r>
            <a:r>
              <a:rPr lang="ru-RU" sz="1400" dirty="0" err="1"/>
              <a:t>рівень</a:t>
            </a:r>
            <a:r>
              <a:rPr lang="ru-RU" sz="1400" dirty="0"/>
              <a:t> оплати, і </a:t>
            </a:r>
            <a:r>
              <a:rPr lang="ru-RU" sz="1400" dirty="0" err="1"/>
              <a:t>якщо</a:t>
            </a:r>
            <a:r>
              <a:rPr lang="ru-RU" sz="1400" dirty="0"/>
              <a:t> в </a:t>
            </a:r>
            <a:r>
              <a:rPr lang="ru-RU" sz="1400" dirty="0" err="1"/>
              <a:t>середньому</a:t>
            </a:r>
            <a:r>
              <a:rPr lang="ru-RU" sz="1400" dirty="0"/>
              <a:t> в </a:t>
            </a:r>
            <a:r>
              <a:rPr lang="ru-RU" sz="1400" dirty="0" err="1"/>
              <a:t>місті</a:t>
            </a:r>
            <a:r>
              <a:rPr lang="ru-RU" sz="1400" dirty="0"/>
              <a:t> фармацевт в </a:t>
            </a:r>
            <a:r>
              <a:rPr lang="ru-RU" sz="1400" dirty="0" err="1"/>
              <a:t>аптеці</a:t>
            </a:r>
            <a:r>
              <a:rPr lang="ru-RU" sz="1400" dirty="0"/>
              <a:t> </a:t>
            </a:r>
            <a:r>
              <a:rPr lang="ru-RU" sz="1400" dirty="0" err="1"/>
              <a:t>отримує</a:t>
            </a:r>
            <a:r>
              <a:rPr lang="ru-RU" sz="1400" dirty="0"/>
              <a:t> 6-7 </a:t>
            </a:r>
            <a:r>
              <a:rPr lang="ru-RU" sz="1400" dirty="0" err="1"/>
              <a:t>тисяч</a:t>
            </a:r>
            <a:r>
              <a:rPr lang="ru-RU" sz="1400" dirty="0"/>
              <a:t>, а </a:t>
            </a:r>
            <a:r>
              <a:rPr lang="ru-RU" sz="1400" dirty="0" err="1"/>
              <a:t>ви</a:t>
            </a:r>
            <a:r>
              <a:rPr lang="ru-RU" sz="1400" dirty="0"/>
              <a:t> </a:t>
            </a:r>
            <a:r>
              <a:rPr lang="ru-RU" sz="1400" dirty="0" err="1"/>
              <a:t>шукаєте</a:t>
            </a:r>
            <a:r>
              <a:rPr lang="ru-RU" sz="1400" dirty="0"/>
              <a:t> на 4, то не </a:t>
            </a:r>
            <a:r>
              <a:rPr lang="ru-RU" sz="1400" dirty="0" err="1"/>
              <a:t>чекайте</a:t>
            </a:r>
            <a:r>
              <a:rPr lang="ru-RU" sz="1400" dirty="0"/>
              <a:t> </a:t>
            </a:r>
            <a:r>
              <a:rPr lang="ru-RU" sz="1400" dirty="0" err="1"/>
              <a:t>черги</a:t>
            </a:r>
            <a:r>
              <a:rPr lang="ru-RU" sz="1400" dirty="0"/>
              <a:t> з </a:t>
            </a:r>
            <a:r>
              <a:rPr lang="ru-RU" sz="1400" dirty="0" err="1"/>
              <a:t>кандидатів</a:t>
            </a:r>
            <a:r>
              <a:rPr lang="ru-RU" sz="1400" dirty="0"/>
              <a:t>. Так само і кандидат, </a:t>
            </a:r>
            <a:r>
              <a:rPr lang="ru-RU" sz="1400" dirty="0" err="1"/>
              <a:t>знаючи</a:t>
            </a:r>
            <a:r>
              <a:rPr lang="ru-RU" sz="1400" dirty="0"/>
              <a:t> </a:t>
            </a:r>
            <a:r>
              <a:rPr lang="ru-RU" sz="1400" dirty="0" err="1"/>
              <a:t>середню</a:t>
            </a:r>
            <a:r>
              <a:rPr lang="ru-RU" sz="1400" dirty="0"/>
              <a:t> </a:t>
            </a:r>
            <a:r>
              <a:rPr lang="ru-RU" sz="1400" dirty="0" err="1"/>
              <a:t>ринкову</a:t>
            </a:r>
            <a:r>
              <a:rPr lang="ru-RU" sz="1400" dirty="0"/>
              <a:t> </a:t>
            </a:r>
            <a:r>
              <a:rPr lang="ru-RU" sz="1400" dirty="0" err="1"/>
              <a:t>зарплатню</a:t>
            </a:r>
            <a:r>
              <a:rPr lang="ru-RU" sz="1400" dirty="0"/>
              <a:t>, </a:t>
            </a:r>
            <a:r>
              <a:rPr lang="ru-RU" sz="1400" dirty="0" err="1"/>
              <a:t>шукатиме</a:t>
            </a:r>
            <a:r>
              <a:rPr lang="ru-RU" sz="1400" dirty="0"/>
              <a:t> в першу </a:t>
            </a:r>
            <a:r>
              <a:rPr lang="ru-RU" sz="1400" dirty="0" err="1"/>
              <a:t>чергу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, а </a:t>
            </a:r>
            <a:r>
              <a:rPr lang="ru-RU" sz="1400" dirty="0" err="1"/>
              <a:t>вже</a:t>
            </a:r>
            <a:r>
              <a:rPr lang="ru-RU" sz="1400" dirty="0"/>
              <a:t> </a:t>
            </a:r>
            <a:r>
              <a:rPr lang="ru-RU" sz="1400" dirty="0" err="1"/>
              <a:t>потім</a:t>
            </a:r>
            <a:r>
              <a:rPr lang="ru-RU" sz="1400" dirty="0"/>
              <a:t> – </a:t>
            </a:r>
            <a:r>
              <a:rPr lang="ru-RU" sz="1400" dirty="0" err="1"/>
              <a:t>інші</a:t>
            </a:r>
            <a:r>
              <a:rPr lang="ru-RU" sz="1400" dirty="0"/>
              <a:t> </a:t>
            </a:r>
            <a:r>
              <a:rPr lang="ru-RU" sz="1400" dirty="0" err="1"/>
              <a:t>варіанти</a:t>
            </a:r>
            <a:r>
              <a:rPr lang="ru-RU" sz="1400" dirty="0"/>
              <a:t>. Часто на </a:t>
            </a:r>
            <a:r>
              <a:rPr lang="ru-RU" sz="1400" dirty="0" err="1"/>
              <a:t>таке</a:t>
            </a:r>
            <a:r>
              <a:rPr lang="ru-RU" sz="1400" dirty="0"/>
              <a:t> </a:t>
            </a:r>
            <a:r>
              <a:rPr lang="ru-RU" sz="1400" dirty="0" err="1"/>
              <a:t>звинувачення</a:t>
            </a:r>
            <a:r>
              <a:rPr lang="ru-RU" sz="1400" dirty="0"/>
              <a:t> </a:t>
            </a:r>
            <a:r>
              <a:rPr lang="ru-RU" sz="1400" dirty="0" err="1"/>
              <a:t>бізнес</a:t>
            </a:r>
            <a:r>
              <a:rPr lang="ru-RU" sz="1400" dirty="0"/>
              <a:t> </a:t>
            </a:r>
            <a:r>
              <a:rPr lang="ru-RU" sz="1400" dirty="0" err="1"/>
              <a:t>відповідає</a:t>
            </a:r>
            <a:r>
              <a:rPr lang="ru-RU" sz="1400" dirty="0"/>
              <a:t>: «Ми платимо </a:t>
            </a:r>
            <a:r>
              <a:rPr lang="ru-RU" sz="1400" dirty="0" err="1"/>
              <a:t>скільки</a:t>
            </a:r>
            <a:r>
              <a:rPr lang="ru-RU" sz="1400" dirty="0"/>
              <a:t> </a:t>
            </a:r>
            <a:r>
              <a:rPr lang="ru-RU" sz="1400" dirty="0" err="1"/>
              <a:t>можемо</a:t>
            </a:r>
            <a:r>
              <a:rPr lang="ru-RU" sz="1400" dirty="0"/>
              <a:t>, де </a:t>
            </a:r>
            <a:r>
              <a:rPr lang="ru-RU" sz="1400" dirty="0" err="1"/>
              <a:t>взяти</a:t>
            </a:r>
            <a:r>
              <a:rPr lang="ru-RU" sz="1400" dirty="0"/>
              <a:t> </a:t>
            </a:r>
            <a:r>
              <a:rPr lang="ru-RU" sz="1400" dirty="0" err="1"/>
              <a:t>більше</a:t>
            </a:r>
            <a:r>
              <a:rPr lang="ru-RU" sz="1400" dirty="0"/>
              <a:t> грошей?». Але </a:t>
            </a:r>
            <a:r>
              <a:rPr lang="ru-RU" sz="1400" dirty="0" err="1"/>
              <a:t>близько</a:t>
            </a:r>
            <a:r>
              <a:rPr lang="ru-RU" sz="1400" dirty="0"/>
              <a:t> 80% локального </a:t>
            </a:r>
            <a:r>
              <a:rPr lang="ru-RU" sz="1400" dirty="0" err="1"/>
              <a:t>українського</a:t>
            </a:r>
            <a:r>
              <a:rPr lang="ru-RU" sz="1400" dirty="0"/>
              <a:t> </a:t>
            </a:r>
            <a:r>
              <a:rPr lang="ru-RU" sz="1400" dirty="0" err="1"/>
              <a:t>бізнесу</a:t>
            </a:r>
            <a:r>
              <a:rPr lang="ru-RU" sz="1400" dirty="0"/>
              <a:t> </a:t>
            </a:r>
            <a:r>
              <a:rPr lang="ru-RU" sz="1400" dirty="0" err="1"/>
              <a:t>страждає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економічно</a:t>
            </a:r>
            <a:r>
              <a:rPr lang="ru-RU" sz="1400" dirty="0"/>
              <a:t> неправильно </a:t>
            </a:r>
            <a:r>
              <a:rPr lang="ru-RU" sz="1400" dirty="0" err="1"/>
              <a:t>побудованих</a:t>
            </a:r>
            <a:r>
              <a:rPr lang="ru-RU" sz="1400" dirty="0"/>
              <a:t> </a:t>
            </a:r>
            <a:r>
              <a:rPr lang="ru-RU" sz="1400" dirty="0" err="1"/>
              <a:t>бізнес-процесів</a:t>
            </a:r>
            <a:r>
              <a:rPr lang="ru-RU" sz="1400" dirty="0"/>
              <a:t>, </a:t>
            </a:r>
            <a:r>
              <a:rPr lang="ru-RU" sz="1400" dirty="0" err="1"/>
              <a:t>масового</a:t>
            </a:r>
            <a:r>
              <a:rPr lang="ru-RU" sz="1400" dirty="0"/>
              <a:t> </a:t>
            </a:r>
            <a:r>
              <a:rPr lang="ru-RU" sz="1400" dirty="0" err="1"/>
              <a:t>задвоєння</a:t>
            </a:r>
            <a:r>
              <a:rPr lang="ru-RU" sz="1400" dirty="0"/>
              <a:t> </a:t>
            </a:r>
            <a:r>
              <a:rPr lang="ru-RU" sz="1400" dirty="0" err="1"/>
              <a:t>функцій</a:t>
            </a:r>
            <a:r>
              <a:rPr lang="ru-RU" sz="1400" dirty="0"/>
              <a:t>, </a:t>
            </a:r>
            <a:r>
              <a:rPr lang="ru-RU" sz="1400" dirty="0" err="1"/>
              <a:t>відсутності</a:t>
            </a:r>
            <a:r>
              <a:rPr lang="ru-RU" sz="1400" dirty="0"/>
              <a:t> </a:t>
            </a:r>
            <a:r>
              <a:rPr lang="ru-RU" sz="1400" dirty="0" err="1"/>
              <a:t>зрозумілих</a:t>
            </a:r>
            <a:r>
              <a:rPr lang="ru-RU" sz="1400" dirty="0"/>
              <a:t> </a:t>
            </a:r>
            <a:r>
              <a:rPr lang="ru-RU" sz="1400" dirty="0" err="1"/>
              <a:t>критеріїв</a:t>
            </a:r>
            <a:r>
              <a:rPr lang="ru-RU" sz="1400" dirty="0"/>
              <a:t> </a:t>
            </a:r>
            <a:r>
              <a:rPr lang="ru-RU" sz="1400" dirty="0" err="1"/>
              <a:t>оцінки</a:t>
            </a:r>
            <a:r>
              <a:rPr lang="ru-RU" sz="1400" dirty="0"/>
              <a:t> </a:t>
            </a:r>
            <a:r>
              <a:rPr lang="ru-RU" sz="1400" dirty="0" err="1"/>
              <a:t>ефективності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та фокусу на </a:t>
            </a:r>
            <a:r>
              <a:rPr lang="ru-RU" sz="1400" dirty="0" err="1"/>
              <a:t>ефективності</a:t>
            </a:r>
            <a:r>
              <a:rPr lang="ru-RU" sz="1400" dirty="0"/>
              <a:t>. А </a:t>
            </a:r>
            <a:r>
              <a:rPr lang="ru-RU" sz="1400" dirty="0" err="1"/>
              <a:t>ще</a:t>
            </a:r>
            <a:r>
              <a:rPr lang="ru-RU" sz="1400" dirty="0"/>
              <a:t> – </a:t>
            </a:r>
            <a:r>
              <a:rPr lang="ru-RU" sz="1400" dirty="0" err="1"/>
              <a:t>від</a:t>
            </a:r>
            <a:r>
              <a:rPr lang="ru-RU" sz="1400" dirty="0"/>
              <a:t> оплати </a:t>
            </a:r>
            <a:r>
              <a:rPr lang="ru-RU" sz="1400" dirty="0" err="1"/>
              <a:t>неефективного</a:t>
            </a:r>
            <a:r>
              <a:rPr lang="ru-RU" sz="1400" dirty="0"/>
              <a:t> маркетингу і </a:t>
            </a:r>
            <a:r>
              <a:rPr lang="ru-RU" sz="1400" dirty="0" err="1"/>
              <a:t>низького</a:t>
            </a:r>
            <a:r>
              <a:rPr lang="ru-RU" sz="1400" dirty="0"/>
              <a:t> </a:t>
            </a:r>
            <a:r>
              <a:rPr lang="ru-RU" sz="1400" dirty="0" err="1"/>
              <a:t>рівня</a:t>
            </a:r>
            <a:r>
              <a:rPr lang="ru-RU" sz="1400" dirty="0"/>
              <a:t> </a:t>
            </a:r>
            <a:r>
              <a:rPr lang="ru-RU" sz="1400" dirty="0" err="1"/>
              <a:t>сервісу</a:t>
            </a:r>
            <a:r>
              <a:rPr lang="ru-RU" sz="1400" dirty="0"/>
              <a:t>. Тому </a:t>
            </a:r>
            <a:r>
              <a:rPr lang="ru-RU" sz="1400" dirty="0" err="1"/>
              <a:t>ресурси</a:t>
            </a:r>
            <a:r>
              <a:rPr lang="ru-RU" sz="1400" dirty="0"/>
              <a:t> для </a:t>
            </a:r>
            <a:r>
              <a:rPr lang="ru-RU" sz="1400" dirty="0" err="1"/>
              <a:t>ринкових</a:t>
            </a:r>
            <a:r>
              <a:rPr lang="ru-RU" sz="1400" dirty="0"/>
              <a:t> ставок часто там же – в «</a:t>
            </a:r>
            <a:r>
              <a:rPr lang="ru-RU" sz="1400" dirty="0" err="1"/>
              <a:t>глибинах</a:t>
            </a:r>
            <a:r>
              <a:rPr lang="ru-RU" sz="1400" dirty="0"/>
              <a:t>» самого </a:t>
            </a:r>
            <a:r>
              <a:rPr lang="ru-RU" sz="1400" dirty="0" err="1"/>
              <a:t>бізнесу</a:t>
            </a:r>
            <a:r>
              <a:rPr lang="ru-RU" sz="1400" dirty="0"/>
              <a:t>, але установка «</a:t>
            </a:r>
            <a:r>
              <a:rPr lang="ru-RU" sz="1400" dirty="0" err="1"/>
              <a:t>ні</a:t>
            </a:r>
            <a:r>
              <a:rPr lang="ru-RU" sz="1400" dirty="0"/>
              <a:t> в </a:t>
            </a:r>
            <a:r>
              <a:rPr lang="ru-RU" sz="1400" dirty="0" err="1"/>
              <a:t>якому</a:t>
            </a:r>
            <a:r>
              <a:rPr lang="ru-RU" sz="1400" dirty="0"/>
              <a:t> </a:t>
            </a:r>
            <a:r>
              <a:rPr lang="ru-RU" sz="1400" dirty="0" err="1"/>
              <a:t>разі</a:t>
            </a:r>
            <a:r>
              <a:rPr lang="ru-RU" sz="1400" dirty="0"/>
              <a:t> не </a:t>
            </a:r>
            <a:r>
              <a:rPr lang="ru-RU" sz="1400" dirty="0" err="1"/>
              <a:t>зачіпати</a:t>
            </a:r>
            <a:r>
              <a:rPr lang="ru-RU" sz="1400" dirty="0"/>
              <a:t> те,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хоч</a:t>
            </a:r>
            <a:r>
              <a:rPr lang="ru-RU" sz="1400" dirty="0"/>
              <a:t> </a:t>
            </a:r>
            <a:r>
              <a:rPr lang="ru-RU" sz="1400" dirty="0" err="1"/>
              <a:t>якось</a:t>
            </a:r>
            <a:r>
              <a:rPr lang="ru-RU" sz="1400" dirty="0"/>
              <a:t> </a:t>
            </a:r>
            <a:r>
              <a:rPr lang="ru-RU" sz="1400" dirty="0" err="1"/>
              <a:t>працює</a:t>
            </a:r>
            <a:r>
              <a:rPr lang="ru-RU" sz="1400" dirty="0"/>
              <a:t>, а </a:t>
            </a:r>
            <a:r>
              <a:rPr lang="ru-RU" sz="1400" dirty="0" err="1"/>
              <a:t>знайти</a:t>
            </a:r>
            <a:r>
              <a:rPr lang="ru-RU" sz="1400" dirty="0"/>
              <a:t> </a:t>
            </a:r>
            <a:r>
              <a:rPr lang="ru-RU" sz="1400" dirty="0" err="1"/>
              <a:t>ресурси</a:t>
            </a:r>
            <a:r>
              <a:rPr lang="ru-RU" sz="1400" dirty="0"/>
              <a:t> на </a:t>
            </a:r>
            <a:r>
              <a:rPr lang="ru-RU" sz="1400" dirty="0" err="1"/>
              <a:t>стороні</a:t>
            </a:r>
            <a:r>
              <a:rPr lang="ru-RU" sz="1400" dirty="0"/>
              <a:t>» не </a:t>
            </a:r>
            <a:r>
              <a:rPr lang="ru-RU" sz="1400" dirty="0" err="1"/>
              <a:t>дозволяє</a:t>
            </a:r>
            <a:r>
              <a:rPr lang="ru-RU" sz="1400" dirty="0"/>
              <a:t> </a:t>
            </a:r>
            <a:r>
              <a:rPr lang="ru-RU" sz="1400" dirty="0" err="1"/>
              <a:t>багатьом</a:t>
            </a:r>
            <a:r>
              <a:rPr lang="ru-RU" sz="1400" dirty="0"/>
              <a:t> </a:t>
            </a:r>
            <a:r>
              <a:rPr lang="ru-RU" sz="1400" dirty="0" err="1"/>
              <a:t>бізнесам</a:t>
            </a:r>
            <a:r>
              <a:rPr lang="ru-RU" sz="1400" dirty="0"/>
              <a:t> </a:t>
            </a:r>
            <a:r>
              <a:rPr lang="ru-RU" sz="1400" dirty="0" err="1"/>
              <a:t>платити</a:t>
            </a:r>
            <a:r>
              <a:rPr lang="ru-RU" sz="1400" dirty="0"/>
              <a:t> </a:t>
            </a:r>
            <a:r>
              <a:rPr lang="ru-RU" sz="1400" dirty="0" err="1"/>
              <a:t>ринкову</a:t>
            </a:r>
            <a:r>
              <a:rPr lang="ru-RU" sz="1400" dirty="0"/>
              <a:t> </a:t>
            </a:r>
            <a:r>
              <a:rPr lang="ru-RU" sz="1400" dirty="0" err="1"/>
              <a:t>зарплатню</a:t>
            </a:r>
            <a:r>
              <a:rPr lang="ru-RU" sz="1400" dirty="0"/>
              <a:t>». Для </a:t>
            </a:r>
            <a:r>
              <a:rPr lang="ru-RU" sz="1400" dirty="0" err="1"/>
              <a:t>справедливості</a:t>
            </a:r>
            <a:r>
              <a:rPr lang="ru-RU" sz="1400" dirty="0"/>
              <a:t>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відзначити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рівень</a:t>
            </a:r>
            <a:r>
              <a:rPr lang="ru-RU" sz="1400" dirty="0"/>
              <a:t> зарплат для </a:t>
            </a:r>
            <a:r>
              <a:rPr lang="ru-RU" sz="1400" dirty="0" err="1"/>
              <a:t>окремого</a:t>
            </a:r>
            <a:r>
              <a:rPr lang="ru-RU" sz="1400" dirty="0"/>
              <a:t> кандидата </a:t>
            </a:r>
            <a:r>
              <a:rPr lang="ru-RU" sz="1400" dirty="0" err="1"/>
              <a:t>визначається</a:t>
            </a:r>
            <a:r>
              <a:rPr lang="ru-RU" sz="1400" dirty="0"/>
              <a:t> ринком, а не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побажаннями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очікуваннями</a:t>
            </a:r>
            <a:r>
              <a:rPr lang="ru-RU" sz="1400" dirty="0"/>
              <a:t>».</a:t>
            </a:r>
            <a:r>
              <a:rPr lang="ru-RU" sz="1400" dirty="0" err="1"/>
              <a:t>Кілька</a:t>
            </a:r>
            <a:r>
              <a:rPr lang="ru-RU" sz="1400" dirty="0"/>
              <a:t> </a:t>
            </a:r>
            <a:r>
              <a:rPr lang="ru-RU" sz="1400" dirty="0" err="1"/>
              <a:t>серйозних</a:t>
            </a:r>
            <a:r>
              <a:rPr lang="ru-RU" sz="1400" dirty="0"/>
              <a:t> </a:t>
            </a:r>
            <a:r>
              <a:rPr lang="ru-RU" sz="1400" dirty="0" err="1"/>
              <a:t>помилок</a:t>
            </a:r>
            <a:r>
              <a:rPr lang="ru-RU" sz="1400" dirty="0"/>
              <a:t>,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припускаються</a:t>
            </a:r>
            <a:r>
              <a:rPr lang="ru-RU" sz="1400" dirty="0"/>
              <a:t> практично в </a:t>
            </a:r>
            <a:r>
              <a:rPr lang="ru-RU" sz="1400" dirty="0" err="1"/>
              <a:t>усіх</a:t>
            </a:r>
            <a:r>
              <a:rPr lang="ru-RU" sz="1400" dirty="0"/>
              <a:t> сферах </a:t>
            </a:r>
            <a:r>
              <a:rPr lang="ru-RU" sz="1400" dirty="0" err="1"/>
              <a:t>фармдіяльності</a:t>
            </a:r>
            <a:r>
              <a:rPr lang="ru-RU" sz="1400" dirty="0"/>
              <a:t>, </a:t>
            </a:r>
            <a:r>
              <a:rPr lang="ru-RU" sz="1400" dirty="0" err="1"/>
              <a:t>мають</a:t>
            </a:r>
            <a:r>
              <a:rPr lang="ru-RU" sz="1400" dirty="0"/>
              <a:t> </a:t>
            </a:r>
            <a:r>
              <a:rPr lang="ru-RU" sz="1400" dirty="0" err="1"/>
              <a:t>насторожити</a:t>
            </a:r>
            <a:r>
              <a:rPr lang="ru-RU" sz="1400" dirty="0"/>
              <a:t> </a:t>
            </a:r>
            <a:r>
              <a:rPr lang="ru-RU" sz="1400" dirty="0" err="1"/>
              <a:t>здобувача</a:t>
            </a:r>
            <a:r>
              <a:rPr lang="ru-RU" sz="1400" dirty="0"/>
              <a:t> </a:t>
            </a:r>
            <a:r>
              <a:rPr lang="ru-RU" sz="1400" dirty="0" err="1"/>
              <a:t>ще</a:t>
            </a:r>
            <a:r>
              <a:rPr lang="ru-RU" sz="1400" dirty="0"/>
              <a:t> на </a:t>
            </a:r>
            <a:r>
              <a:rPr lang="ru-RU" sz="1400" dirty="0" err="1"/>
              <a:t>стадії</a:t>
            </a:r>
            <a:r>
              <a:rPr lang="ru-RU" sz="1400" dirty="0"/>
              <a:t> </a:t>
            </a:r>
            <a:r>
              <a:rPr lang="ru-RU" sz="1400" dirty="0" err="1"/>
              <a:t>розгляду</a:t>
            </a:r>
            <a:r>
              <a:rPr lang="ru-RU" sz="1400" dirty="0"/>
              <a:t> </a:t>
            </a:r>
            <a:r>
              <a:rPr lang="ru-RU" sz="1400" dirty="0" err="1"/>
              <a:t>вакансій</a:t>
            </a:r>
            <a:r>
              <a:rPr lang="ru-RU" sz="1400" dirty="0"/>
              <a:t>. </a:t>
            </a:r>
          </a:p>
          <a:p>
            <a:r>
              <a:rPr lang="ru-RU" sz="1400" b="1" i="1" dirty="0" err="1"/>
              <a:t>Розмитий</a:t>
            </a:r>
            <a:r>
              <a:rPr lang="ru-RU" sz="1400" b="1" i="1" dirty="0"/>
              <a:t> </a:t>
            </a:r>
            <a:r>
              <a:rPr lang="ru-RU" sz="1400" b="1" i="1" dirty="0" err="1"/>
              <a:t>функціонал</a:t>
            </a:r>
            <a:r>
              <a:rPr lang="ru-RU" sz="1400" i="1" dirty="0"/>
              <a:t>.</a:t>
            </a:r>
            <a:r>
              <a:rPr lang="ru-RU" sz="1400" dirty="0"/>
              <a:t> </a:t>
            </a:r>
            <a:r>
              <a:rPr lang="ru-RU" sz="1400" dirty="0" err="1"/>
              <a:t>Хоча</a:t>
            </a:r>
            <a:r>
              <a:rPr lang="ru-RU" sz="1400" dirty="0"/>
              <a:t> в аптечному </a:t>
            </a:r>
            <a:r>
              <a:rPr lang="ru-RU" sz="1400" dirty="0" err="1"/>
              <a:t>бізнесі</a:t>
            </a:r>
            <a:r>
              <a:rPr lang="ru-RU" sz="1400" dirty="0"/>
              <a:t>, як і у </a:t>
            </a:r>
            <a:r>
              <a:rPr lang="ru-RU" sz="1400" dirty="0" err="1"/>
              <a:t>фармкомпаніях</a:t>
            </a:r>
            <a:r>
              <a:rPr lang="ru-RU" sz="1400" dirty="0"/>
              <a:t>, </a:t>
            </a:r>
            <a:r>
              <a:rPr lang="ru-RU" sz="1400" dirty="0" err="1"/>
              <a:t>дуже</a:t>
            </a:r>
            <a:r>
              <a:rPr lang="ru-RU" sz="1400" dirty="0"/>
              <a:t> складно «</a:t>
            </a:r>
            <a:r>
              <a:rPr lang="ru-RU" sz="1400" dirty="0" err="1"/>
              <a:t>навішати</a:t>
            </a:r>
            <a:r>
              <a:rPr lang="ru-RU" sz="1400" dirty="0"/>
              <a:t>» </a:t>
            </a:r>
            <a:r>
              <a:rPr lang="ru-RU" sz="1400" dirty="0" err="1"/>
              <a:t>додаткову</a:t>
            </a:r>
            <a:r>
              <a:rPr lang="ru-RU" sz="1400" dirty="0"/>
              <a:t> роботу на фармацевта та </a:t>
            </a:r>
            <a:r>
              <a:rPr lang="ru-RU" sz="1400" dirty="0" err="1"/>
              <a:t>провізора</a:t>
            </a:r>
            <a:r>
              <a:rPr lang="ru-RU" sz="1400" dirty="0"/>
              <a:t>, та </a:t>
            </a:r>
            <a:r>
              <a:rPr lang="ru-RU" sz="1400" dirty="0" err="1"/>
              <a:t>буває</a:t>
            </a:r>
            <a:r>
              <a:rPr lang="ru-RU" sz="1400" dirty="0"/>
              <a:t> </a:t>
            </a:r>
            <a:r>
              <a:rPr lang="ru-RU" sz="1400" dirty="0" err="1"/>
              <a:t>що</a:t>
            </a:r>
            <a:r>
              <a:rPr lang="ru-RU" sz="1400" dirty="0"/>
              <a:t> й </a:t>
            </a:r>
            <a:r>
              <a:rPr lang="ru-RU" sz="1400" dirty="0" err="1"/>
              <a:t>обумовлені</a:t>
            </a:r>
            <a:r>
              <a:rPr lang="ru-RU" sz="1400" dirty="0"/>
              <a:t> на </a:t>
            </a:r>
            <a:r>
              <a:rPr lang="ru-RU" sz="1400" dirty="0" err="1"/>
              <a:t>співбесіді</a:t>
            </a:r>
            <a:r>
              <a:rPr lang="ru-RU" sz="1400" dirty="0"/>
              <a:t> </a:t>
            </a:r>
            <a:r>
              <a:rPr lang="ru-RU" sz="1400" dirty="0" err="1"/>
              <a:t>обов’язки</a:t>
            </a:r>
            <a:r>
              <a:rPr lang="ru-RU" sz="1400" dirty="0"/>
              <a:t> </a:t>
            </a:r>
            <a:r>
              <a:rPr lang="ru-RU" sz="1400" dirty="0" err="1"/>
              <a:t>поступово</a:t>
            </a:r>
            <a:r>
              <a:rPr lang="ru-RU" sz="1400" dirty="0"/>
              <a:t> </a:t>
            </a:r>
            <a:r>
              <a:rPr lang="ru-RU" sz="1400" dirty="0" err="1"/>
              <a:t>обростають</a:t>
            </a:r>
            <a:r>
              <a:rPr lang="ru-RU" sz="1400" dirty="0"/>
              <a:t> </a:t>
            </a:r>
            <a:r>
              <a:rPr lang="ru-RU" sz="1400" dirty="0" err="1"/>
              <a:t>вимогами</a:t>
            </a:r>
            <a:r>
              <a:rPr lang="ru-RU" sz="1400" dirty="0"/>
              <a:t> </a:t>
            </a:r>
            <a:r>
              <a:rPr lang="ru-RU" sz="1400" dirty="0" err="1"/>
              <a:t>додаткових</a:t>
            </a:r>
            <a:r>
              <a:rPr lang="ru-RU" sz="1400" dirty="0"/>
              <a:t> </a:t>
            </a:r>
            <a:r>
              <a:rPr lang="ru-RU" sz="1400" dirty="0" err="1"/>
              <a:t>скілів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просто </a:t>
            </a:r>
            <a:r>
              <a:rPr lang="ru-RU" sz="1400" dirty="0" err="1"/>
              <a:t>додатковим</a:t>
            </a:r>
            <a:r>
              <a:rPr lang="ru-RU" sz="1400" dirty="0"/>
              <a:t> </a:t>
            </a:r>
            <a:r>
              <a:rPr lang="ru-RU" sz="1400" dirty="0" err="1"/>
              <a:t>навантаженням</a:t>
            </a:r>
            <a:r>
              <a:rPr lang="ru-RU" sz="1400" dirty="0"/>
              <a:t>. </a:t>
            </a:r>
            <a:r>
              <a:rPr lang="ru-RU" sz="1400" dirty="0" err="1"/>
              <a:t>Адже</a:t>
            </a:r>
            <a:r>
              <a:rPr lang="ru-RU" sz="1400" dirty="0"/>
              <a:t> одна справа </a:t>
            </a:r>
            <a:r>
              <a:rPr lang="ru-RU" sz="1400" dirty="0" err="1"/>
              <a:t>працювати</a:t>
            </a:r>
            <a:r>
              <a:rPr lang="ru-RU" sz="1400" dirty="0"/>
              <a:t> за </a:t>
            </a:r>
            <a:r>
              <a:rPr lang="ru-RU" sz="1400" dirty="0" err="1"/>
              <a:t>графіком</a:t>
            </a:r>
            <a:r>
              <a:rPr lang="ru-RU" sz="1400" dirty="0"/>
              <a:t> 2/2, а </a:t>
            </a:r>
            <a:r>
              <a:rPr lang="ru-RU" sz="1400" dirty="0" err="1"/>
              <a:t>інша</a:t>
            </a:r>
            <a:r>
              <a:rPr lang="ru-RU" sz="1400" dirty="0"/>
              <a:t> – 2\1. </a:t>
            </a:r>
            <a:r>
              <a:rPr lang="ru-RU" sz="1400" dirty="0" err="1"/>
              <a:t>Мати</a:t>
            </a:r>
            <a:r>
              <a:rPr lang="ru-RU" sz="1400" dirty="0"/>
              <a:t> одну </a:t>
            </a:r>
            <a:r>
              <a:rPr lang="ru-RU" sz="1400" dirty="0" err="1"/>
              <a:t>нічну</a:t>
            </a:r>
            <a:r>
              <a:rPr lang="ru-RU" sz="1400" dirty="0"/>
              <a:t> </a:t>
            </a:r>
            <a:r>
              <a:rPr lang="ru-RU" sz="1400" dirty="0" err="1"/>
              <a:t>зміну</a:t>
            </a:r>
            <a:r>
              <a:rPr lang="ru-RU" sz="1400" dirty="0"/>
              <a:t> в </a:t>
            </a:r>
            <a:r>
              <a:rPr lang="ru-RU" sz="1400" dirty="0" err="1"/>
              <a:t>місяць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2 – в </a:t>
            </a:r>
            <a:r>
              <a:rPr lang="ru-RU" sz="1400" dirty="0" err="1"/>
              <a:t>тиждень</a:t>
            </a:r>
            <a:r>
              <a:rPr lang="ru-RU" sz="1400" dirty="0"/>
              <a:t>. </a:t>
            </a:r>
            <a:r>
              <a:rPr lang="ru-RU" sz="1400" dirty="0" err="1"/>
              <a:t>Дуже</a:t>
            </a:r>
            <a:r>
              <a:rPr lang="ru-RU" sz="1400" dirty="0"/>
              <a:t> </a:t>
            </a:r>
            <a:r>
              <a:rPr lang="ru-RU" sz="1400" dirty="0" err="1"/>
              <a:t>важливо</a:t>
            </a:r>
            <a:r>
              <a:rPr lang="ru-RU" sz="1400" dirty="0"/>
              <a:t> на </a:t>
            </a:r>
            <a:r>
              <a:rPr lang="ru-RU" sz="1400" dirty="0" err="1"/>
              <a:t>співбесіді</a:t>
            </a:r>
            <a:r>
              <a:rPr lang="ru-RU" sz="1400" dirty="0"/>
              <a:t> </a:t>
            </a:r>
            <a:r>
              <a:rPr lang="ru-RU" sz="1400" dirty="0" err="1"/>
              <a:t>з’ясувати</a:t>
            </a:r>
            <a:r>
              <a:rPr lang="ru-RU" sz="1400" dirty="0"/>
              <a:t>, </a:t>
            </a:r>
            <a:r>
              <a:rPr lang="ru-RU" sz="1400" dirty="0" err="1"/>
              <a:t>наскільки</a:t>
            </a:r>
            <a:r>
              <a:rPr lang="ru-RU" sz="1400" dirty="0"/>
              <a:t> </a:t>
            </a:r>
            <a:r>
              <a:rPr lang="ru-RU" sz="1400" dirty="0" err="1"/>
              <a:t>чітко</a:t>
            </a:r>
            <a:r>
              <a:rPr lang="ru-RU" sz="1400" dirty="0"/>
              <a:t> </a:t>
            </a:r>
            <a:r>
              <a:rPr lang="ru-RU" sz="1400" dirty="0" err="1"/>
              <a:t>роботодавець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пояснити</a:t>
            </a:r>
            <a:r>
              <a:rPr lang="ru-RU" sz="1400" dirty="0"/>
              <a:t> </a:t>
            </a:r>
            <a:r>
              <a:rPr lang="ru-RU" sz="1400" dirty="0" err="1"/>
              <a:t>загальні</a:t>
            </a:r>
            <a:r>
              <a:rPr lang="ru-RU" sz="1400" dirty="0"/>
              <a:t>, </a:t>
            </a:r>
            <a:r>
              <a:rPr lang="ru-RU" sz="1400" dirty="0" err="1"/>
              <a:t>неспецифічні</a:t>
            </a:r>
            <a:r>
              <a:rPr lang="ru-RU" sz="1400" dirty="0"/>
              <a:t> </a:t>
            </a:r>
            <a:r>
              <a:rPr lang="ru-RU" sz="1400" dirty="0" err="1"/>
              <a:t>умови</a:t>
            </a:r>
            <a:r>
              <a:rPr lang="ru-RU" sz="1400" dirty="0"/>
              <a:t> та </a:t>
            </a:r>
            <a:r>
              <a:rPr lang="ru-RU" sz="1400" dirty="0" err="1"/>
              <a:t>робоче</a:t>
            </a:r>
            <a:r>
              <a:rPr lang="ru-RU" sz="1400" dirty="0"/>
              <a:t> </a:t>
            </a:r>
            <a:r>
              <a:rPr lang="ru-RU" sz="1400" dirty="0" err="1"/>
              <a:t>навантаження</a:t>
            </a:r>
            <a:r>
              <a:rPr lang="ru-RU" sz="1400" dirty="0"/>
              <a:t>. Для </a:t>
            </a:r>
            <a:r>
              <a:rPr lang="ru-RU" sz="1400" dirty="0" err="1"/>
              <a:t>пошуковця</a:t>
            </a:r>
            <a:r>
              <a:rPr lang="ru-RU" sz="1400" dirty="0"/>
              <a:t> тут </a:t>
            </a:r>
            <a:r>
              <a:rPr lang="ru-RU" sz="1400" dirty="0" err="1"/>
              <a:t>діє</a:t>
            </a:r>
            <a:r>
              <a:rPr lang="ru-RU" sz="1400" dirty="0"/>
              <a:t> </a:t>
            </a:r>
            <a:r>
              <a:rPr lang="ru-RU" sz="1400" dirty="0" err="1"/>
              <a:t>єдиний</a:t>
            </a:r>
            <a:r>
              <a:rPr lang="ru-RU" sz="1400" dirty="0"/>
              <a:t> </a:t>
            </a:r>
            <a:r>
              <a:rPr lang="ru-RU" sz="1400" dirty="0" err="1"/>
              <a:t>практичний</a:t>
            </a:r>
            <a:r>
              <a:rPr lang="ru-RU" sz="1400" dirty="0"/>
              <a:t> </a:t>
            </a:r>
            <a:r>
              <a:rPr lang="ru-RU" sz="1400" dirty="0" err="1"/>
              <a:t>критерій</a:t>
            </a:r>
            <a:r>
              <a:rPr lang="ru-RU" sz="1400" dirty="0"/>
              <a:t>: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представник</a:t>
            </a:r>
            <a:r>
              <a:rPr lang="ru-RU" sz="1400" dirty="0"/>
              <a:t> </a:t>
            </a:r>
            <a:r>
              <a:rPr lang="ru-RU" sz="1400" dirty="0" err="1"/>
              <a:t>роботодавця</a:t>
            </a:r>
            <a:r>
              <a:rPr lang="ru-RU" sz="1400" dirty="0"/>
              <a:t> </a:t>
            </a:r>
            <a:r>
              <a:rPr lang="ru-RU" sz="1400" dirty="0" err="1"/>
              <a:t>чітко</a:t>
            </a:r>
            <a:r>
              <a:rPr lang="ru-RU" sz="1400" dirty="0"/>
              <a:t> і </a:t>
            </a:r>
            <a:r>
              <a:rPr lang="ru-RU" sz="1400" dirty="0" err="1"/>
              <a:t>зрозуміло</a:t>
            </a:r>
            <a:r>
              <a:rPr lang="ru-RU" sz="1400" dirty="0"/>
              <a:t> </a:t>
            </a:r>
            <a:r>
              <a:rPr lang="ru-RU" sz="1400" dirty="0" err="1"/>
              <a:t>розподіляє</a:t>
            </a:r>
            <a:r>
              <a:rPr lang="ru-RU" sz="1400" dirty="0"/>
              <a:t> </a:t>
            </a:r>
            <a:r>
              <a:rPr lang="ru-RU" sz="1400" dirty="0" err="1"/>
              <a:t>навантаження</a:t>
            </a:r>
            <a:r>
              <a:rPr lang="ru-RU" sz="1400" dirty="0"/>
              <a:t>, </a:t>
            </a:r>
            <a:r>
              <a:rPr lang="ru-RU" sz="1400" dirty="0" err="1"/>
              <a:t>функції</a:t>
            </a:r>
            <a:r>
              <a:rPr lang="ru-RU" sz="1400" dirty="0"/>
              <a:t> і </a:t>
            </a:r>
            <a:r>
              <a:rPr lang="ru-RU" sz="1400" dirty="0" err="1"/>
              <a:t>основні</a:t>
            </a:r>
            <a:r>
              <a:rPr lang="ru-RU" sz="1400" dirty="0"/>
              <a:t> </a:t>
            </a:r>
            <a:r>
              <a:rPr lang="ru-RU" sz="1400" dirty="0" err="1"/>
              <a:t>робочі</a:t>
            </a:r>
            <a:r>
              <a:rPr lang="ru-RU" sz="1400" dirty="0"/>
              <a:t> </a:t>
            </a:r>
            <a:r>
              <a:rPr lang="ru-RU" sz="1400" dirty="0" err="1"/>
              <a:t>завдання</a:t>
            </a:r>
            <a:r>
              <a:rPr lang="ru-RU" sz="1400" dirty="0"/>
              <a:t>, то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явний</a:t>
            </a:r>
            <a:r>
              <a:rPr lang="ru-RU" sz="1400" dirty="0"/>
              <a:t> плюс. </a:t>
            </a:r>
            <a:r>
              <a:rPr lang="ru-RU" sz="1400" dirty="0" err="1"/>
              <a:t>Адже</a:t>
            </a:r>
            <a:r>
              <a:rPr lang="ru-RU" sz="1400" dirty="0"/>
              <a:t> </a:t>
            </a:r>
            <a:r>
              <a:rPr lang="ru-RU" sz="1400" dirty="0" err="1"/>
              <a:t>чим</a:t>
            </a:r>
            <a:r>
              <a:rPr lang="ru-RU" sz="1400" dirty="0"/>
              <a:t> </a:t>
            </a:r>
            <a:r>
              <a:rPr lang="ru-RU" sz="1400" dirty="0" err="1"/>
              <a:t>більше</a:t>
            </a:r>
            <a:r>
              <a:rPr lang="ru-RU" sz="1400" dirty="0"/>
              <a:t> </a:t>
            </a:r>
            <a:r>
              <a:rPr lang="ru-RU" sz="1400" dirty="0" err="1"/>
              <a:t>неконкретних</a:t>
            </a:r>
            <a:r>
              <a:rPr lang="ru-RU" sz="1400" dirty="0"/>
              <a:t> фраз та </a:t>
            </a:r>
            <a:r>
              <a:rPr lang="ru-RU" sz="1400" dirty="0" err="1"/>
              <a:t>формулювань</a:t>
            </a:r>
            <a:r>
              <a:rPr lang="ru-RU" sz="1400" dirty="0"/>
              <a:t> «</a:t>
            </a:r>
            <a:r>
              <a:rPr lang="ru-RU" sz="1400" dirty="0" err="1"/>
              <a:t>потім</a:t>
            </a:r>
            <a:r>
              <a:rPr lang="ru-RU" sz="1400" dirty="0"/>
              <a:t> </a:t>
            </a:r>
            <a:r>
              <a:rPr lang="ru-RU" sz="1400" dirty="0" err="1"/>
              <a:t>розберемось</a:t>
            </a:r>
            <a:r>
              <a:rPr lang="ru-RU" sz="1400" dirty="0"/>
              <a:t>», </a:t>
            </a:r>
            <a:r>
              <a:rPr lang="ru-RU" sz="1400" dirty="0" err="1"/>
              <a:t>тим</a:t>
            </a:r>
            <a:r>
              <a:rPr lang="ru-RU" sz="1400" dirty="0"/>
              <a:t> </a:t>
            </a:r>
            <a:r>
              <a:rPr lang="ru-RU" sz="1400" dirty="0" err="1"/>
              <a:t>більше</a:t>
            </a:r>
            <a:r>
              <a:rPr lang="ru-RU" sz="1400" dirty="0"/>
              <a:t> </a:t>
            </a:r>
            <a:r>
              <a:rPr lang="ru-RU" sz="1400" dirty="0" err="1"/>
              <a:t>ймовірность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щось</a:t>
            </a:r>
            <a:r>
              <a:rPr lang="ru-RU" sz="1400" dirty="0"/>
              <a:t> </a:t>
            </a:r>
            <a:r>
              <a:rPr lang="ru-RU" sz="1400" dirty="0" err="1"/>
              <a:t>обов’язково</a:t>
            </a:r>
            <a:r>
              <a:rPr lang="ru-RU" sz="1400" dirty="0"/>
              <a:t> </a:t>
            </a:r>
            <a:r>
              <a:rPr lang="ru-RU" sz="1400" dirty="0" err="1"/>
              <a:t>піде</a:t>
            </a:r>
            <a:r>
              <a:rPr lang="ru-RU" sz="1400" dirty="0"/>
              <a:t> не так.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487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568951" cy="6264695"/>
          </a:xfrm>
        </p:spPr>
        <p:txBody>
          <a:bodyPr>
            <a:normAutofit/>
          </a:bodyPr>
          <a:lstStyle/>
          <a:p>
            <a:pPr lvl="0"/>
            <a:r>
              <a:rPr lang="ru-RU" sz="1400" b="1" i="1" dirty="0" err="1"/>
              <a:t>Безглузді</a:t>
            </a:r>
            <a:r>
              <a:rPr lang="ru-RU" sz="1400" b="1" i="1" dirty="0"/>
              <a:t> </a:t>
            </a:r>
            <a:r>
              <a:rPr lang="ru-RU" sz="1400" b="1" i="1" dirty="0" err="1"/>
              <a:t>вимоги</a:t>
            </a:r>
            <a:r>
              <a:rPr lang="ru-RU" sz="1400" i="1" dirty="0"/>
              <a:t>.</a:t>
            </a:r>
            <a:r>
              <a:rPr lang="ru-RU" sz="1400" dirty="0"/>
              <a:t> </a:t>
            </a:r>
            <a:r>
              <a:rPr lang="ru-RU" sz="1400" dirty="0" err="1"/>
              <a:t>Маються</a:t>
            </a:r>
            <a:r>
              <a:rPr lang="ru-RU" sz="1400" dirty="0"/>
              <a:t> на </a:t>
            </a:r>
            <a:r>
              <a:rPr lang="ru-RU" sz="1400" dirty="0" err="1"/>
              <a:t>увазі</a:t>
            </a:r>
            <a:r>
              <a:rPr lang="ru-RU" sz="1400" dirty="0"/>
              <a:t> </a:t>
            </a:r>
            <a:r>
              <a:rPr lang="ru-RU" sz="1400" dirty="0" err="1"/>
              <a:t>ті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обмежують</a:t>
            </a:r>
            <a:r>
              <a:rPr lang="ru-RU" sz="1400" dirty="0"/>
              <a:t> </a:t>
            </a:r>
            <a:r>
              <a:rPr lang="ru-RU" sz="1400" dirty="0" err="1"/>
              <a:t>вік</a:t>
            </a:r>
            <a:r>
              <a:rPr lang="ru-RU" sz="1400" dirty="0"/>
              <a:t> претендента, </a:t>
            </a:r>
            <a:r>
              <a:rPr lang="ru-RU" sz="1400" dirty="0" err="1"/>
              <a:t>відсутність</a:t>
            </a:r>
            <a:r>
              <a:rPr lang="ru-RU" sz="1400" dirty="0"/>
              <a:t> фото в резюме, </a:t>
            </a:r>
            <a:r>
              <a:rPr lang="ru-RU" sz="1400" dirty="0" err="1"/>
              <a:t>згадки</a:t>
            </a:r>
            <a:r>
              <a:rPr lang="ru-RU" sz="1400" dirty="0"/>
              <a:t> про знак </a:t>
            </a:r>
            <a:r>
              <a:rPr lang="ru-RU" sz="1400" dirty="0" err="1"/>
              <a:t>зодіаку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супровідні</a:t>
            </a:r>
            <a:r>
              <a:rPr lang="ru-RU" sz="1400" dirty="0"/>
              <a:t> </a:t>
            </a:r>
            <a:r>
              <a:rPr lang="ru-RU" sz="1400" dirty="0" err="1"/>
              <a:t>листи</a:t>
            </a:r>
            <a:r>
              <a:rPr lang="ru-RU" sz="1400" dirty="0"/>
              <a:t> з 10 </a:t>
            </a:r>
            <a:r>
              <a:rPr lang="ru-RU" sz="1400" dirty="0" err="1"/>
              <a:t>пунктів</a:t>
            </a:r>
            <a:r>
              <a:rPr lang="ru-RU" sz="1400" dirty="0"/>
              <a:t> про </a:t>
            </a:r>
            <a:r>
              <a:rPr lang="ru-RU" sz="1400" dirty="0" err="1"/>
              <a:t>мотивацію</a:t>
            </a:r>
            <a:r>
              <a:rPr lang="ru-RU" sz="1400" dirty="0"/>
              <a:t> </a:t>
            </a:r>
            <a:r>
              <a:rPr lang="ru-RU" sz="1400" dirty="0" err="1"/>
              <a:t>працювати</a:t>
            </a:r>
            <a:r>
              <a:rPr lang="ru-RU" sz="1400" dirty="0"/>
              <a:t> </a:t>
            </a:r>
            <a:r>
              <a:rPr lang="ru-RU" sz="1400" dirty="0" err="1"/>
              <a:t>саме</a:t>
            </a:r>
            <a:r>
              <a:rPr lang="ru-RU" sz="1400" dirty="0"/>
              <a:t> в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компанії</a:t>
            </a:r>
            <a:r>
              <a:rPr lang="ru-RU" sz="1400" dirty="0"/>
              <a:t>.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сюди</a:t>
            </a:r>
            <a:r>
              <a:rPr lang="ru-RU" sz="1400" dirty="0"/>
              <a:t>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віднести</a:t>
            </a:r>
            <a:r>
              <a:rPr lang="ru-RU" sz="1400" dirty="0"/>
              <a:t> </a:t>
            </a:r>
            <a:r>
              <a:rPr lang="ru-RU" sz="1400" dirty="0" err="1"/>
              <a:t>неоплачувані</a:t>
            </a:r>
            <a:r>
              <a:rPr lang="ru-RU" sz="1400" dirty="0"/>
              <a:t> </a:t>
            </a:r>
            <a:r>
              <a:rPr lang="ru-RU" sz="1400" dirty="0" err="1"/>
              <a:t>стажування</a:t>
            </a:r>
            <a:r>
              <a:rPr lang="ru-RU" sz="1400" dirty="0"/>
              <a:t> по 3-4-5 </a:t>
            </a:r>
            <a:r>
              <a:rPr lang="ru-RU" sz="1400" dirty="0" err="1"/>
              <a:t>днів</a:t>
            </a:r>
            <a:r>
              <a:rPr lang="ru-RU" sz="1400" dirty="0"/>
              <a:t>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оцінка</a:t>
            </a:r>
            <a:r>
              <a:rPr lang="ru-RU" sz="1400" dirty="0"/>
              <a:t> кандидата за типом «</a:t>
            </a:r>
            <a:r>
              <a:rPr lang="ru-RU" sz="1400" dirty="0" err="1"/>
              <a:t>горять</a:t>
            </a:r>
            <a:r>
              <a:rPr lang="ru-RU" sz="1400" dirty="0"/>
              <a:t> </a:t>
            </a:r>
            <a:r>
              <a:rPr lang="ru-RU" sz="1400" dirty="0" err="1"/>
              <a:t>очі</a:t>
            </a:r>
            <a:r>
              <a:rPr lang="ru-RU" sz="1400" dirty="0"/>
              <a:t>». </a:t>
            </a:r>
            <a:r>
              <a:rPr lang="ru-RU" sz="1400" dirty="0" err="1"/>
              <a:t>Кожна</a:t>
            </a:r>
            <a:r>
              <a:rPr lang="ru-RU" sz="1400" dirty="0"/>
              <a:t> </a:t>
            </a:r>
            <a:r>
              <a:rPr lang="ru-RU" sz="1400" dirty="0" err="1"/>
              <a:t>вакансія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ряд </a:t>
            </a:r>
            <a:r>
              <a:rPr lang="ru-RU" sz="1400" dirty="0" err="1"/>
              <a:t>критичних</a:t>
            </a:r>
            <a:r>
              <a:rPr lang="ru-RU" sz="1400" dirty="0"/>
              <a:t> </a:t>
            </a:r>
            <a:r>
              <a:rPr lang="ru-RU" sz="1400" dirty="0" err="1"/>
              <a:t>вимог</a:t>
            </a:r>
            <a:r>
              <a:rPr lang="ru-RU" sz="1400" dirty="0"/>
              <a:t>, </a:t>
            </a:r>
            <a:r>
              <a:rPr lang="ru-RU" sz="1400" dirty="0" err="1"/>
              <a:t>наприклад</a:t>
            </a:r>
            <a:r>
              <a:rPr lang="ru-RU" sz="1400" dirty="0"/>
              <a:t> для фармацевта </a:t>
            </a:r>
            <a:r>
              <a:rPr lang="ru-RU" sz="1400" dirty="0" err="1"/>
              <a:t>це</a:t>
            </a:r>
            <a:r>
              <a:rPr lang="ru-RU" sz="1400" dirty="0"/>
              <a:t> база </a:t>
            </a:r>
            <a:r>
              <a:rPr lang="ru-RU" sz="1400" dirty="0" err="1"/>
              <a:t>знань</a:t>
            </a:r>
            <a:r>
              <a:rPr lang="ru-RU" sz="1400" dirty="0"/>
              <a:t>, </a:t>
            </a:r>
            <a:r>
              <a:rPr lang="ru-RU" sz="1400" dirty="0" err="1"/>
              <a:t>фармопіка</a:t>
            </a:r>
            <a:r>
              <a:rPr lang="ru-RU" sz="1400" dirty="0"/>
              <a:t>, </a:t>
            </a:r>
            <a:r>
              <a:rPr lang="ru-RU" sz="1400" dirty="0" err="1"/>
              <a:t>вміння</a:t>
            </a:r>
            <a:r>
              <a:rPr lang="ru-RU" sz="1400" dirty="0"/>
              <a:t> </a:t>
            </a:r>
            <a:r>
              <a:rPr lang="ru-RU" sz="1400" dirty="0" err="1"/>
              <a:t>працювати</a:t>
            </a:r>
            <a:r>
              <a:rPr lang="ru-RU" sz="1400" dirty="0"/>
              <a:t> з потребою та </a:t>
            </a:r>
            <a:r>
              <a:rPr lang="ru-RU" sz="1400" dirty="0" err="1"/>
              <a:t>основним</a:t>
            </a:r>
            <a:r>
              <a:rPr lang="ru-RU" sz="1400" dirty="0"/>
              <a:t> </a:t>
            </a:r>
            <a:r>
              <a:rPr lang="ru-RU" sz="1400" dirty="0" err="1"/>
              <a:t>програмним</a:t>
            </a:r>
            <a:r>
              <a:rPr lang="ru-RU" sz="1400" dirty="0"/>
              <a:t> </a:t>
            </a:r>
            <a:r>
              <a:rPr lang="ru-RU" sz="1400" dirty="0" err="1"/>
              <a:t>забезпеченням</a:t>
            </a:r>
            <a:r>
              <a:rPr lang="ru-RU" sz="1400" dirty="0"/>
              <a:t>. Тому «</a:t>
            </a:r>
            <a:r>
              <a:rPr lang="ru-RU" sz="1400" dirty="0" err="1"/>
              <a:t>правильний</a:t>
            </a:r>
            <a:r>
              <a:rPr lang="ru-RU" sz="1400" dirty="0"/>
              <a:t>» знак </a:t>
            </a:r>
            <a:r>
              <a:rPr lang="ru-RU" sz="1400" dirty="0" err="1"/>
              <a:t>зодіаку</a:t>
            </a:r>
            <a:r>
              <a:rPr lang="ru-RU" sz="1400" dirty="0"/>
              <a:t> </a:t>
            </a:r>
            <a:r>
              <a:rPr lang="ru-RU" sz="1400" dirty="0" err="1"/>
              <a:t>ніяк</a:t>
            </a:r>
            <a:r>
              <a:rPr lang="ru-RU" sz="1400" dirty="0"/>
              <a:t> не </a:t>
            </a:r>
            <a:r>
              <a:rPr lang="ru-RU" sz="1400" dirty="0" err="1"/>
              <a:t>допоможе</a:t>
            </a:r>
            <a:r>
              <a:rPr lang="ru-RU" sz="1400" dirty="0"/>
              <a:t> кандидату </a:t>
            </a:r>
            <a:r>
              <a:rPr lang="ru-RU" sz="1400" dirty="0" err="1"/>
              <a:t>працювати</a:t>
            </a:r>
            <a:r>
              <a:rPr lang="ru-RU" sz="1400" dirty="0"/>
              <a:t> з потребою, </a:t>
            </a:r>
            <a:r>
              <a:rPr lang="ru-RU" sz="1400" dirty="0" err="1"/>
              <a:t>якщо</a:t>
            </a:r>
            <a:r>
              <a:rPr lang="ru-RU" sz="1400" dirty="0"/>
              <a:t> кандидат про </a:t>
            </a:r>
            <a:r>
              <a:rPr lang="ru-RU" sz="1400" dirty="0" err="1"/>
              <a:t>таке</a:t>
            </a:r>
            <a:r>
              <a:rPr lang="ru-RU" sz="1400" dirty="0"/>
              <a:t> </a:t>
            </a:r>
            <a:r>
              <a:rPr lang="ru-RU" sz="1400" dirty="0" err="1"/>
              <a:t>поняття</a:t>
            </a:r>
            <a:r>
              <a:rPr lang="ru-RU" sz="1400" dirty="0"/>
              <a:t> </a:t>
            </a:r>
            <a:r>
              <a:rPr lang="ru-RU" sz="1400" dirty="0" err="1"/>
              <a:t>чує</a:t>
            </a:r>
            <a:r>
              <a:rPr lang="ru-RU" sz="1400" dirty="0"/>
              <a:t> </a:t>
            </a:r>
            <a:r>
              <a:rPr lang="ru-RU" sz="1400" dirty="0" err="1"/>
              <a:t>вперше</a:t>
            </a:r>
            <a:r>
              <a:rPr lang="ru-RU" sz="1400" dirty="0"/>
              <a:t>. По </a:t>
            </a:r>
            <a:r>
              <a:rPr lang="ru-RU" sz="1400" dirty="0" err="1"/>
              <a:t>суті</a:t>
            </a:r>
            <a:r>
              <a:rPr lang="ru-RU" sz="1400" dirty="0"/>
              <a:t> </a:t>
            </a:r>
            <a:r>
              <a:rPr lang="ru-RU" sz="1400" dirty="0" err="1"/>
              <a:t>це</a:t>
            </a:r>
            <a:r>
              <a:rPr lang="ru-RU" sz="1400" dirty="0"/>
              <a:t> «</a:t>
            </a:r>
            <a:r>
              <a:rPr lang="ru-RU" sz="1400" dirty="0" err="1"/>
              <a:t>людська</a:t>
            </a:r>
            <a:r>
              <a:rPr lang="ru-RU" sz="1400" dirty="0"/>
              <a:t>» </a:t>
            </a:r>
            <a:r>
              <a:rPr lang="ru-RU" sz="1400" dirty="0" err="1"/>
              <a:t>помилка</a:t>
            </a:r>
            <a:r>
              <a:rPr lang="ru-RU" sz="1400" dirty="0"/>
              <a:t> </a:t>
            </a:r>
            <a:r>
              <a:rPr lang="ru-RU" sz="1400" dirty="0" err="1"/>
              <a:t>керівника</a:t>
            </a:r>
            <a:r>
              <a:rPr lang="ru-RU" sz="1400" dirty="0"/>
              <a:t>, а не </a:t>
            </a:r>
            <a:r>
              <a:rPr lang="ru-RU" sz="1400" dirty="0" err="1"/>
              <a:t>всього</a:t>
            </a:r>
            <a:r>
              <a:rPr lang="ru-RU" sz="1400" dirty="0"/>
              <a:t> </a:t>
            </a:r>
            <a:r>
              <a:rPr lang="ru-RU" sz="1400" dirty="0" err="1"/>
              <a:t>бізнесу</a:t>
            </a:r>
            <a:r>
              <a:rPr lang="ru-RU" sz="1400" dirty="0"/>
              <a:t>, але </a:t>
            </a:r>
            <a:r>
              <a:rPr lang="ru-RU" sz="1400" dirty="0" err="1"/>
              <a:t>таке</a:t>
            </a:r>
            <a:r>
              <a:rPr lang="ru-RU" sz="1400" dirty="0"/>
              <a:t> </a:t>
            </a:r>
            <a:r>
              <a:rPr lang="ru-RU" sz="1400" dirty="0" err="1"/>
              <a:t>трапляється</a:t>
            </a:r>
            <a:r>
              <a:rPr lang="ru-RU" sz="1400" dirty="0"/>
              <a:t>. В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пункті</a:t>
            </a:r>
            <a:r>
              <a:rPr lang="ru-RU" sz="1400" dirty="0"/>
              <a:t> </a:t>
            </a:r>
            <a:r>
              <a:rPr lang="ru-RU" sz="1400" dirty="0" err="1"/>
              <a:t>важливо</a:t>
            </a:r>
            <a:r>
              <a:rPr lang="ru-RU" sz="1400" dirty="0"/>
              <a:t> </a:t>
            </a:r>
            <a:r>
              <a:rPr lang="ru-RU" sz="1400" dirty="0" err="1"/>
              <a:t>відрізняти</a:t>
            </a:r>
            <a:r>
              <a:rPr lang="ru-RU" sz="1400" dirty="0"/>
              <a:t> </a:t>
            </a:r>
            <a:r>
              <a:rPr lang="ru-RU" sz="1400" dirty="0" err="1"/>
              <a:t>персональні</a:t>
            </a:r>
            <a:r>
              <a:rPr lang="ru-RU" sz="1400" dirty="0"/>
              <a:t> </a:t>
            </a:r>
            <a:r>
              <a:rPr lang="ru-RU" sz="1400" dirty="0" err="1"/>
              <a:t>необгрунтовані</a:t>
            </a:r>
            <a:r>
              <a:rPr lang="ru-RU" sz="1400" dirty="0"/>
              <a:t> </a:t>
            </a:r>
            <a:r>
              <a:rPr lang="ru-RU" sz="1400" dirty="0" err="1"/>
              <a:t>вимоги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цінностей</a:t>
            </a:r>
            <a:r>
              <a:rPr lang="ru-RU" sz="1400" dirty="0"/>
              <a:t> </a:t>
            </a:r>
            <a:r>
              <a:rPr lang="ru-RU" sz="1400" dirty="0" err="1"/>
              <a:t>компанії</a:t>
            </a:r>
            <a:r>
              <a:rPr lang="ru-RU" sz="1400" dirty="0"/>
              <a:t>. </a:t>
            </a:r>
            <a:r>
              <a:rPr lang="ru-RU" sz="1400" dirty="0" err="1"/>
              <a:t>Цінності</a:t>
            </a:r>
            <a:r>
              <a:rPr lang="ru-RU" sz="1400" dirty="0"/>
              <a:t> –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важливо</a:t>
            </a:r>
            <a:r>
              <a:rPr lang="ru-RU" sz="1400" dirty="0"/>
              <a:t>, </a:t>
            </a:r>
            <a:r>
              <a:rPr lang="ru-RU" sz="1400" dirty="0" err="1"/>
              <a:t>адже</a:t>
            </a:r>
            <a:r>
              <a:rPr lang="ru-RU" sz="1400" dirty="0"/>
              <a:t> вони є </a:t>
            </a:r>
            <a:r>
              <a:rPr lang="ru-RU" sz="1400" dirty="0" err="1"/>
              <a:t>частиною</a:t>
            </a:r>
            <a:r>
              <a:rPr lang="ru-RU" sz="1400" dirty="0"/>
              <a:t> </a:t>
            </a:r>
            <a:r>
              <a:rPr lang="ru-RU" sz="1400" dirty="0" err="1"/>
              <a:t>культури</a:t>
            </a:r>
            <a:r>
              <a:rPr lang="ru-RU" sz="1400" dirty="0"/>
              <a:t> </a:t>
            </a:r>
            <a:r>
              <a:rPr lang="ru-RU" sz="1400" dirty="0" err="1"/>
              <a:t>колективу</a:t>
            </a:r>
            <a:r>
              <a:rPr lang="ru-RU" sz="1400" dirty="0"/>
              <a:t>, і </a:t>
            </a:r>
            <a:r>
              <a:rPr lang="ru-RU" sz="1400" dirty="0" err="1"/>
              <a:t>навіть</a:t>
            </a:r>
            <a:r>
              <a:rPr lang="ru-RU" sz="1400" dirty="0"/>
              <a:t> </a:t>
            </a:r>
            <a:r>
              <a:rPr lang="ru-RU" sz="1400" dirty="0" err="1"/>
              <a:t>класному</a:t>
            </a:r>
            <a:r>
              <a:rPr lang="ru-RU" sz="1400" dirty="0"/>
              <a:t> фармацевту буде </a:t>
            </a:r>
            <a:r>
              <a:rPr lang="ru-RU" sz="1400" dirty="0" err="1"/>
              <a:t>емоційно</a:t>
            </a:r>
            <a:r>
              <a:rPr lang="ru-RU" sz="1400" dirty="0"/>
              <a:t> дискомфортно </a:t>
            </a:r>
            <a:r>
              <a:rPr lang="ru-RU" sz="1400" dirty="0" err="1"/>
              <a:t>працювати</a:t>
            </a:r>
            <a:r>
              <a:rPr lang="ru-RU" sz="1400" dirty="0"/>
              <a:t> в </a:t>
            </a:r>
            <a:r>
              <a:rPr lang="ru-RU" sz="1400" dirty="0" err="1"/>
              <a:t>середовищі</a:t>
            </a:r>
            <a:r>
              <a:rPr lang="ru-RU" sz="1400" dirty="0"/>
              <a:t>, яке </a:t>
            </a:r>
            <a:r>
              <a:rPr lang="ru-RU" sz="1400" dirty="0" err="1"/>
              <a:t>влаштовано</a:t>
            </a:r>
            <a:r>
              <a:rPr lang="ru-RU" sz="1400" dirty="0"/>
              <a:t> за </a:t>
            </a:r>
            <a:r>
              <a:rPr lang="ru-RU" sz="1400" dirty="0" err="1"/>
              <a:t>неприйнятними</a:t>
            </a:r>
            <a:r>
              <a:rPr lang="ru-RU" sz="1400" dirty="0"/>
              <a:t> для </a:t>
            </a:r>
            <a:r>
              <a:rPr lang="ru-RU" sz="1400" dirty="0" err="1"/>
              <a:t>нього</a:t>
            </a:r>
            <a:r>
              <a:rPr lang="ru-RU" sz="1400" dirty="0"/>
              <a:t> правилами.</a:t>
            </a:r>
          </a:p>
          <a:p>
            <a:r>
              <a:rPr lang="ru-RU" sz="1400" b="1" i="1" dirty="0" err="1"/>
              <a:t>Непрозорість</a:t>
            </a:r>
            <a:r>
              <a:rPr lang="ru-RU" sz="1400" b="1" i="1" dirty="0"/>
              <a:t> </a:t>
            </a:r>
            <a:r>
              <a:rPr lang="ru-RU" sz="1400" b="1" i="1" dirty="0" err="1"/>
              <a:t>стосунків</a:t>
            </a:r>
            <a:r>
              <a:rPr lang="ru-RU" sz="1400" b="1" i="1" dirty="0"/>
              <a:t> на </a:t>
            </a:r>
            <a:r>
              <a:rPr lang="ru-RU" sz="1400" b="1" i="1" dirty="0" err="1"/>
              <a:t>старті</a:t>
            </a:r>
            <a:r>
              <a:rPr lang="ru-RU" sz="1400" i="1" dirty="0"/>
              <a:t>.</a:t>
            </a:r>
            <a:r>
              <a:rPr lang="ru-RU" sz="1400" dirty="0"/>
              <a:t> Коли </a:t>
            </a:r>
            <a:r>
              <a:rPr lang="ru-RU" sz="1400" dirty="0" err="1"/>
              <a:t>роботодавець</a:t>
            </a:r>
            <a:r>
              <a:rPr lang="ru-RU" sz="1400" dirty="0"/>
              <a:t> </a:t>
            </a:r>
            <a:r>
              <a:rPr lang="ru-RU" sz="1400" dirty="0" err="1"/>
              <a:t>відмовляється</a:t>
            </a:r>
            <a:r>
              <a:rPr lang="ru-RU" sz="1400" dirty="0"/>
              <a:t> в </a:t>
            </a:r>
            <a:r>
              <a:rPr lang="ru-RU" sz="1400" dirty="0" err="1"/>
              <a:t>телефонній</a:t>
            </a:r>
            <a:r>
              <a:rPr lang="ru-RU" sz="1400" dirty="0"/>
              <a:t> </a:t>
            </a:r>
            <a:r>
              <a:rPr lang="ru-RU" sz="1400" dirty="0" err="1"/>
              <a:t>розмові</a:t>
            </a:r>
            <a:r>
              <a:rPr lang="ru-RU" sz="1400" dirty="0"/>
              <a:t> </a:t>
            </a:r>
            <a:r>
              <a:rPr lang="ru-RU" sz="1400" dirty="0" err="1"/>
              <a:t>озвучити</a:t>
            </a:r>
            <a:r>
              <a:rPr lang="ru-RU" sz="1400" dirty="0"/>
              <a:t> </a:t>
            </a:r>
            <a:r>
              <a:rPr lang="ru-RU" sz="1400" dirty="0" err="1"/>
              <a:t>основні</a:t>
            </a:r>
            <a:r>
              <a:rPr lang="ru-RU" sz="1400" dirty="0"/>
              <a:t> </a:t>
            </a:r>
            <a:r>
              <a:rPr lang="ru-RU" sz="1400" dirty="0" err="1"/>
              <a:t>умови</a:t>
            </a:r>
            <a:r>
              <a:rPr lang="ru-RU" sz="1400" dirty="0"/>
              <a:t> </a:t>
            </a:r>
            <a:r>
              <a:rPr lang="ru-RU" sz="1400" dirty="0" err="1"/>
              <a:t>працевлаштування</a:t>
            </a:r>
            <a:r>
              <a:rPr lang="ru-RU" sz="1400" dirty="0"/>
              <a:t>, </a:t>
            </a:r>
            <a:r>
              <a:rPr lang="ru-RU" sz="1400" dirty="0" err="1"/>
              <a:t>зарплатню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інші</a:t>
            </a:r>
            <a:r>
              <a:rPr lang="ru-RU" sz="1400" dirty="0"/>
              <a:t> </a:t>
            </a:r>
            <a:r>
              <a:rPr lang="ru-RU" sz="1400" dirty="0" err="1"/>
              <a:t>загальні</a:t>
            </a:r>
            <a:r>
              <a:rPr lang="ru-RU" sz="1400" dirty="0"/>
              <a:t> </a:t>
            </a:r>
            <a:r>
              <a:rPr lang="ru-RU" sz="1400" dirty="0" err="1"/>
              <a:t>умови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точно </a:t>
            </a:r>
            <a:r>
              <a:rPr lang="ru-RU" sz="1400" dirty="0" err="1"/>
              <a:t>має</a:t>
            </a:r>
            <a:r>
              <a:rPr lang="ru-RU" sz="1400" dirty="0"/>
              <a:t> знати на момент </a:t>
            </a:r>
            <a:r>
              <a:rPr lang="ru-RU" sz="1400" dirty="0" err="1"/>
              <a:t>відкриття</a:t>
            </a:r>
            <a:r>
              <a:rPr lang="ru-RU" sz="1400" dirty="0"/>
              <a:t> </a:t>
            </a:r>
            <a:r>
              <a:rPr lang="ru-RU" sz="1400" dirty="0" err="1"/>
              <a:t>вакансії</a:t>
            </a:r>
            <a:r>
              <a:rPr lang="ru-RU" sz="1400" dirty="0"/>
              <a:t>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роботодавець</a:t>
            </a:r>
            <a:r>
              <a:rPr lang="ru-RU" sz="1400" dirty="0"/>
              <a:t> </a:t>
            </a:r>
            <a:r>
              <a:rPr lang="ru-RU" sz="1400" dirty="0" err="1"/>
              <a:t>шукає</a:t>
            </a:r>
            <a:r>
              <a:rPr lang="ru-RU" sz="1400" dirty="0"/>
              <a:t> фармацевта в </a:t>
            </a:r>
            <a:r>
              <a:rPr lang="ru-RU" sz="1400" dirty="0" err="1"/>
              <a:t>працюючу</a:t>
            </a:r>
            <a:r>
              <a:rPr lang="ru-RU" sz="1400" dirty="0"/>
              <a:t> </a:t>
            </a:r>
            <a:r>
              <a:rPr lang="ru-RU" sz="1400" dirty="0" err="1"/>
              <a:t>нічну</a:t>
            </a:r>
            <a:r>
              <a:rPr lang="ru-RU" sz="1400" dirty="0"/>
              <a:t> аптеку, то </a:t>
            </a:r>
            <a:r>
              <a:rPr lang="ru-RU" sz="1400" dirty="0" err="1"/>
              <a:t>вже</a:t>
            </a:r>
            <a:r>
              <a:rPr lang="ru-RU" sz="1400" dirty="0"/>
              <a:t> на момент </a:t>
            </a:r>
            <a:r>
              <a:rPr lang="ru-RU" sz="1400" dirty="0" err="1"/>
              <a:t>публікації</a:t>
            </a:r>
            <a:r>
              <a:rPr lang="ru-RU" sz="1400" dirty="0"/>
              <a:t> </a:t>
            </a:r>
            <a:r>
              <a:rPr lang="ru-RU" sz="1400" dirty="0" err="1"/>
              <a:t>вакансії</a:t>
            </a:r>
            <a:r>
              <a:rPr lang="ru-RU" sz="1400" dirty="0"/>
              <a:t> на </a:t>
            </a:r>
            <a:r>
              <a:rPr lang="ru-RU" sz="1400" dirty="0" err="1"/>
              <a:t>сайті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приблизно</a:t>
            </a:r>
            <a:r>
              <a:rPr lang="ru-RU" sz="1400" dirty="0"/>
              <a:t> </a:t>
            </a:r>
            <a:r>
              <a:rPr lang="ru-RU" sz="1400" dirty="0" err="1"/>
              <a:t>розуміє</a:t>
            </a:r>
            <a:r>
              <a:rPr lang="ru-RU" sz="1400" dirty="0"/>
              <a:t> </a:t>
            </a:r>
            <a:r>
              <a:rPr lang="ru-RU" sz="1400" dirty="0" err="1"/>
              <a:t>скільки</a:t>
            </a:r>
            <a:r>
              <a:rPr lang="ru-RU" sz="1400" dirty="0"/>
              <a:t> там буде </a:t>
            </a:r>
            <a:r>
              <a:rPr lang="ru-RU" sz="1400" dirty="0" err="1"/>
              <a:t>нічних</a:t>
            </a:r>
            <a:r>
              <a:rPr lang="ru-RU" sz="1400" dirty="0"/>
              <a:t> </a:t>
            </a:r>
            <a:r>
              <a:rPr lang="ru-RU" sz="1400" dirty="0" err="1"/>
              <a:t>змін</a:t>
            </a:r>
            <a:r>
              <a:rPr lang="ru-RU" sz="1400" dirty="0"/>
              <a:t> на </a:t>
            </a:r>
            <a:r>
              <a:rPr lang="ru-RU" sz="1400" dirty="0" err="1"/>
              <a:t>місяць</a:t>
            </a:r>
            <a:r>
              <a:rPr lang="ru-RU" sz="1400" dirty="0"/>
              <a:t>, і </a:t>
            </a:r>
            <a:r>
              <a:rPr lang="ru-RU" sz="1400" dirty="0" err="1"/>
              <a:t>відмова</a:t>
            </a:r>
            <a:r>
              <a:rPr lang="ru-RU" sz="1400" dirty="0"/>
              <a:t> </a:t>
            </a:r>
            <a:r>
              <a:rPr lang="ru-RU" sz="1400" dirty="0" err="1"/>
              <a:t>надати</a:t>
            </a:r>
            <a:r>
              <a:rPr lang="ru-RU" sz="1400" dirty="0"/>
              <a:t> </a:t>
            </a:r>
            <a:r>
              <a:rPr lang="ru-RU" sz="1400" dirty="0" err="1"/>
              <a:t>таку</a:t>
            </a:r>
            <a:r>
              <a:rPr lang="ru-RU" sz="1400" dirty="0"/>
              <a:t> </a:t>
            </a:r>
            <a:r>
              <a:rPr lang="ru-RU" sz="1400" dirty="0" err="1"/>
              <a:t>інформацію</a:t>
            </a:r>
            <a:r>
              <a:rPr lang="ru-RU" sz="1400" dirty="0"/>
              <a:t> абсолютно </a:t>
            </a:r>
            <a:r>
              <a:rPr lang="ru-RU" sz="1400" dirty="0" err="1"/>
              <a:t>незрозуміла</a:t>
            </a:r>
            <a:r>
              <a:rPr lang="ru-RU" sz="1400" dirty="0"/>
              <a:t> і </a:t>
            </a:r>
            <a:r>
              <a:rPr lang="ru-RU" sz="1400" dirty="0" err="1"/>
              <a:t>має</a:t>
            </a:r>
            <a:r>
              <a:rPr lang="ru-RU" sz="1400" dirty="0"/>
              <a:t> </a:t>
            </a:r>
            <a:r>
              <a:rPr lang="ru-RU" sz="1400" dirty="0" err="1"/>
              <a:t>викликати</a:t>
            </a:r>
            <a:r>
              <a:rPr lang="ru-RU" sz="1400" dirty="0"/>
              <a:t> </a:t>
            </a:r>
            <a:r>
              <a:rPr lang="ru-RU" sz="1400" dirty="0" err="1"/>
              <a:t>настороженість</a:t>
            </a:r>
            <a:r>
              <a:rPr lang="ru-RU" sz="1400" dirty="0"/>
              <a:t>. </a:t>
            </a:r>
            <a:r>
              <a:rPr lang="ru-RU" sz="1400" dirty="0" err="1"/>
              <a:t>Сюди</a:t>
            </a:r>
            <a:r>
              <a:rPr lang="ru-RU" sz="1400" dirty="0"/>
              <a:t> ж </a:t>
            </a:r>
            <a:r>
              <a:rPr lang="ru-RU" sz="1400" dirty="0" err="1"/>
              <a:t>обіцянки</a:t>
            </a:r>
            <a:r>
              <a:rPr lang="ru-RU" sz="1400" dirty="0"/>
              <a:t> про </a:t>
            </a:r>
            <a:r>
              <a:rPr lang="ru-RU" sz="1400" dirty="0" err="1"/>
              <a:t>оформлення</a:t>
            </a:r>
            <a:r>
              <a:rPr lang="ru-RU" sz="1400" dirty="0"/>
              <a:t> </a:t>
            </a:r>
            <a:r>
              <a:rPr lang="ru-RU" sz="1400" dirty="0" err="1"/>
              <a:t>тільки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випробувального</a:t>
            </a:r>
            <a:r>
              <a:rPr lang="ru-RU" sz="1400" dirty="0"/>
              <a:t> </a:t>
            </a:r>
            <a:r>
              <a:rPr lang="ru-RU" sz="1400" dirty="0" err="1"/>
              <a:t>терміну</a:t>
            </a:r>
            <a:r>
              <a:rPr lang="ru-RU" sz="1400" dirty="0"/>
              <a:t> </a:t>
            </a:r>
            <a:r>
              <a:rPr lang="ru-RU" sz="1400" dirty="0" err="1"/>
              <a:t>незрозуміло</a:t>
            </a:r>
            <a:r>
              <a:rPr lang="ru-RU" sz="1400" dirty="0"/>
              <a:t> в </a:t>
            </a:r>
            <a:r>
              <a:rPr lang="ru-RU" sz="1400" dirty="0" err="1"/>
              <a:t>якому</a:t>
            </a:r>
            <a:r>
              <a:rPr lang="ru-RU" sz="1400" dirty="0"/>
              <a:t> </a:t>
            </a:r>
            <a:r>
              <a:rPr lang="ru-RU" sz="1400" dirty="0" err="1"/>
              <a:t>форматі</a:t>
            </a:r>
            <a:r>
              <a:rPr lang="ru-RU" sz="1400" dirty="0"/>
              <a:t>. Те </a:t>
            </a:r>
            <a:r>
              <a:rPr lang="ru-RU" sz="1400" dirty="0" err="1"/>
              <a:t>саме</a:t>
            </a:r>
            <a:r>
              <a:rPr lang="ru-RU" sz="1400" dirty="0"/>
              <a:t> </a:t>
            </a:r>
            <a:r>
              <a:rPr lang="ru-RU" sz="1400" dirty="0" err="1"/>
              <a:t>стосується</a:t>
            </a:r>
            <a:r>
              <a:rPr lang="ru-RU" sz="1400" dirty="0"/>
              <a:t> і </a:t>
            </a:r>
            <a:r>
              <a:rPr lang="ru-RU" sz="1400" dirty="0" err="1"/>
              <a:t>зарплатні</a:t>
            </a:r>
            <a:r>
              <a:rPr lang="ru-RU" sz="1400" dirty="0"/>
              <a:t>. </a:t>
            </a:r>
            <a:r>
              <a:rPr lang="ru-RU" sz="1400" dirty="0" err="1"/>
              <a:t>Зрозуміло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бізнес</a:t>
            </a:r>
            <a:r>
              <a:rPr lang="ru-RU" sz="1400" dirty="0"/>
              <a:t> </a:t>
            </a:r>
            <a:r>
              <a:rPr lang="ru-RU" sz="1400" dirty="0" err="1"/>
              <a:t>зацікавлений</a:t>
            </a:r>
            <a:r>
              <a:rPr lang="ru-RU" sz="1400" dirty="0"/>
              <a:t> </a:t>
            </a:r>
            <a:r>
              <a:rPr lang="ru-RU" sz="1400" dirty="0" err="1"/>
              <a:t>найняти</a:t>
            </a:r>
            <a:r>
              <a:rPr lang="ru-RU" sz="1400" dirty="0"/>
              <a:t> </a:t>
            </a:r>
            <a:r>
              <a:rPr lang="ru-RU" sz="1400" dirty="0" err="1"/>
              <a:t>працівника</a:t>
            </a:r>
            <a:r>
              <a:rPr lang="ru-RU" sz="1400" dirty="0"/>
              <a:t> на </a:t>
            </a:r>
            <a:r>
              <a:rPr lang="ru-RU" sz="1400" dirty="0" err="1"/>
              <a:t>мінімально</a:t>
            </a:r>
            <a:r>
              <a:rPr lang="ru-RU" sz="1400" dirty="0"/>
              <a:t> </a:t>
            </a:r>
            <a:r>
              <a:rPr lang="ru-RU" sz="1400" dirty="0" err="1"/>
              <a:t>можливу</a:t>
            </a:r>
            <a:r>
              <a:rPr lang="ru-RU" sz="1400" dirty="0"/>
              <a:t> суму, при </a:t>
            </a:r>
            <a:r>
              <a:rPr lang="ru-RU" sz="1400" dirty="0" err="1"/>
              <a:t>цьому</a:t>
            </a:r>
            <a:r>
              <a:rPr lang="ru-RU" sz="1400" dirty="0"/>
              <a:t> у </a:t>
            </a:r>
            <a:r>
              <a:rPr lang="ru-RU" sz="1400" dirty="0" err="1"/>
              <a:t>нього</a:t>
            </a:r>
            <a:r>
              <a:rPr lang="ru-RU" sz="1400" dirty="0"/>
              <a:t> точно є «вилка», в рамках </a:t>
            </a:r>
            <a:r>
              <a:rPr lang="ru-RU" sz="1400" dirty="0" err="1"/>
              <a:t>якої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буде </a:t>
            </a:r>
            <a:r>
              <a:rPr lang="ru-RU" sz="1400" dirty="0" err="1"/>
              <a:t>визначатись</a:t>
            </a:r>
            <a:r>
              <a:rPr lang="ru-RU" sz="1400" dirty="0"/>
              <a:t>. То ж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 поговорили з </a:t>
            </a:r>
            <a:r>
              <a:rPr lang="ru-RU" sz="1400" dirty="0" err="1"/>
              <a:t>потенційним</a:t>
            </a:r>
            <a:r>
              <a:rPr lang="ru-RU" sz="1400" dirty="0"/>
              <a:t> </a:t>
            </a:r>
            <a:r>
              <a:rPr lang="ru-RU" sz="1400" dirty="0" err="1"/>
              <a:t>роботодавцем</a:t>
            </a:r>
            <a:r>
              <a:rPr lang="ru-RU" sz="1400" dirty="0"/>
              <a:t> телефоном, </a:t>
            </a:r>
            <a:r>
              <a:rPr lang="ru-RU" sz="1400" dirty="0" err="1"/>
              <a:t>потім</a:t>
            </a:r>
            <a:r>
              <a:rPr lang="ru-RU" sz="1400" dirty="0"/>
              <a:t> </a:t>
            </a:r>
            <a:r>
              <a:rPr lang="ru-RU" sz="1400" dirty="0" err="1"/>
              <a:t>зустрілися</a:t>
            </a:r>
            <a:r>
              <a:rPr lang="ru-RU" sz="1400" dirty="0"/>
              <a:t> на </a:t>
            </a:r>
            <a:r>
              <a:rPr lang="ru-RU" sz="1400" dirty="0" err="1"/>
              <a:t>співбесіді</a:t>
            </a:r>
            <a:r>
              <a:rPr lang="ru-RU" sz="1400" dirty="0"/>
              <a:t> і </a:t>
            </a:r>
            <a:r>
              <a:rPr lang="ru-RU" sz="1400" dirty="0" err="1"/>
              <a:t>майже</a:t>
            </a:r>
            <a:r>
              <a:rPr lang="ru-RU" sz="1400" dirty="0"/>
              <a:t> </a:t>
            </a:r>
            <a:r>
              <a:rPr lang="ru-RU" sz="1400" dirty="0" err="1"/>
              <a:t>дійшли</a:t>
            </a:r>
            <a:r>
              <a:rPr lang="ru-RU" sz="1400" dirty="0"/>
              <a:t> </a:t>
            </a:r>
            <a:r>
              <a:rPr lang="ru-RU" sz="1400" dirty="0" err="1"/>
              <a:t>згоди</a:t>
            </a:r>
            <a:r>
              <a:rPr lang="ru-RU" sz="1400" dirty="0"/>
              <a:t>, то </a:t>
            </a:r>
            <a:r>
              <a:rPr lang="ru-RU" sz="1400" dirty="0" err="1"/>
              <a:t>переш</a:t>
            </a:r>
            <a:r>
              <a:rPr lang="ru-RU" sz="1400" dirty="0"/>
              <a:t> </a:t>
            </a:r>
            <a:r>
              <a:rPr lang="ru-RU" sz="1400" dirty="0" err="1"/>
              <a:t>ніж</a:t>
            </a:r>
            <a:r>
              <a:rPr lang="ru-RU" sz="1400" dirty="0"/>
              <a:t> </a:t>
            </a:r>
            <a:r>
              <a:rPr lang="ru-RU" sz="1400" dirty="0" err="1"/>
              <a:t>йти</a:t>
            </a:r>
            <a:r>
              <a:rPr lang="ru-RU" sz="1400" dirty="0"/>
              <a:t> </a:t>
            </a:r>
            <a:r>
              <a:rPr lang="ru-RU" sz="1400" dirty="0" err="1"/>
              <a:t>дивитись</a:t>
            </a:r>
            <a:r>
              <a:rPr lang="ru-RU" sz="1400" dirty="0"/>
              <a:t> на </a:t>
            </a:r>
            <a:r>
              <a:rPr lang="ru-RU" sz="1400" dirty="0" err="1"/>
              <a:t>своє</a:t>
            </a:r>
            <a:r>
              <a:rPr lang="ru-RU" sz="1400" dirty="0"/>
              <a:t> </a:t>
            </a:r>
            <a:r>
              <a:rPr lang="ru-RU" sz="1400" dirty="0" err="1"/>
              <a:t>нове</a:t>
            </a:r>
            <a:r>
              <a:rPr lang="ru-RU" sz="1400" dirty="0"/>
              <a:t> </a:t>
            </a:r>
            <a:r>
              <a:rPr lang="ru-RU" sz="1400" dirty="0" err="1"/>
              <a:t>робоче</a:t>
            </a:r>
            <a:r>
              <a:rPr lang="ru-RU" sz="1400" dirty="0"/>
              <a:t> </a:t>
            </a:r>
            <a:r>
              <a:rPr lang="ru-RU" sz="1400" dirty="0" err="1"/>
              <a:t>місце</a:t>
            </a:r>
            <a:r>
              <a:rPr lang="ru-RU" sz="1400" dirty="0"/>
              <a:t>, </a:t>
            </a:r>
            <a:r>
              <a:rPr lang="ru-RU" sz="1400" dirty="0" err="1"/>
              <a:t>поцікавтеся</a:t>
            </a:r>
            <a:r>
              <a:rPr lang="ru-RU" sz="1400" dirty="0"/>
              <a:t>, </a:t>
            </a:r>
            <a:r>
              <a:rPr lang="ru-RU" sz="1400" dirty="0" err="1"/>
              <a:t>скільки</a:t>
            </a:r>
            <a:r>
              <a:rPr lang="ru-RU" sz="1400" dirty="0"/>
              <a:t> вам </a:t>
            </a:r>
            <a:r>
              <a:rPr lang="ru-RU" sz="1400" dirty="0" err="1"/>
              <a:t>будуть</a:t>
            </a:r>
            <a:r>
              <a:rPr lang="ru-RU" sz="1400" dirty="0"/>
              <a:t> там </a:t>
            </a:r>
            <a:r>
              <a:rPr lang="ru-RU" sz="1400" dirty="0" err="1"/>
              <a:t>платити</a:t>
            </a:r>
            <a:r>
              <a:rPr lang="ru-RU" sz="1400" dirty="0"/>
              <a:t>. Не </a:t>
            </a:r>
            <a:r>
              <a:rPr lang="ru-RU" sz="1400" dirty="0" err="1"/>
              <a:t>отримавши</a:t>
            </a:r>
            <a:r>
              <a:rPr lang="ru-RU" sz="1400" dirty="0"/>
              <a:t> </a:t>
            </a:r>
            <a:r>
              <a:rPr lang="ru-RU" sz="1400" dirty="0" err="1"/>
              <a:t>конкретної</a:t>
            </a:r>
            <a:r>
              <a:rPr lang="ru-RU" sz="1400" dirty="0"/>
              <a:t> </a:t>
            </a:r>
            <a:r>
              <a:rPr lang="ru-RU" sz="1400" dirty="0" err="1"/>
              <a:t>відповіді</a:t>
            </a:r>
            <a:r>
              <a:rPr lang="ru-RU" sz="1400" dirty="0"/>
              <a:t>, не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погоджуватися</a:t>
            </a:r>
            <a:r>
              <a:rPr lang="ru-RU" sz="1400" dirty="0"/>
              <a:t> на </a:t>
            </a:r>
            <a:r>
              <a:rPr lang="ru-RU" sz="1400" dirty="0" err="1"/>
              <a:t>пропозицію</a:t>
            </a:r>
            <a:r>
              <a:rPr lang="ru-RU" sz="1400" dirty="0"/>
              <a:t> з </a:t>
            </a:r>
            <a:r>
              <a:rPr lang="ru-RU" sz="1400" dirty="0" err="1"/>
              <a:t>обіцянкою</a:t>
            </a:r>
            <a:r>
              <a:rPr lang="ru-RU" sz="1400" dirty="0"/>
              <a:t> «Ми вас не </a:t>
            </a:r>
            <a:r>
              <a:rPr lang="ru-RU" sz="1400" dirty="0" err="1"/>
              <a:t>образимо</a:t>
            </a:r>
            <a:r>
              <a:rPr lang="ru-RU" sz="1400" dirty="0"/>
              <a:t>»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27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568951" cy="6264695"/>
          </a:xfrm>
        </p:spPr>
        <p:txBody>
          <a:bodyPr>
            <a:normAutofit/>
          </a:bodyPr>
          <a:lstStyle/>
          <a:p>
            <a:r>
              <a:rPr lang="ru-RU" sz="1400" dirty="0" err="1"/>
              <a:t>Кожен</a:t>
            </a:r>
            <a:r>
              <a:rPr lang="ru-RU" sz="1400" dirty="0"/>
              <a:t> кандидат </a:t>
            </a:r>
            <a:r>
              <a:rPr lang="ru-RU" sz="1400" dirty="0" err="1"/>
              <a:t>шукає</a:t>
            </a:r>
            <a:r>
              <a:rPr lang="ru-RU" sz="1400" dirty="0"/>
              <a:t> </a:t>
            </a:r>
            <a:r>
              <a:rPr lang="ru-RU" sz="1400" dirty="0" err="1"/>
              <a:t>саме</a:t>
            </a:r>
            <a:r>
              <a:rPr lang="ru-RU" sz="1400" dirty="0"/>
              <a:t> «свою» роботу. Для </a:t>
            </a:r>
            <a:r>
              <a:rPr lang="ru-RU" sz="1400" dirty="0" err="1"/>
              <a:t>когось</a:t>
            </a:r>
            <a:r>
              <a:rPr lang="ru-RU" sz="1400" dirty="0"/>
              <a:t> </a:t>
            </a:r>
            <a:r>
              <a:rPr lang="ru-RU" sz="1400" dirty="0" err="1"/>
              <a:t>важливо</a:t>
            </a:r>
            <a:r>
              <a:rPr lang="ru-RU" sz="1400" dirty="0"/>
              <a:t> </a:t>
            </a:r>
            <a:r>
              <a:rPr lang="ru-RU" sz="1400" dirty="0" err="1"/>
              <a:t>мати</a:t>
            </a:r>
            <a:r>
              <a:rPr lang="ru-RU" sz="1400" dirty="0"/>
              <a:t> </a:t>
            </a:r>
            <a:r>
              <a:rPr lang="ru-RU" sz="1400" dirty="0" err="1"/>
              <a:t>спливаючий</a:t>
            </a:r>
            <a:r>
              <a:rPr lang="ru-RU" sz="1400" dirty="0"/>
              <a:t> </a:t>
            </a:r>
            <a:r>
              <a:rPr lang="ru-RU" sz="1400" dirty="0" err="1"/>
              <a:t>графік</a:t>
            </a:r>
            <a:r>
              <a:rPr lang="ru-RU" sz="1400" dirty="0"/>
              <a:t>, а для </a:t>
            </a:r>
            <a:r>
              <a:rPr lang="ru-RU" sz="1400" dirty="0" err="1"/>
              <a:t>іншого</a:t>
            </a:r>
            <a:r>
              <a:rPr lang="ru-RU" sz="1400" dirty="0"/>
              <a:t> – 5-денний </a:t>
            </a:r>
            <a:r>
              <a:rPr lang="ru-RU" sz="1400" dirty="0" err="1"/>
              <a:t>робочий</a:t>
            </a:r>
            <a:r>
              <a:rPr lang="ru-RU" sz="1400" dirty="0"/>
              <a:t> </a:t>
            </a:r>
            <a:r>
              <a:rPr lang="ru-RU" sz="1400" dirty="0" err="1"/>
              <a:t>тиждень</a:t>
            </a:r>
            <a:r>
              <a:rPr lang="ru-RU" sz="1400" dirty="0"/>
              <a:t>, </a:t>
            </a:r>
            <a:r>
              <a:rPr lang="ru-RU" sz="1400" dirty="0" err="1"/>
              <a:t>комусь</a:t>
            </a:r>
            <a:r>
              <a:rPr lang="ru-RU" sz="1400" dirty="0"/>
              <a:t> </a:t>
            </a:r>
            <a:r>
              <a:rPr lang="ru-RU" sz="1400" dirty="0" err="1"/>
              <a:t>потрібна</a:t>
            </a:r>
            <a:r>
              <a:rPr lang="ru-RU" sz="1400" dirty="0"/>
              <a:t> </a:t>
            </a:r>
            <a:r>
              <a:rPr lang="ru-RU" sz="1400" dirty="0" err="1"/>
              <a:t>виключно</a:t>
            </a:r>
            <a:r>
              <a:rPr lang="ru-RU" sz="1400" dirty="0"/>
              <a:t> «</a:t>
            </a:r>
            <a:r>
              <a:rPr lang="ru-RU" sz="1400" dirty="0" err="1"/>
              <a:t>біла</a:t>
            </a:r>
            <a:r>
              <a:rPr lang="ru-RU" sz="1400" dirty="0"/>
              <a:t>» </a:t>
            </a:r>
            <a:r>
              <a:rPr lang="ru-RU" sz="1400" dirty="0" err="1"/>
              <a:t>зарплатня</a:t>
            </a:r>
            <a:r>
              <a:rPr lang="ru-RU" sz="1400" dirty="0"/>
              <a:t>, </a:t>
            </a:r>
            <a:r>
              <a:rPr lang="ru-RU" sz="1400" dirty="0" err="1"/>
              <a:t>бо</a:t>
            </a:r>
            <a:r>
              <a:rPr lang="ru-RU" sz="1400" dirty="0"/>
              <a:t> вона </a:t>
            </a:r>
            <a:r>
              <a:rPr lang="ru-RU" sz="1400" dirty="0" err="1"/>
              <a:t>офіційна</a:t>
            </a:r>
            <a:r>
              <a:rPr lang="ru-RU" sz="1400" dirty="0"/>
              <a:t>, а </a:t>
            </a:r>
            <a:r>
              <a:rPr lang="ru-RU" sz="1400" dirty="0" err="1"/>
              <a:t>хтось</a:t>
            </a:r>
            <a:r>
              <a:rPr lang="ru-RU" sz="1400" dirty="0"/>
              <a:t> </a:t>
            </a:r>
            <a:r>
              <a:rPr lang="ru-RU" sz="1400" dirty="0" err="1"/>
              <a:t>віддає</a:t>
            </a:r>
            <a:r>
              <a:rPr lang="ru-RU" sz="1400" dirty="0"/>
              <a:t> </a:t>
            </a:r>
            <a:r>
              <a:rPr lang="ru-RU" sz="1400" dirty="0" err="1"/>
              <a:t>перевагу</a:t>
            </a:r>
            <a:r>
              <a:rPr lang="ru-RU" sz="1400" dirty="0"/>
              <a:t> «</a:t>
            </a:r>
            <a:r>
              <a:rPr lang="ru-RU" sz="1400" dirty="0" err="1"/>
              <a:t>чорній</a:t>
            </a:r>
            <a:r>
              <a:rPr lang="ru-RU" sz="1400" dirty="0"/>
              <a:t>», тому </a:t>
            </a:r>
            <a:r>
              <a:rPr lang="ru-RU" sz="1400" dirty="0" err="1"/>
              <a:t>що</a:t>
            </a:r>
            <a:r>
              <a:rPr lang="ru-RU" sz="1400" dirty="0"/>
              <a:t> вона </a:t>
            </a:r>
            <a:r>
              <a:rPr lang="ru-RU" sz="1400" dirty="0" err="1"/>
              <a:t>вища</a:t>
            </a:r>
            <a:r>
              <a:rPr lang="ru-RU" sz="1400" dirty="0"/>
              <a:t>. </a:t>
            </a:r>
            <a:r>
              <a:rPr lang="ru-RU" sz="1400" dirty="0" err="1"/>
              <a:t>Немає</a:t>
            </a:r>
            <a:r>
              <a:rPr lang="ru-RU" sz="1400" dirty="0"/>
              <a:t> </a:t>
            </a:r>
            <a:r>
              <a:rPr lang="ru-RU" sz="1400" dirty="0" err="1"/>
              <a:t>критичних</a:t>
            </a:r>
            <a:r>
              <a:rPr lang="ru-RU" sz="1400" dirty="0"/>
              <a:t> умов, </a:t>
            </a:r>
            <a:r>
              <a:rPr lang="ru-RU" sz="1400" dirty="0" err="1"/>
              <a:t>побачивши</a:t>
            </a:r>
            <a:r>
              <a:rPr lang="ru-RU" sz="1400" dirty="0"/>
              <a:t> </a:t>
            </a:r>
            <a:r>
              <a:rPr lang="ru-RU" sz="1400" dirty="0" err="1"/>
              <a:t>які</a:t>
            </a:r>
            <a:r>
              <a:rPr lang="ru-RU" sz="1400" dirty="0"/>
              <a:t>, </a:t>
            </a:r>
            <a:r>
              <a:rPr lang="ru-RU" sz="1400" dirty="0" err="1"/>
              <a:t>одразу</a:t>
            </a:r>
            <a:r>
              <a:rPr lang="ru-RU" sz="1400" dirty="0"/>
              <a:t> </a:t>
            </a:r>
            <a:r>
              <a:rPr lang="ru-RU" sz="1400" dirty="0" err="1"/>
              <a:t>потрібно</a:t>
            </a:r>
            <a:r>
              <a:rPr lang="ru-RU" sz="1400" dirty="0"/>
              <a:t> </a:t>
            </a:r>
            <a:r>
              <a:rPr lang="ru-RU" sz="1400" dirty="0" err="1"/>
              <a:t>відмовляти</a:t>
            </a:r>
            <a:r>
              <a:rPr lang="ru-RU" sz="1400" dirty="0"/>
              <a:t> </a:t>
            </a:r>
            <a:r>
              <a:rPr lang="ru-RU" sz="1400" dirty="0" err="1"/>
              <a:t>роботодавцеві</a:t>
            </a:r>
            <a:r>
              <a:rPr lang="ru-RU" sz="1400" dirty="0"/>
              <a:t>, треба </a:t>
            </a:r>
            <a:r>
              <a:rPr lang="ru-RU" sz="1400" dirty="0" err="1"/>
              <a:t>спочатку</a:t>
            </a:r>
            <a:r>
              <a:rPr lang="ru-RU" sz="1400" dirty="0"/>
              <a:t> </a:t>
            </a:r>
            <a:r>
              <a:rPr lang="ru-RU" sz="1400" dirty="0" err="1"/>
              <a:t>визначитись</a:t>
            </a:r>
            <a:r>
              <a:rPr lang="ru-RU" sz="1400" dirty="0"/>
              <a:t> </a:t>
            </a:r>
            <a:r>
              <a:rPr lang="ru-RU" sz="1400" dirty="0" err="1"/>
              <a:t>самостійно</a:t>
            </a:r>
            <a:r>
              <a:rPr lang="ru-RU" sz="1400" dirty="0"/>
              <a:t> –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дві</a:t>
            </a:r>
            <a:r>
              <a:rPr lang="ru-RU" sz="1400" dirty="0"/>
              <a:t>-три </a:t>
            </a:r>
            <a:r>
              <a:rPr lang="ru-RU" sz="1400" dirty="0" err="1"/>
              <a:t>умови</a:t>
            </a:r>
            <a:r>
              <a:rPr lang="ru-RU" sz="1400" dirty="0"/>
              <a:t> </a:t>
            </a:r>
            <a:r>
              <a:rPr lang="ru-RU" sz="1400" dirty="0" err="1"/>
              <a:t>найбільш</a:t>
            </a:r>
            <a:r>
              <a:rPr lang="ru-RU" sz="1400" dirty="0"/>
              <a:t> </a:t>
            </a:r>
            <a:r>
              <a:rPr lang="ru-RU" sz="1400" dirty="0" err="1"/>
              <a:t>важливі</a:t>
            </a:r>
            <a:r>
              <a:rPr lang="ru-RU" sz="1400" dirty="0"/>
              <a:t> </a:t>
            </a:r>
            <a:r>
              <a:rPr lang="ru-RU" sz="1400" dirty="0" err="1"/>
              <a:t>саме</a:t>
            </a:r>
            <a:r>
              <a:rPr lang="ru-RU" sz="1400" dirty="0"/>
              <a:t> для вас і </a:t>
            </a:r>
            <a:r>
              <a:rPr lang="ru-RU" sz="1400" dirty="0" err="1"/>
              <a:t>тоді</a:t>
            </a:r>
            <a:r>
              <a:rPr lang="ru-RU" sz="1400" dirty="0"/>
              <a:t> </a:t>
            </a:r>
            <a:r>
              <a:rPr lang="ru-RU" sz="1400" dirty="0" err="1"/>
              <a:t>вже</a:t>
            </a:r>
            <a:r>
              <a:rPr lang="ru-RU" sz="1400" dirty="0"/>
              <a:t> «</a:t>
            </a:r>
            <a:r>
              <a:rPr lang="ru-RU" sz="1400" dirty="0" err="1"/>
              <a:t>міряти</a:t>
            </a:r>
            <a:r>
              <a:rPr lang="ru-RU" sz="1400" dirty="0"/>
              <a:t>» </a:t>
            </a:r>
            <a:r>
              <a:rPr lang="ru-RU" sz="1400" dirty="0" err="1"/>
              <a:t>вакансії</a:t>
            </a:r>
            <a:r>
              <a:rPr lang="ru-RU" sz="1400" dirty="0"/>
              <a:t> на себе.</a:t>
            </a:r>
          </a:p>
          <a:p>
            <a:r>
              <a:rPr lang="ru-RU" sz="1400" b="1" dirty="0" err="1"/>
              <a:t>Зарплати</a:t>
            </a:r>
            <a:r>
              <a:rPr lang="ru-RU" sz="1400" b="1" dirty="0"/>
              <a:t>: кому і </a:t>
            </a:r>
            <a:r>
              <a:rPr lang="ru-RU" sz="1400" b="1" dirty="0" err="1"/>
              <a:t>скільки</a:t>
            </a:r>
            <a:r>
              <a:rPr lang="ru-RU" sz="1400" b="1" dirty="0"/>
              <a:t> </a:t>
            </a:r>
            <a:r>
              <a:rPr lang="ru-RU" sz="1400" b="1" dirty="0" err="1"/>
              <a:t>готові</a:t>
            </a:r>
            <a:r>
              <a:rPr lang="ru-RU" sz="1400" b="1" dirty="0"/>
              <a:t> </a:t>
            </a:r>
            <a:r>
              <a:rPr lang="ru-RU" sz="1400" b="1" dirty="0" err="1"/>
              <a:t>платити</a:t>
            </a:r>
            <a:endParaRPr lang="ru-RU" sz="1400" dirty="0"/>
          </a:p>
          <a:p>
            <a:r>
              <a:rPr lang="ru-RU" sz="1400" dirty="0"/>
              <a:t>За статистикою </a:t>
            </a:r>
            <a:r>
              <a:rPr lang="ru-RU" sz="1400" dirty="0" err="1"/>
              <a:t>аналітичного</a:t>
            </a:r>
            <a:r>
              <a:rPr lang="ru-RU" sz="1400" dirty="0"/>
              <a:t> порталу </a:t>
            </a:r>
            <a:r>
              <a:rPr lang="ru-RU" sz="1400" u="sng" dirty="0" err="1">
                <a:hlinkClick r:id="rId2"/>
              </a:rPr>
              <a:t>Прозора</a:t>
            </a:r>
            <a:r>
              <a:rPr lang="ru-RU" sz="1400" u="sng" dirty="0">
                <a:hlinkClick r:id="rId2"/>
              </a:rPr>
              <a:t> Робота</a:t>
            </a:r>
            <a:r>
              <a:rPr lang="ru-RU" sz="1400" dirty="0"/>
              <a:t> </a:t>
            </a:r>
            <a:r>
              <a:rPr lang="ru-RU" sz="1400" u="sng" dirty="0">
                <a:hlinkClick r:id="rId3"/>
              </a:rPr>
              <a:t>https://thepoint.rabota.ua/rynok-pratsi-u-sferi-medytsyny/</a:t>
            </a:r>
            <a:r>
              <a:rPr lang="ru-RU" sz="1400" dirty="0"/>
              <a:t>більшість </a:t>
            </a:r>
            <a:r>
              <a:rPr lang="ru-RU" sz="1400" dirty="0" err="1"/>
              <a:t>роботодавців</a:t>
            </a:r>
            <a:r>
              <a:rPr lang="ru-RU" sz="1400" dirty="0"/>
              <a:t> у </a:t>
            </a:r>
            <a:r>
              <a:rPr lang="ru-RU" sz="1400" dirty="0" err="1"/>
              <a:t>сфері</a:t>
            </a:r>
            <a:r>
              <a:rPr lang="ru-RU" sz="1400" dirty="0"/>
              <a:t> </a:t>
            </a:r>
            <a:r>
              <a:rPr lang="ru-RU" sz="1400" dirty="0" err="1"/>
              <a:t>медицини</a:t>
            </a:r>
            <a:r>
              <a:rPr lang="ru-RU" sz="1400" dirty="0"/>
              <a:t>, фармацевтики та </a:t>
            </a:r>
            <a:r>
              <a:rPr lang="ru-RU" sz="1400" dirty="0" err="1"/>
              <a:t>охорони</a:t>
            </a:r>
            <a:r>
              <a:rPr lang="ru-RU" sz="1400" dirty="0"/>
              <a:t> </a:t>
            </a:r>
            <a:r>
              <a:rPr lang="ru-RU" sz="1400" dirty="0" err="1"/>
              <a:t>здоров’я</a:t>
            </a:r>
            <a:r>
              <a:rPr lang="ru-RU" sz="1400" dirty="0"/>
              <a:t> </a:t>
            </a:r>
            <a:r>
              <a:rPr lang="ru-RU" sz="1400" dirty="0" err="1"/>
              <a:t>восени</a:t>
            </a:r>
            <a:r>
              <a:rPr lang="ru-RU" sz="1400" dirty="0"/>
              <a:t> </a:t>
            </a:r>
            <a:r>
              <a:rPr lang="ru-RU" sz="1400" dirty="0" err="1"/>
              <a:t>пропонували</a:t>
            </a:r>
            <a:r>
              <a:rPr lang="ru-RU" sz="1400" dirty="0"/>
              <a:t> </a:t>
            </a:r>
            <a:r>
              <a:rPr lang="ru-RU" sz="1400" dirty="0" err="1"/>
              <a:t>заробітну</a:t>
            </a:r>
            <a:r>
              <a:rPr lang="ru-RU" sz="1400" dirty="0"/>
              <a:t> плату в межах 11 000-15 000 грн. При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переважна</a:t>
            </a:r>
            <a:r>
              <a:rPr lang="ru-RU" sz="1400" dirty="0"/>
              <a:t> </a:t>
            </a:r>
            <a:r>
              <a:rPr lang="ru-RU" sz="1400" dirty="0" err="1"/>
              <a:t>більшість</a:t>
            </a:r>
            <a:r>
              <a:rPr lang="ru-RU" sz="1400" dirty="0"/>
              <a:t> </a:t>
            </a:r>
            <a:r>
              <a:rPr lang="ru-RU" sz="1400" dirty="0" err="1"/>
              <a:t>кандидатів</a:t>
            </a:r>
            <a:r>
              <a:rPr lang="ru-RU" sz="1400" dirty="0"/>
              <a:t> </a:t>
            </a:r>
            <a:r>
              <a:rPr lang="ru-RU" sz="1400" dirty="0" err="1"/>
              <a:t>погодилася</a:t>
            </a:r>
            <a:r>
              <a:rPr lang="ru-RU" sz="1400" dirty="0"/>
              <a:t> </a:t>
            </a:r>
            <a:r>
              <a:rPr lang="ru-RU" sz="1400" dirty="0" err="1"/>
              <a:t>би</a:t>
            </a:r>
            <a:r>
              <a:rPr lang="ru-RU" sz="1400" dirty="0"/>
              <a:t> </a:t>
            </a:r>
            <a:r>
              <a:rPr lang="ru-RU" sz="1400" dirty="0" err="1"/>
              <a:t>працювати</a:t>
            </a:r>
            <a:r>
              <a:rPr lang="ru-RU" sz="1400" dirty="0"/>
              <a:t> за 9 000 </a:t>
            </a:r>
            <a:r>
              <a:rPr lang="uk-UA" sz="1400" dirty="0"/>
              <a:t>–</a:t>
            </a:r>
            <a:r>
              <a:rPr lang="ru-RU" sz="1400" dirty="0"/>
              <a:t> 12 000 грн. Таким чином, </a:t>
            </a:r>
            <a:r>
              <a:rPr lang="ru-RU" sz="1400" dirty="0" err="1"/>
              <a:t>середня</a:t>
            </a:r>
            <a:r>
              <a:rPr lang="ru-RU" sz="1400" dirty="0"/>
              <a:t> </a:t>
            </a:r>
            <a:r>
              <a:rPr lang="ru-RU" sz="1400" dirty="0" err="1"/>
              <a:t>зарплатня</a:t>
            </a:r>
            <a:r>
              <a:rPr lang="ru-RU" sz="1400" dirty="0"/>
              <a:t> за </a:t>
            </a:r>
            <a:r>
              <a:rPr lang="ru-RU" sz="1400" dirty="0" err="1"/>
              <a:t>вакансіями</a:t>
            </a:r>
            <a:r>
              <a:rPr lang="ru-RU" sz="1400" dirty="0"/>
              <a:t> </a:t>
            </a:r>
            <a:r>
              <a:rPr lang="ru-RU" sz="1400" dirty="0" err="1"/>
              <a:t>склала</a:t>
            </a:r>
            <a:r>
              <a:rPr lang="ru-RU" sz="1400" dirty="0"/>
              <a:t> 13000 грн., а за резюме – 12000 грн. Про те, </a:t>
            </a:r>
            <a:r>
              <a:rPr lang="ru-RU" sz="1400" dirty="0" err="1"/>
              <a:t>що</a:t>
            </a:r>
            <a:r>
              <a:rPr lang="ru-RU" sz="1400" dirty="0"/>
              <a:t> з </a:t>
            </a:r>
            <a:r>
              <a:rPr lang="ru-RU" sz="1400" dirty="0" err="1"/>
              <a:t>роботою</a:t>
            </a:r>
            <a:r>
              <a:rPr lang="ru-RU" sz="1400" dirty="0"/>
              <a:t> для </a:t>
            </a:r>
            <a:r>
              <a:rPr lang="ru-RU" sz="1400" dirty="0" err="1"/>
              <a:t>медиків</a:t>
            </a:r>
            <a:r>
              <a:rPr lang="ru-RU" sz="1400" dirty="0"/>
              <a:t> та </a:t>
            </a:r>
            <a:r>
              <a:rPr lang="ru-RU" sz="1400" dirty="0" err="1"/>
              <a:t>фармацевтів</a:t>
            </a:r>
            <a:r>
              <a:rPr lang="ru-RU" sz="1400" dirty="0"/>
              <a:t> </a:t>
            </a:r>
            <a:r>
              <a:rPr lang="ru-RU" sz="1400" dirty="0" err="1"/>
              <a:t>сутужно</a:t>
            </a:r>
            <a:r>
              <a:rPr lang="ru-RU" sz="1400" dirty="0"/>
              <a:t>, </a:t>
            </a:r>
            <a:r>
              <a:rPr lang="ru-RU" sz="1400" dirty="0" err="1"/>
              <a:t>свідчить</a:t>
            </a:r>
            <a:r>
              <a:rPr lang="ru-RU" sz="1400" dirty="0"/>
              <a:t> </a:t>
            </a:r>
            <a:r>
              <a:rPr lang="ru-RU" sz="1400" dirty="0" err="1"/>
              <a:t>кількість</a:t>
            </a:r>
            <a:r>
              <a:rPr lang="ru-RU" sz="1400" dirty="0"/>
              <a:t> </a:t>
            </a:r>
            <a:r>
              <a:rPr lang="ru-RU" sz="1400" dirty="0" err="1"/>
              <a:t>активних</a:t>
            </a:r>
            <a:r>
              <a:rPr lang="ru-RU" sz="1400" dirty="0"/>
              <a:t> </a:t>
            </a:r>
            <a:r>
              <a:rPr lang="ru-RU" sz="1400" dirty="0" err="1"/>
              <a:t>кандидатів</a:t>
            </a:r>
            <a:r>
              <a:rPr lang="ru-RU" sz="1400" dirty="0"/>
              <a:t> (7 877), яка </a:t>
            </a:r>
            <a:r>
              <a:rPr lang="ru-RU" sz="1400" dirty="0" err="1"/>
              <a:t>суттєво</a:t>
            </a:r>
            <a:r>
              <a:rPr lang="ru-RU" sz="1400" dirty="0"/>
              <a:t> </a:t>
            </a:r>
            <a:r>
              <a:rPr lang="ru-RU" sz="1400" dirty="0" err="1"/>
              <a:t>перевищує</a:t>
            </a:r>
            <a:r>
              <a:rPr lang="ru-RU" sz="1400" dirty="0"/>
              <a:t> </a:t>
            </a:r>
            <a:r>
              <a:rPr lang="ru-RU" sz="1400" dirty="0" err="1"/>
              <a:t>кількість</a:t>
            </a:r>
            <a:r>
              <a:rPr lang="ru-RU" sz="1400" dirty="0"/>
              <a:t> </a:t>
            </a:r>
            <a:r>
              <a:rPr lang="ru-RU" sz="1400" dirty="0" err="1"/>
              <a:t>пропозицій</a:t>
            </a:r>
            <a:r>
              <a:rPr lang="ru-RU" sz="1400" dirty="0"/>
              <a:t> (2 731). У </a:t>
            </a:r>
            <a:r>
              <a:rPr lang="ru-RU" sz="1400" dirty="0" err="1"/>
              <a:t>чому</a:t>
            </a:r>
            <a:r>
              <a:rPr lang="ru-RU" sz="1400" dirty="0"/>
              <a:t> ж </a:t>
            </a:r>
            <a:r>
              <a:rPr lang="ru-RU" sz="1400" dirty="0" err="1"/>
              <a:t>підступ</a:t>
            </a:r>
            <a:r>
              <a:rPr lang="ru-RU" sz="1400" dirty="0"/>
              <a:t>? </a:t>
            </a:r>
            <a:r>
              <a:rPr lang="ru-RU" sz="1400" dirty="0" err="1"/>
              <a:t>Чи</a:t>
            </a:r>
            <a:r>
              <a:rPr lang="ru-RU" sz="1400" dirty="0"/>
              <a:t> не </a:t>
            </a:r>
            <a:r>
              <a:rPr lang="ru-RU" sz="1400" dirty="0" err="1"/>
              <a:t>відбувається</a:t>
            </a:r>
            <a:r>
              <a:rPr lang="ru-RU" sz="1400" dirty="0"/>
              <a:t> </a:t>
            </a:r>
            <a:r>
              <a:rPr lang="ru-RU" sz="1400" dirty="0" err="1"/>
              <a:t>це</a:t>
            </a:r>
            <a:r>
              <a:rPr lang="ru-RU" sz="1400" dirty="0"/>
              <a:t> тому,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роботодавці</a:t>
            </a:r>
            <a:r>
              <a:rPr lang="ru-RU" sz="1400" dirty="0"/>
              <a:t> </a:t>
            </a:r>
            <a:r>
              <a:rPr lang="ru-RU" sz="1400" dirty="0" err="1"/>
              <a:t>щось</a:t>
            </a:r>
            <a:r>
              <a:rPr lang="ru-RU" sz="1400" dirty="0"/>
              <a:t> </a:t>
            </a:r>
            <a:r>
              <a:rPr lang="ru-RU" sz="1400" dirty="0" err="1"/>
              <a:t>замовчують</a:t>
            </a:r>
            <a:r>
              <a:rPr lang="ru-RU" sz="1400" dirty="0"/>
              <a:t>, а </a:t>
            </a:r>
            <a:r>
              <a:rPr lang="ru-RU" sz="1400" dirty="0" err="1"/>
              <a:t>здобувачи</a:t>
            </a:r>
            <a:r>
              <a:rPr lang="ru-RU" sz="1400" dirty="0"/>
              <a:t> </a:t>
            </a:r>
            <a:r>
              <a:rPr lang="ru-RU" sz="1400" dirty="0" err="1"/>
              <a:t>вже</a:t>
            </a:r>
            <a:r>
              <a:rPr lang="ru-RU" sz="1400" dirty="0"/>
              <a:t> не </a:t>
            </a:r>
            <a:r>
              <a:rPr lang="ru-RU" sz="1400" dirty="0" err="1"/>
              <a:t>хочуть</a:t>
            </a:r>
            <a:r>
              <a:rPr lang="ru-RU" sz="1400" dirty="0"/>
              <a:t> </a:t>
            </a:r>
            <a:r>
              <a:rPr lang="ru-RU" sz="1400" dirty="0" err="1"/>
              <a:t>вірити</a:t>
            </a:r>
            <a:r>
              <a:rPr lang="ru-RU" sz="1400" dirty="0"/>
              <a:t> </a:t>
            </a:r>
            <a:r>
              <a:rPr lang="ru-RU" sz="1400" dirty="0" err="1"/>
              <a:t>ілюзіям</a:t>
            </a:r>
            <a:r>
              <a:rPr lang="ru-RU" sz="1400" smtClean="0"/>
              <a:t>?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02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568951" cy="6264695"/>
          </a:xfrm>
        </p:spPr>
        <p:txBody>
          <a:bodyPr>
            <a:normAutofit/>
          </a:bodyPr>
          <a:lstStyle/>
          <a:p>
            <a:pPr lvl="0"/>
            <a:r>
              <a:rPr lang="ru-RU" sz="1400" b="1" dirty="0" smtClean="0"/>
              <a:t>1.Заробітна </a:t>
            </a:r>
            <a:r>
              <a:rPr lang="ru-RU" sz="1400" b="1" dirty="0"/>
              <a:t>плата </a:t>
            </a:r>
            <a:r>
              <a:rPr lang="ru-RU" sz="1400" dirty="0" err="1"/>
              <a:t>Якщо</a:t>
            </a:r>
            <a:r>
              <a:rPr lang="ru-RU" sz="1400" dirty="0"/>
              <a:t> в </a:t>
            </a:r>
            <a:r>
              <a:rPr lang="ru-RU" sz="1400" dirty="0" err="1"/>
              <a:t>оголошенні</a:t>
            </a:r>
            <a:r>
              <a:rPr lang="ru-RU" sz="1400" dirty="0"/>
              <a:t> про </a:t>
            </a:r>
            <a:r>
              <a:rPr lang="ru-RU" sz="1400" dirty="0" err="1"/>
              <a:t>вакансію</a:t>
            </a:r>
            <a:r>
              <a:rPr lang="ru-RU" sz="1400" dirty="0"/>
              <a:t> </a:t>
            </a:r>
            <a:r>
              <a:rPr lang="ru-RU" sz="1400" dirty="0" err="1"/>
              <a:t>позначена</a:t>
            </a:r>
            <a:r>
              <a:rPr lang="ru-RU" sz="1400" dirty="0"/>
              <a:t> зарплатна вилка, </a:t>
            </a:r>
            <a:r>
              <a:rPr lang="ru-RU" sz="1400" dirty="0" err="1"/>
              <a:t>наприклад</a:t>
            </a:r>
            <a:r>
              <a:rPr lang="ru-RU" sz="1400" dirty="0"/>
              <a:t> 3000 -4500 грн., то </a:t>
            </a:r>
            <a:r>
              <a:rPr lang="ru-RU" sz="1400" dirty="0" err="1"/>
              <a:t>новачкові</a:t>
            </a:r>
            <a:r>
              <a:rPr lang="ru-RU" sz="1400" dirty="0"/>
              <a:t> напевно </a:t>
            </a:r>
            <a:r>
              <a:rPr lang="ru-RU" sz="1400" dirty="0" err="1"/>
              <a:t>спочатку</a:t>
            </a:r>
            <a:r>
              <a:rPr lang="ru-RU" sz="1400" dirty="0"/>
              <a:t> </a:t>
            </a:r>
            <a:r>
              <a:rPr lang="ru-RU" sz="1400" dirty="0" err="1"/>
              <a:t>запропонують</a:t>
            </a:r>
            <a:r>
              <a:rPr lang="ru-RU" sz="1400" dirty="0"/>
              <a:t> зарплату в 3000 грн., а для </a:t>
            </a:r>
            <a:r>
              <a:rPr lang="ru-RU" sz="1400" dirty="0" err="1"/>
              <a:t>подальшого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 </a:t>
            </a:r>
            <a:r>
              <a:rPr lang="ru-RU" sz="1400" dirty="0" err="1"/>
              <a:t>підвищення</a:t>
            </a:r>
            <a:r>
              <a:rPr lang="ru-RU" sz="1400" dirty="0"/>
              <a:t> </a:t>
            </a:r>
            <a:r>
              <a:rPr lang="ru-RU" sz="1400" dirty="0" err="1"/>
              <a:t>необхідно</a:t>
            </a:r>
            <a:r>
              <a:rPr lang="ru-RU" sz="1400" dirty="0"/>
              <a:t> буде </a:t>
            </a:r>
            <a:r>
              <a:rPr lang="ru-RU" sz="1400" dirty="0" err="1"/>
              <a:t>виконати</a:t>
            </a:r>
            <a:r>
              <a:rPr lang="ru-RU" sz="1400" dirty="0"/>
              <a:t> </a:t>
            </a:r>
            <a:r>
              <a:rPr lang="ru-RU" sz="1400" dirty="0" err="1"/>
              <a:t>певні</a:t>
            </a:r>
            <a:r>
              <a:rPr lang="ru-RU" sz="1400" dirty="0"/>
              <a:t> </a:t>
            </a:r>
            <a:r>
              <a:rPr lang="ru-RU" sz="1400" dirty="0" err="1"/>
              <a:t>умови</a:t>
            </a:r>
            <a:r>
              <a:rPr lang="ru-RU" sz="1400" dirty="0"/>
              <a:t> (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саме</a:t>
            </a:r>
            <a:r>
              <a:rPr lang="ru-RU" sz="1400" dirty="0"/>
              <a:t>,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уточнити</a:t>
            </a:r>
            <a:r>
              <a:rPr lang="ru-RU" sz="1400" dirty="0"/>
              <a:t> </a:t>
            </a:r>
            <a:r>
              <a:rPr lang="ru-RU" sz="1400" dirty="0" err="1"/>
              <a:t>ще</a:t>
            </a:r>
            <a:r>
              <a:rPr lang="ru-RU" sz="1400" dirty="0"/>
              <a:t> на </a:t>
            </a:r>
            <a:r>
              <a:rPr lang="ru-RU" sz="1400" dirty="0" err="1"/>
              <a:t>етапі</a:t>
            </a:r>
            <a:r>
              <a:rPr lang="ru-RU" sz="1400" dirty="0"/>
              <a:t> </a:t>
            </a:r>
            <a:r>
              <a:rPr lang="ru-RU" sz="1400" dirty="0" err="1"/>
              <a:t>співбесід</a:t>
            </a:r>
            <a:r>
              <a:rPr lang="ru-RU" sz="1400" dirty="0"/>
              <a:t>). </a:t>
            </a:r>
            <a:r>
              <a:rPr lang="ru-RU" sz="1400" dirty="0" err="1"/>
              <a:t>Відповідно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вас </a:t>
            </a:r>
            <a:r>
              <a:rPr lang="ru-RU" sz="1400" dirty="0" err="1"/>
              <a:t>влаштовує</a:t>
            </a:r>
            <a:r>
              <a:rPr lang="ru-RU" sz="1400" dirty="0"/>
              <a:t> зарплата в 3500 (ну максимум 4500 грн.),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надсилати</a:t>
            </a:r>
            <a:r>
              <a:rPr lang="ru-RU" sz="1400" dirty="0"/>
              <a:t> на </a:t>
            </a:r>
            <a:r>
              <a:rPr lang="ru-RU" sz="1400" dirty="0" err="1"/>
              <a:t>дану</a:t>
            </a:r>
            <a:r>
              <a:rPr lang="ru-RU" sz="1400" dirty="0"/>
              <a:t> </a:t>
            </a:r>
            <a:r>
              <a:rPr lang="ru-RU" sz="1400" dirty="0" err="1"/>
              <a:t>вакансію</a:t>
            </a:r>
            <a:r>
              <a:rPr lang="ru-RU" sz="1400" dirty="0"/>
              <a:t> </a:t>
            </a:r>
            <a:r>
              <a:rPr lang="ru-RU" sz="1400" dirty="0" err="1"/>
              <a:t>своє</a:t>
            </a:r>
            <a:r>
              <a:rPr lang="ru-RU" sz="1400" dirty="0"/>
              <a:t> резюме, </a:t>
            </a:r>
            <a:r>
              <a:rPr lang="ru-RU" sz="1400" dirty="0" err="1"/>
              <a:t>якщо</a:t>
            </a:r>
            <a:r>
              <a:rPr lang="ru-RU" sz="1400" dirty="0"/>
              <a:t> ж вас </a:t>
            </a:r>
            <a:r>
              <a:rPr lang="ru-RU" sz="1400" dirty="0" err="1"/>
              <a:t>цікавить</a:t>
            </a:r>
            <a:r>
              <a:rPr lang="ru-RU" sz="1400" dirty="0"/>
              <a:t> </a:t>
            </a:r>
            <a:r>
              <a:rPr lang="ru-RU" sz="1400" dirty="0" err="1"/>
              <a:t>більш</a:t>
            </a:r>
            <a:r>
              <a:rPr lang="ru-RU" sz="1400" dirty="0"/>
              <a:t> </a:t>
            </a:r>
            <a:r>
              <a:rPr lang="ru-RU" sz="1400" dirty="0" err="1"/>
              <a:t>висока</a:t>
            </a:r>
            <a:r>
              <a:rPr lang="ru-RU" sz="1400" dirty="0"/>
              <a:t> оплата, то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пошукати</a:t>
            </a:r>
            <a:r>
              <a:rPr lang="ru-RU" sz="1400" dirty="0"/>
              <a:t> </a:t>
            </a:r>
            <a:r>
              <a:rPr lang="ru-RU" sz="1400" dirty="0" err="1"/>
              <a:t>іншу</a:t>
            </a:r>
            <a:r>
              <a:rPr lang="ru-RU" sz="1400" dirty="0"/>
              <a:t> </a:t>
            </a:r>
            <a:r>
              <a:rPr lang="ru-RU" sz="1400" dirty="0" err="1"/>
              <a:t>компанію</a:t>
            </a:r>
            <a:r>
              <a:rPr lang="ru-RU" sz="1400" dirty="0"/>
              <a:t>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 </a:t>
            </a:r>
            <a:r>
              <a:rPr lang="ru-RU" sz="1400" dirty="0" err="1"/>
              <a:t>знайшли</a:t>
            </a:r>
            <a:r>
              <a:rPr lang="ru-RU" sz="1400" dirty="0"/>
              <a:t> </a:t>
            </a:r>
            <a:r>
              <a:rPr lang="ru-RU" sz="1400" dirty="0" err="1"/>
              <a:t>вакансію</a:t>
            </a:r>
            <a:r>
              <a:rPr lang="ru-RU" sz="1400" dirty="0"/>
              <a:t>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заробітною</a:t>
            </a:r>
            <a:r>
              <a:rPr lang="ru-RU" sz="1400" dirty="0"/>
              <a:t> платою,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істотно</a:t>
            </a:r>
            <a:r>
              <a:rPr lang="ru-RU" sz="1400" dirty="0"/>
              <a:t> </a:t>
            </a:r>
            <a:r>
              <a:rPr lang="ru-RU" sz="1400" dirty="0" err="1"/>
              <a:t>перевищує</a:t>
            </a:r>
            <a:r>
              <a:rPr lang="ru-RU" sz="1400" dirty="0"/>
              <a:t> </a:t>
            </a:r>
            <a:r>
              <a:rPr lang="ru-RU" sz="1400" dirty="0" err="1"/>
              <a:t>середню</a:t>
            </a:r>
            <a:r>
              <a:rPr lang="ru-RU" sz="1400" dirty="0"/>
              <a:t> на ринку </a:t>
            </a:r>
            <a:r>
              <a:rPr lang="ru-RU" sz="1400" dirty="0" err="1"/>
              <a:t>праці</a:t>
            </a:r>
            <a:r>
              <a:rPr lang="ru-RU" sz="1400" dirty="0"/>
              <a:t> у </a:t>
            </a:r>
            <a:r>
              <a:rPr lang="ru-RU" sz="1400" dirty="0" err="1"/>
              <a:t>вашому</a:t>
            </a:r>
            <a:r>
              <a:rPr lang="ru-RU" sz="1400" dirty="0"/>
              <a:t> </a:t>
            </a:r>
            <a:r>
              <a:rPr lang="ru-RU" sz="1400" dirty="0" err="1"/>
              <a:t>регіоні</a:t>
            </a:r>
            <a:r>
              <a:rPr lang="ru-RU" sz="1400" dirty="0"/>
              <a:t> (особливо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опис</a:t>
            </a:r>
            <a:r>
              <a:rPr lang="ru-RU" sz="1400" dirty="0"/>
              <a:t> </a:t>
            </a:r>
            <a:r>
              <a:rPr lang="ru-RU" sz="1400" dirty="0" err="1"/>
              <a:t>даної</a:t>
            </a:r>
            <a:r>
              <a:rPr lang="ru-RU" sz="1400" dirty="0"/>
              <a:t> посади не </a:t>
            </a:r>
            <a:r>
              <a:rPr lang="ru-RU" sz="1400" dirty="0" err="1"/>
              <a:t>містить</a:t>
            </a:r>
            <a:r>
              <a:rPr lang="ru-RU" sz="1400" dirty="0"/>
              <a:t> великих </a:t>
            </a:r>
            <a:r>
              <a:rPr lang="ru-RU" sz="1400" dirty="0" err="1"/>
              <a:t>вимог</a:t>
            </a:r>
            <a:r>
              <a:rPr lang="ru-RU" sz="1400" dirty="0"/>
              <a:t> до </a:t>
            </a:r>
            <a:r>
              <a:rPr lang="ru-RU" sz="1400" dirty="0" err="1"/>
              <a:t>кандидатів</a:t>
            </a:r>
            <a:r>
              <a:rPr lang="ru-RU" sz="1400" dirty="0"/>
              <a:t>), </a:t>
            </a:r>
            <a:r>
              <a:rPr lang="ru-RU" sz="1400" dirty="0" err="1"/>
              <a:t>ви</a:t>
            </a:r>
            <a:r>
              <a:rPr lang="ru-RU" sz="1400" dirty="0"/>
              <a:t> напевно </a:t>
            </a:r>
            <a:r>
              <a:rPr lang="ru-RU" sz="1400" dirty="0" err="1"/>
              <a:t>натрапили</a:t>
            </a:r>
            <a:r>
              <a:rPr lang="ru-RU" sz="1400" dirty="0"/>
              <a:t> на </a:t>
            </a:r>
            <a:r>
              <a:rPr lang="ru-RU" sz="1400" dirty="0" err="1"/>
              <a:t>шахраїв</a:t>
            </a:r>
            <a:r>
              <a:rPr lang="ru-RU" sz="1400" dirty="0"/>
              <a:t>, тому, </a:t>
            </a:r>
            <a:r>
              <a:rPr lang="ru-RU" sz="1400" dirty="0" err="1"/>
              <a:t>незважаючи</a:t>
            </a:r>
            <a:r>
              <a:rPr lang="ru-RU" sz="1400" dirty="0"/>
              <a:t> на ваше </a:t>
            </a:r>
            <a:r>
              <a:rPr lang="ru-RU" sz="1400" dirty="0" err="1"/>
              <a:t>величезне</a:t>
            </a:r>
            <a:r>
              <a:rPr lang="ru-RU" sz="1400" dirty="0"/>
              <a:t> </a:t>
            </a:r>
            <a:r>
              <a:rPr lang="ru-RU" sz="1400" dirty="0" err="1"/>
              <a:t>бажання</a:t>
            </a:r>
            <a:r>
              <a:rPr lang="ru-RU" sz="1400" dirty="0"/>
              <a:t>, ми не </a:t>
            </a:r>
            <a:r>
              <a:rPr lang="ru-RU" sz="1400" dirty="0" err="1"/>
              <a:t>радимо</a:t>
            </a:r>
            <a:r>
              <a:rPr lang="ru-RU" sz="1400" dirty="0"/>
              <a:t> </a:t>
            </a:r>
            <a:r>
              <a:rPr lang="ru-RU" sz="1400" dirty="0" err="1"/>
              <a:t>надсилати</a:t>
            </a:r>
            <a:r>
              <a:rPr lang="ru-RU" sz="1400" dirty="0"/>
              <a:t> </a:t>
            </a:r>
            <a:r>
              <a:rPr lang="ru-RU" sz="1400" dirty="0" err="1"/>
              <a:t>своє</a:t>
            </a:r>
            <a:r>
              <a:rPr lang="ru-RU" sz="1400" dirty="0"/>
              <a:t> резюме в </a:t>
            </a:r>
            <a:r>
              <a:rPr lang="ru-RU" sz="1400" dirty="0" err="1"/>
              <a:t>цю</a:t>
            </a:r>
            <a:r>
              <a:rPr lang="ru-RU" sz="1400" dirty="0"/>
              <a:t> </a:t>
            </a:r>
            <a:r>
              <a:rPr lang="ru-RU" sz="1400" dirty="0" err="1"/>
              <a:t>компанію</a:t>
            </a:r>
            <a:r>
              <a:rPr lang="ru-RU" sz="1400" dirty="0"/>
              <a:t>, чудес не </a:t>
            </a:r>
            <a:r>
              <a:rPr lang="ru-RU" sz="1400" dirty="0" err="1"/>
              <a:t>буває</a:t>
            </a:r>
            <a:r>
              <a:rPr lang="ru-RU" sz="1400" dirty="0"/>
              <a:t>.</a:t>
            </a:r>
          </a:p>
          <a:p>
            <a:pPr lvl="0"/>
            <a:r>
              <a:rPr lang="ru-RU" sz="1400" b="1" dirty="0"/>
              <a:t>2. </a:t>
            </a:r>
            <a:r>
              <a:rPr lang="ru-RU" sz="1400" b="1" dirty="0" err="1"/>
              <a:t>Досвід</a:t>
            </a:r>
            <a:r>
              <a:rPr lang="ru-RU" sz="1400" b="1" dirty="0"/>
              <a:t> </a:t>
            </a:r>
            <a:r>
              <a:rPr lang="ru-RU" sz="1400" b="1" dirty="0" err="1"/>
              <a:t>роботи</a:t>
            </a:r>
            <a:r>
              <a:rPr lang="ru-RU" sz="1400" dirty="0"/>
              <a:t>, </a:t>
            </a:r>
            <a:r>
              <a:rPr lang="ru-RU" sz="1400" dirty="0" err="1"/>
              <a:t>навички</a:t>
            </a:r>
            <a:r>
              <a:rPr lang="ru-RU" sz="1400" dirty="0"/>
              <a:t>, </a:t>
            </a:r>
            <a:r>
              <a:rPr lang="ru-RU" sz="1400" dirty="0" err="1"/>
              <a:t>освіта</a:t>
            </a:r>
            <a:r>
              <a:rPr lang="ru-RU" sz="1400" dirty="0"/>
              <a:t> </a:t>
            </a:r>
            <a:r>
              <a:rPr lang="ru-RU" sz="1400" dirty="0" err="1"/>
              <a:t>Обов’язково</a:t>
            </a:r>
            <a:r>
              <a:rPr lang="ru-RU" sz="1400" dirty="0"/>
              <a:t> </a:t>
            </a:r>
            <a:r>
              <a:rPr lang="ru-RU" sz="1400" dirty="0" err="1"/>
              <a:t>необхідно</a:t>
            </a:r>
            <a:r>
              <a:rPr lang="ru-RU" sz="1400" dirty="0"/>
              <a:t> </a:t>
            </a:r>
            <a:r>
              <a:rPr lang="ru-RU" sz="1400" dirty="0" err="1"/>
              <a:t>аналізувати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відповідають</a:t>
            </a:r>
            <a:r>
              <a:rPr lang="ru-RU" sz="1400" dirty="0"/>
              <a:t> ваш </a:t>
            </a:r>
            <a:r>
              <a:rPr lang="ru-RU" sz="1400" dirty="0" err="1"/>
              <a:t>досвід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, </a:t>
            </a:r>
            <a:r>
              <a:rPr lang="ru-RU" sz="1400" dirty="0" err="1"/>
              <a:t>навички</a:t>
            </a:r>
            <a:r>
              <a:rPr lang="ru-RU" sz="1400" dirty="0"/>
              <a:t> та </a:t>
            </a:r>
            <a:r>
              <a:rPr lang="ru-RU" sz="1400" dirty="0" err="1"/>
              <a:t>освіта</a:t>
            </a:r>
            <a:r>
              <a:rPr lang="ru-RU" sz="1400" dirty="0"/>
              <a:t> </a:t>
            </a:r>
            <a:r>
              <a:rPr lang="ru-RU" sz="1400" dirty="0" err="1"/>
              <a:t>запропонованим</a:t>
            </a:r>
            <a:r>
              <a:rPr lang="ru-RU" sz="1400" dirty="0"/>
              <a:t> </a:t>
            </a:r>
            <a:r>
              <a:rPr lang="ru-RU" sz="1400" dirty="0" err="1"/>
              <a:t>вимогам</a:t>
            </a:r>
            <a:r>
              <a:rPr lang="ru-RU" sz="1400" dirty="0"/>
              <a:t> </a:t>
            </a:r>
            <a:r>
              <a:rPr lang="ru-RU" sz="1400" dirty="0" err="1"/>
              <a:t>відкритої</a:t>
            </a:r>
            <a:r>
              <a:rPr lang="ru-RU" sz="1400" dirty="0"/>
              <a:t> посади. </a:t>
            </a:r>
            <a:r>
              <a:rPr lang="ru-RU" sz="1400" dirty="0" err="1"/>
              <a:t>Якщо</a:t>
            </a:r>
            <a:r>
              <a:rPr lang="ru-RU" sz="1400" dirty="0"/>
              <a:t>, </a:t>
            </a:r>
            <a:r>
              <a:rPr lang="ru-RU" sz="1400" dirty="0" err="1"/>
              <a:t>наприклад</a:t>
            </a:r>
            <a:r>
              <a:rPr lang="ru-RU" sz="1400" dirty="0"/>
              <a:t>, на </a:t>
            </a:r>
            <a:r>
              <a:rPr lang="ru-RU" sz="1400" dirty="0" err="1"/>
              <a:t>вакансію</a:t>
            </a:r>
            <a:r>
              <a:rPr lang="ru-RU" sz="1400" dirty="0"/>
              <a:t> </a:t>
            </a:r>
            <a:r>
              <a:rPr lang="ru-RU" sz="1400" dirty="0" err="1"/>
              <a:t>керівника</a:t>
            </a:r>
            <a:r>
              <a:rPr lang="ru-RU" sz="1400" dirty="0"/>
              <a:t> </a:t>
            </a:r>
            <a:r>
              <a:rPr lang="ru-RU" sz="1400" dirty="0" err="1"/>
              <a:t>відділу</a:t>
            </a:r>
            <a:r>
              <a:rPr lang="ru-RU" sz="1400" dirty="0"/>
              <a:t> </a:t>
            </a:r>
            <a:r>
              <a:rPr lang="ru-RU" sz="1400" dirty="0" err="1"/>
              <a:t>шукають</a:t>
            </a:r>
            <a:r>
              <a:rPr lang="ru-RU" sz="1400" dirty="0"/>
              <a:t> </a:t>
            </a:r>
            <a:r>
              <a:rPr lang="ru-RU" sz="1400" dirty="0" err="1"/>
              <a:t>людину</a:t>
            </a:r>
            <a:r>
              <a:rPr lang="ru-RU" sz="1400" dirty="0"/>
              <a:t> з </a:t>
            </a:r>
            <a:r>
              <a:rPr lang="ru-RU" sz="1400" dirty="0" err="1"/>
              <a:t>мінімальним</a:t>
            </a:r>
            <a:r>
              <a:rPr lang="ru-RU" sz="1400" dirty="0"/>
              <a:t> </a:t>
            </a:r>
            <a:r>
              <a:rPr lang="ru-RU" sz="1400" dirty="0" err="1"/>
              <a:t>досвідом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без </a:t>
            </a:r>
            <a:r>
              <a:rPr lang="ru-RU" sz="1400" dirty="0" err="1"/>
              <a:t>вищої</a:t>
            </a:r>
            <a:r>
              <a:rPr lang="ru-RU" sz="1400" dirty="0"/>
              <a:t> </a:t>
            </a:r>
            <a:r>
              <a:rPr lang="ru-RU" sz="1400" dirty="0" err="1"/>
              <a:t>освіти</a:t>
            </a:r>
            <a:r>
              <a:rPr lang="ru-RU" sz="1400" dirty="0"/>
              <a:t> то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зробити</a:t>
            </a:r>
            <a:r>
              <a:rPr lang="ru-RU" sz="1400" dirty="0"/>
              <a:t> </a:t>
            </a:r>
            <a:r>
              <a:rPr lang="ru-RU" sz="1400" dirty="0" err="1"/>
              <a:t>висновок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й оплата на </a:t>
            </a:r>
            <a:r>
              <a:rPr lang="ru-RU" sz="1400" dirty="0" err="1"/>
              <a:t>цій</a:t>
            </a:r>
            <a:r>
              <a:rPr lang="ru-RU" sz="1400" dirty="0"/>
              <a:t> </a:t>
            </a:r>
            <a:r>
              <a:rPr lang="ru-RU" sz="1400" dirty="0" err="1"/>
              <a:t>посаді</a:t>
            </a:r>
            <a:r>
              <a:rPr lang="ru-RU" sz="1400" dirty="0"/>
              <a:t> буде </a:t>
            </a:r>
            <a:r>
              <a:rPr lang="ru-RU" sz="1400" dirty="0" err="1"/>
              <a:t>мінімальною</a:t>
            </a:r>
            <a:r>
              <a:rPr lang="ru-RU" sz="1400" dirty="0"/>
              <a:t>, а </a:t>
            </a:r>
            <a:r>
              <a:rPr lang="ru-RU" sz="1400" dirty="0" err="1"/>
              <a:t>відповідно</a:t>
            </a:r>
            <a:r>
              <a:rPr lang="ru-RU" sz="1400" dirty="0"/>
              <a:t>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 </a:t>
            </a:r>
            <a:r>
              <a:rPr lang="ru-RU" sz="1400" dirty="0" err="1"/>
              <a:t>фахівець</a:t>
            </a:r>
            <a:r>
              <a:rPr lang="ru-RU" sz="1400" dirty="0"/>
              <a:t> з </a:t>
            </a:r>
            <a:r>
              <a:rPr lang="ru-RU" sz="1400" dirty="0" err="1"/>
              <a:t>п'ятирічним</a:t>
            </a:r>
            <a:r>
              <a:rPr lang="ru-RU" sz="1400" dirty="0"/>
              <a:t> </a:t>
            </a:r>
            <a:r>
              <a:rPr lang="ru-RU" sz="1400" dirty="0" err="1"/>
              <a:t>досвідом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та </a:t>
            </a:r>
            <a:r>
              <a:rPr lang="ru-RU" sz="1400" dirty="0" err="1"/>
              <a:t>відповідними</a:t>
            </a:r>
            <a:r>
              <a:rPr lang="ru-RU" sz="1400" dirty="0"/>
              <a:t> </a:t>
            </a:r>
            <a:r>
              <a:rPr lang="ru-RU" sz="1400" dirty="0" err="1"/>
              <a:t>вимогами</a:t>
            </a:r>
            <a:r>
              <a:rPr lang="ru-RU" sz="1400" dirty="0"/>
              <a:t> до оплати </a:t>
            </a:r>
            <a:r>
              <a:rPr lang="ru-RU" sz="1400" dirty="0" err="1"/>
              <a:t>праці</a:t>
            </a:r>
            <a:r>
              <a:rPr lang="ru-RU" sz="1400" dirty="0"/>
              <a:t> - вам не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направляти</a:t>
            </a:r>
            <a:r>
              <a:rPr lang="ru-RU" sz="1400" dirty="0"/>
              <a:t> </a:t>
            </a:r>
            <a:r>
              <a:rPr lang="ru-RU" sz="1400" dirty="0" err="1"/>
              <a:t>своє</a:t>
            </a:r>
            <a:r>
              <a:rPr lang="ru-RU" sz="1400" dirty="0"/>
              <a:t> резюме на </a:t>
            </a:r>
            <a:r>
              <a:rPr lang="ru-RU" sz="1400" dirty="0" err="1"/>
              <a:t>дану</a:t>
            </a:r>
            <a:r>
              <a:rPr lang="ru-RU" sz="1400" dirty="0"/>
              <a:t> </a:t>
            </a:r>
            <a:r>
              <a:rPr lang="ru-RU" sz="1400" dirty="0" err="1"/>
              <a:t>вакансію</a:t>
            </a:r>
            <a:r>
              <a:rPr lang="ru-RU" sz="1400" dirty="0"/>
              <a:t>. </a:t>
            </a:r>
            <a:r>
              <a:rPr lang="ru-RU" sz="1400" dirty="0" err="1"/>
              <a:t>Якщо</a:t>
            </a:r>
            <a:r>
              <a:rPr lang="ru-RU" sz="1400" dirty="0"/>
              <a:t>, </a:t>
            </a:r>
            <a:r>
              <a:rPr lang="ru-RU" sz="1400" dirty="0" err="1"/>
              <a:t>наприклад</a:t>
            </a:r>
            <a:r>
              <a:rPr lang="ru-RU" sz="1400" dirty="0"/>
              <a:t>, у </a:t>
            </a:r>
            <a:r>
              <a:rPr lang="ru-RU" sz="1400" dirty="0" err="1"/>
              <a:t>вимогах</a:t>
            </a:r>
            <a:r>
              <a:rPr lang="ru-RU" sz="1400" dirty="0"/>
              <a:t> на посаду секретаря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офіс</a:t>
            </a:r>
            <a:r>
              <a:rPr lang="ru-RU" sz="1400" dirty="0"/>
              <a:t>-менеджера є </a:t>
            </a:r>
            <a:r>
              <a:rPr lang="ru-RU" sz="1400" dirty="0" err="1"/>
              <a:t>такий</a:t>
            </a:r>
            <a:r>
              <a:rPr lang="ru-RU" sz="1400" dirty="0"/>
              <a:t> пункт, як </a:t>
            </a:r>
            <a:r>
              <a:rPr lang="ru-RU" sz="1400" dirty="0" err="1"/>
              <a:t>знання</a:t>
            </a:r>
            <a:r>
              <a:rPr lang="ru-RU" sz="1400" dirty="0"/>
              <a:t> 1С-бухгалтерії, </a:t>
            </a:r>
            <a:r>
              <a:rPr lang="ru-RU" sz="1400" dirty="0" err="1"/>
              <a:t>необхідно</a:t>
            </a:r>
            <a:r>
              <a:rPr lang="ru-RU" sz="1400" dirty="0"/>
              <a:t> </a:t>
            </a:r>
            <a:r>
              <a:rPr lang="ru-RU" sz="1400" dirty="0" err="1"/>
              <a:t>зробити</a:t>
            </a:r>
            <a:r>
              <a:rPr lang="ru-RU" sz="1400" dirty="0"/>
              <a:t> </a:t>
            </a:r>
            <a:r>
              <a:rPr lang="ru-RU" sz="1400" dirty="0" err="1"/>
              <a:t>висновок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крім</a:t>
            </a:r>
            <a:r>
              <a:rPr lang="ru-RU" sz="1400" dirty="0"/>
              <a:t> </a:t>
            </a:r>
            <a:r>
              <a:rPr lang="ru-RU" sz="1400" dirty="0" err="1"/>
              <a:t>своїх</a:t>
            </a:r>
            <a:r>
              <a:rPr lang="ru-RU" sz="1400" dirty="0"/>
              <a:t> </a:t>
            </a:r>
            <a:r>
              <a:rPr lang="ru-RU" sz="1400" dirty="0" err="1"/>
              <a:t>прямих</a:t>
            </a:r>
            <a:r>
              <a:rPr lang="ru-RU" sz="1400" dirty="0"/>
              <a:t> </a:t>
            </a:r>
            <a:r>
              <a:rPr lang="ru-RU" sz="1400" dirty="0" err="1"/>
              <a:t>обов'язків</a:t>
            </a:r>
            <a:r>
              <a:rPr lang="ru-RU" sz="1400" dirty="0"/>
              <a:t>, </a:t>
            </a:r>
            <a:r>
              <a:rPr lang="ru-RU" sz="1400" dirty="0" err="1"/>
              <a:t>даний</a:t>
            </a:r>
            <a:r>
              <a:rPr lang="ru-RU" sz="1400" dirty="0"/>
              <a:t> </a:t>
            </a:r>
            <a:r>
              <a:rPr lang="ru-RU" sz="1400" dirty="0" err="1"/>
              <a:t>співробітник</a:t>
            </a:r>
            <a:r>
              <a:rPr lang="ru-RU" sz="1400" dirty="0"/>
              <a:t> буде </a:t>
            </a:r>
            <a:r>
              <a:rPr lang="ru-RU" sz="1400" dirty="0" err="1"/>
              <a:t>змушений</a:t>
            </a:r>
            <a:r>
              <a:rPr lang="ru-RU" sz="1400" dirty="0"/>
              <a:t> </a:t>
            </a:r>
            <a:r>
              <a:rPr lang="ru-RU" sz="1400" dirty="0" err="1"/>
              <a:t>виписувати</a:t>
            </a:r>
            <a:r>
              <a:rPr lang="ru-RU" sz="1400" dirty="0"/>
              <a:t> товар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формувати</a:t>
            </a:r>
            <a:r>
              <a:rPr lang="ru-RU" sz="1400" dirty="0"/>
              <a:t> </a:t>
            </a:r>
            <a:r>
              <a:rPr lang="ru-RU" sz="1400" dirty="0" err="1"/>
              <a:t>накладні</a:t>
            </a:r>
            <a:r>
              <a:rPr lang="ru-RU" sz="1400" dirty="0"/>
              <a:t>, а </a:t>
            </a:r>
            <a:r>
              <a:rPr lang="ru-RU" sz="1400" dirty="0" err="1"/>
              <a:t>відповідно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навіть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 </a:t>
            </a:r>
            <a:r>
              <a:rPr lang="ru-RU" sz="1400" dirty="0" err="1"/>
              <a:t>знаєте</a:t>
            </a:r>
            <a:r>
              <a:rPr lang="ru-RU" sz="1400" dirty="0"/>
              <a:t> </a:t>
            </a:r>
            <a:r>
              <a:rPr lang="ru-RU" sz="1400" dirty="0" err="1"/>
              <a:t>цю</a:t>
            </a:r>
            <a:r>
              <a:rPr lang="ru-RU" sz="1400" dirty="0"/>
              <a:t> </a:t>
            </a:r>
            <a:r>
              <a:rPr lang="ru-RU" sz="1400" dirty="0" err="1"/>
              <a:t>програму</a:t>
            </a:r>
            <a:r>
              <a:rPr lang="ru-RU" sz="1400" dirty="0"/>
              <a:t>, але не </a:t>
            </a:r>
            <a:r>
              <a:rPr lang="ru-RU" sz="1400" dirty="0" err="1"/>
              <a:t>хочете</a:t>
            </a:r>
            <a:r>
              <a:rPr lang="ru-RU" sz="1400" dirty="0"/>
              <a:t> бути </a:t>
            </a:r>
            <a:r>
              <a:rPr lang="ru-RU" sz="1400" dirty="0" err="1"/>
              <a:t>ще</a:t>
            </a:r>
            <a:r>
              <a:rPr lang="ru-RU" sz="1400" dirty="0"/>
              <a:t> й </a:t>
            </a:r>
            <a:r>
              <a:rPr lang="ru-RU" sz="1400" dirty="0" err="1"/>
              <a:t>помічником</a:t>
            </a:r>
            <a:r>
              <a:rPr lang="ru-RU" sz="1400" dirty="0"/>
              <a:t> бухгалтера, не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відправляти</a:t>
            </a:r>
            <a:r>
              <a:rPr lang="ru-RU" sz="1400" dirty="0"/>
              <a:t> </a:t>
            </a:r>
            <a:r>
              <a:rPr lang="ru-RU" sz="1400" dirty="0" err="1"/>
              <a:t>своє</a:t>
            </a:r>
            <a:r>
              <a:rPr lang="ru-RU" sz="1400" dirty="0"/>
              <a:t> резюме у </a:t>
            </a:r>
            <a:r>
              <a:rPr lang="ru-RU" sz="1400" dirty="0" err="1"/>
              <a:t>дану</a:t>
            </a:r>
            <a:r>
              <a:rPr lang="ru-RU" sz="1400" dirty="0"/>
              <a:t> </a:t>
            </a:r>
            <a:r>
              <a:rPr lang="ru-RU" sz="1400" dirty="0" err="1"/>
              <a:t>компанію</a:t>
            </a:r>
            <a:r>
              <a:rPr lang="ru-RU" sz="1400" dirty="0"/>
              <a:t>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вимоги</a:t>
            </a:r>
            <a:r>
              <a:rPr lang="ru-RU" sz="1400" dirty="0"/>
              <a:t> до </a:t>
            </a:r>
            <a:r>
              <a:rPr lang="ru-RU" sz="1400" dirty="0" err="1"/>
              <a:t>співробітника</a:t>
            </a:r>
            <a:r>
              <a:rPr lang="ru-RU" sz="1400" dirty="0"/>
              <a:t> на </a:t>
            </a:r>
            <a:r>
              <a:rPr lang="ru-RU" sz="1400" dirty="0" err="1"/>
              <a:t>цікаву</a:t>
            </a:r>
            <a:r>
              <a:rPr lang="ru-RU" sz="1400" dirty="0"/>
              <a:t> для вас посаду </a:t>
            </a:r>
            <a:r>
              <a:rPr lang="ru-RU" sz="1400" dirty="0" err="1"/>
              <a:t>дуже</a:t>
            </a:r>
            <a:r>
              <a:rPr lang="ru-RU" sz="1400" dirty="0"/>
              <a:t> </a:t>
            </a:r>
            <a:r>
              <a:rPr lang="ru-RU" sz="1400" dirty="0" err="1"/>
              <a:t>великі</a:t>
            </a:r>
            <a:r>
              <a:rPr lang="ru-RU" sz="1400" dirty="0"/>
              <a:t>, </a:t>
            </a:r>
            <a:r>
              <a:rPr lang="ru-RU" sz="1400" dirty="0" err="1"/>
              <a:t>слід</a:t>
            </a:r>
            <a:r>
              <a:rPr lang="ru-RU" sz="1400" dirty="0"/>
              <a:t> </a:t>
            </a:r>
            <a:r>
              <a:rPr lang="ru-RU" sz="1400" dirty="0" err="1"/>
              <a:t>зробити</a:t>
            </a:r>
            <a:r>
              <a:rPr lang="ru-RU" sz="1400" dirty="0"/>
              <a:t> </a:t>
            </a:r>
            <a:r>
              <a:rPr lang="ru-RU" sz="1400" dirty="0" err="1"/>
              <a:t>висновок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там </a:t>
            </a:r>
            <a:r>
              <a:rPr lang="ru-RU" sz="1400" dirty="0" err="1"/>
              <a:t>шукають</a:t>
            </a:r>
            <a:r>
              <a:rPr lang="ru-RU" sz="1400" dirty="0"/>
              <a:t> </a:t>
            </a:r>
            <a:r>
              <a:rPr lang="ru-RU" sz="1400" dirty="0" err="1"/>
              <a:t>людину</a:t>
            </a:r>
            <a:r>
              <a:rPr lang="ru-RU" sz="1400" dirty="0"/>
              <a:t>, </a:t>
            </a:r>
            <a:r>
              <a:rPr lang="ru-RU" sz="1400" dirty="0" err="1"/>
              <a:t>готову</a:t>
            </a:r>
            <a:r>
              <a:rPr lang="ru-RU" sz="1400" dirty="0"/>
              <a:t> «</a:t>
            </a:r>
            <a:r>
              <a:rPr lang="ru-RU" sz="1400" dirty="0" err="1"/>
              <a:t>орати</a:t>
            </a:r>
            <a:r>
              <a:rPr lang="ru-RU" sz="1400" dirty="0"/>
              <a:t>» для </a:t>
            </a:r>
            <a:r>
              <a:rPr lang="ru-RU" sz="1400" dirty="0" err="1"/>
              <a:t>процвітання</a:t>
            </a:r>
            <a:r>
              <a:rPr lang="ru-RU" sz="1400" dirty="0"/>
              <a:t> </a:t>
            </a:r>
            <a:r>
              <a:rPr lang="ru-RU" sz="1400" dirty="0" err="1"/>
              <a:t>компанії</a:t>
            </a:r>
            <a:r>
              <a:rPr lang="ru-RU" sz="1400" dirty="0"/>
              <a:t>, а у </a:t>
            </a:r>
            <a:r>
              <a:rPr lang="ru-RU" sz="1400" dirty="0" err="1"/>
              <a:t>разі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вони не </a:t>
            </a:r>
            <a:r>
              <a:rPr lang="ru-RU" sz="1400" dirty="0" err="1"/>
              <a:t>підкріплені</a:t>
            </a:r>
            <a:r>
              <a:rPr lang="ru-RU" sz="1400" dirty="0"/>
              <a:t> </a:t>
            </a:r>
            <a:r>
              <a:rPr lang="ru-RU" sz="1400" dirty="0" err="1"/>
              <a:t>високою</a:t>
            </a:r>
            <a:r>
              <a:rPr lang="ru-RU" sz="1400" dirty="0"/>
              <a:t> </a:t>
            </a:r>
            <a:r>
              <a:rPr lang="ru-RU" sz="1400" dirty="0" err="1"/>
              <a:t>заробітною</a:t>
            </a:r>
            <a:r>
              <a:rPr lang="ru-RU" sz="1400" dirty="0"/>
              <a:t> платою, очевидно, </a:t>
            </a:r>
            <a:r>
              <a:rPr lang="ru-RU" sz="1400" dirty="0" err="1"/>
              <a:t>що</a:t>
            </a:r>
            <a:r>
              <a:rPr lang="ru-RU" sz="1400" dirty="0"/>
              <a:t> там з </a:t>
            </a:r>
            <a:r>
              <a:rPr lang="ru-RU" sz="1400" dirty="0" err="1"/>
              <a:t>людини</a:t>
            </a:r>
            <a:r>
              <a:rPr lang="ru-RU" sz="1400" dirty="0"/>
              <a:t> </a:t>
            </a:r>
            <a:r>
              <a:rPr lang="ru-RU" sz="1400" dirty="0" err="1"/>
              <a:t>вичавлять</a:t>
            </a:r>
            <a:r>
              <a:rPr lang="ru-RU" sz="1400" dirty="0"/>
              <a:t> </a:t>
            </a:r>
            <a:r>
              <a:rPr lang="ru-RU" sz="1400" dirty="0" err="1"/>
              <a:t>усі</a:t>
            </a:r>
            <a:r>
              <a:rPr lang="ru-RU" sz="1400" dirty="0"/>
              <a:t> соки і в недалекому </a:t>
            </a:r>
            <a:r>
              <a:rPr lang="ru-RU" sz="1400" dirty="0" err="1"/>
              <a:t>майбутньому</a:t>
            </a:r>
            <a:r>
              <a:rPr lang="ru-RU" sz="1400" dirty="0"/>
              <a:t> з нею </a:t>
            </a:r>
            <a:r>
              <a:rPr lang="ru-RU" sz="1400" dirty="0" err="1"/>
              <a:t>попрощаються</a:t>
            </a:r>
            <a:r>
              <a:rPr lang="ru-RU" sz="1400" dirty="0"/>
              <a:t>. У </a:t>
            </a:r>
            <a:r>
              <a:rPr lang="ru-RU" sz="1400" dirty="0" err="1"/>
              <a:t>протилежному</a:t>
            </a:r>
            <a:r>
              <a:rPr lang="ru-RU" sz="1400" dirty="0"/>
              <a:t> </a:t>
            </a:r>
            <a:r>
              <a:rPr lang="ru-RU" sz="1400" dirty="0" err="1"/>
              <a:t>випадку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вимоги</a:t>
            </a:r>
            <a:r>
              <a:rPr lang="ru-RU" sz="1400" dirty="0"/>
              <a:t> до </a:t>
            </a:r>
            <a:r>
              <a:rPr lang="ru-RU" sz="1400" dirty="0" err="1"/>
              <a:t>кандидатів</a:t>
            </a:r>
            <a:r>
              <a:rPr lang="ru-RU" sz="1400" dirty="0"/>
              <a:t> на </a:t>
            </a:r>
            <a:r>
              <a:rPr lang="ru-RU" sz="1400" dirty="0" err="1"/>
              <a:t>вакансію</a:t>
            </a:r>
            <a:r>
              <a:rPr lang="ru-RU" sz="1400" dirty="0"/>
              <a:t> </a:t>
            </a:r>
            <a:r>
              <a:rPr lang="ru-RU" sz="1400" dirty="0" err="1"/>
              <a:t>мінімальні</a:t>
            </a:r>
            <a:r>
              <a:rPr lang="ru-RU" sz="1400" dirty="0"/>
              <a:t>, </a:t>
            </a:r>
            <a:r>
              <a:rPr lang="ru-RU" sz="1400" dirty="0" err="1"/>
              <a:t>робіть</a:t>
            </a:r>
            <a:r>
              <a:rPr lang="ru-RU" sz="1400" dirty="0"/>
              <a:t> </a:t>
            </a:r>
            <a:r>
              <a:rPr lang="ru-RU" sz="1400" dirty="0" err="1"/>
              <a:t>висновок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там </a:t>
            </a:r>
            <a:r>
              <a:rPr lang="ru-RU" sz="1400" dirty="0" err="1"/>
              <a:t>шукають</a:t>
            </a:r>
            <a:r>
              <a:rPr lang="ru-RU" sz="1400" dirty="0"/>
              <a:t> не </a:t>
            </a:r>
            <a:r>
              <a:rPr lang="ru-RU" sz="1400" dirty="0" err="1"/>
              <a:t>надто</a:t>
            </a:r>
            <a:r>
              <a:rPr lang="ru-RU" sz="1400" dirty="0"/>
              <a:t> </a:t>
            </a:r>
            <a:r>
              <a:rPr lang="ru-RU" sz="1400" dirty="0" err="1"/>
              <a:t>досвідченого</a:t>
            </a:r>
            <a:r>
              <a:rPr lang="ru-RU" sz="1400" dirty="0"/>
              <a:t> </a:t>
            </a:r>
            <a:r>
              <a:rPr lang="ru-RU" sz="1400" dirty="0" err="1"/>
              <a:t>фахівця</a:t>
            </a:r>
            <a:r>
              <a:rPr lang="ru-RU" sz="1400" dirty="0"/>
              <a:t>, готового </a:t>
            </a:r>
            <a:r>
              <a:rPr lang="ru-RU" sz="1400" dirty="0" err="1"/>
              <a:t>працювати</a:t>
            </a:r>
            <a:r>
              <a:rPr lang="ru-RU" sz="1400" dirty="0"/>
              <a:t> за </a:t>
            </a:r>
            <a:r>
              <a:rPr lang="ru-RU" sz="1400" dirty="0" err="1"/>
              <a:t>маленьку</a:t>
            </a:r>
            <a:r>
              <a:rPr lang="ru-RU" sz="1400" dirty="0"/>
              <a:t> зарплату.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543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568951" cy="6264695"/>
          </a:xfrm>
        </p:spPr>
        <p:txBody>
          <a:bodyPr>
            <a:normAutofit/>
          </a:bodyPr>
          <a:lstStyle/>
          <a:p>
            <a:pPr lvl="0"/>
            <a:r>
              <a:rPr lang="ru-RU" sz="1400" dirty="0"/>
              <a:t>3. </a:t>
            </a:r>
            <a:r>
              <a:rPr lang="ru-RU" sz="1400" b="1" dirty="0" err="1"/>
              <a:t>Обов'язки</a:t>
            </a:r>
            <a:r>
              <a:rPr lang="ru-RU" sz="1400" dirty="0"/>
              <a:t> </a:t>
            </a:r>
            <a:r>
              <a:rPr lang="ru-RU" sz="1400" dirty="0" err="1"/>
              <a:t>Цьому</a:t>
            </a:r>
            <a:r>
              <a:rPr lang="ru-RU" sz="1400" dirty="0"/>
              <a:t> пункту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приділити</a:t>
            </a:r>
            <a:r>
              <a:rPr lang="ru-RU" sz="1400" dirty="0"/>
              <a:t> </a:t>
            </a:r>
            <a:r>
              <a:rPr lang="ru-RU" sz="1400" dirty="0" err="1"/>
              <a:t>особливу</a:t>
            </a:r>
            <a:r>
              <a:rPr lang="ru-RU" sz="1400" dirty="0"/>
              <a:t> </a:t>
            </a:r>
            <a:r>
              <a:rPr lang="ru-RU" sz="1400" dirty="0" err="1"/>
              <a:t>увагу</a:t>
            </a:r>
            <a:r>
              <a:rPr lang="ru-RU" sz="1400" dirty="0"/>
              <a:t>. </a:t>
            </a:r>
            <a:r>
              <a:rPr lang="ru-RU" sz="1400" dirty="0" err="1"/>
              <a:t>Якщо</a:t>
            </a:r>
            <a:r>
              <a:rPr lang="ru-RU" sz="1400" dirty="0"/>
              <a:t>, </a:t>
            </a:r>
            <a:r>
              <a:rPr lang="ru-RU" sz="1400" dirty="0" err="1"/>
              <a:t>скажімо</a:t>
            </a:r>
            <a:r>
              <a:rPr lang="ru-RU" sz="1400" dirty="0"/>
              <a:t>, в </a:t>
            </a:r>
            <a:r>
              <a:rPr lang="ru-RU" sz="1400" dirty="0" err="1"/>
              <a:t>обов'язки</a:t>
            </a:r>
            <a:r>
              <a:rPr lang="ru-RU" sz="1400" dirty="0"/>
              <a:t> менеджера з продажу </a:t>
            </a:r>
            <a:r>
              <a:rPr lang="ru-RU" sz="1400" dirty="0" err="1"/>
              <a:t>входять</a:t>
            </a:r>
            <a:r>
              <a:rPr lang="ru-RU" sz="1400" dirty="0"/>
              <a:t> </a:t>
            </a:r>
            <a:r>
              <a:rPr lang="ru-RU" sz="1400" dirty="0" err="1"/>
              <a:t>постійні</a:t>
            </a:r>
            <a:r>
              <a:rPr lang="ru-RU" sz="1400" dirty="0"/>
              <a:t> </a:t>
            </a:r>
            <a:r>
              <a:rPr lang="ru-RU" sz="1400" dirty="0" err="1"/>
              <a:t>відрядження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в </a:t>
            </a:r>
            <a:r>
              <a:rPr lang="ru-RU" sz="1400" dirty="0" err="1"/>
              <a:t>обов'язки</a:t>
            </a:r>
            <a:r>
              <a:rPr lang="ru-RU" sz="1400" dirty="0"/>
              <a:t> </a:t>
            </a:r>
            <a:r>
              <a:rPr lang="ru-RU" sz="1400" dirty="0" err="1"/>
              <a:t>керівника</a:t>
            </a:r>
            <a:r>
              <a:rPr lang="ru-RU" sz="1400" dirty="0"/>
              <a:t> </a:t>
            </a:r>
            <a:r>
              <a:rPr lang="ru-RU" sz="1400" dirty="0" err="1"/>
              <a:t>філії</a:t>
            </a:r>
            <a:r>
              <a:rPr lang="ru-RU" sz="1400" dirty="0"/>
              <a:t> продаж </a:t>
            </a:r>
            <a:r>
              <a:rPr lang="ru-RU" sz="1400" dirty="0" err="1"/>
              <a:t>товарів</a:t>
            </a:r>
            <a:r>
              <a:rPr lang="ru-RU" sz="1400" dirty="0"/>
              <a:t>, то перш </a:t>
            </a:r>
            <a:r>
              <a:rPr lang="ru-RU" sz="1400" dirty="0" err="1"/>
              <a:t>ніж</a:t>
            </a:r>
            <a:r>
              <a:rPr lang="ru-RU" sz="1400" dirty="0"/>
              <a:t> </a:t>
            </a:r>
            <a:r>
              <a:rPr lang="ru-RU" sz="1400" dirty="0" err="1"/>
              <a:t>відправляти</a:t>
            </a:r>
            <a:r>
              <a:rPr lang="ru-RU" sz="1400" dirty="0"/>
              <a:t> </a:t>
            </a:r>
            <a:r>
              <a:rPr lang="ru-RU" sz="1400" dirty="0" err="1"/>
              <a:t>своє</a:t>
            </a:r>
            <a:r>
              <a:rPr lang="ru-RU" sz="1400" dirty="0"/>
              <a:t> резюме добре подумайте,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підходить</a:t>
            </a:r>
            <a:r>
              <a:rPr lang="ru-RU" sz="1400" dirty="0"/>
              <a:t> </a:t>
            </a:r>
            <a:r>
              <a:rPr lang="ru-RU" sz="1400" dirty="0" err="1"/>
              <a:t>особисто</a:t>
            </a:r>
            <a:r>
              <a:rPr lang="ru-RU" sz="1400" dirty="0"/>
              <a:t> вам дана посада. 4. </a:t>
            </a:r>
            <a:r>
              <a:rPr lang="ru-RU" sz="1400" dirty="0" err="1"/>
              <a:t>Особисті</a:t>
            </a:r>
            <a:r>
              <a:rPr lang="ru-RU" sz="1400" dirty="0"/>
              <a:t> </a:t>
            </a:r>
            <a:r>
              <a:rPr lang="ru-RU" sz="1400" dirty="0" err="1"/>
              <a:t>якості</a:t>
            </a:r>
            <a:r>
              <a:rPr lang="ru-RU" sz="1400" dirty="0"/>
              <a:t> У </a:t>
            </a:r>
            <a:r>
              <a:rPr lang="ru-RU" sz="1400" dirty="0" err="1"/>
              <a:t>разі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у </a:t>
            </a:r>
            <a:r>
              <a:rPr lang="ru-RU" sz="1400" dirty="0" err="1"/>
              <a:t>вимогах</a:t>
            </a:r>
            <a:r>
              <a:rPr lang="ru-RU" sz="1400" dirty="0"/>
              <a:t> до </a:t>
            </a:r>
            <a:r>
              <a:rPr lang="ru-RU" sz="1400" dirty="0" err="1"/>
              <a:t>кандидатів</a:t>
            </a:r>
            <a:r>
              <a:rPr lang="ru-RU" sz="1400" dirty="0"/>
              <a:t> стоять </a:t>
            </a:r>
            <a:r>
              <a:rPr lang="ru-RU" sz="1400" dirty="0" err="1"/>
              <a:t>такі</a:t>
            </a:r>
            <a:r>
              <a:rPr lang="ru-RU" sz="1400" dirty="0"/>
              <a:t> </a:t>
            </a:r>
            <a:r>
              <a:rPr lang="ru-RU" sz="1400" dirty="0" err="1"/>
              <a:t>пункти</a:t>
            </a:r>
            <a:r>
              <a:rPr lang="ru-RU" sz="1400" dirty="0"/>
              <a:t>, як </a:t>
            </a:r>
            <a:r>
              <a:rPr lang="ru-RU" sz="1400" dirty="0" err="1"/>
              <a:t>працьовитість</a:t>
            </a:r>
            <a:r>
              <a:rPr lang="ru-RU" sz="1400" dirty="0"/>
              <a:t>, </a:t>
            </a:r>
            <a:r>
              <a:rPr lang="ru-RU" sz="1400" dirty="0" err="1"/>
              <a:t>відповідальність</a:t>
            </a:r>
            <a:r>
              <a:rPr lang="ru-RU" sz="1400" dirty="0"/>
              <a:t>, </a:t>
            </a:r>
            <a:r>
              <a:rPr lang="ru-RU" sz="1400" dirty="0" err="1"/>
              <a:t>пунктуальність</a:t>
            </a:r>
            <a:r>
              <a:rPr lang="ru-RU" sz="1400" dirty="0"/>
              <a:t> -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зробити</a:t>
            </a:r>
            <a:r>
              <a:rPr lang="ru-RU" sz="1400" dirty="0"/>
              <a:t> </a:t>
            </a:r>
            <a:r>
              <a:rPr lang="ru-RU" sz="1400" dirty="0" err="1"/>
              <a:t>висновок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компанії</a:t>
            </a:r>
            <a:r>
              <a:rPr lang="ru-RU" sz="1400" dirty="0"/>
              <a:t> </a:t>
            </a:r>
            <a:r>
              <a:rPr lang="ru-RU" sz="1400" dirty="0" err="1"/>
              <a:t>необхідний</a:t>
            </a:r>
            <a:r>
              <a:rPr lang="ru-RU" sz="1400" dirty="0"/>
              <a:t> </a:t>
            </a:r>
            <a:r>
              <a:rPr lang="ru-RU" sz="1400" dirty="0" err="1"/>
              <a:t>рядовий</a:t>
            </a:r>
            <a:r>
              <a:rPr lang="ru-RU" sz="1400" dirty="0"/>
              <a:t> </a:t>
            </a:r>
            <a:r>
              <a:rPr lang="ru-RU" sz="1400" dirty="0" err="1"/>
              <a:t>виконавець</a:t>
            </a:r>
            <a:r>
              <a:rPr lang="ru-RU" sz="1400" dirty="0"/>
              <a:t> і на </a:t>
            </a:r>
            <a:r>
              <a:rPr lang="ru-RU" sz="1400" dirty="0" err="1"/>
              <a:t>кар'єрне</a:t>
            </a:r>
            <a:r>
              <a:rPr lang="ru-RU" sz="1400" dirty="0"/>
              <a:t> </a:t>
            </a:r>
            <a:r>
              <a:rPr lang="ru-RU" sz="1400" dirty="0" err="1"/>
              <a:t>зростання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цікаву</a:t>
            </a:r>
            <a:r>
              <a:rPr lang="ru-RU" sz="1400" dirty="0"/>
              <a:t> </a:t>
            </a:r>
            <a:r>
              <a:rPr lang="ru-RU" sz="1400" dirty="0" err="1"/>
              <a:t>творчу</a:t>
            </a:r>
            <a:r>
              <a:rPr lang="ru-RU" sz="1400" dirty="0"/>
              <a:t> роботу тут </a:t>
            </a:r>
            <a:r>
              <a:rPr lang="ru-RU" sz="1400" dirty="0" err="1"/>
              <a:t>розраховувати</a:t>
            </a:r>
            <a:r>
              <a:rPr lang="ru-RU" sz="1400" dirty="0"/>
              <a:t> не </a:t>
            </a:r>
            <a:r>
              <a:rPr lang="ru-RU" sz="1400" dirty="0" err="1"/>
              <a:t>доведеться</a:t>
            </a:r>
            <a:r>
              <a:rPr lang="ru-RU" sz="1400" dirty="0"/>
              <a:t>. 5. </a:t>
            </a:r>
            <a:r>
              <a:rPr lang="ru-RU" sz="1400" dirty="0" err="1"/>
              <a:t>Занадто</a:t>
            </a:r>
            <a:r>
              <a:rPr lang="ru-RU" sz="1400" dirty="0"/>
              <a:t> </a:t>
            </a:r>
            <a:r>
              <a:rPr lang="ru-RU" sz="1400" dirty="0" err="1"/>
              <a:t>креативний</a:t>
            </a:r>
            <a:r>
              <a:rPr lang="ru-RU" sz="1400" dirty="0"/>
              <a:t> </a:t>
            </a:r>
            <a:r>
              <a:rPr lang="ru-RU" sz="1400" dirty="0" err="1"/>
              <a:t>опис</a:t>
            </a:r>
            <a:r>
              <a:rPr lang="ru-RU" sz="1400" dirty="0"/>
              <a:t> </a:t>
            </a:r>
            <a:r>
              <a:rPr lang="ru-RU" sz="1400" dirty="0" err="1"/>
              <a:t>вакансії</a:t>
            </a:r>
            <a:r>
              <a:rPr lang="ru-RU" sz="1400" dirty="0"/>
              <a:t> У </a:t>
            </a:r>
            <a:r>
              <a:rPr lang="ru-RU" sz="1400" dirty="0" err="1"/>
              <a:t>разі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 </a:t>
            </a:r>
            <a:r>
              <a:rPr lang="ru-RU" sz="1400" dirty="0" err="1"/>
              <a:t>натрапили</a:t>
            </a:r>
            <a:r>
              <a:rPr lang="ru-RU" sz="1400" dirty="0"/>
              <a:t> на </a:t>
            </a:r>
            <a:r>
              <a:rPr lang="ru-RU" sz="1400" dirty="0" err="1"/>
              <a:t>занадто</a:t>
            </a:r>
            <a:r>
              <a:rPr lang="ru-RU" sz="1400" dirty="0"/>
              <a:t> </a:t>
            </a:r>
            <a:r>
              <a:rPr lang="ru-RU" sz="1400" dirty="0" err="1"/>
              <a:t>креативний</a:t>
            </a:r>
            <a:r>
              <a:rPr lang="ru-RU" sz="1400" dirty="0"/>
              <a:t> </a:t>
            </a:r>
            <a:r>
              <a:rPr lang="ru-RU" sz="1400" dirty="0" err="1"/>
              <a:t>опис</a:t>
            </a:r>
            <a:r>
              <a:rPr lang="ru-RU" sz="1400" dirty="0"/>
              <a:t> </a:t>
            </a:r>
            <a:r>
              <a:rPr lang="ru-RU" sz="1400" dirty="0" err="1"/>
              <a:t>вакансії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посаду, на </a:t>
            </a:r>
            <a:r>
              <a:rPr lang="ru-RU" sz="1400" dirty="0" err="1"/>
              <a:t>якій</a:t>
            </a:r>
            <a:r>
              <a:rPr lang="ru-RU" sz="1400" dirty="0"/>
              <a:t> </a:t>
            </a:r>
            <a:r>
              <a:rPr lang="ru-RU" sz="1400" dirty="0" err="1"/>
              <a:t>обіцяють</a:t>
            </a:r>
            <a:r>
              <a:rPr lang="ru-RU" sz="1400" dirty="0"/>
              <a:t> «</a:t>
            </a:r>
            <a:r>
              <a:rPr lang="ru-RU" sz="1400" dirty="0" err="1"/>
              <a:t>золоті</a:t>
            </a:r>
            <a:r>
              <a:rPr lang="ru-RU" sz="1400" dirty="0"/>
              <a:t> гори», </a:t>
            </a:r>
            <a:r>
              <a:rPr lang="ru-RU" sz="1400" dirty="0" err="1"/>
              <a:t>швидше</a:t>
            </a:r>
            <a:r>
              <a:rPr lang="ru-RU" sz="1400" dirty="0"/>
              <a:t> за все </a:t>
            </a:r>
            <a:r>
              <a:rPr lang="ru-RU" sz="1400" dirty="0" err="1"/>
              <a:t>компанія</a:t>
            </a:r>
            <a:r>
              <a:rPr lang="ru-RU" sz="1400" dirty="0"/>
              <a:t> </a:t>
            </a:r>
            <a:r>
              <a:rPr lang="ru-RU" sz="1400" dirty="0" err="1"/>
              <a:t>відчуває</a:t>
            </a:r>
            <a:r>
              <a:rPr lang="ru-RU" sz="1400" dirty="0"/>
              <a:t> </a:t>
            </a:r>
            <a:r>
              <a:rPr lang="ru-RU" sz="1400" dirty="0" err="1"/>
              <a:t>труднощі</a:t>
            </a:r>
            <a:r>
              <a:rPr lang="ru-RU" sz="1400" dirty="0"/>
              <a:t> з </a:t>
            </a:r>
            <a:r>
              <a:rPr lang="ru-RU" sz="1400" dirty="0" err="1"/>
              <a:t>підбором</a:t>
            </a:r>
            <a:r>
              <a:rPr lang="ru-RU" sz="1400" dirty="0"/>
              <a:t> персоналу на </a:t>
            </a:r>
            <a:r>
              <a:rPr lang="ru-RU" sz="1400" dirty="0" err="1"/>
              <a:t>дану</a:t>
            </a:r>
            <a:r>
              <a:rPr lang="ru-RU" sz="1400" dirty="0"/>
              <a:t> </a:t>
            </a:r>
            <a:r>
              <a:rPr lang="ru-RU" sz="1400" dirty="0" err="1"/>
              <a:t>вакансію</a:t>
            </a:r>
            <a:r>
              <a:rPr lang="ru-RU" sz="1400" dirty="0"/>
              <a:t>, а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означати</a:t>
            </a:r>
            <a:r>
              <a:rPr lang="ru-RU" sz="1400" dirty="0"/>
              <a:t> </a:t>
            </a:r>
            <a:r>
              <a:rPr lang="ru-RU" sz="1400" dirty="0" err="1"/>
              <a:t>погані</a:t>
            </a:r>
            <a:r>
              <a:rPr lang="ru-RU" sz="1400" dirty="0"/>
              <a:t> </a:t>
            </a:r>
            <a:r>
              <a:rPr lang="ru-RU" sz="1400" dirty="0" err="1"/>
              <a:t>умови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, </a:t>
            </a:r>
            <a:r>
              <a:rPr lang="ru-RU" sz="1400" dirty="0" err="1"/>
              <a:t>низьку</a:t>
            </a:r>
            <a:r>
              <a:rPr lang="ru-RU" sz="1400" dirty="0"/>
              <a:t> зарплату </a:t>
            </a:r>
            <a:r>
              <a:rPr lang="ru-RU" sz="1400" dirty="0" err="1"/>
              <a:t>тощо</a:t>
            </a:r>
            <a:r>
              <a:rPr lang="ru-RU" sz="1400" dirty="0"/>
              <a:t>. 6. </a:t>
            </a:r>
            <a:r>
              <a:rPr lang="ru-RU" sz="1400" dirty="0" err="1"/>
              <a:t>Вільний</a:t>
            </a:r>
            <a:r>
              <a:rPr lang="ru-RU" sz="1400" dirty="0"/>
              <a:t> </a:t>
            </a:r>
            <a:r>
              <a:rPr lang="ru-RU" sz="1400" dirty="0" err="1"/>
              <a:t>графік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Деякі</a:t>
            </a:r>
            <a:r>
              <a:rPr lang="ru-RU" sz="1400" dirty="0"/>
              <a:t> </a:t>
            </a:r>
            <a:r>
              <a:rPr lang="ru-RU" sz="1400" dirty="0" err="1"/>
              <a:t>роботодавці</a:t>
            </a:r>
            <a:r>
              <a:rPr lang="ru-RU" sz="1400" dirty="0"/>
              <a:t> </a:t>
            </a:r>
            <a:r>
              <a:rPr lang="ru-RU" sz="1400" dirty="0" err="1"/>
              <a:t>замість</a:t>
            </a:r>
            <a:r>
              <a:rPr lang="ru-RU" sz="1400" dirty="0"/>
              <a:t> </a:t>
            </a:r>
            <a:r>
              <a:rPr lang="ru-RU" sz="1400" dirty="0" err="1"/>
              <a:t>ненормованого</a:t>
            </a:r>
            <a:r>
              <a:rPr lang="ru-RU" sz="1400" dirty="0"/>
              <a:t> </a:t>
            </a:r>
            <a:r>
              <a:rPr lang="ru-RU" sz="1400" dirty="0" err="1"/>
              <a:t>графіка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(</a:t>
            </a:r>
            <a:r>
              <a:rPr lang="ru-RU" sz="1400" dirty="0" err="1"/>
              <a:t>наприклад</a:t>
            </a:r>
            <a:r>
              <a:rPr lang="ru-RU" sz="1400" dirty="0"/>
              <a:t>, по 10 - 12 годин на день) </a:t>
            </a:r>
            <a:r>
              <a:rPr lang="ru-RU" sz="1400" dirty="0" err="1"/>
              <a:t>вказують</a:t>
            </a:r>
            <a:r>
              <a:rPr lang="ru-RU" sz="1400" dirty="0"/>
              <a:t> </a:t>
            </a:r>
            <a:r>
              <a:rPr lang="ru-RU" sz="1400" dirty="0" err="1"/>
              <a:t>вільний</a:t>
            </a:r>
            <a:r>
              <a:rPr lang="ru-RU" sz="1400" dirty="0"/>
              <a:t>, </a:t>
            </a:r>
            <a:r>
              <a:rPr lang="ru-RU" sz="1400" dirty="0" err="1"/>
              <a:t>відповідно</a:t>
            </a:r>
            <a:r>
              <a:rPr lang="ru-RU" sz="1400" dirty="0"/>
              <a:t> ми </a:t>
            </a:r>
            <a:r>
              <a:rPr lang="ru-RU" sz="1400" dirty="0" err="1"/>
              <a:t>радимо</a:t>
            </a:r>
            <a:r>
              <a:rPr lang="ru-RU" sz="1400" dirty="0"/>
              <a:t> </a:t>
            </a:r>
            <a:r>
              <a:rPr lang="ru-RU" sz="1400" dirty="0" err="1"/>
              <a:t>уточнювати</a:t>
            </a:r>
            <a:r>
              <a:rPr lang="ru-RU" sz="1400" dirty="0"/>
              <a:t>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питання</a:t>
            </a:r>
            <a:r>
              <a:rPr lang="ru-RU" sz="1400" dirty="0"/>
              <a:t> по телефону, перш </a:t>
            </a:r>
            <a:r>
              <a:rPr lang="ru-RU" sz="1400" dirty="0" err="1"/>
              <a:t>ніж</a:t>
            </a:r>
            <a:r>
              <a:rPr lang="ru-RU" sz="1400" dirty="0"/>
              <a:t> </a:t>
            </a:r>
            <a:r>
              <a:rPr lang="ru-RU" sz="1400" dirty="0" err="1"/>
              <a:t>відправлятися</a:t>
            </a:r>
            <a:r>
              <a:rPr lang="ru-RU" sz="1400" dirty="0"/>
              <a:t> на </a:t>
            </a:r>
            <a:r>
              <a:rPr lang="ru-RU" sz="1400" dirty="0" err="1"/>
              <a:t>співбесіду</a:t>
            </a:r>
            <a:r>
              <a:rPr lang="ru-RU" sz="1400" dirty="0"/>
              <a:t>.</a:t>
            </a:r>
          </a:p>
          <a:p>
            <a:pPr lvl="0"/>
            <a:r>
              <a:rPr lang="ru-RU" sz="1400" dirty="0" smtClean="0"/>
              <a:t>4. </a:t>
            </a:r>
            <a:r>
              <a:rPr lang="ru-RU" sz="1400" dirty="0" err="1" smtClean="0"/>
              <a:t>Приступаємо</a:t>
            </a:r>
            <a:r>
              <a:rPr lang="ru-RU" sz="1400" dirty="0" smtClean="0"/>
              <a:t> </a:t>
            </a:r>
            <a:r>
              <a:rPr lang="ru-RU" sz="1400" dirty="0"/>
              <a:t>до </a:t>
            </a:r>
            <a:r>
              <a:rPr lang="ru-RU" sz="1400" dirty="0" err="1"/>
              <a:t>пошуку</a:t>
            </a:r>
            <a:r>
              <a:rPr lang="ru-RU" sz="1400" dirty="0"/>
              <a:t> </a:t>
            </a:r>
            <a:r>
              <a:rPr lang="ru-RU" sz="1400" dirty="0" err="1"/>
              <a:t>потрібної</a:t>
            </a:r>
            <a:r>
              <a:rPr lang="ru-RU" sz="1400" dirty="0"/>
              <a:t> </a:t>
            </a:r>
            <a:r>
              <a:rPr lang="ru-RU" sz="1400" dirty="0" err="1"/>
              <a:t>вакансії</a:t>
            </a:r>
            <a:r>
              <a:rPr lang="ru-RU" sz="1400" dirty="0"/>
              <a:t>. Не </a:t>
            </a:r>
            <a:r>
              <a:rPr lang="ru-RU" sz="1400" dirty="0" err="1"/>
              <a:t>обмежуйтеся</a:t>
            </a:r>
            <a:r>
              <a:rPr lang="ru-RU" sz="1400" dirty="0"/>
              <a:t> переглядом </a:t>
            </a:r>
            <a:r>
              <a:rPr lang="ru-RU" sz="1400" dirty="0" err="1"/>
              <a:t>оголошень</a:t>
            </a:r>
            <a:r>
              <a:rPr lang="ru-RU" sz="1400" dirty="0"/>
              <a:t> в </a:t>
            </a:r>
            <a:r>
              <a:rPr lang="ru-RU" sz="1400" dirty="0" err="1"/>
              <a:t>друкованих</a:t>
            </a:r>
            <a:r>
              <a:rPr lang="ru-RU" sz="1400" dirty="0"/>
              <a:t> </a:t>
            </a:r>
            <a:r>
              <a:rPr lang="ru-RU" sz="1400" dirty="0" err="1"/>
              <a:t>виданнях</a:t>
            </a:r>
            <a:r>
              <a:rPr lang="ru-RU" sz="1400" dirty="0"/>
              <a:t>. Не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забувати</a:t>
            </a:r>
            <a:r>
              <a:rPr lang="ru-RU" sz="1400" dirty="0"/>
              <a:t> і про </a:t>
            </a:r>
            <a:r>
              <a:rPr lang="ru-RU" sz="1400" dirty="0" err="1"/>
              <a:t>Інтернет</a:t>
            </a:r>
            <a:r>
              <a:rPr lang="ru-RU" sz="1400" dirty="0"/>
              <a:t>, де </a:t>
            </a:r>
            <a:r>
              <a:rPr lang="ru-RU" sz="1400" dirty="0" err="1"/>
              <a:t>крім</a:t>
            </a:r>
            <a:r>
              <a:rPr lang="ru-RU" sz="1400" dirty="0"/>
              <a:t> </a:t>
            </a:r>
            <a:r>
              <a:rPr lang="ru-RU" sz="1400" dirty="0" err="1"/>
              <a:t>спеціалізованих</a:t>
            </a:r>
            <a:r>
              <a:rPr lang="ru-RU" sz="1400" dirty="0"/>
              <a:t> </a:t>
            </a:r>
            <a:r>
              <a:rPr lang="ru-RU" sz="1400" dirty="0" err="1"/>
              <a:t>порталів</a:t>
            </a:r>
            <a:r>
              <a:rPr lang="ru-RU" sz="1400" dirty="0"/>
              <a:t>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знайти</a:t>
            </a:r>
            <a:r>
              <a:rPr lang="ru-RU" sz="1400" dirty="0"/>
              <a:t> </a:t>
            </a:r>
            <a:r>
              <a:rPr lang="ru-RU" sz="1400" dirty="0" err="1"/>
              <a:t>сайти</a:t>
            </a:r>
            <a:r>
              <a:rPr lang="ru-RU" sz="1400" dirty="0"/>
              <a:t> самих </a:t>
            </a:r>
            <a:r>
              <a:rPr lang="ru-RU" sz="1400" dirty="0" err="1"/>
              <a:t>організацій</a:t>
            </a:r>
            <a:r>
              <a:rPr lang="ru-RU" sz="1400" dirty="0"/>
              <a:t>. </a:t>
            </a:r>
            <a:r>
              <a:rPr lang="ru-RU" sz="1400" dirty="0" err="1"/>
              <a:t>Пам'ятайте</a:t>
            </a:r>
            <a:r>
              <a:rPr lang="ru-RU" sz="1400" dirty="0"/>
              <a:t> і про </a:t>
            </a:r>
            <a:r>
              <a:rPr lang="ru-RU" sz="1400" dirty="0" err="1"/>
              <a:t>міську</a:t>
            </a:r>
            <a:r>
              <a:rPr lang="ru-RU" sz="1400" dirty="0"/>
              <a:t> службу </a:t>
            </a:r>
            <a:r>
              <a:rPr lang="ru-RU" sz="1400" dirty="0" err="1"/>
              <a:t>зайнятості</a:t>
            </a:r>
            <a:r>
              <a:rPr lang="ru-RU" sz="1400" dirty="0"/>
              <a:t>, про ярмарки </a:t>
            </a:r>
            <a:r>
              <a:rPr lang="ru-RU" sz="1400" dirty="0" err="1"/>
              <a:t>вакансій</a:t>
            </a:r>
            <a:r>
              <a:rPr lang="ru-RU" sz="1400" dirty="0"/>
              <a:t>. Не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ігнорувати</a:t>
            </a:r>
            <a:r>
              <a:rPr lang="ru-RU" sz="1400" dirty="0"/>
              <a:t> і </a:t>
            </a:r>
            <a:r>
              <a:rPr lang="ru-RU" sz="1400" dirty="0" err="1"/>
              <a:t>пошук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через </a:t>
            </a:r>
            <a:r>
              <a:rPr lang="ru-RU" sz="1400" dirty="0" err="1"/>
              <a:t>знайомих</a:t>
            </a:r>
            <a:r>
              <a:rPr lang="ru-RU" sz="1400" dirty="0"/>
              <a:t>, </a:t>
            </a:r>
            <a:r>
              <a:rPr lang="ru-RU" sz="1400" dirty="0" err="1"/>
              <a:t>друзів</a:t>
            </a:r>
            <a:r>
              <a:rPr lang="ru-RU" sz="1400" dirty="0"/>
              <a:t> та </a:t>
            </a:r>
            <a:r>
              <a:rPr lang="ru-RU" sz="1400" dirty="0" err="1"/>
              <a:t>родичів</a:t>
            </a:r>
            <a:r>
              <a:rPr lang="ru-RU" sz="1400" dirty="0"/>
              <a:t>. Не </a:t>
            </a:r>
            <a:r>
              <a:rPr lang="ru-RU" sz="1400" dirty="0" err="1"/>
              <a:t>залишайте</a:t>
            </a:r>
            <a:r>
              <a:rPr lang="ru-RU" sz="1400" dirty="0"/>
              <a:t> без </a:t>
            </a:r>
            <a:r>
              <a:rPr lang="ru-RU" sz="1400" dirty="0" err="1"/>
              <a:t>уваги</a:t>
            </a:r>
            <a:r>
              <a:rPr lang="ru-RU" sz="1400" dirty="0"/>
              <a:t> </a:t>
            </a:r>
            <a:r>
              <a:rPr lang="ru-RU" sz="1400" dirty="0" err="1"/>
              <a:t>жоден</a:t>
            </a:r>
            <a:r>
              <a:rPr lang="ru-RU" sz="1400" dirty="0"/>
              <a:t> з </a:t>
            </a:r>
            <a:r>
              <a:rPr lang="ru-RU" sz="1400" dirty="0" err="1"/>
              <a:t>перерахованих</a:t>
            </a:r>
            <a:r>
              <a:rPr lang="ru-RU" sz="1400" dirty="0"/>
              <a:t> </a:t>
            </a:r>
            <a:r>
              <a:rPr lang="ru-RU" sz="1400" dirty="0" err="1"/>
              <a:t>варіантів</a:t>
            </a:r>
            <a:r>
              <a:rPr lang="ru-RU" sz="1400" dirty="0"/>
              <a:t>. </a:t>
            </a:r>
            <a:r>
              <a:rPr lang="ru-RU" sz="1400" dirty="0" err="1"/>
              <a:t>Тексти</a:t>
            </a:r>
            <a:r>
              <a:rPr lang="ru-RU" sz="1400" dirty="0"/>
              <a:t> </a:t>
            </a:r>
            <a:r>
              <a:rPr lang="ru-RU" sz="1400" dirty="0" err="1"/>
              <a:t>публікуються</a:t>
            </a:r>
            <a:r>
              <a:rPr lang="ru-RU" sz="1400" dirty="0"/>
              <a:t> </a:t>
            </a:r>
            <a:r>
              <a:rPr lang="ru-RU" sz="1400" dirty="0" err="1"/>
              <a:t>роботодавцями</a:t>
            </a:r>
            <a:r>
              <a:rPr lang="ru-RU" sz="1400" dirty="0"/>
              <a:t> абсолютно </a:t>
            </a:r>
            <a:r>
              <a:rPr lang="ru-RU" sz="1400" dirty="0" err="1"/>
              <a:t>різні</a:t>
            </a:r>
            <a:r>
              <a:rPr lang="ru-RU" sz="1400" dirty="0"/>
              <a:t>. Ви </a:t>
            </a:r>
            <a:r>
              <a:rPr lang="ru-RU" sz="1400" dirty="0" err="1"/>
              <a:t>знайдете</a:t>
            </a:r>
            <a:r>
              <a:rPr lang="ru-RU" sz="1400" dirty="0"/>
              <a:t> як </a:t>
            </a:r>
            <a:r>
              <a:rPr lang="ru-RU" sz="1400" dirty="0" err="1"/>
              <a:t>чіткі</a:t>
            </a:r>
            <a:r>
              <a:rPr lang="ru-RU" sz="1400" dirty="0"/>
              <a:t> і </a:t>
            </a:r>
            <a:r>
              <a:rPr lang="ru-RU" sz="1400" dirty="0" err="1"/>
              <a:t>ясні</a:t>
            </a:r>
            <a:r>
              <a:rPr lang="ru-RU" sz="1400" dirty="0"/>
              <a:t> </a:t>
            </a:r>
            <a:r>
              <a:rPr lang="ru-RU" sz="1400" dirty="0" err="1"/>
              <a:t>пропозиції</a:t>
            </a:r>
            <a:r>
              <a:rPr lang="ru-RU" sz="1400" dirty="0"/>
              <a:t> з </a:t>
            </a:r>
            <a:r>
              <a:rPr lang="ru-RU" sz="1400" dirty="0" err="1"/>
              <a:t>назвою</a:t>
            </a:r>
            <a:r>
              <a:rPr lang="ru-RU" sz="1400" dirty="0"/>
              <a:t> </a:t>
            </a:r>
            <a:r>
              <a:rPr lang="ru-RU" sz="1400" dirty="0" err="1"/>
              <a:t>фірми</a:t>
            </a:r>
            <a:r>
              <a:rPr lang="ru-RU" sz="1400" dirty="0"/>
              <a:t>, </a:t>
            </a:r>
            <a:r>
              <a:rPr lang="ru-RU" sz="1400" dirty="0" err="1"/>
              <a:t>вимогами</a:t>
            </a:r>
            <a:r>
              <a:rPr lang="ru-RU" sz="1400" dirty="0"/>
              <a:t> і </a:t>
            </a:r>
            <a:r>
              <a:rPr lang="ru-RU" sz="1400" dirty="0" err="1"/>
              <a:t>гарантіями</a:t>
            </a:r>
            <a:r>
              <a:rPr lang="ru-RU" sz="1400" dirty="0"/>
              <a:t>, так і, </a:t>
            </a:r>
            <a:r>
              <a:rPr lang="ru-RU" sz="1400" dirty="0" err="1"/>
              <a:t>м'яко</a:t>
            </a:r>
            <a:r>
              <a:rPr lang="ru-RU" sz="1400" dirty="0"/>
              <a:t> </a:t>
            </a:r>
            <a:r>
              <a:rPr lang="ru-RU" sz="1400" dirty="0" err="1"/>
              <a:t>кажучи</a:t>
            </a:r>
            <a:r>
              <a:rPr lang="ru-RU" sz="1400" dirty="0"/>
              <a:t>, </a:t>
            </a:r>
            <a:r>
              <a:rPr lang="ru-RU" sz="1400" dirty="0" err="1"/>
              <a:t>сумнівні</a:t>
            </a:r>
            <a:r>
              <a:rPr lang="ru-RU" sz="1400" dirty="0"/>
              <a:t>, </a:t>
            </a:r>
            <a:r>
              <a:rPr lang="ru-RU" sz="1400" dirty="0" err="1"/>
              <a:t>організації</a:t>
            </a:r>
            <a:r>
              <a:rPr lang="ru-RU" sz="1400" dirty="0"/>
              <a:t>.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насторожитися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в </a:t>
            </a:r>
            <a:r>
              <a:rPr lang="ru-RU" sz="1400" dirty="0" err="1"/>
              <a:t>оголошенні</a:t>
            </a:r>
            <a:r>
              <a:rPr lang="ru-RU" sz="1400" dirty="0"/>
              <a:t> в </a:t>
            </a:r>
            <a:r>
              <a:rPr lang="ru-RU" sz="1400" dirty="0" err="1"/>
              <a:t>якості</a:t>
            </a:r>
            <a:r>
              <a:rPr lang="ru-RU" sz="1400" dirty="0"/>
              <a:t> </a:t>
            </a:r>
            <a:r>
              <a:rPr lang="ru-RU" sz="1400" dirty="0" err="1"/>
              <a:t>контактної</a:t>
            </a:r>
            <a:r>
              <a:rPr lang="ru-RU" sz="1400" dirty="0"/>
              <a:t> </a:t>
            </a:r>
            <a:r>
              <a:rPr lang="ru-RU" sz="1400" dirty="0" err="1"/>
              <a:t>інформації</a:t>
            </a:r>
            <a:r>
              <a:rPr lang="ru-RU" sz="1400" dirty="0"/>
              <a:t> </a:t>
            </a:r>
            <a:r>
              <a:rPr lang="ru-RU" sz="1400" dirty="0" err="1"/>
              <a:t>вказано</a:t>
            </a:r>
            <a:r>
              <a:rPr lang="ru-RU" sz="1400" dirty="0"/>
              <a:t> </a:t>
            </a:r>
            <a:r>
              <a:rPr lang="ru-RU" sz="1400" dirty="0" err="1"/>
              <a:t>лише</a:t>
            </a:r>
            <a:r>
              <a:rPr lang="ru-RU" sz="1400" dirty="0"/>
              <a:t> </a:t>
            </a:r>
            <a:r>
              <a:rPr lang="ru-RU" sz="1400" dirty="0" err="1"/>
              <a:t>мобільний</a:t>
            </a:r>
            <a:r>
              <a:rPr lang="ru-RU" sz="1400" dirty="0"/>
              <a:t> телефон.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 </a:t>
            </a:r>
            <a:r>
              <a:rPr lang="ru-RU" sz="1400" dirty="0" err="1"/>
              <a:t>орієнтуєтеся</a:t>
            </a:r>
            <a:r>
              <a:rPr lang="ru-RU" sz="1400" dirty="0"/>
              <a:t> на ринку </a:t>
            </a:r>
            <a:r>
              <a:rPr lang="ru-RU" sz="1400" dirty="0" err="1"/>
              <a:t>праці</a:t>
            </a:r>
            <a:r>
              <a:rPr lang="ru-RU" sz="1400" dirty="0"/>
              <a:t>, </a:t>
            </a:r>
            <a:r>
              <a:rPr lang="ru-RU" sz="1400" dirty="0" err="1"/>
              <a:t>маєте</a:t>
            </a:r>
            <a:r>
              <a:rPr lang="ru-RU" sz="1400" dirty="0"/>
              <a:t> резюме і </a:t>
            </a:r>
            <a:r>
              <a:rPr lang="ru-RU" sz="1400" dirty="0" err="1"/>
              <a:t>приблизно</a:t>
            </a:r>
            <a:r>
              <a:rPr lang="ru-RU" sz="1400" dirty="0"/>
              <a:t> </a:t>
            </a:r>
            <a:r>
              <a:rPr lang="ru-RU" sz="1400" dirty="0" err="1"/>
              <a:t>знаєте</a:t>
            </a:r>
            <a:r>
              <a:rPr lang="ru-RU" sz="1400" dirty="0"/>
              <a:t>, </a:t>
            </a:r>
            <a:r>
              <a:rPr lang="ru-RU" sz="1400" dirty="0" err="1"/>
              <a:t>чого</a:t>
            </a:r>
            <a:r>
              <a:rPr lang="ru-RU" sz="1400" dirty="0"/>
              <a:t> </a:t>
            </a:r>
            <a:r>
              <a:rPr lang="ru-RU" sz="1400" dirty="0" err="1"/>
              <a:t>хочете</a:t>
            </a:r>
            <a:r>
              <a:rPr lang="ru-RU" sz="1400" dirty="0"/>
              <a:t> ,- </a:t>
            </a:r>
            <a:r>
              <a:rPr lang="ru-RU" sz="1400" dirty="0" err="1"/>
              <a:t>сміливо</a:t>
            </a:r>
            <a:r>
              <a:rPr lang="ru-RU" sz="1400" dirty="0"/>
              <a:t> вступайте в </a:t>
            </a:r>
            <a:r>
              <a:rPr lang="ru-RU" sz="1400" dirty="0" err="1"/>
              <a:t>бій</a:t>
            </a:r>
            <a:r>
              <a:rPr lang="ru-RU" sz="1400" dirty="0"/>
              <a:t>! </a:t>
            </a:r>
            <a:r>
              <a:rPr lang="ru-RU" sz="1400" dirty="0" err="1"/>
              <a:t>Вказано</a:t>
            </a:r>
            <a:r>
              <a:rPr lang="ru-RU" sz="1400" dirty="0"/>
              <a:t> в </a:t>
            </a:r>
            <a:r>
              <a:rPr lang="ru-RU" sz="1400" dirty="0" err="1"/>
              <a:t>оголошенні</a:t>
            </a:r>
            <a:r>
              <a:rPr lang="ru-RU" sz="1400" dirty="0"/>
              <a:t> факс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електронну</a:t>
            </a:r>
            <a:r>
              <a:rPr lang="ru-RU" sz="1400" dirty="0"/>
              <a:t> адресу - </a:t>
            </a:r>
            <a:r>
              <a:rPr lang="ru-RU" sz="1400" dirty="0" err="1"/>
              <a:t>надсилайте</a:t>
            </a:r>
            <a:r>
              <a:rPr lang="ru-RU" sz="1400" dirty="0"/>
              <a:t> </a:t>
            </a:r>
            <a:r>
              <a:rPr lang="ru-RU" sz="1400" dirty="0" err="1"/>
              <a:t>своє</a:t>
            </a:r>
            <a:r>
              <a:rPr lang="ru-RU" sz="1400" dirty="0"/>
              <a:t> резюме. Є телефон - </a:t>
            </a:r>
            <a:r>
              <a:rPr lang="ru-RU" sz="1400" dirty="0" err="1"/>
              <a:t>телефонуйте</a:t>
            </a:r>
            <a:r>
              <a:rPr lang="ru-RU" sz="1400" dirty="0"/>
              <a:t> і </a:t>
            </a:r>
            <a:r>
              <a:rPr lang="ru-RU" sz="1400" dirty="0" err="1"/>
              <a:t>чітко</a:t>
            </a:r>
            <a:r>
              <a:rPr lang="ru-RU" sz="1400" dirty="0"/>
              <a:t> </a:t>
            </a:r>
            <a:r>
              <a:rPr lang="ru-RU" sz="1400" dirty="0" err="1"/>
              <a:t>поясніть</a:t>
            </a:r>
            <a:r>
              <a:rPr lang="ru-RU" sz="1400" dirty="0"/>
              <a:t>, з </a:t>
            </a:r>
            <a:r>
              <a:rPr lang="ru-RU" sz="1400" dirty="0" err="1"/>
              <a:t>якого</a:t>
            </a:r>
            <a:r>
              <a:rPr lang="ru-RU" sz="1400" dirty="0"/>
              <a:t> приводу </a:t>
            </a:r>
            <a:r>
              <a:rPr lang="ru-RU" sz="1400" dirty="0" err="1"/>
              <a:t>ви</a:t>
            </a:r>
            <a:r>
              <a:rPr lang="ru-RU" sz="1400" dirty="0"/>
              <a:t> набрали </a:t>
            </a:r>
            <a:r>
              <a:rPr lang="ru-RU" sz="1400" dirty="0" err="1"/>
              <a:t>даний</a:t>
            </a:r>
            <a:r>
              <a:rPr lang="ru-RU" sz="1400" dirty="0"/>
              <a:t> номер. </a:t>
            </a:r>
            <a:r>
              <a:rPr lang="ru-RU" sz="1400" dirty="0" err="1"/>
              <a:t>Сміливо</a:t>
            </a:r>
            <a:r>
              <a:rPr lang="ru-RU" sz="1400" dirty="0"/>
              <a:t> </a:t>
            </a:r>
            <a:r>
              <a:rPr lang="ru-RU" sz="1400" dirty="0" err="1"/>
              <a:t>вимагайте</a:t>
            </a:r>
            <a:r>
              <a:rPr lang="ru-RU" sz="1400" dirty="0"/>
              <a:t> </a:t>
            </a:r>
            <a:r>
              <a:rPr lang="ru-RU" sz="1400" dirty="0" err="1"/>
              <a:t>співробітника</a:t>
            </a:r>
            <a:r>
              <a:rPr lang="ru-RU" sz="1400" dirty="0"/>
              <a:t>, з </a:t>
            </a:r>
            <a:r>
              <a:rPr lang="ru-RU" sz="1400" dirty="0" err="1"/>
              <a:t>яким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 можете </a:t>
            </a:r>
            <a:r>
              <a:rPr lang="ru-RU" sz="1400" dirty="0" err="1"/>
              <a:t>поговорити</a:t>
            </a:r>
            <a:r>
              <a:rPr lang="ru-RU" sz="1400" dirty="0"/>
              <a:t> про </a:t>
            </a:r>
            <a:r>
              <a:rPr lang="ru-RU" sz="1400" dirty="0" err="1"/>
              <a:t>вакансії</a:t>
            </a:r>
            <a:r>
              <a:rPr lang="ru-RU" sz="1400" dirty="0"/>
              <a:t>. Ви </a:t>
            </a:r>
            <a:r>
              <a:rPr lang="ru-RU" sz="1400" dirty="0" err="1"/>
              <a:t>повинні</a:t>
            </a:r>
            <a:r>
              <a:rPr lang="ru-RU" sz="1400" dirty="0"/>
              <a:t> </a:t>
            </a:r>
            <a:r>
              <a:rPr lang="ru-RU" sz="1400" dirty="0" err="1"/>
              <a:t>налаштуватися</a:t>
            </a:r>
            <a:r>
              <a:rPr lang="ru-RU" sz="1400" dirty="0"/>
              <a:t> </a:t>
            </a:r>
            <a:r>
              <a:rPr lang="ru-RU" sz="1400" dirty="0" err="1"/>
              <a:t>по-бойовому</a:t>
            </a:r>
            <a:r>
              <a:rPr lang="ru-RU" sz="1400" dirty="0"/>
              <a:t>, </a:t>
            </a:r>
            <a:r>
              <a:rPr lang="ru-RU" sz="1400" dirty="0" err="1"/>
              <a:t>діяти</a:t>
            </a:r>
            <a:r>
              <a:rPr lang="ru-RU" sz="1400" dirty="0"/>
              <a:t> оперативно, бути </a:t>
            </a:r>
            <a:r>
              <a:rPr lang="ru-RU" sz="1400" dirty="0" err="1"/>
              <a:t>уважними</a:t>
            </a:r>
            <a:r>
              <a:rPr lang="ru-RU" sz="1400" dirty="0"/>
              <a:t>, </a:t>
            </a:r>
            <a:r>
              <a:rPr lang="ru-RU" sz="1400" dirty="0" err="1"/>
              <a:t>наполегливими</a:t>
            </a:r>
            <a:r>
              <a:rPr lang="ru-RU" sz="1400" dirty="0"/>
              <a:t> і, </a:t>
            </a:r>
            <a:r>
              <a:rPr lang="ru-RU" sz="1400" dirty="0" err="1"/>
              <a:t>природно</a:t>
            </a:r>
            <a:r>
              <a:rPr lang="ru-RU" sz="1400" dirty="0"/>
              <a:t>, </a:t>
            </a:r>
            <a:r>
              <a:rPr lang="ru-RU" sz="1400" dirty="0" err="1"/>
              <a:t>розраховувати</a:t>
            </a:r>
            <a:r>
              <a:rPr lang="ru-RU" sz="1400" dirty="0"/>
              <a:t> </a:t>
            </a:r>
            <a:r>
              <a:rPr lang="ru-RU" sz="1400" dirty="0" err="1"/>
              <a:t>тільки</a:t>
            </a:r>
            <a:r>
              <a:rPr lang="ru-RU" sz="1400" dirty="0"/>
              <a:t> на </a:t>
            </a:r>
            <a:r>
              <a:rPr lang="ru-RU" sz="1400" dirty="0" err="1"/>
              <a:t>успіх</a:t>
            </a:r>
            <a:r>
              <a:rPr lang="ru-RU" sz="1400" dirty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383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568951" cy="6264695"/>
          </a:xfrm>
        </p:spPr>
        <p:txBody>
          <a:bodyPr>
            <a:normAutofit lnSpcReduction="10000"/>
          </a:bodyPr>
          <a:lstStyle/>
          <a:p>
            <a:r>
              <a:rPr lang="uk-UA" sz="1400" dirty="0"/>
              <a:t>3.2. Робота з оголошеннями</a:t>
            </a:r>
            <a:endParaRPr lang="ru-RU" sz="1400" dirty="0"/>
          </a:p>
          <a:p>
            <a:r>
              <a:rPr lang="ru-RU" sz="1400" b="1" dirty="0"/>
              <a:t>З </a:t>
            </a:r>
            <a:r>
              <a:rPr lang="ru-RU" sz="1400" b="1" dirty="0" err="1"/>
              <a:t>чого</a:t>
            </a:r>
            <a:r>
              <a:rPr lang="ru-RU" sz="1400" b="1" dirty="0"/>
              <a:t> </a:t>
            </a:r>
            <a:r>
              <a:rPr lang="ru-RU" sz="1400" b="1" dirty="0" err="1"/>
              <a:t>почати</a:t>
            </a:r>
            <a:r>
              <a:rPr lang="ru-RU" sz="1400" b="1" dirty="0"/>
              <a:t>?</a:t>
            </a:r>
            <a:endParaRPr lang="ru-RU" sz="1400" dirty="0"/>
          </a:p>
          <a:p>
            <a:r>
              <a:rPr lang="ru-RU" sz="1400" dirty="0" err="1"/>
              <a:t>Спочатку</a:t>
            </a:r>
            <a:r>
              <a:rPr lang="ru-RU" sz="1400" dirty="0"/>
              <a:t> </a:t>
            </a:r>
            <a:r>
              <a:rPr lang="ru-RU" sz="1400" dirty="0" err="1"/>
              <a:t>потрібно</a:t>
            </a:r>
            <a:r>
              <a:rPr lang="ru-RU" sz="1400" dirty="0"/>
              <a:t> </a:t>
            </a:r>
            <a:r>
              <a:rPr lang="ru-RU" sz="1400" dirty="0" err="1"/>
              <a:t>вирішити</a:t>
            </a:r>
            <a:r>
              <a:rPr lang="ru-RU" sz="1400" dirty="0"/>
              <a:t>, яку роботу </a:t>
            </a:r>
            <a:r>
              <a:rPr lang="ru-RU" sz="1400" dirty="0" err="1"/>
              <a:t>ви</a:t>
            </a:r>
            <a:r>
              <a:rPr lang="ru-RU" sz="1400" dirty="0"/>
              <a:t> </a:t>
            </a:r>
            <a:r>
              <a:rPr lang="ru-RU" sz="1400" dirty="0" err="1"/>
              <a:t>хочете</a:t>
            </a:r>
            <a:r>
              <a:rPr lang="ru-RU" sz="1400" dirty="0"/>
              <a:t> </a:t>
            </a:r>
            <a:r>
              <a:rPr lang="ru-RU" sz="1400" dirty="0" err="1"/>
              <a:t>знайти</a:t>
            </a:r>
            <a:r>
              <a:rPr lang="ru-RU" sz="1400" dirty="0"/>
              <a:t>.</a:t>
            </a:r>
          </a:p>
          <a:p>
            <a:r>
              <a:rPr lang="ru-RU" sz="1400" dirty="0"/>
              <a:t>Майте на </a:t>
            </a:r>
            <a:r>
              <a:rPr lang="ru-RU" sz="1400" dirty="0" err="1"/>
              <a:t>увазі</a:t>
            </a:r>
            <a:r>
              <a:rPr lang="ru-RU" sz="1400" dirty="0"/>
              <a:t>, на </a:t>
            </a:r>
            <a:r>
              <a:rPr lang="ru-RU" sz="1400" dirty="0" err="1"/>
              <a:t>роботі</a:t>
            </a:r>
            <a:r>
              <a:rPr lang="ru-RU" sz="1400" dirty="0"/>
              <a:t> вам </a:t>
            </a:r>
            <a:r>
              <a:rPr lang="ru-RU" sz="1400" dirty="0" err="1"/>
              <a:t>потрібно</a:t>
            </a:r>
            <a:r>
              <a:rPr lang="ru-RU" sz="1400" dirty="0"/>
              <a:t> буде </a:t>
            </a:r>
            <a:r>
              <a:rPr lang="ru-RU" sz="1400" dirty="0" err="1"/>
              <a:t>проводити</a:t>
            </a:r>
            <a:r>
              <a:rPr lang="ru-RU" sz="1400" dirty="0"/>
              <a:t> </a:t>
            </a:r>
            <a:r>
              <a:rPr lang="ru-RU" sz="1400" dirty="0" err="1"/>
              <a:t>третину</a:t>
            </a:r>
            <a:r>
              <a:rPr lang="ru-RU" sz="1400" dirty="0"/>
              <a:t> </a:t>
            </a:r>
            <a:r>
              <a:rPr lang="ru-RU" sz="1400" dirty="0" err="1"/>
              <a:t>свого</a:t>
            </a:r>
            <a:r>
              <a:rPr lang="ru-RU" sz="1400" dirty="0"/>
              <a:t> </a:t>
            </a:r>
            <a:r>
              <a:rPr lang="ru-RU" sz="1400" dirty="0" err="1"/>
              <a:t>життя</a:t>
            </a:r>
            <a:r>
              <a:rPr lang="ru-RU" sz="1400" dirty="0"/>
              <a:t>. </a:t>
            </a:r>
            <a:r>
              <a:rPr lang="ru-RU" sz="1400" dirty="0" err="1"/>
              <a:t>Було</a:t>
            </a:r>
            <a:r>
              <a:rPr lang="ru-RU" sz="1400" dirty="0"/>
              <a:t> б </a:t>
            </a:r>
            <a:r>
              <a:rPr lang="ru-RU" sz="1400" dirty="0" err="1"/>
              <a:t>непогано</a:t>
            </a:r>
            <a:r>
              <a:rPr lang="ru-RU" sz="1400" dirty="0"/>
              <a:t> </a:t>
            </a:r>
            <a:r>
              <a:rPr lang="ru-RU" sz="1400" dirty="0" err="1"/>
              <a:t>одразу</a:t>
            </a:r>
            <a:r>
              <a:rPr lang="ru-RU" sz="1400" dirty="0"/>
              <a:t> </a:t>
            </a:r>
            <a:r>
              <a:rPr lang="ru-RU" sz="1400" dirty="0" err="1"/>
              <a:t>вибрати</a:t>
            </a:r>
            <a:r>
              <a:rPr lang="ru-RU" sz="1400" dirty="0"/>
              <a:t> те, </a:t>
            </a:r>
            <a:r>
              <a:rPr lang="ru-RU" sz="1400" dirty="0" err="1"/>
              <a:t>що</a:t>
            </a:r>
            <a:r>
              <a:rPr lang="ru-RU" sz="1400" dirty="0"/>
              <a:t> </a:t>
            </a:r>
            <a:r>
              <a:rPr lang="ru-RU" sz="1400" dirty="0" err="1"/>
              <a:t>подобається</a:t>
            </a:r>
            <a:r>
              <a:rPr lang="ru-RU" sz="1400" dirty="0"/>
              <a:t>, </a:t>
            </a:r>
            <a:r>
              <a:rPr lang="ru-RU" sz="1400" dirty="0" err="1"/>
              <a:t>щоб</a:t>
            </a:r>
            <a:r>
              <a:rPr lang="ru-RU" sz="1400" dirty="0"/>
              <a:t> </a:t>
            </a:r>
            <a:r>
              <a:rPr lang="ru-RU" sz="1400" dirty="0" err="1"/>
              <a:t>потім</a:t>
            </a:r>
            <a:r>
              <a:rPr lang="ru-RU" sz="1400" dirty="0"/>
              <a:t> не </a:t>
            </a:r>
            <a:r>
              <a:rPr lang="ru-RU" sz="1400" dirty="0" err="1"/>
              <a:t>страждати</a:t>
            </a:r>
            <a:r>
              <a:rPr lang="ru-RU" sz="1400" dirty="0"/>
              <a:t>.</a:t>
            </a:r>
          </a:p>
          <a:p>
            <a:r>
              <a:rPr lang="ru-RU" sz="1400" dirty="0"/>
              <a:t>Дайте </a:t>
            </a:r>
            <a:r>
              <a:rPr lang="ru-RU" sz="1400" dirty="0" err="1"/>
              <a:t>собі</a:t>
            </a:r>
            <a:r>
              <a:rPr lang="ru-RU" sz="1400" dirty="0"/>
              <a:t> </a:t>
            </a:r>
            <a:r>
              <a:rPr lang="ru-RU" sz="1400" dirty="0" err="1"/>
              <a:t>відповіді</a:t>
            </a:r>
            <a:r>
              <a:rPr lang="ru-RU" sz="1400" dirty="0"/>
              <a:t> на </a:t>
            </a:r>
            <a:r>
              <a:rPr lang="ru-RU" sz="1400" dirty="0" err="1"/>
              <a:t>такі</a:t>
            </a:r>
            <a:r>
              <a:rPr lang="ru-RU" sz="1400" dirty="0"/>
              <a:t> </a:t>
            </a:r>
            <a:r>
              <a:rPr lang="ru-RU" sz="1400" dirty="0" err="1"/>
              <a:t>питання</a:t>
            </a:r>
            <a:r>
              <a:rPr lang="ru-RU" sz="1400" dirty="0"/>
              <a:t>:</a:t>
            </a:r>
          </a:p>
          <a:p>
            <a:r>
              <a:rPr lang="ru-RU" sz="1400" u="sng" dirty="0" err="1"/>
              <a:t>Що</a:t>
            </a:r>
            <a:r>
              <a:rPr lang="ru-RU" sz="1400" u="sng" dirty="0"/>
              <a:t> я хочу </a:t>
            </a:r>
            <a:r>
              <a:rPr lang="ru-RU" sz="1400" u="sng" dirty="0" err="1"/>
              <a:t>робити</a:t>
            </a:r>
            <a:r>
              <a:rPr lang="ru-RU" sz="1400" u="sng" dirty="0"/>
              <a:t>? </a:t>
            </a:r>
            <a:endParaRPr lang="ru-RU" sz="1400" dirty="0"/>
          </a:p>
          <a:p>
            <a:r>
              <a:rPr lang="ru-RU" sz="1400" dirty="0" err="1"/>
              <a:t>Можливо</a:t>
            </a:r>
            <a:r>
              <a:rPr lang="ru-RU" sz="1400" dirty="0"/>
              <a:t>, </a:t>
            </a:r>
            <a:r>
              <a:rPr lang="ru-RU" sz="1400" dirty="0" err="1"/>
              <a:t>ви</a:t>
            </a:r>
            <a:r>
              <a:rPr lang="ru-RU" sz="1400" dirty="0"/>
              <a:t> давно </a:t>
            </a:r>
            <a:r>
              <a:rPr lang="ru-RU" sz="1400" dirty="0" err="1"/>
              <a:t>хотіли</a:t>
            </a:r>
            <a:r>
              <a:rPr lang="ru-RU" sz="1400" dirty="0"/>
              <a:t> </a:t>
            </a:r>
            <a:r>
              <a:rPr lang="ru-RU" sz="1400" dirty="0" err="1"/>
              <a:t>спробувати</a:t>
            </a:r>
            <a:r>
              <a:rPr lang="ru-RU" sz="1400" dirty="0"/>
              <a:t> себе в </a:t>
            </a:r>
            <a:r>
              <a:rPr lang="ru-RU" sz="1400" dirty="0" err="1"/>
              <a:t>рекламі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у продажах. </a:t>
            </a:r>
            <a:r>
              <a:rPr lang="ru-RU" sz="1400" dirty="0" err="1"/>
              <a:t>Чи</a:t>
            </a:r>
            <a:r>
              <a:rPr lang="ru-RU" sz="1400" dirty="0"/>
              <a:t> з </a:t>
            </a:r>
            <a:r>
              <a:rPr lang="ru-RU" sz="1400" dirty="0" err="1"/>
              <a:t>дитинства</a:t>
            </a:r>
            <a:r>
              <a:rPr lang="ru-RU" sz="1400" dirty="0"/>
              <a:t> </a:t>
            </a:r>
            <a:r>
              <a:rPr lang="ru-RU" sz="1400" dirty="0" err="1"/>
              <a:t>мріяли</a:t>
            </a:r>
            <a:r>
              <a:rPr lang="ru-RU" sz="1400" dirty="0"/>
              <a:t> стати </a:t>
            </a:r>
            <a:r>
              <a:rPr lang="ru-RU" sz="1400" dirty="0" err="1"/>
              <a:t>перукарем</a:t>
            </a:r>
            <a:r>
              <a:rPr lang="ru-RU" sz="1400" dirty="0"/>
              <a:t>. Добре </a:t>
            </a:r>
            <a:r>
              <a:rPr lang="ru-RU" sz="1400" dirty="0" err="1"/>
              <a:t>поміркуйте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 вам </a:t>
            </a:r>
            <a:r>
              <a:rPr lang="ru-RU" sz="1400" dirty="0" err="1"/>
              <a:t>подобається</a:t>
            </a:r>
            <a:r>
              <a:rPr lang="ru-RU" sz="1400" dirty="0"/>
              <a:t>, про яку роботу </a:t>
            </a:r>
            <a:r>
              <a:rPr lang="ru-RU" sz="1400" dirty="0" err="1"/>
              <a:t>мрієте</a:t>
            </a:r>
            <a:r>
              <a:rPr lang="ru-RU" sz="1400" dirty="0"/>
              <a:t>.</a:t>
            </a:r>
          </a:p>
          <a:p>
            <a:r>
              <a:rPr lang="ru-RU" sz="1400" u="sng" dirty="0" err="1"/>
              <a:t>Що</a:t>
            </a:r>
            <a:r>
              <a:rPr lang="ru-RU" sz="1400" u="sng" dirty="0"/>
              <a:t> я </a:t>
            </a:r>
            <a:r>
              <a:rPr lang="ru-RU" sz="1400" u="sng" dirty="0" err="1"/>
              <a:t>вмію</a:t>
            </a:r>
            <a:r>
              <a:rPr lang="ru-RU" sz="1400" u="sng" dirty="0"/>
              <a:t> </a:t>
            </a:r>
            <a:r>
              <a:rPr lang="ru-RU" sz="1400" u="sng" dirty="0" err="1"/>
              <a:t>робити</a:t>
            </a:r>
            <a:r>
              <a:rPr lang="ru-RU" sz="1400" u="sng" dirty="0"/>
              <a:t>? </a:t>
            </a:r>
            <a:endParaRPr lang="ru-RU" sz="1400" dirty="0"/>
          </a:p>
          <a:p>
            <a:r>
              <a:rPr lang="ru-RU" sz="1400" u="sng" dirty="0" err="1"/>
              <a:t>Скільки</a:t>
            </a:r>
            <a:r>
              <a:rPr lang="ru-RU" sz="1400" u="sng" dirty="0"/>
              <a:t> я хочу </a:t>
            </a:r>
            <a:r>
              <a:rPr lang="ru-RU" sz="1400" u="sng" dirty="0" err="1"/>
              <a:t>заробляти</a:t>
            </a:r>
            <a:r>
              <a:rPr lang="ru-RU" sz="1400" u="sng" dirty="0"/>
              <a:t>? </a:t>
            </a:r>
            <a:endParaRPr lang="ru-RU" sz="1400" dirty="0"/>
          </a:p>
          <a:p>
            <a:r>
              <a:rPr lang="ru-RU" sz="1400" u="sng" dirty="0" err="1"/>
              <a:t>Скільки</a:t>
            </a:r>
            <a:r>
              <a:rPr lang="ru-RU" sz="1400" u="sng" dirty="0"/>
              <a:t> за </a:t>
            </a:r>
            <a:r>
              <a:rPr lang="ru-RU" sz="1400" u="sng" dirty="0" err="1"/>
              <a:t>це</a:t>
            </a:r>
            <a:r>
              <a:rPr lang="ru-RU" sz="1400" u="sng" dirty="0"/>
              <a:t> </a:t>
            </a:r>
            <a:r>
              <a:rPr lang="ru-RU" sz="1400" u="sng" dirty="0" err="1"/>
              <a:t>платять</a:t>
            </a:r>
            <a:r>
              <a:rPr lang="ru-RU" sz="1400" u="sng" dirty="0"/>
              <a:t>? </a:t>
            </a:r>
            <a:endParaRPr lang="ru-RU" sz="1400" dirty="0"/>
          </a:p>
          <a:p>
            <a:r>
              <a:rPr lang="ru-RU" sz="1400" u="sng" dirty="0" err="1"/>
              <a:t>Чи</a:t>
            </a:r>
            <a:r>
              <a:rPr lang="ru-RU" sz="1400" u="sng" dirty="0"/>
              <a:t> </a:t>
            </a:r>
            <a:r>
              <a:rPr lang="ru-RU" sz="1400" u="sng" dirty="0" err="1"/>
              <a:t>готовий</a:t>
            </a:r>
            <a:r>
              <a:rPr lang="ru-RU" sz="1400" u="sng" dirty="0"/>
              <a:t> я до </a:t>
            </a:r>
            <a:r>
              <a:rPr lang="ru-RU" sz="1400" u="sng" dirty="0" err="1"/>
              <a:t>переїзду</a:t>
            </a:r>
            <a:r>
              <a:rPr lang="ru-RU" sz="1400" u="sng" dirty="0"/>
              <a:t>? </a:t>
            </a:r>
            <a:endParaRPr lang="ru-RU" sz="1400" dirty="0"/>
          </a:p>
          <a:p>
            <a:r>
              <a:rPr lang="ru-RU" sz="1400" dirty="0" err="1"/>
              <a:t>Якщо</a:t>
            </a:r>
            <a:r>
              <a:rPr lang="ru-RU" sz="1400" dirty="0"/>
              <a:t> вам </a:t>
            </a:r>
            <a:r>
              <a:rPr lang="ru-RU" sz="1400" dirty="0" err="1"/>
              <a:t>важко</a:t>
            </a:r>
            <a:r>
              <a:rPr lang="ru-RU" sz="1400" dirty="0"/>
              <a:t> </a:t>
            </a:r>
            <a:r>
              <a:rPr lang="ru-RU" sz="1400" dirty="0" err="1"/>
              <a:t>визначитися</a:t>
            </a:r>
            <a:r>
              <a:rPr lang="ru-RU" sz="1400" dirty="0"/>
              <a:t>, </a:t>
            </a:r>
            <a:r>
              <a:rPr lang="ru-RU" sz="1400" u="sng" dirty="0" err="1">
                <a:hlinkClick r:id="rId2"/>
              </a:rPr>
              <a:t>подивіться</a:t>
            </a:r>
            <a:r>
              <a:rPr lang="ru-RU" sz="1400" u="sng" dirty="0">
                <a:hlinkClick r:id="rId2"/>
              </a:rPr>
              <a:t> </a:t>
            </a:r>
            <a:r>
              <a:rPr lang="ru-RU" sz="1400" u="sng" dirty="0" err="1">
                <a:hlinkClick r:id="rId2"/>
              </a:rPr>
              <a:t>вакансії</a:t>
            </a:r>
            <a:r>
              <a:rPr lang="ru-RU" sz="1400" dirty="0"/>
              <a:t>, </a:t>
            </a:r>
            <a:r>
              <a:rPr lang="ru-RU" sz="1400" dirty="0" err="1"/>
              <a:t>дізнайтеся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 </a:t>
            </a:r>
            <a:r>
              <a:rPr lang="ru-RU" sz="1400" dirty="0" err="1"/>
              <a:t>пропонують</a:t>
            </a:r>
            <a:r>
              <a:rPr lang="ru-RU" sz="1400" dirty="0"/>
              <a:t> на ринку,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професії</a:t>
            </a:r>
            <a:r>
              <a:rPr lang="ru-RU" sz="1400" dirty="0"/>
              <a:t> </a:t>
            </a:r>
            <a:r>
              <a:rPr lang="ru-RU" sz="1400" dirty="0" err="1"/>
              <a:t>мають</a:t>
            </a:r>
            <a:r>
              <a:rPr lang="ru-RU" sz="1400" dirty="0"/>
              <a:t> попит,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вимоги</a:t>
            </a:r>
            <a:r>
              <a:rPr lang="ru-RU" sz="1400" dirty="0"/>
              <a:t> </a:t>
            </a:r>
            <a:r>
              <a:rPr lang="ru-RU" sz="1400" dirty="0" err="1"/>
              <a:t>висувають</a:t>
            </a:r>
            <a:r>
              <a:rPr lang="ru-RU" sz="1400" dirty="0"/>
              <a:t> </a:t>
            </a:r>
            <a:r>
              <a:rPr lang="ru-RU" sz="1400" dirty="0" err="1"/>
              <a:t>роботодавці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Особливий</a:t>
            </a:r>
            <a:r>
              <a:rPr lang="ru-RU" sz="1400" dirty="0"/>
              <a:t> </a:t>
            </a:r>
            <a:r>
              <a:rPr lang="ru-RU" sz="1400" dirty="0" err="1"/>
              <a:t>випадок</a:t>
            </a:r>
            <a:endParaRPr lang="ru-RU" sz="1400" dirty="0"/>
          </a:p>
          <a:p>
            <a:r>
              <a:rPr lang="ru-RU" sz="1400" dirty="0"/>
              <a:t>А як </a:t>
            </a:r>
            <a:r>
              <a:rPr lang="ru-RU" sz="1400" dirty="0" err="1"/>
              <a:t>шукати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декрету, </a:t>
            </a:r>
            <a:r>
              <a:rPr lang="ru-RU" sz="1400" dirty="0" err="1"/>
              <a:t>тим</a:t>
            </a:r>
            <a:r>
              <a:rPr lang="ru-RU" sz="1400" dirty="0"/>
              <a:t>, кому за 40, </a:t>
            </a:r>
            <a:r>
              <a:rPr lang="ru-RU" sz="1400" dirty="0" err="1"/>
              <a:t>пенсіонерам</a:t>
            </a:r>
            <a:r>
              <a:rPr lang="ru-RU" sz="1400" dirty="0"/>
              <a:t>, студентам </a:t>
            </a:r>
            <a:r>
              <a:rPr lang="ru-RU" sz="1400" dirty="0" err="1"/>
              <a:t>чи</a:t>
            </a:r>
            <a:r>
              <a:rPr lang="ru-RU" sz="1400" dirty="0"/>
              <a:t> кандидатам без </a:t>
            </a:r>
            <a:r>
              <a:rPr lang="ru-RU" sz="1400" dirty="0" err="1"/>
              <a:t>досвіду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з </a:t>
            </a:r>
            <a:r>
              <a:rPr lang="ru-RU" sz="1400" dirty="0" err="1"/>
              <a:t>інвалідністю</a:t>
            </a:r>
            <a:r>
              <a:rPr lang="ru-RU" sz="1400" dirty="0"/>
              <a:t>?</a:t>
            </a:r>
          </a:p>
          <a:p>
            <a:r>
              <a:rPr lang="ru-RU" sz="1400" u="sng" dirty="0" err="1"/>
              <a:t>Детальніше</a:t>
            </a:r>
            <a:r>
              <a:rPr lang="ru-RU" sz="1400" dirty="0"/>
              <a:t> </a:t>
            </a:r>
          </a:p>
          <a:p>
            <a:r>
              <a:rPr lang="ru-RU" sz="1400" dirty="0"/>
              <a:t>Так само, як і </a:t>
            </a:r>
            <a:r>
              <a:rPr lang="ru-RU" sz="1400" dirty="0" err="1"/>
              <a:t>всім</a:t>
            </a:r>
            <a:r>
              <a:rPr lang="ru-RU" sz="1400" dirty="0"/>
              <a:t> </a:t>
            </a:r>
            <a:r>
              <a:rPr lang="ru-RU" sz="1400" dirty="0" err="1"/>
              <a:t>іншим</a:t>
            </a:r>
            <a:r>
              <a:rPr lang="ru-RU" sz="1400" dirty="0"/>
              <a:t> — </a:t>
            </a:r>
            <a:r>
              <a:rPr lang="ru-RU" sz="1400" dirty="0" err="1"/>
              <a:t>дотримуйтеся</a:t>
            </a:r>
            <a:r>
              <a:rPr lang="ru-RU" sz="1400" dirty="0"/>
              <a:t> </a:t>
            </a:r>
            <a:r>
              <a:rPr lang="ru-RU" sz="1400" dirty="0" err="1"/>
              <a:t>цієї</a:t>
            </a:r>
            <a:r>
              <a:rPr lang="ru-RU" sz="1400" dirty="0"/>
              <a:t> </a:t>
            </a:r>
            <a:r>
              <a:rPr lang="ru-RU" sz="1400" dirty="0" err="1"/>
              <a:t>інструкції</a:t>
            </a:r>
            <a:r>
              <a:rPr lang="ru-RU" sz="1400" dirty="0"/>
              <a:t>. Але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збільшити</a:t>
            </a:r>
            <a:r>
              <a:rPr lang="ru-RU" sz="1400" dirty="0"/>
              <a:t> </a:t>
            </a:r>
            <a:r>
              <a:rPr lang="ru-RU" sz="1400" dirty="0" err="1"/>
              <a:t>свої</a:t>
            </a:r>
            <a:r>
              <a:rPr lang="ru-RU" sz="1400" dirty="0"/>
              <a:t> </a:t>
            </a:r>
            <a:r>
              <a:rPr lang="ru-RU" sz="1400" dirty="0" err="1"/>
              <a:t>шанси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розширити</a:t>
            </a:r>
            <a:r>
              <a:rPr lang="ru-RU" sz="1400" dirty="0"/>
              <a:t> </a:t>
            </a:r>
            <a:r>
              <a:rPr lang="ru-RU" sz="1400" dirty="0" err="1"/>
              <a:t>напрям</a:t>
            </a:r>
            <a:r>
              <a:rPr lang="ru-RU" sz="1400" dirty="0"/>
              <a:t> </a:t>
            </a:r>
            <a:r>
              <a:rPr lang="ru-RU" sz="1400" dirty="0" err="1"/>
              <a:t>пошуків</a:t>
            </a:r>
            <a:r>
              <a:rPr lang="ru-RU" sz="1400" dirty="0"/>
              <a:t>.</a:t>
            </a:r>
          </a:p>
          <a:p>
            <a:pPr lvl="0"/>
            <a:r>
              <a:rPr lang="ru-RU" sz="1400" dirty="0" err="1"/>
              <a:t>Наприклад</a:t>
            </a:r>
            <a:r>
              <a:rPr lang="ru-RU" sz="1400" dirty="0"/>
              <a:t>, </a:t>
            </a:r>
            <a:r>
              <a:rPr lang="ru-RU" sz="1400" dirty="0" err="1"/>
              <a:t>пенсіонерам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підійти</a:t>
            </a:r>
            <a:r>
              <a:rPr lang="ru-RU" sz="1400" dirty="0"/>
              <a:t> робота </a:t>
            </a:r>
            <a:r>
              <a:rPr lang="ru-RU" sz="1400" u="sng" dirty="0">
                <a:hlinkClick r:id="rId3"/>
              </a:rPr>
              <a:t>вахтером</a:t>
            </a:r>
            <a:r>
              <a:rPr lang="ru-RU" sz="1400" dirty="0"/>
              <a:t>, </a:t>
            </a:r>
            <a:r>
              <a:rPr lang="ru-RU" sz="1400" u="sng" dirty="0" err="1">
                <a:hlinkClick r:id="rId4"/>
              </a:rPr>
              <a:t>нянею</a:t>
            </a:r>
            <a:r>
              <a:rPr lang="ru-RU" sz="1400" dirty="0"/>
              <a:t>, </a:t>
            </a:r>
            <a:r>
              <a:rPr lang="ru-RU" sz="1400" u="sng" dirty="0">
                <a:hlinkClick r:id="rId5"/>
              </a:rPr>
              <a:t>сторожем</a:t>
            </a:r>
            <a:r>
              <a:rPr lang="ru-RU" sz="1400" dirty="0"/>
              <a:t>, </a:t>
            </a:r>
            <a:r>
              <a:rPr lang="ru-RU" sz="1400" u="sng" dirty="0">
                <a:hlinkClick r:id="rId6"/>
              </a:rPr>
              <a:t>кухарем</a:t>
            </a:r>
            <a:r>
              <a:rPr lang="ru-RU" sz="1400" dirty="0"/>
              <a:t>, </a:t>
            </a:r>
            <a:r>
              <a:rPr lang="ru-RU" sz="1400" u="sng" dirty="0" err="1">
                <a:hlinkClick r:id="rId7"/>
              </a:rPr>
              <a:t>водієм</a:t>
            </a:r>
            <a:r>
              <a:rPr lang="ru-RU" sz="1400" dirty="0"/>
              <a:t>, </a:t>
            </a:r>
            <a:r>
              <a:rPr lang="ru-RU" sz="1400" u="sng" dirty="0" err="1">
                <a:hlinkClick r:id="rId8"/>
              </a:rPr>
              <a:t>касиром</a:t>
            </a:r>
            <a:r>
              <a:rPr lang="ru-RU" sz="1400" dirty="0"/>
              <a:t> і </a:t>
            </a:r>
            <a:r>
              <a:rPr lang="ru-RU" sz="1400" dirty="0" err="1"/>
              <a:t>навіть</a:t>
            </a:r>
            <a:r>
              <a:rPr lang="ru-RU" sz="1400" dirty="0"/>
              <a:t> </a:t>
            </a:r>
            <a:r>
              <a:rPr lang="ru-RU" sz="1400" u="sng" dirty="0">
                <a:hlinkClick r:id="rId9"/>
              </a:rPr>
              <a:t>оператором </a:t>
            </a:r>
            <a:r>
              <a:rPr lang="ru-RU" sz="1400" u="sng" dirty="0" err="1">
                <a:hlinkClick r:id="rId9"/>
              </a:rPr>
              <a:t>call</a:t>
            </a:r>
            <a:r>
              <a:rPr lang="ru-RU" sz="1400" u="sng" dirty="0">
                <a:hlinkClick r:id="rId9"/>
              </a:rPr>
              <a:t>-центру</a:t>
            </a:r>
            <a:r>
              <a:rPr lang="ru-RU" sz="1400" dirty="0"/>
              <a:t>. Ось вам </a:t>
            </a:r>
            <a:r>
              <a:rPr lang="ru-RU" sz="1400" dirty="0" err="1"/>
              <a:t>ідея</a:t>
            </a:r>
            <a:r>
              <a:rPr lang="ru-RU" sz="1400" dirty="0"/>
              <a:t> для </a:t>
            </a:r>
            <a:r>
              <a:rPr lang="ru-RU" sz="1400" dirty="0" err="1"/>
              <a:t>пошуку</a:t>
            </a:r>
            <a:r>
              <a:rPr lang="ru-RU" sz="1400" dirty="0"/>
              <a:t>. 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932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568951" cy="6264695"/>
          </a:xfrm>
        </p:spPr>
        <p:txBody>
          <a:bodyPr>
            <a:normAutofit/>
          </a:bodyPr>
          <a:lstStyle/>
          <a:p>
            <a:pPr lvl="0"/>
            <a:r>
              <a:rPr lang="ru-RU" sz="1400" dirty="0"/>
              <a:t>Для </a:t>
            </a:r>
            <a:r>
              <a:rPr lang="ru-RU" sz="1400" dirty="0" err="1"/>
              <a:t>студентів</a:t>
            </a:r>
            <a:r>
              <a:rPr lang="ru-RU" sz="1400" dirty="0"/>
              <a:t> на Work.ua є </a:t>
            </a:r>
            <a:r>
              <a:rPr lang="ru-RU" sz="1400" dirty="0" err="1"/>
              <a:t>спеціальний</a:t>
            </a:r>
            <a:r>
              <a:rPr lang="ru-RU" sz="1400" dirty="0"/>
              <a:t> </a:t>
            </a:r>
            <a:r>
              <a:rPr lang="ru-RU" sz="1400" dirty="0" err="1"/>
              <a:t>розділ</a:t>
            </a:r>
            <a:r>
              <a:rPr lang="ru-RU" sz="1400" dirty="0"/>
              <a:t> «</a:t>
            </a:r>
            <a:r>
              <a:rPr lang="ru-RU" sz="1400" u="sng" dirty="0">
                <a:hlinkClick r:id="rId2"/>
              </a:rPr>
              <a:t>Робота для </a:t>
            </a:r>
            <a:r>
              <a:rPr lang="ru-RU" sz="1400" u="sng" dirty="0" err="1">
                <a:hlinkClick r:id="rId2"/>
              </a:rPr>
              <a:t>студентів</a:t>
            </a:r>
            <a:r>
              <a:rPr lang="ru-RU" sz="1400" dirty="0"/>
              <a:t>», а 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їм</a:t>
            </a:r>
            <a:r>
              <a:rPr lang="ru-RU" sz="1400" dirty="0"/>
              <a:t> 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придивитися</a:t>
            </a:r>
            <a:r>
              <a:rPr lang="ru-RU" sz="1400" dirty="0"/>
              <a:t> до </a:t>
            </a:r>
            <a:r>
              <a:rPr lang="ru-RU" sz="1400" dirty="0" err="1"/>
              <a:t>роботи</a:t>
            </a:r>
            <a:r>
              <a:rPr lang="ru-RU" sz="1400" dirty="0"/>
              <a:t> з </a:t>
            </a:r>
            <a:r>
              <a:rPr lang="ru-RU" sz="1400" u="sng" dirty="0" err="1">
                <a:hlinkClick r:id="rId3"/>
              </a:rPr>
              <a:t>неповною</a:t>
            </a:r>
            <a:r>
              <a:rPr lang="ru-RU" sz="1400" u="sng" dirty="0">
                <a:hlinkClick r:id="rId3"/>
              </a:rPr>
              <a:t> </a:t>
            </a:r>
            <a:r>
              <a:rPr lang="ru-RU" sz="1400" u="sng" dirty="0" err="1">
                <a:hlinkClick r:id="rId3"/>
              </a:rPr>
              <a:t>зайнятістю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 </a:t>
            </a:r>
            <a:r>
              <a:rPr lang="ru-RU" sz="1400" dirty="0" err="1"/>
              <a:t>шукати</a:t>
            </a:r>
            <a:r>
              <a:rPr lang="ru-RU" sz="1400" dirty="0"/>
              <a:t> </a:t>
            </a:r>
            <a:r>
              <a:rPr lang="ru-RU" sz="1400" u="sng" dirty="0" err="1">
                <a:hlinkClick r:id="rId4"/>
              </a:rPr>
              <a:t>дистанційну</a:t>
            </a:r>
            <a:r>
              <a:rPr lang="ru-RU" sz="1400" u="sng" dirty="0">
                <a:hlinkClick r:id="rId4"/>
              </a:rPr>
              <a:t> роботу</a:t>
            </a:r>
            <a:r>
              <a:rPr lang="ru-RU" sz="1400" dirty="0"/>
              <a:t>. </a:t>
            </a:r>
          </a:p>
          <a:p>
            <a:pPr lvl="0"/>
            <a:r>
              <a:rPr lang="ru-RU" sz="1400" u="sng" dirty="0">
                <a:hlinkClick r:id="rId5"/>
              </a:rPr>
              <a:t>Людям без </a:t>
            </a:r>
            <a:r>
              <a:rPr lang="ru-RU" sz="1400" u="sng" dirty="0" err="1">
                <a:hlinkClick r:id="rId5"/>
              </a:rPr>
              <a:t>досвіду</a:t>
            </a:r>
            <a:r>
              <a:rPr lang="ru-RU" sz="1400" dirty="0"/>
              <a:t> </a:t>
            </a:r>
            <a:r>
              <a:rPr lang="ru-RU" sz="1400" dirty="0" err="1"/>
              <a:t>потрібно</a:t>
            </a:r>
            <a:r>
              <a:rPr lang="ru-RU" sz="1400" dirty="0"/>
              <a:t> </a:t>
            </a:r>
            <a:r>
              <a:rPr lang="ru-RU" sz="1400" dirty="0" err="1"/>
              <a:t>шукати</a:t>
            </a:r>
            <a:r>
              <a:rPr lang="ru-RU" sz="1400" dirty="0"/>
              <a:t> роботу в тому </a:t>
            </a:r>
            <a:r>
              <a:rPr lang="ru-RU" sz="1400" dirty="0" err="1"/>
              <a:t>напрямку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подобається</a:t>
            </a:r>
            <a:r>
              <a:rPr lang="ru-RU" sz="1400" dirty="0"/>
              <a:t>, </a:t>
            </a:r>
            <a:r>
              <a:rPr lang="ru-RU" sz="1400" dirty="0" err="1"/>
              <a:t>орієнтуючись</a:t>
            </a:r>
            <a:r>
              <a:rPr lang="ru-RU" sz="1400" dirty="0"/>
              <a:t> на </a:t>
            </a:r>
            <a:r>
              <a:rPr lang="ru-RU" sz="1400" dirty="0" err="1"/>
              <a:t>знання</a:t>
            </a:r>
            <a:r>
              <a:rPr lang="ru-RU" sz="1400" dirty="0"/>
              <a:t> та </a:t>
            </a:r>
            <a:r>
              <a:rPr lang="ru-RU" sz="1400" dirty="0" err="1"/>
              <a:t>захоплення</a:t>
            </a:r>
            <a:r>
              <a:rPr lang="ru-RU" sz="1400" dirty="0"/>
              <a:t>. </a:t>
            </a:r>
          </a:p>
          <a:p>
            <a:pPr lvl="0"/>
            <a:r>
              <a:rPr lang="ru-RU" sz="1400" dirty="0"/>
              <a:t>Люди з </a:t>
            </a:r>
            <a:r>
              <a:rPr lang="ru-RU" sz="1400" dirty="0" err="1"/>
              <a:t>інвалідністю</a:t>
            </a:r>
            <a:r>
              <a:rPr lang="ru-RU" sz="1400" dirty="0"/>
              <a:t> </a:t>
            </a:r>
            <a:r>
              <a:rPr lang="ru-RU" sz="1400" dirty="0" err="1"/>
              <a:t>знайдуть</a:t>
            </a:r>
            <a:r>
              <a:rPr lang="ru-RU" sz="1400" dirty="0"/>
              <a:t> </a:t>
            </a:r>
            <a:r>
              <a:rPr lang="ru-RU" sz="1400" dirty="0" err="1"/>
              <a:t>вакансії</a:t>
            </a:r>
            <a:r>
              <a:rPr lang="ru-RU" sz="1400" dirty="0"/>
              <a:t>, на 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роботодавці</a:t>
            </a:r>
            <a:r>
              <a:rPr lang="ru-RU" sz="1400" dirty="0"/>
              <a:t> 100% </a:t>
            </a:r>
            <a:r>
              <a:rPr lang="ru-RU" sz="1400" dirty="0" err="1"/>
              <a:t>готові</a:t>
            </a:r>
            <a:r>
              <a:rPr lang="ru-RU" sz="1400" dirty="0"/>
              <a:t> </a:t>
            </a:r>
            <a:r>
              <a:rPr lang="ru-RU" sz="1400" dirty="0" err="1"/>
              <a:t>взяти</a:t>
            </a:r>
            <a:r>
              <a:rPr lang="ru-RU" sz="1400" dirty="0"/>
              <a:t> таких </a:t>
            </a:r>
            <a:r>
              <a:rPr lang="ru-RU" sz="1400" dirty="0" err="1"/>
              <a:t>кандидатів</a:t>
            </a:r>
            <a:r>
              <a:rPr lang="ru-RU" sz="1400" dirty="0"/>
              <a:t>, у </a:t>
            </a:r>
            <a:r>
              <a:rPr lang="ru-RU" sz="1400" u="sng" dirty="0" err="1">
                <a:hlinkClick r:id="rId6"/>
              </a:rPr>
              <a:t>спеціальному</a:t>
            </a:r>
            <a:r>
              <a:rPr lang="ru-RU" sz="1400" u="sng" dirty="0">
                <a:hlinkClick r:id="rId6"/>
              </a:rPr>
              <a:t> </a:t>
            </a:r>
            <a:r>
              <a:rPr lang="ru-RU" sz="1400" u="sng" dirty="0" err="1">
                <a:hlinkClick r:id="rId6"/>
              </a:rPr>
              <a:t>розділі</a:t>
            </a:r>
            <a:r>
              <a:rPr lang="ru-RU" sz="1400" u="sng" dirty="0">
                <a:hlinkClick r:id="rId6"/>
              </a:rPr>
              <a:t> на Work.ua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Знайти</a:t>
            </a:r>
            <a:r>
              <a:rPr lang="ru-RU" sz="1400" dirty="0"/>
              <a:t> роботу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кожен</a:t>
            </a:r>
            <a:r>
              <a:rPr lang="ru-RU" sz="1400" dirty="0"/>
              <a:t>, головне — не </a:t>
            </a:r>
            <a:r>
              <a:rPr lang="ru-RU" sz="1400" dirty="0" err="1"/>
              <a:t>припиняти</a:t>
            </a:r>
            <a:r>
              <a:rPr lang="ru-RU" sz="1400" dirty="0"/>
              <a:t> </a:t>
            </a:r>
            <a:r>
              <a:rPr lang="ru-RU" sz="1400" dirty="0" err="1"/>
              <a:t>пошуки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невдачі</a:t>
            </a:r>
            <a:r>
              <a:rPr lang="ru-RU" sz="1400" dirty="0"/>
              <a:t> та знати напевно, </a:t>
            </a:r>
            <a:r>
              <a:rPr lang="ru-RU" sz="1400" dirty="0" err="1"/>
              <a:t>чого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 </a:t>
            </a:r>
            <a:r>
              <a:rPr lang="ru-RU" sz="1400" dirty="0" err="1"/>
              <a:t>хочете</a:t>
            </a:r>
            <a:r>
              <a:rPr lang="ru-RU" sz="1400" dirty="0"/>
              <a:t>. У наших </a:t>
            </a:r>
            <a:r>
              <a:rPr lang="ru-RU" sz="1400" dirty="0" err="1"/>
              <a:t>статтях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 </a:t>
            </a:r>
            <a:r>
              <a:rPr lang="ru-RU" sz="1400" dirty="0" err="1"/>
              <a:t>знайдете</a:t>
            </a:r>
            <a:r>
              <a:rPr lang="ru-RU" sz="1400" dirty="0"/>
              <a:t> </a:t>
            </a:r>
            <a:r>
              <a:rPr lang="ru-RU" sz="1400" dirty="0" err="1"/>
              <a:t>підказки</a:t>
            </a:r>
            <a:r>
              <a:rPr lang="ru-RU" sz="1400" dirty="0"/>
              <a:t> для </a:t>
            </a:r>
            <a:r>
              <a:rPr lang="ru-RU" sz="1400" dirty="0" err="1"/>
              <a:t>пошуку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підійдуть</a:t>
            </a:r>
            <a:r>
              <a:rPr lang="ru-RU" sz="1400" dirty="0"/>
              <a:t> кожному:</a:t>
            </a:r>
          </a:p>
          <a:p>
            <a:pPr lvl="0"/>
            <a:r>
              <a:rPr lang="ru-RU" sz="1400" u="sng" dirty="0" err="1">
                <a:hlinkClick r:id="rId7"/>
              </a:rPr>
              <a:t>Що</a:t>
            </a:r>
            <a:r>
              <a:rPr lang="ru-RU" sz="1400" u="sng" dirty="0">
                <a:hlinkClick r:id="rId7"/>
              </a:rPr>
              <a:t> </a:t>
            </a:r>
            <a:r>
              <a:rPr lang="ru-RU" sz="1400" u="sng" dirty="0" err="1">
                <a:hlinkClick r:id="rId7"/>
              </a:rPr>
              <a:t>корисно</a:t>
            </a:r>
            <a:r>
              <a:rPr lang="ru-RU" sz="1400" u="sng" dirty="0">
                <a:hlinkClick r:id="rId7"/>
              </a:rPr>
              <a:t> знати </a:t>
            </a:r>
            <a:r>
              <a:rPr lang="ru-RU" sz="1400" u="sng" dirty="0" err="1">
                <a:hlinkClick r:id="rId7"/>
              </a:rPr>
              <a:t>жінці</a:t>
            </a:r>
            <a:r>
              <a:rPr lang="ru-RU" sz="1400" u="sng" dirty="0">
                <a:hlinkClick r:id="rId7"/>
              </a:rPr>
              <a:t> при </a:t>
            </a:r>
            <a:r>
              <a:rPr lang="ru-RU" sz="1400" u="sng" dirty="0" err="1">
                <a:hlinkClick r:id="rId7"/>
              </a:rPr>
              <a:t>виході</a:t>
            </a:r>
            <a:r>
              <a:rPr lang="ru-RU" sz="1400" u="sng" dirty="0">
                <a:hlinkClick r:id="rId7"/>
              </a:rPr>
              <a:t> з декрету</a:t>
            </a:r>
            <a:r>
              <a:rPr lang="ru-RU" sz="1400" dirty="0"/>
              <a:t> </a:t>
            </a:r>
          </a:p>
          <a:p>
            <a:pPr lvl="0"/>
            <a:r>
              <a:rPr lang="ru-RU" sz="1400" u="sng" dirty="0">
                <a:hlinkClick r:id="rId8"/>
              </a:rPr>
              <a:t>Як </a:t>
            </a:r>
            <a:r>
              <a:rPr lang="ru-RU" sz="1400" u="sng" dirty="0" err="1">
                <a:hlinkClick r:id="rId8"/>
              </a:rPr>
              <a:t>повернутися</a:t>
            </a:r>
            <a:r>
              <a:rPr lang="ru-RU" sz="1400" u="sng" dirty="0">
                <a:hlinkClick r:id="rId8"/>
              </a:rPr>
              <a:t> на роботу </a:t>
            </a:r>
            <a:r>
              <a:rPr lang="ru-RU" sz="1400" u="sng" dirty="0" err="1">
                <a:hlinkClick r:id="rId8"/>
              </a:rPr>
              <a:t>після</a:t>
            </a:r>
            <a:r>
              <a:rPr lang="ru-RU" sz="1400" u="sng" dirty="0">
                <a:hlinkClick r:id="rId8"/>
              </a:rPr>
              <a:t> декрету</a:t>
            </a:r>
            <a:r>
              <a:rPr lang="ru-RU" sz="1400" dirty="0"/>
              <a:t> </a:t>
            </a:r>
          </a:p>
          <a:p>
            <a:pPr lvl="0"/>
            <a:r>
              <a:rPr lang="ru-RU" sz="1400" u="sng" dirty="0">
                <a:hlinkClick r:id="rId9"/>
              </a:rPr>
              <a:t>Як </a:t>
            </a:r>
            <a:r>
              <a:rPr lang="ru-RU" sz="1400" u="sng" dirty="0" err="1">
                <a:hlinkClick r:id="rId9"/>
              </a:rPr>
              <a:t>знайти</a:t>
            </a:r>
            <a:r>
              <a:rPr lang="ru-RU" sz="1400" u="sng" dirty="0">
                <a:hlinkClick r:id="rId9"/>
              </a:rPr>
              <a:t> роботу, </a:t>
            </a:r>
            <a:r>
              <a:rPr lang="ru-RU" sz="1400" u="sng" dirty="0" err="1">
                <a:hlinkClick r:id="rId9"/>
              </a:rPr>
              <a:t>якщо</a:t>
            </a:r>
            <a:r>
              <a:rPr lang="ru-RU" sz="1400" u="sng" dirty="0">
                <a:hlinkClick r:id="rId9"/>
              </a:rPr>
              <a:t> вам за 40 і </a:t>
            </a:r>
            <a:r>
              <a:rPr lang="ru-RU" sz="1400" u="sng" dirty="0" err="1">
                <a:hlinkClick r:id="rId9"/>
              </a:rPr>
              <a:t>немає</a:t>
            </a:r>
            <a:r>
              <a:rPr lang="ru-RU" sz="1400" u="sng" dirty="0">
                <a:hlinkClick r:id="rId9"/>
              </a:rPr>
              <a:t> </a:t>
            </a:r>
            <a:r>
              <a:rPr lang="ru-RU" sz="1400" u="sng" dirty="0" err="1">
                <a:hlinkClick r:id="rId9"/>
              </a:rPr>
              <a:t>професійного</a:t>
            </a:r>
            <a:r>
              <a:rPr lang="ru-RU" sz="1400" u="sng" dirty="0">
                <a:hlinkClick r:id="rId9"/>
              </a:rPr>
              <a:t> </a:t>
            </a:r>
            <a:r>
              <a:rPr lang="ru-RU" sz="1400" u="sng" dirty="0" err="1">
                <a:hlinkClick r:id="rId9"/>
              </a:rPr>
              <a:t>досвіду</a:t>
            </a:r>
            <a:r>
              <a:rPr lang="ru-RU" sz="1400" dirty="0"/>
              <a:t> </a:t>
            </a:r>
          </a:p>
          <a:p>
            <a:pPr lvl="0"/>
            <a:r>
              <a:rPr lang="ru-RU" sz="1400" u="sng" dirty="0">
                <a:hlinkClick r:id="rId10"/>
              </a:rPr>
              <a:t>Як </a:t>
            </a:r>
            <a:r>
              <a:rPr lang="ru-RU" sz="1400" u="sng" dirty="0" err="1">
                <a:hlinkClick r:id="rId10"/>
              </a:rPr>
              <a:t>написати</a:t>
            </a:r>
            <a:r>
              <a:rPr lang="ru-RU" sz="1400" u="sng" dirty="0">
                <a:hlinkClick r:id="rId10"/>
              </a:rPr>
              <a:t> резюме, </a:t>
            </a:r>
            <a:r>
              <a:rPr lang="ru-RU" sz="1400" u="sng" dirty="0" err="1">
                <a:hlinkClick r:id="rId10"/>
              </a:rPr>
              <a:t>якщо</a:t>
            </a:r>
            <a:r>
              <a:rPr lang="ru-RU" sz="1400" u="sng" dirty="0">
                <a:hlinkClick r:id="rId10"/>
              </a:rPr>
              <a:t> нема про </a:t>
            </a:r>
            <a:r>
              <a:rPr lang="ru-RU" sz="1400" u="sng" dirty="0" err="1">
                <a:hlinkClick r:id="rId10"/>
              </a:rPr>
              <a:t>що</a:t>
            </a:r>
            <a:r>
              <a:rPr lang="ru-RU" sz="1400" u="sng" dirty="0">
                <a:hlinkClick r:id="rId10"/>
              </a:rPr>
              <a:t> </a:t>
            </a:r>
            <a:r>
              <a:rPr lang="ru-RU" sz="1400" u="sng" dirty="0" err="1">
                <a:hlinkClick r:id="rId10"/>
              </a:rPr>
              <a:t>писати</a:t>
            </a:r>
            <a:r>
              <a:rPr lang="ru-RU" sz="1400" dirty="0"/>
              <a:t> </a:t>
            </a:r>
          </a:p>
          <a:p>
            <a:pPr lvl="0"/>
            <a:r>
              <a:rPr lang="ru-RU" sz="1400" u="sng" dirty="0">
                <a:hlinkClick r:id="rId11"/>
              </a:rPr>
              <a:t>Як студентам </a:t>
            </a:r>
            <a:r>
              <a:rPr lang="ru-RU" sz="1400" u="sng" dirty="0" err="1">
                <a:hlinkClick r:id="rId11"/>
              </a:rPr>
              <a:t>потрапити</a:t>
            </a:r>
            <a:r>
              <a:rPr lang="ru-RU" sz="1400" u="sng" dirty="0">
                <a:hlinkClick r:id="rId11"/>
              </a:rPr>
              <a:t> на </a:t>
            </a:r>
            <a:r>
              <a:rPr lang="ru-RU" sz="1400" u="sng" dirty="0" err="1">
                <a:hlinkClick r:id="rId11"/>
              </a:rPr>
              <a:t>стажування</a:t>
            </a:r>
            <a:r>
              <a:rPr lang="ru-RU" sz="1400" u="sng" dirty="0">
                <a:hlinkClick r:id="rId11"/>
              </a:rPr>
              <a:t> в </a:t>
            </a:r>
            <a:r>
              <a:rPr lang="ru-RU" sz="1400" u="sng" dirty="0" err="1">
                <a:hlinkClick r:id="rId11"/>
              </a:rPr>
              <a:t>міжнародну</a:t>
            </a:r>
            <a:r>
              <a:rPr lang="ru-RU" sz="1400" u="sng" dirty="0">
                <a:hlinkClick r:id="rId11"/>
              </a:rPr>
              <a:t> </a:t>
            </a:r>
            <a:r>
              <a:rPr lang="ru-RU" sz="1400" u="sng" dirty="0" err="1">
                <a:hlinkClick r:id="rId11"/>
              </a:rPr>
              <a:t>компанію</a:t>
            </a:r>
            <a:r>
              <a:rPr lang="ru-RU" sz="1400" dirty="0"/>
              <a:t> </a:t>
            </a:r>
          </a:p>
          <a:p>
            <a:pPr lvl="0"/>
            <a:r>
              <a:rPr lang="ru-RU" sz="1400" u="sng" dirty="0">
                <a:hlinkClick r:id="rId12"/>
              </a:rPr>
              <a:t>3 причини </a:t>
            </a:r>
            <a:r>
              <a:rPr lang="ru-RU" sz="1400" u="sng" dirty="0" err="1">
                <a:hlinkClick r:id="rId12"/>
              </a:rPr>
              <a:t>почати</a:t>
            </a:r>
            <a:r>
              <a:rPr lang="ru-RU" sz="1400" u="sng" dirty="0">
                <a:hlinkClick r:id="rId12"/>
              </a:rPr>
              <a:t> </a:t>
            </a:r>
            <a:r>
              <a:rPr lang="ru-RU" sz="1400" u="sng" dirty="0" err="1">
                <a:hlinkClick r:id="rId12"/>
              </a:rPr>
              <a:t>кар’єру</a:t>
            </a:r>
            <a:r>
              <a:rPr lang="ru-RU" sz="1400" u="sng" dirty="0">
                <a:hlinkClick r:id="rId12"/>
              </a:rPr>
              <a:t> </a:t>
            </a:r>
            <a:r>
              <a:rPr lang="ru-RU" sz="1400" u="sng" dirty="0" err="1">
                <a:hlinkClick r:id="rId12"/>
              </a:rPr>
              <a:t>ще</a:t>
            </a:r>
            <a:r>
              <a:rPr lang="ru-RU" sz="1400" u="sng" dirty="0">
                <a:hlinkClick r:id="rId12"/>
              </a:rPr>
              <a:t> </a:t>
            </a:r>
            <a:r>
              <a:rPr lang="ru-RU" sz="1400" u="sng" dirty="0" err="1">
                <a:hlinkClick r:id="rId12"/>
              </a:rPr>
              <a:t>під</a:t>
            </a:r>
            <a:r>
              <a:rPr lang="ru-RU" sz="1400" u="sng" dirty="0">
                <a:hlinkClick r:id="rId12"/>
              </a:rPr>
              <a:t> час </a:t>
            </a:r>
            <a:r>
              <a:rPr lang="ru-RU" sz="1400" u="sng" dirty="0" err="1">
                <a:hlinkClick r:id="rId12"/>
              </a:rPr>
              <a:t>навчання</a:t>
            </a:r>
            <a:r>
              <a:rPr lang="ru-RU" sz="1400" dirty="0"/>
              <a:t> </a:t>
            </a:r>
          </a:p>
          <a:p>
            <a:pPr lvl="0"/>
            <a:r>
              <a:rPr lang="ru-RU" sz="1400" dirty="0"/>
              <a:t>Як </a:t>
            </a:r>
            <a:r>
              <a:rPr lang="ru-RU" sz="1400" dirty="0" err="1"/>
              <a:t>тільки</a:t>
            </a:r>
            <a:r>
              <a:rPr lang="ru-RU" sz="1400" dirty="0"/>
              <a:t> </a:t>
            </a:r>
            <a:r>
              <a:rPr lang="ru-RU" sz="1400" dirty="0" err="1"/>
              <a:t>визначитеся</a:t>
            </a:r>
            <a:r>
              <a:rPr lang="ru-RU" sz="1400" dirty="0"/>
              <a:t>, </a:t>
            </a:r>
            <a:r>
              <a:rPr lang="ru-RU" sz="1400" dirty="0" err="1"/>
              <a:t>складіть</a:t>
            </a:r>
            <a:r>
              <a:rPr lang="ru-RU" sz="1400" dirty="0"/>
              <a:t> резюме.</a:t>
            </a:r>
          </a:p>
          <a:p>
            <a:pPr lvl="0"/>
            <a:r>
              <a:rPr lang="ru-RU" sz="1400" b="1" dirty="0"/>
              <a:t>Як </a:t>
            </a:r>
            <a:r>
              <a:rPr lang="ru-RU" sz="1400" b="1" dirty="0" err="1"/>
              <a:t>написати</a:t>
            </a:r>
            <a:r>
              <a:rPr lang="ru-RU" sz="1400" b="1" dirty="0"/>
              <a:t> резюме?</a:t>
            </a:r>
          </a:p>
          <a:p>
            <a:pPr lvl="0"/>
            <a:r>
              <a:rPr lang="ru-RU" sz="1400" dirty="0"/>
              <a:t>Резюме — </a:t>
            </a:r>
            <a:r>
              <a:rPr lang="ru-RU" sz="1400" dirty="0" err="1"/>
              <a:t>це</a:t>
            </a:r>
            <a:r>
              <a:rPr lang="ru-RU" sz="1400" dirty="0"/>
              <a:t> документ, в </a:t>
            </a:r>
            <a:r>
              <a:rPr lang="ru-RU" sz="1400" dirty="0" err="1"/>
              <a:t>якому</a:t>
            </a:r>
            <a:r>
              <a:rPr lang="ru-RU" sz="1400" dirty="0"/>
              <a:t> вам </a:t>
            </a:r>
            <a:r>
              <a:rPr lang="ru-RU" sz="1400" dirty="0" err="1"/>
              <a:t>потрібно</a:t>
            </a:r>
            <a:r>
              <a:rPr lang="ru-RU" sz="1400" dirty="0"/>
              <a:t> </a:t>
            </a:r>
            <a:r>
              <a:rPr lang="ru-RU" sz="1400" dirty="0" err="1"/>
              <a:t>описати</a:t>
            </a:r>
            <a:r>
              <a:rPr lang="ru-RU" sz="1400" dirty="0"/>
              <a:t> </a:t>
            </a:r>
            <a:r>
              <a:rPr lang="ru-RU" sz="1400" dirty="0" err="1"/>
              <a:t>роботодавцю</a:t>
            </a:r>
            <a:r>
              <a:rPr lang="ru-RU" sz="1400" dirty="0"/>
              <a:t> </a:t>
            </a:r>
            <a:r>
              <a:rPr lang="ru-RU" sz="1400" dirty="0" err="1"/>
              <a:t>свій</a:t>
            </a:r>
            <a:r>
              <a:rPr lang="ru-RU" sz="1400" dirty="0"/>
              <a:t> </a:t>
            </a:r>
            <a:r>
              <a:rPr lang="ru-RU" sz="1400" dirty="0" err="1"/>
              <a:t>досвід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, </a:t>
            </a:r>
            <a:r>
              <a:rPr lang="ru-RU" sz="1400" dirty="0" err="1"/>
              <a:t>освіту</a:t>
            </a:r>
            <a:r>
              <a:rPr lang="ru-RU" sz="1400" dirty="0"/>
              <a:t>, а 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навички</a:t>
            </a:r>
            <a:r>
              <a:rPr lang="ru-RU" sz="1400" dirty="0"/>
              <a:t>, </a:t>
            </a:r>
            <a:r>
              <a:rPr lang="ru-RU" sz="1400" dirty="0" err="1"/>
              <a:t>знання</a:t>
            </a:r>
            <a:r>
              <a:rPr lang="ru-RU" sz="1400" dirty="0"/>
              <a:t>, </a:t>
            </a:r>
            <a:r>
              <a:rPr lang="ru-RU" sz="1400" dirty="0" err="1"/>
              <a:t>досягнення</a:t>
            </a:r>
            <a:r>
              <a:rPr lang="ru-RU" sz="1400" dirty="0"/>
              <a:t> та </a:t>
            </a:r>
            <a:r>
              <a:rPr lang="ru-RU" sz="1400" dirty="0" err="1"/>
              <a:t>бажану</a:t>
            </a:r>
            <a:r>
              <a:rPr lang="ru-RU" sz="1400" dirty="0"/>
              <a:t> зарплату. Без резюме </a:t>
            </a:r>
            <a:r>
              <a:rPr lang="ru-RU" sz="1400" dirty="0" err="1"/>
              <a:t>знайти</a:t>
            </a:r>
            <a:r>
              <a:rPr lang="ru-RU" sz="1400" dirty="0"/>
              <a:t> роботу буде </a:t>
            </a:r>
            <a:r>
              <a:rPr lang="ru-RU" sz="1400" dirty="0" err="1"/>
              <a:t>значно</a:t>
            </a:r>
            <a:r>
              <a:rPr lang="ru-RU" sz="1400" dirty="0"/>
              <a:t> </a:t>
            </a:r>
            <a:r>
              <a:rPr lang="ru-RU" sz="1400" dirty="0" err="1"/>
              <a:t>важче</a:t>
            </a:r>
            <a:r>
              <a:rPr lang="ru-RU" sz="1400" dirty="0"/>
              <a:t>.</a:t>
            </a:r>
          </a:p>
          <a:p>
            <a:pPr lvl="0"/>
            <a:r>
              <a:rPr lang="ru-RU" sz="1400" dirty="0" err="1"/>
              <a:t>Щоб</a:t>
            </a:r>
            <a:r>
              <a:rPr lang="ru-RU" sz="1400" dirty="0"/>
              <a:t> правильно </a:t>
            </a:r>
            <a:r>
              <a:rPr lang="ru-RU" sz="1400" dirty="0" err="1"/>
              <a:t>скласти</a:t>
            </a:r>
            <a:r>
              <a:rPr lang="ru-RU" sz="1400" dirty="0"/>
              <a:t> резюме, </a:t>
            </a:r>
            <a:r>
              <a:rPr lang="ru-RU" sz="1400" dirty="0" err="1"/>
              <a:t>керуйтеся</a:t>
            </a:r>
            <a:r>
              <a:rPr lang="ru-RU" sz="1400" dirty="0"/>
              <a:t> </a:t>
            </a:r>
            <a:r>
              <a:rPr lang="ru-RU" sz="1400" u="sng" dirty="0">
                <a:hlinkClick r:id="rId13"/>
              </a:rPr>
              <a:t>нашим прикладом</a:t>
            </a:r>
            <a:r>
              <a:rPr lang="ru-RU" sz="1400" dirty="0"/>
              <a:t>.</a:t>
            </a:r>
          </a:p>
          <a:p>
            <a:pPr lvl="0"/>
            <a:r>
              <a:rPr lang="ru-RU" sz="1400" dirty="0" err="1"/>
              <a:t>Простіше</a:t>
            </a:r>
            <a:r>
              <a:rPr lang="ru-RU" sz="1400" dirty="0"/>
              <a:t> за все </a:t>
            </a:r>
            <a:r>
              <a:rPr lang="ru-RU" sz="1400" dirty="0" err="1"/>
              <a:t>скласти</a:t>
            </a:r>
            <a:r>
              <a:rPr lang="ru-RU" sz="1400" dirty="0"/>
              <a:t> резюме на Work.ua. Для </a:t>
            </a:r>
            <a:r>
              <a:rPr lang="ru-RU" sz="1400" dirty="0" err="1"/>
              <a:t>цього</a:t>
            </a:r>
            <a:r>
              <a:rPr lang="ru-RU" sz="1400" dirty="0"/>
              <a:t> </a:t>
            </a:r>
            <a:r>
              <a:rPr lang="ru-RU" sz="1400" dirty="0" err="1"/>
              <a:t>потрібно</a:t>
            </a:r>
            <a:r>
              <a:rPr lang="ru-RU" sz="1400" dirty="0"/>
              <a:t> </a:t>
            </a:r>
            <a:r>
              <a:rPr lang="ru-RU" sz="1400" dirty="0" err="1"/>
              <a:t>зареєструватися</a:t>
            </a:r>
            <a:r>
              <a:rPr lang="ru-RU" sz="1400" dirty="0"/>
              <a:t> та </a:t>
            </a:r>
            <a:r>
              <a:rPr lang="ru-RU" sz="1400" dirty="0" err="1"/>
              <a:t>заповнити</a:t>
            </a:r>
            <a:r>
              <a:rPr lang="ru-RU" sz="1400" dirty="0"/>
              <a:t> форму, </a:t>
            </a:r>
            <a:r>
              <a:rPr lang="ru-RU" sz="1400" dirty="0" err="1"/>
              <a:t>щоб</a:t>
            </a:r>
            <a:r>
              <a:rPr lang="ru-RU" sz="1400" dirty="0"/>
              <a:t> </a:t>
            </a:r>
            <a:r>
              <a:rPr lang="ru-RU" sz="1400" dirty="0" err="1"/>
              <a:t>отримати</a:t>
            </a:r>
            <a:r>
              <a:rPr lang="ru-RU" sz="1400" dirty="0"/>
              <a:t> </a:t>
            </a:r>
            <a:r>
              <a:rPr lang="ru-RU" sz="1400" dirty="0" err="1"/>
              <a:t>готове</a:t>
            </a:r>
            <a:r>
              <a:rPr lang="ru-RU" sz="1400" dirty="0"/>
              <a:t> резюме, а 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цього</a:t>
            </a:r>
            <a:r>
              <a:rPr lang="ru-RU" sz="1400" dirty="0"/>
              <a:t> </a:t>
            </a:r>
            <a:r>
              <a:rPr lang="ru-RU" sz="1400" dirty="0" err="1"/>
              <a:t>розіслати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на </a:t>
            </a:r>
            <a:r>
              <a:rPr lang="ru-RU" sz="1400" dirty="0" err="1"/>
              <a:t>вакансії</a:t>
            </a:r>
            <a:r>
              <a:rPr lang="ru-RU" sz="1400" dirty="0"/>
              <a:t>. Резюме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зберегти</a:t>
            </a:r>
            <a:r>
              <a:rPr lang="ru-RU" sz="1400" dirty="0"/>
              <a:t> на </a:t>
            </a:r>
            <a:r>
              <a:rPr lang="ru-RU" sz="1400" dirty="0" err="1"/>
              <a:t>комп’ютер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роздрукувати</a:t>
            </a:r>
            <a:r>
              <a:rPr lang="ru-RU" sz="1400" dirty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443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568951" cy="6264695"/>
          </a:xfrm>
        </p:spPr>
        <p:txBody>
          <a:bodyPr>
            <a:normAutofit/>
          </a:bodyPr>
          <a:lstStyle/>
          <a:p>
            <a:r>
              <a:rPr lang="ru-RU" sz="1400" b="1" dirty="0"/>
              <a:t>Резюме </a:t>
            </a:r>
            <a:r>
              <a:rPr lang="ru-RU" sz="1400" b="1" dirty="0" err="1"/>
              <a:t>готове</a:t>
            </a:r>
            <a:r>
              <a:rPr lang="ru-RU" sz="1400" b="1" dirty="0"/>
              <a:t>. Де </a:t>
            </a:r>
            <a:r>
              <a:rPr lang="ru-RU" sz="1400" b="1" dirty="0" err="1"/>
              <a:t>шукати</a:t>
            </a:r>
            <a:r>
              <a:rPr lang="ru-RU" sz="1400" b="1" dirty="0"/>
              <a:t> роботу?</a:t>
            </a:r>
          </a:p>
          <a:p>
            <a:r>
              <a:rPr lang="ru-RU" sz="1400" dirty="0" err="1"/>
              <a:t>Щоб</a:t>
            </a:r>
            <a:r>
              <a:rPr lang="ru-RU" sz="1400" dirty="0"/>
              <a:t> не </a:t>
            </a:r>
            <a:r>
              <a:rPr lang="ru-RU" sz="1400" dirty="0" err="1"/>
              <a:t>пропустити</a:t>
            </a:r>
            <a:r>
              <a:rPr lang="ru-RU" sz="1400" dirty="0"/>
              <a:t> «свою» </a:t>
            </a:r>
            <a:r>
              <a:rPr lang="ru-RU" sz="1400" dirty="0" err="1"/>
              <a:t>вакансію</a:t>
            </a:r>
            <a:r>
              <a:rPr lang="ru-RU" sz="1400" dirty="0"/>
              <a:t> — </a:t>
            </a:r>
            <a:r>
              <a:rPr lang="ru-RU" sz="1400" dirty="0" err="1"/>
              <a:t>краще</a:t>
            </a:r>
            <a:r>
              <a:rPr lang="ru-RU" sz="1400" dirty="0"/>
              <a:t> </a:t>
            </a:r>
            <a:r>
              <a:rPr lang="ru-RU" sz="1400" dirty="0" err="1"/>
              <a:t>вибрати</a:t>
            </a:r>
            <a:r>
              <a:rPr lang="ru-RU" sz="1400" dirty="0"/>
              <a:t> з </a:t>
            </a:r>
            <a:r>
              <a:rPr lang="ru-RU" sz="1400" dirty="0" err="1"/>
              <a:t>декількох</a:t>
            </a:r>
            <a:r>
              <a:rPr lang="ru-RU" sz="1400" dirty="0"/>
              <a:t> </a:t>
            </a:r>
            <a:r>
              <a:rPr lang="ru-RU" sz="1400" dirty="0" err="1"/>
              <a:t>пропозицій</a:t>
            </a:r>
            <a:r>
              <a:rPr lang="ru-RU" sz="1400" dirty="0"/>
              <a:t>, </a:t>
            </a:r>
            <a:r>
              <a:rPr lang="ru-RU" sz="1400" dirty="0" err="1"/>
              <a:t>ніж</a:t>
            </a:r>
            <a:r>
              <a:rPr lang="ru-RU" sz="1400" dirty="0"/>
              <a:t> </a:t>
            </a:r>
            <a:r>
              <a:rPr lang="ru-RU" sz="1400" dirty="0" err="1"/>
              <a:t>йти</a:t>
            </a:r>
            <a:r>
              <a:rPr lang="ru-RU" sz="1400" dirty="0"/>
              <a:t> </a:t>
            </a:r>
            <a:r>
              <a:rPr lang="ru-RU" sz="1400" dirty="0" err="1"/>
              <a:t>туди</a:t>
            </a:r>
            <a:r>
              <a:rPr lang="ru-RU" sz="1400" dirty="0"/>
              <a:t>, </a:t>
            </a:r>
            <a:r>
              <a:rPr lang="ru-RU" sz="1400" dirty="0" err="1"/>
              <a:t>куди</a:t>
            </a:r>
            <a:r>
              <a:rPr lang="ru-RU" sz="1400" dirty="0"/>
              <a:t> </a:t>
            </a:r>
            <a:r>
              <a:rPr lang="ru-RU" sz="1400" dirty="0" err="1"/>
              <a:t>візьмуть</a:t>
            </a:r>
            <a:r>
              <a:rPr lang="ru-RU" sz="1400" dirty="0"/>
              <a:t>. </a:t>
            </a:r>
            <a:r>
              <a:rPr lang="ru-RU" sz="1400" dirty="0" err="1"/>
              <a:t>Підключайте</a:t>
            </a:r>
            <a:r>
              <a:rPr lang="ru-RU" sz="1400" dirty="0"/>
              <a:t>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можливості</a:t>
            </a:r>
            <a:r>
              <a:rPr lang="ru-RU" sz="1400" dirty="0"/>
              <a:t>.</a:t>
            </a:r>
          </a:p>
          <a:p>
            <a:r>
              <a:rPr lang="ru-RU" sz="1400" b="1" dirty="0" err="1"/>
              <a:t>Сайти</a:t>
            </a:r>
            <a:r>
              <a:rPr lang="ru-RU" sz="1400" b="1" dirty="0"/>
              <a:t> з </a:t>
            </a:r>
            <a:r>
              <a:rPr lang="ru-RU" sz="1400" b="1" dirty="0" err="1"/>
              <a:t>пошуку</a:t>
            </a:r>
            <a:r>
              <a:rPr lang="ru-RU" sz="1400" b="1" dirty="0"/>
              <a:t> </a:t>
            </a:r>
            <a:r>
              <a:rPr lang="ru-RU" sz="1400" b="1" dirty="0" err="1"/>
              <a:t>роботи</a:t>
            </a:r>
            <a:endParaRPr lang="ru-RU" sz="1400" b="1" dirty="0"/>
          </a:p>
          <a:p>
            <a:r>
              <a:rPr lang="ru-RU" sz="1400" dirty="0" err="1"/>
              <a:t>Це</a:t>
            </a:r>
            <a:r>
              <a:rPr lang="ru-RU" sz="1400" dirty="0"/>
              <a:t> </a:t>
            </a:r>
            <a:r>
              <a:rPr lang="ru-RU" sz="1400" dirty="0" err="1"/>
              <a:t>найдієвіший</a:t>
            </a:r>
            <a:r>
              <a:rPr lang="ru-RU" sz="1400" dirty="0"/>
              <a:t> </a:t>
            </a:r>
            <a:r>
              <a:rPr lang="ru-RU" sz="1400" dirty="0" err="1"/>
              <a:t>спосіб</a:t>
            </a:r>
            <a:r>
              <a:rPr lang="ru-RU" sz="1400" dirty="0"/>
              <a:t>. Ми, </a:t>
            </a:r>
            <a:r>
              <a:rPr lang="ru-RU" sz="1400" dirty="0" err="1"/>
              <a:t>звісно</a:t>
            </a:r>
            <a:r>
              <a:rPr lang="ru-RU" sz="1400" dirty="0"/>
              <a:t>, </a:t>
            </a:r>
            <a:r>
              <a:rPr lang="ru-RU" sz="1400" dirty="0" err="1"/>
              <a:t>рекомендуємо</a:t>
            </a:r>
            <a:r>
              <a:rPr lang="ru-RU" sz="1400" dirty="0"/>
              <a:t> </a:t>
            </a:r>
            <a:r>
              <a:rPr lang="ru-RU" sz="1400" u="sng" dirty="0">
                <a:hlinkClick r:id="rId2"/>
              </a:rPr>
              <a:t>Work.ua</a:t>
            </a:r>
            <a:r>
              <a:rPr lang="ru-RU" sz="1400" dirty="0"/>
              <a:t> — тут </a:t>
            </a:r>
            <a:r>
              <a:rPr lang="ru-RU" sz="1400" dirty="0" err="1"/>
              <a:t>вакансій</a:t>
            </a:r>
            <a:r>
              <a:rPr lang="ru-RU" sz="1400" dirty="0"/>
              <a:t> </a:t>
            </a:r>
            <a:r>
              <a:rPr lang="ru-RU" sz="1400" dirty="0" err="1"/>
              <a:t>найбільше</a:t>
            </a:r>
            <a:r>
              <a:rPr lang="ru-RU" sz="1400" dirty="0"/>
              <a:t>, та </a:t>
            </a:r>
            <a:r>
              <a:rPr lang="ru-RU" sz="1400" dirty="0" err="1"/>
              <a:t>ще</a:t>
            </a:r>
            <a:r>
              <a:rPr lang="ru-RU" sz="1400" dirty="0"/>
              <a:t> й </a:t>
            </a:r>
            <a:r>
              <a:rPr lang="ru-RU" sz="1400" dirty="0" err="1"/>
              <a:t>перевірених</a:t>
            </a:r>
            <a:r>
              <a:rPr lang="ru-RU" sz="1400" dirty="0"/>
              <a:t> </a:t>
            </a:r>
            <a:r>
              <a:rPr lang="ru-RU" sz="1400" dirty="0" err="1"/>
              <a:t>суворими</a:t>
            </a:r>
            <a:r>
              <a:rPr lang="ru-RU" sz="1400" dirty="0"/>
              <a:t> модераторами. </a:t>
            </a:r>
            <a:r>
              <a:rPr lang="ru-RU" sz="1400" u="sng" dirty="0" err="1">
                <a:hlinkClick r:id="rId3"/>
              </a:rPr>
              <a:t>Розмістіть</a:t>
            </a:r>
            <a:r>
              <a:rPr lang="ru-RU" sz="1400" u="sng" dirty="0">
                <a:hlinkClick r:id="rId3"/>
              </a:rPr>
              <a:t> </a:t>
            </a:r>
            <a:r>
              <a:rPr lang="ru-RU" sz="1400" u="sng" dirty="0" err="1">
                <a:hlinkClick r:id="rId3"/>
              </a:rPr>
              <a:t>своє</a:t>
            </a:r>
            <a:r>
              <a:rPr lang="ru-RU" sz="1400" u="sng" dirty="0">
                <a:hlinkClick r:id="rId3"/>
              </a:rPr>
              <a:t> резюме</a:t>
            </a:r>
            <a:r>
              <a:rPr lang="ru-RU" sz="1400" dirty="0"/>
              <a:t>, </a:t>
            </a:r>
            <a:r>
              <a:rPr lang="ru-RU" sz="1400" dirty="0" err="1"/>
              <a:t>щоб</a:t>
            </a:r>
            <a:r>
              <a:rPr lang="ru-RU" sz="1400" dirty="0"/>
              <a:t> </a:t>
            </a:r>
            <a:r>
              <a:rPr lang="ru-RU" sz="1400" dirty="0" err="1"/>
              <a:t>роботодавці</a:t>
            </a:r>
            <a:r>
              <a:rPr lang="ru-RU" sz="1400" dirty="0"/>
              <a:t> </a:t>
            </a:r>
            <a:r>
              <a:rPr lang="ru-RU" sz="1400" dirty="0" err="1"/>
              <a:t>самі</a:t>
            </a:r>
            <a:r>
              <a:rPr lang="ru-RU" sz="1400" dirty="0"/>
              <a:t> вас </a:t>
            </a:r>
            <a:r>
              <a:rPr lang="ru-RU" sz="1400" dirty="0" err="1"/>
              <a:t>знаходили</a:t>
            </a:r>
            <a:r>
              <a:rPr lang="ru-RU" sz="1400" dirty="0"/>
              <a:t>, </a:t>
            </a:r>
            <a:r>
              <a:rPr lang="ru-RU" sz="1400" u="sng" dirty="0" err="1">
                <a:hlinkClick r:id="rId4"/>
              </a:rPr>
              <a:t>шукайте</a:t>
            </a:r>
            <a:r>
              <a:rPr lang="ru-RU" sz="1400" u="sng" dirty="0">
                <a:hlinkClick r:id="rId4"/>
              </a:rPr>
              <a:t> </a:t>
            </a:r>
            <a:r>
              <a:rPr lang="ru-RU" sz="1400" u="sng" dirty="0" err="1">
                <a:hlinkClick r:id="rId4"/>
              </a:rPr>
              <a:t>вакансії</a:t>
            </a:r>
            <a:r>
              <a:rPr lang="ru-RU" sz="1400" dirty="0"/>
              <a:t> та </a:t>
            </a:r>
            <a:r>
              <a:rPr lang="ru-RU" sz="1400" dirty="0" err="1"/>
              <a:t>обов’язково</a:t>
            </a:r>
            <a:r>
              <a:rPr lang="ru-RU" sz="1400" dirty="0"/>
              <a:t> </a:t>
            </a:r>
            <a:r>
              <a:rPr lang="ru-RU" sz="1400" dirty="0" err="1"/>
              <a:t>підпишіться</a:t>
            </a:r>
            <a:r>
              <a:rPr lang="ru-RU" sz="1400" dirty="0"/>
              <a:t> на </a:t>
            </a:r>
            <a:r>
              <a:rPr lang="ru-RU" sz="1400" dirty="0" err="1"/>
              <a:t>розсилку</a:t>
            </a:r>
            <a:r>
              <a:rPr lang="ru-RU" sz="1400" dirty="0"/>
              <a:t> </a:t>
            </a:r>
            <a:r>
              <a:rPr lang="ru-RU" sz="1400" dirty="0" err="1"/>
              <a:t>вакансій</a:t>
            </a:r>
            <a:r>
              <a:rPr lang="ru-RU" sz="1400" dirty="0"/>
              <a:t> за </a:t>
            </a:r>
            <a:r>
              <a:rPr lang="ru-RU" sz="1400" dirty="0" err="1"/>
              <a:t>потрібним</a:t>
            </a:r>
            <a:r>
              <a:rPr lang="ru-RU" sz="1400" dirty="0"/>
              <a:t> вам запитом. Але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шукати</a:t>
            </a:r>
            <a:r>
              <a:rPr lang="ru-RU" sz="1400" dirty="0"/>
              <a:t> роботу й на </a:t>
            </a:r>
            <a:r>
              <a:rPr lang="ru-RU" sz="1400" dirty="0" err="1"/>
              <a:t>інших</a:t>
            </a:r>
            <a:r>
              <a:rPr lang="ru-RU" sz="1400" dirty="0"/>
              <a:t> сайтах, </a:t>
            </a:r>
            <a:r>
              <a:rPr lang="ru-RU" sz="1400" dirty="0" err="1"/>
              <a:t>наприклад</a:t>
            </a:r>
            <a:r>
              <a:rPr lang="ru-RU" sz="1400" dirty="0"/>
              <a:t>, на Rabota.ua, grc.ua, </a:t>
            </a:r>
            <a:r>
              <a:rPr lang="ru-RU" sz="1400" dirty="0" err="1"/>
              <a:t>Jobs.uа</a:t>
            </a:r>
            <a:r>
              <a:rPr lang="ru-RU" sz="1400" dirty="0"/>
              <a:t>. </a:t>
            </a:r>
          </a:p>
          <a:p>
            <a:r>
              <a:rPr lang="ru-RU" sz="1400" b="1" dirty="0" err="1"/>
              <a:t>Мобільні</a:t>
            </a:r>
            <a:r>
              <a:rPr lang="ru-RU" sz="1400" b="1" dirty="0"/>
              <a:t> </a:t>
            </a:r>
            <a:r>
              <a:rPr lang="ru-RU" sz="1400" b="1" dirty="0" err="1"/>
              <a:t>застосунки</a:t>
            </a:r>
            <a:endParaRPr lang="ru-RU" sz="1400" b="1" dirty="0"/>
          </a:p>
          <a:p>
            <a:r>
              <a:rPr lang="ru-RU" sz="1400" dirty="0" err="1"/>
              <a:t>Якщо</a:t>
            </a:r>
            <a:r>
              <a:rPr lang="ru-RU" sz="1400" dirty="0"/>
              <a:t> вам </a:t>
            </a:r>
            <a:r>
              <a:rPr lang="ru-RU" sz="1400" dirty="0" err="1"/>
              <a:t>простіше</a:t>
            </a:r>
            <a:r>
              <a:rPr lang="ru-RU" sz="1400" dirty="0"/>
              <a:t> </a:t>
            </a:r>
            <a:r>
              <a:rPr lang="ru-RU" sz="1400" dirty="0" err="1"/>
              <a:t>шукати</a:t>
            </a:r>
            <a:r>
              <a:rPr lang="ru-RU" sz="1400" dirty="0"/>
              <a:t> роботу </a:t>
            </a:r>
            <a:r>
              <a:rPr lang="ru-RU" sz="1400" dirty="0" err="1"/>
              <a:t>зі</a:t>
            </a:r>
            <a:r>
              <a:rPr lang="ru-RU" sz="1400" dirty="0"/>
              <a:t> смартфону, </a:t>
            </a:r>
            <a:r>
              <a:rPr lang="ru-RU" sz="1400" dirty="0" err="1"/>
              <a:t>завантажуйте</a:t>
            </a:r>
            <a:r>
              <a:rPr lang="ru-RU" sz="1400" dirty="0"/>
              <a:t> </a:t>
            </a:r>
            <a:r>
              <a:rPr lang="ru-RU" sz="1400" dirty="0" err="1"/>
              <a:t>спеціальні</a:t>
            </a:r>
            <a:r>
              <a:rPr lang="ru-RU" sz="1400" dirty="0"/>
              <a:t> </a:t>
            </a:r>
            <a:r>
              <a:rPr lang="ru-RU" sz="1400" dirty="0" err="1"/>
              <a:t>мобільні</a:t>
            </a:r>
            <a:r>
              <a:rPr lang="ru-RU" sz="1400" dirty="0"/>
              <a:t> </a:t>
            </a:r>
            <a:r>
              <a:rPr lang="ru-RU" sz="1400" dirty="0" err="1"/>
              <a:t>застосунки</a:t>
            </a:r>
            <a:r>
              <a:rPr lang="ru-RU" sz="1400" dirty="0"/>
              <a:t>.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набагато</a:t>
            </a:r>
            <a:r>
              <a:rPr lang="ru-RU" sz="1400" dirty="0"/>
              <a:t> </a:t>
            </a:r>
            <a:r>
              <a:rPr lang="ru-RU" sz="1400" dirty="0" err="1"/>
              <a:t>зручніше</a:t>
            </a:r>
            <a:r>
              <a:rPr lang="ru-RU" sz="1400" dirty="0"/>
              <a:t> та </a:t>
            </a:r>
            <a:r>
              <a:rPr lang="ru-RU" sz="1400" dirty="0" err="1"/>
              <a:t>швидше</a:t>
            </a:r>
            <a:r>
              <a:rPr lang="ru-RU" sz="1400" dirty="0"/>
              <a:t>, і вам не </a:t>
            </a:r>
            <a:r>
              <a:rPr lang="ru-RU" sz="1400" dirty="0" err="1"/>
              <a:t>доведеться</a:t>
            </a:r>
            <a:r>
              <a:rPr lang="ru-RU" sz="1400" dirty="0"/>
              <a:t> </a:t>
            </a:r>
            <a:r>
              <a:rPr lang="ru-RU" sz="1400" dirty="0" err="1"/>
              <a:t>шукати</a:t>
            </a:r>
            <a:r>
              <a:rPr lang="ru-RU" sz="1400" dirty="0"/>
              <a:t> сайт </a:t>
            </a:r>
            <a:r>
              <a:rPr lang="ru-RU" sz="1400" dirty="0" err="1"/>
              <a:t>серед</a:t>
            </a:r>
            <a:r>
              <a:rPr lang="ru-RU" sz="1400" dirty="0"/>
              <a:t> вкладок у </a:t>
            </a:r>
            <a:r>
              <a:rPr lang="ru-RU" sz="1400" dirty="0" err="1"/>
              <a:t>браузері.Зараз</a:t>
            </a:r>
            <a:r>
              <a:rPr lang="ru-RU" sz="1400" dirty="0"/>
              <a:t> </a:t>
            </a:r>
            <a:r>
              <a:rPr lang="ru-RU" sz="1400" dirty="0" err="1"/>
              <a:t>застосунки</a:t>
            </a:r>
            <a:r>
              <a:rPr lang="ru-RU" sz="1400" dirty="0"/>
              <a:t> є у </a:t>
            </a:r>
            <a:r>
              <a:rPr lang="ru-RU" sz="1400" dirty="0" err="1"/>
              <a:t>багатьох</a:t>
            </a:r>
            <a:r>
              <a:rPr lang="ru-RU" sz="1400" dirty="0"/>
              <a:t> </a:t>
            </a:r>
            <a:r>
              <a:rPr lang="ru-RU" sz="1400" dirty="0" err="1"/>
              <a:t>сервісів</a:t>
            </a:r>
            <a:r>
              <a:rPr lang="ru-RU" sz="1400" dirty="0"/>
              <a:t> з </a:t>
            </a:r>
            <a:r>
              <a:rPr lang="ru-RU" sz="1400" dirty="0" err="1"/>
              <a:t>пошуку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. </a:t>
            </a:r>
            <a:r>
              <a:rPr lang="ru-RU" sz="1400" dirty="0" err="1"/>
              <a:t>Рекомендуємо</a:t>
            </a:r>
            <a:r>
              <a:rPr lang="ru-RU" sz="1400" dirty="0"/>
              <a:t> </a:t>
            </a:r>
            <a:r>
              <a:rPr lang="ru-RU" sz="1400" dirty="0" err="1"/>
              <a:t>спробувати</a:t>
            </a:r>
            <a:r>
              <a:rPr lang="ru-RU" sz="1400" dirty="0"/>
              <a:t> </a:t>
            </a:r>
            <a:r>
              <a:rPr lang="ru-RU" sz="1400" dirty="0" err="1"/>
              <a:t>застосунок</a:t>
            </a:r>
            <a:r>
              <a:rPr lang="ru-RU" sz="1400" dirty="0"/>
              <a:t> Work.ua.</a:t>
            </a:r>
          </a:p>
          <a:p>
            <a:r>
              <a:rPr lang="ru-RU" sz="1400" b="1" dirty="0" err="1"/>
              <a:t>Знайомі</a:t>
            </a:r>
            <a:endParaRPr lang="ru-RU" sz="1400" b="1" dirty="0"/>
          </a:p>
          <a:p>
            <a:r>
              <a:rPr lang="ru-RU" sz="1400" dirty="0" err="1"/>
              <a:t>Досить</a:t>
            </a:r>
            <a:r>
              <a:rPr lang="ru-RU" sz="1400" dirty="0"/>
              <a:t> </a:t>
            </a:r>
            <a:r>
              <a:rPr lang="ru-RU" sz="1400" dirty="0" err="1"/>
              <a:t>дієвий</a:t>
            </a:r>
            <a:r>
              <a:rPr lang="ru-RU" sz="1400" dirty="0"/>
              <a:t> </a:t>
            </a:r>
            <a:r>
              <a:rPr lang="ru-RU" sz="1400" dirty="0" err="1"/>
              <a:t>варіант</a:t>
            </a:r>
            <a:r>
              <a:rPr lang="ru-RU" sz="1400" dirty="0"/>
              <a:t>. </a:t>
            </a:r>
            <a:r>
              <a:rPr lang="ru-RU" sz="1400" dirty="0" err="1"/>
              <a:t>Дізнавайтеся</a:t>
            </a:r>
            <a:r>
              <a:rPr lang="ru-RU" sz="1400" dirty="0"/>
              <a:t> у </a:t>
            </a:r>
            <a:r>
              <a:rPr lang="ru-RU" sz="1400" dirty="0" err="1"/>
              <a:t>друзів</a:t>
            </a:r>
            <a:r>
              <a:rPr lang="ru-RU" sz="1400" dirty="0"/>
              <a:t> та </a:t>
            </a:r>
            <a:r>
              <a:rPr lang="ru-RU" sz="1400" dirty="0" err="1"/>
              <a:t>знайомих</a:t>
            </a:r>
            <a:r>
              <a:rPr lang="ru-RU" sz="1400" dirty="0"/>
              <a:t>, </a:t>
            </a:r>
            <a:r>
              <a:rPr lang="ru-RU" sz="1400" dirty="0" err="1"/>
              <a:t>чи</a:t>
            </a:r>
            <a:r>
              <a:rPr lang="ru-RU" sz="1400" dirty="0"/>
              <a:t> не </a:t>
            </a:r>
            <a:r>
              <a:rPr lang="ru-RU" sz="1400" dirty="0" err="1"/>
              <a:t>шукають</a:t>
            </a:r>
            <a:r>
              <a:rPr lang="ru-RU" sz="1400" dirty="0"/>
              <a:t> в </a:t>
            </a:r>
            <a:r>
              <a:rPr lang="ru-RU" sz="1400" dirty="0" err="1"/>
              <a:t>їхніх</a:t>
            </a:r>
            <a:r>
              <a:rPr lang="ru-RU" sz="1400" dirty="0"/>
              <a:t> </a:t>
            </a:r>
            <a:r>
              <a:rPr lang="ru-RU" sz="1400" dirty="0" err="1"/>
              <a:t>компаніях</a:t>
            </a:r>
            <a:r>
              <a:rPr lang="ru-RU" sz="1400" dirty="0"/>
              <a:t> </a:t>
            </a:r>
            <a:r>
              <a:rPr lang="ru-RU" sz="1400" dirty="0" err="1"/>
              <a:t>нових</a:t>
            </a:r>
            <a:r>
              <a:rPr lang="ru-RU" sz="1400" dirty="0"/>
              <a:t> людей. </a:t>
            </a:r>
            <a:r>
              <a:rPr lang="ru-RU" sz="1400" dirty="0" err="1"/>
              <a:t>Можливо</a:t>
            </a:r>
            <a:r>
              <a:rPr lang="ru-RU" sz="1400" dirty="0"/>
              <a:t>, </a:t>
            </a:r>
            <a:r>
              <a:rPr lang="ru-RU" sz="1400" dirty="0" err="1"/>
              <a:t>саме</a:t>
            </a:r>
            <a:r>
              <a:rPr lang="ru-RU" sz="1400" dirty="0"/>
              <a:t> </a:t>
            </a:r>
            <a:r>
              <a:rPr lang="ru-RU" sz="1400" dirty="0" err="1"/>
              <a:t>це</a:t>
            </a:r>
            <a:r>
              <a:rPr lang="ru-RU" sz="1400" dirty="0"/>
              <a:t> і є ваш шанс </a:t>
            </a:r>
            <a:r>
              <a:rPr lang="ru-RU" sz="1400" dirty="0" err="1"/>
              <a:t>влаштуватися</a:t>
            </a:r>
            <a:r>
              <a:rPr lang="ru-RU" sz="1400" dirty="0"/>
              <a:t> на </a:t>
            </a:r>
            <a:r>
              <a:rPr lang="ru-RU" sz="1400" dirty="0" err="1"/>
              <a:t>потрібну</a:t>
            </a:r>
            <a:r>
              <a:rPr lang="ru-RU" sz="1400" dirty="0"/>
              <a:t> посаду.</a:t>
            </a:r>
          </a:p>
          <a:p>
            <a:r>
              <a:rPr lang="ru-RU" sz="1400" b="1" dirty="0" err="1"/>
              <a:t>Сайти</a:t>
            </a:r>
            <a:r>
              <a:rPr lang="ru-RU" sz="1400" b="1" dirty="0"/>
              <a:t> </a:t>
            </a:r>
            <a:r>
              <a:rPr lang="ru-RU" sz="1400" b="1" dirty="0" err="1"/>
              <a:t>компаній</a:t>
            </a:r>
            <a:endParaRPr lang="ru-RU" sz="1400" b="1" dirty="0"/>
          </a:p>
          <a:p>
            <a:r>
              <a:rPr lang="ru-RU" sz="1400" dirty="0" err="1"/>
              <a:t>Знаєте</a:t>
            </a:r>
            <a:r>
              <a:rPr lang="ru-RU" sz="1400" dirty="0"/>
              <a:t>, в </a:t>
            </a:r>
            <a:r>
              <a:rPr lang="ru-RU" sz="1400" dirty="0" err="1"/>
              <a:t>якій</a:t>
            </a:r>
            <a:r>
              <a:rPr lang="ru-RU" sz="1400" dirty="0"/>
              <a:t> </a:t>
            </a:r>
            <a:r>
              <a:rPr lang="ru-RU" sz="1400" dirty="0" err="1"/>
              <a:t>компанії</a:t>
            </a:r>
            <a:r>
              <a:rPr lang="ru-RU" sz="1400" dirty="0"/>
              <a:t> </a:t>
            </a:r>
            <a:r>
              <a:rPr lang="ru-RU" sz="1400" dirty="0" err="1"/>
              <a:t>хочете</a:t>
            </a:r>
            <a:r>
              <a:rPr lang="ru-RU" sz="1400" dirty="0"/>
              <a:t> </a:t>
            </a:r>
            <a:r>
              <a:rPr lang="ru-RU" sz="1400" dirty="0" err="1"/>
              <a:t>працювати</a:t>
            </a:r>
            <a:r>
              <a:rPr lang="ru-RU" sz="1400" dirty="0"/>
              <a:t>? </a:t>
            </a:r>
            <a:r>
              <a:rPr lang="ru-RU" sz="1400" dirty="0" err="1"/>
              <a:t>Заходьте</a:t>
            </a:r>
            <a:r>
              <a:rPr lang="ru-RU" sz="1400" dirty="0"/>
              <a:t> на </a:t>
            </a:r>
            <a:r>
              <a:rPr lang="ru-RU" sz="1400" dirty="0" err="1"/>
              <a:t>її</a:t>
            </a:r>
            <a:r>
              <a:rPr lang="ru-RU" sz="1400" dirty="0"/>
              <a:t> сайт у </a:t>
            </a:r>
            <a:r>
              <a:rPr lang="ru-RU" sz="1400" dirty="0" err="1"/>
              <a:t>розділ</a:t>
            </a:r>
            <a:r>
              <a:rPr lang="ru-RU" sz="1400" dirty="0"/>
              <a:t> «Про нас» </a:t>
            </a:r>
            <a:r>
              <a:rPr lang="ru-RU" sz="1400" dirty="0" err="1"/>
              <a:t>або</a:t>
            </a:r>
            <a:r>
              <a:rPr lang="ru-RU" sz="1400" dirty="0"/>
              <a:t> «</a:t>
            </a:r>
            <a:r>
              <a:rPr lang="ru-RU" sz="1400" dirty="0" err="1"/>
              <a:t>Кар’єра</a:t>
            </a:r>
            <a:r>
              <a:rPr lang="ru-RU" sz="1400" dirty="0"/>
              <a:t>/</a:t>
            </a:r>
            <a:r>
              <a:rPr lang="ru-RU" sz="1400" dirty="0" err="1"/>
              <a:t>Вакансії</a:t>
            </a:r>
            <a:r>
              <a:rPr lang="ru-RU" sz="1400" dirty="0"/>
              <a:t>», </a:t>
            </a:r>
            <a:r>
              <a:rPr lang="ru-RU" sz="1400" dirty="0" err="1"/>
              <a:t>зазвичай</a:t>
            </a:r>
            <a:r>
              <a:rPr lang="ru-RU" sz="1400" dirty="0"/>
              <a:t> там </a:t>
            </a:r>
            <a:r>
              <a:rPr lang="ru-RU" sz="1400" dirty="0" err="1"/>
              <a:t>розміщують</a:t>
            </a:r>
            <a:r>
              <a:rPr lang="ru-RU" sz="1400" dirty="0"/>
              <a:t> </a:t>
            </a:r>
            <a:r>
              <a:rPr lang="ru-RU" sz="1400" dirty="0" err="1"/>
              <a:t>пропозиції</a:t>
            </a:r>
            <a:r>
              <a:rPr lang="ru-RU" sz="1400" dirty="0"/>
              <a:t> про роботу. Або </a:t>
            </a:r>
            <a:r>
              <a:rPr lang="ru-RU" sz="1400" u="sng" dirty="0" err="1">
                <a:hlinkClick r:id="rId5"/>
              </a:rPr>
              <a:t>підпишіться</a:t>
            </a:r>
            <a:r>
              <a:rPr lang="ru-RU" sz="1400" u="sng" dirty="0">
                <a:hlinkClick r:id="rId5"/>
              </a:rPr>
              <a:t> на </a:t>
            </a:r>
            <a:r>
              <a:rPr lang="ru-RU" sz="1400" u="sng" dirty="0" err="1">
                <a:hlinkClick r:id="rId5"/>
              </a:rPr>
              <a:t>вакансії</a:t>
            </a:r>
            <a:r>
              <a:rPr lang="ru-RU" sz="1400" dirty="0"/>
              <a:t> </a:t>
            </a:r>
            <a:r>
              <a:rPr lang="ru-RU" sz="1400" dirty="0" err="1"/>
              <a:t>конкретної</a:t>
            </a:r>
            <a:r>
              <a:rPr lang="ru-RU" sz="1400" dirty="0"/>
              <a:t> </a:t>
            </a:r>
            <a:r>
              <a:rPr lang="ru-RU" sz="1400" dirty="0" err="1"/>
              <a:t>компанії</a:t>
            </a:r>
            <a:r>
              <a:rPr lang="ru-RU" sz="1400" dirty="0"/>
              <a:t> на Work.ua. </a:t>
            </a:r>
          </a:p>
          <a:p>
            <a:r>
              <a:rPr lang="ru-RU" sz="1400" b="1" dirty="0" err="1"/>
              <a:t>Соціальні</a:t>
            </a:r>
            <a:r>
              <a:rPr lang="ru-RU" sz="1400" b="1" dirty="0"/>
              <a:t> </a:t>
            </a:r>
            <a:r>
              <a:rPr lang="ru-RU" sz="1400" b="1" dirty="0" err="1"/>
              <a:t>мережі</a:t>
            </a:r>
            <a:endParaRPr lang="ru-RU" sz="1400" b="1" dirty="0"/>
          </a:p>
          <a:p>
            <a:r>
              <a:rPr lang="ru-RU" sz="1400" dirty="0"/>
              <a:t>За запитом «робота»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знайти</a:t>
            </a:r>
            <a:r>
              <a:rPr lang="ru-RU" sz="1400" dirty="0"/>
              <a:t> </a:t>
            </a:r>
            <a:r>
              <a:rPr lang="ru-RU" sz="1400" dirty="0" err="1"/>
              <a:t>групи</a:t>
            </a:r>
            <a:r>
              <a:rPr lang="ru-RU" sz="1400" dirty="0"/>
              <a:t> з </a:t>
            </a:r>
            <a:r>
              <a:rPr lang="ru-RU" sz="1400" dirty="0" err="1"/>
              <a:t>вакансіями</a:t>
            </a:r>
            <a:r>
              <a:rPr lang="ru-RU" sz="1400" dirty="0"/>
              <a:t>. А </a:t>
            </a:r>
            <a:r>
              <a:rPr lang="ru-RU" sz="1400" dirty="0" err="1"/>
              <a:t>ще</a:t>
            </a:r>
            <a:r>
              <a:rPr lang="ru-RU" sz="1400" dirty="0"/>
              <a:t> 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викликати</a:t>
            </a:r>
            <a:r>
              <a:rPr lang="ru-RU" sz="1400" dirty="0"/>
              <a:t> силу </a:t>
            </a:r>
            <a:r>
              <a:rPr lang="ru-RU" sz="1400" dirty="0" err="1"/>
              <a:t>Facebook</a:t>
            </a:r>
            <a:r>
              <a:rPr lang="ru-RU" sz="1400" dirty="0"/>
              <a:t> та </a:t>
            </a:r>
            <a:r>
              <a:rPr lang="ru-RU" sz="1400" dirty="0" err="1"/>
              <a:t>написати</a:t>
            </a:r>
            <a:r>
              <a:rPr lang="ru-RU" sz="1400" dirty="0"/>
              <a:t> на </a:t>
            </a:r>
            <a:r>
              <a:rPr lang="ru-RU" sz="1400" dirty="0" err="1"/>
              <a:t>своїй</a:t>
            </a:r>
            <a:r>
              <a:rPr lang="ru-RU" sz="1400" dirty="0"/>
              <a:t> </a:t>
            </a:r>
            <a:r>
              <a:rPr lang="ru-RU" sz="1400" dirty="0" err="1"/>
              <a:t>сторінці</a:t>
            </a:r>
            <a:r>
              <a:rPr lang="ru-RU" sz="1400" dirty="0"/>
              <a:t> «крик про </a:t>
            </a:r>
            <a:r>
              <a:rPr lang="ru-RU" sz="1400" dirty="0" err="1"/>
              <a:t>допомогу</a:t>
            </a:r>
            <a:r>
              <a:rPr lang="ru-RU" sz="1400" dirty="0"/>
              <a:t>», </a:t>
            </a:r>
            <a:r>
              <a:rPr lang="ru-RU" sz="1400" dirty="0" err="1"/>
              <a:t>що</a:t>
            </a:r>
            <a:r>
              <a:rPr lang="ru-RU" sz="1400" dirty="0"/>
              <a:t> </a:t>
            </a:r>
            <a:r>
              <a:rPr lang="ru-RU" sz="1400" dirty="0" err="1"/>
              <a:t>ви</a:t>
            </a:r>
            <a:r>
              <a:rPr lang="ru-RU" sz="1400" dirty="0"/>
              <a:t> в </a:t>
            </a:r>
            <a:r>
              <a:rPr lang="ru-RU" sz="1400" dirty="0" err="1"/>
              <a:t>пошуку</a:t>
            </a:r>
            <a:r>
              <a:rPr lang="ru-RU" sz="1400" dirty="0"/>
              <a:t>. </a:t>
            </a:r>
            <a:r>
              <a:rPr lang="ru-RU" sz="1400" dirty="0" err="1"/>
              <a:t>Знайомі</a:t>
            </a:r>
            <a:r>
              <a:rPr lang="ru-RU" sz="1400" dirty="0"/>
              <a:t> </a:t>
            </a:r>
            <a:r>
              <a:rPr lang="ru-RU" sz="1400" dirty="0" err="1"/>
              <a:t>побачать</a:t>
            </a:r>
            <a:r>
              <a:rPr lang="ru-RU" sz="1400" dirty="0"/>
              <a:t> ваш </a:t>
            </a:r>
            <a:r>
              <a:rPr lang="ru-RU" sz="1400" dirty="0" err="1"/>
              <a:t>допис</a:t>
            </a:r>
            <a:r>
              <a:rPr lang="ru-RU" sz="1400" dirty="0"/>
              <a:t>, та </a:t>
            </a:r>
            <a:r>
              <a:rPr lang="ru-RU" sz="1400" dirty="0" err="1"/>
              <a:t>сарафанне</a:t>
            </a:r>
            <a:r>
              <a:rPr lang="ru-RU" sz="1400" dirty="0"/>
              <a:t> </a:t>
            </a:r>
            <a:r>
              <a:rPr lang="ru-RU" sz="1400" dirty="0" err="1"/>
              <a:t>радіо</a:t>
            </a:r>
            <a:r>
              <a:rPr lang="ru-RU" sz="1400" dirty="0"/>
              <a:t> </a:t>
            </a:r>
            <a:r>
              <a:rPr lang="ru-RU" sz="1400" dirty="0" err="1"/>
              <a:t>зробить</a:t>
            </a:r>
            <a:r>
              <a:rPr lang="ru-RU" sz="1400" dirty="0"/>
              <a:t> свою справу.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936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568951" cy="6264695"/>
          </a:xfrm>
        </p:spPr>
        <p:txBody>
          <a:bodyPr>
            <a:normAutofit/>
          </a:bodyPr>
          <a:lstStyle/>
          <a:p>
            <a:r>
              <a:rPr lang="ru-RU" sz="1400" b="1" dirty="0"/>
              <a:t>Служба </a:t>
            </a:r>
            <a:r>
              <a:rPr lang="ru-RU" sz="1400" b="1" dirty="0" err="1"/>
              <a:t>зайнятості</a:t>
            </a:r>
            <a:endParaRPr lang="ru-RU" sz="1400" b="1" dirty="0"/>
          </a:p>
          <a:p>
            <a:r>
              <a:rPr lang="ru-RU" sz="1400" dirty="0"/>
              <a:t>Там </a:t>
            </a:r>
            <a:r>
              <a:rPr lang="ru-RU" sz="1400" dirty="0" err="1"/>
              <a:t>завжди</a:t>
            </a:r>
            <a:r>
              <a:rPr lang="ru-RU" sz="1400" dirty="0"/>
              <a:t> є </a:t>
            </a:r>
            <a:r>
              <a:rPr lang="ru-RU" sz="1400" dirty="0" err="1"/>
              <a:t>вакансії</a:t>
            </a:r>
            <a:r>
              <a:rPr lang="ru-RU" sz="1400" dirty="0"/>
              <a:t> для тих, </a:t>
            </a:r>
            <a:r>
              <a:rPr lang="ru-RU" sz="1400" dirty="0" err="1"/>
              <a:t>хто</a:t>
            </a:r>
            <a:r>
              <a:rPr lang="ru-RU" sz="1400" dirty="0"/>
              <a:t> в </a:t>
            </a:r>
            <a:r>
              <a:rPr lang="ru-RU" sz="1400" dirty="0" err="1"/>
              <a:t>пошуку</a:t>
            </a:r>
            <a:r>
              <a:rPr lang="ru-RU" sz="1400" dirty="0"/>
              <a:t>. Ставайте на </a:t>
            </a:r>
            <a:r>
              <a:rPr lang="ru-RU" sz="1400" dirty="0" err="1"/>
              <a:t>облік</a:t>
            </a:r>
            <a:r>
              <a:rPr lang="ru-RU" sz="1400" dirty="0"/>
              <a:t> та </a:t>
            </a:r>
            <a:r>
              <a:rPr lang="ru-RU" sz="1400" dirty="0" err="1"/>
              <a:t>отримуйте</a:t>
            </a:r>
            <a:r>
              <a:rPr lang="ru-RU" sz="1400" dirty="0"/>
              <a:t> </a:t>
            </a:r>
            <a:r>
              <a:rPr lang="ru-RU" sz="1400" dirty="0" err="1"/>
              <a:t>відповідні</a:t>
            </a:r>
            <a:r>
              <a:rPr lang="ru-RU" sz="1400" dirty="0"/>
              <a:t> </a:t>
            </a:r>
            <a:r>
              <a:rPr lang="ru-RU" sz="1400" dirty="0" err="1"/>
              <a:t>пропозиції</a:t>
            </a:r>
            <a:r>
              <a:rPr lang="ru-RU" sz="1400" dirty="0"/>
              <a:t>. </a:t>
            </a:r>
            <a:r>
              <a:rPr lang="ru-RU" sz="1400" dirty="0" err="1"/>
              <a:t>Знайти</a:t>
            </a:r>
            <a:r>
              <a:rPr lang="ru-RU" sz="1400" dirty="0"/>
              <a:t> роботу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і на </a:t>
            </a:r>
            <a:r>
              <a:rPr lang="ru-RU" sz="1400" u="sng" dirty="0" err="1">
                <a:hlinkClick r:id="rId2"/>
              </a:rPr>
              <a:t>сайті</a:t>
            </a:r>
            <a:r>
              <a:rPr lang="ru-RU" sz="1400" u="sng" dirty="0">
                <a:hlinkClick r:id="rId2"/>
              </a:rPr>
              <a:t> </a:t>
            </a:r>
            <a:r>
              <a:rPr lang="ru-RU" sz="1400" u="sng" dirty="0" err="1">
                <a:hlinkClick r:id="rId2"/>
              </a:rPr>
              <a:t>Служби</a:t>
            </a:r>
            <a:r>
              <a:rPr lang="ru-RU" sz="1400" u="sng" dirty="0">
                <a:hlinkClick r:id="rId2"/>
              </a:rPr>
              <a:t> </a:t>
            </a:r>
            <a:r>
              <a:rPr lang="ru-RU" sz="1400" u="sng" dirty="0" err="1">
                <a:hlinkClick r:id="rId2"/>
              </a:rPr>
              <a:t>зайнятості</a:t>
            </a:r>
            <a:r>
              <a:rPr lang="ru-RU" sz="1400" dirty="0"/>
              <a:t>. </a:t>
            </a:r>
          </a:p>
          <a:p>
            <a:r>
              <a:rPr lang="ru-RU" sz="1400" b="1" dirty="0" err="1"/>
              <a:t>Газети</a:t>
            </a:r>
            <a:endParaRPr lang="ru-RU" sz="1400" b="1" dirty="0"/>
          </a:p>
          <a:p>
            <a:r>
              <a:rPr lang="ru-RU" sz="1400" dirty="0"/>
              <a:t>У газетах з </a:t>
            </a:r>
            <a:r>
              <a:rPr lang="ru-RU" sz="1400" dirty="0" err="1"/>
              <a:t>оголошеннями</a:t>
            </a:r>
            <a:r>
              <a:rPr lang="ru-RU" sz="1400" dirty="0"/>
              <a:t> про роботу </a:t>
            </a:r>
            <a:r>
              <a:rPr lang="ru-RU" sz="1400" dirty="0" err="1"/>
              <a:t>публікують</a:t>
            </a:r>
            <a:r>
              <a:rPr lang="ru-RU" sz="1400" dirty="0"/>
              <a:t> </a:t>
            </a:r>
            <a:r>
              <a:rPr lang="ru-RU" sz="1400" dirty="0" err="1"/>
              <a:t>безліч</a:t>
            </a:r>
            <a:r>
              <a:rPr lang="ru-RU" sz="1400" dirty="0"/>
              <a:t> </a:t>
            </a:r>
            <a:r>
              <a:rPr lang="ru-RU" sz="1400" dirty="0" err="1"/>
              <a:t>вакансій</a:t>
            </a:r>
            <a:r>
              <a:rPr lang="ru-RU" sz="1400" dirty="0"/>
              <a:t>. </a:t>
            </a:r>
            <a:r>
              <a:rPr lang="ru-RU" sz="1400" dirty="0" err="1"/>
              <a:t>Частіше</a:t>
            </a:r>
            <a:r>
              <a:rPr lang="ru-RU" sz="1400" dirty="0"/>
              <a:t> за все — для </a:t>
            </a:r>
            <a:r>
              <a:rPr lang="ru-RU" sz="1400" dirty="0" err="1"/>
              <a:t>робочих</a:t>
            </a:r>
            <a:r>
              <a:rPr lang="ru-RU" sz="1400" dirty="0"/>
              <a:t> </a:t>
            </a:r>
            <a:r>
              <a:rPr lang="ru-RU" sz="1400" dirty="0" err="1"/>
              <a:t>спеціальностей</a:t>
            </a:r>
            <a:r>
              <a:rPr lang="ru-RU" sz="1400" dirty="0"/>
              <a:t>. Але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знайти</a:t>
            </a:r>
            <a:r>
              <a:rPr lang="ru-RU" sz="1400" dirty="0"/>
              <a:t> </a:t>
            </a:r>
            <a:r>
              <a:rPr lang="ru-RU" sz="1400" dirty="0" err="1"/>
              <a:t>пропозиції</a:t>
            </a:r>
            <a:r>
              <a:rPr lang="ru-RU" sz="1400" dirty="0"/>
              <a:t> й для </a:t>
            </a:r>
            <a:r>
              <a:rPr lang="ru-RU" sz="1400" dirty="0" err="1"/>
              <a:t>офісних</a:t>
            </a:r>
            <a:r>
              <a:rPr lang="ru-RU" sz="1400" dirty="0"/>
              <a:t> </a:t>
            </a:r>
            <a:r>
              <a:rPr lang="ru-RU" sz="1400" dirty="0" err="1"/>
              <a:t>працівників</a:t>
            </a:r>
            <a:r>
              <a:rPr lang="ru-RU" sz="1400" dirty="0"/>
              <a:t>.</a:t>
            </a:r>
          </a:p>
          <a:p>
            <a:r>
              <a:rPr lang="ru-RU" sz="1400" b="1" dirty="0"/>
              <a:t>Як </a:t>
            </a:r>
            <a:r>
              <a:rPr lang="ru-RU" sz="1400" b="1" dirty="0" err="1"/>
              <a:t>дізнатися</a:t>
            </a:r>
            <a:r>
              <a:rPr lang="ru-RU" sz="1400" b="1" dirty="0"/>
              <a:t>, </a:t>
            </a:r>
            <a:r>
              <a:rPr lang="ru-RU" sz="1400" b="1" dirty="0" err="1"/>
              <a:t>що</a:t>
            </a:r>
            <a:r>
              <a:rPr lang="ru-RU" sz="1400" b="1" dirty="0"/>
              <a:t> </a:t>
            </a:r>
            <a:r>
              <a:rPr lang="ru-RU" sz="1400" b="1" dirty="0" err="1"/>
              <a:t>вакансія</a:t>
            </a:r>
            <a:r>
              <a:rPr lang="ru-RU" sz="1400" b="1" dirty="0"/>
              <a:t> </a:t>
            </a:r>
            <a:r>
              <a:rPr lang="ru-RU" sz="1400" b="1" dirty="0" err="1"/>
              <a:t>мені</a:t>
            </a:r>
            <a:r>
              <a:rPr lang="ru-RU" sz="1400" b="1" dirty="0"/>
              <a:t> </a:t>
            </a:r>
            <a:r>
              <a:rPr lang="ru-RU" sz="1400" b="1" dirty="0" err="1"/>
              <a:t>підходить</a:t>
            </a:r>
            <a:r>
              <a:rPr lang="ru-RU" sz="1400" b="1" dirty="0"/>
              <a:t>?</a:t>
            </a:r>
          </a:p>
          <a:p>
            <a:r>
              <a:rPr lang="ru-RU" sz="1400" dirty="0"/>
              <a:t>Ось на </a:t>
            </a:r>
            <a:r>
              <a:rPr lang="ru-RU" sz="1400" dirty="0" err="1"/>
              <a:t>що</a:t>
            </a:r>
            <a:r>
              <a:rPr lang="ru-RU" sz="1400" dirty="0"/>
              <a:t> треба </a:t>
            </a:r>
            <a:r>
              <a:rPr lang="ru-RU" sz="1400" dirty="0" err="1"/>
              <a:t>звернути</a:t>
            </a:r>
            <a:r>
              <a:rPr lang="ru-RU" sz="1400" dirty="0"/>
              <a:t> </a:t>
            </a:r>
            <a:r>
              <a:rPr lang="ru-RU" sz="1400" dirty="0" err="1"/>
              <a:t>увагу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Дізнайтеся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 треба </a:t>
            </a:r>
            <a:r>
              <a:rPr lang="ru-RU" sz="1400" dirty="0" err="1"/>
              <a:t>робити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Зрозумійте</a:t>
            </a:r>
            <a:r>
              <a:rPr lang="ru-RU" sz="1400" dirty="0"/>
              <a:t>, </a:t>
            </a:r>
            <a:r>
              <a:rPr lang="ru-RU" sz="1400" dirty="0" err="1"/>
              <a:t>чи</a:t>
            </a:r>
            <a:r>
              <a:rPr lang="ru-RU" sz="1400" dirty="0"/>
              <a:t> </a:t>
            </a:r>
            <a:r>
              <a:rPr lang="ru-RU" sz="1400" dirty="0" err="1"/>
              <a:t>підходите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 </a:t>
            </a:r>
            <a:r>
              <a:rPr lang="ru-RU" sz="1400" dirty="0" err="1"/>
              <a:t>роботодавцю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Оцініть</a:t>
            </a:r>
            <a:r>
              <a:rPr lang="ru-RU" sz="1400" dirty="0"/>
              <a:t>, </a:t>
            </a:r>
            <a:r>
              <a:rPr lang="ru-RU" sz="1400" dirty="0" err="1"/>
              <a:t>чи</a:t>
            </a:r>
            <a:r>
              <a:rPr lang="ru-RU" sz="1400" dirty="0"/>
              <a:t> </a:t>
            </a:r>
            <a:r>
              <a:rPr lang="ru-RU" sz="1400" dirty="0" err="1"/>
              <a:t>цікава</a:t>
            </a:r>
            <a:r>
              <a:rPr lang="ru-RU" sz="1400" dirty="0"/>
              <a:t> вам </a:t>
            </a:r>
            <a:r>
              <a:rPr lang="ru-RU" sz="1400" dirty="0" err="1"/>
              <a:t>пропозиція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Переконайтеся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 перед вами не </a:t>
            </a:r>
            <a:r>
              <a:rPr lang="ru-RU" sz="1400" u="sng" dirty="0" err="1">
                <a:hlinkClick r:id="rId3"/>
              </a:rPr>
              <a:t>вакансія</a:t>
            </a:r>
            <a:r>
              <a:rPr lang="ru-RU" sz="1400" u="sng" dirty="0">
                <a:hlinkClick r:id="rId3"/>
              </a:rPr>
              <a:t>-обманка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Тепер</a:t>
            </a:r>
            <a:r>
              <a:rPr lang="ru-RU" sz="1400" dirty="0"/>
              <a:t> </a:t>
            </a:r>
            <a:r>
              <a:rPr lang="ru-RU" sz="1400" dirty="0" err="1"/>
              <a:t>потрібно</a:t>
            </a:r>
            <a:r>
              <a:rPr lang="ru-RU" sz="1400" dirty="0"/>
              <a:t> </a:t>
            </a:r>
            <a:r>
              <a:rPr lang="ru-RU" sz="1400" dirty="0" err="1"/>
              <a:t>пошукати</a:t>
            </a:r>
            <a:r>
              <a:rPr lang="ru-RU" sz="1400" dirty="0"/>
              <a:t> </a:t>
            </a:r>
            <a:r>
              <a:rPr lang="ru-RU" sz="1400" dirty="0" err="1"/>
              <a:t>інформацію</a:t>
            </a:r>
            <a:r>
              <a:rPr lang="ru-RU" sz="1400" dirty="0"/>
              <a:t> про </a:t>
            </a:r>
            <a:r>
              <a:rPr lang="ru-RU" sz="1400" dirty="0" err="1"/>
              <a:t>компанію</a:t>
            </a:r>
            <a:r>
              <a:rPr lang="ru-RU" sz="1400" dirty="0"/>
              <a:t>, </a:t>
            </a:r>
            <a:r>
              <a:rPr lang="ru-RU" sz="1400" dirty="0" err="1"/>
              <a:t>дізнатися</a:t>
            </a:r>
            <a:r>
              <a:rPr lang="ru-RU" sz="1400" dirty="0"/>
              <a:t>, </a:t>
            </a:r>
            <a:r>
              <a:rPr lang="ru-RU" sz="1400" dirty="0" err="1"/>
              <a:t>чим</a:t>
            </a:r>
            <a:r>
              <a:rPr lang="ru-RU" sz="1400" dirty="0"/>
              <a:t> вона </a:t>
            </a:r>
            <a:r>
              <a:rPr lang="ru-RU" sz="1400" dirty="0" err="1"/>
              <a:t>займається</a:t>
            </a:r>
            <a:r>
              <a:rPr lang="ru-RU" sz="1400" dirty="0"/>
              <a:t>, яку </a:t>
            </a:r>
            <a:r>
              <a:rPr lang="ru-RU" sz="1400" dirty="0" err="1"/>
              <a:t>продукцію</a:t>
            </a:r>
            <a:r>
              <a:rPr lang="ru-RU" sz="1400" dirty="0"/>
              <a:t> </a:t>
            </a:r>
            <a:r>
              <a:rPr lang="ru-RU" sz="1400" dirty="0" err="1"/>
              <a:t>випускає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проєкти</a:t>
            </a:r>
            <a:r>
              <a:rPr lang="ru-RU" sz="1400" dirty="0"/>
              <a:t> </a:t>
            </a:r>
            <a:r>
              <a:rPr lang="ru-RU" sz="1400" dirty="0" err="1"/>
              <a:t>веде</a:t>
            </a:r>
            <a:r>
              <a:rPr lang="ru-RU" sz="1400" dirty="0"/>
              <a:t>, </a:t>
            </a:r>
            <a:r>
              <a:rPr lang="ru-RU" sz="1400" dirty="0" err="1"/>
              <a:t>хто</a:t>
            </a:r>
            <a:r>
              <a:rPr lang="ru-RU" sz="1400" dirty="0"/>
              <a:t> там </a:t>
            </a:r>
            <a:r>
              <a:rPr lang="ru-RU" sz="1400" dirty="0" err="1"/>
              <a:t>працює</a:t>
            </a:r>
            <a:r>
              <a:rPr lang="ru-RU" sz="1400" dirty="0"/>
              <a:t>.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допоможе</a:t>
            </a:r>
            <a:r>
              <a:rPr lang="ru-RU" sz="1400" dirty="0"/>
              <a:t> вам </a:t>
            </a:r>
            <a:r>
              <a:rPr lang="ru-RU" sz="1400" dirty="0" err="1"/>
              <a:t>скласти</a:t>
            </a:r>
            <a:r>
              <a:rPr lang="ru-RU" sz="1400" dirty="0"/>
              <a:t> </a:t>
            </a:r>
            <a:r>
              <a:rPr lang="ru-RU" sz="1400" dirty="0" err="1"/>
              <a:t>враження</a:t>
            </a:r>
            <a:r>
              <a:rPr lang="ru-RU" sz="1400" dirty="0"/>
              <a:t> про </a:t>
            </a:r>
            <a:r>
              <a:rPr lang="ru-RU" sz="1400" dirty="0" err="1"/>
              <a:t>можливе</a:t>
            </a:r>
            <a:r>
              <a:rPr lang="ru-RU" sz="1400" dirty="0"/>
              <a:t> </a:t>
            </a:r>
            <a:r>
              <a:rPr lang="ru-RU" sz="1400" dirty="0" err="1"/>
              <a:t>місце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і на </a:t>
            </a:r>
            <a:r>
              <a:rPr lang="ru-RU" sz="1400" dirty="0" err="1"/>
              <a:t>співбесіді</a:t>
            </a:r>
            <a:r>
              <a:rPr lang="ru-RU" sz="1400" dirty="0"/>
              <a:t> стане в </a:t>
            </a:r>
            <a:r>
              <a:rPr lang="ru-RU" sz="1400" dirty="0" err="1"/>
              <a:t>пригоді</a:t>
            </a:r>
            <a:r>
              <a:rPr lang="ru-RU" sz="1400" dirty="0"/>
              <a:t>.</a:t>
            </a:r>
          </a:p>
          <a:p>
            <a:r>
              <a:rPr lang="ru-RU" sz="1400" u="sng" dirty="0">
                <a:hlinkClick r:id="rId4"/>
              </a:rPr>
              <a:t>«</a:t>
            </a:r>
            <a:r>
              <a:rPr lang="ru-RU" sz="1400" u="sng" dirty="0" err="1">
                <a:hlinkClick r:id="rId4"/>
              </a:rPr>
              <a:t>Читати</a:t>
            </a:r>
            <a:r>
              <a:rPr lang="ru-RU" sz="1400" u="sng" dirty="0">
                <a:hlinkClick r:id="rId4"/>
              </a:rPr>
              <a:t>» </a:t>
            </a:r>
            <a:r>
              <a:rPr lang="ru-RU" sz="1400" u="sng" dirty="0" err="1">
                <a:hlinkClick r:id="rId4"/>
              </a:rPr>
              <a:t>вакансії</a:t>
            </a:r>
            <a:r>
              <a:rPr lang="ru-RU" sz="1400" dirty="0"/>
              <a:t> не так </a:t>
            </a:r>
            <a:r>
              <a:rPr lang="ru-RU" sz="1400" dirty="0" err="1"/>
              <a:t>вже</a:t>
            </a:r>
            <a:r>
              <a:rPr lang="ru-RU" sz="1400" dirty="0"/>
              <a:t> й складно,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 </a:t>
            </a:r>
            <a:r>
              <a:rPr lang="ru-RU" sz="1400" dirty="0" err="1"/>
              <a:t>знаєте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 вам </a:t>
            </a:r>
            <a:r>
              <a:rPr lang="ru-RU" sz="1400" dirty="0" err="1"/>
              <a:t>потрібно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Якщо</a:t>
            </a:r>
            <a:r>
              <a:rPr lang="ru-RU" sz="1400" dirty="0"/>
              <a:t> все </a:t>
            </a:r>
            <a:r>
              <a:rPr lang="ru-RU" sz="1400" dirty="0" err="1"/>
              <a:t>збіглося</a:t>
            </a:r>
            <a:r>
              <a:rPr lang="ru-RU" sz="1400" dirty="0"/>
              <a:t>: </a:t>
            </a:r>
            <a:r>
              <a:rPr lang="ru-RU" sz="1400" dirty="0" err="1"/>
              <a:t>ваші</a:t>
            </a:r>
            <a:r>
              <a:rPr lang="ru-RU" sz="1400" dirty="0"/>
              <a:t> </a:t>
            </a:r>
            <a:r>
              <a:rPr lang="ru-RU" sz="1400" dirty="0" err="1"/>
              <a:t>вміння</a:t>
            </a:r>
            <a:r>
              <a:rPr lang="ru-RU" sz="1400" dirty="0"/>
              <a:t> + </a:t>
            </a:r>
            <a:r>
              <a:rPr lang="ru-RU" sz="1400" dirty="0" err="1"/>
              <a:t>вимоги</a:t>
            </a:r>
            <a:r>
              <a:rPr lang="ru-RU" sz="1400" dirty="0"/>
              <a:t> </a:t>
            </a:r>
            <a:r>
              <a:rPr lang="ru-RU" sz="1400" dirty="0" err="1"/>
              <a:t>роботодавця</a:t>
            </a:r>
            <a:r>
              <a:rPr lang="ru-RU" sz="1400" dirty="0"/>
              <a:t> + </a:t>
            </a:r>
            <a:r>
              <a:rPr lang="ru-RU" sz="1400" dirty="0" err="1"/>
              <a:t>графік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+ зарплата та </a:t>
            </a:r>
            <a:r>
              <a:rPr lang="ru-RU" sz="1400" u="sng" dirty="0" err="1">
                <a:hlinkClick r:id="rId5"/>
              </a:rPr>
              <a:t>розташування</a:t>
            </a:r>
            <a:r>
              <a:rPr lang="ru-RU" sz="1400" u="sng" dirty="0">
                <a:hlinkClick r:id="rId5"/>
              </a:rPr>
              <a:t> </a:t>
            </a:r>
            <a:r>
              <a:rPr lang="ru-RU" sz="1400" u="sng" dirty="0" err="1">
                <a:hlinkClick r:id="rId5"/>
              </a:rPr>
              <a:t>місця</a:t>
            </a:r>
            <a:r>
              <a:rPr lang="ru-RU" sz="1400" u="sng" dirty="0">
                <a:hlinkClick r:id="rId5"/>
              </a:rPr>
              <a:t> </a:t>
            </a:r>
            <a:r>
              <a:rPr lang="ru-RU" sz="1400" u="sng" dirty="0" err="1">
                <a:hlinkClick r:id="rId5"/>
              </a:rPr>
              <a:t>роботи</a:t>
            </a:r>
            <a:r>
              <a:rPr lang="ru-RU" sz="1400" dirty="0"/>
              <a:t> — на </a:t>
            </a:r>
            <a:r>
              <a:rPr lang="ru-RU" sz="1400" dirty="0" err="1"/>
              <a:t>таку</a:t>
            </a:r>
            <a:r>
              <a:rPr lang="ru-RU" sz="1400" dirty="0"/>
              <a:t> </a:t>
            </a:r>
            <a:r>
              <a:rPr lang="ru-RU" sz="1400" dirty="0" err="1"/>
              <a:t>вакансію</a:t>
            </a:r>
            <a:r>
              <a:rPr lang="ru-RU" sz="1400" dirty="0"/>
              <a:t>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сміливо</a:t>
            </a:r>
            <a:r>
              <a:rPr lang="ru-RU" sz="1400" dirty="0"/>
              <a:t> </a:t>
            </a:r>
            <a:r>
              <a:rPr lang="ru-RU" sz="1400" dirty="0" err="1"/>
              <a:t>надсилати</a:t>
            </a:r>
            <a:r>
              <a:rPr lang="ru-RU" sz="1400" dirty="0"/>
              <a:t> резюме. </a:t>
            </a:r>
          </a:p>
          <a:p>
            <a:r>
              <a:rPr lang="ru-RU" sz="1400" b="1" dirty="0" err="1"/>
              <a:t>Мені</a:t>
            </a:r>
            <a:r>
              <a:rPr lang="ru-RU" sz="1400" b="1" dirty="0"/>
              <a:t> точно все </a:t>
            </a:r>
            <a:r>
              <a:rPr lang="ru-RU" sz="1400" b="1" dirty="0" err="1"/>
              <a:t>підходить</a:t>
            </a:r>
            <a:r>
              <a:rPr lang="ru-RU" sz="1400" b="1" dirty="0"/>
              <a:t>, </a:t>
            </a:r>
            <a:r>
              <a:rPr lang="ru-RU" sz="1400" b="1" dirty="0" err="1"/>
              <a:t>надсилаю</a:t>
            </a:r>
            <a:r>
              <a:rPr lang="ru-RU" sz="1400" b="1" dirty="0"/>
              <a:t> резюме?</a:t>
            </a:r>
          </a:p>
          <a:p>
            <a:r>
              <a:rPr lang="ru-RU" sz="1400" dirty="0" err="1"/>
              <a:t>Зверніть</a:t>
            </a:r>
            <a:r>
              <a:rPr lang="ru-RU" sz="1400" dirty="0"/>
              <a:t> </a:t>
            </a:r>
            <a:r>
              <a:rPr lang="ru-RU" sz="1400" dirty="0" err="1"/>
              <a:t>увагу</a:t>
            </a:r>
            <a:r>
              <a:rPr lang="ru-RU" sz="1400" dirty="0"/>
              <a:t>, </a:t>
            </a:r>
            <a:r>
              <a:rPr lang="ru-RU" sz="1400" dirty="0" err="1"/>
              <a:t>чи</a:t>
            </a:r>
            <a:r>
              <a:rPr lang="ru-RU" sz="1400" dirty="0"/>
              <a:t> </a:t>
            </a:r>
            <a:r>
              <a:rPr lang="ru-RU" sz="1400" dirty="0" err="1"/>
              <a:t>потрібно</a:t>
            </a:r>
            <a:r>
              <a:rPr lang="ru-RU" sz="1400" dirty="0"/>
              <a:t> </a:t>
            </a:r>
            <a:r>
              <a:rPr lang="ru-RU" sz="1400" dirty="0" err="1"/>
              <a:t>надсилати</a:t>
            </a:r>
            <a:r>
              <a:rPr lang="ru-RU" sz="1400" dirty="0"/>
              <a:t> разом </a:t>
            </a:r>
            <a:r>
              <a:rPr lang="ru-RU" sz="1400" dirty="0" err="1"/>
              <a:t>із</a:t>
            </a:r>
            <a:r>
              <a:rPr lang="ru-RU" sz="1400" dirty="0"/>
              <a:t> резюме </a:t>
            </a:r>
            <a:r>
              <a:rPr lang="ru-RU" sz="1400" dirty="0" err="1"/>
              <a:t>ще</a:t>
            </a:r>
            <a:r>
              <a:rPr lang="ru-RU" sz="1400" dirty="0"/>
              <a:t> </a:t>
            </a:r>
            <a:r>
              <a:rPr lang="ru-RU" sz="1400" dirty="0" err="1"/>
              <a:t>щось</a:t>
            </a:r>
            <a:r>
              <a:rPr lang="ru-RU" sz="1400" dirty="0"/>
              <a:t>? Часом </a:t>
            </a:r>
            <a:r>
              <a:rPr lang="ru-RU" sz="1400" dirty="0" err="1"/>
              <a:t>роботодавці</a:t>
            </a:r>
            <a:r>
              <a:rPr lang="ru-RU" sz="1400" dirty="0"/>
              <a:t> </a:t>
            </a:r>
            <a:r>
              <a:rPr lang="ru-RU" sz="1400" dirty="0" err="1"/>
              <a:t>просять</a:t>
            </a:r>
            <a:r>
              <a:rPr lang="ru-RU" sz="1400" dirty="0"/>
              <a:t> </a:t>
            </a:r>
            <a:r>
              <a:rPr lang="ru-RU" sz="1400" dirty="0" err="1"/>
              <a:t>виконати</a:t>
            </a:r>
            <a:r>
              <a:rPr lang="ru-RU" sz="1400" dirty="0"/>
              <a:t> </a:t>
            </a:r>
            <a:r>
              <a:rPr lang="ru-RU" sz="1400" dirty="0" err="1"/>
              <a:t>тестове</a:t>
            </a:r>
            <a:r>
              <a:rPr lang="ru-RU" sz="1400" dirty="0"/>
              <a:t> </a:t>
            </a:r>
            <a:r>
              <a:rPr lang="ru-RU" sz="1400" dirty="0" err="1"/>
              <a:t>завдання</a:t>
            </a:r>
            <a:r>
              <a:rPr lang="ru-RU" sz="1400" dirty="0"/>
              <a:t>, </a:t>
            </a:r>
            <a:r>
              <a:rPr lang="ru-RU" sz="1400" dirty="0" err="1"/>
              <a:t>написати</a:t>
            </a:r>
            <a:r>
              <a:rPr lang="ru-RU" sz="1400" dirty="0"/>
              <a:t> </a:t>
            </a:r>
            <a:r>
              <a:rPr lang="ru-RU" sz="1400" dirty="0" err="1"/>
              <a:t>кодове</a:t>
            </a:r>
            <a:r>
              <a:rPr lang="ru-RU" sz="1400" dirty="0"/>
              <a:t> слово </a:t>
            </a:r>
            <a:r>
              <a:rPr lang="ru-RU" sz="1400" dirty="0" err="1"/>
              <a:t>чи</a:t>
            </a:r>
            <a:r>
              <a:rPr lang="ru-RU" sz="1400" dirty="0"/>
              <a:t> пройти тест. Без </a:t>
            </a:r>
            <a:r>
              <a:rPr lang="ru-RU" sz="1400" dirty="0" err="1"/>
              <a:t>цих</a:t>
            </a:r>
            <a:r>
              <a:rPr lang="ru-RU" sz="1400" dirty="0"/>
              <a:t> умов резюме </a:t>
            </a:r>
            <a:r>
              <a:rPr lang="ru-RU" sz="1400" dirty="0" err="1"/>
              <a:t>розглядати</a:t>
            </a:r>
            <a:r>
              <a:rPr lang="ru-RU" sz="1400" dirty="0"/>
              <a:t> не </a:t>
            </a:r>
            <a:r>
              <a:rPr lang="ru-RU" sz="1400" dirty="0" err="1"/>
              <a:t>будуть</a:t>
            </a:r>
            <a:r>
              <a:rPr lang="ru-RU" sz="1400" dirty="0"/>
              <a:t>.</a:t>
            </a:r>
          </a:p>
          <a:p>
            <a:r>
              <a:rPr lang="ru-RU" sz="1400" dirty="0"/>
              <a:t>Так. І не забудьте </a:t>
            </a:r>
            <a:r>
              <a:rPr lang="ru-RU" sz="1400" dirty="0" err="1"/>
              <a:t>перевірити</a:t>
            </a:r>
            <a:r>
              <a:rPr lang="ru-RU" sz="1400" dirty="0"/>
              <a:t>, </a:t>
            </a:r>
            <a:r>
              <a:rPr lang="ru-RU" sz="1400" dirty="0" err="1"/>
              <a:t>чи</a:t>
            </a:r>
            <a:r>
              <a:rPr lang="ru-RU" sz="1400" dirty="0"/>
              <a:t> </a:t>
            </a:r>
            <a:r>
              <a:rPr lang="ru-RU" sz="1400" dirty="0" err="1"/>
              <a:t>відповідає</a:t>
            </a:r>
            <a:r>
              <a:rPr lang="ru-RU" sz="1400" dirty="0"/>
              <a:t> заголовок </a:t>
            </a:r>
            <a:r>
              <a:rPr lang="ru-RU" sz="1400" dirty="0" err="1"/>
              <a:t>вашого</a:t>
            </a:r>
            <a:r>
              <a:rPr lang="ru-RU" sz="1400" dirty="0"/>
              <a:t> резюме </a:t>
            </a:r>
            <a:r>
              <a:rPr lang="ru-RU" sz="1400" dirty="0" err="1"/>
              <a:t>назві</a:t>
            </a:r>
            <a:r>
              <a:rPr lang="ru-RU" sz="1400" dirty="0"/>
              <a:t> </a:t>
            </a:r>
            <a:r>
              <a:rPr lang="ru-RU" sz="1400" dirty="0" err="1"/>
              <a:t>вакансії</a:t>
            </a:r>
            <a:r>
              <a:rPr lang="ru-RU" sz="1400" dirty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151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568951" cy="6264695"/>
          </a:xfrm>
        </p:spPr>
        <p:txBody>
          <a:bodyPr>
            <a:normAutofit/>
          </a:bodyPr>
          <a:lstStyle/>
          <a:p>
            <a:r>
              <a:rPr lang="ru-RU" sz="1400" dirty="0"/>
              <a:t>А </a:t>
            </a:r>
            <a:r>
              <a:rPr lang="ru-RU" sz="1400" dirty="0" err="1"/>
              <a:t>ще</a:t>
            </a:r>
            <a:r>
              <a:rPr lang="ru-RU" sz="1400" dirty="0"/>
              <a:t> </a:t>
            </a:r>
            <a:r>
              <a:rPr lang="ru-RU" sz="1400" dirty="0" err="1"/>
              <a:t>пам’ятайте</a:t>
            </a:r>
            <a:r>
              <a:rPr lang="ru-RU" sz="1400" dirty="0"/>
              <a:t> про </a:t>
            </a:r>
            <a:r>
              <a:rPr lang="ru-RU" sz="1400" dirty="0" err="1"/>
              <a:t>супровідний</a:t>
            </a:r>
            <a:r>
              <a:rPr lang="ru-RU" sz="1400" dirty="0"/>
              <a:t> лист. </a:t>
            </a:r>
            <a:r>
              <a:rPr lang="ru-RU" sz="1400" dirty="0" err="1"/>
              <a:t>Саме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допоможе</a:t>
            </a:r>
            <a:r>
              <a:rPr lang="ru-RU" sz="1400" dirty="0"/>
              <a:t> </a:t>
            </a:r>
            <a:r>
              <a:rPr lang="ru-RU" sz="1400" dirty="0" err="1"/>
              <a:t>роботодавцю</a:t>
            </a:r>
            <a:r>
              <a:rPr lang="ru-RU" sz="1400" dirty="0"/>
              <a:t> </a:t>
            </a:r>
            <a:r>
              <a:rPr lang="ru-RU" sz="1400" dirty="0" err="1"/>
              <a:t>зрозуміти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 перед ним кандидат,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вартий</a:t>
            </a:r>
            <a:r>
              <a:rPr lang="ru-RU" sz="1400" dirty="0"/>
              <a:t> </a:t>
            </a:r>
            <a:r>
              <a:rPr lang="ru-RU" sz="1400" dirty="0" err="1"/>
              <a:t>уваги</a:t>
            </a:r>
            <a:r>
              <a:rPr lang="ru-RU" sz="1400" dirty="0"/>
              <a:t>.</a:t>
            </a:r>
          </a:p>
          <a:p>
            <a:r>
              <a:rPr lang="ru-RU" sz="1400" u="sng" dirty="0" err="1">
                <a:hlinkClick r:id="rId2"/>
              </a:rPr>
              <a:t>Супровідний</a:t>
            </a:r>
            <a:r>
              <a:rPr lang="ru-RU" sz="1400" u="sng" dirty="0">
                <a:hlinkClick r:id="rId2"/>
              </a:rPr>
              <a:t> лист</a:t>
            </a:r>
            <a:r>
              <a:rPr lang="ru-RU" sz="1400" dirty="0"/>
              <a:t> — </a:t>
            </a:r>
            <a:r>
              <a:rPr lang="ru-RU" sz="1400" dirty="0" err="1"/>
              <a:t>це</a:t>
            </a:r>
            <a:r>
              <a:rPr lang="ru-RU" sz="1400" dirty="0"/>
              <a:t> текст,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надіслати</a:t>
            </a:r>
            <a:r>
              <a:rPr lang="ru-RU" sz="1400" dirty="0"/>
              <a:t> </a:t>
            </a:r>
            <a:r>
              <a:rPr lang="ru-RU" sz="1400" dirty="0" err="1"/>
              <a:t>роботодавцю</a:t>
            </a:r>
            <a:r>
              <a:rPr lang="ru-RU" sz="1400" dirty="0"/>
              <a:t> разом </a:t>
            </a:r>
            <a:r>
              <a:rPr lang="ru-RU" sz="1400" dirty="0" err="1"/>
              <a:t>із</a:t>
            </a:r>
            <a:r>
              <a:rPr lang="ru-RU" sz="1400" dirty="0"/>
              <a:t> резюме. В </a:t>
            </a:r>
            <a:r>
              <a:rPr lang="ru-RU" sz="1400" dirty="0" err="1"/>
              <a:t>ньому</a:t>
            </a:r>
            <a:r>
              <a:rPr lang="ru-RU" sz="1400" dirty="0"/>
              <a:t> </a:t>
            </a:r>
            <a:r>
              <a:rPr lang="ru-RU" sz="1400" dirty="0" err="1"/>
              <a:t>потрібно</a:t>
            </a:r>
            <a:r>
              <a:rPr lang="ru-RU" sz="1400" dirty="0"/>
              <a:t> коротко, але максимально </a:t>
            </a:r>
            <a:r>
              <a:rPr lang="ru-RU" sz="1400" dirty="0" err="1"/>
              <a:t>містко</a:t>
            </a:r>
            <a:r>
              <a:rPr lang="ru-RU" sz="1400" dirty="0"/>
              <a:t> </a:t>
            </a:r>
            <a:r>
              <a:rPr lang="ru-RU" sz="1400" dirty="0" err="1"/>
              <a:t>описати</a:t>
            </a:r>
            <a:r>
              <a:rPr lang="ru-RU" sz="1400" dirty="0"/>
              <a:t>, </a:t>
            </a:r>
            <a:r>
              <a:rPr lang="ru-RU" sz="1400" dirty="0" err="1"/>
              <a:t>чому</a:t>
            </a:r>
            <a:r>
              <a:rPr lang="ru-RU" sz="1400" dirty="0"/>
              <a:t> </a:t>
            </a:r>
            <a:r>
              <a:rPr lang="ru-RU" sz="1400" dirty="0" err="1"/>
              <a:t>варто</a:t>
            </a:r>
            <a:r>
              <a:rPr lang="ru-RU" sz="1400" dirty="0"/>
              <a:t> </a:t>
            </a:r>
            <a:r>
              <a:rPr lang="ru-RU" sz="1400" dirty="0" err="1"/>
              <a:t>віддати</a:t>
            </a:r>
            <a:r>
              <a:rPr lang="ru-RU" sz="1400" dirty="0"/>
              <a:t> </a:t>
            </a:r>
            <a:r>
              <a:rPr lang="ru-RU" sz="1400" dirty="0" err="1"/>
              <a:t>перевагу</a:t>
            </a:r>
            <a:r>
              <a:rPr lang="ru-RU" sz="1400" dirty="0"/>
              <a:t> </a:t>
            </a:r>
            <a:r>
              <a:rPr lang="ru-RU" sz="1400" dirty="0" err="1"/>
              <a:t>саме</a:t>
            </a:r>
            <a:r>
              <a:rPr lang="ru-RU" sz="1400" dirty="0"/>
              <a:t> вам. Тут вам </a:t>
            </a:r>
            <a:r>
              <a:rPr lang="ru-RU" sz="1400" dirty="0" err="1"/>
              <a:t>можуть</a:t>
            </a:r>
            <a:r>
              <a:rPr lang="ru-RU" sz="1400" dirty="0"/>
              <a:t> </a:t>
            </a:r>
            <a:r>
              <a:rPr lang="ru-RU" sz="1400" dirty="0" err="1"/>
              <a:t>знадобитися</a:t>
            </a:r>
            <a:r>
              <a:rPr lang="ru-RU" sz="1400" dirty="0"/>
              <a:t> </a:t>
            </a:r>
            <a:r>
              <a:rPr lang="ru-RU" sz="1400" u="sng" dirty="0" err="1">
                <a:hlinkClick r:id="rId3"/>
              </a:rPr>
              <a:t>приклади</a:t>
            </a:r>
            <a:r>
              <a:rPr lang="ru-RU" sz="1400" u="sng" dirty="0">
                <a:hlinkClick r:id="rId3"/>
              </a:rPr>
              <a:t> </a:t>
            </a:r>
            <a:r>
              <a:rPr lang="ru-RU" sz="1400" u="sng" dirty="0" err="1">
                <a:hlinkClick r:id="rId3"/>
              </a:rPr>
              <a:t>реальних</a:t>
            </a:r>
            <a:r>
              <a:rPr lang="ru-RU" sz="1400" u="sng" dirty="0">
                <a:hlinkClick r:id="rId3"/>
              </a:rPr>
              <a:t> </a:t>
            </a:r>
            <a:r>
              <a:rPr lang="ru-RU" sz="1400" u="sng" dirty="0" err="1">
                <a:hlinkClick r:id="rId3"/>
              </a:rPr>
              <a:t>супровідних</a:t>
            </a:r>
            <a:r>
              <a:rPr lang="ru-RU" sz="1400" u="sng" dirty="0">
                <a:hlinkClick r:id="rId3"/>
              </a:rPr>
              <a:t> </a:t>
            </a:r>
            <a:r>
              <a:rPr lang="ru-RU" sz="1400" u="sng" dirty="0" err="1">
                <a:hlinkClick r:id="rId3"/>
              </a:rPr>
              <a:t>листів</a:t>
            </a:r>
            <a:r>
              <a:rPr lang="ru-RU" sz="1400" dirty="0"/>
              <a:t>, </a:t>
            </a:r>
            <a:r>
              <a:rPr lang="ru-RU" sz="1400" dirty="0" err="1"/>
              <a:t>щоб</a:t>
            </a:r>
            <a:r>
              <a:rPr lang="ru-RU" sz="1400" dirty="0"/>
              <a:t> </a:t>
            </a:r>
            <a:r>
              <a:rPr lang="ru-RU" sz="1400" dirty="0" err="1"/>
              <a:t>скласти</a:t>
            </a:r>
            <a:r>
              <a:rPr lang="ru-RU" sz="1400" dirty="0"/>
              <a:t> </a:t>
            </a:r>
            <a:r>
              <a:rPr lang="ru-RU" sz="1400" dirty="0" err="1"/>
              <a:t>власний</a:t>
            </a:r>
            <a:r>
              <a:rPr lang="ru-RU" sz="1400" dirty="0"/>
              <a:t> </a:t>
            </a:r>
            <a:r>
              <a:rPr lang="ru-RU" sz="1400" dirty="0" err="1"/>
              <a:t>грамотний</a:t>
            </a:r>
            <a:r>
              <a:rPr lang="ru-RU" sz="1400" dirty="0"/>
              <a:t> текст.</a:t>
            </a:r>
          </a:p>
          <a:p>
            <a:r>
              <a:rPr lang="ru-RU" sz="1400" b="1" dirty="0"/>
              <a:t>Все </a:t>
            </a:r>
            <a:r>
              <a:rPr lang="ru-RU" sz="1400" b="1" dirty="0" err="1"/>
              <a:t>надіслав</a:t>
            </a:r>
            <a:r>
              <a:rPr lang="ru-RU" sz="1400" b="1" dirty="0"/>
              <a:t>, коли </a:t>
            </a:r>
            <a:r>
              <a:rPr lang="ru-RU" sz="1400" b="1" dirty="0" err="1"/>
              <a:t>мені</a:t>
            </a:r>
            <a:r>
              <a:rPr lang="ru-RU" sz="1400" b="1" dirty="0"/>
              <a:t> </a:t>
            </a:r>
            <a:r>
              <a:rPr lang="ru-RU" sz="1400" b="1" dirty="0" err="1"/>
              <a:t>зателефонують</a:t>
            </a:r>
            <a:r>
              <a:rPr lang="ru-RU" sz="1400" b="1" dirty="0"/>
              <a:t>?</a:t>
            </a:r>
          </a:p>
          <a:p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 </a:t>
            </a:r>
            <a:r>
              <a:rPr lang="ru-RU" sz="1400" dirty="0" err="1"/>
              <a:t>підходите</a:t>
            </a:r>
            <a:r>
              <a:rPr lang="ru-RU" sz="1400" dirty="0"/>
              <a:t> </a:t>
            </a:r>
            <a:r>
              <a:rPr lang="ru-RU" sz="1400" dirty="0" err="1"/>
              <a:t>роботодавцю</a:t>
            </a:r>
            <a:r>
              <a:rPr lang="ru-RU" sz="1400" dirty="0"/>
              <a:t>, </a:t>
            </a:r>
            <a:r>
              <a:rPr lang="ru-RU" sz="1400" dirty="0" err="1"/>
              <a:t>скоріше</a:t>
            </a:r>
            <a:r>
              <a:rPr lang="ru-RU" sz="1400" dirty="0"/>
              <a:t> за все, </a:t>
            </a:r>
            <a:r>
              <a:rPr lang="ru-RU" sz="1400" dirty="0" err="1"/>
              <a:t>протягом</a:t>
            </a:r>
            <a:r>
              <a:rPr lang="ru-RU" sz="1400" dirty="0"/>
              <a:t> </a:t>
            </a:r>
            <a:r>
              <a:rPr lang="ru-RU" sz="1400" dirty="0" err="1"/>
              <a:t>тижня</a:t>
            </a:r>
            <a:r>
              <a:rPr lang="ru-RU" sz="1400" dirty="0"/>
              <a:t> вам </a:t>
            </a:r>
            <a:r>
              <a:rPr lang="ru-RU" sz="1400" dirty="0" err="1"/>
              <a:t>зателефонують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напишуть</a:t>
            </a:r>
            <a:r>
              <a:rPr lang="ru-RU" sz="1400" dirty="0"/>
              <a:t> листа.</a:t>
            </a:r>
          </a:p>
          <a:p>
            <a:r>
              <a:rPr lang="ru-RU" sz="1400" dirty="0" err="1"/>
              <a:t>Після</a:t>
            </a:r>
            <a:r>
              <a:rPr lang="ru-RU" sz="1400" dirty="0"/>
              <a:t> того як </a:t>
            </a:r>
            <a:r>
              <a:rPr lang="ru-RU" sz="1400" dirty="0" err="1"/>
              <a:t>ви</a:t>
            </a:r>
            <a:r>
              <a:rPr lang="ru-RU" sz="1400" dirty="0"/>
              <a:t> </a:t>
            </a:r>
            <a:r>
              <a:rPr lang="ru-RU" sz="1400" dirty="0" err="1"/>
              <a:t>надіслали</a:t>
            </a:r>
            <a:r>
              <a:rPr lang="ru-RU" sz="1400" dirty="0"/>
              <a:t> резюме, </a:t>
            </a:r>
            <a:r>
              <a:rPr lang="ru-RU" sz="1400" dirty="0" err="1"/>
              <a:t>тримайте</a:t>
            </a:r>
            <a:r>
              <a:rPr lang="ru-RU" sz="1400" dirty="0"/>
              <a:t> руку на </a:t>
            </a:r>
            <a:r>
              <a:rPr lang="ru-RU" sz="1400" dirty="0" err="1"/>
              <a:t>пульсі</a:t>
            </a:r>
            <a:r>
              <a:rPr lang="ru-RU" sz="1400" dirty="0"/>
              <a:t>. </a:t>
            </a:r>
            <a:r>
              <a:rPr lang="ru-RU" sz="1400" dirty="0" err="1"/>
              <a:t>Беріть</a:t>
            </a:r>
            <a:r>
              <a:rPr lang="ru-RU" sz="1400" dirty="0"/>
              <a:t> </a:t>
            </a:r>
            <a:r>
              <a:rPr lang="ru-RU" sz="1400" dirty="0" err="1"/>
              <a:t>слухавку</a:t>
            </a:r>
            <a:r>
              <a:rPr lang="ru-RU" sz="1400" dirty="0"/>
              <a:t>, коли </a:t>
            </a:r>
            <a:r>
              <a:rPr lang="ru-RU" sz="1400" dirty="0" err="1"/>
              <a:t>телефонують</a:t>
            </a:r>
            <a:r>
              <a:rPr lang="ru-RU" sz="1400" dirty="0"/>
              <a:t> з </a:t>
            </a:r>
            <a:r>
              <a:rPr lang="ru-RU" sz="1400" dirty="0" err="1"/>
              <a:t>незнайомого</a:t>
            </a:r>
            <a:r>
              <a:rPr lang="ru-RU" sz="1400" dirty="0"/>
              <a:t> номера, </a:t>
            </a:r>
            <a:r>
              <a:rPr lang="ru-RU" sz="1400" dirty="0" err="1"/>
              <a:t>ввічливо</a:t>
            </a:r>
            <a:r>
              <a:rPr lang="ru-RU" sz="1400" dirty="0"/>
              <a:t> </a:t>
            </a:r>
            <a:r>
              <a:rPr lang="ru-RU" sz="1400" dirty="0" err="1"/>
              <a:t>вітайтеся</a:t>
            </a:r>
            <a:r>
              <a:rPr lang="ru-RU" sz="1400" dirty="0"/>
              <a:t> з </a:t>
            </a:r>
            <a:r>
              <a:rPr lang="ru-RU" sz="1400" dirty="0" err="1"/>
              <a:t>тим</a:t>
            </a:r>
            <a:r>
              <a:rPr lang="ru-RU" sz="1400" dirty="0"/>
              <a:t>, </a:t>
            </a:r>
            <a:r>
              <a:rPr lang="ru-RU" sz="1400" dirty="0" err="1"/>
              <a:t>хто</a:t>
            </a:r>
            <a:r>
              <a:rPr lang="ru-RU" sz="1400" dirty="0"/>
              <a:t> </a:t>
            </a:r>
            <a:r>
              <a:rPr lang="ru-RU" sz="1400" dirty="0" err="1"/>
              <a:t>телефонує</a:t>
            </a:r>
            <a:r>
              <a:rPr lang="ru-RU" sz="1400" dirty="0"/>
              <a:t>, </a:t>
            </a:r>
            <a:r>
              <a:rPr lang="ru-RU" sz="1400" dirty="0" err="1"/>
              <a:t>передзвонюйте</a:t>
            </a:r>
            <a:r>
              <a:rPr lang="ru-RU" sz="1400" dirty="0"/>
              <a:t> на </a:t>
            </a:r>
            <a:r>
              <a:rPr lang="ru-RU" sz="1400" dirty="0" err="1"/>
              <a:t>пропущені</a:t>
            </a:r>
            <a:r>
              <a:rPr lang="ru-RU" sz="1400" dirty="0"/>
              <a:t>. Не </a:t>
            </a:r>
            <a:r>
              <a:rPr lang="ru-RU" sz="1400" dirty="0" err="1"/>
              <a:t>забувайте</a:t>
            </a:r>
            <a:r>
              <a:rPr lang="ru-RU" sz="1400" dirty="0"/>
              <a:t>, в 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компанії</a:t>
            </a:r>
            <a:r>
              <a:rPr lang="ru-RU" sz="1400" dirty="0"/>
              <a:t> та на </a:t>
            </a:r>
            <a:r>
              <a:rPr lang="ru-RU" sz="1400" dirty="0" err="1"/>
              <a:t>які</a:t>
            </a:r>
            <a:r>
              <a:rPr lang="ru-RU" sz="1400" dirty="0"/>
              <a:t> посади </a:t>
            </a:r>
            <a:r>
              <a:rPr lang="ru-RU" sz="1400" dirty="0" err="1"/>
              <a:t>ви</a:t>
            </a:r>
            <a:r>
              <a:rPr lang="ru-RU" sz="1400" dirty="0"/>
              <a:t> </a:t>
            </a:r>
            <a:r>
              <a:rPr lang="ru-RU" sz="1400" dirty="0" err="1"/>
              <a:t>надіслали</a:t>
            </a:r>
            <a:r>
              <a:rPr lang="ru-RU" sz="1400" dirty="0"/>
              <a:t> резюме. І </a:t>
            </a:r>
            <a:r>
              <a:rPr lang="ru-RU" sz="1400" dirty="0" err="1"/>
              <a:t>взагалі</a:t>
            </a:r>
            <a:r>
              <a:rPr lang="ru-RU" sz="1400" dirty="0"/>
              <a:t> — будьте </a:t>
            </a:r>
            <a:r>
              <a:rPr lang="ru-RU" sz="1400" dirty="0" err="1"/>
              <a:t>готові</a:t>
            </a:r>
            <a:r>
              <a:rPr lang="ru-RU" sz="1400" dirty="0"/>
              <a:t> до </a:t>
            </a:r>
            <a:r>
              <a:rPr lang="ru-RU" sz="1400" dirty="0" err="1"/>
              <a:t>дзвінка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роботодавця</a:t>
            </a:r>
            <a:r>
              <a:rPr lang="ru-RU" sz="1400" dirty="0"/>
              <a:t>, </a:t>
            </a:r>
            <a:r>
              <a:rPr lang="ru-RU" sz="1400" dirty="0" err="1"/>
              <a:t>щоб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не застав вас </a:t>
            </a:r>
            <a:r>
              <a:rPr lang="ru-RU" sz="1400" dirty="0" err="1"/>
              <a:t>зненацька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Перевіряйте</a:t>
            </a:r>
            <a:r>
              <a:rPr lang="ru-RU" sz="1400" dirty="0"/>
              <a:t> </a:t>
            </a:r>
            <a:r>
              <a:rPr lang="ru-RU" sz="1400" dirty="0" err="1"/>
              <a:t>пошту</a:t>
            </a:r>
            <a:r>
              <a:rPr lang="ru-RU" sz="1400" dirty="0"/>
              <a:t> — не 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роботодавці</a:t>
            </a:r>
            <a:r>
              <a:rPr lang="ru-RU" sz="1400" dirty="0"/>
              <a:t> </a:t>
            </a:r>
            <a:r>
              <a:rPr lang="ru-RU" sz="1400" dirty="0" err="1"/>
              <a:t>передзвонюють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Якщо</a:t>
            </a:r>
            <a:r>
              <a:rPr lang="ru-RU" sz="1400" dirty="0"/>
              <a:t> вам не </a:t>
            </a:r>
            <a:r>
              <a:rPr lang="ru-RU" sz="1400" dirty="0" err="1"/>
              <a:t>відповіли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 </a:t>
            </a:r>
            <a:r>
              <a:rPr lang="ru-RU" sz="1400" dirty="0" err="1"/>
              <a:t>відмовили</a:t>
            </a:r>
            <a:r>
              <a:rPr lang="ru-RU" sz="1400" dirty="0"/>
              <a:t>, просто </a:t>
            </a:r>
            <a:r>
              <a:rPr lang="ru-RU" sz="1400" dirty="0" err="1"/>
              <a:t>продовжуйте</a:t>
            </a:r>
            <a:r>
              <a:rPr lang="ru-RU" sz="1400" dirty="0"/>
              <a:t> </a:t>
            </a:r>
            <a:r>
              <a:rPr lang="ru-RU" sz="1400" dirty="0" err="1"/>
              <a:t>пошуки</a:t>
            </a:r>
            <a:r>
              <a:rPr lang="ru-RU" sz="1400" dirty="0"/>
              <a:t>. З </a:t>
            </a:r>
            <a:r>
              <a:rPr lang="ru-RU" sz="1400" dirty="0" err="1"/>
              <a:t>першого</a:t>
            </a:r>
            <a:r>
              <a:rPr lang="ru-RU" sz="1400" dirty="0"/>
              <a:t> разу </a:t>
            </a:r>
            <a:r>
              <a:rPr lang="ru-RU" sz="1400" dirty="0" err="1"/>
              <a:t>знайти</a:t>
            </a:r>
            <a:r>
              <a:rPr lang="ru-RU" sz="1400" dirty="0"/>
              <a:t> роботу </a:t>
            </a:r>
            <a:r>
              <a:rPr lang="ru-RU" sz="1400" dirty="0" err="1"/>
              <a:t>мрії</a:t>
            </a:r>
            <a:r>
              <a:rPr lang="ru-RU" sz="1400" dirty="0"/>
              <a:t> </a:t>
            </a:r>
            <a:r>
              <a:rPr lang="ru-RU" sz="1400" dirty="0" err="1"/>
              <a:t>буває</a:t>
            </a:r>
            <a:r>
              <a:rPr lang="ru-RU" sz="1400" dirty="0"/>
              <a:t> непросто. </a:t>
            </a:r>
            <a:r>
              <a:rPr lang="ru-RU" sz="1400" dirty="0" err="1"/>
              <a:t>Навіть</a:t>
            </a:r>
            <a:r>
              <a:rPr lang="ru-RU" sz="1400" dirty="0"/>
              <a:t> </a:t>
            </a:r>
            <a:r>
              <a:rPr lang="ru-RU" sz="1400" dirty="0" err="1"/>
              <a:t>якщо</a:t>
            </a:r>
            <a:r>
              <a:rPr lang="ru-RU" sz="1400" dirty="0"/>
              <a:t> ваше резюме </a:t>
            </a:r>
            <a:r>
              <a:rPr lang="ru-RU" sz="1400" dirty="0" err="1"/>
              <a:t>ідеальне</a:t>
            </a:r>
            <a:r>
              <a:rPr lang="ru-RU" sz="1400" dirty="0"/>
              <a:t>, </a:t>
            </a:r>
            <a:r>
              <a:rPr lang="ru-RU" sz="1400" dirty="0" err="1"/>
              <a:t>пошук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затягнутися</a:t>
            </a:r>
            <a:r>
              <a:rPr lang="ru-RU" sz="1400" dirty="0"/>
              <a:t> на </a:t>
            </a:r>
            <a:r>
              <a:rPr lang="ru-RU" sz="1400" dirty="0" err="1"/>
              <a:t>тижні</a:t>
            </a:r>
            <a:r>
              <a:rPr lang="ru-RU" sz="1400" dirty="0"/>
              <a:t>, а </a:t>
            </a:r>
            <a:r>
              <a:rPr lang="ru-RU" sz="1400" dirty="0" err="1"/>
              <a:t>іноді</a:t>
            </a:r>
            <a:r>
              <a:rPr lang="ru-RU" sz="1400" dirty="0"/>
              <a:t> й на </a:t>
            </a:r>
            <a:r>
              <a:rPr lang="ru-RU" sz="1400" dirty="0" err="1"/>
              <a:t>місяці</a:t>
            </a:r>
            <a:r>
              <a:rPr lang="ru-RU" sz="1400" dirty="0"/>
              <a:t>. Тому </a:t>
            </a:r>
            <a:r>
              <a:rPr lang="ru-RU" sz="1400" dirty="0" err="1"/>
              <a:t>повертаємося</a:t>
            </a:r>
            <a:r>
              <a:rPr lang="ru-RU" sz="1400" dirty="0"/>
              <a:t> до пункту 3 і все </a:t>
            </a:r>
            <a:r>
              <a:rPr lang="ru-RU" sz="1400" dirty="0" err="1"/>
              <a:t>повторюємо</a:t>
            </a:r>
            <a:r>
              <a:rPr lang="ru-RU" sz="1400" dirty="0"/>
              <a:t> </a:t>
            </a:r>
            <a:r>
              <a:rPr lang="ru-RU" sz="1400" dirty="0" err="1"/>
              <a:t>знову</a:t>
            </a:r>
            <a:r>
              <a:rPr lang="ru-RU" sz="1400" dirty="0"/>
              <a:t>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664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568951" cy="6264695"/>
          </a:xfrm>
        </p:spPr>
        <p:txBody>
          <a:bodyPr>
            <a:normAutofit/>
          </a:bodyPr>
          <a:lstStyle/>
          <a:p>
            <a:r>
              <a:rPr lang="ru-RU" sz="1400" dirty="0"/>
              <a:t>Але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 </a:t>
            </a:r>
            <a:r>
              <a:rPr lang="ru-RU" sz="1400" dirty="0" err="1"/>
              <a:t>дуже</a:t>
            </a:r>
            <a:r>
              <a:rPr lang="ru-RU" sz="1400" dirty="0"/>
              <a:t> </a:t>
            </a:r>
            <a:r>
              <a:rPr lang="ru-RU" sz="1400" dirty="0" err="1"/>
              <a:t>хотіли</a:t>
            </a:r>
            <a:r>
              <a:rPr lang="ru-RU" sz="1400" dirty="0"/>
              <a:t> </a:t>
            </a:r>
            <a:r>
              <a:rPr lang="ru-RU" sz="1400" dirty="0" err="1"/>
              <a:t>працювати</a:t>
            </a:r>
            <a:r>
              <a:rPr lang="ru-RU" sz="1400" dirty="0"/>
              <a:t> </a:t>
            </a:r>
            <a:r>
              <a:rPr lang="ru-RU" sz="1400" dirty="0" err="1"/>
              <a:t>саме</a:t>
            </a:r>
            <a:r>
              <a:rPr lang="ru-RU" sz="1400" dirty="0"/>
              <a:t> в </a:t>
            </a:r>
            <a:r>
              <a:rPr lang="ru-RU" sz="1400" dirty="0" err="1"/>
              <a:t>цій</a:t>
            </a:r>
            <a:r>
              <a:rPr lang="ru-RU" sz="1400" dirty="0"/>
              <a:t> </a:t>
            </a:r>
            <a:r>
              <a:rPr lang="ru-RU" sz="1400" dirty="0" err="1"/>
              <a:t>компанії</a:t>
            </a:r>
            <a:r>
              <a:rPr lang="ru-RU" sz="1400" dirty="0"/>
              <a:t>, нагадайте про себе </a:t>
            </a:r>
            <a:r>
              <a:rPr lang="ru-RU" sz="1400" dirty="0" err="1"/>
              <a:t>ще</a:t>
            </a:r>
            <a:r>
              <a:rPr lang="ru-RU" sz="1400" dirty="0"/>
              <a:t> раз. </a:t>
            </a:r>
            <a:r>
              <a:rPr lang="ru-RU" sz="1400" dirty="0" err="1"/>
              <a:t>Можливо</a:t>
            </a:r>
            <a:r>
              <a:rPr lang="ru-RU" sz="1400" dirty="0"/>
              <a:t>, ваш лист </a:t>
            </a:r>
            <a:r>
              <a:rPr lang="ru-RU" sz="1400" dirty="0" err="1"/>
              <a:t>потрапив</a:t>
            </a:r>
            <a:r>
              <a:rPr lang="ru-RU" sz="1400" dirty="0"/>
              <a:t> у спам </a:t>
            </a:r>
            <a:r>
              <a:rPr lang="ru-RU" sz="1400" dirty="0" err="1"/>
              <a:t>чи</a:t>
            </a:r>
            <a:r>
              <a:rPr lang="ru-RU" sz="1400" dirty="0"/>
              <a:t> рекрутер просто </a:t>
            </a:r>
            <a:r>
              <a:rPr lang="ru-RU" sz="1400" dirty="0" err="1"/>
              <a:t>його</a:t>
            </a:r>
            <a:r>
              <a:rPr lang="ru-RU" sz="1400" dirty="0"/>
              <a:t> не </a:t>
            </a:r>
            <a:r>
              <a:rPr lang="ru-RU" sz="1400" dirty="0" err="1"/>
              <a:t>помітив</a:t>
            </a:r>
            <a:r>
              <a:rPr lang="ru-RU" sz="1400" dirty="0"/>
              <a:t>. Але майте на </a:t>
            </a:r>
            <a:r>
              <a:rPr lang="ru-RU" sz="1400" dirty="0" err="1"/>
              <a:t>увазі</a:t>
            </a:r>
            <a:r>
              <a:rPr lang="ru-RU" sz="1400" dirty="0"/>
              <a:t> — одного разу для </a:t>
            </a:r>
            <a:r>
              <a:rPr lang="ru-RU" sz="1400" dirty="0" err="1"/>
              <a:t>нагадування</a:t>
            </a:r>
            <a:r>
              <a:rPr lang="ru-RU" sz="1400" dirty="0"/>
              <a:t> </a:t>
            </a:r>
            <a:r>
              <a:rPr lang="ru-RU" sz="1400" dirty="0" err="1"/>
              <a:t>достатньо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Якщо</a:t>
            </a:r>
            <a:r>
              <a:rPr lang="ru-RU" sz="1400" dirty="0"/>
              <a:t> вам </a:t>
            </a:r>
            <a:r>
              <a:rPr lang="ru-RU" sz="1400" dirty="0" err="1"/>
              <a:t>надіслали</a:t>
            </a:r>
            <a:r>
              <a:rPr lang="ru-RU" sz="1400" dirty="0"/>
              <a:t> </a:t>
            </a:r>
            <a:r>
              <a:rPr lang="ru-RU" sz="1400" dirty="0" err="1"/>
              <a:t>відповідь</a:t>
            </a:r>
            <a:r>
              <a:rPr lang="ru-RU" sz="1400" dirty="0"/>
              <a:t> на </a:t>
            </a:r>
            <a:r>
              <a:rPr lang="ru-RU" sz="1400" dirty="0" err="1"/>
              <a:t>пошту</a:t>
            </a:r>
            <a:r>
              <a:rPr lang="ru-RU" sz="1400" dirty="0"/>
              <a:t>, </a:t>
            </a:r>
            <a:r>
              <a:rPr lang="ru-RU" sz="1400" dirty="0" err="1"/>
              <a:t>обов’язково</a:t>
            </a:r>
            <a:r>
              <a:rPr lang="ru-RU" sz="1400" dirty="0"/>
              <a:t> треба </a:t>
            </a:r>
            <a:r>
              <a:rPr lang="ru-RU" sz="1400" dirty="0" err="1"/>
              <a:t>відповісти</a:t>
            </a:r>
            <a:r>
              <a:rPr lang="ru-RU" sz="1400" dirty="0"/>
              <a:t>. </a:t>
            </a:r>
            <a:r>
              <a:rPr lang="ru-RU" sz="1400" dirty="0" err="1"/>
              <a:t>Подякуйте</a:t>
            </a:r>
            <a:r>
              <a:rPr lang="ru-RU" sz="1400" dirty="0"/>
              <a:t> за </a:t>
            </a:r>
            <a:r>
              <a:rPr lang="ru-RU" sz="1400" dirty="0" err="1"/>
              <a:t>зворотний</a:t>
            </a:r>
            <a:r>
              <a:rPr lang="ru-RU" sz="1400" dirty="0"/>
              <a:t> </a:t>
            </a:r>
            <a:r>
              <a:rPr lang="ru-RU" sz="1400" dirty="0" err="1"/>
              <a:t>зв’язок</a:t>
            </a:r>
            <a:r>
              <a:rPr lang="ru-RU" sz="1400" dirty="0"/>
              <a:t>. </a:t>
            </a:r>
            <a:r>
              <a:rPr lang="ru-RU" sz="1400" dirty="0" err="1"/>
              <a:t>Уточніть</a:t>
            </a:r>
            <a:r>
              <a:rPr lang="ru-RU" sz="1400" dirty="0"/>
              <a:t>, </a:t>
            </a:r>
            <a:r>
              <a:rPr lang="ru-RU" sz="1400" dirty="0" err="1"/>
              <a:t>куди</a:t>
            </a:r>
            <a:r>
              <a:rPr lang="ru-RU" sz="1400" dirty="0"/>
              <a:t> </a:t>
            </a:r>
            <a:r>
              <a:rPr lang="ru-RU" sz="1400" dirty="0" err="1"/>
              <a:t>їхати</a:t>
            </a:r>
            <a:r>
              <a:rPr lang="ru-RU" sz="1400" dirty="0"/>
              <a:t>, як </a:t>
            </a:r>
            <a:r>
              <a:rPr lang="ru-RU" sz="1400" dirty="0" err="1"/>
              <a:t>дістатися</a:t>
            </a:r>
            <a:r>
              <a:rPr lang="ru-RU" sz="1400" dirty="0"/>
              <a:t> до </a:t>
            </a:r>
            <a:r>
              <a:rPr lang="ru-RU" sz="1400" dirty="0" err="1"/>
              <a:t>офісу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Якщо</a:t>
            </a:r>
            <a:r>
              <a:rPr lang="ru-RU" sz="1400" dirty="0"/>
              <a:t> ж з вами </a:t>
            </a:r>
            <a:r>
              <a:rPr lang="ru-RU" sz="1400" dirty="0" err="1"/>
              <a:t>зв’язалися</a:t>
            </a:r>
            <a:r>
              <a:rPr lang="ru-RU" sz="1400" dirty="0"/>
              <a:t> телефоном, </a:t>
            </a:r>
            <a:r>
              <a:rPr lang="ru-RU" sz="1400" dirty="0" err="1"/>
              <a:t>покажіть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 </a:t>
            </a:r>
            <a:r>
              <a:rPr lang="ru-RU" sz="1400" dirty="0" err="1"/>
              <a:t>раді</a:t>
            </a:r>
            <a:r>
              <a:rPr lang="ru-RU" sz="1400" dirty="0"/>
              <a:t> </a:t>
            </a:r>
            <a:r>
              <a:rPr lang="ru-RU" sz="1400" dirty="0" err="1"/>
              <a:t>дзвінку</a:t>
            </a:r>
            <a:r>
              <a:rPr lang="ru-RU" sz="1400" dirty="0"/>
              <a:t>, будьте </a:t>
            </a:r>
            <a:r>
              <a:rPr lang="ru-RU" sz="1400" dirty="0" err="1"/>
              <a:t>привітні</a:t>
            </a:r>
            <a:r>
              <a:rPr lang="ru-RU" sz="1400" dirty="0"/>
              <a:t>. </a:t>
            </a:r>
            <a:r>
              <a:rPr lang="ru-RU" sz="1400" dirty="0" err="1"/>
              <a:t>Говоріть</a:t>
            </a:r>
            <a:r>
              <a:rPr lang="ru-RU" sz="1400" dirty="0"/>
              <a:t> </a:t>
            </a:r>
            <a:r>
              <a:rPr lang="ru-RU" sz="1400" dirty="0" err="1"/>
              <a:t>чітко</a:t>
            </a:r>
            <a:r>
              <a:rPr lang="ru-RU" sz="1400" dirty="0"/>
              <a:t> та ясно. </a:t>
            </a:r>
            <a:r>
              <a:rPr lang="ru-RU" sz="1400" dirty="0" err="1"/>
              <a:t>Узгодьте</a:t>
            </a:r>
            <a:r>
              <a:rPr lang="ru-RU" sz="1400" dirty="0"/>
              <a:t> час </a:t>
            </a:r>
            <a:r>
              <a:rPr lang="ru-RU" sz="1400" dirty="0" err="1"/>
              <a:t>зустрічі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буде для вас </a:t>
            </a:r>
            <a:r>
              <a:rPr lang="ru-RU" sz="1400" dirty="0" err="1"/>
              <a:t>зручним</a:t>
            </a:r>
            <a:r>
              <a:rPr lang="ru-RU" sz="1400" dirty="0"/>
              <a:t>. По </a:t>
            </a:r>
            <a:r>
              <a:rPr lang="ru-RU" sz="1400" dirty="0" err="1"/>
              <a:t>закінченню</a:t>
            </a:r>
            <a:r>
              <a:rPr lang="ru-RU" sz="1400" dirty="0"/>
              <a:t> </a:t>
            </a:r>
            <a:r>
              <a:rPr lang="ru-RU" sz="1400" dirty="0" err="1"/>
              <a:t>розмови</a:t>
            </a:r>
            <a:r>
              <a:rPr lang="ru-RU" sz="1400" dirty="0"/>
              <a:t> </a:t>
            </a:r>
            <a:r>
              <a:rPr lang="ru-RU" sz="1400" dirty="0" err="1"/>
              <a:t>ввічливо</a:t>
            </a:r>
            <a:r>
              <a:rPr lang="ru-RU" sz="1400" dirty="0"/>
              <a:t> </a:t>
            </a:r>
            <a:r>
              <a:rPr lang="ru-RU" sz="1400" dirty="0" err="1"/>
              <a:t>попрощайтеся</a:t>
            </a:r>
            <a:r>
              <a:rPr lang="ru-RU" sz="1400" dirty="0"/>
              <a:t> та </a:t>
            </a:r>
            <a:r>
              <a:rPr lang="ru-RU" sz="1400" dirty="0" err="1"/>
              <a:t>подякуйте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Підготуватися</a:t>
            </a:r>
            <a:r>
              <a:rPr lang="ru-RU" sz="1400" dirty="0"/>
              <a:t> до </a:t>
            </a:r>
            <a:r>
              <a:rPr lang="ru-RU" sz="1400" dirty="0" err="1"/>
              <a:t>співбесіди</a:t>
            </a:r>
            <a:endParaRPr lang="ru-RU" sz="1400" dirty="0"/>
          </a:p>
          <a:p>
            <a:r>
              <a:rPr lang="ru-RU" sz="1400" u="sng" dirty="0" err="1"/>
              <a:t>Дізнайтеся</a:t>
            </a:r>
            <a:r>
              <a:rPr lang="ru-RU" sz="1400" u="sng" dirty="0"/>
              <a:t> </a:t>
            </a:r>
            <a:r>
              <a:rPr lang="ru-RU" sz="1400" u="sng" dirty="0" err="1"/>
              <a:t>щось</a:t>
            </a:r>
            <a:r>
              <a:rPr lang="ru-RU" sz="1400" u="sng" dirty="0"/>
              <a:t> про </a:t>
            </a:r>
            <a:r>
              <a:rPr lang="ru-RU" sz="1400" u="sng" dirty="0" err="1"/>
              <a:t>компанію</a:t>
            </a:r>
            <a:r>
              <a:rPr lang="ru-RU" sz="1400" u="sng" dirty="0"/>
              <a:t> </a:t>
            </a:r>
            <a:endParaRPr lang="ru-RU" sz="1400" dirty="0"/>
          </a:p>
          <a:p>
            <a:r>
              <a:rPr lang="ru-RU" sz="1400" dirty="0" err="1"/>
              <a:t>Пам’ятаєте</a:t>
            </a:r>
            <a:r>
              <a:rPr lang="ru-RU" sz="1400" dirty="0"/>
              <a:t>, ми казали, </a:t>
            </a:r>
            <a:r>
              <a:rPr lang="ru-RU" sz="1400" dirty="0" err="1"/>
              <a:t>що</a:t>
            </a:r>
            <a:r>
              <a:rPr lang="ru-RU" sz="1400" dirty="0"/>
              <a:t> треба </a:t>
            </a:r>
            <a:r>
              <a:rPr lang="ru-RU" sz="1400" dirty="0" err="1"/>
              <a:t>якомога</a:t>
            </a:r>
            <a:r>
              <a:rPr lang="ru-RU" sz="1400" dirty="0"/>
              <a:t> </a:t>
            </a:r>
            <a:r>
              <a:rPr lang="ru-RU" sz="1400" dirty="0" err="1"/>
              <a:t>більше</a:t>
            </a:r>
            <a:r>
              <a:rPr lang="ru-RU" sz="1400" dirty="0"/>
              <a:t> </a:t>
            </a:r>
            <a:r>
              <a:rPr lang="ru-RU" sz="1400" dirty="0" err="1"/>
              <a:t>дізнатися</a:t>
            </a:r>
            <a:r>
              <a:rPr lang="ru-RU" sz="1400" dirty="0"/>
              <a:t> про </a:t>
            </a:r>
            <a:r>
              <a:rPr lang="ru-RU" sz="1400" dirty="0" err="1"/>
              <a:t>компанію</a:t>
            </a:r>
            <a:r>
              <a:rPr lang="ru-RU" sz="1400" dirty="0"/>
              <a:t>? Час </a:t>
            </a:r>
            <a:r>
              <a:rPr lang="ru-RU" sz="1400" dirty="0" err="1"/>
              <a:t>істини</a:t>
            </a:r>
            <a:r>
              <a:rPr lang="ru-RU" sz="1400" dirty="0"/>
              <a:t> настав. З великою </a:t>
            </a:r>
            <a:r>
              <a:rPr lang="ru-RU" sz="1400" dirty="0" err="1"/>
              <a:t>ймовірністю</a:t>
            </a:r>
            <a:r>
              <a:rPr lang="ru-RU" sz="1400" dirty="0"/>
              <a:t> на </a:t>
            </a:r>
            <a:r>
              <a:rPr lang="ru-RU" sz="1400" dirty="0" err="1"/>
              <a:t>співбесіді</a:t>
            </a:r>
            <a:r>
              <a:rPr lang="ru-RU" sz="1400" dirty="0"/>
              <a:t> вас </a:t>
            </a:r>
            <a:r>
              <a:rPr lang="ru-RU" sz="1400" dirty="0" err="1"/>
              <a:t>запитають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 </a:t>
            </a:r>
            <a:r>
              <a:rPr lang="ru-RU" sz="1400" dirty="0" err="1"/>
              <a:t>ви</a:t>
            </a:r>
            <a:r>
              <a:rPr lang="ru-RU" sz="1400" dirty="0"/>
              <a:t> </a:t>
            </a:r>
            <a:r>
              <a:rPr lang="ru-RU" sz="1400" dirty="0" err="1"/>
              <a:t>знаєте</a:t>
            </a:r>
            <a:r>
              <a:rPr lang="ru-RU" sz="1400" dirty="0"/>
              <a:t> про </a:t>
            </a:r>
            <a:r>
              <a:rPr lang="ru-RU" sz="1400" dirty="0" err="1"/>
              <a:t>компанію</a:t>
            </a:r>
            <a:r>
              <a:rPr lang="ru-RU" sz="1400" dirty="0"/>
              <a:t>. Добре,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 </a:t>
            </a:r>
            <a:r>
              <a:rPr lang="ru-RU" sz="1400" dirty="0" err="1"/>
              <a:t>пам’ятаєте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 </a:t>
            </a:r>
            <a:r>
              <a:rPr lang="ru-RU" sz="1400" dirty="0" err="1"/>
              <a:t>назву</a:t>
            </a:r>
            <a:r>
              <a:rPr lang="ru-RU" sz="1400" dirty="0"/>
              <a:t>. Чудово,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 </a:t>
            </a:r>
            <a:r>
              <a:rPr lang="ru-RU" sz="1400" dirty="0" err="1"/>
              <a:t>розумієте</a:t>
            </a:r>
            <a:r>
              <a:rPr lang="ru-RU" sz="1400" dirty="0"/>
              <a:t>, </a:t>
            </a:r>
            <a:r>
              <a:rPr lang="ru-RU" sz="1400" dirty="0" err="1"/>
              <a:t>чим</a:t>
            </a:r>
            <a:r>
              <a:rPr lang="ru-RU" sz="1400" dirty="0"/>
              <a:t> вона </a:t>
            </a:r>
            <a:r>
              <a:rPr lang="ru-RU" sz="1400" dirty="0" err="1"/>
              <a:t>займається</a:t>
            </a:r>
            <a:r>
              <a:rPr lang="ru-RU" sz="1400" dirty="0"/>
              <a:t>. </a:t>
            </a:r>
            <a:r>
              <a:rPr lang="ru-RU" sz="1400" dirty="0" err="1"/>
              <a:t>Щоб</a:t>
            </a:r>
            <a:r>
              <a:rPr lang="ru-RU" sz="1400" dirty="0"/>
              <a:t> </a:t>
            </a:r>
            <a:r>
              <a:rPr lang="ru-RU" sz="1400" dirty="0" err="1"/>
              <a:t>зрозуміти</a:t>
            </a:r>
            <a:r>
              <a:rPr lang="ru-RU" sz="1400" dirty="0"/>
              <a:t>, </a:t>
            </a:r>
            <a:r>
              <a:rPr lang="ru-RU" sz="1400" dirty="0" err="1"/>
              <a:t>підходить</a:t>
            </a:r>
            <a:r>
              <a:rPr lang="ru-RU" sz="1400" dirty="0"/>
              <a:t> вам робота </a:t>
            </a:r>
            <a:r>
              <a:rPr lang="ru-RU" sz="1400" dirty="0" err="1"/>
              <a:t>чи</a:t>
            </a:r>
            <a:r>
              <a:rPr lang="ru-RU" sz="1400" dirty="0"/>
              <a:t> </a:t>
            </a:r>
            <a:r>
              <a:rPr lang="ru-RU" sz="1400" dirty="0" err="1"/>
              <a:t>ні</a:t>
            </a:r>
            <a:r>
              <a:rPr lang="ru-RU" sz="1400" dirty="0"/>
              <a:t>, </a:t>
            </a:r>
            <a:r>
              <a:rPr lang="ru-RU" sz="1400" dirty="0" err="1"/>
              <a:t>дізнайтеся</a:t>
            </a:r>
            <a:r>
              <a:rPr lang="ru-RU" sz="1400" dirty="0"/>
              <a:t> про </a:t>
            </a:r>
            <a:r>
              <a:rPr lang="ru-RU" sz="1400" dirty="0" err="1"/>
              <a:t>цінності</a:t>
            </a:r>
            <a:r>
              <a:rPr lang="ru-RU" sz="1400" dirty="0"/>
              <a:t> </a:t>
            </a:r>
            <a:r>
              <a:rPr lang="ru-RU" sz="1400" dirty="0" err="1"/>
              <a:t>компанії</a:t>
            </a:r>
            <a:r>
              <a:rPr lang="ru-RU" sz="1400" dirty="0"/>
              <a:t> та </a:t>
            </a:r>
            <a:r>
              <a:rPr lang="ru-RU" sz="1400" dirty="0" err="1"/>
              <a:t>принципи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в </a:t>
            </a:r>
            <a:r>
              <a:rPr lang="ru-RU" sz="1400" dirty="0" err="1"/>
              <a:t>ній</a:t>
            </a:r>
            <a:r>
              <a:rPr lang="ru-RU" sz="1400" dirty="0"/>
              <a:t>. </a:t>
            </a:r>
            <a:r>
              <a:rPr lang="ru-RU" sz="1400" dirty="0" err="1"/>
              <a:t>Наприклад</a:t>
            </a:r>
            <a:r>
              <a:rPr lang="ru-RU" sz="1400" dirty="0"/>
              <a:t>, на </a:t>
            </a:r>
            <a:r>
              <a:rPr lang="ru-RU" sz="1400" dirty="0" err="1"/>
              <a:t>сайті</a:t>
            </a:r>
            <a:r>
              <a:rPr lang="ru-RU" sz="1400" dirty="0"/>
              <a:t> </a:t>
            </a:r>
            <a:r>
              <a:rPr lang="ru-RU" sz="1400" dirty="0" err="1"/>
              <a:t>компанії</a:t>
            </a:r>
            <a:r>
              <a:rPr lang="ru-RU" sz="1400" dirty="0"/>
              <a:t> та в </a:t>
            </a:r>
            <a:r>
              <a:rPr lang="ru-RU" sz="1400" dirty="0" err="1"/>
              <a:t>описі</a:t>
            </a:r>
            <a:r>
              <a:rPr lang="ru-RU" sz="1400" dirty="0"/>
              <a:t> </a:t>
            </a:r>
            <a:r>
              <a:rPr lang="ru-RU" sz="1400" dirty="0" err="1"/>
              <a:t>вакансії</a:t>
            </a:r>
            <a:r>
              <a:rPr lang="ru-RU" sz="1400" dirty="0"/>
              <a:t>. </a:t>
            </a:r>
          </a:p>
          <a:p>
            <a:r>
              <a:rPr lang="ru-RU" sz="1400" u="sng" dirty="0" err="1"/>
              <a:t>Складіть</a:t>
            </a:r>
            <a:r>
              <a:rPr lang="ru-RU" sz="1400" u="sng" dirty="0"/>
              <a:t> </a:t>
            </a:r>
            <a:r>
              <a:rPr lang="ru-RU" sz="1400" u="sng" dirty="0" err="1"/>
              <a:t>розповідь</a:t>
            </a:r>
            <a:r>
              <a:rPr lang="ru-RU" sz="1400" u="sng" dirty="0"/>
              <a:t> про себе </a:t>
            </a:r>
            <a:endParaRPr lang="ru-RU" sz="1400" dirty="0"/>
          </a:p>
          <a:p>
            <a:r>
              <a:rPr lang="ru-RU" sz="1400" u="sng" dirty="0" err="1"/>
              <a:t>Підготуйте</a:t>
            </a:r>
            <a:r>
              <a:rPr lang="ru-RU" sz="1400" u="sng" dirty="0"/>
              <a:t> </a:t>
            </a:r>
            <a:r>
              <a:rPr lang="ru-RU" sz="1400" u="sng" dirty="0" err="1"/>
              <a:t>перелік</a:t>
            </a:r>
            <a:r>
              <a:rPr lang="ru-RU" sz="1400" u="sng" dirty="0"/>
              <a:t> </a:t>
            </a:r>
            <a:r>
              <a:rPr lang="ru-RU" sz="1400" u="sng" dirty="0" err="1"/>
              <a:t>питань</a:t>
            </a:r>
            <a:r>
              <a:rPr lang="ru-RU" sz="1400" u="sng" dirty="0"/>
              <a:t> </a:t>
            </a:r>
            <a:r>
              <a:rPr lang="ru-RU" sz="1400" u="sng" dirty="0" err="1"/>
              <a:t>роботодавцю</a:t>
            </a:r>
            <a:r>
              <a:rPr lang="ru-RU" sz="1400" u="sng" dirty="0"/>
              <a:t> </a:t>
            </a:r>
            <a:endParaRPr lang="ru-RU" sz="1400" dirty="0"/>
          </a:p>
          <a:p>
            <a:r>
              <a:rPr lang="ru-RU" sz="1400" u="sng" dirty="0" err="1"/>
              <a:t>Причепуріться</a:t>
            </a:r>
            <a:r>
              <a:rPr lang="ru-RU" sz="1400" u="sng" dirty="0"/>
              <a:t> </a:t>
            </a:r>
            <a:endParaRPr lang="ru-RU" sz="1400" dirty="0"/>
          </a:p>
          <a:p>
            <a:r>
              <a:rPr lang="ru-RU" sz="1400" u="sng" dirty="0"/>
              <a:t>Не </a:t>
            </a:r>
            <a:r>
              <a:rPr lang="ru-RU" sz="1400" u="sng" dirty="0" err="1"/>
              <a:t>запізнюйтеся</a:t>
            </a:r>
            <a:r>
              <a:rPr lang="ru-RU" sz="1400" u="sng" dirty="0"/>
              <a:t>! </a:t>
            </a:r>
            <a:endParaRPr lang="ru-RU" sz="1400" dirty="0"/>
          </a:p>
          <a:p>
            <a:r>
              <a:rPr lang="ru-RU" sz="1400" u="sng" dirty="0" err="1"/>
              <a:t>Посміхайтеся</a:t>
            </a:r>
            <a:r>
              <a:rPr lang="ru-RU" sz="1400" u="sng" dirty="0"/>
              <a:t> </a:t>
            </a:r>
            <a:endParaRPr lang="ru-RU" sz="1400" dirty="0"/>
          </a:p>
          <a:p>
            <a:r>
              <a:rPr lang="ru-RU" sz="1400" u="sng" dirty="0"/>
              <a:t>Правильно </a:t>
            </a:r>
            <a:r>
              <a:rPr lang="ru-RU" sz="1400" u="sng" dirty="0" err="1"/>
              <a:t>закінчіть</a:t>
            </a:r>
            <a:r>
              <a:rPr lang="ru-RU" sz="1400" u="sng" dirty="0"/>
              <a:t> </a:t>
            </a:r>
            <a:r>
              <a:rPr lang="ru-RU" sz="1400" u="sng" dirty="0" err="1"/>
              <a:t>співбесіду</a:t>
            </a:r>
            <a:r>
              <a:rPr lang="ru-RU" sz="1400" u="sng" dirty="0"/>
              <a:t> 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56962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</TotalTime>
  <Words>2081</Words>
  <Application>Microsoft Office PowerPoint</Application>
  <PresentationFormat>Экран (4:3)</PresentationFormat>
  <Paragraphs>114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Тема 3. Робота з оголошеннями по працевлаштуванню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Робота з оголошеннями по працевлаштуванню </dc:title>
  <dc:creator>Ann</dc:creator>
  <cp:lastModifiedBy>Ann</cp:lastModifiedBy>
  <cp:revision>15</cp:revision>
  <dcterms:created xsi:type="dcterms:W3CDTF">2021-10-04T11:26:03Z</dcterms:created>
  <dcterms:modified xsi:type="dcterms:W3CDTF">2021-10-04T11:38:21Z</dcterms:modified>
</cp:coreProperties>
</file>