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B30E8-EA68-4625-B909-505468C076B7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EEB8C-08ED-4C49-9AAE-3C5FCCF3471A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21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EEB8C-08ED-4C49-9AAE-3C5FCCF3471A}" type="slidenum">
              <a:rPr lang="uk-UA" smtClean="0"/>
              <a:t>10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2802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38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97404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547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1908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7443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3330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5286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397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522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2302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092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5DE88-3B56-414C-999F-0C8432FB477D}" type="datetimeFigureOut">
              <a:rPr lang="uk-UA" smtClean="0"/>
              <a:t>01.03.2023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F011B-8627-4195-80A0-FE3EAF2690B3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987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76" y="199696"/>
            <a:ext cx="11771586" cy="653743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953088" y="2645546"/>
            <a:ext cx="8441643" cy="13083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Engravers MT" panose="02090707080505020304" pitchFamily="18" charset="0"/>
              </a:rPr>
              <a:t>MS WORD</a:t>
            </a:r>
            <a:endParaRPr lang="uk-UA" sz="6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811045" y="4501961"/>
            <a:ext cx="9144000" cy="165576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 1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404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54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Форматування сторінок.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1F23BD7-6A38-4F88-8759-1B8A43AC6B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519" y="1646923"/>
            <a:ext cx="4610100" cy="151447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C5B0BC9-3D6A-48A7-A68C-E6B10F95FA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1192" y="2740194"/>
            <a:ext cx="2038350" cy="115252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D5E6596-1D60-4782-ACC8-A1563ADE61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6777" y="4595973"/>
            <a:ext cx="2790825" cy="1152525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CF586B3-1401-4AC9-AD3B-38A1E5C4F0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34044" y="4816457"/>
            <a:ext cx="1152525" cy="45720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F6E1273-1367-4B5C-BE06-D1F0898F96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23252" y="3019425"/>
            <a:ext cx="1028700" cy="409575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6770473-EE81-4BE6-991B-30E2DA5FF2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6805" y="2740194"/>
            <a:ext cx="176212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762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376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єкти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Таблиці.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85B4242-5B71-4917-9B92-0DCC2B23D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307"/>
            <a:ext cx="2876550" cy="479107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330C687-E2FF-4A63-AA7D-B123951D3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92382"/>
            <a:ext cx="12192000" cy="9433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5260187-4481-4C04-9CAC-251107F074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835763"/>
            <a:ext cx="12192000" cy="936684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488E8A4-9B7F-4C79-AFEE-22BCD31BED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4859" y="3955698"/>
            <a:ext cx="1962150" cy="7620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7A356AAC-5D40-44E7-BB6D-B533800176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75129" y="1067892"/>
            <a:ext cx="2733675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43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38200" y="374003"/>
            <a:ext cx="10515600" cy="63805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Розрахунки в таблицях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233996"/>
            <a:ext cx="5181600" cy="494296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Макет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група кнопок Дані -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</a:t>
            </a:r>
            <a:endParaRPr lang="uk-UA" b="1" i="1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851864" y="1455938"/>
            <a:ext cx="5501936" cy="494296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Стандартні функції: </a:t>
            </a:r>
          </a:p>
          <a:p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) –  середнє значення зі списку; </a:t>
            </a:r>
          </a:p>
          <a:p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COUNT( )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кількість елементів списку; </a:t>
            </a:r>
          </a:p>
          <a:p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MIN( )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найменше значення списку;</a:t>
            </a:r>
          </a:p>
          <a:p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MAX( )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найбільше значення списку;</a:t>
            </a:r>
          </a:p>
          <a:p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PRODUCT( )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добуток значень списку; </a:t>
            </a:r>
          </a:p>
          <a:p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SUM( )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суму значень списку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може визначатись як список словами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0">
              <a:buNone/>
            </a:pP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ABOVE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в поточній колонці зверху до низу. </a:t>
            </a:r>
          </a:p>
          <a:p>
            <a:pPr marL="179388" indent="0">
              <a:buNone/>
            </a:pP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BELOW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в поточній колонці знизу до верху </a:t>
            </a:r>
          </a:p>
          <a:p>
            <a:pPr marL="179388" indent="0">
              <a:buNone/>
            </a:pP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в поточному рядку лівіше</a:t>
            </a:r>
          </a:p>
          <a:p>
            <a:pPr marL="179388" indent="0">
              <a:buNone/>
            </a:pP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в поточному рядку правіше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81000" y="4631927"/>
            <a:ext cx="50698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списком посилань на комірки: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SUM(a1;b4)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клітини розміщені не підряд;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(a1:b4)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діапазоном клітин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Alt+F9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реглянути формули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 таблицю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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F9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перерахунок за формулами з новими значеннями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57488D6-FC9D-4D83-BC55-AA1662E2C4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131" y="1753803"/>
            <a:ext cx="461962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220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33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uk-UA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єкти 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uk-UA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Символи.</a:t>
            </a:r>
            <a:endParaRPr lang="uk-UA" sz="40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6EC803D-E3C7-42A1-964A-79C64AFA3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59" y="133580"/>
            <a:ext cx="1876425" cy="234315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8E784BA-BABD-405C-A890-E53152B4DC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321" y="2476730"/>
            <a:ext cx="5794221" cy="431413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A1C7600-4A90-4803-A6D7-EF0F3C149B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8542" y="1128760"/>
            <a:ext cx="4884811" cy="3682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015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41E8A14-FC62-460E-BFD3-9E7F1B625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703" y="1010298"/>
            <a:ext cx="3895018" cy="3863543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9B76DA3-E6F8-4266-B542-3937706FBD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881" y="1531861"/>
            <a:ext cx="4876800" cy="12668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5EDC52B-9968-4870-B49B-5C7D8745B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998129"/>
            <a:ext cx="12191999" cy="1567136"/>
          </a:xfrm>
          <a:prstGeom prst="rect">
            <a:avLst/>
          </a:prstGeom>
        </p:spPr>
      </p:pic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8789EDAD-083D-47BC-AF7A-C41CE4C85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5173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формул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336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37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Автозміст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2287" t="4321" r="-88" b="3132"/>
          <a:stretch/>
        </p:blipFill>
        <p:spPr>
          <a:xfrm>
            <a:off x="4065927" y="3142694"/>
            <a:ext cx="7972194" cy="288524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ACC4016-DFD4-4231-9189-85B35809D2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841" y="936595"/>
            <a:ext cx="3917086" cy="5757168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DEC764E-0D3B-442D-B689-26B750C917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2163" y="1883592"/>
            <a:ext cx="201930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867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7980" y="1473693"/>
            <a:ext cx="9755819" cy="470327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Форматування 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719138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Форматування символів.</a:t>
            </a:r>
          </a:p>
          <a:p>
            <a:pPr marL="0" indent="719138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 Форматування текстів.</a:t>
            </a:r>
          </a:p>
          <a:p>
            <a:pPr marL="0" indent="719138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 Форматування сторінок.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єкти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719138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 Таблиці.</a:t>
            </a:r>
          </a:p>
          <a:p>
            <a:pPr marL="0" indent="719138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 Ілюстрації.</a:t>
            </a:r>
          </a:p>
          <a:p>
            <a:pPr marL="0" indent="719138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 Тексти.</a:t>
            </a:r>
          </a:p>
          <a:p>
            <a:pPr marL="0" indent="719138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2.4 Символи.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Автозміст.</a:t>
            </a:r>
          </a:p>
          <a:p>
            <a:pPr marL="0" indent="719138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719138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346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6425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Відступи та інтервали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оцінювання відступів та інтервалів використовують одиниці вимірювання: дюйми, сантиметри (см), піки (пк), пункти (пт). Співвідношення між одиницями таке: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дюйм = 2,54 см = 6 пк = 72 пт;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 дюйма = 1,27 см = 3 пк = 36 пт.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пк = 12 пт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1092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630238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Форматування символів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9705" y="365125"/>
            <a:ext cx="2990850" cy="1123950"/>
          </a:xfrm>
          <a:prstGeom prst="rect">
            <a:avLst/>
          </a:prstGeom>
        </p:spPr>
      </p:pic>
      <p:pic>
        <p:nvPicPr>
          <p:cNvPr id="8" name="Місце для вмісту 7">
            <a:extLst>
              <a:ext uri="{FF2B5EF4-FFF2-40B4-BE49-F238E27FC236}">
                <a16:creationId xmlns:a16="http://schemas.microsoft.com/office/drawing/2014/main" id="{E8F324FD-1A64-47CC-98CF-92A17866A2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3947" y="1690688"/>
            <a:ext cx="4938109" cy="451319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CC29A21-CFDA-45B1-960A-D72DF4B777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690688"/>
            <a:ext cx="5164723" cy="451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084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2440"/>
          </a:xfrm>
        </p:spPr>
        <p:txBody>
          <a:bodyPr>
            <a:normAutofit fontScale="90000"/>
          </a:bodyPr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Форматування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тексту. Абзаци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99242" y="306915"/>
            <a:ext cx="2476500" cy="11049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8DDE283-7C0D-4525-BE10-D100708515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41" y="1105777"/>
            <a:ext cx="5354436" cy="596044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57215C4-90C9-4B17-9FEE-D34BB538F2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2025" y="1471247"/>
            <a:ext cx="4712461" cy="5229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788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4887"/>
          </a:xfrm>
        </p:spPr>
        <p:txBody>
          <a:bodyPr>
            <a:normAutofit fontScale="90000"/>
          </a:bodyPr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Форматування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тексту. Списки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маркеровані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4459" y="1213081"/>
            <a:ext cx="2486025" cy="1076325"/>
          </a:xfrm>
          <a:prstGeom prst="rect">
            <a:avLst/>
          </a:prstGeom>
        </p:spPr>
      </p:pic>
      <p:pic>
        <p:nvPicPr>
          <p:cNvPr id="3" name="Місце для вмісту 2">
            <a:extLst>
              <a:ext uri="{FF2B5EF4-FFF2-40B4-BE49-F238E27FC236}">
                <a16:creationId xmlns:a16="http://schemas.microsoft.com/office/drawing/2014/main" id="{C6521248-47F4-4281-B55E-37B6AF7C70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8989" y="1213081"/>
            <a:ext cx="3819525" cy="25146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5C817D-6AA6-43CA-A205-48626BE745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3600" y="2451115"/>
            <a:ext cx="3962400" cy="458152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AC3EFD9-2C19-48E6-A8FD-D829A99146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632475"/>
            <a:ext cx="5991225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797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495" y="365126"/>
            <a:ext cx="11638625" cy="513764"/>
          </a:xfrm>
        </p:spPr>
        <p:txBody>
          <a:bodyPr>
            <a:normAutofit fontScale="90000"/>
          </a:bodyPr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Форматування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тексту. Списки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нумеровані</a:t>
            </a:r>
            <a:endParaRPr lang="uk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BF8DA26-B676-453B-9C00-257993FCE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495" y="1085850"/>
            <a:ext cx="3305175" cy="46863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0E6F6CD-DDB7-4F15-8857-63A75DF1F3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670" y="1386673"/>
            <a:ext cx="3733800" cy="523875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B760BE1-3FC3-434B-9D5E-8E7BDBE1DB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8343" y="1922107"/>
            <a:ext cx="4399777" cy="479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03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7351" y="365125"/>
            <a:ext cx="11585360" cy="446893"/>
          </a:xfrm>
        </p:spPr>
        <p:txBody>
          <a:bodyPr>
            <a:normAutofit fontScale="90000"/>
          </a:bodyPr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Форматування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тексту. Списки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багаторівневі</a:t>
            </a: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6660" y="812019"/>
            <a:ext cx="2377017" cy="57289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0F227FD-4B6E-47D6-AEAB-175A2A243B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323" y="832004"/>
            <a:ext cx="3543300" cy="591502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51333B8-D7F2-43D4-9918-C78C38532F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5704" y="934364"/>
            <a:ext cx="4267385" cy="509163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49FB5A6-BAE5-4E3D-9650-C4370DBE46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7170" y="2197084"/>
            <a:ext cx="4267385" cy="4549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06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376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Форматування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тексту. Колонки</a:t>
            </a:r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CAFEBBC-9BEE-4991-A95E-6E5FDBC43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361" y="1473416"/>
            <a:ext cx="2819400" cy="441007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7C6FB45-8CD8-4C34-BFF0-7B4A180EA3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089" y="1578191"/>
            <a:ext cx="5543550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6714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306</Words>
  <Application>Microsoft Office PowerPoint</Application>
  <PresentationFormat>Широкий екран</PresentationFormat>
  <Paragraphs>53</Paragraphs>
  <Slides>15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Engravers MT</vt:lpstr>
      <vt:lpstr>Times New Roman</vt:lpstr>
      <vt:lpstr>Тема Office</vt:lpstr>
      <vt:lpstr>MS WORD</vt:lpstr>
      <vt:lpstr>План</vt:lpstr>
      <vt:lpstr>Відступи та інтервали</vt:lpstr>
      <vt:lpstr>Форматування символів</vt:lpstr>
      <vt:lpstr>Форматування тексту. Абзаци</vt:lpstr>
      <vt:lpstr>Форматування тексту. Списки маркеровані</vt:lpstr>
      <vt:lpstr>Форматування тексту. Списки нумеровані</vt:lpstr>
      <vt:lpstr>Форматування тексту. Списки багаторівневі</vt:lpstr>
      <vt:lpstr>Форматування тексту. Колонки</vt:lpstr>
      <vt:lpstr>Форматування сторінок.</vt:lpstr>
      <vt:lpstr>Об‘єкти Word. Таблиці.</vt:lpstr>
      <vt:lpstr>Розрахунки в таблицях</vt:lpstr>
      <vt:lpstr>Об‘єкти Word. Символи.</vt:lpstr>
      <vt:lpstr>Створення формул</vt:lpstr>
      <vt:lpstr>Автозміст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WORD</dc:title>
  <dc:creator>Admin</dc:creator>
  <cp:lastModifiedBy>Admin</cp:lastModifiedBy>
  <cp:revision>40</cp:revision>
  <dcterms:created xsi:type="dcterms:W3CDTF">2023-02-15T14:40:45Z</dcterms:created>
  <dcterms:modified xsi:type="dcterms:W3CDTF">2023-03-01T19:16:24Z</dcterms:modified>
</cp:coreProperties>
</file>