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69" r:id="rId5"/>
    <p:sldId id="27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1" r:id="rId15"/>
    <p:sldId id="273" r:id="rId16"/>
    <p:sldId id="272" r:id="rId17"/>
    <p:sldId id="274" r:id="rId18"/>
    <p:sldId id="275" r:id="rId19"/>
    <p:sldId id="276" r:id="rId20"/>
    <p:sldId id="267" r:id="rId21"/>
    <p:sldId id="280" r:id="rId22"/>
    <p:sldId id="279" r:id="rId23"/>
    <p:sldId id="278" r:id="rId24"/>
    <p:sldId id="277" r:id="rId25"/>
    <p:sldId id="268" r:id="rId26"/>
    <p:sldId id="281" r:id="rId27"/>
    <p:sldId id="283" r:id="rId28"/>
    <p:sldId id="282" r:id="rId29"/>
    <p:sldId id="285" r:id="rId30"/>
    <p:sldId id="287" r:id="rId31"/>
    <p:sldId id="288" r:id="rId32"/>
    <p:sldId id="290" r:id="rId33"/>
    <p:sldId id="292" r:id="rId34"/>
    <p:sldId id="291" r:id="rId35"/>
    <p:sldId id="293" r:id="rId36"/>
    <p:sldId id="289" r:id="rId37"/>
    <p:sldId id="286" r:id="rId38"/>
    <p:sldId id="284" r:id="rId39"/>
    <p:sldId id="294" r:id="rId40"/>
    <p:sldId id="295" r:id="rId41"/>
    <p:sldId id="296" r:id="rId42"/>
    <p:sldId id="297" r:id="rId43"/>
    <p:sldId id="299" r:id="rId44"/>
    <p:sldId id="298" r:id="rId45"/>
    <p:sldId id="300" r:id="rId46"/>
    <p:sldId id="301" r:id="rId4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21"/>
    <p:restoredTop sz="94444"/>
  </p:normalViewPr>
  <p:slideViewPr>
    <p:cSldViewPr snapToGrid="0">
      <p:cViewPr varScale="1">
        <p:scale>
          <a:sx n="97" d="100"/>
          <a:sy n="97" d="100"/>
        </p:scale>
        <p:origin x="216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19.01.2026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ТОВАРНА ПОЛІТИКА ПІДПРИЄМСТВА ТА УПРАВЛІННЯ АСОРТИМЕНТОМ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5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модифікованим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модернізованим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(типовою)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непринципових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в табл.6.1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75F95C7-8088-707B-B949-ECAD6115F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784" y="1761129"/>
            <a:ext cx="5712206" cy="400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6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повинна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спланована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мусять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співвідношеннях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Зрозуміло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метою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новизни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перевершать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Затримка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зняттям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застарілої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нагромадження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застарілих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рекламу,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стримування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ініціативи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падіння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престижу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коли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науково-технічні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сприятимуть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товару)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силами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НДДКР.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0908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запатентованих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угоди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з правом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системою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мету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виробничо-збутової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добре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перспективу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переважаючими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 на ринку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і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2894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запобігання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суб'єктивізму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експертного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альтернатив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консультантів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3373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мультиатрибутивній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об'єднує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характеристик,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табл.6.2.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простота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5962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5129E36-381D-205C-6070-60F3C39A9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79" y="-107100"/>
            <a:ext cx="6023615" cy="620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52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ТПП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діапазон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кольором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90227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продукту дозволило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товару (ЖЦТ).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 товару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на ринку. ЖЦТ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ринку.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товару,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(рис.6.2).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НДР,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деталей,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проводиться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Початок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початок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зразку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9010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зразку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 нестандартного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доля нового товару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виправдовували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не досягнувши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1993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якнайшвидшому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товару,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таких умов 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шансів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піонером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морального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таких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невиправдано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дискредитувати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У таких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перекриє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циклу.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320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обміркованих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повинна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обміркована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умов, як: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гарного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7413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50B47E-E12A-3715-30D0-B8500ED91F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15" y="316992"/>
            <a:ext cx="8872735" cy="515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952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(СОНТ)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наукомісткості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СОНТ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20-40%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перший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серцевина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 Так як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машинобудівної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НДР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перспективу.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техніко-економічних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7893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часом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-аналога;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знятті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типу машин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ремонтно-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парку);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бути,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переорієнтовується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1973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один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найвпливовіших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на ринку.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маркетолог в першу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високоякісні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дозволять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53903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характеристик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атрибут ТПП,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29584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могутній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обійти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"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задача, яку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конкурентна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перетворилася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виживають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Велику роль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обмінюватися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речовій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легко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уявлялося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ж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з такими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7524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FE478C4-D744-A35C-9D94-4AEE3BB284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073" y="170688"/>
            <a:ext cx="11661966" cy="5599875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(ЕК)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сумарних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(ЦС):</a:t>
            </a:r>
          </a:p>
          <a:p>
            <a:pPr algn="ctr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= ЕК/ЦС –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якнайбільше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5842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20220B-FCC7-4314-A8CC-EC64D92285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073" y="195072"/>
            <a:ext cx="11661966" cy="5575491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доставка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енергоємність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чисельність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обслуговуючого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заробітної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19504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товарною маркою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упаковці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авторства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марочного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Паризькою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1883 р.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фірма-виробник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відчутніші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марка.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зараз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160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виробничо-комерційної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знак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нести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поставку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78708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знаку: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знаку (не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основою, на яку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вдалого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запам'ятовування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полегшується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престиж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товар,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149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комплекс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товарами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товар.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підприємства-виробники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енергосилове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шліфувальні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типорозмірів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марок, моделей)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на ринку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6263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полегшується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образ;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позитивно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відбивається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легше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категорії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зареєструвати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знак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марочні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15-25%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немарочні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конкурентами,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ознайомлення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і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ліцензій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знаки.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знак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мільйонів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мільярдів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(знаки)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знак;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образ;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знак.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63302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марочні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марочних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добру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дилерів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взуттям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Дилери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дилерів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упаковку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марок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фірм-виробників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і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перше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тут ставиться мета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3956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дилерів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пиво,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горілку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цигарки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неперебірливого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економляться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упаковці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Головне тут у маркетингу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дилерів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марками.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марки і магазину;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зміцнюється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справедливо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марки, коли одна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фірм-виробників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фірм-дилерів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одна й та сама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53582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магазинах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Разом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зводиться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познайомився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схилився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Гірше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зашкодити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легкого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символами, марками, знаками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(раса, стать,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релігія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невпевненість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нерішучість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простота,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охороноздатність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складною,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коштовною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00101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428742"/>
          </a:xfrm>
        </p:spPr>
        <p:txBody>
          <a:bodyPr/>
          <a:lstStyle/>
          <a:p>
            <a:pPr algn="just"/>
            <a:r>
              <a:rPr lang="ru-RU" sz="200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політиці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високотехнологічного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За таких умов максимальна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недавнього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ігнорувалось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асоціювалось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ладу.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веде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розгортання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тотальної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 Ось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 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07212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найновішому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згрупувати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4 типи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переналагодженні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побажаннями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91292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440934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схем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доставка, монтаж і запуск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дефектів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систем.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ремонтом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рекламного характеру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виконанняіндивідуального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98155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40435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ремонту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ремонту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ремонту;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радіаторів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підприємство-виробник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 за все,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все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77295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чистого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в таких секторах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першу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2% до 30%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8-15%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найголовнішими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за ними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каталізатор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58054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538470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намітилась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ваги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товар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50%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„Мерседес Бенц”,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машин,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об’явах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„Ви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айсберг?”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машинах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поточного ремонту;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парком машин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поставками;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учбові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 догляду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96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втілювати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склад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схематично представлено на рис. 6.1.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такому складу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над потребами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84726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501894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на весь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утилізацією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модульного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сільгосптехніки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гідравлічних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вбудованих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них систем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автодіагностики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11502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EB30DF3-AA27-568A-55D2-7BABE5AB1F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289306"/>
            <a:ext cx="11564430" cy="523367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актуальна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захоплювати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товару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демонтується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назад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чивідновлення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зношених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автобусу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110 тис. дол., 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автобус — 170 тис. дол.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Але у кожному конкретному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збоїв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ТПП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0872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DE3E759-AB46-1DCA-C9B5-E01138B9C1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146304"/>
            <a:ext cx="11686350" cy="562425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делікатної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мету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зношених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ремонт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Стандартами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02012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DE3E759-AB46-1DCA-C9B5-E01138B9C1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146304"/>
            <a:ext cx="11686350" cy="562425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так: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...”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товару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екстраординарні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24524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DE3E759-AB46-1DCA-C9B5-E01138B9C1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146304"/>
            <a:ext cx="11686350" cy="583996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„товар-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контракт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оплачуваний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наперед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максимального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об’єднались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0922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DE3E759-AB46-1DCA-C9B5-E01138B9C1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689" y="146304"/>
            <a:ext cx="11686350" cy="562425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характеристиками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домовленістю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агентами (дилерами),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даний товар;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пройшли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2797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1C081AA-6BF8-878B-F5B9-639C158D0E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305" y="0"/>
            <a:ext cx="11710734" cy="577056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фірми-продавця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консорціуму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підприємств-постачальників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пароплавне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гасло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!”,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ТПП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комп’ютеризація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виводять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374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E0F1F8-9F64-904A-7A5A-2CD9A754B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10" y="219456"/>
            <a:ext cx="8873130" cy="56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29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позитивно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Оптимальна номенклатура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конкретною для кожного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новому ринку;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освоїти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рейтингу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181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включена в список БТА,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вниз.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рейтинг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виводом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ресурсам,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загострюється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оплату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капіталовкладень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кожному виду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БТА,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натуральному та грошовому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оплата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амортизаційна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7486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капіталовкладення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сумарні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до того критичного порядкового номера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критичному порядковому номеру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3680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1512CE-0ED2-AED3-1881-2B582FFF2D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19456"/>
            <a:ext cx="11637582" cy="555110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БТА;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умов кожного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кооперуючих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„Форд”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заводах-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15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Карбюратори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Великобританії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поршні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підшипники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дзеркала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фільтри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ремінь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вентиляторів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04708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2988</TotalTime>
  <Words>6438</Words>
  <Application>Microsoft Macintosh PowerPoint</Application>
  <PresentationFormat>Широкоэкранный</PresentationFormat>
  <Paragraphs>248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2" baseType="lpstr">
      <vt:lpstr>Arial</vt:lpstr>
      <vt:lpstr>Calibri</vt:lpstr>
      <vt:lpstr>Montserrat</vt:lpstr>
      <vt:lpstr>Montserrat ExtraBold</vt:lpstr>
      <vt:lpstr>Times New Roman</vt:lpstr>
      <vt:lpstr>Тема Office</vt:lpstr>
      <vt:lpstr>  ТОВАРНА ПОЛІТИКА ПІДПРИЄМСТВА ТА УПРАВЛІННЯ АСОРТИМЕНТОМ     Лекція 5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361</cp:revision>
  <dcterms:created xsi:type="dcterms:W3CDTF">2023-01-12T09:20:21Z</dcterms:created>
  <dcterms:modified xsi:type="dcterms:W3CDTF">2026-01-19T15:08:13Z</dcterms:modified>
</cp:coreProperties>
</file>