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6"/>
  </p:normalViewPr>
  <p:slideViewPr>
    <p:cSldViewPr snapToGrid="0" snapToObjects="1">
      <p:cViewPr>
        <p:scale>
          <a:sx n="122" d="100"/>
          <a:sy n="122" d="100"/>
        </p:scale>
        <p:origin x="200" y="-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F32CD-55D4-75F3-8A37-093941A968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бізнес-процесів компанії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3225E8-687D-1054-46D2-4AE2670206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Лекція 6</a:t>
            </a:r>
          </a:p>
        </p:txBody>
      </p:sp>
    </p:spTree>
    <p:extLst>
      <p:ext uri="{BB962C8B-B14F-4D97-AF65-F5344CB8AC3E}">
        <p14:creationId xmlns:p14="http://schemas.microsoft.com/office/powerpoint/2010/main" val="3953284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72D8A1-8C0F-76E4-CEB5-D3FDBBE5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297180"/>
            <a:ext cx="11075669" cy="5169165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атрибутами: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7634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A7C538-36E6-A862-11F6-8E26F9C9B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411480"/>
            <a:ext cx="10723384" cy="5054865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найпроблемніші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58282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32333E-7964-A747-CB47-F9497BC96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1" y="217170"/>
            <a:ext cx="10780534" cy="5249175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сферою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нес-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характером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6.1).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endParaRPr lang="ru-RU" b="1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15818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E572C9-7F06-D2AD-7BB5-DAAE1C9EF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1" y="205740"/>
            <a:ext cx="10849114" cy="5260605"/>
          </a:xfrm>
        </p:spPr>
        <p:txBody>
          <a:bodyPr/>
          <a:lstStyle/>
          <a:p>
            <a:pPr algn="just"/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6.2)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1D5CDB-4E65-51DE-97C3-157627A60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650" y="887212"/>
            <a:ext cx="5949598" cy="543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1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5A8F269-0B15-F0E0-F5C8-F0AAC6B888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7770" y="438309"/>
            <a:ext cx="7416800" cy="3136900"/>
          </a:xfrm>
        </p:spPr>
      </p:pic>
    </p:spTree>
    <p:extLst>
      <p:ext uri="{BB962C8B-B14F-4D97-AF65-F5344CB8AC3E}">
        <p14:creationId xmlns:p14="http://schemas.microsoft.com/office/powerpoint/2010/main" val="2977325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1CAC1B-FC65-DE67-EE5D-CC978BF97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05740"/>
            <a:ext cx="11121389" cy="5486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ІТ-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адміністративно-господарське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компаніями-аутсорсерами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6.3).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венчурного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бізнес-проекти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10964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3A9CC25-AEA7-FD7D-4DB2-11E05B65E9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587" y="213519"/>
            <a:ext cx="8001000" cy="5232400"/>
          </a:xfrm>
        </p:spPr>
      </p:pic>
    </p:spTree>
    <p:extLst>
      <p:ext uri="{BB962C8B-B14F-4D97-AF65-F5344CB8AC3E}">
        <p14:creationId xmlns:p14="http://schemas.microsoft.com/office/powerpoint/2010/main" val="1671678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C2D6DB-DF7C-7D18-7977-72E3B8BC1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182880"/>
            <a:ext cx="11498579" cy="5554980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і вносить свою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238132-A73C-5C3E-28A3-F23E241EC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426" y="1897380"/>
            <a:ext cx="6096324" cy="414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546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94CEFE-4152-AB0F-4A25-CAAB33690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1" y="182880"/>
            <a:ext cx="10883404" cy="5283465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1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2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3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4 — маркетинг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5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6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7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8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9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22124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D5F0DA5-0F3C-812F-8656-10782EDFD9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5637" y="1119981"/>
            <a:ext cx="7467600" cy="3454400"/>
          </a:xfrm>
        </p:spPr>
      </p:pic>
    </p:spTree>
    <p:extLst>
      <p:ext uri="{BB962C8B-B14F-4D97-AF65-F5344CB8AC3E}">
        <p14:creationId xmlns:p14="http://schemas.microsoft.com/office/powerpoint/2010/main" val="23549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B3D77-1767-0E9F-AF54-C07C78094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2880"/>
            <a:ext cx="11555729" cy="5612130"/>
          </a:xfrm>
        </p:spPr>
        <p:txBody>
          <a:bodyPr>
            <a:normAutofit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Характеристика процесного підходу до управіння підприємством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цілепокладання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простота,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взаємопідтримка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низкою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822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11FDA2-3CCA-6975-65B5-1AB60A75B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80010"/>
            <a:ext cx="11906250" cy="5932170"/>
          </a:xfrm>
        </p:spPr>
        <p:txBody>
          <a:bodyPr>
            <a:normAutofit fontScale="55000" lnSpcReduction="20000"/>
          </a:bodyPr>
          <a:lstStyle/>
          <a:p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том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турою,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запасами.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мерчендайзинг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продаж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48670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63B3D5-3177-E9C5-3666-2718BFF9E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" y="171450"/>
            <a:ext cx="11750039" cy="569214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монтаж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ремонт.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закупка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оплата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43175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B9E444-2205-D409-8F2D-472CC2DB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205740"/>
            <a:ext cx="11830049" cy="5509260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кож- на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61610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41A7E4-95EA-71BD-20B9-6FB69FF41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205740"/>
            <a:ext cx="11658600" cy="5772150"/>
          </a:xfrm>
        </p:spPr>
        <p:txBody>
          <a:bodyPr/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нес-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табл. 6.5. 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7F4E29-C0BB-19C6-07DD-5D5E6FD9A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610" y="1623060"/>
            <a:ext cx="6065520" cy="455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928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89B9FF-EEAA-49F5-573B-C2CAC7842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85750"/>
            <a:ext cx="10940554" cy="5180595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4295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498717-848F-2D95-E1D8-DA80FED2A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148590"/>
            <a:ext cx="11578589" cy="5772150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Реінжиніринг бізнес-процесів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цілковитоі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взаємоузгодженості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05461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45433-6952-15A7-EE09-56E0A2735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1" y="160020"/>
            <a:ext cx="10860544" cy="5306325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(БП)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стискування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БП,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компліментарність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545658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8A2863A-CB75-8135-BC3F-7CC7FB837A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812" y="511969"/>
            <a:ext cx="8051800" cy="4965700"/>
          </a:xfrm>
        </p:spPr>
      </p:pic>
    </p:spTree>
    <p:extLst>
      <p:ext uri="{BB962C8B-B14F-4D97-AF65-F5344CB8AC3E}">
        <p14:creationId xmlns:p14="http://schemas.microsoft.com/office/powerpoint/2010/main" val="2873859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4FC6D-57BC-009F-0BEF-06A2D4990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1" y="262890"/>
            <a:ext cx="10837684" cy="5203455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слова: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-кий (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̆)» і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слово).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початковіи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⎯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Відповідаючи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переосмислити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(часто не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неприйнятними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не просто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радикального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обґрунтовуються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62245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51842A-C384-C5EC-CBC1-3F62F56A1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" y="182880"/>
            <a:ext cx="11670029" cy="5669280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Врятувати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краху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проблем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неминучість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-модель, але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реінжинірингу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і </a:t>
            </a:r>
            <a:r>
              <a:rPr lang="ru-RU" dirty="0" err="1"/>
              <a:t>схожі</a:t>
            </a:r>
            <a:r>
              <a:rPr lang="ru-RU" dirty="0"/>
              <a:t> за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реалізаціі</a:t>
            </a:r>
            <a:r>
              <a:rPr lang="ru-RU" dirty="0"/>
              <a:t>̈ </a:t>
            </a:r>
            <a:r>
              <a:rPr lang="ru-RU" dirty="0" err="1"/>
              <a:t>інноваціи</a:t>
            </a:r>
            <a:r>
              <a:rPr lang="ru-RU" dirty="0"/>
              <a:t>̆: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нововведень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про-</a:t>
            </a:r>
            <a:r>
              <a:rPr lang="ru-RU" dirty="0" err="1"/>
              <a:t>дукціі</a:t>
            </a:r>
            <a:r>
              <a:rPr lang="ru-RU" dirty="0"/>
              <a:t>̈ і в остаточному </a:t>
            </a:r>
            <a:r>
              <a:rPr lang="ru-RU" dirty="0" err="1"/>
              <a:t>результаті</a:t>
            </a:r>
            <a:r>
              <a:rPr lang="ru-RU" dirty="0"/>
              <a:t> — </a:t>
            </a:r>
            <a:r>
              <a:rPr lang="ru-RU" dirty="0" err="1"/>
              <a:t>довгострокового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ru-RU" sz="1800" dirty="0"/>
          </a:p>
          <a:p>
            <a:r>
              <a:rPr lang="ru-RU" dirty="0" err="1"/>
              <a:t>Ключове</a:t>
            </a:r>
            <a:r>
              <a:rPr lang="ru-RU" dirty="0"/>
              <a:t> слово «</a:t>
            </a:r>
            <a:r>
              <a:rPr lang="ru-RU" dirty="0" err="1"/>
              <a:t>процес</a:t>
            </a:r>
            <a:r>
              <a:rPr lang="ru-RU" dirty="0"/>
              <a:t>»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найважливіше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реінжиніринг</a:t>
            </a:r>
            <a:r>
              <a:rPr lang="ru-RU" dirty="0"/>
              <a:t>».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реінжинірингу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, </a:t>
            </a:r>
            <a:r>
              <a:rPr lang="ru-RU" dirty="0" err="1"/>
              <a:t>радикальних</a:t>
            </a:r>
            <a:r>
              <a:rPr lang="ru-RU" dirty="0"/>
              <a:t> і </a:t>
            </a:r>
            <a:r>
              <a:rPr lang="ru-RU" dirty="0" err="1"/>
              <a:t>раптових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. </a:t>
            </a:r>
            <a:endParaRPr lang="ru-RU" sz="1800" dirty="0"/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86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F82E19-57A9-A404-2E1C-D8ADFFA48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031" y="217170"/>
            <a:ext cx="10814824" cy="5249175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з’явився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часом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остаточного результату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як результат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0188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EDAA5E-A80E-E980-00A7-267C1507B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251460"/>
            <a:ext cx="11304269" cy="521488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80-х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легко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поширювався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уже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80-х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наповнилися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радикального способу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продиктували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базувалися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5526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2419E5-B0C6-05DF-7A0F-820EBA5B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297180"/>
            <a:ext cx="11178539" cy="516916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повторюваних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складом,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Перша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друга — заходами, проектами,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Management)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проектами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тезою: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строк продуктом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вдосконалюючи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час,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комплексному, системному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ISO;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6519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6A5AB3-CE88-995F-63EB-CF4C25D37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251460"/>
            <a:ext cx="10723384" cy="521488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наділяються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й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татах.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звільняються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фрагментовану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долаючи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руйнуючи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2830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571E50-27D3-ABF6-AB6A-631F79EC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285750"/>
            <a:ext cx="10723384" cy="5180595"/>
          </a:xfrm>
        </p:spPr>
        <p:txBody>
          <a:bodyPr>
            <a:normAutofit/>
          </a:bodyPr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класифікація бізнес-процесів підприємства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process»,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Слово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ковано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точно знати,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та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максимального результату,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8621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1BE0F0-1E4C-12D2-1440-6AE952D79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1" y="228600"/>
            <a:ext cx="10620514" cy="523774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найзагальнішому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яка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в остаточному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на рис. 6.4. 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93855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488CB5E-9119-CB3A-90F2-109DFE59CF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06" y="583406"/>
            <a:ext cx="8153400" cy="4470400"/>
          </a:xfrm>
        </p:spPr>
      </p:pic>
    </p:spTree>
    <p:extLst>
      <p:ext uri="{BB962C8B-B14F-4D97-AF65-F5344CB8AC3E}">
        <p14:creationId xmlns:p14="http://schemas.microsoft.com/office/powerpoint/2010/main" val="334327311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583</TotalTime>
  <Words>3049</Words>
  <Application>Microsoft Macintosh PowerPoint</Application>
  <PresentationFormat>Широкоэкранный</PresentationFormat>
  <Paragraphs>108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Gill Sans MT</vt:lpstr>
      <vt:lpstr>Times New Roman</vt:lpstr>
      <vt:lpstr>Галерея</vt:lpstr>
      <vt:lpstr>Формування системи бізнес-процесів компанії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системи бізнес-процесів компанії</dc:title>
  <dc:creator>Александр Ткачук</dc:creator>
  <cp:lastModifiedBy>Александр Ткачук</cp:lastModifiedBy>
  <cp:revision>63</cp:revision>
  <dcterms:created xsi:type="dcterms:W3CDTF">2022-05-02T08:21:07Z</dcterms:created>
  <dcterms:modified xsi:type="dcterms:W3CDTF">2024-03-19T09:19:33Z</dcterms:modified>
</cp:coreProperties>
</file>