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5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DFF80-9085-43DC-9B6B-A4C4A9EB1AA3}" type="datetimeFigureOut">
              <a:rPr lang="uk-UA" smtClean="0"/>
              <a:t>12.10.2023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E6DCE3FC-F74C-40DD-A253-BC9172C4AC4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435257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Назва та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DFF80-9085-43DC-9B6B-A4C4A9EB1AA3}" type="datetimeFigureOut">
              <a:rPr lang="uk-UA" smtClean="0"/>
              <a:t>12.10.2023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6DCE3FC-F74C-40DD-A253-BC9172C4AC4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211243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DFF80-9085-43DC-9B6B-A4C4A9EB1AA3}" type="datetimeFigureOut">
              <a:rPr lang="uk-UA" smtClean="0"/>
              <a:t>12.10.2023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6DCE3FC-F74C-40DD-A253-BC9172C4AC4E}" type="slidenum">
              <a:rPr lang="uk-UA" smtClean="0"/>
              <a:t>‹#›</a:t>
            </a:fld>
            <a:endParaRPr lang="uk-UA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9557353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DFF80-9085-43DC-9B6B-A4C4A9EB1AA3}" type="datetimeFigureOut">
              <a:rPr lang="uk-UA" smtClean="0"/>
              <a:t>12.10.2023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6DCE3FC-F74C-40DD-A253-BC9172C4AC4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7447822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 цита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DFF80-9085-43DC-9B6B-A4C4A9EB1AA3}" type="datetimeFigureOut">
              <a:rPr lang="uk-UA" smtClean="0"/>
              <a:t>12.10.2023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6DCE3FC-F74C-40DD-A253-BC9172C4AC4E}" type="slidenum">
              <a:rPr lang="uk-UA" smtClean="0"/>
              <a:t>‹#›</a:t>
            </a:fld>
            <a:endParaRPr lang="uk-UA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7012117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Істина/хибніст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DFF80-9085-43DC-9B6B-A4C4A9EB1AA3}" type="datetimeFigureOut">
              <a:rPr lang="uk-UA" smtClean="0"/>
              <a:t>12.10.2023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6DCE3FC-F74C-40DD-A253-BC9172C4AC4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0284041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DFF80-9085-43DC-9B6B-A4C4A9EB1AA3}" type="datetimeFigureOut">
              <a:rPr lang="uk-UA" smtClean="0"/>
              <a:t>12.10.2023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CE3FC-F74C-40DD-A253-BC9172C4AC4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9566902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DFF80-9085-43DC-9B6B-A4C4A9EB1AA3}" type="datetimeFigureOut">
              <a:rPr lang="uk-UA" smtClean="0"/>
              <a:t>12.10.2023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CE3FC-F74C-40DD-A253-BC9172C4AC4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277300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DFF80-9085-43DC-9B6B-A4C4A9EB1AA3}" type="datetimeFigureOut">
              <a:rPr lang="uk-UA" smtClean="0"/>
              <a:t>12.10.2023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CE3FC-F74C-40DD-A253-BC9172C4AC4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653338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DFF80-9085-43DC-9B6B-A4C4A9EB1AA3}" type="datetimeFigureOut">
              <a:rPr lang="uk-UA" smtClean="0"/>
              <a:t>12.10.2023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6DCE3FC-F74C-40DD-A253-BC9172C4AC4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274964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DFF80-9085-43DC-9B6B-A4C4A9EB1AA3}" type="datetimeFigureOut">
              <a:rPr lang="uk-UA" smtClean="0"/>
              <a:t>12.10.2023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E6DCE3FC-F74C-40DD-A253-BC9172C4AC4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994283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DFF80-9085-43DC-9B6B-A4C4A9EB1AA3}" type="datetimeFigureOut">
              <a:rPr lang="uk-UA" smtClean="0"/>
              <a:t>12.10.2023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E6DCE3FC-F74C-40DD-A253-BC9172C4AC4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827638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DFF80-9085-43DC-9B6B-A4C4A9EB1AA3}" type="datetimeFigureOut">
              <a:rPr lang="uk-UA" smtClean="0"/>
              <a:t>12.10.2023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CE3FC-F74C-40DD-A253-BC9172C4AC4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7612761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DFF80-9085-43DC-9B6B-A4C4A9EB1AA3}" type="datetimeFigureOut">
              <a:rPr lang="uk-UA" smtClean="0"/>
              <a:t>12.10.2023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CE3FC-F74C-40DD-A253-BC9172C4AC4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7656812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DFF80-9085-43DC-9B6B-A4C4A9EB1AA3}" type="datetimeFigureOut">
              <a:rPr lang="uk-UA" smtClean="0"/>
              <a:t>12.10.2023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CE3FC-F74C-40DD-A253-BC9172C4AC4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281917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1DFF80-9085-43DC-9B6B-A4C4A9EB1AA3}" type="datetimeFigureOut">
              <a:rPr lang="uk-UA" smtClean="0"/>
              <a:t>12.10.2023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6DCE3FC-F74C-40DD-A253-BC9172C4AC4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244463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1DFF80-9085-43DC-9B6B-A4C4A9EB1AA3}" type="datetimeFigureOut">
              <a:rPr lang="uk-UA" smtClean="0"/>
              <a:t>12.10.2023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E6DCE3FC-F74C-40DD-A253-BC9172C4AC4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705400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6" r:id="rId1"/>
    <p:sldLayoutId id="2147483727" r:id="rId2"/>
    <p:sldLayoutId id="2147483728" r:id="rId3"/>
    <p:sldLayoutId id="2147483729" r:id="rId4"/>
    <p:sldLayoutId id="2147483730" r:id="rId5"/>
    <p:sldLayoutId id="2147483731" r:id="rId6"/>
    <p:sldLayoutId id="2147483732" r:id="rId7"/>
    <p:sldLayoutId id="2147483733" r:id="rId8"/>
    <p:sldLayoutId id="2147483734" r:id="rId9"/>
    <p:sldLayoutId id="2147483735" r:id="rId10"/>
    <p:sldLayoutId id="2147483736" r:id="rId11"/>
    <p:sldLayoutId id="2147483737" r:id="rId12"/>
    <p:sldLayoutId id="2147483738" r:id="rId13"/>
    <p:sldLayoutId id="2147483739" r:id="rId14"/>
    <p:sldLayoutId id="2147483740" r:id="rId15"/>
    <p:sldLayoutId id="2147483741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5C59526-12DD-4ED0-AE3C-94D71C83DD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009381"/>
          </a:xfrm>
        </p:spPr>
        <p:txBody>
          <a:bodyPr>
            <a:normAutofit/>
          </a:bodyPr>
          <a:lstStyle/>
          <a:p>
            <a:pPr algn="ctr"/>
            <a:r>
              <a:rPr lang="en-US" sz="5400" dirty="0"/>
              <a:t>PRESENTATION TIPS</a:t>
            </a:r>
            <a:endParaRPr lang="uk-UA" sz="5400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0C776E85-6BD8-4FBC-9DF2-D2E0C831D3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75029" y="1819922"/>
            <a:ext cx="9329583" cy="4634144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9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Keep it simple</a:t>
            </a:r>
            <a:endParaRPr lang="uk-UA" sz="29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29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-less clutter (mess, disorder)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9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Limit bullet points and text</a:t>
            </a:r>
            <a:endParaRPr lang="uk-UA" sz="29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9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Limit animation and effects</a:t>
            </a:r>
            <a:endParaRPr lang="uk-UA" sz="29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29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-transition effects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9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Use good graphics</a:t>
            </a:r>
            <a:endParaRPr lang="uk-UA" sz="29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29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-no stretching</a:t>
            </a:r>
            <a:endParaRPr lang="uk-UA" sz="29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29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-high quality</a:t>
            </a:r>
            <a:endParaRPr lang="uk-UA" sz="29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uk-UA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7657220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82C9BC2-4983-4B3F-BF5C-56DBC51124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1903" y="340024"/>
            <a:ext cx="8911687" cy="725296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400" dirty="0"/>
              <a:t>PRESENTATION TIPS</a:t>
            </a:r>
            <a:endParaRPr lang="uk-UA" sz="4400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DE569717-161B-4B5E-B43D-36D3BE5311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06697" y="1162975"/>
            <a:ext cx="8660907" cy="5495277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36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Appropriate charts</a:t>
            </a:r>
            <a:endParaRPr lang="uk-UA" sz="36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-pie charts</a:t>
            </a:r>
            <a:endParaRPr lang="uk-UA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-vertical bar charts</a:t>
            </a:r>
            <a:endParaRPr lang="uk-UA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-horizontal bar charts</a:t>
            </a:r>
            <a:endParaRPr lang="uk-UA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- line charts</a:t>
            </a:r>
            <a:endParaRPr lang="uk-UA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36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Color choices</a:t>
            </a:r>
            <a:endParaRPr lang="uk-UA" sz="36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-background colors</a:t>
            </a:r>
            <a:endParaRPr lang="uk-UA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-foreground (text) colors</a:t>
            </a:r>
            <a:endParaRPr lang="uk-UA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-dark room</a:t>
            </a:r>
            <a:endParaRPr lang="uk-UA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-light room</a:t>
            </a:r>
            <a:endParaRPr lang="uk-UA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518097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CA92059-DFB0-43C6-BB14-996623A2FF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805195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800" dirty="0"/>
              <a:t>PRESENTATION TIPS</a:t>
            </a:r>
            <a:endParaRPr lang="uk-UA" sz="4800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16BA46A1-682C-4B44-988A-81C4AFE3AB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615736"/>
            <a:ext cx="8915400" cy="4295486"/>
          </a:xfrm>
        </p:spPr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Choosing fonts</a:t>
            </a:r>
            <a:endParaRPr lang="uk-UA" sz="2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-the same font</a:t>
            </a:r>
            <a:endParaRPr lang="uk-UA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-two complementary fonts</a:t>
            </a:r>
            <a:endParaRPr lang="uk-UA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-san-serif fonts</a:t>
            </a:r>
            <a:endParaRPr lang="uk-UA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-font size</a:t>
            </a:r>
            <a:endParaRPr lang="uk-UA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2857075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7F581CE-11F4-4FEB-853D-B45F64FEC3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PRESENTATION CULTURE</a:t>
            </a: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6B9EB481-B89F-4243-840E-FB999B6A21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Structure (logic)</a:t>
            </a:r>
            <a:endParaRPr lang="uk-UA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Language and content (formal/informal, detailed/general information)</a:t>
            </a:r>
            <a:endParaRPr lang="uk-UA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Delivery (interactive, read, using notes, improvise, )</a:t>
            </a:r>
            <a:endParaRPr lang="uk-UA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Audience response (interrupt, Q&amp;A session, silence</a:t>
            </a:r>
            <a:endParaRPr lang="uk-UA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342581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D754773-4FCC-458C-9332-FA730DDDD8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CRITERIA FOR PRESENTATION EVALUATION</a:t>
            </a:r>
            <a:endParaRPr lang="uk-UA" sz="8000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D0E2EDC3-D672-4308-B35B-4C29F2A43D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384917"/>
            <a:ext cx="8915400" cy="5184559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Overall impression, purpose achievement</a:t>
            </a:r>
            <a:endParaRPr lang="uk-UA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Attention getting opener</a:t>
            </a:r>
            <a:endParaRPr lang="uk-UA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Outline </a:t>
            </a:r>
            <a:endParaRPr lang="uk-UA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Structure, organization, transitions</a:t>
            </a:r>
            <a:endParaRPr lang="uk-UA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Examples, explanations</a:t>
            </a:r>
            <a:endParaRPr lang="uk-UA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Visual aids</a:t>
            </a:r>
            <a:endParaRPr lang="uk-UA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Summary</a:t>
            </a:r>
            <a:endParaRPr lang="uk-UA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Concluding remarks</a:t>
            </a:r>
            <a:endParaRPr lang="uk-UA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1030849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216D71E-D360-4B67-B6E6-9CC3F1CCC6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06494" y="215737"/>
            <a:ext cx="8911687" cy="128089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CRITERIA FOR PRESENTATION EVALUATION</a:t>
            </a: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1EB81D51-7512-4C4C-B319-1EDD2485A2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496627"/>
            <a:ext cx="8915400" cy="5145636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Eye contact</a:t>
            </a:r>
            <a:endParaRPr lang="uk-UA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Gestures</a:t>
            </a:r>
            <a:endParaRPr lang="uk-UA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Volume of voice</a:t>
            </a:r>
            <a:endParaRPr lang="uk-UA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Pace</a:t>
            </a:r>
            <a:endParaRPr lang="uk-UA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Enthusiasm</a:t>
            </a:r>
            <a:endParaRPr lang="uk-UA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Interaction with the audience</a:t>
            </a:r>
            <a:endParaRPr lang="uk-UA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Q&amp;A</a:t>
            </a:r>
            <a:endParaRPr lang="uk-UA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Time</a:t>
            </a:r>
            <a:endParaRPr lang="uk-UA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Other aspects (specify)</a:t>
            </a:r>
            <a:endParaRPr lang="uk-UA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102391114"/>
      </p:ext>
    </p:extLst>
  </p:cSld>
  <p:clrMapOvr>
    <a:masterClrMapping/>
  </p:clrMapOvr>
</p:sld>
</file>

<file path=ppt/theme/theme1.xml><?xml version="1.0" encoding="utf-8"?>
<a:theme xmlns:a="http://schemas.openxmlformats.org/drawingml/2006/main" name="Віхоть">
  <a:themeElements>
    <a:clrScheme name="Віхоть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Віхоть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іхоть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16</TotalTime>
  <Words>188</Words>
  <Application>Microsoft Office PowerPoint</Application>
  <PresentationFormat>Широкоэкранный</PresentationFormat>
  <Paragraphs>50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2" baseType="lpstr">
      <vt:lpstr>Arial</vt:lpstr>
      <vt:lpstr>Calibri</vt:lpstr>
      <vt:lpstr>Century Gothic</vt:lpstr>
      <vt:lpstr>Times New Roman</vt:lpstr>
      <vt:lpstr>Wingdings 3</vt:lpstr>
      <vt:lpstr>Віхоть</vt:lpstr>
      <vt:lpstr>PRESENTATION TIPS</vt:lpstr>
      <vt:lpstr>PRESENTATION TIPS</vt:lpstr>
      <vt:lpstr>PRESENTATION TIPS</vt:lpstr>
      <vt:lpstr>PRESENTATION CULTURE</vt:lpstr>
      <vt:lpstr>CRITERIA FOR PRESENTATION EVALUATION</vt:lpstr>
      <vt:lpstr>CRITERIA FOR PRESENTATION EVALUATION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TIPS</dc:title>
  <dc:creator>ДАША</dc:creator>
  <cp:lastModifiedBy>ЛЮДМИЛА</cp:lastModifiedBy>
  <cp:revision>4</cp:revision>
  <dcterms:created xsi:type="dcterms:W3CDTF">2020-10-30T09:54:50Z</dcterms:created>
  <dcterms:modified xsi:type="dcterms:W3CDTF">2023-10-12T11:53:02Z</dcterms:modified>
</cp:coreProperties>
</file>