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56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6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9DB4D-BBB3-4699-98E0-A2D718CEA1A1}" type="datetimeFigureOut">
              <a:rPr lang="ru-RU" smtClean="0"/>
              <a:t>18.09.2022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7D74-00FC-44C3-9AD9-0B3523CC6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438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9DB4D-BBB3-4699-98E0-A2D718CEA1A1}" type="datetimeFigureOut">
              <a:rPr lang="ru-RU" smtClean="0"/>
              <a:t>18.09.2022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7D74-00FC-44C3-9AD9-0B3523CC6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243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9DB4D-BBB3-4699-98E0-A2D718CEA1A1}" type="datetimeFigureOut">
              <a:rPr lang="ru-RU" smtClean="0"/>
              <a:t>18.09.2022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7D74-00FC-44C3-9AD9-0B3523CC6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27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9DB4D-BBB3-4699-98E0-A2D718CEA1A1}" type="datetimeFigureOut">
              <a:rPr lang="ru-RU" smtClean="0"/>
              <a:t>18.09.2022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7D74-00FC-44C3-9AD9-0B3523CC6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323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9DB4D-BBB3-4699-98E0-A2D718CEA1A1}" type="datetimeFigureOut">
              <a:rPr lang="ru-RU" smtClean="0"/>
              <a:t>18.09.2022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7D74-00FC-44C3-9AD9-0B3523CC6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435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9DB4D-BBB3-4699-98E0-A2D718CEA1A1}" type="datetimeFigureOut">
              <a:rPr lang="ru-RU" smtClean="0"/>
              <a:t>18.09.2022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7D74-00FC-44C3-9AD9-0B3523CC6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145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9DB4D-BBB3-4699-98E0-A2D718CEA1A1}" type="datetimeFigureOut">
              <a:rPr lang="ru-RU" smtClean="0"/>
              <a:t>18.09.2022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7D74-00FC-44C3-9AD9-0B3523CC6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588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9DB4D-BBB3-4699-98E0-A2D718CEA1A1}" type="datetimeFigureOut">
              <a:rPr lang="ru-RU" smtClean="0"/>
              <a:t>18.09.2022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7D74-00FC-44C3-9AD9-0B3523CC6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31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9DB4D-BBB3-4699-98E0-A2D718CEA1A1}" type="datetimeFigureOut">
              <a:rPr lang="ru-RU" smtClean="0"/>
              <a:t>18.09.2022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7D74-00FC-44C3-9AD9-0B3523CC6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067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9DB4D-BBB3-4699-98E0-A2D718CEA1A1}" type="datetimeFigureOut">
              <a:rPr lang="ru-RU" smtClean="0"/>
              <a:t>18.09.2022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7D74-00FC-44C3-9AD9-0B3523CC6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772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9DB4D-BBB3-4699-98E0-A2D718CEA1A1}" type="datetimeFigureOut">
              <a:rPr lang="ru-RU" smtClean="0"/>
              <a:t>18.09.2022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57D74-00FC-44C3-9AD9-0B3523CC6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218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9DB4D-BBB3-4699-98E0-A2D718CEA1A1}" type="datetimeFigureOut">
              <a:rPr lang="ru-RU" smtClean="0"/>
              <a:t>18.09.2022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57D74-00FC-44C3-9AD9-0B3523CC6E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659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b="1" dirty="0" smtClean="0"/>
              <a:t>Гірничо-видобувна промисловість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574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828" y="-7474"/>
            <a:ext cx="9153964" cy="686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81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828" y="-12880"/>
            <a:ext cx="9161172" cy="68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88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5007" y="0"/>
            <a:ext cx="9183725" cy="688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76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586" y="6440"/>
            <a:ext cx="9135413" cy="685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65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76" y="0"/>
            <a:ext cx="9148292" cy="686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41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6525" y="-10476"/>
            <a:ext cx="9157966" cy="686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33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0461" y="-29794"/>
            <a:ext cx="9183725" cy="688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2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55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6524" y="0"/>
            <a:ext cx="9157966" cy="686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510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3066" y="0"/>
            <a:ext cx="9143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25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672" y="0"/>
            <a:ext cx="10174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34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7886" y="-29794"/>
            <a:ext cx="9183725" cy="688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191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0614" y="-20134"/>
            <a:ext cx="9170844" cy="687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36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1977" y="0"/>
            <a:ext cx="9208394" cy="690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78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3310" y="2211178"/>
            <a:ext cx="10515600" cy="1325563"/>
          </a:xfrm>
        </p:spPr>
        <p:txBody>
          <a:bodyPr/>
          <a:lstStyle/>
          <a:p>
            <a:pPr algn="ctr"/>
            <a:r>
              <a:rPr lang="uk-UA" b="1" dirty="0" smtClean="0"/>
              <a:t>Дякую за увагу 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70699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2130" y="-29793"/>
            <a:ext cx="9723549" cy="687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713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4856" y="-10476"/>
            <a:ext cx="9839459" cy="686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88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4857" y="-38637"/>
            <a:ext cx="9195515" cy="689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46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3354" y="0"/>
            <a:ext cx="9168685" cy="687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260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6372" y="0"/>
            <a:ext cx="9170844" cy="687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05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0462" y="-38637"/>
            <a:ext cx="9195515" cy="689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06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6067" y="-29794"/>
            <a:ext cx="9183725" cy="688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3867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1981</TotalTime>
  <Words>6</Words>
  <Application>Microsoft Office PowerPoint</Application>
  <PresentationFormat>Произвольный</PresentationFormat>
  <Paragraphs>2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Гірничо-видобувна промисловість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 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ворона</cp:lastModifiedBy>
  <cp:revision>4</cp:revision>
  <dcterms:created xsi:type="dcterms:W3CDTF">2020-09-01T20:46:10Z</dcterms:created>
  <dcterms:modified xsi:type="dcterms:W3CDTF">2022-09-18T18:25:49Z</dcterms:modified>
</cp:coreProperties>
</file>