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4" r:id="rId10"/>
    <p:sldId id="273" r:id="rId11"/>
    <p:sldId id="274" r:id="rId12"/>
    <p:sldId id="266" r:id="rId13"/>
    <p:sldId id="275" r:id="rId14"/>
    <p:sldId id="263" r:id="rId15"/>
    <p:sldId id="272" r:id="rId16"/>
    <p:sldId id="268" r:id="rId17"/>
    <p:sldId id="267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/>
    <p:restoredTop sz="94635"/>
  </p:normalViewPr>
  <p:slideViewPr>
    <p:cSldViewPr snapToGrid="0">
      <p:cViewPr varScale="1">
        <p:scale>
          <a:sx n="115" d="100"/>
          <a:sy n="115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8204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3902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4704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143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9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85175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02922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690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260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934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145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022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9053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3516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99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02605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8A13-5D21-124F-BC68-20B3AB33BC10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4EFFA7-9E40-0141-8DE4-9B053EE71B9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4486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B9833-D744-40FF-0137-D3E66E8548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Конкуренція в каналах розподілу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AE7BDC-8557-C0A7-36F6-72C6D0F05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2794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E2613A-2209-D65C-D41F-B1C2E11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133815"/>
            <a:ext cx="11786839" cy="664612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неминуче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каналах.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торговцем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vertical conflict).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преміум-іміджу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ритейлер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кордонів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переманює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сусіда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Причина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dirty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причини,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-модель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неминучим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багатоканальний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-магазин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Rozetka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Prom),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ритейлери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вимушеною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регуляторні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ЕДО,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Green Deal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0135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4AC9563-619B-5496-8954-AEC5E3DD5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176" y="100361"/>
            <a:ext cx="11708780" cy="5941001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Вимушені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непередбачувані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(форс-мажор,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недопорозуміння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шоки).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раптові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спрогнозувати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(страйк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лихо,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Оптовик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ритейлер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Причина на момент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каналу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один менеджер неправильно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— просто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фактор»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 партнера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блокує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раптову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755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25000" lnSpcReduction="20000"/>
          </a:bodyPr>
          <a:lstStyle/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за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пізнати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корисного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дисфункціональні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каналу,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згортання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за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Діадичні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6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найпростіший</a:t>
            </a:r>
            <a:r>
              <a:rPr lang="ru-RU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6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найпоширеніший</a:t>
            </a:r>
            <a:r>
              <a:rPr lang="ru-RU" sz="6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тип).</a:t>
            </a:r>
          </a:p>
          <a:p>
            <a:r>
              <a:rPr lang="ru-RU" sz="6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6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6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одним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оптовиком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умов оплати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одним ритейлером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на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полицях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магазину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преміум-ціну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ритейлер —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Суперечка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оптовиками одного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перерозподілу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Локальні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sz="6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</a:t>
            </a:r>
            <a:r>
              <a:rPr lang="ru-RU" sz="6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6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6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64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64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64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6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6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групою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ритейлерів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бонусів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великим мережам, а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малим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 —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Суперечка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оптовиками та одним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бюджету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Горизонтальний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дилерами одного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звинувачують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одного в «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переманюванні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4299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A16D3E-CA4C-68D1-3F6D-B81D6D752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630722" cy="6244682"/>
          </a:xfrm>
        </p:spPr>
        <p:txBody>
          <a:bodyPr>
            <a:normAutofit fontScale="70000" lnSpcReduction="20000"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(весь канал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охоплений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конфліктом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різке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яка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ритейлерів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дилерів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радикальну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зачіпає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ланок каналу.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Криза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різке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коли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Міжканальні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6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Багатоканальний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онлайн-магазин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маркетплейси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Rozetka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OLX, Prom).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ритейлери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оптовики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звинувачують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онлайн-канали «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у них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ексклюзивним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дилером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каналом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франчайзинговою мережею),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запустив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одного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один канал — через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великим мережам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дискримінують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2949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70000" lnSpcReduction="2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за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динамікою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стихійні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заплановані</a:t>
            </a:r>
            <a:r>
              <a:rPr lang="ru-RU" sz="1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короткочасні</a:t>
            </a:r>
            <a:r>
              <a:rPr lang="ru-RU" sz="1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</a:t>
            </a:r>
            <a:r>
              <a:rPr lang="ru-RU" sz="1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затяжні</a:t>
            </a:r>
            <a:r>
              <a:rPr lang="ru-RU" sz="1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некеровані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згасання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спонтанно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припиняються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самих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вирішуються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ззовні</a:t>
            </a:r>
            <a:r>
              <a:rPr lang="ru-RU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тактичною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формою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морально-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етичною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5873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D4861E-C89C-4DB8-D9E4-66474674F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4" y="200722"/>
            <a:ext cx="11563815" cy="6411951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нерівномірність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члени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формувався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взаємозалежність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погана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причиною,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каталізатором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незбалансованість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підкріплені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тотальний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1051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упорядкованим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протиборством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чітко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усвідомлені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результат.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супроводжуватися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тих форм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боротьби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морально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правовими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змагальності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 приводу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аналогічного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Вона проводиться за такими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стабільного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диверсифікації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поряд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основною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торгівлею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заготівлями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громадського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харчування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побутовим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правильного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розташування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початкову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пунктів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контингентів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2816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рівномірному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нагромадженні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6569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Культура і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конкурентоспроможності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залучення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розширення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контингенту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удосконалення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нерозривно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пов'язана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продажу широкого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високоякісних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знаннями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навичками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персоналу,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 правил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установленням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зручного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режиму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розвитком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матеріально-технічної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бази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традиційним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методом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недопущення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скупчення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огляді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виставлених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вітринах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демонстраційному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правильно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вибирати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схеми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поширеною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них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лінійне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sz="2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так, при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6—7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шафи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прилавки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одну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лінію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впритул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стінки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відокремлює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підсобних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вздовж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стін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Лінійна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схема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наближення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переміщення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поповнення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не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створюючи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незручностей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маневрувати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508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7D0D56-B802-E69E-5261-3089F0CB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64123"/>
            <a:ext cx="11277600" cy="6377354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форм торгового залу —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вимоги,згідно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перевищувати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40 %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фасадній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залу, а не 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незручно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касирів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Оптимальною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ширина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кабін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1,5 м.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Прискоренню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магазинах,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реалізовують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прилавок,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винесення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—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достатньо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обґрунтованими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орієнтованими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Кількісна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оцінка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 правило,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хронометражних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Хронометраж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доцільно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вести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відокремлено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повинна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меншою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20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детальну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оцінку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параметрів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математичного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19542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45477"/>
            <a:ext cx="11563815" cy="6307015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каналах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одного, так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спостерігатися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партнерство,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т.д. (див. п. 2));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ту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sz="55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передача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</a:t>
            </a:r>
            <a:r>
              <a:rPr lang="en-US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перцептивність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один одного та</a:t>
            </a:r>
            <a:r>
              <a:rPr lang="en-US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порозуміння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експресивність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збудження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правило,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характерне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складу одного каналу.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оптовики та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одному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приносить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більший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б вони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поодинці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могли б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пов’язаного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невиправданим</a:t>
            </a:r>
            <a:r>
              <a:rPr lang="ru-RU" sz="5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завищенням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запобігають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непродуктивних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дублюванню</a:t>
            </a:r>
            <a:r>
              <a:rPr lang="ru-RU" sz="5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endParaRPr lang="ru-RU" sz="55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0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D1C96E-DF7B-2342-BF48-DD62A163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304800"/>
            <a:ext cx="11183816" cy="6166337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25—30 %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припадає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очікування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покупку.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Швидкість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культура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точного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правил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оптимального виду і типу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вузлах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Робота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скорочення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розділена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два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систем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покупки;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високопродуктивних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багатофункціональних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реєстраторів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розрахункових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електронні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контрольно-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апарати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(ЕККА),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термінали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вагокасові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комплекси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експрес-кас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77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показано на рис. 10.1, основою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гармонійних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ідентичність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38DECD-8FDC-E95B-EB5E-C72B3D63E1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700" y="1803400"/>
            <a:ext cx="7594600" cy="32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264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характеру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об’єднання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партнерство  -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довгостивалі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стосунки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 показано на рис. 10.2,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протилежних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боках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поточне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транзакцій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7C77DC-FC3E-E303-5EE0-48629705C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104662"/>
            <a:ext cx="7772400" cy="29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07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F7643A-35DB-EFD1-2216-D9475C9AE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45477"/>
            <a:ext cx="11324492" cy="630701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Транзакції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той час,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обмінюються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видами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конкурентоспроможними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основане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часом.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партнерства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сукупних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ґрунтується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зобов’язань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партнерські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постачальників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єдності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процедур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передпродажному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післяпродажному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Таким чином, для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стратегічні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об’єднання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партнерства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дійсно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ефективними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таких 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взаємозалежності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точне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ролей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обов’язків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согласовані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довіра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взаємозв’язок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074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E5752AE-ECB0-6BA4-F656-9784F0197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246185"/>
            <a:ext cx="11183815" cy="614289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Результатом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партнерських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стала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цільного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каналу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безліч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робітники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колегами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консолідації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секторах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зайняти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домінуючі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споживчого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ринку.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контрактів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правило, у прямому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магазином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непрямому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каналі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виробляється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план маркетингу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обов'язків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співвідношення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сил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лідером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оптовик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магазин.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каналах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регулюються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ринком,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державою. 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Так, </a:t>
            </a:r>
            <a:r>
              <a:rPr lang="en-US" dirty="0" err="1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н</a:t>
            </a:r>
            <a:r>
              <a:rPr lang="uk-UA" dirty="0" err="1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априклад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приносить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взаємовідносини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послаблювати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монополії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ринку.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аспекті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закон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стежить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зловживань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виключного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дилерства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ексклюзивного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послаблення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1685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9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</a:t>
            </a:r>
          </a:p>
          <a:p>
            <a:pPr algn="just"/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протиборством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протилежно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результат.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Так,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як правило, не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каналах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несумісністю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ролей і прав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900" dirty="0">
                <a:solidFill>
                  <a:srgbClr val="FB000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  <a:r>
              <a:rPr lang="ru-RU" sz="2900" dirty="0">
                <a:solidFill>
                  <a:srgbClr val="FB000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9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не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свою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9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9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конфліктної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підґрунтя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реального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протиборства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неподільність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того, на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претендує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конфліктуючих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спричиняє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право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ухвалювати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8791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70" y="199292"/>
            <a:ext cx="11413416" cy="624611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зачеплені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причиною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розбіжностей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сторонами.</a:t>
            </a:r>
          </a:p>
          <a:p>
            <a:pPr algn="just"/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9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9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каналі</a:t>
            </a:r>
            <a:r>
              <a:rPr lang="ru-RU" sz="29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за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вираженості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конфліктного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протистояння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зіткнення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явно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війн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агресивні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конфліктуючими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сторонами, але при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побічні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(один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єзалежним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за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горизонтальні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одному і тому самому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вертикальні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й того самого каналу (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9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9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іж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9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зусиллями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подорожчанням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оптовика,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негнучкою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ціновою</a:t>
            </a:r>
            <a:r>
              <a:rPr lang="ru-RU" sz="2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політикою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9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9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endParaRPr lang="ru-RU" sz="29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4298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CF36EB-3D95-B12C-4C89-898DE143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199293"/>
            <a:ext cx="11324493" cy="62601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непривабливе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розташування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полицях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відсутність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пріоритету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шкодить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тому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складу каналу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Суть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підходах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рекламних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підприємства-виробника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способом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розв’язання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антагоністичні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протиріччя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вирішуються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зникнення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конфліктуючого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руйнування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каналу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виграшу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компромісні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допускають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варіантів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конфлікту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строкві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поставок, умов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мотивацією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прагматичні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подолання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перешкод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особисті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переслідують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інтереси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5)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каталізатором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закономірні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закономірно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за причинами,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вимушені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спонтанно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невизначеними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причинами;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847938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1290</TotalTime>
  <Words>3298</Words>
  <Application>Microsoft Macintosh PowerPoint</Application>
  <PresentationFormat>Широкоэкранный</PresentationFormat>
  <Paragraphs>162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Times New Roman</vt:lpstr>
      <vt:lpstr>Trebuchet MS</vt:lpstr>
      <vt:lpstr>Wingdings 3</vt:lpstr>
      <vt:lpstr>Аспект</vt:lpstr>
      <vt:lpstr>Конкуренція в каналах розподілу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Конкуренція в каналах розподілу</dc:title>
  <dc:creator>Александр Ткачук</dc:creator>
  <cp:lastModifiedBy>Александр Ткачук</cp:lastModifiedBy>
  <cp:revision>18</cp:revision>
  <dcterms:created xsi:type="dcterms:W3CDTF">2026-01-14T12:32:14Z</dcterms:created>
  <dcterms:modified xsi:type="dcterms:W3CDTF">2026-04-21T08:47:37Z</dcterms:modified>
</cp:coreProperties>
</file>