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84" r:id="rId6"/>
    <p:sldId id="259" r:id="rId7"/>
    <p:sldId id="260" r:id="rId8"/>
    <p:sldId id="291" r:id="rId9"/>
    <p:sldId id="261" r:id="rId10"/>
    <p:sldId id="292" r:id="rId11"/>
    <p:sldId id="262" r:id="rId12"/>
    <p:sldId id="293" r:id="rId13"/>
    <p:sldId id="294" r:id="rId14"/>
    <p:sldId id="285" r:id="rId15"/>
    <p:sldId id="295" r:id="rId16"/>
    <p:sldId id="296" r:id="rId17"/>
    <p:sldId id="297" r:id="rId18"/>
    <p:sldId id="298" r:id="rId19"/>
    <p:sldId id="286" r:id="rId20"/>
    <p:sldId id="287" r:id="rId21"/>
    <p:sldId id="299" r:id="rId22"/>
    <p:sldId id="300" r:id="rId23"/>
    <p:sldId id="301" r:id="rId24"/>
    <p:sldId id="302" r:id="rId25"/>
    <p:sldId id="263" r:id="rId26"/>
    <p:sldId id="303" r:id="rId27"/>
    <p:sldId id="288" r:id="rId28"/>
    <p:sldId id="264" r:id="rId29"/>
    <p:sldId id="272" r:id="rId30"/>
    <p:sldId id="273" r:id="rId31"/>
    <p:sldId id="289" r:id="rId32"/>
    <p:sldId id="271" r:id="rId33"/>
    <p:sldId id="304" r:id="rId34"/>
    <p:sldId id="283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2ACD0-E8B7-49AD-B596-6D4D917BAC01}" v="90" dt="2023-09-11T14:39:42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ysa Sergiienko" userId="e6ee1ebd2127b032" providerId="LiveId" clId="{1272ACD0-E8B7-49AD-B596-6D4D917BAC01}"/>
    <pc:docChg chg="undo redo custSel addSld modSld">
      <pc:chgData name="Larysa Sergiienko" userId="e6ee1ebd2127b032" providerId="LiveId" clId="{1272ACD0-E8B7-49AD-B596-6D4D917BAC01}" dt="2023-09-11T14:40:47.461" v="6251" actId="1076"/>
      <pc:docMkLst>
        <pc:docMk/>
      </pc:docMkLst>
      <pc:sldChg chg="addSp modSp mod">
        <pc:chgData name="Larysa Sergiienko" userId="e6ee1ebd2127b032" providerId="LiveId" clId="{1272ACD0-E8B7-49AD-B596-6D4D917BAC01}" dt="2023-09-11T10:24:48.600" v="305" actId="1076"/>
        <pc:sldMkLst>
          <pc:docMk/>
          <pc:sldMk cId="608632640" sldId="261"/>
        </pc:sldMkLst>
        <pc:spChg chg="add mod">
          <ac:chgData name="Larysa Sergiienko" userId="e6ee1ebd2127b032" providerId="LiveId" clId="{1272ACD0-E8B7-49AD-B596-6D4D917BAC01}" dt="2023-09-11T10:24:42.975" v="304" actId="1076"/>
          <ac:spMkLst>
            <pc:docMk/>
            <pc:sldMk cId="608632640" sldId="261"/>
            <ac:spMk id="2" creationId="{BBBDCEA8-6097-3397-6DAB-65921A07B50C}"/>
          </ac:spMkLst>
        </pc:spChg>
        <pc:picChg chg="mod">
          <ac:chgData name="Larysa Sergiienko" userId="e6ee1ebd2127b032" providerId="LiveId" clId="{1272ACD0-E8B7-49AD-B596-6D4D917BAC01}" dt="2023-09-11T10:24:48.600" v="305" actId="1076"/>
          <ac:picMkLst>
            <pc:docMk/>
            <pc:sldMk cId="608632640" sldId="261"/>
            <ac:picMk id="5122" creationId="{00000000-0000-0000-0000-000000000000}"/>
          </ac:picMkLst>
        </pc:picChg>
      </pc:sldChg>
      <pc:sldChg chg="addSp modSp mod">
        <pc:chgData name="Larysa Sergiienko" userId="e6ee1ebd2127b032" providerId="LiveId" clId="{1272ACD0-E8B7-49AD-B596-6D4D917BAC01}" dt="2023-09-11T12:56:43.704" v="849" actId="1076"/>
        <pc:sldMkLst>
          <pc:docMk/>
          <pc:sldMk cId="1018565619" sldId="262"/>
        </pc:sldMkLst>
        <pc:spChg chg="mod">
          <ac:chgData name="Larysa Sergiienko" userId="e6ee1ebd2127b032" providerId="LiveId" clId="{1272ACD0-E8B7-49AD-B596-6D4D917BAC01}" dt="2023-09-11T12:56:43.704" v="849" actId="1076"/>
          <ac:spMkLst>
            <pc:docMk/>
            <pc:sldMk cId="1018565619" sldId="262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2:56:40.774" v="848" actId="1076"/>
          <ac:spMkLst>
            <pc:docMk/>
            <pc:sldMk cId="1018565619" sldId="262"/>
            <ac:spMk id="7" creationId="{FEB0860B-D083-E442-188C-BE5EAF426D47}"/>
          </ac:spMkLst>
        </pc:spChg>
        <pc:spChg chg="add mod">
          <ac:chgData name="Larysa Sergiienko" userId="e6ee1ebd2127b032" providerId="LiveId" clId="{1272ACD0-E8B7-49AD-B596-6D4D917BAC01}" dt="2023-09-11T12:56:37.962" v="847" actId="1076"/>
          <ac:spMkLst>
            <pc:docMk/>
            <pc:sldMk cId="1018565619" sldId="262"/>
            <ac:spMk id="9" creationId="{895833B5-4930-2DAF-11D4-94EEAB23B9D4}"/>
          </ac:spMkLst>
        </pc:spChg>
        <pc:picChg chg="mod">
          <ac:chgData name="Larysa Sergiienko" userId="e6ee1ebd2127b032" providerId="LiveId" clId="{1272ACD0-E8B7-49AD-B596-6D4D917BAC01}" dt="2023-09-11T12:52:39.820" v="778" actId="1076"/>
          <ac:picMkLst>
            <pc:docMk/>
            <pc:sldMk cId="1018565619" sldId="262"/>
            <ac:picMk id="6146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4:16:56.606" v="5199" actId="1076"/>
        <pc:sldMkLst>
          <pc:docMk/>
          <pc:sldMk cId="156134107" sldId="263"/>
        </pc:sldMkLst>
        <pc:spChg chg="mod">
          <ac:chgData name="Larysa Sergiienko" userId="e6ee1ebd2127b032" providerId="LiveId" clId="{1272ACD0-E8B7-49AD-B596-6D4D917BAC01}" dt="2023-09-11T14:16:54.848" v="5198" actId="1076"/>
          <ac:spMkLst>
            <pc:docMk/>
            <pc:sldMk cId="156134107" sldId="263"/>
            <ac:spMk id="3" creationId="{00000000-0000-0000-0000-000000000000}"/>
          </ac:spMkLst>
        </pc:spChg>
        <pc:spChg chg="add del">
          <ac:chgData name="Larysa Sergiienko" userId="e6ee1ebd2127b032" providerId="LiveId" clId="{1272ACD0-E8B7-49AD-B596-6D4D917BAC01}" dt="2023-09-11T14:12:31.938" v="5000" actId="478"/>
          <ac:spMkLst>
            <pc:docMk/>
            <pc:sldMk cId="156134107" sldId="263"/>
            <ac:spMk id="4" creationId="{01A66C2A-818B-DC08-1C13-0FC6A1C900C7}"/>
          </ac:spMkLst>
        </pc:spChg>
        <pc:spChg chg="add mod">
          <ac:chgData name="Larysa Sergiienko" userId="e6ee1ebd2127b032" providerId="LiveId" clId="{1272ACD0-E8B7-49AD-B596-6D4D917BAC01}" dt="2023-09-11T14:16:30.002" v="5188" actId="14100"/>
          <ac:spMkLst>
            <pc:docMk/>
            <pc:sldMk cId="156134107" sldId="263"/>
            <ac:spMk id="6" creationId="{556B04D9-7C86-5B8C-18A8-5FA093D586C9}"/>
          </ac:spMkLst>
        </pc:spChg>
        <pc:spChg chg="add mod">
          <ac:chgData name="Larysa Sergiienko" userId="e6ee1ebd2127b032" providerId="LiveId" clId="{1272ACD0-E8B7-49AD-B596-6D4D917BAC01}" dt="2023-09-11T14:12:25.585" v="4999" actId="14100"/>
          <ac:spMkLst>
            <pc:docMk/>
            <pc:sldMk cId="156134107" sldId="263"/>
            <ac:spMk id="8" creationId="{1599AF9D-09A6-6B29-F661-2C589BC36FE1}"/>
          </ac:spMkLst>
        </pc:spChg>
        <pc:spChg chg="add del mod">
          <ac:chgData name="Larysa Sergiienko" userId="e6ee1ebd2127b032" providerId="LiveId" clId="{1272ACD0-E8B7-49AD-B596-6D4D917BAC01}" dt="2023-09-11T14:15:47.536" v="5162" actId="478"/>
          <ac:spMkLst>
            <pc:docMk/>
            <pc:sldMk cId="156134107" sldId="263"/>
            <ac:spMk id="10" creationId="{53CCB15F-C54F-E388-D7F0-1C3823C77C98}"/>
          </ac:spMkLst>
        </pc:spChg>
        <pc:spChg chg="mod">
          <ac:chgData name="Larysa Sergiienko" userId="e6ee1ebd2127b032" providerId="LiveId" clId="{1272ACD0-E8B7-49AD-B596-6D4D917BAC01}" dt="2023-09-11T14:16:08.724" v="5182"/>
          <ac:spMkLst>
            <pc:docMk/>
            <pc:sldMk cId="156134107" sldId="263"/>
            <ac:spMk id="11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4:16:56.606" v="5199" actId="1076"/>
          <ac:spMkLst>
            <pc:docMk/>
            <pc:sldMk cId="156134107" sldId="263"/>
            <ac:spMk id="12" creationId="{D52EC853-F7A3-D2DF-C096-7CC4D2299FA5}"/>
          </ac:spMkLst>
        </pc:spChg>
        <pc:spChg chg="add mod">
          <ac:chgData name="Larysa Sergiienko" userId="e6ee1ebd2127b032" providerId="LiveId" clId="{1272ACD0-E8B7-49AD-B596-6D4D917BAC01}" dt="2023-09-11T14:16:52.208" v="5197" actId="1076"/>
          <ac:spMkLst>
            <pc:docMk/>
            <pc:sldMk cId="156134107" sldId="263"/>
            <ac:spMk id="14" creationId="{280469E7-B36C-8238-F544-0C26A822F3B8}"/>
          </ac:spMkLst>
        </pc:spChg>
      </pc:sldChg>
      <pc:sldChg chg="modSp">
        <pc:chgData name="Larysa Sergiienko" userId="e6ee1ebd2127b032" providerId="LiveId" clId="{1272ACD0-E8B7-49AD-B596-6D4D917BAC01}" dt="2023-09-11T14:25:15.568" v="5687" actId="1076"/>
        <pc:sldMkLst>
          <pc:docMk/>
          <pc:sldMk cId="2336205694" sldId="264"/>
        </pc:sldMkLst>
        <pc:picChg chg="mod">
          <ac:chgData name="Larysa Sergiienko" userId="e6ee1ebd2127b032" providerId="LiveId" clId="{1272ACD0-E8B7-49AD-B596-6D4D917BAC01}" dt="2023-09-11T14:25:15.568" v="5687" actId="1076"/>
          <ac:picMkLst>
            <pc:docMk/>
            <pc:sldMk cId="2336205694" sldId="264"/>
            <ac:picMk id="12290" creationId="{00000000-0000-0000-0000-000000000000}"/>
          </ac:picMkLst>
        </pc:picChg>
      </pc:sldChg>
      <pc:sldChg chg="modSp mod">
        <pc:chgData name="Larysa Sergiienko" userId="e6ee1ebd2127b032" providerId="LiveId" clId="{1272ACD0-E8B7-49AD-B596-6D4D917BAC01}" dt="2023-09-11T14:25:21.243" v="5688" actId="20577"/>
        <pc:sldMkLst>
          <pc:docMk/>
          <pc:sldMk cId="657513276" sldId="272"/>
        </pc:sldMkLst>
        <pc:spChg chg="mod">
          <ac:chgData name="Larysa Sergiienko" userId="e6ee1ebd2127b032" providerId="LiveId" clId="{1272ACD0-E8B7-49AD-B596-6D4D917BAC01}" dt="2023-09-11T14:25:21.243" v="5688" actId="20577"/>
          <ac:spMkLst>
            <pc:docMk/>
            <pc:sldMk cId="657513276" sldId="272"/>
            <ac:spMk id="2" creationId="{00000000-0000-0000-0000-000000000000}"/>
          </ac:spMkLst>
        </pc:spChg>
      </pc:sldChg>
      <pc:sldChg chg="modSp mod">
        <pc:chgData name="Larysa Sergiienko" userId="e6ee1ebd2127b032" providerId="LiveId" clId="{1272ACD0-E8B7-49AD-B596-6D4D917BAC01}" dt="2023-09-11T14:27:07.448" v="5695" actId="1076"/>
        <pc:sldMkLst>
          <pc:docMk/>
          <pc:sldMk cId="2121686902" sldId="273"/>
        </pc:sldMkLst>
        <pc:spChg chg="mod">
          <ac:chgData name="Larysa Sergiienko" userId="e6ee1ebd2127b032" providerId="LiveId" clId="{1272ACD0-E8B7-49AD-B596-6D4D917BAC01}" dt="2023-09-11T14:27:07.448" v="5695" actId="1076"/>
          <ac:spMkLst>
            <pc:docMk/>
            <pc:sldMk cId="2121686902" sldId="273"/>
            <ac:spMk id="3" creationId="{00000000-0000-0000-0000-000000000000}"/>
          </ac:spMkLst>
        </pc:spChg>
        <pc:picChg chg="mod">
          <ac:chgData name="Larysa Sergiienko" userId="e6ee1ebd2127b032" providerId="LiveId" clId="{1272ACD0-E8B7-49AD-B596-6D4D917BAC01}" dt="2023-09-11T14:27:02.903" v="5694" actId="1076"/>
          <ac:picMkLst>
            <pc:docMk/>
            <pc:sldMk cId="2121686902" sldId="273"/>
            <ac:picMk id="5" creationId="{00000000-0000-0000-0000-000000000000}"/>
          </ac:picMkLst>
        </pc:picChg>
        <pc:picChg chg="mod">
          <ac:chgData name="Larysa Sergiienko" userId="e6ee1ebd2127b032" providerId="LiveId" clId="{1272ACD0-E8B7-49AD-B596-6D4D917BAC01}" dt="2023-09-11T14:26:44.335" v="5690" actId="14100"/>
          <ac:picMkLst>
            <pc:docMk/>
            <pc:sldMk cId="2121686902" sldId="273"/>
            <ac:picMk id="6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4:40:47.461" v="6251" actId="1076"/>
        <pc:sldMkLst>
          <pc:docMk/>
          <pc:sldMk cId="969117499" sldId="283"/>
        </pc:sldMkLst>
        <pc:spChg chg="add mod">
          <ac:chgData name="Larysa Sergiienko" userId="e6ee1ebd2127b032" providerId="LiveId" clId="{1272ACD0-E8B7-49AD-B596-6D4D917BAC01}" dt="2023-09-11T14:40:47.461" v="6251" actId="1076"/>
          <ac:spMkLst>
            <pc:docMk/>
            <pc:sldMk cId="969117499" sldId="283"/>
            <ac:spMk id="2" creationId="{449C1901-B291-9C39-94C7-472EBC690AD1}"/>
          </ac:spMkLst>
        </pc:spChg>
        <pc:picChg chg="del">
          <ac:chgData name="Larysa Sergiienko" userId="e6ee1ebd2127b032" providerId="LiveId" clId="{1272ACD0-E8B7-49AD-B596-6D4D917BAC01}" dt="2023-09-11T14:38:24.320" v="6242" actId="478"/>
          <ac:picMkLst>
            <pc:docMk/>
            <pc:sldMk cId="969117499" sldId="283"/>
            <ac:picMk id="15362" creationId="{00000000-0000-0000-0000-000000000000}"/>
          </ac:picMkLst>
        </pc:picChg>
        <pc:picChg chg="del">
          <ac:chgData name="Larysa Sergiienko" userId="e6ee1ebd2127b032" providerId="LiveId" clId="{1272ACD0-E8B7-49AD-B596-6D4D917BAC01}" dt="2023-09-11T14:38:23.504" v="6241" actId="478"/>
          <ac:picMkLst>
            <pc:docMk/>
            <pc:sldMk cId="969117499" sldId="283"/>
            <ac:picMk id="17410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3:12:21.083" v="1807" actId="20577"/>
        <pc:sldMkLst>
          <pc:docMk/>
          <pc:sldMk cId="3609356185" sldId="285"/>
        </pc:sldMkLst>
        <pc:spChg chg="mod">
          <ac:chgData name="Larysa Sergiienko" userId="e6ee1ebd2127b032" providerId="LiveId" clId="{1272ACD0-E8B7-49AD-B596-6D4D917BAC01}" dt="2023-09-11T13:10:03.645" v="1771" actId="114"/>
          <ac:spMkLst>
            <pc:docMk/>
            <pc:sldMk cId="3609356185" sldId="285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3:12:21.083" v="1807" actId="20577"/>
          <ac:spMkLst>
            <pc:docMk/>
            <pc:sldMk cId="3609356185" sldId="285"/>
            <ac:spMk id="7" creationId="{D5DBBD73-84A8-B18F-86D0-922F8DD996B8}"/>
          </ac:spMkLst>
        </pc:spChg>
        <pc:spChg chg="add del mod">
          <ac:chgData name="Larysa Sergiienko" userId="e6ee1ebd2127b032" providerId="LiveId" clId="{1272ACD0-E8B7-49AD-B596-6D4D917BAC01}" dt="2023-09-11T13:12:12.062" v="1799" actId="478"/>
          <ac:spMkLst>
            <pc:docMk/>
            <pc:sldMk cId="3609356185" sldId="285"/>
            <ac:spMk id="10" creationId="{7CE061D7-7FD9-B190-8561-3B4292B3A91B}"/>
          </ac:spMkLst>
        </pc:spChg>
        <pc:picChg chg="mod">
          <ac:chgData name="Larysa Sergiienko" userId="e6ee1ebd2127b032" providerId="LiveId" clId="{1272ACD0-E8B7-49AD-B596-6D4D917BAC01}" dt="2023-09-11T13:08:43.454" v="1743" actId="14100"/>
          <ac:picMkLst>
            <pc:docMk/>
            <pc:sldMk cId="3609356185" sldId="285"/>
            <ac:picMk id="8" creationId="{00000000-0000-0000-0000-000000000000}"/>
          </ac:picMkLst>
        </pc:picChg>
        <pc:picChg chg="mod">
          <ac:chgData name="Larysa Sergiienko" userId="e6ee1ebd2127b032" providerId="LiveId" clId="{1272ACD0-E8B7-49AD-B596-6D4D917BAC01}" dt="2023-09-11T13:08:50.504" v="1744" actId="1076"/>
          <ac:picMkLst>
            <pc:docMk/>
            <pc:sldMk cId="3609356185" sldId="285"/>
            <ac:picMk id="7170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3:33:39.957" v="3170" actId="20577"/>
        <pc:sldMkLst>
          <pc:docMk/>
          <pc:sldMk cId="1333081519" sldId="286"/>
        </pc:sldMkLst>
        <pc:spChg chg="mod">
          <ac:chgData name="Larysa Sergiienko" userId="e6ee1ebd2127b032" providerId="LiveId" clId="{1272ACD0-E8B7-49AD-B596-6D4D917BAC01}" dt="2023-09-11T13:33:39.957" v="3170" actId="20577"/>
          <ac:spMkLst>
            <pc:docMk/>
            <pc:sldMk cId="1333081519" sldId="286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3:33:38.237" v="3169" actId="1076"/>
          <ac:spMkLst>
            <pc:docMk/>
            <pc:sldMk cId="1333081519" sldId="286"/>
            <ac:spMk id="8" creationId="{9BC7C9AF-C87F-135D-C9C7-E64FF51B73FA}"/>
          </ac:spMkLst>
        </pc:spChg>
        <pc:picChg chg="mod">
          <ac:chgData name="Larysa Sergiienko" userId="e6ee1ebd2127b032" providerId="LiveId" clId="{1272ACD0-E8B7-49AD-B596-6D4D917BAC01}" dt="2023-09-11T13:30:46.110" v="3118" actId="1076"/>
          <ac:picMkLst>
            <pc:docMk/>
            <pc:sldMk cId="1333081519" sldId="286"/>
            <ac:picMk id="7" creationId="{00000000-0000-0000-0000-000000000000}"/>
          </ac:picMkLst>
        </pc:picChg>
        <pc:picChg chg="del mod">
          <ac:chgData name="Larysa Sergiienko" userId="e6ee1ebd2127b032" providerId="LiveId" clId="{1272ACD0-E8B7-49AD-B596-6D4D917BAC01}" dt="2023-09-11T13:31:38.258" v="3132" actId="478"/>
          <ac:picMkLst>
            <pc:docMk/>
            <pc:sldMk cId="1333081519" sldId="286"/>
            <ac:picMk id="7170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3:37:37.374" v="3269" actId="20577"/>
        <pc:sldMkLst>
          <pc:docMk/>
          <pc:sldMk cId="3730166854" sldId="287"/>
        </pc:sldMkLst>
        <pc:spChg chg="mod">
          <ac:chgData name="Larysa Sergiienko" userId="e6ee1ebd2127b032" providerId="LiveId" clId="{1272ACD0-E8B7-49AD-B596-6D4D917BAC01}" dt="2023-09-11T13:37:09.421" v="3257" actId="207"/>
          <ac:spMkLst>
            <pc:docMk/>
            <pc:sldMk cId="3730166854" sldId="287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3:37:37.374" v="3269" actId="20577"/>
          <ac:spMkLst>
            <pc:docMk/>
            <pc:sldMk cId="3730166854" sldId="287"/>
            <ac:spMk id="7" creationId="{79A612C0-D4EF-0E04-E62D-484479832508}"/>
          </ac:spMkLst>
        </pc:spChg>
        <pc:picChg chg="mod">
          <ac:chgData name="Larysa Sergiienko" userId="e6ee1ebd2127b032" providerId="LiveId" clId="{1272ACD0-E8B7-49AD-B596-6D4D917BAC01}" dt="2023-09-11T13:35:05.485" v="3191" actId="1076"/>
          <ac:picMkLst>
            <pc:docMk/>
            <pc:sldMk cId="3730166854" sldId="287"/>
            <ac:picMk id="8194" creationId="{00000000-0000-0000-0000-000000000000}"/>
          </ac:picMkLst>
        </pc:picChg>
        <pc:picChg chg="del mod">
          <ac:chgData name="Larysa Sergiienko" userId="e6ee1ebd2127b032" providerId="LiveId" clId="{1272ACD0-E8B7-49AD-B596-6D4D917BAC01}" dt="2023-09-11T13:35:07.497" v="3192" actId="478"/>
          <ac:picMkLst>
            <pc:docMk/>
            <pc:sldMk cId="3730166854" sldId="287"/>
            <ac:picMk id="8195" creationId="{00000000-0000-0000-0000-000000000000}"/>
          </ac:picMkLst>
        </pc:picChg>
      </pc:sldChg>
      <pc:sldChg chg="addSp modSp mod">
        <pc:chgData name="Larysa Sergiienko" userId="e6ee1ebd2127b032" providerId="LiveId" clId="{1272ACD0-E8B7-49AD-B596-6D4D917BAC01}" dt="2023-09-11T14:24:53.013" v="5686" actId="20577"/>
        <pc:sldMkLst>
          <pc:docMk/>
          <pc:sldMk cId="4281834346" sldId="288"/>
        </pc:sldMkLst>
        <pc:spChg chg="add mod">
          <ac:chgData name="Larysa Sergiienko" userId="e6ee1ebd2127b032" providerId="LiveId" clId="{1272ACD0-E8B7-49AD-B596-6D4D917BAC01}" dt="2023-09-11T14:23:50.382" v="5550" actId="1076"/>
          <ac:spMkLst>
            <pc:docMk/>
            <pc:sldMk cId="4281834346" sldId="288"/>
            <ac:spMk id="2" creationId="{C007A8A2-036E-FCAE-9A33-692EAE665344}"/>
          </ac:spMkLst>
        </pc:spChg>
        <pc:spChg chg="mod">
          <ac:chgData name="Larysa Sergiienko" userId="e6ee1ebd2127b032" providerId="LiveId" clId="{1272ACD0-E8B7-49AD-B596-6D4D917BAC01}" dt="2023-09-11T14:23:13.413" v="5545" actId="1076"/>
          <ac:spMkLst>
            <pc:docMk/>
            <pc:sldMk cId="4281834346" sldId="288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4:24:53.013" v="5686" actId="20577"/>
          <ac:spMkLst>
            <pc:docMk/>
            <pc:sldMk cId="4281834346" sldId="288"/>
            <ac:spMk id="4" creationId="{69FE4180-2B96-F0D6-7AF3-78D0C6E5AE0E}"/>
          </ac:spMkLst>
        </pc:spChg>
        <pc:picChg chg="mod">
          <ac:chgData name="Larysa Sergiienko" userId="e6ee1ebd2127b032" providerId="LiveId" clId="{1272ACD0-E8B7-49AD-B596-6D4D917BAC01}" dt="2023-09-11T14:23:42.390" v="5549" actId="1076"/>
          <ac:picMkLst>
            <pc:docMk/>
            <pc:sldMk cId="4281834346" sldId="288"/>
            <ac:picMk id="11267" creationId="{00000000-0000-0000-0000-000000000000}"/>
          </ac:picMkLst>
        </pc:picChg>
      </pc:sldChg>
      <pc:sldChg chg="addSp modSp mod">
        <pc:chgData name="Larysa Sergiienko" userId="e6ee1ebd2127b032" providerId="LiveId" clId="{1272ACD0-E8B7-49AD-B596-6D4D917BAC01}" dt="2023-09-11T14:33:39.852" v="6054" actId="20577"/>
        <pc:sldMkLst>
          <pc:docMk/>
          <pc:sldMk cId="4183638855" sldId="289"/>
        </pc:sldMkLst>
        <pc:spChg chg="mod">
          <ac:chgData name="Larysa Sergiienko" userId="e6ee1ebd2127b032" providerId="LiveId" clId="{1272ACD0-E8B7-49AD-B596-6D4D917BAC01}" dt="2023-09-11T14:32:35.248" v="5935" actId="1076"/>
          <ac:spMkLst>
            <pc:docMk/>
            <pc:sldMk cId="4183638855" sldId="289"/>
            <ac:spMk id="2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4:27:57.718" v="5724" actId="14100"/>
          <ac:spMkLst>
            <pc:docMk/>
            <pc:sldMk cId="4183638855" sldId="289"/>
            <ac:spMk id="4" creationId="{571ED89C-84FC-D7EA-5316-B9D48FADE073}"/>
          </ac:spMkLst>
        </pc:spChg>
        <pc:spChg chg="add mod">
          <ac:chgData name="Larysa Sergiienko" userId="e6ee1ebd2127b032" providerId="LiveId" clId="{1272ACD0-E8B7-49AD-B596-6D4D917BAC01}" dt="2023-09-11T14:28:17.009" v="5736" actId="948"/>
          <ac:spMkLst>
            <pc:docMk/>
            <pc:sldMk cId="4183638855" sldId="289"/>
            <ac:spMk id="6" creationId="{C98E11AF-C807-FAD9-A8E5-DA10AB123DB1}"/>
          </ac:spMkLst>
        </pc:spChg>
        <pc:spChg chg="mod">
          <ac:chgData name="Larysa Sergiienko" userId="e6ee1ebd2127b032" providerId="LiveId" clId="{1272ACD0-E8B7-49AD-B596-6D4D917BAC01}" dt="2023-09-11T14:32:48.643" v="5939" actId="1076"/>
          <ac:spMkLst>
            <pc:docMk/>
            <pc:sldMk cId="4183638855" sldId="289"/>
            <ac:spMk id="7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4:32:25.470" v="5932" actId="1076"/>
          <ac:spMkLst>
            <pc:docMk/>
            <pc:sldMk cId="4183638855" sldId="289"/>
            <ac:spMk id="9" creationId="{A0105C67-2236-8674-CBDA-34F81CEBD3F8}"/>
          </ac:spMkLst>
        </pc:spChg>
        <pc:spChg chg="add mod">
          <ac:chgData name="Larysa Sergiienko" userId="e6ee1ebd2127b032" providerId="LiveId" clId="{1272ACD0-E8B7-49AD-B596-6D4D917BAC01}" dt="2023-09-11T14:32:42.904" v="5937" actId="1076"/>
          <ac:spMkLst>
            <pc:docMk/>
            <pc:sldMk cId="4183638855" sldId="289"/>
            <ac:spMk id="10" creationId="{2A446B13-6683-457B-4D99-551A1D4EAB52}"/>
          </ac:spMkLst>
        </pc:spChg>
        <pc:spChg chg="add mod">
          <ac:chgData name="Larysa Sergiienko" userId="e6ee1ebd2127b032" providerId="LiveId" clId="{1272ACD0-E8B7-49AD-B596-6D4D917BAC01}" dt="2023-09-11T14:33:39.852" v="6054" actId="20577"/>
          <ac:spMkLst>
            <pc:docMk/>
            <pc:sldMk cId="4183638855" sldId="289"/>
            <ac:spMk id="11" creationId="{83E2FB17-CC10-0BD2-CAED-075B1619545F}"/>
          </ac:spMkLst>
        </pc:spChg>
        <pc:picChg chg="mod">
          <ac:chgData name="Larysa Sergiienko" userId="e6ee1ebd2127b032" providerId="LiveId" clId="{1272ACD0-E8B7-49AD-B596-6D4D917BAC01}" dt="2023-09-11T14:27:30.432" v="5697" actId="1076"/>
          <ac:picMkLst>
            <pc:docMk/>
            <pc:sldMk cId="4183638855" sldId="289"/>
            <ac:picMk id="5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0:23:50.880" v="280" actId="1076"/>
        <pc:sldMkLst>
          <pc:docMk/>
          <pc:sldMk cId="2373512419" sldId="291"/>
        </pc:sldMkLst>
        <pc:spChg chg="mod">
          <ac:chgData name="Larysa Sergiienko" userId="e6ee1ebd2127b032" providerId="LiveId" clId="{1272ACD0-E8B7-49AD-B596-6D4D917BAC01}" dt="2023-09-11T10:17:28.508" v="2" actId="1076"/>
          <ac:spMkLst>
            <pc:docMk/>
            <pc:sldMk cId="2373512419" sldId="291"/>
            <ac:spMk id="2" creationId="{2C96483D-458A-73E3-2267-0C08DDD3A0DE}"/>
          </ac:spMkLst>
        </pc:spChg>
        <pc:spChg chg="del">
          <ac:chgData name="Larysa Sergiienko" userId="e6ee1ebd2127b032" providerId="LiveId" clId="{1272ACD0-E8B7-49AD-B596-6D4D917BAC01}" dt="2023-09-11T10:17:18.156" v="0" actId="478"/>
          <ac:spMkLst>
            <pc:docMk/>
            <pc:sldMk cId="2373512419" sldId="291"/>
            <ac:spMk id="12" creationId="{90C9CCB0-D286-D18A-089D-FF83FF9BE4D6}"/>
          </ac:spMkLst>
        </pc:spChg>
        <pc:spChg chg="del">
          <ac:chgData name="Larysa Sergiienko" userId="e6ee1ebd2127b032" providerId="LiveId" clId="{1272ACD0-E8B7-49AD-B596-6D4D917BAC01}" dt="2023-09-11T10:17:20.814" v="1" actId="478"/>
          <ac:spMkLst>
            <pc:docMk/>
            <pc:sldMk cId="2373512419" sldId="291"/>
            <ac:spMk id="13" creationId="{B9BB5157-1FD7-7C60-A772-68F82A10D6FE}"/>
          </ac:spMkLst>
        </pc:spChg>
        <pc:spChg chg="mod">
          <ac:chgData name="Larysa Sergiienko" userId="e6ee1ebd2127b032" providerId="LiveId" clId="{1272ACD0-E8B7-49AD-B596-6D4D917BAC01}" dt="2023-09-11T10:17:28.508" v="2" actId="1076"/>
          <ac:spMkLst>
            <pc:docMk/>
            <pc:sldMk cId="2373512419" sldId="291"/>
            <ac:spMk id="16" creationId="{4876CEAB-3FE4-7592-D6F2-E76D18C0169C}"/>
          </ac:spMkLst>
        </pc:spChg>
        <pc:spChg chg="mod">
          <ac:chgData name="Larysa Sergiienko" userId="e6ee1ebd2127b032" providerId="LiveId" clId="{1272ACD0-E8B7-49AD-B596-6D4D917BAC01}" dt="2023-09-11T10:20:14.703" v="92" actId="1076"/>
          <ac:spMkLst>
            <pc:docMk/>
            <pc:sldMk cId="2373512419" sldId="291"/>
            <ac:spMk id="19" creationId="{935FE9B1-3BF1-DE0F-E3E0-AFE8141B4627}"/>
          </ac:spMkLst>
        </pc:spChg>
        <pc:spChg chg="add mod">
          <ac:chgData name="Larysa Sergiienko" userId="e6ee1ebd2127b032" providerId="LiveId" clId="{1272ACD0-E8B7-49AD-B596-6D4D917BAC01}" dt="2023-09-11T10:19:59.484" v="83" actId="1076"/>
          <ac:spMkLst>
            <pc:docMk/>
            <pc:sldMk cId="2373512419" sldId="291"/>
            <ac:spMk id="20" creationId="{6D375DCF-3C25-2B84-0E03-BC1FBBC1A0DF}"/>
          </ac:spMkLst>
        </pc:spChg>
        <pc:spChg chg="add mod">
          <ac:chgData name="Larysa Sergiienko" userId="e6ee1ebd2127b032" providerId="LiveId" clId="{1272ACD0-E8B7-49AD-B596-6D4D917BAC01}" dt="2023-09-11T10:20:01.429" v="84" actId="1076"/>
          <ac:spMkLst>
            <pc:docMk/>
            <pc:sldMk cId="2373512419" sldId="291"/>
            <ac:spMk id="21" creationId="{AEE17122-3826-FE6A-E900-5A9B3F2C7DC1}"/>
          </ac:spMkLst>
        </pc:spChg>
        <pc:spChg chg="add mod">
          <ac:chgData name="Larysa Sergiienko" userId="e6ee1ebd2127b032" providerId="LiveId" clId="{1272ACD0-E8B7-49AD-B596-6D4D917BAC01}" dt="2023-09-11T10:19:32.717" v="78" actId="1582"/>
          <ac:spMkLst>
            <pc:docMk/>
            <pc:sldMk cId="2373512419" sldId="291"/>
            <ac:spMk id="22" creationId="{7F6E339E-7E15-ECD0-B43E-7837F89688CB}"/>
          </ac:spMkLst>
        </pc:spChg>
        <pc:spChg chg="add mod">
          <ac:chgData name="Larysa Sergiienko" userId="e6ee1ebd2127b032" providerId="LiveId" clId="{1272ACD0-E8B7-49AD-B596-6D4D917BAC01}" dt="2023-09-11T10:23:50.880" v="280" actId="1076"/>
          <ac:spMkLst>
            <pc:docMk/>
            <pc:sldMk cId="2373512419" sldId="291"/>
            <ac:spMk id="23" creationId="{E9CFAF8E-19AF-8E2C-FDF5-1982C2FC9501}"/>
          </ac:spMkLst>
        </pc:spChg>
        <pc:spChg chg="add mod">
          <ac:chgData name="Larysa Sergiienko" userId="e6ee1ebd2127b032" providerId="LiveId" clId="{1272ACD0-E8B7-49AD-B596-6D4D917BAC01}" dt="2023-09-11T10:20:51.615" v="131" actId="1076"/>
          <ac:spMkLst>
            <pc:docMk/>
            <pc:sldMk cId="2373512419" sldId="291"/>
            <ac:spMk id="24" creationId="{341B6B20-CE74-CBEB-F6B0-C719F022FD93}"/>
          </ac:spMkLst>
        </pc:spChg>
        <pc:picChg chg="mod">
          <ac:chgData name="Larysa Sergiienko" userId="e6ee1ebd2127b032" providerId="LiveId" clId="{1272ACD0-E8B7-49AD-B596-6D4D917BAC01}" dt="2023-09-11T10:19:44.039" v="82" actId="14100"/>
          <ac:picMkLst>
            <pc:docMk/>
            <pc:sldMk cId="2373512419" sldId="291"/>
            <ac:picMk id="3074" creationId="{00000000-0000-0000-0000-000000000000}"/>
          </ac:picMkLst>
        </pc:picChg>
        <pc:cxnChg chg="add mod">
          <ac:chgData name="Larysa Sergiienko" userId="e6ee1ebd2127b032" providerId="LiveId" clId="{1272ACD0-E8B7-49AD-B596-6D4D917BAC01}" dt="2023-09-11T10:17:44.420" v="5" actId="1582"/>
          <ac:cxnSpMkLst>
            <pc:docMk/>
            <pc:sldMk cId="2373512419" sldId="291"/>
            <ac:cxnSpMk id="7" creationId="{C2DF1068-DCAD-E290-8A85-1DD160F82239}"/>
          </ac:cxnSpMkLst>
        </pc:cxnChg>
        <pc:cxnChg chg="add mod">
          <ac:chgData name="Larysa Sergiienko" userId="e6ee1ebd2127b032" providerId="LiveId" clId="{1272ACD0-E8B7-49AD-B596-6D4D917BAC01}" dt="2023-09-11T10:20:57.422" v="132" actId="1076"/>
          <ac:cxnSpMkLst>
            <pc:docMk/>
            <pc:sldMk cId="2373512419" sldId="291"/>
            <ac:cxnSpMk id="10" creationId="{C0830EFE-8501-AF01-0DB8-4FCB4C199B24}"/>
          </ac:cxnSpMkLst>
        </pc:cxnChg>
        <pc:cxnChg chg="mod">
          <ac:chgData name="Larysa Sergiienko" userId="e6ee1ebd2127b032" providerId="LiveId" clId="{1272ACD0-E8B7-49AD-B596-6D4D917BAC01}" dt="2023-09-11T10:17:28.508" v="2" actId="1076"/>
          <ac:cxnSpMkLst>
            <pc:docMk/>
            <pc:sldMk cId="2373512419" sldId="291"/>
            <ac:cxnSpMk id="18" creationId="{B187AD63-0C72-9670-10AD-DF6334D2D108}"/>
          </ac:cxnSpMkLst>
        </pc:cxnChg>
      </pc:sldChg>
      <pc:sldChg chg="addSp modSp new mod">
        <pc:chgData name="Larysa Sergiienko" userId="e6ee1ebd2127b032" providerId="LiveId" clId="{1272ACD0-E8B7-49AD-B596-6D4D917BAC01}" dt="2023-09-11T12:52:31.835" v="777" actId="1076"/>
        <pc:sldMkLst>
          <pc:docMk/>
          <pc:sldMk cId="3869791879" sldId="292"/>
        </pc:sldMkLst>
        <pc:spChg chg="mod">
          <ac:chgData name="Larysa Sergiienko" userId="e6ee1ebd2127b032" providerId="LiveId" clId="{1272ACD0-E8B7-49AD-B596-6D4D917BAC01}" dt="2023-09-11T10:27:19.410" v="447" actId="14100"/>
          <ac:spMkLst>
            <pc:docMk/>
            <pc:sldMk cId="3869791879" sldId="292"/>
            <ac:spMk id="2" creationId="{8B254F72-1BF2-CC50-4EBF-46D0E4D8E2E7}"/>
          </ac:spMkLst>
        </pc:spChg>
        <pc:spChg chg="mod">
          <ac:chgData name="Larysa Sergiienko" userId="e6ee1ebd2127b032" providerId="LiveId" clId="{1272ACD0-E8B7-49AD-B596-6D4D917BAC01}" dt="2023-09-11T10:27:36.280" v="455" actId="14100"/>
          <ac:spMkLst>
            <pc:docMk/>
            <pc:sldMk cId="3869791879" sldId="292"/>
            <ac:spMk id="3" creationId="{484900F8-21FE-9770-FBAB-73E2340952E7}"/>
          </ac:spMkLst>
        </pc:spChg>
        <pc:spChg chg="add mod">
          <ac:chgData name="Larysa Sergiienko" userId="e6ee1ebd2127b032" providerId="LiveId" clId="{1272ACD0-E8B7-49AD-B596-6D4D917BAC01}" dt="2023-09-11T12:52:31.835" v="777" actId="1076"/>
          <ac:spMkLst>
            <pc:docMk/>
            <pc:sldMk cId="3869791879" sldId="292"/>
            <ac:spMk id="4" creationId="{3C95B328-501A-DCFD-3A6E-6F57B2EB5DA7}"/>
          </ac:spMkLst>
        </pc:spChg>
        <pc:spChg chg="add mod">
          <ac:chgData name="Larysa Sergiienko" userId="e6ee1ebd2127b032" providerId="LiveId" clId="{1272ACD0-E8B7-49AD-B596-6D4D917BAC01}" dt="2023-09-11T12:52:29.227" v="776" actId="1076"/>
          <ac:spMkLst>
            <pc:docMk/>
            <pc:sldMk cId="3869791879" sldId="292"/>
            <ac:spMk id="5" creationId="{496A51A6-FB66-3650-8BD4-067B47A8C4A4}"/>
          </ac:spMkLst>
        </pc:spChg>
      </pc:sldChg>
      <pc:sldChg chg="addSp delSp modSp add mod">
        <pc:chgData name="Larysa Sergiienko" userId="e6ee1ebd2127b032" providerId="LiveId" clId="{1272ACD0-E8B7-49AD-B596-6D4D917BAC01}" dt="2023-09-11T13:04:10.442" v="1449" actId="1076"/>
        <pc:sldMkLst>
          <pc:docMk/>
          <pc:sldMk cId="1766318814" sldId="293"/>
        </pc:sldMkLst>
        <pc:spChg chg="del">
          <ac:chgData name="Larysa Sergiienko" userId="e6ee1ebd2127b032" providerId="LiveId" clId="{1272ACD0-E8B7-49AD-B596-6D4D917BAC01}" dt="2023-09-11T12:56:51.644" v="851" actId="478"/>
          <ac:spMkLst>
            <pc:docMk/>
            <pc:sldMk cId="1766318814" sldId="293"/>
            <ac:spMk id="3" creationId="{00000000-0000-0000-0000-000000000000}"/>
          </ac:spMkLst>
        </pc:spChg>
        <pc:spChg chg="mod">
          <ac:chgData name="Larysa Sergiienko" userId="e6ee1ebd2127b032" providerId="LiveId" clId="{1272ACD0-E8B7-49AD-B596-6D4D917BAC01}" dt="2023-09-11T13:03:50.380" v="1438" actId="1076"/>
          <ac:spMkLst>
            <pc:docMk/>
            <pc:sldMk cId="1766318814" sldId="293"/>
            <ac:spMk id="7" creationId="{FEB0860B-D083-E442-188C-BE5EAF426D47}"/>
          </ac:spMkLst>
        </pc:spChg>
        <pc:spChg chg="add del mod">
          <ac:chgData name="Larysa Sergiienko" userId="e6ee1ebd2127b032" providerId="LiveId" clId="{1272ACD0-E8B7-49AD-B596-6D4D917BAC01}" dt="2023-09-11T12:56:54.887" v="852" actId="478"/>
          <ac:spMkLst>
            <pc:docMk/>
            <pc:sldMk cId="1766318814" sldId="293"/>
            <ac:spMk id="8" creationId="{DB1A9FDF-C520-6273-62D9-CBF71E40B9B1}"/>
          </ac:spMkLst>
        </pc:spChg>
        <pc:spChg chg="del">
          <ac:chgData name="Larysa Sergiienko" userId="e6ee1ebd2127b032" providerId="LiveId" clId="{1272ACD0-E8B7-49AD-B596-6D4D917BAC01}" dt="2023-09-11T12:59:18.889" v="1147" actId="478"/>
          <ac:spMkLst>
            <pc:docMk/>
            <pc:sldMk cId="1766318814" sldId="293"/>
            <ac:spMk id="9" creationId="{895833B5-4930-2DAF-11D4-94EEAB23B9D4}"/>
          </ac:spMkLst>
        </pc:spChg>
        <pc:spChg chg="add mod">
          <ac:chgData name="Larysa Sergiienko" userId="e6ee1ebd2127b032" providerId="LiveId" clId="{1272ACD0-E8B7-49AD-B596-6D4D917BAC01}" dt="2023-09-11T12:57:52.235" v="953" actId="122"/>
          <ac:spMkLst>
            <pc:docMk/>
            <pc:sldMk cId="1766318814" sldId="293"/>
            <ac:spMk id="10" creationId="{3D244DC3-52A2-4EEE-853A-4F8F62ED806E}"/>
          </ac:spMkLst>
        </pc:spChg>
        <pc:spChg chg="add del mod">
          <ac:chgData name="Larysa Sergiienko" userId="e6ee1ebd2127b032" providerId="LiveId" clId="{1272ACD0-E8B7-49AD-B596-6D4D917BAC01}" dt="2023-09-11T13:02:10.588" v="1289" actId="478"/>
          <ac:spMkLst>
            <pc:docMk/>
            <pc:sldMk cId="1766318814" sldId="293"/>
            <ac:spMk id="11" creationId="{538DDB09-BF3E-782C-D7D3-7382852EC281}"/>
          </ac:spMkLst>
        </pc:spChg>
        <pc:spChg chg="add mod">
          <ac:chgData name="Larysa Sergiienko" userId="e6ee1ebd2127b032" providerId="LiveId" clId="{1272ACD0-E8B7-49AD-B596-6D4D917BAC01}" dt="2023-09-11T13:04:10.442" v="1449" actId="1076"/>
          <ac:spMkLst>
            <pc:docMk/>
            <pc:sldMk cId="1766318814" sldId="293"/>
            <ac:spMk id="12" creationId="{414D4025-7830-44F0-CD89-1D6955C2F58F}"/>
          </ac:spMkLst>
        </pc:spChg>
      </pc:sldChg>
      <pc:sldChg chg="addSp delSp modSp add mod">
        <pc:chgData name="Larysa Sergiienko" userId="e6ee1ebd2127b032" providerId="LiveId" clId="{1272ACD0-E8B7-49AD-B596-6D4D917BAC01}" dt="2023-09-11T13:07:14.344" v="1738" actId="1076"/>
        <pc:sldMkLst>
          <pc:docMk/>
          <pc:sldMk cId="834884486" sldId="294"/>
        </pc:sldMkLst>
        <pc:spChg chg="add mod">
          <ac:chgData name="Larysa Sergiienko" userId="e6ee1ebd2127b032" providerId="LiveId" clId="{1272ACD0-E8B7-49AD-B596-6D4D917BAC01}" dt="2023-09-11T13:05:45.465" v="1621" actId="20577"/>
          <ac:spMkLst>
            <pc:docMk/>
            <pc:sldMk cId="834884486" sldId="294"/>
            <ac:spMk id="3" creationId="{F875F843-A163-3317-FE87-C63C34C86228}"/>
          </ac:spMkLst>
        </pc:spChg>
        <pc:spChg chg="add mod">
          <ac:chgData name="Larysa Sergiienko" userId="e6ee1ebd2127b032" providerId="LiveId" clId="{1272ACD0-E8B7-49AD-B596-6D4D917BAC01}" dt="2023-09-11T13:07:07.039" v="1736" actId="1076"/>
          <ac:spMkLst>
            <pc:docMk/>
            <pc:sldMk cId="834884486" sldId="294"/>
            <ac:spMk id="6" creationId="{15F21FCB-E3B4-03F0-A70B-2269A73ECB5A}"/>
          </ac:spMkLst>
        </pc:spChg>
        <pc:spChg chg="del mod">
          <ac:chgData name="Larysa Sergiienko" userId="e6ee1ebd2127b032" providerId="LiveId" clId="{1272ACD0-E8B7-49AD-B596-6D4D917BAC01}" dt="2023-09-11T13:03:46.026" v="1437" actId="21"/>
          <ac:spMkLst>
            <pc:docMk/>
            <pc:sldMk cId="834884486" sldId="294"/>
            <ac:spMk id="7" creationId="{FEB0860B-D083-E442-188C-BE5EAF426D47}"/>
          </ac:spMkLst>
        </pc:spChg>
        <pc:spChg chg="mod">
          <ac:chgData name="Larysa Sergiienko" userId="e6ee1ebd2127b032" providerId="LiveId" clId="{1272ACD0-E8B7-49AD-B596-6D4D917BAC01}" dt="2023-09-11T13:07:11.089" v="1737" actId="1076"/>
          <ac:spMkLst>
            <pc:docMk/>
            <pc:sldMk cId="834884486" sldId="294"/>
            <ac:spMk id="10" creationId="{3D244DC3-52A2-4EEE-853A-4F8F62ED806E}"/>
          </ac:spMkLst>
        </pc:spChg>
        <pc:spChg chg="mod">
          <ac:chgData name="Larysa Sergiienko" userId="e6ee1ebd2127b032" providerId="LiveId" clId="{1272ACD0-E8B7-49AD-B596-6D4D917BAC01}" dt="2023-09-11T13:04:51.432" v="1501" actId="1076"/>
          <ac:spMkLst>
            <pc:docMk/>
            <pc:sldMk cId="834884486" sldId="294"/>
            <ac:spMk id="11" creationId="{538DDB09-BF3E-782C-D7D3-7382852EC281}"/>
          </ac:spMkLst>
        </pc:spChg>
        <pc:picChg chg="mod">
          <ac:chgData name="Larysa Sergiienko" userId="e6ee1ebd2127b032" providerId="LiveId" clId="{1272ACD0-E8B7-49AD-B596-6D4D917BAC01}" dt="2023-09-11T13:07:14.344" v="1738" actId="1076"/>
          <ac:picMkLst>
            <pc:docMk/>
            <pc:sldMk cId="834884486" sldId="294"/>
            <ac:picMk id="6146" creationId="{00000000-0000-0000-0000-000000000000}"/>
          </ac:picMkLst>
        </pc:picChg>
      </pc:sldChg>
      <pc:sldChg chg="delSp modSp add mod">
        <pc:chgData name="Larysa Sergiienko" userId="e6ee1ebd2127b032" providerId="LiveId" clId="{1272ACD0-E8B7-49AD-B596-6D4D917BAC01}" dt="2023-09-11T13:17:03.664" v="2051" actId="1076"/>
        <pc:sldMkLst>
          <pc:docMk/>
          <pc:sldMk cId="1627988551" sldId="295"/>
        </pc:sldMkLst>
        <pc:spChg chg="mod">
          <ac:chgData name="Larysa Sergiienko" userId="e6ee1ebd2127b032" providerId="LiveId" clId="{1272ACD0-E8B7-49AD-B596-6D4D917BAC01}" dt="2023-09-11T13:13:47.792" v="1917" actId="20577"/>
          <ac:spMkLst>
            <pc:docMk/>
            <pc:sldMk cId="1627988551" sldId="295"/>
            <ac:spMk id="3" creationId="{00000000-0000-0000-0000-000000000000}"/>
          </ac:spMkLst>
        </pc:spChg>
        <pc:spChg chg="del">
          <ac:chgData name="Larysa Sergiienko" userId="e6ee1ebd2127b032" providerId="LiveId" clId="{1272ACD0-E8B7-49AD-B596-6D4D917BAC01}" dt="2023-09-11T13:12:25.105" v="1808" actId="478"/>
          <ac:spMkLst>
            <pc:docMk/>
            <pc:sldMk cId="1627988551" sldId="295"/>
            <ac:spMk id="7" creationId="{D5DBBD73-84A8-B18F-86D0-922F8DD996B8}"/>
          </ac:spMkLst>
        </pc:spChg>
        <pc:spChg chg="mod">
          <ac:chgData name="Larysa Sergiienko" userId="e6ee1ebd2127b032" providerId="LiveId" clId="{1272ACD0-E8B7-49AD-B596-6D4D917BAC01}" dt="2023-09-11T13:17:03.664" v="2051" actId="1076"/>
          <ac:spMkLst>
            <pc:docMk/>
            <pc:sldMk cId="1627988551" sldId="295"/>
            <ac:spMk id="10" creationId="{7CE061D7-7FD9-B190-8561-3B4292B3A91B}"/>
          </ac:spMkLst>
        </pc:spChg>
      </pc:sldChg>
      <pc:sldChg chg="modSp add mod">
        <pc:chgData name="Larysa Sergiienko" userId="e6ee1ebd2127b032" providerId="LiveId" clId="{1272ACD0-E8B7-49AD-B596-6D4D917BAC01}" dt="2023-09-11T13:16:21.442" v="2048" actId="1076"/>
        <pc:sldMkLst>
          <pc:docMk/>
          <pc:sldMk cId="3537350836" sldId="296"/>
        </pc:sldMkLst>
        <pc:spChg chg="mod">
          <ac:chgData name="Larysa Sergiienko" userId="e6ee1ebd2127b032" providerId="LiveId" clId="{1272ACD0-E8B7-49AD-B596-6D4D917BAC01}" dt="2023-09-11T13:16:21.442" v="2048" actId="1076"/>
          <ac:spMkLst>
            <pc:docMk/>
            <pc:sldMk cId="3537350836" sldId="296"/>
            <ac:spMk id="3" creationId="{00000000-0000-0000-0000-000000000000}"/>
          </ac:spMkLst>
        </pc:spChg>
        <pc:spChg chg="mod">
          <ac:chgData name="Larysa Sergiienko" userId="e6ee1ebd2127b032" providerId="LiveId" clId="{1272ACD0-E8B7-49AD-B596-6D4D917BAC01}" dt="2023-09-11T13:16:01.510" v="2000" actId="1076"/>
          <ac:spMkLst>
            <pc:docMk/>
            <pc:sldMk cId="3537350836" sldId="296"/>
            <ac:spMk id="10" creationId="{7CE061D7-7FD9-B190-8561-3B4292B3A91B}"/>
          </ac:spMkLst>
        </pc:spChg>
      </pc:sldChg>
      <pc:sldChg chg="addSp delSp modSp add mod">
        <pc:chgData name="Larysa Sergiienko" userId="e6ee1ebd2127b032" providerId="LiveId" clId="{1272ACD0-E8B7-49AD-B596-6D4D917BAC01}" dt="2023-09-11T13:27:08.264" v="2969" actId="1076"/>
        <pc:sldMkLst>
          <pc:docMk/>
          <pc:sldMk cId="1183790275" sldId="297"/>
        </pc:sldMkLst>
        <pc:spChg chg="del">
          <ac:chgData name="Larysa Sergiienko" userId="e6ee1ebd2127b032" providerId="LiveId" clId="{1272ACD0-E8B7-49AD-B596-6D4D917BAC01}" dt="2023-09-11T13:19:05.625" v="2225" actId="478"/>
          <ac:spMkLst>
            <pc:docMk/>
            <pc:sldMk cId="1183790275" sldId="297"/>
            <ac:spMk id="3" creationId="{00000000-0000-0000-0000-000000000000}"/>
          </ac:spMkLst>
        </pc:spChg>
        <pc:spChg chg="add del mod">
          <ac:chgData name="Larysa Sergiienko" userId="e6ee1ebd2127b032" providerId="LiveId" clId="{1272ACD0-E8B7-49AD-B596-6D4D917BAC01}" dt="2023-09-11T13:19:08.112" v="2226" actId="478"/>
          <ac:spMkLst>
            <pc:docMk/>
            <pc:sldMk cId="1183790275" sldId="297"/>
            <ac:spMk id="7" creationId="{E34CBABE-3F94-71A1-A00C-6FB5BB28A33E}"/>
          </ac:spMkLst>
        </pc:spChg>
        <pc:spChg chg="add mod">
          <ac:chgData name="Larysa Sergiienko" userId="e6ee1ebd2127b032" providerId="LiveId" clId="{1272ACD0-E8B7-49AD-B596-6D4D917BAC01}" dt="2023-09-11T13:27:08.264" v="2969" actId="1076"/>
          <ac:spMkLst>
            <pc:docMk/>
            <pc:sldMk cId="1183790275" sldId="297"/>
            <ac:spMk id="9" creationId="{530FD0B3-7A1A-5B36-5F06-20738342DBA8}"/>
          </ac:spMkLst>
        </pc:spChg>
        <pc:spChg chg="add del mod">
          <ac:chgData name="Larysa Sergiienko" userId="e6ee1ebd2127b032" providerId="LiveId" clId="{1272ACD0-E8B7-49AD-B596-6D4D917BAC01}" dt="2023-09-11T13:27:04.498" v="2968" actId="1076"/>
          <ac:spMkLst>
            <pc:docMk/>
            <pc:sldMk cId="1183790275" sldId="297"/>
            <ac:spMk id="10" creationId="{7CE061D7-7FD9-B190-8561-3B4292B3A91B}"/>
          </ac:spMkLst>
        </pc:spChg>
        <pc:spChg chg="add del mod">
          <ac:chgData name="Larysa Sergiienko" userId="e6ee1ebd2127b032" providerId="LiveId" clId="{1272ACD0-E8B7-49AD-B596-6D4D917BAC01}" dt="2023-09-11T13:26:23.959" v="2957" actId="21"/>
          <ac:spMkLst>
            <pc:docMk/>
            <pc:sldMk cId="1183790275" sldId="297"/>
            <ac:spMk id="11" creationId="{80EEEA0C-2AAF-3191-9BD7-B75C0910E6A5}"/>
          </ac:spMkLst>
        </pc:spChg>
        <pc:picChg chg="mod">
          <ac:chgData name="Larysa Sergiienko" userId="e6ee1ebd2127b032" providerId="LiveId" clId="{1272ACD0-E8B7-49AD-B596-6D4D917BAC01}" dt="2023-09-11T13:26:45.975" v="2963" actId="1076"/>
          <ac:picMkLst>
            <pc:docMk/>
            <pc:sldMk cId="1183790275" sldId="297"/>
            <ac:picMk id="7170" creationId="{00000000-0000-0000-0000-000000000000}"/>
          </ac:picMkLst>
        </pc:picChg>
      </pc:sldChg>
      <pc:sldChg chg="addSp delSp modSp add mod">
        <pc:chgData name="Larysa Sergiienko" userId="e6ee1ebd2127b032" providerId="LiveId" clId="{1272ACD0-E8B7-49AD-B596-6D4D917BAC01}" dt="2023-09-11T13:29:47.276" v="3110" actId="114"/>
        <pc:sldMkLst>
          <pc:docMk/>
          <pc:sldMk cId="1376889103" sldId="298"/>
        </pc:sldMkLst>
        <pc:spChg chg="add mod">
          <ac:chgData name="Larysa Sergiienko" userId="e6ee1ebd2127b032" providerId="LiveId" clId="{1272ACD0-E8B7-49AD-B596-6D4D917BAC01}" dt="2023-09-11T13:28:21.517" v="3008" actId="1076"/>
          <ac:spMkLst>
            <pc:docMk/>
            <pc:sldMk cId="1376889103" sldId="298"/>
            <ac:spMk id="3" creationId="{B93E321C-18E8-7DFE-16FA-95EB0C4C655C}"/>
          </ac:spMkLst>
        </pc:spChg>
        <pc:spChg chg="add mod">
          <ac:chgData name="Larysa Sergiienko" userId="e6ee1ebd2127b032" providerId="LiveId" clId="{1272ACD0-E8B7-49AD-B596-6D4D917BAC01}" dt="2023-09-11T13:29:47.276" v="3110" actId="114"/>
          <ac:spMkLst>
            <pc:docMk/>
            <pc:sldMk cId="1376889103" sldId="298"/>
            <ac:spMk id="7" creationId="{78699A03-B502-6157-1507-A76035A21E55}"/>
          </ac:spMkLst>
        </pc:spChg>
        <pc:spChg chg="del">
          <ac:chgData name="Larysa Sergiienko" userId="e6ee1ebd2127b032" providerId="LiveId" clId="{1272ACD0-E8B7-49AD-B596-6D4D917BAC01}" dt="2023-09-11T13:27:17.977" v="2972" actId="478"/>
          <ac:spMkLst>
            <pc:docMk/>
            <pc:sldMk cId="1376889103" sldId="298"/>
            <ac:spMk id="9" creationId="{530FD0B3-7A1A-5B36-5F06-20738342DBA8}"/>
          </ac:spMkLst>
        </pc:spChg>
        <pc:spChg chg="del">
          <ac:chgData name="Larysa Sergiienko" userId="e6ee1ebd2127b032" providerId="LiveId" clId="{1272ACD0-E8B7-49AD-B596-6D4D917BAC01}" dt="2023-09-11T13:27:16.499" v="2971" actId="478"/>
          <ac:spMkLst>
            <pc:docMk/>
            <pc:sldMk cId="1376889103" sldId="298"/>
            <ac:spMk id="10" creationId="{7CE061D7-7FD9-B190-8561-3B4292B3A91B}"/>
          </ac:spMkLst>
        </pc:spChg>
        <pc:picChg chg="mod">
          <ac:chgData name="Larysa Sergiienko" userId="e6ee1ebd2127b032" providerId="LiveId" clId="{1272ACD0-E8B7-49AD-B596-6D4D917BAC01}" dt="2023-09-11T13:29:27.542" v="3106" actId="1076"/>
          <ac:picMkLst>
            <pc:docMk/>
            <pc:sldMk cId="1376889103" sldId="298"/>
            <ac:picMk id="8" creationId="{00000000-0000-0000-0000-000000000000}"/>
          </ac:picMkLst>
        </pc:picChg>
        <pc:picChg chg="mod">
          <ac:chgData name="Larysa Sergiienko" userId="e6ee1ebd2127b032" providerId="LiveId" clId="{1272ACD0-E8B7-49AD-B596-6D4D917BAC01}" dt="2023-09-11T13:28:24.250" v="3009" actId="1076"/>
          <ac:picMkLst>
            <pc:docMk/>
            <pc:sldMk cId="1376889103" sldId="298"/>
            <ac:picMk id="7170" creationId="{00000000-0000-0000-0000-000000000000}"/>
          </ac:picMkLst>
        </pc:picChg>
      </pc:sldChg>
      <pc:sldChg chg="addSp delSp modSp add mod">
        <pc:chgData name="Larysa Sergiienko" userId="e6ee1ebd2127b032" providerId="LiveId" clId="{1272ACD0-E8B7-49AD-B596-6D4D917BAC01}" dt="2023-09-11T13:42:56.499" v="3632" actId="115"/>
        <pc:sldMkLst>
          <pc:docMk/>
          <pc:sldMk cId="375860459" sldId="299"/>
        </pc:sldMkLst>
        <pc:spChg chg="mod">
          <ac:chgData name="Larysa Sergiienko" userId="e6ee1ebd2127b032" providerId="LiveId" clId="{1272ACD0-E8B7-49AD-B596-6D4D917BAC01}" dt="2023-09-11T13:38:54.872" v="3336" actId="1076"/>
          <ac:spMkLst>
            <pc:docMk/>
            <pc:sldMk cId="375860459" sldId="299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3:42:56.499" v="3632" actId="115"/>
          <ac:spMkLst>
            <pc:docMk/>
            <pc:sldMk cId="375860459" sldId="299"/>
            <ac:spMk id="6" creationId="{5CDD6496-79B0-DA71-E97F-7120E9367818}"/>
          </ac:spMkLst>
        </pc:spChg>
        <pc:spChg chg="del">
          <ac:chgData name="Larysa Sergiienko" userId="e6ee1ebd2127b032" providerId="LiveId" clId="{1272ACD0-E8B7-49AD-B596-6D4D917BAC01}" dt="2023-09-11T13:38:00.567" v="3271" actId="478"/>
          <ac:spMkLst>
            <pc:docMk/>
            <pc:sldMk cId="375860459" sldId="299"/>
            <ac:spMk id="7" creationId="{79A612C0-D4EF-0E04-E62D-484479832508}"/>
          </ac:spMkLst>
        </pc:spChg>
        <pc:spChg chg="add mod">
          <ac:chgData name="Larysa Sergiienko" userId="e6ee1ebd2127b032" providerId="LiveId" clId="{1272ACD0-E8B7-49AD-B596-6D4D917BAC01}" dt="2023-09-11T13:42:36.489" v="3628" actId="12"/>
          <ac:spMkLst>
            <pc:docMk/>
            <pc:sldMk cId="375860459" sldId="299"/>
            <ac:spMk id="8" creationId="{24FB7E4A-C2BB-5283-A906-4E2756B29F0D}"/>
          </ac:spMkLst>
        </pc:spChg>
      </pc:sldChg>
      <pc:sldChg chg="addSp delSp modSp add mod">
        <pc:chgData name="Larysa Sergiienko" userId="e6ee1ebd2127b032" providerId="LiveId" clId="{1272ACD0-E8B7-49AD-B596-6D4D917BAC01}" dt="2023-09-11T13:51:51.875" v="3915" actId="113"/>
        <pc:sldMkLst>
          <pc:docMk/>
          <pc:sldMk cId="3415402701" sldId="300"/>
        </pc:sldMkLst>
        <pc:spChg chg="mod">
          <ac:chgData name="Larysa Sergiienko" userId="e6ee1ebd2127b032" providerId="LiveId" clId="{1272ACD0-E8B7-49AD-B596-6D4D917BAC01}" dt="2023-09-11T13:45:08.290" v="3826" actId="14100"/>
          <ac:spMkLst>
            <pc:docMk/>
            <pc:sldMk cId="3415402701" sldId="300"/>
            <ac:spMk id="3" creationId="{00000000-0000-0000-0000-000000000000}"/>
          </ac:spMkLst>
        </pc:spChg>
        <pc:spChg chg="del">
          <ac:chgData name="Larysa Sergiienko" userId="e6ee1ebd2127b032" providerId="LiveId" clId="{1272ACD0-E8B7-49AD-B596-6D4D917BAC01}" dt="2023-09-11T13:43:14.896" v="3634" actId="478"/>
          <ac:spMkLst>
            <pc:docMk/>
            <pc:sldMk cId="3415402701" sldId="300"/>
            <ac:spMk id="6" creationId="{5CDD6496-79B0-DA71-E97F-7120E9367818}"/>
          </ac:spMkLst>
        </pc:spChg>
        <pc:spChg chg="add mod">
          <ac:chgData name="Larysa Sergiienko" userId="e6ee1ebd2127b032" providerId="LiveId" clId="{1272ACD0-E8B7-49AD-B596-6D4D917BAC01}" dt="2023-09-11T13:51:51.875" v="3915" actId="113"/>
          <ac:spMkLst>
            <pc:docMk/>
            <pc:sldMk cId="3415402701" sldId="300"/>
            <ac:spMk id="7" creationId="{9C7A13B7-DA72-D029-7713-3F851435D8A3}"/>
          </ac:spMkLst>
        </pc:spChg>
        <pc:spChg chg="del">
          <ac:chgData name="Larysa Sergiienko" userId="e6ee1ebd2127b032" providerId="LiveId" clId="{1272ACD0-E8B7-49AD-B596-6D4D917BAC01}" dt="2023-09-11T13:43:17.200" v="3635" actId="478"/>
          <ac:spMkLst>
            <pc:docMk/>
            <pc:sldMk cId="3415402701" sldId="300"/>
            <ac:spMk id="8" creationId="{24FB7E4A-C2BB-5283-A906-4E2756B29F0D}"/>
          </ac:spMkLst>
        </pc:spChg>
      </pc:sldChg>
      <pc:sldChg chg="addSp delSp modSp add mod">
        <pc:chgData name="Larysa Sergiienko" userId="e6ee1ebd2127b032" providerId="LiveId" clId="{1272ACD0-E8B7-49AD-B596-6D4D917BAC01}" dt="2023-09-11T14:04:44.904" v="4539" actId="20577"/>
        <pc:sldMkLst>
          <pc:docMk/>
          <pc:sldMk cId="2236609281" sldId="301"/>
        </pc:sldMkLst>
        <pc:spChg chg="mod">
          <ac:chgData name="Larysa Sergiienko" userId="e6ee1ebd2127b032" providerId="LiveId" clId="{1272ACD0-E8B7-49AD-B596-6D4D917BAC01}" dt="2023-09-11T13:56:43.310" v="4344" actId="122"/>
          <ac:spMkLst>
            <pc:docMk/>
            <pc:sldMk cId="2236609281" sldId="301"/>
            <ac:spMk id="3" creationId="{00000000-0000-0000-0000-000000000000}"/>
          </ac:spMkLst>
        </pc:spChg>
        <pc:spChg chg="del">
          <ac:chgData name="Larysa Sergiienko" userId="e6ee1ebd2127b032" providerId="LiveId" clId="{1272ACD0-E8B7-49AD-B596-6D4D917BAC01}" dt="2023-09-11T13:52:15.575" v="3917" actId="478"/>
          <ac:spMkLst>
            <pc:docMk/>
            <pc:sldMk cId="2236609281" sldId="301"/>
            <ac:spMk id="7" creationId="{9C7A13B7-DA72-D029-7713-3F851435D8A3}"/>
          </ac:spMkLst>
        </pc:spChg>
        <pc:spChg chg="add mod">
          <ac:chgData name="Larysa Sergiienko" userId="e6ee1ebd2127b032" providerId="LiveId" clId="{1272ACD0-E8B7-49AD-B596-6D4D917BAC01}" dt="2023-09-11T14:04:44.904" v="4539" actId="20577"/>
          <ac:spMkLst>
            <pc:docMk/>
            <pc:sldMk cId="2236609281" sldId="301"/>
            <ac:spMk id="13" creationId="{697976CF-0C62-01A3-24B8-DF1234F051A1}"/>
          </ac:spMkLst>
        </pc:spChg>
        <pc:spChg chg="add mod">
          <ac:chgData name="Larysa Sergiienko" userId="e6ee1ebd2127b032" providerId="LiveId" clId="{1272ACD0-E8B7-49AD-B596-6D4D917BAC01}" dt="2023-09-11T14:03:46.263" v="4429" actId="1076"/>
          <ac:spMkLst>
            <pc:docMk/>
            <pc:sldMk cId="2236609281" sldId="301"/>
            <ac:spMk id="14" creationId="{A5E0D254-0A31-2A8A-A4E4-168F9B8DF493}"/>
          </ac:spMkLst>
        </pc:spChg>
        <pc:spChg chg="add mod">
          <ac:chgData name="Larysa Sergiienko" userId="e6ee1ebd2127b032" providerId="LiveId" clId="{1272ACD0-E8B7-49AD-B596-6D4D917BAC01}" dt="2023-09-11T14:03:55.171" v="4433" actId="571"/>
          <ac:spMkLst>
            <pc:docMk/>
            <pc:sldMk cId="2236609281" sldId="301"/>
            <ac:spMk id="15" creationId="{E7C0BB4F-341F-82FB-E344-A7E122A4C72E}"/>
          </ac:spMkLst>
        </pc:spChg>
        <pc:cxnChg chg="add mod">
          <ac:chgData name="Larysa Sergiienko" userId="e6ee1ebd2127b032" providerId="LiveId" clId="{1272ACD0-E8B7-49AD-B596-6D4D917BAC01}" dt="2023-09-11T13:56:28.734" v="4340" actId="1582"/>
          <ac:cxnSpMkLst>
            <pc:docMk/>
            <pc:sldMk cId="2236609281" sldId="301"/>
            <ac:cxnSpMk id="8" creationId="{4B146825-2256-5AAC-4158-CDA753B12495}"/>
          </ac:cxnSpMkLst>
        </pc:cxnChg>
        <pc:cxnChg chg="add del mod">
          <ac:chgData name="Larysa Sergiienko" userId="e6ee1ebd2127b032" providerId="LiveId" clId="{1272ACD0-E8B7-49AD-B596-6D4D917BAC01}" dt="2023-09-11T14:03:39.623" v="4426" actId="478"/>
          <ac:cxnSpMkLst>
            <pc:docMk/>
            <pc:sldMk cId="2236609281" sldId="301"/>
            <ac:cxnSpMk id="9" creationId="{3421CC24-03D9-8636-C132-6F357CC960D4}"/>
          </ac:cxnSpMkLst>
        </pc:cxnChg>
        <pc:cxnChg chg="add mod">
          <ac:chgData name="Larysa Sergiienko" userId="e6ee1ebd2127b032" providerId="LiveId" clId="{1272ACD0-E8B7-49AD-B596-6D4D917BAC01}" dt="2023-09-11T13:56:34.531" v="4342" actId="571"/>
          <ac:cxnSpMkLst>
            <pc:docMk/>
            <pc:sldMk cId="2236609281" sldId="301"/>
            <ac:cxnSpMk id="10" creationId="{E0B971F9-9BB6-E4D5-AE0D-0751E6807A0F}"/>
          </ac:cxnSpMkLst>
        </pc:cxnChg>
        <pc:cxnChg chg="add mod">
          <ac:chgData name="Larysa Sergiienko" userId="e6ee1ebd2127b032" providerId="LiveId" clId="{1272ACD0-E8B7-49AD-B596-6D4D917BAC01}" dt="2023-09-11T14:01:30.841" v="4347" actId="1582"/>
          <ac:cxnSpMkLst>
            <pc:docMk/>
            <pc:sldMk cId="2236609281" sldId="301"/>
            <ac:cxnSpMk id="12" creationId="{5B6327A5-5560-5FAA-5178-B5BCE53AEEBA}"/>
          </ac:cxnSpMkLst>
        </pc:cxnChg>
      </pc:sldChg>
      <pc:sldChg chg="addSp delSp modSp add mod">
        <pc:chgData name="Larysa Sergiienko" userId="e6ee1ebd2127b032" providerId="LiveId" clId="{1272ACD0-E8B7-49AD-B596-6D4D917BAC01}" dt="2023-09-11T14:10:56.086" v="4955" actId="1076"/>
        <pc:sldMkLst>
          <pc:docMk/>
          <pc:sldMk cId="163670672" sldId="302"/>
        </pc:sldMkLst>
        <pc:spChg chg="mod">
          <ac:chgData name="Larysa Sergiienko" userId="e6ee1ebd2127b032" providerId="LiveId" clId="{1272ACD0-E8B7-49AD-B596-6D4D917BAC01}" dt="2023-09-11T14:10:49.382" v="4953" actId="1076"/>
          <ac:spMkLst>
            <pc:docMk/>
            <pc:sldMk cId="163670672" sldId="302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4:10:56.086" v="4955" actId="1076"/>
          <ac:spMkLst>
            <pc:docMk/>
            <pc:sldMk cId="163670672" sldId="302"/>
            <ac:spMk id="6" creationId="{F0D0DA0E-19DC-24B3-F0B3-8D0F0F7FD21A}"/>
          </ac:spMkLst>
        </pc:spChg>
        <pc:spChg chg="add mod">
          <ac:chgData name="Larysa Sergiienko" userId="e6ee1ebd2127b032" providerId="LiveId" clId="{1272ACD0-E8B7-49AD-B596-6D4D917BAC01}" dt="2023-09-11T14:10:53.231" v="4954" actId="1076"/>
          <ac:spMkLst>
            <pc:docMk/>
            <pc:sldMk cId="163670672" sldId="302"/>
            <ac:spMk id="7" creationId="{C8AD224D-B732-C740-38FB-D092EA6FC736}"/>
          </ac:spMkLst>
        </pc:spChg>
        <pc:spChg chg="del">
          <ac:chgData name="Larysa Sergiienko" userId="e6ee1ebd2127b032" providerId="LiveId" clId="{1272ACD0-E8B7-49AD-B596-6D4D917BAC01}" dt="2023-09-11T14:05:17.376" v="4546" actId="478"/>
          <ac:spMkLst>
            <pc:docMk/>
            <pc:sldMk cId="163670672" sldId="302"/>
            <ac:spMk id="13" creationId="{697976CF-0C62-01A3-24B8-DF1234F051A1}"/>
          </ac:spMkLst>
        </pc:spChg>
        <pc:spChg chg="del">
          <ac:chgData name="Larysa Sergiienko" userId="e6ee1ebd2127b032" providerId="LiveId" clId="{1272ACD0-E8B7-49AD-B596-6D4D917BAC01}" dt="2023-09-11T14:05:15.207" v="4544" actId="478"/>
          <ac:spMkLst>
            <pc:docMk/>
            <pc:sldMk cId="163670672" sldId="302"/>
            <ac:spMk id="14" creationId="{A5E0D254-0A31-2A8A-A4E4-168F9B8DF493}"/>
          </ac:spMkLst>
        </pc:spChg>
        <pc:spChg chg="del">
          <ac:chgData name="Larysa Sergiienko" userId="e6ee1ebd2127b032" providerId="LiveId" clId="{1272ACD0-E8B7-49AD-B596-6D4D917BAC01}" dt="2023-09-11T14:05:10.786" v="4541" actId="478"/>
          <ac:spMkLst>
            <pc:docMk/>
            <pc:sldMk cId="163670672" sldId="302"/>
            <ac:spMk id="15" creationId="{E7C0BB4F-341F-82FB-E344-A7E122A4C72E}"/>
          </ac:spMkLst>
        </pc:spChg>
        <pc:cxnChg chg="del">
          <ac:chgData name="Larysa Sergiienko" userId="e6ee1ebd2127b032" providerId="LiveId" clId="{1272ACD0-E8B7-49AD-B596-6D4D917BAC01}" dt="2023-09-11T14:05:12.409" v="4542" actId="478"/>
          <ac:cxnSpMkLst>
            <pc:docMk/>
            <pc:sldMk cId="163670672" sldId="302"/>
            <ac:cxnSpMk id="8" creationId="{4B146825-2256-5AAC-4158-CDA753B12495}"/>
          </ac:cxnSpMkLst>
        </pc:cxnChg>
        <pc:cxnChg chg="del">
          <ac:chgData name="Larysa Sergiienko" userId="e6ee1ebd2127b032" providerId="LiveId" clId="{1272ACD0-E8B7-49AD-B596-6D4D917BAC01}" dt="2023-09-11T14:05:16.054" v="4545" actId="478"/>
          <ac:cxnSpMkLst>
            <pc:docMk/>
            <pc:sldMk cId="163670672" sldId="302"/>
            <ac:cxnSpMk id="10" creationId="{E0B971F9-9BB6-E4D5-AE0D-0751E6807A0F}"/>
          </ac:cxnSpMkLst>
        </pc:cxnChg>
        <pc:cxnChg chg="del">
          <ac:chgData name="Larysa Sergiienko" userId="e6ee1ebd2127b032" providerId="LiveId" clId="{1272ACD0-E8B7-49AD-B596-6D4D917BAC01}" dt="2023-09-11T14:05:13.245" v="4543" actId="478"/>
          <ac:cxnSpMkLst>
            <pc:docMk/>
            <pc:sldMk cId="163670672" sldId="302"/>
            <ac:cxnSpMk id="12" creationId="{5B6327A5-5560-5FAA-5178-B5BCE53AEEBA}"/>
          </ac:cxnSpMkLst>
        </pc:cxnChg>
      </pc:sldChg>
      <pc:sldChg chg="addSp delSp modSp add mod">
        <pc:chgData name="Larysa Sergiienko" userId="e6ee1ebd2127b032" providerId="LiveId" clId="{1272ACD0-E8B7-49AD-B596-6D4D917BAC01}" dt="2023-09-11T14:22:30.068" v="5522" actId="1076"/>
        <pc:sldMkLst>
          <pc:docMk/>
          <pc:sldMk cId="3312326445" sldId="303"/>
        </pc:sldMkLst>
        <pc:spChg chg="del">
          <ac:chgData name="Larysa Sergiienko" userId="e6ee1ebd2127b032" providerId="LiveId" clId="{1272ACD0-E8B7-49AD-B596-6D4D917BAC01}" dt="2023-09-11T14:13:28.230" v="5012" actId="478"/>
          <ac:spMkLst>
            <pc:docMk/>
            <pc:sldMk cId="3312326445" sldId="303"/>
            <ac:spMk id="3" creationId="{00000000-0000-0000-0000-000000000000}"/>
          </ac:spMkLst>
        </pc:spChg>
        <pc:spChg chg="add del mod">
          <ac:chgData name="Larysa Sergiienko" userId="e6ee1ebd2127b032" providerId="LiveId" clId="{1272ACD0-E8B7-49AD-B596-6D4D917BAC01}" dt="2023-09-11T14:13:31.214" v="5014" actId="478"/>
          <ac:spMkLst>
            <pc:docMk/>
            <pc:sldMk cId="3312326445" sldId="303"/>
            <ac:spMk id="4" creationId="{30024932-6027-D9C6-2869-2F39842B6874}"/>
          </ac:spMkLst>
        </pc:spChg>
        <pc:spChg chg="add mod">
          <ac:chgData name="Larysa Sergiienko" userId="e6ee1ebd2127b032" providerId="LiveId" clId="{1272ACD0-E8B7-49AD-B596-6D4D917BAC01}" dt="2023-09-11T14:22:30.068" v="5522" actId="1076"/>
          <ac:spMkLst>
            <pc:docMk/>
            <pc:sldMk cId="3312326445" sldId="303"/>
            <ac:spMk id="7" creationId="{E681C4EB-05B1-1C5C-6943-787A23D84A87}"/>
          </ac:spMkLst>
        </pc:spChg>
        <pc:spChg chg="add mod">
          <ac:chgData name="Larysa Sergiienko" userId="e6ee1ebd2127b032" providerId="LiveId" clId="{1272ACD0-E8B7-49AD-B596-6D4D917BAC01}" dt="2023-09-11T14:22:21.985" v="5518" actId="255"/>
          <ac:spMkLst>
            <pc:docMk/>
            <pc:sldMk cId="3312326445" sldId="303"/>
            <ac:spMk id="9" creationId="{CE178001-8983-042E-CF36-4BE69EF3D240}"/>
          </ac:spMkLst>
        </pc:spChg>
        <pc:spChg chg="del">
          <ac:chgData name="Larysa Sergiienko" userId="e6ee1ebd2127b032" providerId="LiveId" clId="{1272ACD0-E8B7-49AD-B596-6D4D917BAC01}" dt="2023-09-11T14:13:33.678" v="5015" actId="478"/>
          <ac:spMkLst>
            <pc:docMk/>
            <pc:sldMk cId="3312326445" sldId="303"/>
            <ac:spMk id="10" creationId="{53CCB15F-C54F-E388-D7F0-1C3823C77C98}"/>
          </ac:spMkLst>
        </pc:spChg>
        <pc:spChg chg="add del mod">
          <ac:chgData name="Larysa Sergiienko" userId="e6ee1ebd2127b032" providerId="LiveId" clId="{1272ACD0-E8B7-49AD-B596-6D4D917BAC01}" dt="2023-09-11T14:22:03.044" v="5511" actId="21"/>
          <ac:spMkLst>
            <pc:docMk/>
            <pc:sldMk cId="3312326445" sldId="303"/>
            <ac:spMk id="13" creationId="{30964957-B2A2-DEC0-82F4-0D173A1BD24D}"/>
          </ac:spMkLst>
        </pc:spChg>
        <pc:spChg chg="add del mod">
          <ac:chgData name="Larysa Sergiienko" userId="e6ee1ebd2127b032" providerId="LiveId" clId="{1272ACD0-E8B7-49AD-B596-6D4D917BAC01}" dt="2023-09-11T14:20:43.289" v="5470" actId="22"/>
          <ac:spMkLst>
            <pc:docMk/>
            <pc:sldMk cId="3312326445" sldId="303"/>
            <ac:spMk id="15" creationId="{6CAAEA81-7479-8263-914A-DE1A64AE1D02}"/>
          </ac:spMkLst>
        </pc:spChg>
        <pc:spChg chg="add mod">
          <ac:chgData name="Larysa Sergiienko" userId="e6ee1ebd2127b032" providerId="LiveId" clId="{1272ACD0-E8B7-49AD-B596-6D4D917BAC01}" dt="2023-09-11T14:22:14.405" v="5516" actId="1076"/>
          <ac:spMkLst>
            <pc:docMk/>
            <pc:sldMk cId="3312326445" sldId="303"/>
            <ac:spMk id="17" creationId="{3FBE007F-7264-C9C7-FE4B-086404EBF143}"/>
          </ac:spMkLst>
        </pc:spChg>
        <pc:picChg chg="del">
          <ac:chgData name="Larysa Sergiienko" userId="e6ee1ebd2127b032" providerId="LiveId" clId="{1272ACD0-E8B7-49AD-B596-6D4D917BAC01}" dt="2023-09-11T14:13:29.111" v="5013" actId="478"/>
          <ac:picMkLst>
            <pc:docMk/>
            <pc:sldMk cId="3312326445" sldId="303"/>
            <ac:picMk id="9227" creationId="{00000000-0000-0000-0000-000000000000}"/>
          </ac:picMkLst>
        </pc:picChg>
      </pc:sldChg>
      <pc:sldChg chg="addSp delSp modSp add mod">
        <pc:chgData name="Larysa Sergiienko" userId="e6ee1ebd2127b032" providerId="LiveId" clId="{1272ACD0-E8B7-49AD-B596-6D4D917BAC01}" dt="2023-09-11T14:38:19.719" v="6240" actId="1076"/>
        <pc:sldMkLst>
          <pc:docMk/>
          <pc:sldMk cId="2172770721" sldId="304"/>
        </pc:sldMkLst>
        <pc:spChg chg="add mod">
          <ac:chgData name="Larysa Sergiienko" userId="e6ee1ebd2127b032" providerId="LiveId" clId="{1272ACD0-E8B7-49AD-B596-6D4D917BAC01}" dt="2023-09-11T14:38:19.719" v="6240" actId="1076"/>
          <ac:spMkLst>
            <pc:docMk/>
            <pc:sldMk cId="2172770721" sldId="304"/>
            <ac:spMk id="7" creationId="{0B32A530-4DB3-DFEB-6A01-D45F92A99891}"/>
          </ac:spMkLst>
        </pc:spChg>
        <pc:spChg chg="add mod">
          <ac:chgData name="Larysa Sergiienko" userId="e6ee1ebd2127b032" providerId="LiveId" clId="{1272ACD0-E8B7-49AD-B596-6D4D917BAC01}" dt="2023-09-11T14:37:48.393" v="6197" actId="1076"/>
          <ac:spMkLst>
            <pc:docMk/>
            <pc:sldMk cId="2172770721" sldId="304"/>
            <ac:spMk id="8" creationId="{8FB16441-6035-77CA-E635-7594ADD885EF}"/>
          </ac:spMkLst>
        </pc:spChg>
        <pc:picChg chg="add mod modCrop">
          <ac:chgData name="Larysa Sergiienko" userId="e6ee1ebd2127b032" providerId="LiveId" clId="{1272ACD0-E8B7-49AD-B596-6D4D917BAC01}" dt="2023-09-11T14:36:56.619" v="6186" actId="1076"/>
          <ac:picMkLst>
            <pc:docMk/>
            <pc:sldMk cId="2172770721" sldId="304"/>
            <ac:picMk id="6" creationId="{2C3EB8C7-AE1F-E37D-8A4D-F83182CCBC0F}"/>
          </ac:picMkLst>
        </pc:picChg>
        <pc:picChg chg="del">
          <ac:chgData name="Larysa Sergiienko" userId="e6ee1ebd2127b032" providerId="LiveId" clId="{1272ACD0-E8B7-49AD-B596-6D4D917BAC01}" dt="2023-09-11T14:34:15.159" v="6057" actId="478"/>
          <ac:picMkLst>
            <pc:docMk/>
            <pc:sldMk cId="2172770721" sldId="304"/>
            <ac:picMk id="15362" creationId="{00000000-0000-0000-0000-000000000000}"/>
          </ac:picMkLst>
        </pc:picChg>
        <pc:picChg chg="del">
          <ac:chgData name="Larysa Sergiienko" userId="e6ee1ebd2127b032" providerId="LiveId" clId="{1272ACD0-E8B7-49AD-B596-6D4D917BAC01}" dt="2023-09-11T14:34:13.594" v="6056" actId="478"/>
          <ac:picMkLst>
            <pc:docMk/>
            <pc:sldMk cId="2172770721" sldId="304"/>
            <ac:picMk id="1536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96E7F41-013A-8688-1F26-28CDC60B8751}"/>
              </a:ext>
            </a:extLst>
          </p:cNvPr>
          <p:cNvSpPr txBox="1">
            <a:spLocks/>
          </p:cNvSpPr>
          <p:nvPr/>
        </p:nvSpPr>
        <p:spPr>
          <a:xfrm>
            <a:off x="1839686" y="3657987"/>
            <a:ext cx="10178143" cy="189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600" dirty="0"/>
              <a:t>Викладач: Сергієнко Лариса Василівна, </a:t>
            </a:r>
          </a:p>
          <a:p>
            <a:pPr algn="r"/>
            <a:r>
              <a:rPr lang="uk-UA" sz="2600" dirty="0"/>
              <a:t>доктор наук з державного управління, доцент</a:t>
            </a:r>
          </a:p>
          <a:p>
            <a:pPr algn="r"/>
            <a:r>
              <a:rPr lang="uk-UA" sz="2600" dirty="0" err="1"/>
              <a:t>Ауд</a:t>
            </a:r>
            <a:r>
              <a:rPr lang="uk-UA" sz="2600" dirty="0"/>
              <a:t>. 304</a:t>
            </a:r>
            <a:endParaRPr lang="en-US" sz="2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3534E9F-1913-75B4-EEB7-B885BA20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4" y="1929267"/>
            <a:ext cx="11522075" cy="1162050"/>
          </a:xfrm>
        </p:spPr>
        <p:txBody>
          <a:bodyPr>
            <a:normAutofit fontScale="90000"/>
          </a:bodyPr>
          <a:lstStyle/>
          <a:p>
            <a:r>
              <a:rPr lang="uk-UA" sz="5200" dirty="0"/>
              <a:t>Антикорупція та доброчесність</a:t>
            </a:r>
            <a:br>
              <a:rPr lang="uk-UA" dirty="0"/>
            </a:br>
            <a:r>
              <a:rPr lang="uk-UA" sz="2000" dirty="0"/>
              <a:t>у рамках Проекту «Прозорі університети» від НАЗК</a:t>
            </a:r>
          </a:p>
        </p:txBody>
      </p:sp>
    </p:spTree>
    <p:extLst>
      <p:ext uri="{BB962C8B-B14F-4D97-AF65-F5344CB8AC3E}">
        <p14:creationId xmlns:p14="http://schemas.microsoft.com/office/powerpoint/2010/main" val="13867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54F72-1BF2-CC50-4EBF-46D0E4D8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82392"/>
            <a:ext cx="4345895" cy="514294"/>
          </a:xfrm>
        </p:spPr>
        <p:txBody>
          <a:bodyPr>
            <a:normAutofit fontScale="90000"/>
          </a:bodyPr>
          <a:lstStyle/>
          <a:p>
            <a:r>
              <a:rPr lang="uk-UA" dirty="0"/>
              <a:t>Що робити?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4900F8-21FE-9770-FBAB-73E234095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877" y="1071335"/>
            <a:ext cx="11522075" cy="975179"/>
          </a:xfrm>
        </p:spPr>
        <p:txBody>
          <a:bodyPr/>
          <a:lstStyle/>
          <a:p>
            <a:r>
              <a:rPr lang="uk-UA" sz="2400" dirty="0"/>
              <a:t>Покарання для корумпованих чиновників – втрата посади</a:t>
            </a:r>
          </a:p>
          <a:p>
            <a:r>
              <a:rPr lang="uk-UA" sz="2400" dirty="0"/>
              <a:t>Калібрування покарання відповідно до шкідливих впливів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5B328-501A-DCFD-3A6E-6F57B2EB5DA7}"/>
              </a:ext>
            </a:extLst>
          </p:cNvPr>
          <p:cNvSpPr txBox="1"/>
          <p:nvPr/>
        </p:nvSpPr>
        <p:spPr>
          <a:xfrm>
            <a:off x="334962" y="4036783"/>
            <a:ext cx="114522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Політичні витрати корупції обумовлені: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/>
              <a:t>Нерівністю </a:t>
            </a:r>
            <a:r>
              <a:rPr lang="uk-UA" b="1" dirty="0"/>
              <a:t>(ресурси перерозподіляються багатими та впливовими)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/>
              <a:t>Політикою </a:t>
            </a:r>
            <a:r>
              <a:rPr lang="uk-UA" b="1" dirty="0"/>
              <a:t>(масова недовіра, що здатна дестабілізувати політичний режим)</a:t>
            </a:r>
            <a:endParaRPr lang="uk-UA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A51A6-FB66-3650-8BD4-067B47A8C4A4}"/>
              </a:ext>
            </a:extLst>
          </p:cNvPr>
          <p:cNvSpPr txBox="1"/>
          <p:nvPr/>
        </p:nvSpPr>
        <p:spPr>
          <a:xfrm>
            <a:off x="369893" y="2366143"/>
            <a:ext cx="114522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!!! Корупція руйнує потенціал зростання та інші аспекти економіки та суспільства</a:t>
            </a:r>
          </a:p>
        </p:txBody>
      </p:sp>
    </p:spTree>
    <p:extLst>
      <p:ext uri="{BB962C8B-B14F-4D97-AF65-F5344CB8AC3E}">
        <p14:creationId xmlns:p14="http://schemas.microsoft.com/office/powerpoint/2010/main" val="386979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02430" y="1446563"/>
            <a:ext cx="8773884" cy="490984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/>
              <a:t>Не заперечує ідеї «Принципал-Агент»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6"/>
            <a:ext cx="4868182" cy="105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0860B-D083-E442-188C-BE5EAF426D47}"/>
              </a:ext>
            </a:extLst>
          </p:cNvPr>
          <p:cNvSpPr txBox="1"/>
          <p:nvPr/>
        </p:nvSpPr>
        <p:spPr>
          <a:xfrm>
            <a:off x="231776" y="2290869"/>
            <a:ext cx="118840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dirty="0"/>
              <a:t>+ ефективні механізми моніторингу та покарання як засоби для боротьби з корупцією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833B5-4930-2DAF-11D4-94EEAB23B9D4}"/>
              </a:ext>
            </a:extLst>
          </p:cNvPr>
          <p:cNvSpPr txBox="1"/>
          <p:nvPr/>
        </p:nvSpPr>
        <p:spPr>
          <a:xfrm>
            <a:off x="1545772" y="4007146"/>
            <a:ext cx="1049382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/>
              <a:t>Ставить під сумнів ідею, що в суспільствах </a:t>
            </a:r>
            <a:r>
              <a:rPr lang="uk-UA" sz="2200" b="1" dirty="0">
                <a:solidFill>
                  <a:srgbClr val="FF0000"/>
                </a:solidFill>
              </a:rPr>
              <a:t>обов’язково</a:t>
            </a:r>
            <a:r>
              <a:rPr lang="uk-UA" sz="1800" b="1" i="1" dirty="0"/>
              <a:t> є група людей, які хочуть діяти як «Принципали» та забезпечувати ці режими моніторингу та покарання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01856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6"/>
            <a:ext cx="4868182" cy="105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0860B-D083-E442-188C-BE5EAF426D47}"/>
              </a:ext>
            </a:extLst>
          </p:cNvPr>
          <p:cNvSpPr txBox="1"/>
          <p:nvPr/>
        </p:nvSpPr>
        <p:spPr>
          <a:xfrm>
            <a:off x="616630" y="2197893"/>
            <a:ext cx="1095873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u="sng" dirty="0"/>
              <a:t>Альтернативне пояснення: </a:t>
            </a:r>
          </a:p>
          <a:p>
            <a:endParaRPr lang="uk-UA" sz="2200" b="1" dirty="0"/>
          </a:p>
          <a:p>
            <a:pPr algn="ctr"/>
            <a:r>
              <a:rPr lang="uk-UA" sz="2200" i="1" dirty="0"/>
              <a:t>Системна корупція – це колективна проблема.</a:t>
            </a:r>
          </a:p>
          <a:p>
            <a:pPr algn="ctr"/>
            <a:r>
              <a:rPr lang="uk-UA" sz="2200" i="1" dirty="0"/>
              <a:t>Люди раціоналізують власну поведінку і обирають тактику дій на основі уявлення, що інші будуть робити в подібній ситуації. </a:t>
            </a:r>
            <a:br>
              <a:rPr lang="uk-UA" sz="2200" i="1" dirty="0"/>
            </a:br>
            <a:r>
              <a:rPr lang="uk-UA" sz="2200" i="1" dirty="0"/>
              <a:t>Доки </a:t>
            </a:r>
            <a:r>
              <a:rPr lang="uk-UA" sz="2200" b="1" i="1" dirty="0">
                <a:solidFill>
                  <a:srgbClr val="FF0000"/>
                </a:solidFill>
              </a:rPr>
              <a:t>корумпована поведінка є очікуваною </a:t>
            </a:r>
            <a:r>
              <a:rPr lang="uk-UA" sz="2200" i="1" dirty="0"/>
              <a:t>слід чекати, що </a:t>
            </a:r>
            <a:r>
              <a:rPr lang="uk-UA" sz="2200" b="1" i="1" dirty="0">
                <a:solidFill>
                  <a:srgbClr val="FF0000"/>
                </a:solidFill>
              </a:rPr>
              <a:t>АБСОЛЮТНО</a:t>
            </a:r>
            <a:r>
              <a:rPr lang="uk-UA" sz="2200" i="1" dirty="0"/>
              <a:t> </a:t>
            </a:r>
            <a:r>
              <a:rPr lang="uk-UA" sz="2200" b="1" i="1" dirty="0">
                <a:solidFill>
                  <a:srgbClr val="FF0000"/>
                </a:solidFill>
              </a:rPr>
              <a:t>всі</a:t>
            </a:r>
            <a:r>
              <a:rPr lang="uk-UA" sz="2200" i="1" dirty="0"/>
              <a:t> будуть </a:t>
            </a:r>
            <a:r>
              <a:rPr lang="uk-UA" sz="2200" b="1" i="1" dirty="0">
                <a:solidFill>
                  <a:srgbClr val="FF0000"/>
                </a:solidFill>
              </a:rPr>
              <a:t>діяти саме так</a:t>
            </a:r>
            <a:r>
              <a:rPr lang="uk-UA" sz="2200" i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44DC3-52A2-4EEE-853A-4F8F62ED806E}"/>
              </a:ext>
            </a:extLst>
          </p:cNvPr>
          <p:cNvSpPr txBox="1"/>
          <p:nvPr/>
        </p:nvSpPr>
        <p:spPr>
          <a:xfrm>
            <a:off x="1469571" y="1214467"/>
            <a:ext cx="9805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/>
              <a:t>ЧОМУ системна корупція зберігається всупереч антикорупційним реформам?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D4025-7830-44F0-CD89-1D6955C2F58F}"/>
              </a:ext>
            </a:extLst>
          </p:cNvPr>
          <p:cNvSpPr txBox="1"/>
          <p:nvPr/>
        </p:nvSpPr>
        <p:spPr>
          <a:xfrm>
            <a:off x="765175" y="4972063"/>
            <a:ext cx="109587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/>
              <a:t>У ситуації коли корупційна поведінка є очікуваною ніхто не візьме на себе роль «борця», адже не хоче «програти « в цій грі.</a:t>
            </a:r>
            <a:endParaRPr lang="uk-UA" sz="2200" b="1" i="1" dirty="0"/>
          </a:p>
        </p:txBody>
      </p:sp>
    </p:spTree>
    <p:extLst>
      <p:ext uri="{BB962C8B-B14F-4D97-AF65-F5344CB8AC3E}">
        <p14:creationId xmlns:p14="http://schemas.microsoft.com/office/powerpoint/2010/main" val="176631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5568"/>
            <a:ext cx="4868182" cy="105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244DC3-52A2-4EEE-853A-4F8F62ED806E}"/>
              </a:ext>
            </a:extLst>
          </p:cNvPr>
          <p:cNvSpPr txBox="1"/>
          <p:nvPr/>
        </p:nvSpPr>
        <p:spPr>
          <a:xfrm>
            <a:off x="1077685" y="1371036"/>
            <a:ext cx="9805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ЩО РОБИТИ?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DDB09-BF3E-782C-D7D3-7382852EC281}"/>
              </a:ext>
            </a:extLst>
          </p:cNvPr>
          <p:cNvSpPr txBox="1"/>
          <p:nvPr/>
        </p:nvSpPr>
        <p:spPr>
          <a:xfrm>
            <a:off x="1193175" y="2197016"/>
            <a:ext cx="980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200" b="1" dirty="0"/>
              <a:t>Колективні та скоординовані підходи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5F843-A163-3317-FE87-C63C34C86228}"/>
              </a:ext>
            </a:extLst>
          </p:cNvPr>
          <p:cNvSpPr txBox="1"/>
          <p:nvPr/>
        </p:nvSpPr>
        <p:spPr>
          <a:xfrm>
            <a:off x="1187732" y="2701319"/>
            <a:ext cx="98056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200" b="1" dirty="0"/>
              <a:t>Заходи, які допоможуть усвідомити, що «у місті нові правила»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200" b="1" dirty="0"/>
              <a:t>Переконати людей діяти в доброчесний спосіб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21FCB-E3B4-03F0-A70B-2269A73ECB5A}"/>
              </a:ext>
            </a:extLst>
          </p:cNvPr>
          <p:cNvSpPr txBox="1"/>
          <p:nvPr/>
        </p:nvSpPr>
        <p:spPr>
          <a:xfrm>
            <a:off x="54428" y="4652462"/>
            <a:ext cx="120722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</a:rPr>
              <a:t>!!! ЛЮДИНА МОЖЕ ЧИНИТИ ТАК САМО ДОБРОЧЕСНО І ВОДНОЧАС НЕ ПРОГРАТИ ВОДНОЧАС</a:t>
            </a:r>
          </a:p>
        </p:txBody>
      </p:sp>
    </p:spTree>
    <p:extLst>
      <p:ext uri="{BB962C8B-B14F-4D97-AF65-F5344CB8AC3E}">
        <p14:creationId xmlns:p14="http://schemas.microsoft.com/office/powerpoint/2010/main" val="83488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4962" y="1064919"/>
            <a:ext cx="11522075" cy="2934514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/>
              <a:t>Корупція в державному секторі:</a:t>
            </a:r>
          </a:p>
          <a:p>
            <a:pPr algn="just"/>
            <a:r>
              <a:rPr lang="uk-UA" sz="3200" b="0" i="1" dirty="0"/>
              <a:t>верховенство права, </a:t>
            </a:r>
          </a:p>
          <a:p>
            <a:pPr algn="just"/>
            <a:r>
              <a:rPr lang="uk-UA" sz="3200" b="0" i="1" dirty="0"/>
              <a:t>робота державних структур</a:t>
            </a:r>
          </a:p>
          <a:p>
            <a:pPr algn="just"/>
            <a:r>
              <a:rPr lang="uk-UA" sz="3200" b="0" i="1" dirty="0"/>
              <a:t>чітко визначені антикорупційні норми</a:t>
            </a:r>
          </a:p>
          <a:p>
            <a:pPr algn="just"/>
            <a:r>
              <a:rPr lang="uk-UA" sz="3200" b="0" i="1" dirty="0"/>
              <a:t>незалежні антикорупційні установи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157"/>
            <a:ext cx="5156654" cy="8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5" y="5747657"/>
            <a:ext cx="3897086" cy="10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BBD73-84A8-B18F-86D0-922F8DD996B8}"/>
              </a:ext>
            </a:extLst>
          </p:cNvPr>
          <p:cNvSpPr txBox="1"/>
          <p:nvPr/>
        </p:nvSpPr>
        <p:spPr>
          <a:xfrm>
            <a:off x="861558" y="4464120"/>
            <a:ext cx="104688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!!! Якщо </a:t>
            </a:r>
            <a:r>
              <a:rPr lang="uk-UA" sz="2400" b="1" dirty="0">
                <a:solidFill>
                  <a:srgbClr val="FF0000"/>
                </a:solidFill>
              </a:rPr>
              <a:t>вони</a:t>
            </a:r>
            <a:r>
              <a:rPr lang="uk-UA" sz="2400" b="1" dirty="0"/>
              <a:t> є й </a:t>
            </a:r>
            <a:r>
              <a:rPr lang="uk-UA" sz="2400" b="1" dirty="0">
                <a:solidFill>
                  <a:srgbClr val="FF0000"/>
                </a:solidFill>
              </a:rPr>
              <a:t>злагоджено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FF0000"/>
                </a:solidFill>
              </a:rPr>
              <a:t>працюють</a:t>
            </a:r>
            <a:r>
              <a:rPr lang="uk-UA" sz="2400" b="1" dirty="0"/>
              <a:t>, у </a:t>
            </a:r>
            <a:r>
              <a:rPr lang="uk-UA" sz="2400" b="1" dirty="0">
                <a:solidFill>
                  <a:srgbClr val="FF0000"/>
                </a:solidFill>
              </a:rPr>
              <a:t>корупції</a:t>
            </a:r>
            <a:r>
              <a:rPr lang="uk-UA" sz="2400" b="1" dirty="0"/>
              <a:t> значно </a:t>
            </a:r>
            <a:r>
              <a:rPr lang="uk-UA" sz="2400" b="1" dirty="0">
                <a:solidFill>
                  <a:srgbClr val="FF0000"/>
                </a:solidFill>
              </a:rPr>
              <a:t>менше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FF0000"/>
                </a:solidFill>
              </a:rPr>
              <a:t>шансів</a:t>
            </a:r>
            <a:r>
              <a:rPr lang="uk-UA" sz="1800" b="0" dirty="0"/>
              <a:t>.</a:t>
            </a:r>
          </a:p>
          <a:p>
            <a:r>
              <a:rPr lang="uk-UA" sz="1800" b="0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935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69925" y="2723457"/>
            <a:ext cx="11522075" cy="1687212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/>
              <a:t>НЕЕФЕКТИВНІСТЬ ДЕРЖАВНИХ ОРГАНІВ:</a:t>
            </a:r>
          </a:p>
          <a:p>
            <a:pPr algn="just"/>
            <a:r>
              <a:rPr lang="uk-UA" sz="3200" b="0" i="1" dirty="0"/>
              <a:t>Непрозора робота </a:t>
            </a:r>
          </a:p>
          <a:p>
            <a:pPr algn="just"/>
            <a:r>
              <a:rPr lang="uk-UA" sz="3200" b="0" i="1" dirty="0"/>
              <a:t>Складна адміністративна система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157"/>
            <a:ext cx="5156654" cy="8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5" y="5747657"/>
            <a:ext cx="3897086" cy="10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E061D7-7FD9-B190-8561-3B4292B3A91B}"/>
              </a:ext>
            </a:extLst>
          </p:cNvPr>
          <p:cNvSpPr txBox="1"/>
          <p:nvPr/>
        </p:nvSpPr>
        <p:spPr>
          <a:xfrm>
            <a:off x="765175" y="1355850"/>
            <a:ext cx="1029471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solidFill>
                  <a:srgbClr val="FF0000"/>
                </a:solidFill>
              </a:rPr>
              <a:t>Корупція</a:t>
            </a:r>
            <a:r>
              <a:rPr lang="uk-UA" sz="2600" b="1" dirty="0"/>
              <a:t> займає </a:t>
            </a:r>
            <a:r>
              <a:rPr lang="uk-UA" sz="2600" b="1" dirty="0">
                <a:solidFill>
                  <a:srgbClr val="FF0000"/>
                </a:solidFill>
              </a:rPr>
              <a:t>ніші органів влади</a:t>
            </a:r>
            <a:r>
              <a:rPr lang="uk-UA" sz="2600" b="1" dirty="0"/>
              <a:t>, які працюють </a:t>
            </a:r>
            <a:r>
              <a:rPr lang="uk-UA" sz="2600" b="1" dirty="0">
                <a:solidFill>
                  <a:srgbClr val="FF0000"/>
                </a:solidFill>
              </a:rPr>
              <a:t>неефективно</a:t>
            </a:r>
            <a:r>
              <a:rPr lang="uk-UA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98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38401" y="2274586"/>
            <a:ext cx="7043056" cy="1687212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/>
              <a:t>!!! </a:t>
            </a:r>
            <a:r>
              <a:rPr lang="uk-UA" sz="3200" dirty="0">
                <a:solidFill>
                  <a:srgbClr val="FF0000"/>
                </a:solidFill>
              </a:rPr>
              <a:t>ПОСИЛИТИ ІНСТИТУЦІЇ </a:t>
            </a:r>
            <a:r>
              <a:rPr lang="uk-UA" sz="3200" dirty="0"/>
              <a:t>через</a:t>
            </a:r>
          </a:p>
          <a:p>
            <a:pPr marL="0" indent="0" algn="ctr">
              <a:buNone/>
            </a:pPr>
            <a:r>
              <a:rPr lang="uk-UA" sz="3200" b="0" i="1" dirty="0"/>
              <a:t>-прозорість</a:t>
            </a:r>
          </a:p>
          <a:p>
            <a:pPr marL="0" indent="0" algn="ctr">
              <a:buNone/>
            </a:pPr>
            <a:r>
              <a:rPr lang="uk-UA" sz="3200" b="0" i="1" dirty="0"/>
              <a:t>- підзвітність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157"/>
            <a:ext cx="5156654" cy="8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5" y="5747657"/>
            <a:ext cx="3897086" cy="10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E061D7-7FD9-B190-8561-3B4292B3A91B}"/>
              </a:ext>
            </a:extLst>
          </p:cNvPr>
          <p:cNvSpPr txBox="1"/>
          <p:nvPr/>
        </p:nvSpPr>
        <p:spPr>
          <a:xfrm>
            <a:off x="2438401" y="933224"/>
            <a:ext cx="7315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ЩО РОБИТИ?</a:t>
            </a:r>
          </a:p>
        </p:txBody>
      </p:sp>
    </p:spTree>
    <p:extLst>
      <p:ext uri="{BB962C8B-B14F-4D97-AF65-F5344CB8AC3E}">
        <p14:creationId xmlns:p14="http://schemas.microsoft.com/office/powerpoint/2010/main" val="353735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1" y="158758"/>
            <a:ext cx="5156654" cy="8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5" y="5747657"/>
            <a:ext cx="3897086" cy="10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E061D7-7FD9-B190-8561-3B4292B3A91B}"/>
              </a:ext>
            </a:extLst>
          </p:cNvPr>
          <p:cNvSpPr txBox="1"/>
          <p:nvPr/>
        </p:nvSpPr>
        <p:spPr>
          <a:xfrm>
            <a:off x="536575" y="1076682"/>
            <a:ext cx="11296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ІНСТИТУТ</a:t>
            </a:r>
            <a:r>
              <a:rPr lang="uk-UA" sz="2400" b="1" dirty="0"/>
              <a:t> – це сукупність формальних та неформальних правил і норм, які «впорядковують відносини між людьми та різними елементами державної політики й економіки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FD0B3-7A1A-5B36-5F06-20738342DBA8}"/>
              </a:ext>
            </a:extLst>
          </p:cNvPr>
          <p:cNvSpPr txBox="1"/>
          <p:nvPr/>
        </p:nvSpPr>
        <p:spPr>
          <a:xfrm>
            <a:off x="536575" y="2423670"/>
            <a:ext cx="1129619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ІНСТИТУТИ</a:t>
            </a:r>
            <a:r>
              <a:rPr lang="uk-UA" sz="2800" b="1" dirty="0"/>
              <a:t> впливають на індивідуальну поведінку :</a:t>
            </a:r>
            <a:endParaRPr lang="uk-UA" sz="2800" dirty="0"/>
          </a:p>
          <a:p>
            <a:r>
              <a:rPr lang="uk-UA" sz="2600" dirty="0"/>
              <a:t>- сприяють політичному, соціальному та економічному обміну між незалежними суб'єктами шляхом мінімізації трансакційних витрат;</a:t>
            </a:r>
          </a:p>
          <a:p>
            <a:r>
              <a:rPr lang="uk-UA" sz="2600" dirty="0"/>
              <a:t>- втілюючи «правила гри» інституції водночас визначають і обмежують вибір акторів, видозмінюють стратегії поведінки.</a:t>
            </a:r>
          </a:p>
          <a:p>
            <a:r>
              <a:rPr lang="uk-UA" sz="2600" dirty="0"/>
              <a:t>-інституційні норми диктують особисту поведінку через правила та норми</a:t>
            </a:r>
          </a:p>
        </p:txBody>
      </p:sp>
    </p:spTree>
    <p:extLst>
      <p:ext uri="{BB962C8B-B14F-4D97-AF65-F5344CB8AC3E}">
        <p14:creationId xmlns:p14="http://schemas.microsoft.com/office/powerpoint/2010/main" val="118379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1" y="18613"/>
            <a:ext cx="5156654" cy="8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4650210"/>
            <a:ext cx="3897086" cy="10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3E321C-18E8-7DFE-16FA-95EB0C4C655C}"/>
              </a:ext>
            </a:extLst>
          </p:cNvPr>
          <p:cNvSpPr txBox="1"/>
          <p:nvPr/>
        </p:nvSpPr>
        <p:spPr>
          <a:xfrm>
            <a:off x="612775" y="856770"/>
            <a:ext cx="1129619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rgbClr val="FF0000"/>
                </a:solidFill>
              </a:rPr>
              <a:t>СТРУКТУРА</a:t>
            </a:r>
            <a:r>
              <a:rPr lang="uk-UA" sz="2200" b="1" dirty="0"/>
              <a:t> – умови у яких здійснюються політичні практики та процеси, передбачає упорядкований характер соціальних і політичних відносин.</a:t>
            </a:r>
          </a:p>
          <a:p>
            <a:pPr algn="ctr"/>
            <a:r>
              <a:rPr lang="uk-UA" sz="2200" b="1" dirty="0">
                <a:solidFill>
                  <a:srgbClr val="FF0000"/>
                </a:solidFill>
              </a:rPr>
              <a:t>ПРИКЛАДИ СТРУКТУР: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закони,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правила,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регулювання (формальні та неформальні),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норми,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угоди та спільні цінності,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покарання,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примус,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управління,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урядування тощо.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99A03-B502-6157-1507-A76035A21E55}"/>
              </a:ext>
            </a:extLst>
          </p:cNvPr>
          <p:cNvSpPr txBox="1"/>
          <p:nvPr/>
        </p:nvSpPr>
        <p:spPr>
          <a:xfrm>
            <a:off x="6260873" y="3926058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ІНСТИТУТ</a:t>
            </a:r>
            <a:r>
              <a:rPr lang="uk-UA" sz="2800" b="1" i="1" dirty="0"/>
              <a:t> – система правил, що структурують  порядок дій, які може обирати група акторів</a:t>
            </a:r>
          </a:p>
        </p:txBody>
      </p:sp>
    </p:spTree>
    <p:extLst>
      <p:ext uri="{BB962C8B-B14F-4D97-AF65-F5344CB8AC3E}">
        <p14:creationId xmlns:p14="http://schemas.microsoft.com/office/powerpoint/2010/main" val="137688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387996"/>
            <a:ext cx="11522075" cy="3302261"/>
          </a:xfrm>
        </p:spPr>
        <p:txBody>
          <a:bodyPr numCol="1" spcCol="288000"/>
          <a:lstStyle/>
          <a:p>
            <a:pPr marL="0" indent="0" algn="just">
              <a:buNone/>
            </a:pPr>
            <a:r>
              <a:rPr lang="ru-RU" sz="2400" dirty="0" err="1">
                <a:solidFill>
                  <a:srgbClr val="FF0000"/>
                </a:solidFill>
              </a:rPr>
              <a:t>Інституційна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корупція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0" dirty="0"/>
              <a:t>приносить </a:t>
            </a:r>
            <a:r>
              <a:rPr lang="ru-RU" sz="2400" dirty="0" err="1"/>
              <a:t>вигоду</a:t>
            </a:r>
            <a:r>
              <a:rPr lang="ru-RU" sz="2400" dirty="0"/>
              <a:t> агенту </a:t>
            </a:r>
            <a:r>
              <a:rPr lang="ru-RU" sz="2400" b="0" dirty="0"/>
              <a:t>через </a:t>
            </a:r>
            <a:r>
              <a:rPr lang="ru-RU" sz="2400" dirty="0" err="1"/>
              <a:t>політичний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b="0" dirty="0"/>
              <a:t>, </a:t>
            </a:r>
            <a:r>
              <a:rPr lang="ru-RU" sz="2400" b="0" dirty="0" err="1"/>
              <a:t>тож</a:t>
            </a:r>
            <a:r>
              <a:rPr lang="ru-RU" sz="2400" b="0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дохід</a:t>
            </a:r>
            <a:r>
              <a:rPr lang="ru-RU" sz="2400" b="0" dirty="0"/>
              <a:t> </a:t>
            </a:r>
            <a:r>
              <a:rPr lang="ru-RU" sz="2400" b="0" dirty="0" err="1"/>
              <a:t>безпосередньо</a:t>
            </a:r>
            <a:r>
              <a:rPr lang="ru-RU" sz="2400" b="0" dirty="0"/>
              <a:t> </a:t>
            </a:r>
            <a:r>
              <a:rPr lang="ru-RU" sz="2400" b="0" dirty="0" err="1"/>
              <a:t>залежить</a:t>
            </a:r>
            <a:r>
              <a:rPr lang="ru-RU" sz="2400" b="0" dirty="0"/>
              <a:t> </a:t>
            </a:r>
            <a:r>
              <a:rPr lang="ru-RU" sz="2400" b="0" dirty="0" err="1"/>
              <a:t>від</a:t>
            </a:r>
            <a:r>
              <a:rPr lang="ru-RU" sz="2400" b="0" dirty="0"/>
              <a:t> </a:t>
            </a:r>
            <a:r>
              <a:rPr lang="ru-RU" sz="2400" dirty="0"/>
              <a:t>статусу </a:t>
            </a:r>
            <a:r>
              <a:rPr lang="ru-RU" sz="2400" dirty="0" err="1"/>
              <a:t>політика</a:t>
            </a:r>
            <a:r>
              <a:rPr lang="ru-RU" sz="2400" dirty="0"/>
              <a:t> </a:t>
            </a:r>
            <a:r>
              <a:rPr lang="ru-RU" sz="2400" b="0" dirty="0" err="1"/>
              <a:t>або</a:t>
            </a:r>
            <a:r>
              <a:rPr lang="ru-RU" sz="2400" b="0" dirty="0"/>
              <a:t> </a:t>
            </a:r>
            <a:r>
              <a:rPr lang="ru-RU" sz="2400" dirty="0"/>
              <a:t>посади державного </a:t>
            </a:r>
            <a:r>
              <a:rPr lang="ru-RU" sz="2400" dirty="0" err="1"/>
              <a:t>службовця</a:t>
            </a:r>
            <a:r>
              <a:rPr lang="ru-RU" sz="2400" b="0" dirty="0"/>
              <a:t>, а не </a:t>
            </a:r>
            <a:r>
              <a:rPr lang="ru-RU" sz="2400" b="0" dirty="0" err="1"/>
              <a:t>приватної</a:t>
            </a:r>
            <a:r>
              <a:rPr lang="ru-RU" sz="2400" b="0" dirty="0"/>
              <a:t> особи. 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err="1"/>
              <a:t>Дії</a:t>
            </a:r>
            <a:r>
              <a:rPr lang="ru-RU" sz="2400" dirty="0"/>
              <a:t> агента:</a:t>
            </a:r>
            <a:endParaRPr lang="ru-RU" sz="2400" b="0" dirty="0"/>
          </a:p>
          <a:p>
            <a:pPr marL="0" indent="0" algn="just">
              <a:buNone/>
            </a:pPr>
            <a:r>
              <a:rPr lang="ru-RU" sz="2400" b="0" i="1" dirty="0"/>
              <a:t>- </a:t>
            </a:r>
            <a:r>
              <a:rPr lang="ru-RU" sz="2400" b="0" i="1" dirty="0" err="1"/>
              <a:t>хабарництво</a:t>
            </a:r>
            <a:r>
              <a:rPr lang="ru-RU" sz="2400" b="0" i="1" dirty="0"/>
              <a:t>, </a:t>
            </a:r>
          </a:p>
          <a:p>
            <a:pPr marL="0" indent="0" algn="just">
              <a:buNone/>
            </a:pPr>
            <a:r>
              <a:rPr lang="ru-RU" sz="2400" b="0" i="1" dirty="0"/>
              <a:t>- непотизм; </a:t>
            </a:r>
          </a:p>
          <a:p>
            <a:pPr marL="0" indent="0" algn="just">
              <a:buNone/>
            </a:pPr>
            <a:r>
              <a:rPr lang="ru-RU" sz="2400" b="0" i="1" dirty="0"/>
              <a:t>- </a:t>
            </a:r>
            <a:r>
              <a:rPr lang="ru-RU" sz="2400" b="0" i="1" dirty="0" err="1"/>
              <a:t>незаконне</a:t>
            </a:r>
            <a:r>
              <a:rPr lang="ru-RU" sz="2400" b="0" i="1" dirty="0"/>
              <a:t> </a:t>
            </a:r>
            <a:r>
              <a:rPr lang="ru-RU" sz="2400" b="0" i="1" dirty="0" err="1"/>
              <a:t>заволодіння</a:t>
            </a:r>
            <a:r>
              <a:rPr lang="ru-RU" sz="2400" b="0" i="1" dirty="0"/>
              <a:t> </a:t>
            </a:r>
            <a:r>
              <a:rPr lang="ru-RU" sz="2400" b="0" i="1" dirty="0" err="1"/>
              <a:t>суспільними</a:t>
            </a:r>
            <a:r>
              <a:rPr lang="ru-RU" sz="2400" b="0" i="1" dirty="0"/>
              <a:t> ресурсами для </a:t>
            </a:r>
            <a:r>
              <a:rPr lang="ru-RU" sz="2400" b="0" i="1" dirty="0" err="1"/>
              <a:t>використання</a:t>
            </a:r>
            <a:r>
              <a:rPr lang="ru-RU" sz="2400" b="0" i="1" dirty="0"/>
              <a:t> </a:t>
            </a:r>
            <a:r>
              <a:rPr lang="ru-RU" sz="2400" b="0" i="1" dirty="0" err="1"/>
              <a:t>їх</a:t>
            </a:r>
            <a:r>
              <a:rPr lang="ru-RU" sz="2400" b="0" i="1" dirty="0"/>
              <a:t> у </a:t>
            </a:r>
            <a:r>
              <a:rPr lang="ru-RU" sz="2400" b="0" i="1" dirty="0" err="1"/>
              <a:t>приватних</a:t>
            </a:r>
            <a:r>
              <a:rPr lang="ru-RU" sz="2400" b="0" i="1" dirty="0"/>
              <a:t> </a:t>
            </a:r>
            <a:r>
              <a:rPr lang="ru-RU" sz="2400" b="0" i="1" dirty="0" err="1"/>
              <a:t>цілях</a:t>
            </a:r>
            <a:r>
              <a:rPr lang="ru-RU" sz="2400" b="0" i="1" dirty="0"/>
              <a:t>. </a:t>
            </a:r>
            <a:endParaRPr lang="ru-RU" sz="2400" b="0" dirty="0"/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79" y="5638799"/>
            <a:ext cx="3482121" cy="130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C7C9AF-C87F-135D-C9C7-E64FF51B73FA}"/>
              </a:ext>
            </a:extLst>
          </p:cNvPr>
          <p:cNvSpPr txBox="1"/>
          <p:nvPr/>
        </p:nvSpPr>
        <p:spPr>
          <a:xfrm>
            <a:off x="612775" y="4210733"/>
            <a:ext cx="11522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err="1"/>
              <a:t>Втрати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інституційної</a:t>
            </a:r>
            <a:r>
              <a:rPr lang="ru-RU" sz="2400" b="1" dirty="0"/>
              <a:t> </a:t>
            </a:r>
            <a:r>
              <a:rPr lang="ru-RU" sz="2400" b="1" dirty="0" err="1"/>
              <a:t>корупції</a:t>
            </a:r>
            <a:r>
              <a:rPr lang="ru-RU" sz="2400" b="1" dirty="0"/>
              <a:t> </a:t>
            </a:r>
            <a:r>
              <a:rPr lang="ru-RU" sz="2400" b="1" dirty="0" err="1"/>
              <a:t>визначаються</a:t>
            </a:r>
            <a:r>
              <a:rPr lang="ru-RU" sz="2400" b="1" dirty="0"/>
              <a:t> шкодою, </a:t>
            </a:r>
            <a:r>
              <a:rPr lang="ru-RU" sz="2400" b="1" dirty="0" err="1"/>
              <a:t>завданою</a:t>
            </a:r>
            <a:r>
              <a:rPr lang="ru-RU" sz="2400" b="1" dirty="0"/>
              <a:t> </a:t>
            </a:r>
            <a:r>
              <a:rPr lang="ru-RU" sz="2400" b="1" dirty="0" err="1"/>
              <a:t>цілям</a:t>
            </a:r>
            <a:r>
              <a:rPr lang="ru-RU" sz="2400" b="1" dirty="0"/>
              <a:t> демократичного </a:t>
            </a:r>
            <a:r>
              <a:rPr lang="ru-RU" sz="2400" b="1" dirty="0" err="1"/>
              <a:t>процесу</a:t>
            </a:r>
            <a:r>
              <a:rPr lang="ru-RU" sz="2400" b="1" dirty="0"/>
              <a:t>, – </a:t>
            </a:r>
            <a:r>
              <a:rPr lang="ru-RU" sz="2400" b="1" dirty="0" err="1"/>
              <a:t>інституційній</a:t>
            </a:r>
            <a:r>
              <a:rPr lang="ru-RU" sz="2400" b="1" dirty="0"/>
              <a:t> </a:t>
            </a:r>
            <a:r>
              <a:rPr lang="ru-RU" sz="2400" b="1" dirty="0" err="1"/>
              <a:t>структурі</a:t>
            </a:r>
            <a:r>
              <a:rPr lang="ru-RU" sz="2400" b="1" dirty="0"/>
              <a:t> </a:t>
            </a:r>
            <a:r>
              <a:rPr lang="ru-RU" sz="2400" b="1" dirty="0" err="1"/>
              <a:t>політичної</a:t>
            </a:r>
            <a:r>
              <a:rPr lang="ru-RU" sz="2400" b="1" dirty="0"/>
              <a:t> </a:t>
            </a:r>
            <a:r>
              <a:rPr lang="ru-RU" sz="2400" b="1" dirty="0" err="1"/>
              <a:t>культури</a:t>
            </a:r>
            <a:r>
              <a:rPr lang="ru-RU" sz="2400" b="1" dirty="0"/>
              <a:t>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3308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8" y="1645632"/>
            <a:ext cx="11522075" cy="3190553"/>
          </a:xfrm>
        </p:spPr>
        <p:txBody>
          <a:bodyPr>
            <a:normAutofit/>
          </a:bodyPr>
          <a:lstStyle/>
          <a:p>
            <a:r>
              <a:rPr lang="ru-RU" b="1" dirty="0"/>
              <a:t>ТЕМА 2.</a:t>
            </a:r>
            <a:br>
              <a:rPr lang="ru-RU" b="1" dirty="0"/>
            </a:br>
            <a:r>
              <a:rPr lang="ru-RU" b="1" dirty="0"/>
              <a:t>(Не)</a:t>
            </a:r>
            <a:r>
              <a:rPr lang="ru-RU" b="1" dirty="0" err="1"/>
              <a:t>виправдання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ru-RU" b="1" dirty="0" err="1"/>
              <a:t>чому</a:t>
            </a:r>
            <a:r>
              <a:rPr lang="ru-RU" b="1" dirty="0"/>
              <a:t> </a:t>
            </a:r>
            <a:r>
              <a:rPr lang="ru-RU" b="1" dirty="0" err="1"/>
              <a:t>виникає</a:t>
            </a:r>
            <a:r>
              <a:rPr lang="ru-RU" b="1" dirty="0"/>
              <a:t> </a:t>
            </a:r>
            <a:r>
              <a:rPr lang="ru-RU" b="1" dirty="0" err="1"/>
              <a:t>корупція</a:t>
            </a:r>
            <a:r>
              <a:rPr lang="ru-RU" b="1" dirty="0"/>
              <a:t>? Причини.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44470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878738"/>
            <a:ext cx="11522075" cy="2180205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/>
              <a:t>Політична корупція не тільки здатна відповідати партикулярним (приватним) інтересам, а й завдяки їм процвітає.</a:t>
            </a:r>
          </a:p>
          <a:p>
            <a:pPr marL="0" indent="0" algn="just">
              <a:buNone/>
            </a:pPr>
            <a:r>
              <a:rPr lang="uk-UA" sz="2400" b="0" dirty="0"/>
              <a:t> </a:t>
            </a:r>
          </a:p>
          <a:p>
            <a:pPr marL="0" indent="0" algn="just">
              <a:buNone/>
            </a:pPr>
            <a:r>
              <a:rPr lang="uk-UA" sz="2400" i="1" dirty="0">
                <a:solidFill>
                  <a:srgbClr val="FF0000"/>
                </a:solidFill>
              </a:rPr>
              <a:t>Партикуляризм</a:t>
            </a:r>
            <a:r>
              <a:rPr lang="uk-UA" sz="2400" b="0" dirty="0"/>
              <a:t> – </a:t>
            </a:r>
            <a:r>
              <a:rPr lang="uk-UA" sz="2400" b="0" i="1" dirty="0"/>
              <a:t>спосіб соціальної організації, для якої характерним є систематичний розподіл суспільних благ не на загальних, єдиних для всіх підставах, що віддзеркалює згубний розподіл влади в таких суспільствах.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0000"/>
                </a:solidFill>
              </a:rPr>
              <a:t>Колективістські або ієрархічні суспільства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-17952"/>
            <a:ext cx="4124778" cy="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612C0-D4EF-0E04-E62D-484479832508}"/>
              </a:ext>
            </a:extLst>
          </p:cNvPr>
          <p:cNvSpPr txBox="1"/>
          <p:nvPr/>
        </p:nvSpPr>
        <p:spPr>
          <a:xfrm>
            <a:off x="765175" y="4039878"/>
            <a:ext cx="108389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/>
              <a:t>ґрунтовані на організаційному режимі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/>
              <a:t>рівне поводження залежить від статусу чи становища в суспільстві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/>
              <a:t>люди не очікують від держави однакового ставлення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/>
              <a:t>люди розраховують на ставлення, яке надають усім особам того самого статусу</a:t>
            </a:r>
          </a:p>
        </p:txBody>
      </p:sp>
    </p:spTree>
    <p:extLst>
      <p:ext uri="{BB962C8B-B14F-4D97-AF65-F5344CB8AC3E}">
        <p14:creationId xmlns:p14="http://schemas.microsoft.com/office/powerpoint/2010/main" val="373016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1031138"/>
            <a:ext cx="11522075" cy="481976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rgbClr val="FF0000"/>
                </a:solidFill>
              </a:rPr>
              <a:t>Статус – 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відстань індивіда до груп чи мереж, які мають владу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-17952"/>
            <a:ext cx="4124778" cy="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5CDD6496-79B0-DA71-E97F-7120E9367818}"/>
              </a:ext>
            </a:extLst>
          </p:cNvPr>
          <p:cNvSpPr txBox="1">
            <a:spLocks/>
          </p:cNvSpPr>
          <p:nvPr/>
        </p:nvSpPr>
        <p:spPr>
          <a:xfrm>
            <a:off x="612775" y="2087052"/>
            <a:ext cx="11522075" cy="481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Індивідууми у партикулярних суспільствах часто </a:t>
            </a:r>
            <a:r>
              <a:rPr lang="uk-UA" sz="2400" u="sng" dirty="0">
                <a:solidFill>
                  <a:schemeClr val="bg2">
                    <a:lumMod val="50000"/>
                  </a:schemeClr>
                </a:solidFill>
              </a:rPr>
              <a:t>боряться за належність до привілейованих груп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, а не за зміну правил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24FB7E4A-C2BB-5283-A906-4E2756B29F0D}"/>
              </a:ext>
            </a:extLst>
          </p:cNvPr>
          <p:cNvSpPr txBox="1">
            <a:spLocks/>
          </p:cNvSpPr>
          <p:nvPr/>
        </p:nvSpPr>
        <p:spPr>
          <a:xfrm>
            <a:off x="460375" y="3188012"/>
            <a:ext cx="11522075" cy="481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>
                <a:solidFill>
                  <a:srgbClr val="FF0000"/>
                </a:solidFill>
              </a:rPr>
              <a:t>Хабар:</a:t>
            </a:r>
          </a:p>
          <a:p>
            <a:pPr algn="ctr"/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засіб обійти нерівність; </a:t>
            </a:r>
          </a:p>
          <a:p>
            <a:pPr algn="ctr"/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для багатьох людей із нижчим статусом хабар для посадовця є єдиним способом забезпечити собі справедливе поводження</a:t>
            </a:r>
          </a:p>
        </p:txBody>
      </p:sp>
    </p:spTree>
    <p:extLst>
      <p:ext uri="{BB962C8B-B14F-4D97-AF65-F5344CB8AC3E}">
        <p14:creationId xmlns:p14="http://schemas.microsoft.com/office/powerpoint/2010/main" val="37586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920750"/>
            <a:ext cx="11522075" cy="158296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err="1">
                <a:solidFill>
                  <a:schemeClr val="bg2">
                    <a:lumMod val="50000"/>
                  </a:schemeClr>
                </a:solidFill>
              </a:rPr>
              <a:t>Неопатримоніальний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 підхід:</a:t>
            </a:r>
          </a:p>
          <a:p>
            <a:pPr algn="ctr"/>
            <a:r>
              <a:rPr lang="uk-UA" sz="2400" b="0" dirty="0">
                <a:solidFill>
                  <a:schemeClr val="bg2">
                    <a:lumMod val="50000"/>
                  </a:schemeClr>
                </a:solidFill>
              </a:rPr>
              <a:t>особисті відносини як </a:t>
            </a:r>
            <a:r>
              <a:rPr lang="uk-UA" sz="2400" b="0" dirty="0" err="1">
                <a:solidFill>
                  <a:schemeClr val="bg2">
                    <a:lumMod val="50000"/>
                  </a:schemeClr>
                </a:solidFill>
              </a:rPr>
              <a:t>підгрунтя</a:t>
            </a:r>
            <a:r>
              <a:rPr lang="uk-UA" sz="2400" b="0" dirty="0">
                <a:solidFill>
                  <a:schemeClr val="bg2">
                    <a:lumMod val="50000"/>
                  </a:schemeClr>
                </a:solidFill>
              </a:rPr>
              <a:t> політичної системи (клієнтські мережі)</a:t>
            </a:r>
          </a:p>
          <a:p>
            <a:pPr algn="ctr"/>
            <a:r>
              <a:rPr lang="uk-UA" sz="2400" b="0" dirty="0">
                <a:solidFill>
                  <a:schemeClr val="bg2">
                    <a:lumMod val="50000"/>
                  </a:schemeClr>
                </a:solidFill>
              </a:rPr>
              <a:t>розмитість меж між публічною і приватною сферами</a:t>
            </a:r>
          </a:p>
          <a:p>
            <a:pPr marL="0" indent="0" algn="ctr">
              <a:buNone/>
            </a:pPr>
            <a:endParaRPr lang="uk-UA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-17952"/>
            <a:ext cx="4124778" cy="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9C7A13B7-DA72-D029-7713-3F851435D8A3}"/>
              </a:ext>
            </a:extLst>
          </p:cNvPr>
          <p:cNvSpPr txBox="1">
            <a:spLocks/>
          </p:cNvSpPr>
          <p:nvPr/>
        </p:nvSpPr>
        <p:spPr>
          <a:xfrm>
            <a:off x="765175" y="2768825"/>
            <a:ext cx="11522075" cy="2903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Особливі форми мережі:</a:t>
            </a:r>
          </a:p>
          <a:p>
            <a:pPr marL="228600" lvl="8" algn="ctr">
              <a:spcBef>
                <a:spcPts val="1000"/>
              </a:spcBef>
            </a:pPr>
            <a:r>
              <a:rPr lang="uk-UA" sz="2400" b="1" dirty="0" err="1">
                <a:solidFill>
                  <a:schemeClr val="bg2">
                    <a:lumMod val="50000"/>
                  </a:schemeClr>
                </a:solidFill>
              </a:rPr>
              <a:t>Клієнтизм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(взаємовигідні зв'язки покровителя та іншої особи чи групи осіб (клієнтів) і система зобов'язань між ними)</a:t>
            </a:r>
          </a:p>
          <a:p>
            <a:pPr algn="ctr"/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Покровительство </a:t>
            </a:r>
          </a:p>
          <a:p>
            <a:pPr algn="ctr"/>
            <a:r>
              <a:rPr lang="uk-UA" sz="2400" dirty="0" err="1">
                <a:solidFill>
                  <a:schemeClr val="bg2">
                    <a:lumMod val="50000"/>
                  </a:schemeClr>
                </a:solidFill>
              </a:rPr>
              <a:t>Патримоніалізм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b="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форма </a:t>
            </a:r>
            <a:r>
              <a:rPr lang="ru-RU" sz="2400" b="0" dirty="0" err="1">
                <a:solidFill>
                  <a:schemeClr val="bg2">
                    <a:lumMod val="50000"/>
                  </a:schemeClr>
                </a:solidFill>
              </a:rPr>
              <a:t>беззастережного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0" dirty="0" err="1">
                <a:solidFill>
                  <a:schemeClr val="bg2">
                    <a:lumMod val="50000"/>
                  </a:schemeClr>
                </a:solidFill>
              </a:rPr>
              <a:t>володіння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 й </a:t>
            </a:r>
            <a:r>
              <a:rPr lang="ru-RU" sz="2400" b="0" dirty="0" err="1">
                <a:solidFill>
                  <a:schemeClr val="bg2">
                    <a:lumMod val="50000"/>
                  </a:schemeClr>
                </a:solidFill>
              </a:rPr>
              <a:t>керування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 державою як </a:t>
            </a:r>
            <a:r>
              <a:rPr lang="ru-RU" sz="2400" b="0" dirty="0" err="1">
                <a:solidFill>
                  <a:schemeClr val="bg2">
                    <a:lumMod val="50000"/>
                  </a:schemeClr>
                </a:solidFill>
              </a:rPr>
              <a:t>своєю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 приватною </a:t>
            </a:r>
            <a:r>
              <a:rPr lang="ru-RU" sz="2400" b="0" dirty="0" err="1">
                <a:solidFill>
                  <a:schemeClr val="bg2">
                    <a:lumMod val="50000"/>
                  </a:schemeClr>
                </a:solidFill>
              </a:rPr>
              <a:t>власністю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uk-UA" sz="24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02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920750"/>
            <a:ext cx="11522075" cy="250825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КОРУПЦІЯ: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Особа використовує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владу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для досягнення своїх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особистих інтересів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Ресурси, повноваження чи інформація використовуються для особистих цілей і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шкодять державі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Держава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– це «фасад», що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маскує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реальність глибоко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персоналізованих політичних відносин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uk-UA" sz="2000" b="0" dirty="0" err="1">
                <a:solidFill>
                  <a:schemeClr val="bg2">
                    <a:lumMod val="50000"/>
                  </a:schemeClr>
                </a:solidFill>
              </a:rPr>
              <a:t>клієнтилізму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та політичної корупції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Зловживання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довірою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під час ухвалення рішень на особисту користь та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користь своєї мережі</a:t>
            </a:r>
          </a:p>
          <a:p>
            <a:pPr marL="0" indent="0" algn="ctr">
              <a:buNone/>
            </a:pPr>
            <a:endParaRPr lang="uk-UA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-17952"/>
            <a:ext cx="4124778" cy="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4B146825-2256-5AAC-4158-CDA753B12495}"/>
              </a:ext>
            </a:extLst>
          </p:cNvPr>
          <p:cNvCxnSpPr/>
          <p:nvPr/>
        </p:nvCxnSpPr>
        <p:spPr>
          <a:xfrm>
            <a:off x="2275114" y="3559629"/>
            <a:ext cx="0" cy="4898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E0B971F9-9BB6-E4D5-AE0D-0751E6807A0F}"/>
              </a:ext>
            </a:extLst>
          </p:cNvPr>
          <p:cNvCxnSpPr/>
          <p:nvPr/>
        </p:nvCxnSpPr>
        <p:spPr>
          <a:xfrm>
            <a:off x="10646228" y="3559629"/>
            <a:ext cx="0" cy="4898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5B6327A5-5560-5FAA-5178-B5BCE53AEEBA}"/>
              </a:ext>
            </a:extLst>
          </p:cNvPr>
          <p:cNvCxnSpPr/>
          <p:nvPr/>
        </p:nvCxnSpPr>
        <p:spPr>
          <a:xfrm>
            <a:off x="577396" y="3559629"/>
            <a:ext cx="112526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2">
            <a:extLst>
              <a:ext uri="{FF2B5EF4-FFF2-40B4-BE49-F238E27FC236}">
                <a16:creationId xmlns:a16="http://schemas.microsoft.com/office/drawing/2014/main" id="{697976CF-0C62-01A3-24B8-DF1234F051A1}"/>
              </a:ext>
            </a:extLst>
          </p:cNvPr>
          <p:cNvSpPr txBox="1">
            <a:spLocks/>
          </p:cNvSpPr>
          <p:nvPr/>
        </p:nvSpPr>
        <p:spPr>
          <a:xfrm>
            <a:off x="2275114" y="4898497"/>
            <a:ext cx="7696200" cy="615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FF0000"/>
                </a:solidFill>
              </a:rPr>
              <a:t>!!! ГОЛОВНИЙ ПРИНЦИП ЗМАГАННЯ ЗА ВЛАДУ ТА РЕСУРСИ ДЕРЖАВИ – ТОЙ ХТО ЗАХОПИТЬ ДЕРЖАВУ, ЗАХОПИТЬ УСЕ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A5E0D254-0A31-2A8A-A4E4-168F9B8DF493}"/>
              </a:ext>
            </a:extLst>
          </p:cNvPr>
          <p:cNvSpPr txBox="1">
            <a:spLocks/>
          </p:cNvSpPr>
          <p:nvPr/>
        </p:nvSpPr>
        <p:spPr>
          <a:xfrm>
            <a:off x="7621813" y="4000463"/>
            <a:ext cx="4590145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FF0000"/>
                </a:solidFill>
              </a:rPr>
              <a:t>«ЗАХОПЛЕННЯ» ДЕРЖАВ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E7C0BB4F-341F-82FB-E344-A7E122A4C72E}"/>
              </a:ext>
            </a:extLst>
          </p:cNvPr>
          <p:cNvSpPr txBox="1">
            <a:spLocks/>
          </p:cNvSpPr>
          <p:nvPr/>
        </p:nvSpPr>
        <p:spPr>
          <a:xfrm>
            <a:off x="938893" y="4016839"/>
            <a:ext cx="4994727" cy="326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FF0000"/>
                </a:solidFill>
              </a:rPr>
              <a:t>ДИСКРЕДИТАЦІЯ ДЕМОКРАТІЇ НАЗАВЖДИ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0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12775" y="2943327"/>
            <a:ext cx="11492139" cy="221650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rgbClr val="FF0000"/>
                </a:solidFill>
              </a:rPr>
              <a:t>ВАЖЛИВО: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1) відстежувати мережу влади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2) розуміти як розподіляються суспільні блага через мережу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3) Наскільки мережі є щільними, закритими та потужними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4) КОРУПЦІЮ розглядати як зловживання суспільною довірою</a:t>
            </a:r>
          </a:p>
          <a:p>
            <a:pPr marL="0" indent="0" algn="ctr">
              <a:buNone/>
            </a:pPr>
            <a:endParaRPr lang="uk-UA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uk-UA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-17952"/>
            <a:ext cx="4124778" cy="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F0D0DA0E-19DC-24B3-F0B3-8D0F0F7FD21A}"/>
              </a:ext>
            </a:extLst>
          </p:cNvPr>
          <p:cNvSpPr txBox="1">
            <a:spLocks/>
          </p:cNvSpPr>
          <p:nvPr/>
        </p:nvSpPr>
        <p:spPr>
          <a:xfrm>
            <a:off x="8186058" y="1341941"/>
            <a:ext cx="3697967" cy="1180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dirty="0">
                <a:solidFill>
                  <a:srgbClr val="FF0000"/>
                </a:solidFill>
              </a:rPr>
              <a:t>ДЕРЖАВА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посадовці – найбільші бізнесмени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C8AD224D-B732-C740-38FB-D092EA6FC736}"/>
              </a:ext>
            </a:extLst>
          </p:cNvPr>
          <p:cNvSpPr txBox="1">
            <a:spLocks/>
          </p:cNvSpPr>
          <p:nvPr/>
        </p:nvSpPr>
        <p:spPr>
          <a:xfrm>
            <a:off x="863148" y="1341941"/>
            <a:ext cx="3142796" cy="1180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dirty="0">
                <a:solidFill>
                  <a:srgbClr val="FF0000"/>
                </a:solidFill>
              </a:rPr>
              <a:t>ДЕРЖАВА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за хабарі отримують вигоди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0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7601" y="2647254"/>
            <a:ext cx="8035438" cy="1200330"/>
          </a:xfrm>
        </p:spPr>
        <p:txBody>
          <a:bodyPr/>
          <a:lstStyle/>
          <a:p>
            <a:pPr marL="0" indent="0" algn="just">
              <a:buNone/>
            </a:pPr>
            <a:endParaRPr lang="ru-RU" sz="1600" b="0" i="1" dirty="0"/>
          </a:p>
          <a:p>
            <a:pPr marL="0" indent="0" algn="just">
              <a:buNone/>
            </a:pPr>
            <a:r>
              <a:rPr lang="ru-RU" sz="2800" i="1" dirty="0"/>
              <a:t>Автор</a:t>
            </a:r>
            <a:r>
              <a:rPr lang="ru-RU" sz="2800" b="0" i="1" dirty="0"/>
              <a:t>: </a:t>
            </a:r>
            <a:r>
              <a:rPr lang="ru-RU" sz="2800" b="0" i="1" dirty="0" err="1"/>
              <a:t>професор</a:t>
            </a:r>
            <a:r>
              <a:rPr lang="ru-RU" sz="2800" b="0" i="1" dirty="0"/>
              <a:t> </a:t>
            </a:r>
            <a:r>
              <a:rPr lang="ru-RU" sz="2800" b="0" i="1" dirty="0" err="1"/>
              <a:t>економіки</a:t>
            </a:r>
            <a:r>
              <a:rPr lang="ru-RU" sz="2800" b="0" i="1" dirty="0"/>
              <a:t> та </a:t>
            </a:r>
            <a:r>
              <a:rPr lang="ru-RU" sz="2800" b="0" i="1" dirty="0" err="1"/>
              <a:t>соціології</a:t>
            </a:r>
            <a:r>
              <a:rPr lang="ru-RU" sz="2800" b="0" i="1" dirty="0"/>
              <a:t> </a:t>
            </a:r>
            <a:r>
              <a:rPr lang="ru-RU" sz="2800" b="0" i="1" dirty="0" err="1"/>
              <a:t>Чиказького</a:t>
            </a:r>
            <a:r>
              <a:rPr lang="ru-RU" sz="2800" b="0" i="1" dirty="0"/>
              <a:t> </a:t>
            </a:r>
            <a:r>
              <a:rPr lang="ru-RU" sz="2800" b="0" i="1" dirty="0" err="1"/>
              <a:t>університету</a:t>
            </a:r>
            <a:r>
              <a:rPr lang="ru-RU" sz="2800" b="0" i="1" dirty="0"/>
              <a:t> </a:t>
            </a:r>
            <a:r>
              <a:rPr lang="ru-RU" sz="2800" i="1" dirty="0" err="1"/>
              <a:t>Гері</a:t>
            </a:r>
            <a:r>
              <a:rPr lang="ru-RU" sz="2800" i="1" dirty="0"/>
              <a:t> Беккер. </a:t>
            </a:r>
          </a:p>
        </p:txBody>
      </p:sp>
      <p:sp>
        <p:nvSpPr>
          <p:cNvPr id="11" name="AutoShape 10" descr="Кто придумал Новую домашнюю экономику?"/>
          <p:cNvSpPr>
            <a:spLocks noChangeAspect="1" noChangeArrowheads="1"/>
          </p:cNvSpPr>
          <p:nvPr/>
        </p:nvSpPr>
        <p:spPr bwMode="auto">
          <a:xfrm>
            <a:off x="1222375" y="991136"/>
            <a:ext cx="304800" cy="2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32" y="408214"/>
            <a:ext cx="3459610" cy="494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B04D9-7C86-5B8C-18A8-5FA093D586C9}"/>
              </a:ext>
            </a:extLst>
          </p:cNvPr>
          <p:cNvSpPr txBox="1"/>
          <p:nvPr/>
        </p:nvSpPr>
        <p:spPr>
          <a:xfrm>
            <a:off x="340858" y="427954"/>
            <a:ext cx="7801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b="1" dirty="0"/>
              <a:t>Теорія «раціонального злочину»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9AF9D-09A6-6B29-F661-2C589BC36FE1}"/>
              </a:ext>
            </a:extLst>
          </p:cNvPr>
          <p:cNvSpPr txBox="1"/>
          <p:nvPr/>
        </p:nvSpPr>
        <p:spPr>
          <a:xfrm>
            <a:off x="7347857" y="60080"/>
            <a:ext cx="6411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/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Категорія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b="1" dirty="0" err="1">
                <a:solidFill>
                  <a:srgbClr val="C00000"/>
                </a:solidFill>
              </a:rPr>
              <a:t>к</a:t>
            </a:r>
            <a:r>
              <a:rPr lang="ru-RU" sz="1800" b="1" dirty="0" err="1">
                <a:solidFill>
                  <a:srgbClr val="C00000"/>
                </a:solidFill>
              </a:rPr>
              <a:t>ласичні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теорії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EC853-F7A3-D2DF-C096-7CC4D2299FA5}"/>
              </a:ext>
            </a:extLst>
          </p:cNvPr>
          <p:cNvSpPr txBox="1"/>
          <p:nvPr/>
        </p:nvSpPr>
        <p:spPr>
          <a:xfrm>
            <a:off x="1387253" y="4260010"/>
            <a:ext cx="6879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0" i="1" dirty="0"/>
              <a:t>У 1992 </a:t>
            </a:r>
            <a:r>
              <a:rPr lang="ru-RU" sz="1800" b="0" i="1" dirty="0" err="1"/>
              <a:t>році</a:t>
            </a:r>
            <a:r>
              <a:rPr lang="ru-RU" sz="1800" b="0" i="1" dirty="0"/>
              <a:t> Беккер </a:t>
            </a:r>
            <a:r>
              <a:rPr lang="ru-RU" sz="1800" b="0" i="1" dirty="0" err="1"/>
              <a:t>отримав</a:t>
            </a:r>
            <a:r>
              <a:rPr lang="ru-RU" sz="1800" b="0" i="1" dirty="0"/>
              <a:t> </a:t>
            </a:r>
            <a:r>
              <a:rPr lang="ru-RU" sz="1800" b="0" i="1" dirty="0" err="1"/>
              <a:t>Нобелівську</a:t>
            </a:r>
            <a:r>
              <a:rPr lang="ru-RU" sz="1800" b="0" i="1" dirty="0"/>
              <a:t> </a:t>
            </a:r>
            <a:r>
              <a:rPr lang="ru-RU" sz="1800" b="0" i="1" dirty="0" err="1"/>
              <a:t>премію</a:t>
            </a:r>
            <a:r>
              <a:rPr lang="ru-RU" sz="1800" b="0" i="1" dirty="0"/>
              <a:t> </a:t>
            </a:r>
            <a:r>
              <a:rPr lang="ru-RU" sz="1800" b="1" i="1" dirty="0"/>
              <a:t>«за </a:t>
            </a:r>
            <a:r>
              <a:rPr lang="ru-RU" sz="1800" b="1" i="1" dirty="0" err="1"/>
              <a:t>поширення</a:t>
            </a:r>
            <a:r>
              <a:rPr lang="ru-RU" sz="1800" b="1" i="1" dirty="0"/>
              <a:t> </a:t>
            </a:r>
            <a:r>
              <a:rPr lang="ru-RU" sz="1800" b="1" i="1" dirty="0" err="1"/>
              <a:t>сфери</a:t>
            </a:r>
            <a:r>
              <a:rPr lang="ru-RU" sz="1800" b="1" i="1" dirty="0"/>
              <a:t> </a:t>
            </a:r>
            <a:r>
              <a:rPr lang="ru-RU" sz="1800" b="1" i="1" dirty="0" err="1"/>
              <a:t>мікроекономічного</a:t>
            </a:r>
            <a:r>
              <a:rPr lang="ru-RU" sz="1800" b="1" i="1" dirty="0"/>
              <a:t> </a:t>
            </a:r>
            <a:r>
              <a:rPr lang="ru-RU" sz="1800" b="1" i="1" dirty="0" err="1"/>
              <a:t>аналізу</a:t>
            </a:r>
            <a:r>
              <a:rPr lang="ru-RU" sz="1800" b="1" i="1" dirty="0"/>
              <a:t> на </a:t>
            </a:r>
            <a:r>
              <a:rPr lang="ru-RU" sz="1800" b="1" i="1" dirty="0" err="1"/>
              <a:t>цілий</a:t>
            </a:r>
            <a:r>
              <a:rPr lang="ru-RU" sz="1800" b="1" i="1" dirty="0"/>
              <a:t> ряд </a:t>
            </a:r>
            <a:r>
              <a:rPr lang="ru-RU" sz="1800" b="1" i="1" dirty="0" err="1"/>
              <a:t>аспектів</a:t>
            </a:r>
            <a:r>
              <a:rPr lang="ru-RU" sz="1800" b="1" i="1" dirty="0"/>
              <a:t> </a:t>
            </a:r>
            <a:r>
              <a:rPr lang="ru-RU" sz="1800" b="1" i="1" dirty="0" err="1"/>
              <a:t>людської</a:t>
            </a:r>
            <a:r>
              <a:rPr lang="ru-RU" sz="1800" b="1" i="1" dirty="0"/>
              <a:t> </a:t>
            </a:r>
            <a:r>
              <a:rPr lang="ru-RU" sz="1800" b="1" i="1" dirty="0" err="1"/>
              <a:t>поведінки</a:t>
            </a:r>
            <a:r>
              <a:rPr lang="ru-RU" sz="1800" b="1" i="1" dirty="0"/>
              <a:t> і </a:t>
            </a:r>
            <a:r>
              <a:rPr lang="ru-RU" sz="1800" b="1" i="1" dirty="0" err="1"/>
              <a:t>взаємодії</a:t>
            </a:r>
            <a:r>
              <a:rPr lang="ru-RU" sz="1800" b="1" i="1" dirty="0"/>
              <a:t>, </a:t>
            </a:r>
            <a:r>
              <a:rPr lang="ru-RU" sz="1800" b="1" i="1" dirty="0" err="1"/>
              <a:t>включаючи</a:t>
            </a:r>
            <a:r>
              <a:rPr lang="ru-RU" sz="1800" b="1" i="1" dirty="0"/>
              <a:t> </a:t>
            </a:r>
            <a:r>
              <a:rPr lang="ru-RU" sz="1800" b="1" i="1" dirty="0" err="1"/>
              <a:t>неринкову</a:t>
            </a:r>
            <a:r>
              <a:rPr lang="ru-RU" sz="1800" b="1" i="1" dirty="0"/>
              <a:t> </a:t>
            </a:r>
            <a:r>
              <a:rPr lang="ru-RU" sz="1800" b="1" i="1" dirty="0" err="1"/>
              <a:t>поведінку</a:t>
            </a:r>
            <a:r>
              <a:rPr lang="ru-RU" sz="1800" b="1" i="1" dirty="0"/>
              <a:t>».</a:t>
            </a:r>
            <a:endParaRPr lang="uk-UA" sz="16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469E7-B36C-8238-F544-0C26A822F3B8}"/>
              </a:ext>
            </a:extLst>
          </p:cNvPr>
          <p:cNvSpPr txBox="1"/>
          <p:nvPr/>
        </p:nvSpPr>
        <p:spPr>
          <a:xfrm>
            <a:off x="961117" y="1093763"/>
            <a:ext cx="71813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200" i="1" dirty="0"/>
              <a:t>побудована на </a:t>
            </a:r>
            <a:r>
              <a:rPr lang="ru-RU" sz="2200" b="1" i="1" dirty="0" err="1"/>
              <a:t>аналізі</a:t>
            </a:r>
            <a:r>
              <a:rPr lang="ru-RU" sz="2200" b="1" i="1" dirty="0"/>
              <a:t> </a:t>
            </a:r>
            <a:r>
              <a:rPr lang="ru-RU" sz="2200" b="1" i="1" dirty="0" err="1"/>
              <a:t>переваг</a:t>
            </a:r>
            <a:r>
              <a:rPr lang="ru-RU" sz="2200" b="1" i="1" dirty="0"/>
              <a:t> та </a:t>
            </a:r>
            <a:r>
              <a:rPr lang="ru-RU" sz="2200" b="1" i="1" dirty="0" err="1"/>
              <a:t>можливих</a:t>
            </a:r>
            <a:r>
              <a:rPr lang="ru-RU" sz="2200" b="1" i="1" dirty="0"/>
              <a:t> </a:t>
            </a:r>
            <a:r>
              <a:rPr lang="ru-RU" sz="2200" b="1" i="1" dirty="0" err="1"/>
              <a:t>втрат</a:t>
            </a:r>
            <a:r>
              <a:rPr lang="ru-RU" sz="2200" i="1" dirty="0"/>
              <a:t> </a:t>
            </a:r>
            <a:r>
              <a:rPr lang="ru-RU" sz="2200" i="1" dirty="0" err="1"/>
              <a:t>від</a:t>
            </a:r>
            <a:r>
              <a:rPr lang="ru-RU" sz="2200" i="1" dirty="0"/>
              <a:t> </a:t>
            </a:r>
            <a:r>
              <a:rPr lang="ru-RU" sz="2200" i="1" dirty="0" err="1"/>
              <a:t>скоєння</a:t>
            </a:r>
            <a:r>
              <a:rPr lang="ru-RU" sz="2200" i="1" dirty="0"/>
              <a:t> </a:t>
            </a:r>
            <a:r>
              <a:rPr lang="ru-RU" sz="2200" i="1" dirty="0" err="1"/>
              <a:t>злочину</a:t>
            </a:r>
            <a:r>
              <a:rPr lang="ru-RU" sz="2200" i="1" dirty="0"/>
              <a:t> </a:t>
            </a:r>
            <a:r>
              <a:rPr lang="ru-RU" sz="2200" i="1" dirty="0" err="1"/>
              <a:t>державним</a:t>
            </a:r>
            <a:r>
              <a:rPr lang="ru-RU" sz="2200" i="1" dirty="0"/>
              <a:t> </a:t>
            </a:r>
            <a:r>
              <a:rPr lang="ru-RU" sz="2200" i="1" dirty="0" err="1"/>
              <a:t>службовцем</a:t>
            </a:r>
            <a:r>
              <a:rPr lang="ru-RU" sz="2200" i="1" dirty="0"/>
              <a:t> </a:t>
            </a:r>
            <a:r>
              <a:rPr lang="ru-RU" sz="2200" i="1" dirty="0" err="1"/>
              <a:t>чи</a:t>
            </a:r>
            <a:r>
              <a:rPr lang="ru-RU" sz="2200" i="1" dirty="0"/>
              <a:t> </a:t>
            </a:r>
            <a:r>
              <a:rPr lang="ru-RU" sz="2200" i="1" dirty="0" err="1"/>
              <a:t>виборною</a:t>
            </a:r>
            <a:r>
              <a:rPr lang="ru-RU" sz="2200" i="1" dirty="0"/>
              <a:t> </a:t>
            </a:r>
            <a:r>
              <a:rPr lang="ru-RU" sz="2200" i="1" dirty="0" err="1"/>
              <a:t>посадовою</a:t>
            </a:r>
            <a:r>
              <a:rPr lang="ru-RU" sz="2200" i="1" dirty="0"/>
              <a:t> особою</a:t>
            </a:r>
            <a:endParaRPr lang="uk-UA" sz="2200" i="1" dirty="0"/>
          </a:p>
        </p:txBody>
      </p:sp>
    </p:spTree>
    <p:extLst>
      <p:ext uri="{BB962C8B-B14F-4D97-AF65-F5344CB8AC3E}">
        <p14:creationId xmlns:p14="http://schemas.microsoft.com/office/powerpoint/2010/main" val="156134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0" descr="Кто придумал Новую домашнюю экономику?"/>
          <p:cNvSpPr>
            <a:spLocks noChangeAspect="1" noChangeArrowheads="1"/>
          </p:cNvSpPr>
          <p:nvPr/>
        </p:nvSpPr>
        <p:spPr bwMode="auto">
          <a:xfrm>
            <a:off x="1222375" y="991136"/>
            <a:ext cx="304800" cy="2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B04D9-7C86-5B8C-18A8-5FA093D586C9}"/>
              </a:ext>
            </a:extLst>
          </p:cNvPr>
          <p:cNvSpPr txBox="1"/>
          <p:nvPr/>
        </p:nvSpPr>
        <p:spPr>
          <a:xfrm>
            <a:off x="478972" y="244746"/>
            <a:ext cx="6030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Теорія «раціонального злочину»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9AF9D-09A6-6B29-F661-2C589BC36FE1}"/>
              </a:ext>
            </a:extLst>
          </p:cNvPr>
          <p:cNvSpPr txBox="1"/>
          <p:nvPr/>
        </p:nvSpPr>
        <p:spPr>
          <a:xfrm>
            <a:off x="7347857" y="60080"/>
            <a:ext cx="6411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/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Категорія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b="1" dirty="0" err="1">
                <a:solidFill>
                  <a:srgbClr val="C00000"/>
                </a:solidFill>
              </a:rPr>
              <a:t>к</a:t>
            </a:r>
            <a:r>
              <a:rPr lang="ru-RU" sz="1800" b="1" dirty="0" err="1">
                <a:solidFill>
                  <a:srgbClr val="C00000"/>
                </a:solidFill>
              </a:rPr>
              <a:t>ласичні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теорії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1C4EB-05B1-1C5C-6943-787A23D84A87}"/>
              </a:ext>
            </a:extLst>
          </p:cNvPr>
          <p:cNvSpPr txBox="1"/>
          <p:nvPr/>
        </p:nvSpPr>
        <p:spPr>
          <a:xfrm>
            <a:off x="275317" y="3010132"/>
            <a:ext cx="11677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 err="1"/>
              <a:t>Рівень</a:t>
            </a:r>
            <a:r>
              <a:rPr lang="ru-RU" sz="1800" b="1" dirty="0"/>
              <a:t> </a:t>
            </a:r>
            <a:r>
              <a:rPr lang="ru-RU" sz="1800" b="1" dirty="0" err="1"/>
              <a:t>корумпованості</a:t>
            </a:r>
            <a:r>
              <a:rPr lang="ru-RU" sz="1800" b="1" dirty="0"/>
              <a:t> (</a:t>
            </a:r>
            <a:r>
              <a:rPr lang="ru-RU" sz="1800" b="1" dirty="0" err="1"/>
              <a:t>злочинності</a:t>
            </a:r>
            <a:r>
              <a:rPr lang="ru-RU" sz="1800" b="1" dirty="0"/>
              <a:t>) </a:t>
            </a:r>
            <a:r>
              <a:rPr lang="ru-RU" sz="1800" b="1" dirty="0" err="1"/>
              <a:t>чиновників</a:t>
            </a:r>
            <a:r>
              <a:rPr lang="ru-RU" sz="1800" b="1" dirty="0"/>
              <a:t> </a:t>
            </a:r>
            <a:r>
              <a:rPr lang="ru-RU" sz="1800" b="1" dirty="0" err="1"/>
              <a:t>залежить</a:t>
            </a:r>
            <a:r>
              <a:rPr lang="ru-RU" sz="1800" b="1" dirty="0"/>
              <a:t> </a:t>
            </a:r>
            <a:r>
              <a:rPr lang="ru-RU" sz="1800" b="1" dirty="0" err="1"/>
              <a:t>від</a:t>
            </a:r>
            <a:r>
              <a:rPr lang="ru-RU" sz="1800" b="1" dirty="0"/>
              <a:t> </a:t>
            </a:r>
            <a:r>
              <a:rPr lang="ru-RU" sz="1800" b="1" dirty="0" err="1"/>
              <a:t>оцінки</a:t>
            </a:r>
            <a:r>
              <a:rPr lang="ru-RU" sz="1800" b="1" dirty="0"/>
              <a:t> </a:t>
            </a:r>
            <a:r>
              <a:rPr lang="ru-RU" sz="1800" b="1" dirty="0" err="1"/>
              <a:t>співвідношення</a:t>
            </a:r>
            <a:r>
              <a:rPr lang="ru-RU" sz="1800" b="1" dirty="0"/>
              <a:t> </a:t>
            </a:r>
            <a:r>
              <a:rPr lang="ru-RU" sz="1800" b="1" dirty="0" err="1"/>
              <a:t>пов’язаних</a:t>
            </a:r>
            <a:r>
              <a:rPr lang="ru-RU" sz="1800" b="1" dirty="0"/>
              <a:t> </a:t>
            </a:r>
            <a:r>
              <a:rPr lang="ru-RU" sz="1800" b="1" dirty="0" err="1"/>
              <a:t>із</a:t>
            </a:r>
            <a:r>
              <a:rPr lang="ru-RU" sz="1800" b="1" dirty="0"/>
              <a:t> нею </a:t>
            </a:r>
            <a:r>
              <a:rPr lang="ru-RU" sz="1800" b="1" dirty="0" err="1"/>
              <a:t>вигод</a:t>
            </a:r>
            <a:r>
              <a:rPr lang="ru-RU" sz="1800" b="1" dirty="0"/>
              <a:t> і </a:t>
            </a:r>
            <a:r>
              <a:rPr lang="ru-RU" sz="1800" b="1" dirty="0" err="1"/>
              <a:t>втрат</a:t>
            </a:r>
            <a:r>
              <a:rPr lang="ru-RU" sz="1800" b="1" dirty="0"/>
              <a:t> (як </a:t>
            </a:r>
            <a:r>
              <a:rPr lang="ru-RU" sz="1800" b="1" dirty="0" err="1"/>
              <a:t>майнових</a:t>
            </a:r>
            <a:r>
              <a:rPr lang="ru-RU" sz="1800" b="1" dirty="0"/>
              <a:t>, так і </a:t>
            </a:r>
            <a:r>
              <a:rPr lang="ru-RU" sz="1800" b="1" dirty="0" err="1"/>
              <a:t>немайнових</a:t>
            </a:r>
            <a:r>
              <a:rPr lang="ru-RU" sz="1800" b="1" dirty="0"/>
              <a:t>). </a:t>
            </a:r>
            <a:endParaRPr lang="uk-UA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78001-8983-042E-CF36-4BE69EF3D240}"/>
              </a:ext>
            </a:extLst>
          </p:cNvPr>
          <p:cNvSpPr txBox="1"/>
          <p:nvPr/>
        </p:nvSpPr>
        <p:spPr>
          <a:xfrm>
            <a:off x="895804" y="864948"/>
            <a:ext cx="1105671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i="1" dirty="0"/>
              <a:t>Злочинцями стають ті, кому властива підвищена схильність до ризиків.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i="1" dirty="0"/>
              <a:t>Будь яка особо, якій випадає нагода вступити в корупційні </a:t>
            </a:r>
            <a:r>
              <a:rPr lang="uk-UA" sz="2300" i="1" dirty="0" err="1"/>
              <a:t>звязки</a:t>
            </a:r>
            <a:r>
              <a:rPr lang="uk-UA" sz="2300" i="1" dirty="0"/>
              <a:t>, завжди аналізує та оцінює  потенційні прибутки та втрати у разі викриття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E007F-7264-C9C7-FE4B-086404EBF143}"/>
              </a:ext>
            </a:extLst>
          </p:cNvPr>
          <p:cNvSpPr txBox="1"/>
          <p:nvPr/>
        </p:nvSpPr>
        <p:spPr>
          <a:xfrm>
            <a:off x="632958" y="4126293"/>
            <a:ext cx="109619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РІВЕНЬ КОРУМПОВАНОСТІ </a:t>
            </a:r>
            <a:r>
              <a:rPr lang="ru-RU" sz="2200" b="0" dirty="0"/>
              <a:t>- </a:t>
            </a:r>
            <a:r>
              <a:rPr lang="ru-RU" sz="2200" b="0" dirty="0" err="1"/>
              <a:t>різниця</a:t>
            </a:r>
            <a:r>
              <a:rPr lang="ru-RU" sz="2200" b="0" dirty="0"/>
              <a:t> </a:t>
            </a:r>
            <a:r>
              <a:rPr lang="ru-RU" sz="2200" b="0" dirty="0" err="1"/>
              <a:t>прибутків</a:t>
            </a:r>
            <a:r>
              <a:rPr lang="ru-RU" sz="2200" b="0" dirty="0"/>
              <a:t> </a:t>
            </a:r>
            <a:r>
              <a:rPr lang="ru-RU" sz="2200" b="0" dirty="0" err="1"/>
              <a:t>від</a:t>
            </a:r>
            <a:r>
              <a:rPr lang="ru-RU" sz="2200" b="0" dirty="0"/>
              <a:t> </a:t>
            </a:r>
            <a:r>
              <a:rPr lang="ru-RU" sz="2200" b="0" dirty="0" err="1"/>
              <a:t>легальної</a:t>
            </a:r>
            <a:r>
              <a:rPr lang="ru-RU" sz="2200" b="0" dirty="0"/>
              <a:t> й </a:t>
            </a:r>
            <a:r>
              <a:rPr lang="ru-RU" sz="2200" b="0" dirty="0" err="1"/>
              <a:t>нелегальної</a:t>
            </a:r>
            <a:r>
              <a:rPr lang="ru-RU" sz="2200" b="0" dirty="0"/>
              <a:t> </a:t>
            </a:r>
            <a:r>
              <a:rPr lang="ru-RU" sz="2200" b="0" dirty="0" err="1"/>
              <a:t>діяльності</a:t>
            </a:r>
            <a:r>
              <a:rPr lang="ru-RU" sz="2200" dirty="0"/>
              <a:t> та</a:t>
            </a:r>
            <a:r>
              <a:rPr lang="ru-RU" sz="2200" b="0" dirty="0"/>
              <a:t> </a:t>
            </a:r>
            <a:r>
              <a:rPr lang="ru-RU" sz="2200" b="0" dirty="0" err="1"/>
              <a:t>ймовірності</a:t>
            </a:r>
            <a:r>
              <a:rPr lang="ru-RU" sz="2200" b="0" dirty="0"/>
              <a:t> </a:t>
            </a:r>
            <a:r>
              <a:rPr lang="ru-RU" sz="2200" b="0" dirty="0" err="1"/>
              <a:t>розкриття</a:t>
            </a:r>
            <a:r>
              <a:rPr lang="ru-RU" sz="2200" b="0" dirty="0"/>
              <a:t> та </a:t>
            </a:r>
            <a:r>
              <a:rPr lang="ru-RU" sz="2200" b="0" dirty="0" err="1"/>
              <a:t>засудження</a:t>
            </a:r>
            <a:r>
              <a:rPr lang="ru-RU" sz="2200" b="0" dirty="0"/>
              <a:t>, </a:t>
            </a:r>
            <a:r>
              <a:rPr lang="ru-RU" sz="2200" b="0" dirty="0" err="1"/>
              <a:t>ступеня</a:t>
            </a:r>
            <a:r>
              <a:rPr lang="ru-RU" sz="2200" b="0" dirty="0"/>
              <a:t> </a:t>
            </a:r>
            <a:r>
              <a:rPr lang="ru-RU" sz="2200" b="0" dirty="0" err="1"/>
              <a:t>тяжкості</a:t>
            </a:r>
            <a:r>
              <a:rPr lang="ru-RU" sz="2200" b="0" dirty="0"/>
              <a:t> </a:t>
            </a:r>
            <a:r>
              <a:rPr lang="ru-RU" sz="2200" b="0" dirty="0" err="1"/>
              <a:t>покарання</a:t>
            </a:r>
            <a:r>
              <a:rPr lang="ru-RU" sz="2200" b="0" dirty="0"/>
              <a:t> </a:t>
            </a:r>
            <a:r>
              <a:rPr lang="ru-RU" sz="2200" b="0" dirty="0" err="1"/>
              <a:t>тощо</a:t>
            </a:r>
            <a:r>
              <a:rPr lang="ru-RU" sz="2200" b="0" dirty="0"/>
              <a:t>.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312326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23758" y="120279"/>
            <a:ext cx="7364185" cy="56552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/>
              <a:t>Теорія «раціонального злочину»</a:t>
            </a:r>
          </a:p>
          <a:p>
            <a:pPr marL="0" indent="0" algn="just">
              <a:buNone/>
            </a:pPr>
            <a:endParaRPr lang="ru-RU" sz="1600" b="0" i="1" dirty="0"/>
          </a:p>
        </p:txBody>
      </p:sp>
      <p:sp>
        <p:nvSpPr>
          <p:cNvPr id="11" name="AutoShape 10" descr="Кто придумал Новую домашнюю экономику?"/>
          <p:cNvSpPr>
            <a:spLocks noChangeAspect="1" noChangeArrowheads="1"/>
          </p:cNvSpPr>
          <p:nvPr/>
        </p:nvSpPr>
        <p:spPr bwMode="auto">
          <a:xfrm>
            <a:off x="1222375" y="991136"/>
            <a:ext cx="304800" cy="2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468705"/>
            <a:ext cx="11358538" cy="156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7A8A2-036E-FCAE-9A33-692EAE665344}"/>
              </a:ext>
            </a:extLst>
          </p:cNvPr>
          <p:cNvSpPr txBox="1"/>
          <p:nvPr/>
        </p:nvSpPr>
        <p:spPr>
          <a:xfrm>
            <a:off x="530225" y="977898"/>
            <a:ext cx="10439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1" dirty="0" err="1"/>
              <a:t>Генрі</a:t>
            </a:r>
            <a:r>
              <a:rPr lang="ru-RU" sz="2800" b="0" i="1" dirty="0"/>
              <a:t> Беккер </a:t>
            </a:r>
            <a:r>
              <a:rPr lang="ru-RU" sz="2800" b="0" i="1" dirty="0" err="1"/>
              <a:t>запропонував</a:t>
            </a:r>
            <a:r>
              <a:rPr lang="ru-RU" sz="2800" b="0" i="1" dirty="0"/>
              <a:t> формулу </a:t>
            </a:r>
            <a:r>
              <a:rPr lang="ru-RU" sz="2800" b="1" i="1" dirty="0" err="1"/>
              <a:t>очікуваних</a:t>
            </a:r>
            <a:r>
              <a:rPr lang="ru-RU" sz="2800" b="1" i="1" dirty="0"/>
              <a:t> </a:t>
            </a:r>
            <a:r>
              <a:rPr lang="ru-RU" sz="2800" b="1" i="1" dirty="0" err="1"/>
              <a:t>втрат</a:t>
            </a:r>
            <a:r>
              <a:rPr lang="ru-RU" sz="2800" b="1" i="1" dirty="0"/>
              <a:t> </a:t>
            </a:r>
            <a:r>
              <a:rPr lang="ru-RU" sz="2800" b="1" i="1" dirty="0" err="1"/>
              <a:t>від</a:t>
            </a:r>
            <a:r>
              <a:rPr lang="ru-RU" sz="2800" b="1" i="1" dirty="0"/>
              <a:t> </a:t>
            </a:r>
            <a:r>
              <a:rPr lang="ru-RU" sz="2800" b="1" i="1" dirty="0" err="1"/>
              <a:t>участі</a:t>
            </a:r>
            <a:r>
              <a:rPr lang="ru-RU" sz="2800" b="1" i="1" dirty="0"/>
              <a:t> в </a:t>
            </a:r>
            <a:r>
              <a:rPr lang="ru-RU" sz="2800" b="1" i="1" dirty="0" err="1"/>
              <a:t>корупційних</a:t>
            </a:r>
            <a:r>
              <a:rPr lang="ru-RU" sz="2800" b="1" i="1" dirty="0"/>
              <a:t> </a:t>
            </a:r>
            <a:r>
              <a:rPr lang="ru-RU" sz="2800" b="1" i="1" dirty="0" err="1"/>
              <a:t>діях</a:t>
            </a:r>
            <a:r>
              <a:rPr lang="ru-RU" sz="2800" b="1" i="1" dirty="0"/>
              <a:t> </a:t>
            </a:r>
            <a:r>
              <a:rPr lang="ru-RU" sz="2800" b="1" i="1" dirty="0" err="1"/>
              <a:t>посадової</a:t>
            </a:r>
            <a:r>
              <a:rPr lang="ru-RU" sz="2800" b="1" i="1" dirty="0"/>
              <a:t> особи:</a:t>
            </a:r>
            <a:endParaRPr lang="uk-UA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E4180-2B96-F0D6-7AF3-78D0C6E5AE0E}"/>
              </a:ext>
            </a:extLst>
          </p:cNvPr>
          <p:cNvSpPr txBox="1"/>
          <p:nvPr/>
        </p:nvSpPr>
        <p:spPr>
          <a:xfrm>
            <a:off x="530225" y="4135109"/>
            <a:ext cx="10439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!!! </a:t>
            </a:r>
            <a:r>
              <a:rPr lang="ru-RU" sz="2800" b="1" i="1" dirty="0" err="1">
                <a:solidFill>
                  <a:srgbClr val="C00000"/>
                </a:solidFill>
              </a:rPr>
              <a:t>Стримувальний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чинник</a:t>
            </a:r>
            <a:r>
              <a:rPr lang="ru-RU" sz="2800" b="1" i="1" dirty="0">
                <a:solidFill>
                  <a:srgbClr val="C00000"/>
                </a:solidFill>
              </a:rPr>
              <a:t> для </a:t>
            </a:r>
            <a:r>
              <a:rPr lang="ru-RU" sz="2800" b="1" i="1" dirty="0" err="1">
                <a:solidFill>
                  <a:srgbClr val="C00000"/>
                </a:solidFill>
              </a:rPr>
              <a:t>злочинності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/>
              <a:t>– не </a:t>
            </a:r>
            <a:r>
              <a:rPr lang="ru-RU" sz="2800" b="1" i="1" dirty="0" err="1"/>
              <a:t>збільшення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покарання</a:t>
            </a:r>
            <a:r>
              <a:rPr lang="ru-RU" sz="2800" b="1" i="1" dirty="0"/>
              <a:t>, а </a:t>
            </a:r>
            <a:r>
              <a:rPr lang="ru-RU" sz="2800" b="1" i="1" dirty="0" err="1">
                <a:solidFill>
                  <a:srgbClr val="C00000"/>
                </a:solidFill>
              </a:rPr>
              <a:t>підвищення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ймовірності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викриття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злочинця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34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0337"/>
            <a:ext cx="11426825" cy="53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205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21" y="300399"/>
            <a:ext cx="11522075" cy="782084"/>
          </a:xfrm>
        </p:spPr>
        <p:txBody>
          <a:bodyPr>
            <a:normAutofit/>
          </a:bodyPr>
          <a:lstStyle/>
          <a:p>
            <a:r>
              <a:rPr lang="ru-RU" sz="4000" dirty="0"/>
              <a:t>2. Причини </a:t>
            </a:r>
            <a:r>
              <a:rPr lang="ru-RU" sz="4000" dirty="0" err="1"/>
              <a:t>долучення</a:t>
            </a:r>
            <a:r>
              <a:rPr lang="ru-RU" sz="4000" dirty="0"/>
              <a:t> до </a:t>
            </a:r>
            <a:r>
              <a:rPr lang="ru-RU" sz="4000" dirty="0" err="1"/>
              <a:t>корупції</a:t>
            </a:r>
            <a:endParaRPr lang="uk-UA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29" y="1082483"/>
            <a:ext cx="9571460" cy="45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51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30" y="1071783"/>
            <a:ext cx="11522075" cy="1405108"/>
          </a:xfrm>
        </p:spPr>
        <p:txBody>
          <a:bodyPr>
            <a:normAutofit/>
          </a:bodyPr>
          <a:lstStyle/>
          <a:p>
            <a:pPr algn="ctr"/>
            <a:r>
              <a:rPr lang="uk-UA" sz="7200" dirty="0"/>
              <a:t>Структура лекції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51114" y="2617076"/>
            <a:ext cx="11105924" cy="3153487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1. </a:t>
            </a:r>
            <a:r>
              <a:rPr lang="ru-RU" sz="4800" dirty="0" err="1"/>
              <a:t>Теорії</a:t>
            </a:r>
            <a:r>
              <a:rPr lang="ru-RU" sz="4800" dirty="0"/>
              <a:t> </a:t>
            </a:r>
            <a:r>
              <a:rPr lang="ru-RU" sz="4800" dirty="0" err="1"/>
              <a:t>походження</a:t>
            </a:r>
            <a:r>
              <a:rPr lang="ru-RU" sz="4800" dirty="0"/>
              <a:t> </a:t>
            </a:r>
            <a:r>
              <a:rPr lang="ru-RU" sz="4800" dirty="0" err="1"/>
              <a:t>корупції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2. Причини </a:t>
            </a:r>
            <a:r>
              <a:rPr lang="ru-RU" sz="4800" dirty="0" err="1"/>
              <a:t>долучення</a:t>
            </a:r>
            <a:r>
              <a:rPr lang="ru-RU" sz="4800" dirty="0"/>
              <a:t> до </a:t>
            </a:r>
            <a:r>
              <a:rPr lang="ru-RU" sz="4800" dirty="0" err="1"/>
              <a:t>корупції</a:t>
            </a:r>
            <a:endParaRPr lang="uk-UA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4587354"/>
            <a:ext cx="4055610" cy="11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96" y="254177"/>
            <a:ext cx="2705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450" y="-346450"/>
            <a:ext cx="1299188" cy="19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0" y="4591050"/>
            <a:ext cx="571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738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712029"/>
            <a:ext cx="5529943" cy="8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310244"/>
            <a:ext cx="6193970" cy="8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2676" y="510126"/>
            <a:ext cx="11522075" cy="2918874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i="1" dirty="0"/>
              <a:t>Вимушена корупція </a:t>
            </a:r>
          </a:p>
          <a:p>
            <a:pPr marL="0" indent="0" algn="just">
              <a:buNone/>
            </a:pPr>
            <a:r>
              <a:rPr lang="ru-RU" sz="3200" b="0" i="1" dirty="0"/>
              <a:t>та, до </a:t>
            </a:r>
            <a:r>
              <a:rPr lang="ru-RU" sz="3200" b="0" i="1" dirty="0" err="1"/>
              <a:t>якої</a:t>
            </a:r>
            <a:r>
              <a:rPr lang="ru-RU" sz="3200" b="0" i="1" dirty="0"/>
              <a:t> </a:t>
            </a:r>
            <a:r>
              <a:rPr lang="ru-RU" sz="3200" b="0" i="1" dirty="0" err="1"/>
              <a:t>людина</a:t>
            </a:r>
            <a:r>
              <a:rPr lang="ru-RU" sz="3200" b="0" i="1" dirty="0"/>
              <a:t> </a:t>
            </a:r>
            <a:r>
              <a:rPr lang="ru-RU" sz="3200" b="0" i="1" dirty="0" err="1"/>
              <a:t>долучається</a:t>
            </a:r>
            <a:r>
              <a:rPr lang="ru-RU" sz="3200" b="0" i="1" dirty="0"/>
              <a:t>, </a:t>
            </a:r>
            <a:r>
              <a:rPr lang="ru-RU" sz="3200" b="0" i="1" dirty="0" err="1"/>
              <a:t>бо</a:t>
            </a:r>
            <a:r>
              <a:rPr lang="ru-RU" sz="3200" b="0" i="1" dirty="0"/>
              <a:t> </a:t>
            </a:r>
            <a:r>
              <a:rPr lang="ru-RU" sz="3200" b="0" i="1" dirty="0" err="1"/>
              <a:t>потребує</a:t>
            </a:r>
            <a:r>
              <a:rPr lang="ru-RU" sz="3200" b="0" i="1" dirty="0"/>
              <a:t> справедливого </a:t>
            </a:r>
            <a:r>
              <a:rPr lang="ru-RU" sz="3200" b="0" i="1" dirty="0" err="1"/>
              <a:t>ставлення</a:t>
            </a:r>
            <a:r>
              <a:rPr lang="ru-RU" sz="3200" b="0" i="1" dirty="0"/>
              <a:t> до себе. У таких </a:t>
            </a:r>
            <a:r>
              <a:rPr lang="ru-RU" sz="3200" b="0" i="1" dirty="0" err="1"/>
              <a:t>випадках</a:t>
            </a:r>
            <a:r>
              <a:rPr lang="ru-RU" sz="3200" b="0" i="1" dirty="0"/>
              <a:t> </a:t>
            </a:r>
            <a:r>
              <a:rPr lang="ru-RU" sz="3200" b="0" i="1" dirty="0" err="1"/>
              <a:t>корупційна</a:t>
            </a:r>
            <a:r>
              <a:rPr lang="ru-RU" sz="3200" b="0" i="1" dirty="0"/>
              <a:t> </a:t>
            </a:r>
            <a:r>
              <a:rPr lang="ru-RU" sz="3200" b="0" i="1" dirty="0" err="1"/>
              <a:t>дія</a:t>
            </a:r>
            <a:r>
              <a:rPr lang="ru-RU" sz="3200" b="0" i="1" dirty="0"/>
              <a:t> є </a:t>
            </a:r>
            <a:r>
              <a:rPr lang="ru-RU" sz="3200" b="0" i="1" dirty="0" err="1"/>
              <a:t>єдиним</a:t>
            </a:r>
            <a:r>
              <a:rPr lang="ru-RU" sz="3200" b="0" i="1" dirty="0"/>
              <a:t> </a:t>
            </a:r>
            <a:r>
              <a:rPr lang="ru-RU" sz="3200" b="0" i="1" dirty="0" err="1"/>
              <a:t>можливим</a:t>
            </a:r>
            <a:r>
              <a:rPr lang="ru-RU" sz="3200" b="0" i="1" dirty="0"/>
              <a:t> способом </a:t>
            </a:r>
            <a:r>
              <a:rPr lang="ru-RU" sz="3200" b="0" i="1" dirty="0" err="1"/>
              <a:t>отримати</a:t>
            </a:r>
            <a:r>
              <a:rPr lang="ru-RU" sz="3200" b="0" i="1" dirty="0"/>
              <a:t> </a:t>
            </a:r>
            <a:r>
              <a:rPr lang="ru-RU" sz="3200" b="0" i="1" dirty="0" err="1"/>
              <a:t>необхідні</a:t>
            </a:r>
            <a:r>
              <a:rPr lang="ru-RU" sz="3200" b="0" i="1" dirty="0"/>
              <a:t> </a:t>
            </a:r>
            <a:r>
              <a:rPr lang="ru-RU" sz="3200" b="0" i="1" dirty="0" err="1"/>
              <a:t>послуги</a:t>
            </a:r>
            <a:r>
              <a:rPr lang="ru-RU" sz="3200" b="0" i="1" dirty="0"/>
              <a:t> </a:t>
            </a:r>
            <a:r>
              <a:rPr lang="ru-RU" sz="3200" b="0" i="1" dirty="0" err="1"/>
              <a:t>або</a:t>
            </a:r>
            <a:r>
              <a:rPr lang="ru-RU" sz="3200" b="0" i="1" dirty="0"/>
              <a:t> </a:t>
            </a:r>
            <a:r>
              <a:rPr lang="ru-RU" sz="3200" b="0" i="1" dirty="0" err="1"/>
              <a:t>уникнути</a:t>
            </a:r>
            <a:r>
              <a:rPr lang="ru-RU" sz="3200" b="0" i="1" dirty="0"/>
              <a:t> </a:t>
            </a:r>
            <a:r>
              <a:rPr lang="ru-RU" sz="3200" b="0" i="1" dirty="0" err="1"/>
              <a:t>зловживань</a:t>
            </a:r>
            <a:r>
              <a:rPr lang="ru-RU" sz="3200" b="0" i="1" dirty="0"/>
              <a:t>.</a:t>
            </a:r>
          </a:p>
          <a:p>
            <a:pPr marL="0" indent="0" algn="just">
              <a:buNone/>
            </a:pPr>
            <a:endParaRPr lang="ru-RU" sz="3200" b="0" i="1" dirty="0"/>
          </a:p>
          <a:p>
            <a:pPr marL="0" indent="0" algn="just">
              <a:buNone/>
            </a:pPr>
            <a:r>
              <a:rPr lang="uk-UA" sz="3200" i="1" dirty="0"/>
              <a:t>Корупція жадібності </a:t>
            </a:r>
          </a:p>
          <a:p>
            <a:pPr marL="0" indent="0" algn="just">
              <a:buNone/>
            </a:pPr>
            <a:r>
              <a:rPr lang="ru-RU" sz="3200" b="0" i="1" dirty="0"/>
              <a:t>та, у </a:t>
            </a:r>
            <a:r>
              <a:rPr lang="ru-RU" sz="3200" b="0" i="1" dirty="0" err="1"/>
              <a:t>результаті</a:t>
            </a:r>
            <a:r>
              <a:rPr lang="ru-RU" sz="3200" b="0" i="1" dirty="0"/>
              <a:t> </a:t>
            </a:r>
            <a:r>
              <a:rPr lang="ru-RU" sz="3200" b="0" i="1" dirty="0" err="1"/>
              <a:t>якої</a:t>
            </a:r>
            <a:r>
              <a:rPr lang="ru-RU" sz="3200" b="0" i="1" dirty="0"/>
              <a:t> </a:t>
            </a:r>
            <a:r>
              <a:rPr lang="ru-RU" sz="3200" b="0" i="1" dirty="0" err="1"/>
              <a:t>можна</a:t>
            </a:r>
            <a:r>
              <a:rPr lang="ru-RU" sz="3200" b="0" i="1" dirty="0"/>
              <a:t> </a:t>
            </a:r>
            <a:r>
              <a:rPr lang="ru-RU" sz="3200" b="0" i="1" dirty="0" err="1"/>
              <a:t>отримати</a:t>
            </a:r>
            <a:r>
              <a:rPr lang="ru-RU" sz="3200" b="0" i="1" dirty="0"/>
              <a:t> </a:t>
            </a:r>
            <a:r>
              <a:rPr lang="ru-RU" sz="3200" b="0" i="1" dirty="0" err="1"/>
              <a:t>особливі</a:t>
            </a:r>
            <a:r>
              <a:rPr lang="ru-RU" sz="3200" b="0" i="1" dirty="0"/>
              <a:t> </a:t>
            </a:r>
            <a:r>
              <a:rPr lang="ru-RU" sz="3200" b="0" i="1" dirty="0" err="1"/>
              <a:t>незаконні</a:t>
            </a:r>
            <a:r>
              <a:rPr lang="ru-RU" sz="3200" b="0" i="1" dirty="0"/>
              <a:t> </a:t>
            </a:r>
            <a:r>
              <a:rPr lang="ru-RU" sz="3200" b="0" i="1" dirty="0" err="1"/>
              <a:t>переваги</a:t>
            </a:r>
            <a:r>
              <a:rPr lang="ru-RU" sz="3200" b="0" i="1" dirty="0"/>
              <a:t>.</a:t>
            </a:r>
          </a:p>
          <a:p>
            <a:pPr marL="0" indent="0" algn="just">
              <a:buNone/>
            </a:pPr>
            <a:r>
              <a:rPr lang="uk-UA" sz="3200" b="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686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41" y="195943"/>
            <a:ext cx="5443584" cy="104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7621" y="493799"/>
            <a:ext cx="11522075" cy="747172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i="1" dirty="0"/>
              <a:t>Відмінність</a:t>
            </a:r>
            <a:endParaRPr lang="uk-UA" sz="3200" b="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23978" y="2204763"/>
            <a:ext cx="3864428" cy="70788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1" algn="ctr"/>
            <a:r>
              <a:rPr lang="ru-RU" sz="2000" b="1" i="1" dirty="0"/>
              <a:t>Хабар - </a:t>
            </a:r>
            <a:r>
              <a:rPr lang="ru-RU" sz="2000" b="1" i="1" dirty="0" err="1"/>
              <a:t>спосіб</a:t>
            </a:r>
            <a:r>
              <a:rPr lang="ru-RU" sz="2000" b="1" i="1" dirty="0"/>
              <a:t> </a:t>
            </a:r>
            <a:r>
              <a:rPr lang="ru-RU" sz="2000" b="1" i="1" dirty="0" err="1"/>
              <a:t>здешевити</a:t>
            </a:r>
            <a:r>
              <a:rPr lang="ru-RU" sz="2000" b="1" i="1" dirty="0"/>
              <a:t> </a:t>
            </a:r>
            <a:r>
              <a:rPr lang="ru-RU" sz="2000" b="1" i="1" dirty="0" err="1"/>
              <a:t>послуги</a:t>
            </a:r>
            <a:endParaRPr lang="uk-UA" sz="2000" b="1" i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93835" y="4753944"/>
            <a:ext cx="11522075" cy="669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200" b="0" dirty="0"/>
              <a:t>Різниця на фундаментальному рівні не пов’язана з тим, чи є корисним для індивіда долучення до корупції.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571ED89C-84FC-D7EA-5316-B9D48FADE073}"/>
              </a:ext>
            </a:extLst>
          </p:cNvPr>
          <p:cNvSpPr txBox="1">
            <a:spLocks/>
          </p:cNvSpPr>
          <p:nvPr/>
        </p:nvSpPr>
        <p:spPr>
          <a:xfrm>
            <a:off x="7723978" y="1255701"/>
            <a:ext cx="4117293" cy="845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3200" dirty="0"/>
              <a:t>КОРУПЦІЯ ЖАДІБНОСТІ</a:t>
            </a:r>
            <a:endParaRPr lang="uk-UA" sz="3200" b="0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98E11AF-C807-FAD9-A8E5-DA10AB123DB1}"/>
              </a:ext>
            </a:extLst>
          </p:cNvPr>
          <p:cNvSpPr txBox="1">
            <a:spLocks/>
          </p:cNvSpPr>
          <p:nvPr/>
        </p:nvSpPr>
        <p:spPr>
          <a:xfrm>
            <a:off x="593835" y="1360580"/>
            <a:ext cx="4117293" cy="845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3200" dirty="0"/>
              <a:t>ВИМУШЕНА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3200" dirty="0"/>
              <a:t>КОРУПЦІЯ</a:t>
            </a:r>
            <a:endParaRPr lang="uk-UA" sz="32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05C67-2236-8674-CBDA-34F81CEBD3F8}"/>
              </a:ext>
            </a:extLst>
          </p:cNvPr>
          <p:cNvSpPr txBox="1"/>
          <p:nvPr/>
        </p:nvSpPr>
        <p:spPr>
          <a:xfrm>
            <a:off x="245382" y="2295512"/>
            <a:ext cx="52193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Хабар – </a:t>
            </a:r>
            <a:r>
              <a:rPr lang="ru-RU" sz="2000" b="1" i="1" dirty="0" err="1"/>
              <a:t>єдиний</a:t>
            </a:r>
            <a:r>
              <a:rPr lang="ru-RU" sz="2000" b="1" i="1" dirty="0"/>
              <a:t> </a:t>
            </a:r>
            <a:r>
              <a:rPr lang="ru-RU" sz="2000" b="1" i="1" dirty="0" err="1"/>
              <a:t>спосіб</a:t>
            </a:r>
            <a:r>
              <a:rPr lang="ru-RU" sz="2000" b="1" i="1" dirty="0"/>
              <a:t> </a:t>
            </a:r>
            <a:r>
              <a:rPr lang="ru-RU" sz="2000" b="1" i="1" dirty="0" err="1"/>
              <a:t>отримати</a:t>
            </a:r>
            <a:r>
              <a:rPr lang="ru-RU" sz="2000" b="1" i="1" dirty="0"/>
              <a:t> </a:t>
            </a:r>
            <a:r>
              <a:rPr lang="ru-RU" sz="2000" b="1" i="1" dirty="0" err="1"/>
              <a:t>певну</a:t>
            </a:r>
            <a:r>
              <a:rPr lang="ru-RU" sz="2000" b="1" i="1" dirty="0"/>
              <a:t> </a:t>
            </a:r>
            <a:r>
              <a:rPr lang="ru-RU" sz="2000" b="1" i="1" dirty="0" err="1"/>
              <a:t>послугу</a:t>
            </a:r>
            <a:endParaRPr lang="uk-UA" sz="2000" b="1" i="1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A446B13-6683-457B-4D99-551A1D4EAB52}"/>
              </a:ext>
            </a:extLst>
          </p:cNvPr>
          <p:cNvSpPr txBox="1">
            <a:spLocks/>
          </p:cNvSpPr>
          <p:nvPr/>
        </p:nvSpPr>
        <p:spPr>
          <a:xfrm>
            <a:off x="93094" y="3093088"/>
            <a:ext cx="4957878" cy="11386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0" i="1" dirty="0"/>
              <a:t>буде підштовхувати людей до того, щоб повідомляти про неї та протидіяти, особливо якщо інші діятимуть так само.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3E2FB17-CC10-0BD2-CAED-075B1619545F}"/>
              </a:ext>
            </a:extLst>
          </p:cNvPr>
          <p:cNvSpPr txBox="1">
            <a:spLocks/>
          </p:cNvSpPr>
          <p:nvPr/>
        </p:nvSpPr>
        <p:spPr>
          <a:xfrm>
            <a:off x="7027294" y="3093088"/>
            <a:ext cx="4957878" cy="11386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0" i="1" dirty="0"/>
              <a:t>зменшує ймовірність того, що громадяни, які беруть участь в ній будуть умотивовані повідомляти про неї</a:t>
            </a:r>
          </a:p>
        </p:txBody>
      </p:sp>
    </p:spTree>
    <p:extLst>
      <p:ext uri="{BB962C8B-B14F-4D97-AF65-F5344CB8AC3E}">
        <p14:creationId xmlns:p14="http://schemas.microsoft.com/office/powerpoint/2010/main" val="4183638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03" y="205126"/>
            <a:ext cx="9340991" cy="77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236890"/>
            <a:ext cx="10846409" cy="39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03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3EB8C7-AE1F-E37D-8A4D-F83182CCB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2" t="47460" r="27590" b="23015"/>
          <a:stretch/>
        </p:blipFill>
        <p:spPr>
          <a:xfrm>
            <a:off x="852260" y="1238024"/>
            <a:ext cx="10088948" cy="3418114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0B32A530-4DB3-DFEB-6A01-D45F92A99891}"/>
              </a:ext>
            </a:extLst>
          </p:cNvPr>
          <p:cNvSpPr txBox="1">
            <a:spLocks/>
          </p:cNvSpPr>
          <p:nvPr/>
        </p:nvSpPr>
        <p:spPr>
          <a:xfrm>
            <a:off x="914400" y="774807"/>
            <a:ext cx="10363199" cy="845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3200" dirty="0"/>
              <a:t>ЯКІ ПЕРШОПРИЧИНИ КОРУПЦІЇ В УКРАЇНІ?</a:t>
            </a:r>
            <a:endParaRPr lang="uk-UA" sz="3200" b="0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8FB16441-6035-77CA-E635-7594ADD885EF}"/>
              </a:ext>
            </a:extLst>
          </p:cNvPr>
          <p:cNvSpPr txBox="1">
            <a:spLocks/>
          </p:cNvSpPr>
          <p:nvPr/>
        </p:nvSpPr>
        <p:spPr>
          <a:xfrm>
            <a:off x="4724399" y="4815330"/>
            <a:ext cx="7303250" cy="845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750" dirty="0"/>
              <a:t>Результати соціологічного дослідження </a:t>
            </a:r>
            <a:br>
              <a:rPr lang="uk-UA" sz="1750" dirty="0"/>
            </a:br>
            <a:r>
              <a:rPr lang="uk-UA" sz="1750" dirty="0"/>
              <a:t>«Стан корупції в Україні. Сприйняття. Досвід. Ставлення», </a:t>
            </a:r>
            <a:br>
              <a:rPr lang="uk-UA" sz="1750" dirty="0"/>
            </a:br>
            <a:r>
              <a:rPr lang="ru-RU" sz="1400" dirty="0" err="1"/>
              <a:t>проведеного</a:t>
            </a:r>
            <a:r>
              <a:rPr lang="ru-RU" sz="1400" dirty="0"/>
              <a:t> </a:t>
            </a:r>
            <a:r>
              <a:rPr lang="ru-RU" sz="1400" dirty="0" err="1"/>
              <a:t>програмою</a:t>
            </a:r>
            <a:r>
              <a:rPr lang="ru-RU" sz="1400" dirty="0"/>
              <a:t> </a:t>
            </a:r>
            <a:r>
              <a:rPr lang="ru-RU" sz="1400" dirty="0" err="1"/>
              <a:t>сприяння</a:t>
            </a:r>
            <a:r>
              <a:rPr lang="ru-RU" sz="1400" dirty="0"/>
              <a:t> </a:t>
            </a:r>
            <a:r>
              <a:rPr lang="ru-RU" sz="1400" dirty="0" err="1"/>
              <a:t>громадській</a:t>
            </a:r>
            <a:r>
              <a:rPr lang="ru-RU" sz="1400" dirty="0"/>
              <a:t> </a:t>
            </a:r>
            <a:r>
              <a:rPr lang="ru-RU" sz="1400" dirty="0" err="1"/>
              <a:t>активності</a:t>
            </a:r>
            <a:r>
              <a:rPr lang="ru-RU" sz="1400" dirty="0"/>
              <a:t> «</a:t>
            </a:r>
            <a:r>
              <a:rPr lang="ru-RU" sz="1400" dirty="0" err="1"/>
              <a:t>Долучайся</a:t>
            </a:r>
            <a:r>
              <a:rPr lang="ru-RU" sz="1400" dirty="0"/>
              <a:t>!» (USAID/ENGAGE) у 2021 </a:t>
            </a:r>
            <a:r>
              <a:rPr lang="ru-RU" sz="1400" dirty="0" err="1"/>
              <a:t>році</a:t>
            </a:r>
            <a:r>
              <a:rPr lang="ru-RU" sz="1400" dirty="0"/>
              <a:t>.</a:t>
            </a:r>
            <a:endParaRPr lang="uk-UA" sz="1400" b="0" dirty="0"/>
          </a:p>
        </p:txBody>
      </p:sp>
    </p:spTree>
    <p:extLst>
      <p:ext uri="{BB962C8B-B14F-4D97-AF65-F5344CB8AC3E}">
        <p14:creationId xmlns:p14="http://schemas.microsoft.com/office/powerpoint/2010/main" val="2172770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4115"/>
            <a:ext cx="5924209" cy="21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C1901-B291-9C39-94C7-472EBC69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742" y="2527450"/>
            <a:ext cx="8784771" cy="796435"/>
          </a:xfrm>
        </p:spPr>
        <p:txBody>
          <a:bodyPr>
            <a:normAutofit/>
          </a:bodyPr>
          <a:lstStyle/>
          <a:p>
            <a:r>
              <a:rPr lang="ru-RU" sz="4800" dirty="0" err="1"/>
              <a:t>Дякую</a:t>
            </a:r>
            <a:r>
              <a:rPr lang="ru-RU" sz="4800" dirty="0"/>
              <a:t> за </a:t>
            </a:r>
            <a:r>
              <a:rPr lang="ru-RU" sz="4800" dirty="0" err="1"/>
              <a:t>увагу</a:t>
            </a:r>
            <a:r>
              <a:rPr lang="ru-RU" sz="4800" dirty="0"/>
              <a:t>!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96911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рюссель: 10 причин, чому це місто обирають туристи та Євросоюз | Феєр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23" y="1393371"/>
            <a:ext cx="5451120" cy="40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2380E-AAF1-0D9C-CFA1-66378A42E740}"/>
              </a:ext>
            </a:extLst>
          </p:cNvPr>
          <p:cNvSpPr txBox="1"/>
          <p:nvPr/>
        </p:nvSpPr>
        <p:spPr>
          <a:xfrm>
            <a:off x="1230086" y="281081"/>
            <a:ext cx="97318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Корупційний</a:t>
            </a:r>
            <a:r>
              <a:rPr lang="en-US" sz="2800" b="1" dirty="0"/>
              <a:t> </a:t>
            </a:r>
            <a:r>
              <a:rPr lang="ru-RU" sz="2800" b="1" dirty="0"/>
              <a:t>скандал у «</a:t>
            </a:r>
            <a:r>
              <a:rPr lang="ru-RU" sz="2800" b="1" dirty="0" err="1"/>
              <a:t>серці</a:t>
            </a:r>
            <a:r>
              <a:rPr lang="ru-RU" sz="2800" b="1" dirty="0"/>
              <a:t>» </a:t>
            </a:r>
            <a:r>
              <a:rPr lang="ru-RU" sz="2800" b="1" dirty="0" err="1"/>
              <a:t>Євросоюзу</a:t>
            </a:r>
            <a:r>
              <a:rPr lang="ru-RU" sz="2800" b="1" dirty="0"/>
              <a:t> – </a:t>
            </a:r>
            <a:r>
              <a:rPr lang="ru-RU" sz="2800" b="1" dirty="0" err="1"/>
              <a:t>Брюсселі</a:t>
            </a:r>
            <a:r>
              <a:rPr lang="ru-RU" sz="2800" b="1" dirty="0"/>
              <a:t> (</a:t>
            </a:r>
            <a:r>
              <a:rPr lang="ru-RU" sz="2800" b="1" dirty="0" err="1"/>
              <a:t>Бельгія</a:t>
            </a:r>
            <a:r>
              <a:rPr lang="ru-RU" sz="2800" b="1" dirty="0"/>
              <a:t>)</a:t>
            </a:r>
            <a:endParaRPr lang="uk-UA" sz="2800" b="1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D5F3A671-4126-D46C-4DC5-465B375A5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148" y="1150143"/>
            <a:ext cx="6399390" cy="4557713"/>
          </a:xfrm>
        </p:spPr>
        <p:txBody>
          <a:bodyPr/>
          <a:lstStyle/>
          <a:p>
            <a:r>
              <a:rPr lang="uk-UA" sz="2000" i="1" dirty="0"/>
              <a:t>Корупція</a:t>
            </a:r>
          </a:p>
          <a:p>
            <a:r>
              <a:rPr lang="uk-UA" sz="2000" i="1" dirty="0"/>
              <a:t>Відмивання грошей</a:t>
            </a:r>
          </a:p>
          <a:p>
            <a:r>
              <a:rPr lang="uk-UA" sz="2000" i="1" dirty="0"/>
              <a:t>Створення злочинного </a:t>
            </a:r>
            <a:r>
              <a:rPr lang="uk-UA" sz="2000" i="1" dirty="0" err="1"/>
              <a:t>угруповування</a:t>
            </a:r>
            <a:endParaRPr lang="uk-UA" sz="2000" i="1" dirty="0"/>
          </a:p>
          <a:p>
            <a:r>
              <a:rPr lang="uk-UA" sz="2000" i="1" dirty="0"/>
              <a:t>Спроба чинення впливу з-за кордону</a:t>
            </a:r>
          </a:p>
          <a:p>
            <a:r>
              <a:rPr lang="uk-UA" sz="2000" i="1" dirty="0"/>
              <a:t>Незаконне лобіювання інтересів </a:t>
            </a:r>
            <a:r>
              <a:rPr lang="uk-UA" sz="2000" b="0" i="1" dirty="0"/>
              <a:t>(голосування за полегшення візового режиму з Катаром)</a:t>
            </a:r>
          </a:p>
          <a:p>
            <a:endParaRPr lang="uk-UA" sz="2000" dirty="0"/>
          </a:p>
          <a:p>
            <a:r>
              <a:rPr lang="uk-UA" sz="2000" dirty="0"/>
              <a:t>9 грудня 2022 року затримано грецьку </a:t>
            </a:r>
            <a:r>
              <a:rPr lang="uk-UA" sz="2000" dirty="0" err="1"/>
              <a:t>віцепрезидентку</a:t>
            </a:r>
            <a:r>
              <a:rPr lang="uk-UA" sz="2000" dirty="0"/>
              <a:t> Європарламенту Єву Кайлі та ще 5 інших осіб.</a:t>
            </a:r>
          </a:p>
          <a:p>
            <a:r>
              <a:rPr lang="uk-UA" sz="2000" dirty="0"/>
              <a:t>16 обшуків, конфісковано 600 тисяч євро готівкою</a:t>
            </a:r>
          </a:p>
        </p:txBody>
      </p:sp>
    </p:spTree>
    <p:extLst>
      <p:ext uri="{BB962C8B-B14F-4D97-AF65-F5344CB8AC3E}">
        <p14:creationId xmlns:p14="http://schemas.microsoft.com/office/powerpoint/2010/main" val="220764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3464" y="644978"/>
            <a:ext cx="11185072" cy="89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/>
              <a:t>Корупція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поширене</a:t>
            </a:r>
            <a:r>
              <a:rPr lang="ru-RU" sz="2800" dirty="0"/>
              <a:t> та </a:t>
            </a:r>
            <a:r>
              <a:rPr lang="ru-RU" sz="2800" dirty="0" err="1"/>
              <a:t>небезпечне</a:t>
            </a:r>
            <a:r>
              <a:rPr lang="ru-RU" sz="2800" dirty="0"/>
              <a:t> </a:t>
            </a:r>
            <a:r>
              <a:rPr lang="ru-RU" sz="2800" dirty="0" err="1"/>
              <a:t>явище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ми </a:t>
            </a:r>
            <a:r>
              <a:rPr lang="ru-RU" sz="2800" dirty="0" err="1"/>
              <a:t>звикли</a:t>
            </a:r>
            <a:r>
              <a:rPr lang="ru-RU" sz="2800" dirty="0"/>
              <a:t>  </a:t>
            </a:r>
            <a:r>
              <a:rPr lang="ru-RU" sz="2800" dirty="0" err="1"/>
              <a:t>думати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endParaRPr lang="ru-RU" sz="2800" b="0" dirty="0"/>
          </a:p>
          <a:p>
            <a:pPr marL="0" indent="0" algn="just">
              <a:buNone/>
            </a:pPr>
            <a:endParaRPr lang="ru-RU" sz="2800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/>
          <a:stretch/>
        </p:blipFill>
        <p:spPr bwMode="auto">
          <a:xfrm rot="5400000">
            <a:off x="9405259" y="4229099"/>
            <a:ext cx="1077686" cy="19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2">
            <a:extLst>
              <a:ext uri="{FF2B5EF4-FFF2-40B4-BE49-F238E27FC236}">
                <a16:creationId xmlns:a16="http://schemas.microsoft.com/office/drawing/2014/main" id="{58C2BEE7-D514-758C-4A55-90BA989B1150}"/>
              </a:ext>
            </a:extLst>
          </p:cNvPr>
          <p:cNvSpPr txBox="1">
            <a:spLocks/>
          </p:cNvSpPr>
          <p:nvPr/>
        </p:nvSpPr>
        <p:spPr>
          <a:xfrm>
            <a:off x="590551" y="2759528"/>
            <a:ext cx="11185072" cy="898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 err="1"/>
              <a:t>Які</a:t>
            </a:r>
            <a:r>
              <a:rPr lang="ru-RU" sz="4800" dirty="0"/>
              <a:t> ж причини </a:t>
            </a:r>
            <a:r>
              <a:rPr lang="ru-RU" sz="4800" dirty="0" err="1"/>
              <a:t>корупції</a:t>
            </a:r>
            <a:r>
              <a:rPr lang="ru-RU" sz="4800" dirty="0"/>
              <a:t>?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4800" b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125417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1" y="409903"/>
            <a:ext cx="11522075" cy="696686"/>
          </a:xfrm>
        </p:spPr>
        <p:txBody>
          <a:bodyPr>
            <a:normAutofit fontScale="90000"/>
          </a:bodyPr>
          <a:lstStyle/>
          <a:p>
            <a:r>
              <a:rPr lang="ru-RU" dirty="0"/>
              <a:t>1.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926181" y="1222536"/>
            <a:ext cx="4807133" cy="7399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i="1" dirty="0"/>
              <a:t>1976 рік,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0" i="1" dirty="0"/>
              <a:t>американські економісти </a:t>
            </a:r>
            <a:r>
              <a:rPr lang="uk-UA" sz="2400" i="1" dirty="0"/>
              <a:t>Майкл </a:t>
            </a:r>
            <a:r>
              <a:rPr lang="uk-UA" sz="2400" i="1" dirty="0" err="1"/>
              <a:t>Дженсен</a:t>
            </a:r>
            <a:r>
              <a:rPr lang="uk-UA" sz="2400" i="1" dirty="0"/>
              <a:t> </a:t>
            </a:r>
            <a:r>
              <a:rPr lang="uk-UA" sz="2400" b="0" i="1" dirty="0"/>
              <a:t>та </a:t>
            </a:r>
            <a:r>
              <a:rPr lang="uk-UA" sz="2400" i="1" dirty="0"/>
              <a:t>Вільям </a:t>
            </a:r>
            <a:r>
              <a:rPr lang="uk-UA" sz="2400" i="1" dirty="0" err="1"/>
              <a:t>Меклінг</a:t>
            </a:r>
            <a:r>
              <a:rPr lang="uk-UA" sz="2400" b="0" i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2" y="1265760"/>
            <a:ext cx="4807133" cy="6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F4788-ADCD-7910-54B1-D63F725D738A}"/>
              </a:ext>
            </a:extLst>
          </p:cNvPr>
          <p:cNvSpPr txBox="1"/>
          <p:nvPr/>
        </p:nvSpPr>
        <p:spPr>
          <a:xfrm>
            <a:off x="204332" y="3349117"/>
            <a:ext cx="118570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0" dirty="0"/>
              <a:t>В основі – взаємодія між тим, хто делегує завдання </a:t>
            </a:r>
          </a:p>
          <a:p>
            <a:pPr algn="ctr"/>
            <a:r>
              <a:rPr lang="uk-UA" sz="2800" b="0" dirty="0"/>
              <a:t>(науковці використовують поняття «Принципал»), та безпосереднім виконавцем («Агент»).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5547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сурси - Волинь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3" y="0"/>
            <a:ext cx="4147457" cy="23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450" y="-346450"/>
            <a:ext cx="1299188" cy="19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27E6D-49AD-09F8-56EE-0EF9CC772849}"/>
              </a:ext>
            </a:extLst>
          </p:cNvPr>
          <p:cNvSpPr txBox="1"/>
          <p:nvPr/>
        </p:nvSpPr>
        <p:spPr>
          <a:xfrm>
            <a:off x="718458" y="1299188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Принципал</a:t>
            </a:r>
            <a:endParaRPr lang="uk-UA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47930-BF2B-66F1-6D65-9D9042E544D6}"/>
              </a:ext>
            </a:extLst>
          </p:cNvPr>
          <p:cNvSpPr txBox="1"/>
          <p:nvPr/>
        </p:nvSpPr>
        <p:spPr>
          <a:xfrm>
            <a:off x="6472119" y="1345345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Агент</a:t>
            </a:r>
            <a:endParaRPr lang="uk-UA" sz="3200" b="1" dirty="0"/>
          </a:p>
        </p:txBody>
      </p: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BDF4AE8C-D290-CF35-9DDB-2C703FC8ECF1}"/>
              </a:ext>
            </a:extLst>
          </p:cNvPr>
          <p:cNvCxnSpPr>
            <a:cxnSpLocks/>
          </p:cNvCxnSpPr>
          <p:nvPr/>
        </p:nvCxnSpPr>
        <p:spPr>
          <a:xfrm>
            <a:off x="3472544" y="1630615"/>
            <a:ext cx="273831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7C7386-F356-6A97-E8A5-732A9675B142}"/>
              </a:ext>
            </a:extLst>
          </p:cNvPr>
          <p:cNvSpPr txBox="1"/>
          <p:nvPr/>
        </p:nvSpPr>
        <p:spPr>
          <a:xfrm>
            <a:off x="4147458" y="1306629"/>
            <a:ext cx="2754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/>
              <a:t>взаємодія</a:t>
            </a:r>
            <a:endParaRPr lang="uk-UA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9CCB0-D286-D18A-089D-FF83FF9BE4D6}"/>
              </a:ext>
            </a:extLst>
          </p:cNvPr>
          <p:cNvSpPr txBox="1"/>
          <p:nvPr/>
        </p:nvSpPr>
        <p:spPr>
          <a:xfrm>
            <a:off x="718457" y="1997849"/>
            <a:ext cx="4582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делегує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в </a:t>
            </a:r>
            <a:r>
              <a:rPr lang="ru-RU" sz="2000" dirty="0" err="1"/>
              <a:t>ієрархії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володіє</a:t>
            </a:r>
            <a:r>
              <a:rPr lang="ru-RU" sz="2000" dirty="0"/>
              <a:t> </a:t>
            </a:r>
            <a:r>
              <a:rPr lang="ru-RU" sz="2000" dirty="0" err="1"/>
              <a:t>меншою</a:t>
            </a:r>
            <a:r>
              <a:rPr lang="ru-RU" sz="2000" dirty="0"/>
              <a:t> </a:t>
            </a:r>
            <a:r>
              <a:rPr lang="ru-RU" sz="2000" dirty="0" err="1"/>
              <a:t>кількістю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endParaRPr lang="uk-UA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B5157-1FD7-7C60-A772-68F82A10D6FE}"/>
              </a:ext>
            </a:extLst>
          </p:cNvPr>
          <p:cNvSpPr txBox="1"/>
          <p:nvPr/>
        </p:nvSpPr>
        <p:spPr>
          <a:xfrm>
            <a:off x="6245956" y="2040257"/>
            <a:ext cx="5064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безпосередній</a:t>
            </a:r>
            <a:r>
              <a:rPr lang="ru-RU" sz="2000" dirty="0"/>
              <a:t> </a:t>
            </a:r>
            <a:r>
              <a:rPr lang="ru-RU" sz="2000" dirty="0" err="1"/>
              <a:t>виконавець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нижче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в </a:t>
            </a:r>
            <a:r>
              <a:rPr lang="ru-RU" sz="2000" dirty="0" err="1"/>
              <a:t>ієрархії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володіє</a:t>
            </a:r>
            <a:r>
              <a:rPr lang="ru-RU" sz="2000" dirty="0"/>
              <a:t> </a:t>
            </a:r>
            <a:r>
              <a:rPr lang="ru-RU" sz="2000" dirty="0" err="1"/>
              <a:t>більшою</a:t>
            </a:r>
            <a:r>
              <a:rPr lang="ru-RU" sz="2000" dirty="0"/>
              <a:t> </a:t>
            </a:r>
            <a:r>
              <a:rPr lang="ru-RU" sz="2000" dirty="0" err="1"/>
              <a:t>кількістю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endParaRPr lang="uk-UA" sz="3200" b="1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0B6E92E-8C89-43ED-2B16-9FADA141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56" y="-14511"/>
            <a:ext cx="4807133" cy="6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72B72B-3A87-CE04-673C-E4188A91B6DF}"/>
              </a:ext>
            </a:extLst>
          </p:cNvPr>
          <p:cNvSpPr txBox="1"/>
          <p:nvPr/>
        </p:nvSpPr>
        <p:spPr>
          <a:xfrm>
            <a:off x="2054406" y="252771"/>
            <a:ext cx="4648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І модель </a:t>
            </a:r>
            <a:r>
              <a:rPr lang="ru-RU" sz="3200" b="1" dirty="0" err="1"/>
              <a:t>взаємодії</a:t>
            </a:r>
            <a:endParaRPr lang="uk-UA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6CEAB-3FE4-7592-D6F2-E76D18C0169C}"/>
              </a:ext>
            </a:extLst>
          </p:cNvPr>
          <p:cNvSpPr txBox="1"/>
          <p:nvPr/>
        </p:nvSpPr>
        <p:spPr>
          <a:xfrm>
            <a:off x="718458" y="3722589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Правитель</a:t>
            </a:r>
            <a:endParaRPr lang="uk-UA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30CEC1-3CFA-0716-2277-2FE055C3CC73}"/>
              </a:ext>
            </a:extLst>
          </p:cNvPr>
          <p:cNvSpPr txBox="1"/>
          <p:nvPr/>
        </p:nvSpPr>
        <p:spPr>
          <a:xfrm>
            <a:off x="6702603" y="3456478"/>
            <a:ext cx="54893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Бюрократ/чиновник</a:t>
            </a:r>
          </a:p>
          <a:p>
            <a:r>
              <a:rPr lang="ru-RU" sz="3200" b="1" dirty="0"/>
              <a:t>/</a:t>
            </a:r>
            <a:r>
              <a:rPr lang="ru-RU" sz="3200" b="1" dirty="0" err="1"/>
              <a:t>виконавець</a:t>
            </a:r>
            <a:endParaRPr lang="uk-UA" sz="3200" b="1" dirty="0"/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B187AD63-0C72-9670-10AD-DF6334D2D108}"/>
              </a:ext>
            </a:extLst>
          </p:cNvPr>
          <p:cNvCxnSpPr>
            <a:cxnSpLocks/>
          </p:cNvCxnSpPr>
          <p:nvPr/>
        </p:nvCxnSpPr>
        <p:spPr>
          <a:xfrm>
            <a:off x="3624944" y="4014976"/>
            <a:ext cx="273831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5FE9B1-3BF1-DE0F-E3E0-AFE8141B4627}"/>
              </a:ext>
            </a:extLst>
          </p:cNvPr>
          <p:cNvSpPr txBox="1"/>
          <p:nvPr/>
        </p:nvSpPr>
        <p:spPr>
          <a:xfrm>
            <a:off x="3948517" y="3691810"/>
            <a:ext cx="2262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err="1"/>
              <a:t>Інформаційна</a:t>
            </a:r>
            <a:r>
              <a:rPr lang="ru-RU" i="1" dirty="0"/>
              <a:t> </a:t>
            </a:r>
            <a:r>
              <a:rPr lang="ru-RU" i="1" dirty="0" err="1"/>
              <a:t>асиметрія</a:t>
            </a:r>
            <a:endParaRPr lang="uk-UA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CE4CC-D870-771C-3D72-2D8B06B2892F}"/>
              </a:ext>
            </a:extLst>
          </p:cNvPr>
          <p:cNvSpPr txBox="1"/>
          <p:nvPr/>
        </p:nvSpPr>
        <p:spPr>
          <a:xfrm>
            <a:off x="1491347" y="5326192"/>
            <a:ext cx="90392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Агент </a:t>
            </a:r>
            <a:r>
              <a:rPr lang="ru-RU" sz="2200" b="1" dirty="0" err="1"/>
              <a:t>зраджує</a:t>
            </a:r>
            <a:r>
              <a:rPr lang="ru-RU" sz="2200" b="1" dirty="0"/>
              <a:t> </a:t>
            </a:r>
            <a:r>
              <a:rPr lang="ru-RU" sz="2200" b="1" dirty="0" err="1"/>
              <a:t>інтересам</a:t>
            </a:r>
            <a:r>
              <a:rPr lang="ru-RU" sz="2200" b="1" dirty="0"/>
              <a:t> Принципала </a:t>
            </a:r>
            <a:r>
              <a:rPr lang="ru-RU" sz="2200" b="1" dirty="0" err="1"/>
              <a:t>заради</a:t>
            </a:r>
            <a:r>
              <a:rPr lang="ru-RU" sz="2200" b="1" dirty="0"/>
              <a:t> </a:t>
            </a:r>
            <a:r>
              <a:rPr lang="ru-RU" sz="2200" b="1" dirty="0" err="1"/>
              <a:t>власних</a:t>
            </a:r>
            <a:r>
              <a:rPr lang="ru-RU" sz="2200" b="1" dirty="0"/>
              <a:t> </a:t>
            </a:r>
            <a:endParaRPr lang="uk-UA" sz="2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A84A9F-C065-E77A-5444-01328AB46DB9}"/>
              </a:ext>
            </a:extLst>
          </p:cNvPr>
          <p:cNvSpPr txBox="1"/>
          <p:nvPr/>
        </p:nvSpPr>
        <p:spPr>
          <a:xfrm>
            <a:off x="6702602" y="4351747"/>
            <a:ext cx="52607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не за </a:t>
            </a:r>
            <a:r>
              <a:rPr lang="ru-RU" dirty="0" err="1"/>
              <a:t>призначенням</a:t>
            </a:r>
            <a:r>
              <a:rPr lang="ru-RU" dirty="0"/>
              <a:t> а для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, </a:t>
            </a:r>
            <a:r>
              <a:rPr lang="ru-RU" dirty="0" err="1"/>
              <a:t>зловживаючи</a:t>
            </a:r>
            <a:r>
              <a:rPr lang="ru-RU" dirty="0"/>
              <a:t> </a:t>
            </a:r>
            <a:r>
              <a:rPr lang="ru-RU" dirty="0" err="1"/>
              <a:t>відсутністю</a:t>
            </a:r>
            <a:r>
              <a:rPr lang="ru-RU" dirty="0"/>
              <a:t> контролю.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701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сурси - Волинь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99" y="596390"/>
            <a:ext cx="3604301" cy="19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450" y="-346450"/>
            <a:ext cx="1299188" cy="19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27E6D-49AD-09F8-56EE-0EF9CC772849}"/>
              </a:ext>
            </a:extLst>
          </p:cNvPr>
          <p:cNvSpPr txBox="1"/>
          <p:nvPr/>
        </p:nvSpPr>
        <p:spPr>
          <a:xfrm>
            <a:off x="718458" y="1299188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Принципал</a:t>
            </a:r>
            <a:endParaRPr lang="uk-UA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47930-BF2B-66F1-6D65-9D9042E544D6}"/>
              </a:ext>
            </a:extLst>
          </p:cNvPr>
          <p:cNvSpPr txBox="1"/>
          <p:nvPr/>
        </p:nvSpPr>
        <p:spPr>
          <a:xfrm>
            <a:off x="6472119" y="1345345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Агент</a:t>
            </a:r>
            <a:endParaRPr lang="uk-UA" sz="3200" b="1" dirty="0"/>
          </a:p>
        </p:txBody>
      </p: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BDF4AE8C-D290-CF35-9DDB-2C703FC8ECF1}"/>
              </a:ext>
            </a:extLst>
          </p:cNvPr>
          <p:cNvCxnSpPr>
            <a:cxnSpLocks/>
          </p:cNvCxnSpPr>
          <p:nvPr/>
        </p:nvCxnSpPr>
        <p:spPr>
          <a:xfrm>
            <a:off x="3472544" y="1630615"/>
            <a:ext cx="273831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7C7386-F356-6A97-E8A5-732A9675B142}"/>
              </a:ext>
            </a:extLst>
          </p:cNvPr>
          <p:cNvSpPr txBox="1"/>
          <p:nvPr/>
        </p:nvSpPr>
        <p:spPr>
          <a:xfrm>
            <a:off x="4147458" y="1306629"/>
            <a:ext cx="2754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/>
              <a:t>взаємодія</a:t>
            </a:r>
            <a:endParaRPr lang="uk-UA" i="1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0B6E92E-8C89-43ED-2B16-9FADA141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56" y="-14511"/>
            <a:ext cx="4807133" cy="6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72B72B-3A87-CE04-673C-E4188A91B6DF}"/>
              </a:ext>
            </a:extLst>
          </p:cNvPr>
          <p:cNvSpPr txBox="1"/>
          <p:nvPr/>
        </p:nvSpPr>
        <p:spPr>
          <a:xfrm>
            <a:off x="2054406" y="252771"/>
            <a:ext cx="4648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ІІ модель </a:t>
            </a:r>
            <a:r>
              <a:rPr lang="ru-RU" sz="3200" b="1" dirty="0" err="1"/>
              <a:t>взаємодії</a:t>
            </a:r>
            <a:endParaRPr lang="uk-UA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6CEAB-3FE4-7592-D6F2-E76D18C0169C}"/>
              </a:ext>
            </a:extLst>
          </p:cNvPr>
          <p:cNvSpPr txBox="1"/>
          <p:nvPr/>
        </p:nvSpPr>
        <p:spPr>
          <a:xfrm>
            <a:off x="615046" y="2493559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/>
              <a:t>Громадяни</a:t>
            </a:r>
            <a:endParaRPr lang="uk-UA" sz="3200" b="1" dirty="0"/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B187AD63-0C72-9670-10AD-DF6334D2D108}"/>
              </a:ext>
            </a:extLst>
          </p:cNvPr>
          <p:cNvCxnSpPr>
            <a:cxnSpLocks/>
          </p:cNvCxnSpPr>
          <p:nvPr/>
        </p:nvCxnSpPr>
        <p:spPr>
          <a:xfrm>
            <a:off x="3521532" y="2785946"/>
            <a:ext cx="273831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5FE9B1-3BF1-DE0F-E3E0-AFE8141B4627}"/>
              </a:ext>
            </a:extLst>
          </p:cNvPr>
          <p:cNvSpPr txBox="1"/>
          <p:nvPr/>
        </p:nvSpPr>
        <p:spPr>
          <a:xfrm>
            <a:off x="3845105" y="2462780"/>
            <a:ext cx="2262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err="1"/>
              <a:t>Інформаційна</a:t>
            </a:r>
            <a:r>
              <a:rPr lang="ru-RU" i="1" dirty="0"/>
              <a:t> </a:t>
            </a:r>
            <a:r>
              <a:rPr lang="ru-RU" i="1" dirty="0" err="1"/>
              <a:t>асиметрія</a:t>
            </a:r>
            <a:endParaRPr lang="uk-UA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6483D-458A-73E3-2267-0C08DDD3A0DE}"/>
              </a:ext>
            </a:extLst>
          </p:cNvPr>
          <p:cNvSpPr txBox="1"/>
          <p:nvPr/>
        </p:nvSpPr>
        <p:spPr>
          <a:xfrm>
            <a:off x="6431023" y="2448098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Правитель</a:t>
            </a:r>
            <a:endParaRPr lang="uk-UA" sz="3200" b="1" dirty="0"/>
          </a:p>
        </p:txBody>
      </p: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C2DF1068-DCAD-E290-8A85-1DD160F82239}"/>
              </a:ext>
            </a:extLst>
          </p:cNvPr>
          <p:cNvCxnSpPr>
            <a:cxnSpLocks/>
          </p:cNvCxnSpPr>
          <p:nvPr/>
        </p:nvCxnSpPr>
        <p:spPr>
          <a:xfrm>
            <a:off x="2166257" y="1930120"/>
            <a:ext cx="0" cy="5634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C0830EFE-8501-AF01-0DB8-4FCB4C199B24}"/>
              </a:ext>
            </a:extLst>
          </p:cNvPr>
          <p:cNvCxnSpPr>
            <a:cxnSpLocks/>
          </p:cNvCxnSpPr>
          <p:nvPr/>
        </p:nvCxnSpPr>
        <p:spPr>
          <a:xfrm>
            <a:off x="7130143" y="2021856"/>
            <a:ext cx="0" cy="5634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375DCF-3C25-2B84-0E03-BC1FBBC1A0DF}"/>
              </a:ext>
            </a:extLst>
          </p:cNvPr>
          <p:cNvSpPr txBox="1"/>
          <p:nvPr/>
        </p:nvSpPr>
        <p:spPr>
          <a:xfrm>
            <a:off x="1098575" y="3914123"/>
            <a:ext cx="4541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1.</a:t>
            </a:r>
            <a:r>
              <a:rPr lang="uk-UA" sz="3200" b="1" dirty="0"/>
              <a:t> Різні інтереси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E17122-3826-FE6A-E900-5A9B3F2C7DC1}"/>
              </a:ext>
            </a:extLst>
          </p:cNvPr>
          <p:cNvSpPr txBox="1"/>
          <p:nvPr/>
        </p:nvSpPr>
        <p:spPr>
          <a:xfrm>
            <a:off x="5147813" y="3914122"/>
            <a:ext cx="6270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/>
              <a:t>2</a:t>
            </a:r>
            <a:r>
              <a:rPr lang="en-GB" sz="3200" b="1" dirty="0"/>
              <a:t>.</a:t>
            </a:r>
            <a:r>
              <a:rPr lang="uk-UA" sz="3200" b="1" dirty="0"/>
              <a:t> Інформаційна асиметрія</a:t>
            </a:r>
          </a:p>
        </p:txBody>
      </p:sp>
      <p:sp>
        <p:nvSpPr>
          <p:cNvPr id="22" name="Ліва фігурна дужка 21">
            <a:extLst>
              <a:ext uri="{FF2B5EF4-FFF2-40B4-BE49-F238E27FC236}">
                <a16:creationId xmlns:a16="http://schemas.microsoft.com/office/drawing/2014/main" id="{7F6E339E-7E15-ECD0-B43E-7837F89688CB}"/>
              </a:ext>
            </a:extLst>
          </p:cNvPr>
          <p:cNvSpPr/>
          <p:nvPr/>
        </p:nvSpPr>
        <p:spPr>
          <a:xfrm rot="16200000">
            <a:off x="4529183" y="-873604"/>
            <a:ext cx="723016" cy="8810172"/>
          </a:xfrm>
          <a:prstGeom prst="leftBrace">
            <a:avLst>
              <a:gd name="adj1" fmla="val 8333"/>
              <a:gd name="adj2" fmla="val 5487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FAF8E-19AF-8E2C-FDF5-1982C2FC9501}"/>
              </a:ext>
            </a:extLst>
          </p:cNvPr>
          <p:cNvSpPr txBox="1"/>
          <p:nvPr/>
        </p:nvSpPr>
        <p:spPr>
          <a:xfrm>
            <a:off x="1317458" y="4855834"/>
            <a:ext cx="10227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i="1" dirty="0"/>
              <a:t>Принципал не </a:t>
            </a:r>
            <a:r>
              <a:rPr lang="ru-RU" b="1" i="1" dirty="0" err="1"/>
              <a:t>має</a:t>
            </a:r>
            <a:r>
              <a:rPr lang="ru-RU" b="1" i="1" dirty="0"/>
              <a:t> </a:t>
            </a:r>
            <a:r>
              <a:rPr lang="ru-RU" b="1" i="1" dirty="0" err="1"/>
              <a:t>можливості</a:t>
            </a:r>
            <a:r>
              <a:rPr lang="ru-RU" b="1" i="1" dirty="0"/>
              <a:t> </a:t>
            </a:r>
            <a:r>
              <a:rPr lang="ru-RU" b="1" i="1" dirty="0" err="1"/>
              <a:t>досконало</a:t>
            </a:r>
            <a:r>
              <a:rPr lang="ru-RU" b="1" i="1" dirty="0"/>
              <a:t> </a:t>
            </a:r>
            <a:r>
              <a:rPr lang="ru-RU" b="1" i="1" dirty="0" err="1"/>
              <a:t>відстежувати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Агента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i="1" dirty="0"/>
              <a:t>Агент </a:t>
            </a:r>
            <a:r>
              <a:rPr lang="ru-RU" b="1" i="1" dirty="0" err="1"/>
              <a:t>має</a:t>
            </a:r>
            <a:r>
              <a:rPr lang="ru-RU" b="1" i="1" dirty="0"/>
              <a:t> </a:t>
            </a:r>
            <a:r>
              <a:rPr lang="ru-RU" b="1" i="1" dirty="0" err="1"/>
              <a:t>певну</a:t>
            </a:r>
            <a:r>
              <a:rPr lang="ru-RU" b="1" i="1" dirty="0"/>
              <a:t> свободу </a:t>
            </a:r>
            <a:r>
              <a:rPr lang="ru-RU" b="1" i="1" dirty="0" err="1"/>
              <a:t>дій</a:t>
            </a:r>
            <a:r>
              <a:rPr lang="ru-RU" b="1" i="1" dirty="0"/>
              <a:t> і </a:t>
            </a:r>
            <a:r>
              <a:rPr lang="ru-RU" b="1" i="1" dirty="0" err="1"/>
              <a:t>може</a:t>
            </a:r>
            <a:r>
              <a:rPr lang="ru-RU" b="1" i="1" dirty="0"/>
              <a:t> </a:t>
            </a:r>
            <a:r>
              <a:rPr lang="ru-RU" b="1" i="1" dirty="0" err="1"/>
              <a:t>скористатися</a:t>
            </a:r>
            <a:r>
              <a:rPr lang="ru-RU" b="1" i="1" dirty="0"/>
              <a:t> нею у </a:t>
            </a:r>
            <a:r>
              <a:rPr lang="ru-RU" b="1" i="1" dirty="0" err="1"/>
              <a:t>власних</a:t>
            </a:r>
            <a:r>
              <a:rPr lang="ru-RU" b="1" i="1" dirty="0"/>
              <a:t> </a:t>
            </a:r>
            <a:r>
              <a:rPr lang="ru-RU" b="1" i="1" dirty="0" err="1"/>
              <a:t>інтересах</a:t>
            </a:r>
            <a:endParaRPr lang="uk-UA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1B6B20-CE74-CBEB-F6B0-C719F022FD93}"/>
              </a:ext>
            </a:extLst>
          </p:cNvPr>
          <p:cNvSpPr txBox="1"/>
          <p:nvPr/>
        </p:nvSpPr>
        <p:spPr>
          <a:xfrm>
            <a:off x="5617403" y="1754449"/>
            <a:ext cx="3479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інформації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37351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4" y="1258029"/>
            <a:ext cx="9677400" cy="351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" y="0"/>
            <a:ext cx="3353481" cy="12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90321" y="4376056"/>
            <a:ext cx="3713649" cy="1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BDCEA8-6097-3397-6DAB-65921A07B50C}"/>
              </a:ext>
            </a:extLst>
          </p:cNvPr>
          <p:cNvSpPr txBox="1"/>
          <p:nvPr/>
        </p:nvSpPr>
        <p:spPr>
          <a:xfrm>
            <a:off x="3575356" y="796412"/>
            <a:ext cx="5429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/>
              <a:t>Формула корупції</a:t>
            </a:r>
          </a:p>
        </p:txBody>
      </p:sp>
    </p:spTree>
    <p:extLst>
      <p:ext uri="{BB962C8B-B14F-4D97-AF65-F5344CB8AC3E}">
        <p14:creationId xmlns:p14="http://schemas.microsoft.com/office/powerpoint/2010/main" val="608632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1423</Words>
  <Application>Microsoft Office PowerPoint</Application>
  <PresentationFormat>Широкий екран</PresentationFormat>
  <Paragraphs>186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8" baseType="lpstr">
      <vt:lpstr>Arial</vt:lpstr>
      <vt:lpstr>Montserrat</vt:lpstr>
      <vt:lpstr>Montserrat ExtraBold</vt:lpstr>
      <vt:lpstr>Тема Office</vt:lpstr>
      <vt:lpstr>Антикорупція та доброчесність у рамках Проекту «Прозорі університети» від НАЗК</vt:lpstr>
      <vt:lpstr>ТЕМА 2. (Не)виправдання: чому виникає корупція? Причини.</vt:lpstr>
      <vt:lpstr>Структура лекції</vt:lpstr>
      <vt:lpstr>Презентація PowerPoint</vt:lpstr>
      <vt:lpstr>Презентація PowerPoint</vt:lpstr>
      <vt:lpstr>1. Теорії походження корупції</vt:lpstr>
      <vt:lpstr>Презентація PowerPoint</vt:lpstr>
      <vt:lpstr>Презентація PowerPoint</vt:lpstr>
      <vt:lpstr>Презентація PowerPoint</vt:lpstr>
      <vt:lpstr>Що робити?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Причини долучення до корупції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Larysa Sergiienko</cp:lastModifiedBy>
  <cp:revision>21</cp:revision>
  <dcterms:created xsi:type="dcterms:W3CDTF">2023-01-12T09:20:21Z</dcterms:created>
  <dcterms:modified xsi:type="dcterms:W3CDTF">2023-09-11T14:40:50Z</dcterms:modified>
</cp:coreProperties>
</file>