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05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16B6B-0E7D-4F5F-82BB-3E4C67B01D48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0BE56-A2DE-4977-808B-D388E9098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52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0BE56-A2DE-4977-808B-D388E9098198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904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0BE56-A2DE-4977-808B-D388E9098198}" type="slidenum">
              <a:rPr lang="ru-RU" smtClean="0"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49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B1CE3-83AB-4B1E-8141-96589857F327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FD4D-19DF-4B83-BE2E-3A11D036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267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B1CE3-83AB-4B1E-8141-96589857F327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FD4D-19DF-4B83-BE2E-3A11D036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00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B1CE3-83AB-4B1E-8141-96589857F327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FD4D-19DF-4B83-BE2E-3A11D036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47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B1CE3-83AB-4B1E-8141-96589857F327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FD4D-19DF-4B83-BE2E-3A11D036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9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B1CE3-83AB-4B1E-8141-96589857F327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FD4D-19DF-4B83-BE2E-3A11D036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41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B1CE3-83AB-4B1E-8141-96589857F327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FD4D-19DF-4B83-BE2E-3A11D036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140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B1CE3-83AB-4B1E-8141-96589857F327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FD4D-19DF-4B83-BE2E-3A11D036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53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B1CE3-83AB-4B1E-8141-96589857F327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FD4D-19DF-4B83-BE2E-3A11D036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069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B1CE3-83AB-4B1E-8141-96589857F327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FD4D-19DF-4B83-BE2E-3A11D036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09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B1CE3-83AB-4B1E-8141-96589857F327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FD4D-19DF-4B83-BE2E-3A11D036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057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B1CE3-83AB-4B1E-8141-96589857F327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FD4D-19DF-4B83-BE2E-3A11D036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8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B1CE3-83AB-4B1E-8141-96589857F327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CFD4D-19DF-4B83-BE2E-3A11D036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12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Технології штучного інтелекту в </a:t>
            </a:r>
            <a:r>
              <a:rPr lang="uk-UA" dirty="0" err="1" smtClean="0"/>
              <a:t>телекоунікаціях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50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556792"/>
            <a:ext cx="9036497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38" y="2384702"/>
            <a:ext cx="9007661" cy="363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1707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910502" cy="457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14832"/>
            <a:ext cx="8272131" cy="72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085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61" y="1484784"/>
            <a:ext cx="80010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3707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66153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0251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2" y="332656"/>
            <a:ext cx="8068953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6153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" y="4437112"/>
            <a:ext cx="907085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5060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4" y="1628800"/>
            <a:ext cx="80010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07" y="3212976"/>
            <a:ext cx="75628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2405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0391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25839"/>
            <a:ext cx="79533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5554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79819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957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3211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34905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7981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0406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6" y="1484784"/>
            <a:ext cx="894131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903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412776"/>
            <a:ext cx="900100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2576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84784"/>
            <a:ext cx="864461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0412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5466"/>
            <a:ext cx="8652238" cy="406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0010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60554"/>
            <a:ext cx="8603392" cy="448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4" y="6021288"/>
            <a:ext cx="7962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8500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597551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54" y="6201308"/>
            <a:ext cx="881517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90107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32656"/>
            <a:ext cx="79914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8" y="1005177"/>
            <a:ext cx="80867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3" y="2996952"/>
            <a:ext cx="80391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71118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1484784"/>
            <a:ext cx="771228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19150"/>
            <a:ext cx="848289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4403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769504" cy="458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3296"/>
            <a:ext cx="869551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60919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2" y="620688"/>
            <a:ext cx="8785361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31892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609475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127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1" y="1628800"/>
            <a:ext cx="892899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059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90498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037664"/>
            <a:ext cx="5617721" cy="6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451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904936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474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" y="1484784"/>
            <a:ext cx="913781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" y="4581128"/>
            <a:ext cx="906896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356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3385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791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250"/>
            <a:ext cx="9151096" cy="54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133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2132856"/>
            <a:ext cx="822007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898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8" y="1628800"/>
            <a:ext cx="895462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683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" y="1447800"/>
            <a:ext cx="913629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6106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926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7" y="1916832"/>
            <a:ext cx="908760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865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627606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9" y="908720"/>
            <a:ext cx="875082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" y="2924944"/>
            <a:ext cx="9063157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446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81891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40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3626"/>
            <a:ext cx="8592696" cy="526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140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98523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45224"/>
            <a:ext cx="8964488" cy="120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09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" y="332656"/>
            <a:ext cx="8898899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2" y="1196752"/>
            <a:ext cx="888451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1" y="4077072"/>
            <a:ext cx="886041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663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44108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359191" cy="500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224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889609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587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92761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" y="1196752"/>
            <a:ext cx="9035671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555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60911"/>
            <a:ext cx="8611584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553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140"/>
            <a:ext cx="6419229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2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893808" cy="206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18288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889248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793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57324"/>
            <a:ext cx="7812516" cy="470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943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57" y="1484784"/>
            <a:ext cx="885388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48" y="4941168"/>
            <a:ext cx="8714138" cy="116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5" y="6105598"/>
            <a:ext cx="8822405" cy="7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830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5052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3" y="1818159"/>
            <a:ext cx="8888691" cy="368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831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230579" cy="512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499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887348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" y="3573016"/>
            <a:ext cx="888177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471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" y="1484784"/>
            <a:ext cx="913529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8"/>
            <a:ext cx="897087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769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62218"/>
            <a:ext cx="8782446" cy="402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493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2565"/>
            <a:ext cx="3200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84990"/>
            <a:ext cx="6249844" cy="495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760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4784"/>
            <a:ext cx="9164655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01008"/>
            <a:ext cx="6681531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3" y="4437112"/>
            <a:ext cx="55340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72150"/>
            <a:ext cx="43243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539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628800"/>
            <a:ext cx="88868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28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79819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000375"/>
            <a:ext cx="73818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210" y="4149080"/>
            <a:ext cx="57816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4" y="4844116"/>
            <a:ext cx="79533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760667"/>
            <a:ext cx="34004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917830"/>
            <a:ext cx="638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5812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71612"/>
            <a:ext cx="8699560" cy="426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" y="5733256"/>
            <a:ext cx="8958127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" y="6093296"/>
            <a:ext cx="9094332" cy="65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9784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55" y="1487806"/>
            <a:ext cx="61722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59" y="3491634"/>
            <a:ext cx="73342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94" y="2199775"/>
            <a:ext cx="73247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94" y="4581128"/>
            <a:ext cx="74104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939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4676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1" y="2708920"/>
            <a:ext cx="25717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01" y="2532534"/>
            <a:ext cx="46577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767" y="3189430"/>
            <a:ext cx="58864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80391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30" y="4626899"/>
            <a:ext cx="80295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657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5000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01494"/>
            <a:ext cx="735858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207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59919"/>
            <a:ext cx="8001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77" y="2852936"/>
            <a:ext cx="73437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0" y="3717032"/>
            <a:ext cx="80391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232373"/>
            <a:ext cx="58388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255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79724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10000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98" y="4741091"/>
            <a:ext cx="8191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5454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4784"/>
            <a:ext cx="6400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2647950"/>
            <a:ext cx="79533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0" y="4210050"/>
            <a:ext cx="8067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0971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4" y="1454365"/>
            <a:ext cx="28765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61151"/>
            <a:ext cx="80486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4" y="3789040"/>
            <a:ext cx="79438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050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0295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789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" y="1412776"/>
            <a:ext cx="91440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7" y="4653136"/>
            <a:ext cx="912259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5678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247" y="1484784"/>
            <a:ext cx="661410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5810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543050"/>
            <a:ext cx="81343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3742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1" y="1484784"/>
            <a:ext cx="8001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41" y="4485159"/>
            <a:ext cx="8105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5395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1781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7924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8010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0867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22506"/>
            <a:ext cx="812482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657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8664071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2367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79533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1781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24852"/>
            <a:ext cx="79343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466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54905"/>
            <a:ext cx="802005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8398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5" y="1484784"/>
            <a:ext cx="80105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0" y="2942109"/>
            <a:ext cx="80200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90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5" y="1412776"/>
            <a:ext cx="917313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" y="4105282"/>
            <a:ext cx="9052124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0357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029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5963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9248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4106"/>
            <a:ext cx="8001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0554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62865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81057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6141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28800"/>
            <a:ext cx="80772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9970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484784"/>
            <a:ext cx="6456461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904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5115"/>
            <a:ext cx="8528358" cy="471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3525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484784"/>
            <a:ext cx="836179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1912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83604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37112"/>
            <a:ext cx="75914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80535"/>
            <a:ext cx="80867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9940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94109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3069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0486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542762"/>
            <a:ext cx="5652138" cy="67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79724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213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657350"/>
            <a:ext cx="789622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73216"/>
            <a:ext cx="83343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0011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1" y="1412776"/>
            <a:ext cx="891754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" y="3068960"/>
            <a:ext cx="888942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2259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2" y="1484784"/>
            <a:ext cx="884252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0" y="4509120"/>
            <a:ext cx="9107471" cy="154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4827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5194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7" y="3933056"/>
            <a:ext cx="868096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8650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81407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2332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557338"/>
            <a:ext cx="8750831" cy="410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6818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7" y="1556792"/>
            <a:ext cx="880959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768174"/>
            <a:ext cx="8895219" cy="368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249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9532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12168"/>
            <a:ext cx="8835587" cy="36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7473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" y="1484784"/>
            <a:ext cx="89307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3" y="4293096"/>
            <a:ext cx="9120726" cy="158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5365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" y="188640"/>
            <a:ext cx="872456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33056"/>
            <a:ext cx="901320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1574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3468"/>
            <a:ext cx="8513226" cy="687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135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09788"/>
            <a:ext cx="9143999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8622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8314"/>
            <a:ext cx="855343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2096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1248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42109"/>
            <a:ext cx="7981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3265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" y="1556792"/>
            <a:ext cx="899498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4731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18" y="1484784"/>
            <a:ext cx="890938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315"/>
            <a:ext cx="9144000" cy="80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18" y="4797152"/>
            <a:ext cx="8964488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8927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534311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6" y="836712"/>
            <a:ext cx="903649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2" y="1772816"/>
            <a:ext cx="882776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7309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" y="1412776"/>
            <a:ext cx="89004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" y="4653136"/>
            <a:ext cx="893475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0" y="5373216"/>
            <a:ext cx="9104159" cy="114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2032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6385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981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903106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6841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88861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830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484784"/>
            <a:ext cx="836372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57192"/>
            <a:ext cx="6785369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163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76875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6991"/>
            <a:ext cx="91440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5038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40" y="1412776"/>
            <a:ext cx="862260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0" y="4404854"/>
            <a:ext cx="8797690" cy="243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7295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15044" cy="78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8" y="1196752"/>
            <a:ext cx="8766647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6021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0716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6261"/>
            <a:ext cx="8999108" cy="115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09" y="5085184"/>
            <a:ext cx="891580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2538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963" y="1412776"/>
            <a:ext cx="632592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165304"/>
            <a:ext cx="8327386" cy="67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89266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6773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5733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003513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4723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556792"/>
            <a:ext cx="871814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0012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08869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1830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42" y="1556792"/>
            <a:ext cx="861594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1774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0295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35" y="3356758"/>
            <a:ext cx="80391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5316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7</Words>
  <Application>Microsoft Office PowerPoint</Application>
  <PresentationFormat>Экран (4:3)</PresentationFormat>
  <Paragraphs>3</Paragraphs>
  <Slides>118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118</vt:i4>
      </vt:variant>
    </vt:vector>
  </HeadingPairs>
  <TitlesOfParts>
    <vt:vector size="119" baseType="lpstr">
      <vt:lpstr>Тема Office</vt:lpstr>
      <vt:lpstr>Технології штучного інтелекту в телекоунікаціях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Технології ШІ в ТК</dc:title>
  <dc:creator>User</dc:creator>
  <cp:lastModifiedBy>User</cp:lastModifiedBy>
  <cp:revision>122</cp:revision>
  <dcterms:created xsi:type="dcterms:W3CDTF">2026-04-30T11:20:01Z</dcterms:created>
  <dcterms:modified xsi:type="dcterms:W3CDTF">2026-05-07T12:40:26Z</dcterms:modified>
</cp:coreProperties>
</file>