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4" r:id="rId4"/>
    <p:sldId id="275" r:id="rId5"/>
    <p:sldId id="276" r:id="rId6"/>
    <p:sldId id="277" r:id="rId7"/>
    <p:sldId id="281" r:id="rId8"/>
  </p:sldIdLst>
  <p:sldSz cx="18288000" cy="10287000"/>
  <p:notesSz cx="6858000" cy="9144000"/>
  <p:embeddedFontLst>
    <p:embeddedFont>
      <p:font typeface="Vollkorn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200" y="1751802"/>
            <a:ext cx="14782800" cy="6475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1. ЯДЕРНА ЗБРОЯ І ЯДЕРНІ ПРОГРАМИ ДЕРЖАВ: ЕТАПИ РОЗВИТКУ І СУЧАСНИЙ СТАН</a:t>
            </a:r>
          </a:p>
          <a:p>
            <a:pPr algn="ctr"/>
            <a:endParaRPr lang="uk-UA" sz="10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 </a:t>
            </a:r>
            <a:endParaRPr lang="uk-UA" sz="40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indent="360000" algn="just">
              <a:lnSpc>
                <a:spcPct val="120000"/>
              </a:lnSpc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Ядерні відкриття та ядерні технології. Відкриття та діяльність П'єра і Марії Кюрі,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Енріко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Фермі, Роберта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Оппенгеймера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lvl="0" indent="360000" algn="just">
              <a:lnSpc>
                <a:spcPct val="120000"/>
              </a:lnSpc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Створення ядерної зброї, як пріоритет політики США. Урановий комітет.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Менгеттенський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проєкт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lvl="0" indent="360000" algn="just">
              <a:lnSpc>
                <a:spcPct val="120000"/>
              </a:lnSpc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Наслідки перших випробувань та використання ядерної зброї.</a:t>
            </a:r>
          </a:p>
          <a:p>
            <a:pPr lvl="0" indent="360000" algn="just">
              <a:lnSpc>
                <a:spcPct val="120000"/>
              </a:lnSpc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Ядерна зброя, як механізм геополітичного впливу США та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в часи холодної війни. Ядерні перегони. Ядерна розрядка.</a:t>
            </a:r>
          </a:p>
          <a:p>
            <a:pPr indent="360000" algn="just">
              <a:lnSpc>
                <a:spcPct val="120000"/>
              </a:lnSpc>
              <a:buFont typeface="+mj-lt"/>
              <a:buAutoNum type="arabicPeriod"/>
            </a:pP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Наслідки Карибської кризи і основні міжнародні домовленості щодо контролю над ядерною зброєю.</a:t>
            </a:r>
            <a:endParaRPr lang="en-US" sz="26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5934623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>
              <a:lnSpc>
                <a:spcPct val="12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2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19200" y="1257300"/>
            <a:ext cx="15963900" cy="533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ЯДЕРНІ ВІДКРИТТЯ ТА ЯДЕРНІ ТЕХНОЛОГІЇ</a:t>
            </a:r>
          </a:p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  <a:p>
            <a:pPr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Відкриття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радіоактивності Анрі Беккерелем (1896 р.).</a:t>
            </a:r>
          </a:p>
          <a:p>
            <a:pPr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Дослідження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П’єра і Марії Кюрі: відкриття полонію та радію.</a:t>
            </a:r>
          </a:p>
          <a:p>
            <a:pPr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Розвиток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теорії ядерного поділу: роль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Енріко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 Фермі у створенні першого керованого ядерного реактора (1942 р.).</a:t>
            </a:r>
          </a:p>
          <a:p>
            <a:pPr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Роберт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Оппенгеймер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 – "батько атомної бомби", роль у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Манхеттенському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проєкті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Розвиток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ядерних технологій після Другої світової війни: ядерна енергетика, мирний атом.</a:t>
            </a:r>
          </a:p>
          <a:p>
            <a:pPr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Використання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ядерної енергії у промисловості, медицині та військовій сфері.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730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57300"/>
            <a:ext cx="15316200" cy="560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СТВОРЕННЯ ЯДЕРНОЇ ЗБРОЇ ЯК ПРІОРИТЕТ ПОЛІТИКИ США</a:t>
            </a:r>
          </a:p>
          <a:p>
            <a:pPr lvl="1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Уранового комітету (1939 р.) після листа Ейнштейна-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Цилларда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Рузвельту.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Запуск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Манхеттенського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проєкту (1942-1945 рр.).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наукові центри: Лос-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Аламос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Ок-Ридж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Ганфорд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Ключові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фігури: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Оппенгеймер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Гроувс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Фермі, Тейлор.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- Випробування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"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Триніті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" (16 липня 1945 р.).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Виробництво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двох типів бомб: "Малюк" (уранова) і "Товстун" (плутонієва).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Політичне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рішення про використання ядерної зброї.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Вплив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створення ядерної зброї на глобальну політику.</a:t>
            </a:r>
          </a:p>
          <a:p>
            <a:pPr indent="1080000" algn="just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8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1562100"/>
            <a:ext cx="16087023" cy="5242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НАСЛІДКИ ПЕРШИХ ВИПРОБУВАНЬ ТА ВИКОРИСТАННЯ ЯДЕРНОЇ ЗБРОЇ</a:t>
            </a:r>
          </a:p>
          <a:p>
            <a:endParaRPr lang="uk-UA" sz="2600" b="1" dirty="0" smtClean="0"/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Атомні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бомбардування Хіросіми (6 серпня 1945 р.) та Нагасакі (9 серпня 1945 р.).</a:t>
            </a: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Миттєві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втрати: 140 000 у Хіросімі, 70 000 у Нагасакі.</a:t>
            </a: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Радіаційне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забруднення та довготривалі наслідки.</a:t>
            </a: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Реакція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міжнародної спільноти: шок, дебати про етичність.</a:t>
            </a: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Початок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гонки ядерного озброєння.</a:t>
            </a: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Формування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стратегій стримування.</a:t>
            </a: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Вплив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ядерних атак на політичні рішення під час Холодної війни.</a:t>
            </a: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1181100"/>
            <a:ext cx="15468600" cy="605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ЯДЕРНА ЗБРОЯ ЯК МЕХАНІЗМ ГЕОПОЛІТИЧНОГО ВПЛИВУ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  <a:p>
            <a:pPr marL="0"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Початок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Холодної війни: створення ядерного арсеналу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 (1949 р.).</a:t>
            </a:r>
          </a:p>
          <a:p>
            <a:pPr marL="0"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Політика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взаємного стримування: концепція гарантованого взаємного знищення (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MAD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0"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Стратегічні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ракетні сили, випробування водневої бомби.</a:t>
            </a:r>
          </a:p>
          <a:p>
            <a:pPr marL="0"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Ядерні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випробування на полігонах (Невада, Семипалатинськ, Атол Бікіні).</a:t>
            </a:r>
          </a:p>
          <a:p>
            <a:pPr marL="0"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Ядерні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перегони між США і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СРСР.Програми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 розвитку ядерного озброєння у Великобританії, Франції, Китаї.</a:t>
            </a:r>
          </a:p>
          <a:p>
            <a:pPr marL="0"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Період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ядерної розрядки: підписання Договору про обмеження стратегічних озброєнь (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SALT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 I, II).</a:t>
            </a:r>
          </a:p>
          <a:p>
            <a:pPr marL="0" marR="0" lvl="1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- Вплив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ядерної зброї на дипломатію та міжнародні відносини.</a:t>
            </a:r>
          </a:p>
          <a:p>
            <a:pPr marR="0" lvl="0" indent="108000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76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9200" y="1409700"/>
            <a:ext cx="15849600" cy="5792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НАСЛІДКИ КАРИБСЬКОЇ КРИЗИ ТА МІЖНАРОДНІ ДОМОВЛЕНОСТІ</a:t>
            </a:r>
          </a:p>
          <a:p>
            <a:pPr lvl="1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Карибська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криза (1962): розміщення радянських ракет на Кубі.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Реакція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США: морська блокада, ультиматум.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Переговори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між Кеннеді та Хрущовим.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Відведення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радянських ракет в обмін на виведення американських ракет із Туреччини.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Уроки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Карибської кризи: необхідність контролю над ядерною зброєю.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Підписання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Договору про заборону ядерних випробувань (1963).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Договір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 нерозповсюдження ядерної зброї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NPT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1968).</a:t>
            </a:r>
          </a:p>
          <a:p>
            <a:pPr marL="0" lvl="1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Сучасні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виклики у сфері контролю над ядерними озброєннями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550</Words>
  <Application>Microsoft Office PowerPoint</Application>
  <PresentationFormat>Довільний</PresentationFormat>
  <Paragraphs>57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39</cp:revision>
  <dcterms:created xsi:type="dcterms:W3CDTF">2006-08-16T00:00:00Z</dcterms:created>
  <dcterms:modified xsi:type="dcterms:W3CDTF">2025-03-05T20:19:08Z</dcterms:modified>
  <dc:identifier>DAGCUslPLi8</dc:identifier>
</cp:coreProperties>
</file>