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4" r:id="rId7"/>
    <p:sldId id="265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37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24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4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6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33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90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82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17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02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45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26F4-9919-431D-BC14-F6648D95ECD1}" type="datetimeFigureOut">
              <a:rPr lang="uk-UA" smtClean="0"/>
              <a:t>03.11.2020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AA34-8B5B-4491-A344-40AAA38B205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1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057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11500" dirty="0" smtClean="0"/>
              <a:t>FDM</a:t>
            </a:r>
            <a:br>
              <a:rPr lang="en-US" sz="11500" dirty="0" smtClean="0"/>
            </a:br>
            <a:r>
              <a:rPr lang="en-US" sz="8800" i="1" dirty="0"/>
              <a:t>fused deposition modeling</a:t>
            </a:r>
            <a:endParaRPr lang="uk-UA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01920"/>
            <a:ext cx="9144000" cy="1655762"/>
          </a:xfrm>
        </p:spPr>
        <p:txBody>
          <a:bodyPr/>
          <a:lstStyle/>
          <a:p>
            <a:r>
              <a:rPr lang="en-US" sz="4400" dirty="0" smtClean="0"/>
              <a:t>3D printing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43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etandbma.files.wordpress.com/2012/05/3d-li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85" y="256800"/>
            <a:ext cx="3312276" cy="590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35" y="577968"/>
            <a:ext cx="4118856" cy="54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ilament2print.com/3392-tm_large_default/trilab-deltiq-fdm-3d-pr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93" y="632243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.dns-shop.ru/thumb/st4/fit/wm/800/650/a86fc14f875d12c0f2730ba957b14b30/b7e328b45391d5eb5bed1179a18dcc8d4f9db1ecbbe4ed5a8d6ed6312e076a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71" y="746185"/>
            <a:ext cx="3660254" cy="424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8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3ddevice.com.ua/wp-content/uploads/2017/08/3D-%D0%BF%D1%80%D0%B8%D0%BD%D1%82%D0%B5%D1%80%D0%B0-KLEMA-250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-1654" r="9073" b="1654"/>
          <a:stretch/>
        </p:blipFill>
        <p:spPr bwMode="auto">
          <a:xfrm>
            <a:off x="7108166" y="730927"/>
            <a:ext cx="4537494" cy="46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2rormqr1qwzpz.cloudfront.net/photos/2014/07/23/62838-57245-img_83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r="14665"/>
          <a:stretch/>
        </p:blipFill>
        <p:spPr bwMode="auto">
          <a:xfrm>
            <a:off x="405442" y="926057"/>
            <a:ext cx="5684807" cy="44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d0/d2/8b/d0d28b67fe9c44860fccf212be60cc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-210" r="16760" b="210"/>
          <a:stretch/>
        </p:blipFill>
        <p:spPr bwMode="auto">
          <a:xfrm>
            <a:off x="1207697" y="1418351"/>
            <a:ext cx="4364966" cy="41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6"/>
          <a:stretch/>
        </p:blipFill>
        <p:spPr bwMode="auto">
          <a:xfrm>
            <a:off x="5656424" y="1482025"/>
            <a:ext cx="5394013" cy="39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amentDriver diagram for FDM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36" y="636116"/>
            <a:ext cx="5662502" cy="554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55" y="681543"/>
            <a:ext cx="4753455" cy="57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3d printing fil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29" y="1342904"/>
            <a:ext cx="7322077" cy="41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3d printing filaments typ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r="19767"/>
          <a:stretch/>
        </p:blipFill>
        <p:spPr bwMode="auto">
          <a:xfrm>
            <a:off x="1449237" y="269202"/>
            <a:ext cx="9445925" cy="63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3Ty1kPQdrJQ/UNBCKVGQcqI/AAAAAAAAGSg/tFEwMFKFIms/s1600/complex-3d-printed-sh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0" y="474452"/>
            <a:ext cx="52387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lot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1" y="474452"/>
            <a:ext cx="3895870" cy="61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FDM fused deposition modeling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FDM</dc:title>
  <dc:creator>Антон Кравчук</dc:creator>
  <cp:lastModifiedBy>Антон Кравчук</cp:lastModifiedBy>
  <cp:revision>5</cp:revision>
  <dcterms:created xsi:type="dcterms:W3CDTF">2019-10-30T10:58:58Z</dcterms:created>
  <dcterms:modified xsi:type="dcterms:W3CDTF">2020-11-03T08:44:07Z</dcterms:modified>
</cp:coreProperties>
</file>