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3939"/>
            <a:ext cx="3313355" cy="1702160"/>
          </a:xfrm>
        </p:spPr>
        <p:txBody>
          <a:bodyPr>
            <a:noAutofit/>
          </a:bodyPr>
          <a:lstStyle/>
          <a:p>
            <a:pPr algn="r"/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5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Таффлера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00537"/>
            <a:ext cx="3282280" cy="354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16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6777317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Британський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учений Р.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Таффлер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Taffler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запропонував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1977 року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чотирифакторну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прогнозну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модель,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використавши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58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Z=0,53X1+0,13X2+0,18X3+0,16X4</a:t>
            </a: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X1 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виплат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X2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X3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X4 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інтервал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4"/>
            <a:ext cx="7416824" cy="5472608"/>
          </a:xfrm>
        </p:spPr>
        <p:txBody>
          <a:bodyPr>
            <a:normAutofit fontScale="85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ПЗср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ПЗсер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ОКср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ПЗср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ОКср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величина оборотного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ПЗср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ВБср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ВБср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ЧД(В)Р/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ВБср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ЧД(В)Р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виручка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333" y="1124744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величина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Z-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0,3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фірма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непогані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перспективи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0,2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банкрутство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імовірне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84984"/>
            <a:ext cx="4219748" cy="2808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2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344816" cy="5067925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3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Таффлера</a:t>
            </a: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sz="3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міжнародній</a:t>
            </a: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обумовлено</a:t>
            </a: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3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перевагами</a:t>
            </a:r>
            <a:r>
              <a:rPr lang="ru-RU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доступною,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формах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має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невелику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незначних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трудовитрат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9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200916" cy="4059813"/>
          </a:xfrm>
        </p:spPr>
        <p:txBody>
          <a:bodyPr/>
          <a:lstStyle/>
          <a:p>
            <a:pPr marL="6858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виокремити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котирують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фондових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біржах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, тому в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7128908" cy="441985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Отже, можна зробити висновки, що модель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Таффлера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є досить зручною для розрахунків та прогнозування можливості банкрутства підприємства та є досить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точною,тому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ця модель поширена у міжнародній практиці, проте досить рідко використовується в Україні.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265</TotalTime>
  <Words>243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Модель Таффлера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Таффлера</dc:title>
  <dc:creator>Svetlana</dc:creator>
  <cp:lastModifiedBy>Пользователь Windows</cp:lastModifiedBy>
  <cp:revision>7</cp:revision>
  <dcterms:created xsi:type="dcterms:W3CDTF">2020-11-22T17:50:44Z</dcterms:created>
  <dcterms:modified xsi:type="dcterms:W3CDTF">2020-11-24T21:00:22Z</dcterms:modified>
</cp:coreProperties>
</file>