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56" r:id="rId6"/>
    <p:sldId id="277" r:id="rId7"/>
    <p:sldId id="257" r:id="rId8"/>
    <p:sldId id="278" r:id="rId9"/>
    <p:sldId id="279" r:id="rId10"/>
    <p:sldId id="280" r:id="rId11"/>
    <p:sldId id="258" r:id="rId12"/>
    <p:sldId id="281" r:id="rId13"/>
    <p:sldId id="282" r:id="rId14"/>
    <p:sldId id="259" r:id="rId15"/>
    <p:sldId id="260" r:id="rId16"/>
    <p:sldId id="283" r:id="rId17"/>
    <p:sldId id="284" r:id="rId18"/>
    <p:sldId id="261" r:id="rId19"/>
    <p:sldId id="262" r:id="rId20"/>
    <p:sldId id="301" r:id="rId21"/>
    <p:sldId id="287" r:id="rId22"/>
    <p:sldId id="285" r:id="rId23"/>
    <p:sldId id="286" r:id="rId24"/>
    <p:sldId id="288" r:id="rId25"/>
    <p:sldId id="289" r:id="rId26"/>
    <p:sldId id="263" r:id="rId27"/>
    <p:sldId id="290" r:id="rId28"/>
    <p:sldId id="264" r:id="rId29"/>
    <p:sldId id="291" r:id="rId30"/>
    <p:sldId id="265" r:id="rId31"/>
    <p:sldId id="292" r:id="rId32"/>
    <p:sldId id="266" r:id="rId33"/>
    <p:sldId id="267" r:id="rId34"/>
    <p:sldId id="293" r:id="rId35"/>
    <p:sldId id="294" r:id="rId36"/>
    <p:sldId id="268" r:id="rId37"/>
    <p:sldId id="269" r:id="rId38"/>
    <p:sldId id="295" r:id="rId39"/>
    <p:sldId id="270" r:id="rId40"/>
    <p:sldId id="296" r:id="rId41"/>
    <p:sldId id="271" r:id="rId42"/>
    <p:sldId id="297" r:id="rId43"/>
    <p:sldId id="272" r:id="rId44"/>
    <p:sldId id="298" r:id="rId45"/>
    <p:sldId id="299" r:id="rId46"/>
    <p:sldId id="300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ECBB-E713-454D-9EEF-A0F43409BEC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66C9-0D50-4593-BF1C-88E9B380A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94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ECBB-E713-454D-9EEF-A0F43409BEC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66C9-0D50-4593-BF1C-88E9B380A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ECBB-E713-454D-9EEF-A0F43409BEC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66C9-0D50-4593-BF1C-88E9B380A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ECBB-E713-454D-9EEF-A0F43409BEC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66C9-0D50-4593-BF1C-88E9B380A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2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ECBB-E713-454D-9EEF-A0F43409BEC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66C9-0D50-4593-BF1C-88E9B380A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93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ECBB-E713-454D-9EEF-A0F43409BEC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66C9-0D50-4593-BF1C-88E9B380A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2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ECBB-E713-454D-9EEF-A0F43409BEC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66C9-0D50-4593-BF1C-88E9B380A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1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ECBB-E713-454D-9EEF-A0F43409BEC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66C9-0D50-4593-BF1C-88E9B380A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72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ECBB-E713-454D-9EEF-A0F43409BEC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66C9-0D50-4593-BF1C-88E9B380A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7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ECBB-E713-454D-9EEF-A0F43409BEC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66C9-0D50-4593-BF1C-88E9B380A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6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ECBB-E713-454D-9EEF-A0F43409BEC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66C9-0D50-4593-BF1C-88E9B380A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5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0ECBB-E713-454D-9EEF-A0F43409BEC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C66C9-0D50-4593-BF1C-88E9B380A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5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err="1" smtClean="0"/>
              <a:t>Засоби</a:t>
            </a:r>
            <a:r>
              <a:rPr lang="ru-RU" sz="6600" dirty="0" smtClean="0"/>
              <a:t> сухо</a:t>
            </a:r>
            <a:r>
              <a:rPr lang="uk-UA" sz="6600" dirty="0" smtClean="0"/>
              <a:t>ї </a:t>
            </a:r>
            <a:r>
              <a:rPr lang="uk-UA" sz="6600" dirty="0" err="1" smtClean="0"/>
              <a:t>пилоочистки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21531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Інерційні пиловловлювачі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Для очищення від грубого сухого пилу розміром 30-100 </a:t>
            </a:r>
            <a:r>
              <a:rPr lang="uk-UA" dirty="0" err="1" smtClean="0"/>
              <a:t>мкм</a:t>
            </a:r>
            <a:r>
              <a:rPr lang="uk-UA" dirty="0" smtClean="0"/>
              <a:t>.</a:t>
            </a:r>
          </a:p>
          <a:p>
            <a:r>
              <a:rPr lang="uk-UA" dirty="0" smtClean="0"/>
              <a:t>Використовуються сили інерції.</a:t>
            </a:r>
          </a:p>
          <a:p>
            <a:r>
              <a:rPr lang="uk-UA" dirty="0" smtClean="0"/>
              <a:t>Бувають прості та жалюзійні.</a:t>
            </a:r>
          </a:p>
          <a:p>
            <a:r>
              <a:rPr lang="uk-UA" dirty="0" smtClean="0"/>
              <a:t>Випускають марки ІП-100, ІП-150, ІП-200, ІП-250, ІП-300, ІП-350.</a:t>
            </a:r>
          </a:p>
          <a:p>
            <a:r>
              <a:rPr lang="uk-UA" dirty="0" smtClean="0"/>
              <a:t>Цифра – це діаметр вхідного отвору. </a:t>
            </a:r>
          </a:p>
          <a:p>
            <a:r>
              <a:rPr lang="uk-UA" dirty="0" smtClean="0"/>
              <a:t>Іноді використовують батарейні інерційні пиловловлювачі - БІП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170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3" t="13768" r="27990" b="10387"/>
          <a:stretch/>
        </p:blipFill>
        <p:spPr bwMode="auto">
          <a:xfrm>
            <a:off x="1835696" y="-14999"/>
            <a:ext cx="5544616" cy="689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585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Невеликі габарити</a:t>
            </a:r>
          </a:p>
          <a:p>
            <a:r>
              <a:rPr lang="uk-UA" dirty="0" smtClean="0"/>
              <a:t>Ефективність очистки 65-80 %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752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Недоліки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Досить високий гідравлічний опір 300-500 Па</a:t>
            </a:r>
          </a:p>
          <a:p>
            <a:r>
              <a:rPr lang="uk-UA" dirty="0" smtClean="0"/>
              <a:t>Не вловлює частинки менше 25-30 </a:t>
            </a:r>
            <a:r>
              <a:rPr lang="uk-UA" dirty="0" err="1" smtClean="0"/>
              <a:t>мкм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701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5" t="18297" r="20249" b="21303"/>
          <a:stretch/>
        </p:blipFill>
        <p:spPr bwMode="auto">
          <a:xfrm>
            <a:off x="92242" y="692696"/>
            <a:ext cx="9051758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216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27174" r="18212" b="13908"/>
          <a:stretch/>
        </p:blipFill>
        <p:spPr bwMode="auto">
          <a:xfrm>
            <a:off x="56725" y="836712"/>
            <a:ext cx="909034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049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Особливості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Опір 400-500 Па при забрудненні 2 г/см</a:t>
            </a:r>
            <a:r>
              <a:rPr lang="uk-UA" baseline="30000" dirty="0" smtClean="0"/>
              <a:t>3</a:t>
            </a:r>
          </a:p>
          <a:p>
            <a:r>
              <a:rPr lang="uk-UA" dirty="0" smtClean="0"/>
              <a:t>Невеликий розмір.</a:t>
            </a:r>
          </a:p>
          <a:p>
            <a:r>
              <a:rPr lang="uk-UA" dirty="0" smtClean="0"/>
              <a:t>Малий гідравлічний опір.</a:t>
            </a:r>
          </a:p>
          <a:p>
            <a:r>
              <a:rPr lang="uk-UA" dirty="0" smtClean="0"/>
              <a:t>Зношування пластин та </a:t>
            </a:r>
            <a:r>
              <a:rPr lang="uk-UA" dirty="0" err="1" smtClean="0"/>
              <a:t>кілець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47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Циклони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Для крупного пилу</a:t>
            </a:r>
          </a:p>
          <a:p>
            <a:r>
              <a:rPr lang="uk-UA" dirty="0" smtClean="0"/>
              <a:t>Ефективно вловлюють пил більше 5 </a:t>
            </a:r>
            <a:r>
              <a:rPr lang="uk-UA" dirty="0" err="1" smtClean="0"/>
              <a:t>мкм</a:t>
            </a:r>
            <a:endParaRPr lang="uk-UA" dirty="0"/>
          </a:p>
          <a:p>
            <a:r>
              <a:rPr lang="uk-UA" dirty="0" smtClean="0"/>
              <a:t>Є обмеження на початкову концентрацію пилу в потоці</a:t>
            </a:r>
          </a:p>
          <a:p>
            <a:r>
              <a:rPr lang="uk-UA" dirty="0" smtClean="0"/>
              <a:t>Використовують відцентрові сили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91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8" t="23369" r="18620" b="11796"/>
          <a:stretch/>
        </p:blipFill>
        <p:spPr bwMode="auto">
          <a:xfrm>
            <a:off x="-1" y="476672"/>
            <a:ext cx="9144001" cy="551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976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pPr marL="0" indent="0">
              <a:buNone/>
            </a:pPr>
            <a:r>
              <a:rPr lang="uk-UA" sz="2900" b="1" dirty="0" smtClean="0"/>
              <a:t>Бувають марки ЦН-11, ЦН-15, ЦН-15у, ЦН-24, СК-ЦН-34, СДК-ЦН-33</a:t>
            </a:r>
            <a:endParaRPr lang="ru-RU" sz="29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1" t="26268" r="23305" b="7923"/>
          <a:stretch/>
        </p:blipFill>
        <p:spPr bwMode="auto">
          <a:xfrm>
            <a:off x="1043608" y="0"/>
            <a:ext cx="6888073" cy="625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98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Очистка </a:t>
            </a:r>
            <a:r>
              <a:rPr lang="ru-RU" dirty="0" err="1" smtClean="0"/>
              <a:t>викид</a:t>
            </a:r>
            <a:r>
              <a:rPr lang="uk-UA" dirty="0" err="1" smtClean="0"/>
              <a:t>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err="1" smtClean="0"/>
              <a:t>Пилоочистка</a:t>
            </a:r>
            <a:endParaRPr lang="uk-UA" dirty="0" smtClean="0"/>
          </a:p>
          <a:p>
            <a:r>
              <a:rPr lang="uk-UA" dirty="0" smtClean="0"/>
              <a:t>Суха</a:t>
            </a:r>
          </a:p>
          <a:p>
            <a:r>
              <a:rPr lang="uk-UA" dirty="0" smtClean="0"/>
              <a:t>Мокра</a:t>
            </a:r>
          </a:p>
          <a:p>
            <a:pPr marL="0" indent="0">
              <a:buNone/>
            </a:pPr>
            <a:r>
              <a:rPr lang="uk-UA" dirty="0" err="1" smtClean="0"/>
              <a:t>Газоочистка</a:t>
            </a:r>
            <a:endParaRPr lang="uk-UA" dirty="0" smtClean="0"/>
          </a:p>
          <a:p>
            <a:r>
              <a:rPr lang="uk-UA" dirty="0" smtClean="0"/>
              <a:t>Абсорбція</a:t>
            </a:r>
          </a:p>
          <a:p>
            <a:r>
              <a:rPr lang="uk-UA" dirty="0" smtClean="0"/>
              <a:t>Адсорбція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348880"/>
            <a:ext cx="5411462" cy="328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71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22813"/>
            <a:ext cx="6768752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2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Циклони ЦН для грубого не схильного для злипання пилу.</a:t>
            </a:r>
          </a:p>
          <a:p>
            <a:r>
              <a:rPr lang="uk-UA" dirty="0" smtClean="0"/>
              <a:t>Цифра – це кут введення газу.</a:t>
            </a:r>
          </a:p>
          <a:p>
            <a:r>
              <a:rPr lang="uk-UA" dirty="0" smtClean="0"/>
              <a:t>Конічні для вугільного схильного до злипання пилу.</a:t>
            </a:r>
          </a:p>
          <a:p>
            <a:r>
              <a:rPr lang="uk-UA" dirty="0" smtClean="0"/>
              <a:t>Цифра – співвідношення діаметру вихлопної труби до діаметру корпусу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938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Переваги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475" y="1124744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Відсутність рухомих частин в </a:t>
            </a:r>
            <a:r>
              <a:rPr lang="uk-UA" dirty="0" err="1" smtClean="0"/>
              <a:t>апараті</a:t>
            </a:r>
            <a:r>
              <a:rPr lang="uk-UA" dirty="0" smtClean="0"/>
              <a:t>.</a:t>
            </a:r>
          </a:p>
          <a:p>
            <a:r>
              <a:rPr lang="uk-UA" dirty="0" smtClean="0"/>
              <a:t>Надійне функціонування при температурі до 500</a:t>
            </a:r>
            <a:r>
              <a:rPr lang="uk-UA" baseline="30000" dirty="0" smtClean="0"/>
              <a:t>0</a:t>
            </a:r>
            <a:r>
              <a:rPr lang="uk-UA" dirty="0" smtClean="0"/>
              <a:t>С.</a:t>
            </a:r>
          </a:p>
          <a:p>
            <a:r>
              <a:rPr lang="uk-UA" dirty="0" smtClean="0"/>
              <a:t>Можливість </a:t>
            </a:r>
            <a:r>
              <a:rPr lang="uk-UA" dirty="0"/>
              <a:t>у</a:t>
            </a:r>
            <a:r>
              <a:rPr lang="uk-UA" dirty="0" smtClean="0"/>
              <a:t>ловлення абразивних матеріалів.</a:t>
            </a:r>
          </a:p>
          <a:p>
            <a:r>
              <a:rPr lang="uk-UA" dirty="0" smtClean="0"/>
              <a:t>Простота виготовлення.</a:t>
            </a:r>
          </a:p>
          <a:p>
            <a:r>
              <a:rPr lang="uk-UA" dirty="0" smtClean="0"/>
              <a:t>Незалежність від тиску газу </a:t>
            </a:r>
          </a:p>
          <a:p>
            <a:r>
              <a:rPr lang="uk-UA" dirty="0" smtClean="0"/>
              <a:t>Незалежність від запиленості газу</a:t>
            </a:r>
          </a:p>
          <a:p>
            <a:r>
              <a:rPr lang="uk-UA" dirty="0" smtClean="0"/>
              <a:t>Висока продуктивність</a:t>
            </a:r>
          </a:p>
          <a:p>
            <a:r>
              <a:rPr lang="uk-UA" dirty="0" smtClean="0"/>
              <a:t>Низька вартість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793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Недоліки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Високий гідравлічний опір.</a:t>
            </a:r>
          </a:p>
          <a:p>
            <a:r>
              <a:rPr lang="uk-UA" dirty="0" smtClean="0"/>
              <a:t>Погане </a:t>
            </a:r>
            <a:r>
              <a:rPr lang="uk-UA" dirty="0"/>
              <a:t>у</a:t>
            </a:r>
            <a:r>
              <a:rPr lang="uk-UA" dirty="0" smtClean="0"/>
              <a:t>ловлення частинок менше 5 </a:t>
            </a:r>
            <a:r>
              <a:rPr lang="uk-UA" dirty="0" err="1" smtClean="0"/>
              <a:t>мкм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457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31" t="11769" r="11536" b="37319"/>
          <a:stretch/>
        </p:blipFill>
        <p:spPr>
          <a:xfrm>
            <a:off x="329658" y="1844824"/>
            <a:ext cx="8484684" cy="319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84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Циклони конструкції ВНІОТ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 розширеною конусною частиною</a:t>
            </a:r>
          </a:p>
          <a:p>
            <a:r>
              <a:rPr lang="uk-UA" dirty="0" smtClean="0"/>
              <a:t>Відсутнє підсмоктування повітря із бункеру</a:t>
            </a:r>
          </a:p>
          <a:p>
            <a:r>
              <a:rPr lang="uk-UA" dirty="0" smtClean="0"/>
              <a:t>Для очищення злиплого пилу</a:t>
            </a:r>
          </a:p>
          <a:p>
            <a:r>
              <a:rPr lang="uk-UA" dirty="0" smtClean="0"/>
              <a:t>Стійкі до дії абразивних матеріалів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599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9" t="28804" r="21268" b="13908"/>
          <a:stretch/>
        </p:blipFill>
        <p:spPr bwMode="auto">
          <a:xfrm>
            <a:off x="12984" y="188640"/>
            <a:ext cx="9131016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125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Для не злиплого та не волокнистого пилу</a:t>
            </a:r>
          </a:p>
          <a:p>
            <a:r>
              <a:rPr lang="uk-UA" dirty="0" smtClean="0"/>
              <a:t>Ефективність на рівні ЦН-11 та ЦН-15</a:t>
            </a:r>
          </a:p>
          <a:p>
            <a:r>
              <a:rPr lang="uk-UA" dirty="0" smtClean="0"/>
              <a:t>На 30 % менша висота.</a:t>
            </a:r>
          </a:p>
          <a:p>
            <a:r>
              <a:rPr lang="uk-UA" dirty="0" smtClean="0"/>
              <a:t>Потребують в 2-2,5 рази більші площі.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422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2" t="33877" r="21064" b="12862"/>
          <a:stretch/>
        </p:blipFill>
        <p:spPr bwMode="auto">
          <a:xfrm>
            <a:off x="34474" y="332656"/>
            <a:ext cx="9109526" cy="596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60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Бувають марок Ц і УЦ</a:t>
            </a:r>
          </a:p>
          <a:p>
            <a:r>
              <a:rPr lang="uk-UA" dirty="0" smtClean="0"/>
              <a:t>Характеризуються подовженим корпусом та сепаратором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19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Сили, що використовуються при сухій </a:t>
            </a:r>
            <a:r>
              <a:rPr lang="uk-UA" dirty="0" err="1" smtClean="0"/>
              <a:t>пилоочистці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6724" r="5781" b="16458"/>
          <a:stretch/>
        </p:blipFill>
        <p:spPr>
          <a:xfrm>
            <a:off x="2339752" y="1700808"/>
            <a:ext cx="6446092" cy="291848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Гравітації</a:t>
            </a:r>
          </a:p>
          <a:p>
            <a:r>
              <a:rPr lang="uk-UA" dirty="0" smtClean="0"/>
              <a:t>Відцентрові</a:t>
            </a:r>
          </a:p>
          <a:p>
            <a:r>
              <a:rPr lang="uk-UA" dirty="0" smtClean="0"/>
              <a:t>Інерції</a:t>
            </a:r>
          </a:p>
          <a:p>
            <a:r>
              <a:rPr lang="uk-UA" dirty="0" smtClean="0"/>
              <a:t>Дифузії</a:t>
            </a:r>
          </a:p>
          <a:p>
            <a:r>
              <a:rPr lang="uk-UA" dirty="0" smtClean="0"/>
              <a:t>Зчеплення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666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1" t="18840" r="21777" b="6249"/>
          <a:stretch/>
        </p:blipFill>
        <p:spPr bwMode="auto">
          <a:xfrm>
            <a:off x="971600" y="0"/>
            <a:ext cx="7214192" cy="686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081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Прямоточні циклони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Немає зміни напрямку руху потоку</a:t>
            </a:r>
          </a:p>
          <a:p>
            <a:r>
              <a:rPr lang="uk-UA" dirty="0" smtClean="0"/>
              <a:t>Малий гідравлічний опір</a:t>
            </a:r>
          </a:p>
          <a:p>
            <a:r>
              <a:rPr lang="uk-UA" dirty="0" smtClean="0"/>
              <a:t>Стійкі до зношування абразивом</a:t>
            </a:r>
          </a:p>
          <a:p>
            <a:r>
              <a:rPr lang="uk-UA" dirty="0" smtClean="0"/>
              <a:t>Мала ефективність очистки</a:t>
            </a:r>
          </a:p>
          <a:p>
            <a:r>
              <a:rPr lang="uk-UA" dirty="0" smtClean="0"/>
              <a:t>Використовують як перший ступінь очистки</a:t>
            </a:r>
          </a:p>
          <a:p>
            <a:r>
              <a:rPr lang="uk-UA" dirty="0" smtClean="0"/>
              <a:t>Якщо вміст дрібних частинок незначний можуть використовуватися як самостійні засоби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406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7" t="34239" r="21370" b="10211"/>
          <a:stretch/>
        </p:blipFill>
        <p:spPr bwMode="auto">
          <a:xfrm>
            <a:off x="122231" y="260648"/>
            <a:ext cx="9021769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303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7" t="17391" r="23000" b="6250"/>
          <a:stretch/>
        </p:blipFill>
        <p:spPr bwMode="auto">
          <a:xfrm>
            <a:off x="827584" y="21438"/>
            <a:ext cx="7452320" cy="687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42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Групові та батарейні циклони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Збільшення діаметру циклону зменшує його ефективність</a:t>
            </a:r>
          </a:p>
          <a:p>
            <a:r>
              <a:rPr lang="uk-UA" dirty="0" smtClean="0"/>
              <a:t>Групові і батарейні циклони складаються із </a:t>
            </a:r>
            <a:r>
              <a:rPr lang="uk-UA" dirty="0" err="1" smtClean="0"/>
              <a:t>циклончиків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291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Особливості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Спільний колектор для подачі та відводу газу</a:t>
            </a:r>
          </a:p>
          <a:p>
            <a:r>
              <a:rPr lang="uk-UA" dirty="0" smtClean="0"/>
              <a:t>Спільний бункер</a:t>
            </a:r>
          </a:p>
          <a:p>
            <a:r>
              <a:rPr lang="uk-UA" dirty="0" smtClean="0"/>
              <a:t>Ефективність дещо нижча ніж у окремих </a:t>
            </a:r>
            <a:r>
              <a:rPr lang="uk-UA" dirty="0" err="1" smtClean="0"/>
              <a:t>циклончиків</a:t>
            </a:r>
            <a:r>
              <a:rPr lang="uk-UA" dirty="0" smtClean="0"/>
              <a:t> через порушення герметичності</a:t>
            </a:r>
          </a:p>
          <a:p>
            <a:r>
              <a:rPr lang="uk-UA" dirty="0" smtClean="0"/>
              <a:t>Розміщують </a:t>
            </a:r>
            <a:r>
              <a:rPr lang="uk-UA" dirty="0" err="1" smtClean="0"/>
              <a:t>двохрядним</a:t>
            </a:r>
            <a:r>
              <a:rPr lang="uk-UA" dirty="0" smtClean="0"/>
              <a:t> способом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369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4" t="27899" r="20962" b="8274"/>
          <a:stretch/>
        </p:blipFill>
        <p:spPr bwMode="auto">
          <a:xfrm>
            <a:off x="138676" y="30832"/>
            <a:ext cx="88623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384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0" t="39855" r="21064" b="17573"/>
          <a:stretch/>
        </p:blipFill>
        <p:spPr bwMode="auto">
          <a:xfrm>
            <a:off x="57184" y="836712"/>
            <a:ext cx="910211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586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Батарейні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При однаковій продуктивності мають менші розміри</a:t>
            </a:r>
          </a:p>
          <a:p>
            <a:r>
              <a:rPr lang="uk-UA" dirty="0" smtClean="0"/>
              <a:t>Забезпечують вищий ступінь очищення</a:t>
            </a:r>
          </a:p>
          <a:p>
            <a:r>
              <a:rPr lang="uk-UA" dirty="0" smtClean="0"/>
              <a:t>Мають менший гідравлічний опір</a:t>
            </a:r>
          </a:p>
          <a:p>
            <a:r>
              <a:rPr lang="uk-UA" dirty="0" smtClean="0"/>
              <a:t>Висока металоємкість</a:t>
            </a:r>
          </a:p>
          <a:p>
            <a:r>
              <a:rPr lang="uk-UA" dirty="0" smtClean="0"/>
              <a:t>Очищають лише від сухого пилу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578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9" t="31522" r="20046" b="13732"/>
          <a:stretch/>
        </p:blipFill>
        <p:spPr bwMode="auto">
          <a:xfrm>
            <a:off x="0" y="404664"/>
            <a:ext cx="9105443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57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Пилоосаджувальні</a:t>
            </a:r>
            <a:r>
              <a:rPr lang="uk-UA" dirty="0" smtClean="0"/>
              <a:t> камери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Для грубого пилу 30-100 </a:t>
            </a:r>
            <a:r>
              <a:rPr lang="uk-UA" dirty="0" err="1" smtClean="0"/>
              <a:t>мкм</a:t>
            </a:r>
            <a:r>
              <a:rPr lang="uk-UA" dirty="0" smtClean="0"/>
              <a:t>.</a:t>
            </a:r>
          </a:p>
          <a:p>
            <a:r>
              <a:rPr lang="uk-UA" dirty="0" smtClean="0"/>
              <a:t>Використовують сили гравітації</a:t>
            </a:r>
          </a:p>
          <a:p>
            <a:r>
              <a:rPr lang="uk-UA" dirty="0" smtClean="0"/>
              <a:t>Використовують для </a:t>
            </a:r>
            <a:r>
              <a:rPr lang="uk-UA" dirty="0" err="1" smtClean="0"/>
              <a:t>вловлення</a:t>
            </a:r>
            <a:r>
              <a:rPr lang="uk-UA" dirty="0" smtClean="0"/>
              <a:t> великих частинок сировинного матеріалу – доломіт, пил каменю, цемен</a:t>
            </a:r>
            <a:r>
              <a:rPr lang="uk-UA" dirty="0"/>
              <a:t>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6375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Вихрові пиловловлювачі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Висока ефективність очистки – 98-99 %.</a:t>
            </a:r>
          </a:p>
          <a:p>
            <a:r>
              <a:rPr lang="uk-UA" dirty="0" smtClean="0"/>
              <a:t>Вловлюють дрібнодисперсний пил – 3-5 </a:t>
            </a:r>
            <a:r>
              <a:rPr lang="uk-UA" dirty="0" err="1" smtClean="0"/>
              <a:t>мкм</a:t>
            </a:r>
            <a:r>
              <a:rPr lang="uk-UA" dirty="0" smtClean="0"/>
              <a:t>.</a:t>
            </a:r>
          </a:p>
          <a:p>
            <a:r>
              <a:rPr lang="uk-UA" dirty="0" smtClean="0"/>
              <a:t>Можуть очищати газ до 700</a:t>
            </a:r>
            <a:r>
              <a:rPr lang="uk-UA" baseline="30000" dirty="0" smtClean="0"/>
              <a:t>0</a:t>
            </a:r>
            <a:r>
              <a:rPr lang="uk-UA" dirty="0" smtClean="0"/>
              <a:t>С.</a:t>
            </a:r>
          </a:p>
          <a:p>
            <a:r>
              <a:rPr lang="uk-UA" dirty="0" smtClean="0"/>
              <a:t>Складна будова.</a:t>
            </a:r>
          </a:p>
          <a:p>
            <a:r>
              <a:rPr lang="uk-UA" dirty="0" smtClean="0"/>
              <a:t>Складні в експлуатації.</a:t>
            </a:r>
          </a:p>
          <a:p>
            <a:r>
              <a:rPr lang="uk-UA" dirty="0" smtClean="0"/>
              <a:t>Потрібні додаткові пристрої для подачі </a:t>
            </a:r>
            <a:r>
              <a:rPr lang="uk-UA" dirty="0" err="1" smtClean="0"/>
              <a:t>зворотнього</a:t>
            </a:r>
            <a:r>
              <a:rPr lang="uk-UA" dirty="0" smtClean="0"/>
              <a:t> повітря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024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4" t="36051" r="19842" b="11972"/>
          <a:stretch/>
        </p:blipFill>
        <p:spPr bwMode="auto">
          <a:xfrm>
            <a:off x="17706" y="620688"/>
            <a:ext cx="912814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831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Відцентрові пиловловлювачі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Використовують відцентрові сили та сили </a:t>
            </a:r>
            <a:r>
              <a:rPr lang="uk-UA" dirty="0" err="1" smtClean="0"/>
              <a:t>Коріоліса</a:t>
            </a:r>
            <a:endParaRPr lang="uk-UA" dirty="0" smtClean="0"/>
          </a:p>
          <a:p>
            <a:r>
              <a:rPr lang="uk-UA" dirty="0" smtClean="0"/>
              <a:t>Виконують функцію вентилятора (або </a:t>
            </a:r>
            <a:r>
              <a:rPr lang="uk-UA" dirty="0" err="1" smtClean="0"/>
              <a:t>димосмока</a:t>
            </a:r>
            <a:r>
              <a:rPr lang="uk-UA" dirty="0" smtClean="0"/>
              <a:t>) та приладу для очищення газових викидів.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2682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4" t="22826" r="21676" b="24120"/>
          <a:stretch/>
        </p:blipFill>
        <p:spPr bwMode="auto">
          <a:xfrm>
            <a:off x="0" y="303072"/>
            <a:ext cx="9102622" cy="607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705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Надійні</a:t>
            </a:r>
          </a:p>
          <a:p>
            <a:r>
              <a:rPr lang="uk-UA" dirty="0" smtClean="0"/>
              <a:t>Компактні</a:t>
            </a:r>
          </a:p>
          <a:p>
            <a:r>
              <a:rPr lang="uk-UA" dirty="0" smtClean="0"/>
              <a:t>Не потрібні додаткові спонукачі газу</a:t>
            </a:r>
          </a:p>
          <a:p>
            <a:r>
              <a:rPr lang="uk-UA" dirty="0" smtClean="0"/>
              <a:t>Можуть уловлювати абразивний пил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7159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Недоліки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Низька ефективність 80-90 %</a:t>
            </a:r>
          </a:p>
          <a:p>
            <a:r>
              <a:rPr lang="uk-UA" dirty="0" smtClean="0"/>
              <a:t>Підвищена </a:t>
            </a:r>
            <a:r>
              <a:rPr lang="uk-UA" dirty="0" err="1" smtClean="0"/>
              <a:t>енергоемкість</a:t>
            </a:r>
            <a:r>
              <a:rPr lang="uk-UA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2670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/>
              <a:t>Дякую за увагу!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41542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7" t="35326" r="25953" b="29930"/>
          <a:stretch/>
        </p:blipFill>
        <p:spPr bwMode="auto">
          <a:xfrm>
            <a:off x="251520" y="980728"/>
            <a:ext cx="870433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17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45" y="1417638"/>
            <a:ext cx="868474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2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 t="23551" r="29722" b="6250"/>
          <a:stretch/>
        </p:blipFill>
        <p:spPr bwMode="auto">
          <a:xfrm>
            <a:off x="2051720" y="20869"/>
            <a:ext cx="4968552" cy="685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29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Простота виготовлення</a:t>
            </a:r>
          </a:p>
          <a:p>
            <a:r>
              <a:rPr lang="uk-UA" dirty="0" smtClean="0"/>
              <a:t>Незначний гідравлічний опір – 50-100 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26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Недоліки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Низька ефективність пиловловлювання (40-50 %).</a:t>
            </a:r>
          </a:p>
          <a:p>
            <a:r>
              <a:rPr lang="uk-UA" dirty="0" smtClean="0"/>
              <a:t>Не вловлює дрібнодисперсний пил.</a:t>
            </a:r>
          </a:p>
          <a:p>
            <a:r>
              <a:rPr lang="uk-UA" dirty="0" err="1" smtClean="0"/>
              <a:t>Громісткість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039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506</Words>
  <Application>Microsoft Office PowerPoint</Application>
  <PresentationFormat>Экран (4:3)</PresentationFormat>
  <Paragraphs>130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9" baseType="lpstr">
      <vt:lpstr>Arial</vt:lpstr>
      <vt:lpstr>Calibri</vt:lpstr>
      <vt:lpstr>Тема Office</vt:lpstr>
      <vt:lpstr>Засоби сухої пилоочистки</vt:lpstr>
      <vt:lpstr>Очистка викидів</vt:lpstr>
      <vt:lpstr>Сили, що використовуються при сухій пилоочистці</vt:lpstr>
      <vt:lpstr>Пилоосаджувальні камери</vt:lpstr>
      <vt:lpstr>Презентация PowerPoint</vt:lpstr>
      <vt:lpstr>Презентация PowerPoint</vt:lpstr>
      <vt:lpstr>Презентация PowerPoint</vt:lpstr>
      <vt:lpstr>Переваги</vt:lpstr>
      <vt:lpstr>Недоліки</vt:lpstr>
      <vt:lpstr>Інерційні пиловловлювачі</vt:lpstr>
      <vt:lpstr>Презентация PowerPoint</vt:lpstr>
      <vt:lpstr>Переваги</vt:lpstr>
      <vt:lpstr>Недоліки</vt:lpstr>
      <vt:lpstr>Презентация PowerPoint</vt:lpstr>
      <vt:lpstr>Презентация PowerPoint</vt:lpstr>
      <vt:lpstr>Особливості</vt:lpstr>
      <vt:lpstr>Циклони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Переваги</vt:lpstr>
      <vt:lpstr>Недоліки</vt:lpstr>
      <vt:lpstr>Презентация PowerPoint</vt:lpstr>
      <vt:lpstr>Циклони конструкції ВНІОТ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Прямоточні циклони</vt:lpstr>
      <vt:lpstr>Презентация PowerPoint</vt:lpstr>
      <vt:lpstr>Презентация PowerPoint</vt:lpstr>
      <vt:lpstr>Групові та батарейні циклони</vt:lpstr>
      <vt:lpstr>Особливості</vt:lpstr>
      <vt:lpstr>Презентация PowerPoint</vt:lpstr>
      <vt:lpstr>Презентация PowerPoint</vt:lpstr>
      <vt:lpstr>Батарейні</vt:lpstr>
      <vt:lpstr>Презентация PowerPoint</vt:lpstr>
      <vt:lpstr>Вихрові пиловловлювачі</vt:lpstr>
      <vt:lpstr>Презентация PowerPoint</vt:lpstr>
      <vt:lpstr>Відцентрові пиловловлювачі</vt:lpstr>
      <vt:lpstr>Презентация PowerPoint</vt:lpstr>
      <vt:lpstr>Переваги</vt:lpstr>
      <vt:lpstr>Недоліки</vt:lpstr>
      <vt:lpstr>Дякую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night queen</dc:creator>
  <cp:lastModifiedBy>Home</cp:lastModifiedBy>
  <cp:revision>11</cp:revision>
  <dcterms:created xsi:type="dcterms:W3CDTF">2019-05-01T18:22:47Z</dcterms:created>
  <dcterms:modified xsi:type="dcterms:W3CDTF">2020-10-27T07:43:21Z</dcterms:modified>
</cp:coreProperties>
</file>