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78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2/9/2024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062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742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103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89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747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32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622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035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498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172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968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2/9/2024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667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ind.ua/news/20253872-amerikanskij-rozrobnik-vast-kupiv-startap-z-komandoyu-ukrayinciv" TargetMode="External"/><Relationship Id="rId2" Type="http://schemas.openxmlformats.org/officeDocument/2006/relationships/hyperlink" Target="https://www.vastspace.com/press-releases/vast-acquires-launcher-to-accelerate-growth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D70C5B-F890-4E04-90FC-51625277D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 fontAlgn="base"/>
            <a:r>
              <a:rPr lang="uk-UA" b="1" dirty="0"/>
              <a:t>Американський розробник </a:t>
            </a:r>
            <a:r>
              <a:rPr lang="en-US" b="1" dirty="0"/>
              <a:t>Vast </a:t>
            </a:r>
            <a:r>
              <a:rPr lang="uk-UA" b="1" dirty="0"/>
              <a:t>купив стартап з командою українців </a:t>
            </a:r>
            <a:endParaRPr lang="LID4096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9897FA-388D-46DB-BA20-2B821C689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b="1" dirty="0"/>
              <a:t>	Внаслідок угоди </a:t>
            </a:r>
            <a:r>
              <a:rPr lang="en-US" b="1" dirty="0"/>
              <a:t>Vast </a:t>
            </a:r>
            <a:r>
              <a:rPr lang="uk-UA" b="1" dirty="0"/>
              <a:t>отримає розробки </a:t>
            </a:r>
            <a:r>
              <a:rPr lang="en-US" b="1" dirty="0"/>
              <a:t>Launcher</a:t>
            </a:r>
            <a:endParaRPr lang="uk-UA" b="1" dirty="0"/>
          </a:p>
          <a:p>
            <a:pPr marL="0" indent="0" algn="just">
              <a:buNone/>
            </a:pPr>
            <a:endParaRPr lang="uk-UA" b="1" dirty="0"/>
          </a:p>
          <a:p>
            <a:pPr marL="0" indent="0" algn="just" fontAlgn="base">
              <a:buNone/>
            </a:pPr>
            <a:r>
              <a:rPr lang="uk-UA" dirty="0"/>
              <a:t>	Компанія </a:t>
            </a:r>
            <a:r>
              <a:rPr lang="en-US" dirty="0"/>
              <a:t>Vast, </a:t>
            </a:r>
            <a:r>
              <a:rPr lang="uk-UA" dirty="0"/>
              <a:t>що планує побудувати космічну станцію, придбала космічний стартап  </a:t>
            </a:r>
            <a:r>
              <a:rPr lang="en-US" dirty="0"/>
              <a:t>Launcher.</a:t>
            </a:r>
          </a:p>
          <a:p>
            <a:pPr marL="0" indent="0" algn="just" fontAlgn="base">
              <a:buNone/>
            </a:pPr>
            <a:r>
              <a:rPr lang="uk-UA" dirty="0"/>
              <a:t>	Про це </a:t>
            </a:r>
            <a:r>
              <a:rPr lang="uk-UA" dirty="0">
                <a:hlinkClick r:id="rId2"/>
              </a:rPr>
              <a:t>йдеться</a:t>
            </a:r>
            <a:r>
              <a:rPr lang="uk-UA" dirty="0"/>
              <a:t> в офіційній заяві компанії.</a:t>
            </a:r>
            <a:endParaRPr lang="en-US" dirty="0"/>
          </a:p>
          <a:p>
            <a:pPr marL="0" indent="0" algn="just" fontAlgn="base">
              <a:buNone/>
            </a:pPr>
            <a:endParaRPr lang="en-US" dirty="0"/>
          </a:p>
          <a:p>
            <a:pPr marL="0" indent="0" algn="just" fontAlgn="base">
              <a:buNone/>
            </a:pPr>
            <a:endParaRPr lang="en-US" dirty="0"/>
          </a:p>
          <a:p>
            <a:pPr marL="0" indent="0" algn="just" fontAlgn="base">
              <a:buNone/>
            </a:pPr>
            <a:r>
              <a:rPr lang="ru-RU" sz="1400" dirty="0" err="1"/>
              <a:t>Американський</a:t>
            </a:r>
            <a:r>
              <a:rPr lang="ru-RU" sz="1400" dirty="0"/>
              <a:t> </a:t>
            </a:r>
            <a:r>
              <a:rPr lang="ru-RU" sz="1400" dirty="0" err="1"/>
              <a:t>розробник</a:t>
            </a:r>
            <a:r>
              <a:rPr lang="ru-RU" sz="1400" dirty="0"/>
              <a:t> </a:t>
            </a:r>
            <a:r>
              <a:rPr lang="ru-RU" sz="1400" dirty="0" err="1"/>
              <a:t>Vast</a:t>
            </a:r>
            <a:r>
              <a:rPr lang="ru-RU" sz="1400" dirty="0"/>
              <a:t> купив стартап з командою </a:t>
            </a:r>
            <a:r>
              <a:rPr lang="ru-RU" sz="1400" dirty="0" err="1"/>
              <a:t>українців</a:t>
            </a:r>
            <a:r>
              <a:rPr lang="ru-RU" sz="1400" dirty="0"/>
              <a:t>. </a:t>
            </a:r>
            <a:r>
              <a:rPr lang="ru-RU" sz="1400" i="1" dirty="0"/>
              <a:t>Mind.ua</a:t>
            </a:r>
            <a:r>
              <a:rPr lang="ru-RU" sz="1400" dirty="0"/>
              <a:t>. URL: </a:t>
            </a:r>
            <a:r>
              <a:rPr lang="ru-RU" sz="1400" dirty="0">
                <a:hlinkClick r:id="rId3"/>
              </a:rPr>
              <a:t>https://mind.ua/news/20253872-amerikanskij-rozrobnik-vast-kupiv-startap-z-komandoyu-ukrayinciv</a:t>
            </a:r>
            <a:r>
              <a:rPr lang="ru-RU" sz="1400" dirty="0"/>
              <a:t> </a:t>
            </a:r>
            <a:endParaRPr lang="uk-UA" sz="1400" dirty="0"/>
          </a:p>
          <a:p>
            <a:pPr marL="0" indent="0" algn="just">
              <a:buNone/>
            </a:pP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1486924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69897FA-388D-46DB-BA20-2B821C689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6824"/>
            <a:ext cx="10515600" cy="5370139"/>
          </a:xfrm>
        </p:spPr>
        <p:txBody>
          <a:bodyPr>
            <a:normAutofit fontScale="77500" lnSpcReduction="20000"/>
          </a:bodyPr>
          <a:lstStyle/>
          <a:p>
            <a:pPr marL="0" indent="0" algn="just" fontAlgn="base">
              <a:buNone/>
            </a:pPr>
            <a:r>
              <a:rPr lang="uk-UA" dirty="0"/>
              <a:t>	За даними українського </a:t>
            </a:r>
            <a:r>
              <a:rPr lang="en-US" dirty="0"/>
              <a:t>Forbes, </a:t>
            </a:r>
            <a:r>
              <a:rPr lang="uk-UA" dirty="0"/>
              <a:t>інженерна команда </a:t>
            </a:r>
            <a:r>
              <a:rPr lang="en-US" dirty="0"/>
              <a:t>Launcher </a:t>
            </a:r>
            <a:r>
              <a:rPr lang="uk-UA" dirty="0"/>
              <a:t>та його головний конструктор – з України. За підсумками минулого раунду, коли в червні 2021 року стартап </a:t>
            </a:r>
            <a:r>
              <a:rPr lang="en-US" dirty="0"/>
              <a:t>Launcher </a:t>
            </a:r>
            <a:r>
              <a:rPr lang="uk-UA" dirty="0"/>
              <a:t>залучив $11,7 млн, його оцінка склала $46,7 млн.</a:t>
            </a:r>
          </a:p>
          <a:p>
            <a:pPr marL="0" indent="0" algn="just" fontAlgn="base">
              <a:buNone/>
            </a:pPr>
            <a:r>
              <a:rPr lang="uk-UA" dirty="0"/>
              <a:t>	</a:t>
            </a:r>
            <a:r>
              <a:rPr lang="en-US" dirty="0"/>
              <a:t>Launcher </a:t>
            </a:r>
            <a:r>
              <a:rPr lang="uk-UA" dirty="0"/>
              <a:t>була заснована у 2017 році Максом </a:t>
            </a:r>
            <a:r>
              <a:rPr lang="uk-UA" dirty="0" err="1"/>
              <a:t>Хаотом</a:t>
            </a:r>
            <a:r>
              <a:rPr lang="uk-UA" dirty="0"/>
              <a:t>. Він </a:t>
            </a:r>
            <a:r>
              <a:rPr lang="uk-UA" b="1" i="1" dirty="0"/>
              <a:t>стане президентом </a:t>
            </a:r>
            <a:r>
              <a:rPr lang="en-US" b="1" i="1" dirty="0"/>
              <a:t>Vast </a:t>
            </a:r>
            <a:r>
              <a:rPr lang="uk-UA" b="1" i="1" dirty="0"/>
              <a:t>після злиття</a:t>
            </a:r>
            <a:r>
              <a:rPr lang="uk-UA" dirty="0"/>
              <a:t>.</a:t>
            </a:r>
          </a:p>
          <a:p>
            <a:pPr marL="0" indent="0" algn="just" fontAlgn="base">
              <a:buNone/>
            </a:pPr>
            <a:r>
              <a:rPr lang="uk-UA" dirty="0"/>
              <a:t>	У стартапу був </a:t>
            </a:r>
            <a:r>
              <a:rPr lang="uk-UA" b="1" i="1" dirty="0"/>
              <a:t>інженерний офіс в Дніпрі</a:t>
            </a:r>
            <a:r>
              <a:rPr lang="uk-UA" dirty="0"/>
              <a:t>, а його ключовий технічний спеціаліст, головний дизайнер </a:t>
            </a:r>
            <a:r>
              <a:rPr lang="en-US" dirty="0"/>
              <a:t>Launcher </a:t>
            </a:r>
            <a:r>
              <a:rPr lang="uk-UA" dirty="0"/>
              <a:t>Ігор </a:t>
            </a:r>
            <a:r>
              <a:rPr lang="uk-UA" dirty="0" err="1"/>
              <a:t>Нікіщенко</a:t>
            </a:r>
            <a:r>
              <a:rPr lang="uk-UA" dirty="0"/>
              <a:t>, понад 30 років пропрацював у конструкторському бюро «Південне». </a:t>
            </a:r>
          </a:p>
          <a:p>
            <a:pPr marL="0" indent="0" algn="just" fontAlgn="base">
              <a:buNone/>
            </a:pPr>
            <a:r>
              <a:rPr lang="uk-UA" dirty="0"/>
              <a:t>	Внаслідок угоди </a:t>
            </a:r>
            <a:r>
              <a:rPr lang="en-US" dirty="0"/>
              <a:t>Vast </a:t>
            </a:r>
            <a:r>
              <a:rPr lang="uk-UA" dirty="0"/>
              <a:t>отримає розробки </a:t>
            </a:r>
            <a:r>
              <a:rPr lang="en-US" dirty="0"/>
              <a:t>Launcher: </a:t>
            </a:r>
            <a:r>
              <a:rPr lang="uk-UA" dirty="0"/>
              <a:t>орбітальний тягач </a:t>
            </a:r>
            <a:r>
              <a:rPr lang="en-US" dirty="0"/>
              <a:t>Orbit </a:t>
            </a:r>
            <a:r>
              <a:rPr lang="uk-UA" dirty="0"/>
              <a:t>та ракетний двигун </a:t>
            </a:r>
            <a:r>
              <a:rPr lang="en-US" dirty="0"/>
              <a:t>E-2. </a:t>
            </a:r>
            <a:r>
              <a:rPr lang="uk-UA" dirty="0"/>
              <a:t>Стартап припинить розробку ракети </a:t>
            </a:r>
            <a:r>
              <a:rPr lang="en-US" dirty="0"/>
              <a:t>Light.</a:t>
            </a:r>
          </a:p>
          <a:p>
            <a:pPr marL="0" indent="0" algn="just" fontAlgn="base">
              <a:buNone/>
            </a:pPr>
            <a:r>
              <a:rPr lang="uk-UA" b="1" i="1" dirty="0"/>
              <a:t>	Бекграунд</a:t>
            </a:r>
            <a:r>
              <a:rPr lang="uk-UA" dirty="0"/>
              <a:t>. </a:t>
            </a:r>
            <a:r>
              <a:rPr lang="en-US" b="1" dirty="0"/>
              <a:t>Vast </a:t>
            </a:r>
            <a:r>
              <a:rPr lang="uk-UA" dirty="0"/>
              <a:t>стала відома у вересні минулого року, коли її засновник </a:t>
            </a:r>
            <a:r>
              <a:rPr lang="uk-UA" dirty="0" err="1"/>
              <a:t>Джед</a:t>
            </a:r>
            <a:r>
              <a:rPr lang="uk-UA" dirty="0"/>
              <a:t> </a:t>
            </a:r>
            <a:r>
              <a:rPr lang="uk-UA" dirty="0" err="1"/>
              <a:t>Маккалеб</a:t>
            </a:r>
            <a:r>
              <a:rPr lang="uk-UA" dirty="0"/>
              <a:t> оголосив, що компанія збирається будувати велику космічну станцію, на якій за допомогою обертання створюватиметься штучна сила тяжіння.</a:t>
            </a:r>
          </a:p>
        </p:txBody>
      </p:sp>
    </p:spTree>
    <p:extLst>
      <p:ext uri="{BB962C8B-B14F-4D97-AF65-F5344CB8AC3E}">
        <p14:creationId xmlns:p14="http://schemas.microsoft.com/office/powerpoint/2010/main" val="876204083"/>
      </p:ext>
    </p:extLst>
  </p:cSld>
  <p:clrMapOvr>
    <a:masterClrMapping/>
  </p:clrMapOvr>
</p:sld>
</file>

<file path=ppt/theme/theme1.xml><?xml version="1.0" encoding="utf-8"?>
<a:theme xmlns:a="http://schemas.openxmlformats.org/drawingml/2006/main" name="ExploreVTI">
  <a:themeElements>
    <a:clrScheme name="AnalogousFromLightSeedRightStep">
      <a:dk1>
        <a:srgbClr val="000000"/>
      </a:dk1>
      <a:lt1>
        <a:srgbClr val="FFFFFF"/>
      </a:lt1>
      <a:dk2>
        <a:srgbClr val="36371F"/>
      </a:dk2>
      <a:lt2>
        <a:srgbClr val="E2E8E4"/>
      </a:lt2>
      <a:accent1>
        <a:srgbClr val="C593B3"/>
      </a:accent1>
      <a:accent2>
        <a:srgbClr val="BA7F8C"/>
      </a:accent2>
      <a:accent3>
        <a:srgbClr val="C49B91"/>
      </a:accent3>
      <a:accent4>
        <a:srgbClr val="B7A07D"/>
      </a:accent4>
      <a:accent5>
        <a:srgbClr val="A5A67D"/>
      </a:accent5>
      <a:accent6>
        <a:srgbClr val="94AC75"/>
      </a:accent6>
      <a:hlink>
        <a:srgbClr val="568D6A"/>
      </a:hlink>
      <a:folHlink>
        <a:srgbClr val="7F7F7F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210</Words>
  <Application>Microsoft Office PowerPoint</Application>
  <PresentationFormat>Широкоэкранный</PresentationFormat>
  <Paragraphs>13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Avenir Next LT Pro</vt:lpstr>
      <vt:lpstr>AvenirNext LT Pro Medium</vt:lpstr>
      <vt:lpstr>Posterama</vt:lpstr>
      <vt:lpstr>ExploreVTI</vt:lpstr>
      <vt:lpstr>Американський розробник Vast купив стартап з командою українців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Американський розробник Vast купив стартап з командою українців </dc:title>
  <dc:creator>Kate Koshlan</dc:creator>
  <cp:lastModifiedBy>Kate Koshlan</cp:lastModifiedBy>
  <cp:revision>3</cp:revision>
  <dcterms:created xsi:type="dcterms:W3CDTF">2024-02-08T18:56:07Z</dcterms:created>
  <dcterms:modified xsi:type="dcterms:W3CDTF">2024-02-09T07:43:42Z</dcterms:modified>
</cp:coreProperties>
</file>