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71" r:id="rId5"/>
    <p:sldId id="277" r:id="rId6"/>
    <p:sldId id="272" r:id="rId7"/>
    <p:sldId id="273" r:id="rId8"/>
    <p:sldId id="274" r:id="rId9"/>
    <p:sldId id="275" r:id="rId10"/>
    <p:sldId id="276" r:id="rId11"/>
    <p:sldId id="278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0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Основи національної безпеки України</a:t>
            </a:r>
            <a:endParaRPr lang="uk-UA" sz="4000" b="1" dirty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uk-UA" sz="2800" dirty="0" smtClean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Практики</a:t>
            </a: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 </a:t>
            </a: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48 </a:t>
            </a: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години </a:t>
            </a: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(24 заняття)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Консультації: 4 години (</a:t>
            </a: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2 заняття)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Екзамен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Основні категорії націобезпекознавства</a:t>
            </a:r>
          </a:p>
          <a:p>
            <a:pPr indent="457200"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Термінологія курсу </a:t>
            </a:r>
          </a:p>
          <a:p>
            <a:pPr indent="457200" algn="just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націобезпекознавства є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безпека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indent="457200" algn="just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Базовими поняттями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націобезпекознавства є поняття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«безпека», «загроза»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«небезпека», «система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безпеки», «система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національної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безпеки», «моніторинг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безпеки», «управління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 національної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безпеки», «національні інтереси», «національна мета».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Спорідненими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поняттями із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синергетикою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поняття: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«ентропія», «точка біфуркації», «флуктуація», «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атрактивна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система», «самоорганізація», «порядок», «хаос», «системна криза».</a:t>
            </a: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поняттями позначаються процеси функціонування системи національної безпеки під час впливу на неї чинників різного рівня інтенсивності та характеру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 поняття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з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націобезпекознавством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«управління системою», «стратегічне управління», «тактичне управління», «оперативне управління», «управлінська еліта», «управлінське рішення», «суб'єкт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системою національної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пільними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кібернетики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націобезпекознавства є поняття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 управління», «позитивний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негативний зворотний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зв'язок», «середовище функціонування»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теорією держави та права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націобезпекознавство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поєднуються такі поняття, як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«концепція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безпеки», «доктрина безпеки», «нормативно-правове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безпеки», «компаративне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націобезпекознавство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80920" cy="375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Націобезпекознавство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практична чи </a:t>
            </a: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теоретична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дисципліна?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uk-UA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вашу думку, національна безпека є сталою чи змінною </a:t>
            </a:r>
            <a:endParaRPr lang="uk-UA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величиною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uk-UA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Чому 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людиною безпеки об’єкта завжди є </a:t>
            </a:r>
            <a:endParaRPr lang="uk-UA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суб’єктивною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81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Сутність і зміст загальної теорії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(Націобезпекознавство).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Сутність та зміст націобезпекознавства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Міждисциплінарні зв’язки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Основні категорії націобезпекознавства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курсу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 синергетичного, системного, управлінського підходів дати слухачам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практичні знання, які дозволять їм професійно орієнтуватися і діяти в різноманітних ситуаціях,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підготовкою та реалізацією управлінських рішень у різних сферах національної безпеки (інформаційній, політичній, економічній, соціальній, екологічній тощо).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студентам базові знання щодо концептуальних засад національної безпеки;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студентів із загальними проблемами формування системи управління національною безпекою;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студентів із основними нормативно-правовими актами, що регламентують суспільні відносини в сфері національної безпеки;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студентів із стратегіями управління національною безпекою в зарубіжних країнах;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студентам уявлення про найважливіші складові елементи національної безпеки в контексті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Націобезпекознавство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новий інтегрований науковий напрям, що поєднує низку наук і приватних теорій, зокрема таких, як: геополітика, етнодержавознавство, управління, синергетика,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-космологія, теорія держави та права, історія вчень про державу і право, міжнародне право, міжнародні відносини, оперативно-розшукова діяльність, розвідувальна діяльність, контррозвідувальна діяльність та ін.</a:t>
            </a: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7200"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націобезпекознавства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формування методології дослідження національної безпеки. </a:t>
            </a:r>
          </a:p>
          <a:p>
            <a:pPr indent="457200"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націобезпекознавства — запропонувати новий підхід до дослідження національної безпеки через застосування синергетичного підходу.</a:t>
            </a: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б'єктом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є безпека людини, нації і держави, які, являючи триєдину органічну систему, утворюють систему національної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инергетика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міждисциплінарна (інтегративна) галузь наукового пізнання, що вивчає явища самоорганізації як спонтанне виникнення просторових, тимчасових та просторово-часових структур різної природи.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приставка зі значенням спільності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«діяльність») - міждисциплінарний напрямок науки, що пояснює освіту і самоорганізацію моделей і структур у відкритих системах, далеких від термодинамічної рівноваги.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дисципліни:</a:t>
            </a: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рівні можна виокремити такі чинники: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відсутність цілісної системи знань, у межах якої б знайшов повний опис феномен національної безпеки;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відсутність підходів до формування механізмів узгодження проблемоутворюючих та проблемовирішуючих систем у сфері національної безпеки;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нерозробленість питань управління знаннями у сфері національної безпеки;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відсутність програм підготовки фахівців у галузі національної безпеки.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практичному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такі чинники: </a:t>
            </a: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ескалація загроз і небезпек, які набувають глобального характеру і є атрибутами цивілізації в період глобалізації;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зміна підходів до забезпечення безпеки в епоху глобалізації;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збільшення кількості й масштабності реалізованих небезпек та загроз;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наявність реальних загроз національній безпеці, зокрема її конституційному ладу, територіальній цілісності та державному суверенітету;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низька безпекова культура;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брак відповідних науково-дослідних центрів, довгострокових прогнозів, служб попередження і механізмів швидкого реагування на активізацію алгоритмів дестабілізації (ескалацію загроз та небезпек, помилки в механізмі управління ними);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дефіцит, а іноді й недостатня відповідність наукової та довідкової літератури;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реформувати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РНБОУ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Міждисциплінарні зв’язки</a:t>
            </a:r>
          </a:p>
          <a:p>
            <a:pPr indent="457200"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 зв'язки з такими сферами як: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та </a:t>
            </a:r>
            <a:r>
              <a:rPr lang="uk-UA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(кібернетика, теорія соціального управління, теорія інтегральних систем, теорія автоматичних систем і роботів, теорія прийняття рішень,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катастроф, теорія криз, теорія систем, теорія ефективності,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мотивації тощо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фізики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(теорія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лазерів, теорія оптимальності, ядерна фізика і ядерна енергетика, загальна і прикладна фізика елементарних часток і твердого тіла, радіоелектроніка, спектроскопія, фізика атмосфери, фізика землі, статистична фізика, квантова механіка);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біологи і фізіології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(генетика, теорія еволюції, екологія, нейрофізіологія, теорія еволюційної епістемології, теорія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коеволюції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еволюційна морфологія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 математичного системного аналізу, математична статистика і теорія ймовірностей, математичне моделювання,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ризику);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(теорія хімічних і фізико-хімічних реакцій, хімія процесів і матеріалів, органічна та неорганічна хімія, біохімія);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машиноведення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(аналіз і синтез складних систем, теорія надійності, кінематика і динаміка машин і механізмів);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механіки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(механіка рідин і газів, механіка твердого деформованого тіла);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геології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(комплексні методи геології, геофізики і геохімії, океанології);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суспільствознавства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(основи держави та права, філософії, соціології, геополітики,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геоекономіки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геостратегії, теорія етногенезу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711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26</cp:revision>
  <dcterms:created xsi:type="dcterms:W3CDTF">2015-03-20T17:04:15Z</dcterms:created>
  <dcterms:modified xsi:type="dcterms:W3CDTF">2024-02-05T06:47:46Z</dcterms:modified>
</cp:coreProperties>
</file>