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8"/>
  </p:notesMasterIdLst>
  <p:sldIdLst>
    <p:sldId id="256" r:id="rId2"/>
    <p:sldId id="259" r:id="rId3"/>
    <p:sldId id="260" r:id="rId4"/>
    <p:sldId id="286" r:id="rId5"/>
    <p:sldId id="289" r:id="rId6"/>
    <p:sldId id="288" r:id="rId7"/>
    <p:sldId id="290" r:id="rId8"/>
    <p:sldId id="287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27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9640"/>
    <a:srgbClr val="06CC97"/>
    <a:srgbClr val="636EFB"/>
    <a:srgbClr val="F0553B"/>
    <a:srgbClr val="646EF9"/>
    <a:srgbClr val="AB62FB"/>
    <a:srgbClr val="F8950C"/>
    <a:srgbClr val="FA6C00"/>
    <a:srgbClr val="D35D00"/>
    <a:srgbClr val="A83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18"/>
    <p:restoredTop sz="96327"/>
  </p:normalViewPr>
  <p:slideViewPr>
    <p:cSldViewPr snapToGrid="0">
      <p:cViewPr>
        <p:scale>
          <a:sx n="127" d="100"/>
          <a:sy n="127" d="100"/>
        </p:scale>
        <p:origin x="416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46CE6-874B-614D-B928-75429DDD8BB9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B3819-9F80-5649-9912-BCBA2AD11D2C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4023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19863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25963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355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6433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7730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2430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6241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95218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5804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99485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27877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9A680-30E4-BD4A-9281-67EE4D301620}" type="datetimeFigureOut">
              <a:rPr lang="en-UA" smtClean="0"/>
              <a:t>30.04.2024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49534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67C7B8A-B8BA-90EA-1C89-F6803EC0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6" y="-20783"/>
            <a:ext cx="5053409" cy="69144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832725-BAA8-EF7A-029B-BFEF1B75F7DE}"/>
              </a:ext>
            </a:extLst>
          </p:cNvPr>
          <p:cNvSpPr txBox="1"/>
          <p:nvPr/>
        </p:nvSpPr>
        <p:spPr>
          <a:xfrm>
            <a:off x="1211751" y="2713146"/>
            <a:ext cx="4847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Вступ у нейронні мережі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D3DC5E-F9EA-CF65-47C4-96684159E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190" y="194254"/>
            <a:ext cx="1716741" cy="5187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FFAA8A-F449-944D-3158-ACE06BB1E41F}"/>
              </a:ext>
            </a:extLst>
          </p:cNvPr>
          <p:cNvSpPr txBox="1"/>
          <p:nvPr/>
        </p:nvSpPr>
        <p:spPr>
          <a:xfrm>
            <a:off x="1421151" y="5862779"/>
            <a:ext cx="5547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Годлевський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Юрій Олександрович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F521C67-CB6C-62AF-510A-543C06ACC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7" y="5418378"/>
            <a:ext cx="1341344" cy="13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11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Приклад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92AF5F-D250-4B42-A5CA-4F9ACFE20798}"/>
              </a:ext>
            </a:extLst>
          </p:cNvPr>
          <p:cNvCxnSpPr/>
          <p:nvPr/>
        </p:nvCxnSpPr>
        <p:spPr>
          <a:xfrm flipV="1">
            <a:off x="2021305" y="1848051"/>
            <a:ext cx="0" cy="299345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2D4E6D-40B6-82FC-CD50-FF33BA9DC846}"/>
              </a:ext>
            </a:extLst>
          </p:cNvPr>
          <p:cNvCxnSpPr>
            <a:cxnSpLocks/>
          </p:cNvCxnSpPr>
          <p:nvPr/>
        </p:nvCxnSpPr>
        <p:spPr>
          <a:xfrm>
            <a:off x="2021305" y="4841507"/>
            <a:ext cx="3205213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D343AA3-4A7C-2800-59F2-2FA5896B4A4F}"/>
              </a:ext>
            </a:extLst>
          </p:cNvPr>
          <p:cNvSpPr/>
          <p:nvPr/>
        </p:nvSpPr>
        <p:spPr>
          <a:xfrm>
            <a:off x="1920238" y="4740441"/>
            <a:ext cx="202131" cy="2021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464BB3-1010-4A2E-0AA2-E7A39292EA65}"/>
              </a:ext>
            </a:extLst>
          </p:cNvPr>
          <p:cNvSpPr/>
          <p:nvPr/>
        </p:nvSpPr>
        <p:spPr>
          <a:xfrm>
            <a:off x="3121390" y="3511980"/>
            <a:ext cx="202131" cy="2021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FBE30F-34A0-742B-36FD-BF3691B570BA}"/>
              </a:ext>
            </a:extLst>
          </p:cNvPr>
          <p:cNvSpPr/>
          <p:nvPr/>
        </p:nvSpPr>
        <p:spPr>
          <a:xfrm>
            <a:off x="4423606" y="2300986"/>
            <a:ext cx="202131" cy="202131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AFA8A-D671-8BC6-7EA6-2A089B78B1BC}"/>
              </a:ext>
            </a:extLst>
          </p:cNvPr>
          <p:cNvSpPr txBox="1"/>
          <p:nvPr/>
        </p:nvSpPr>
        <p:spPr>
          <a:xfrm>
            <a:off x="1509005" y="46472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020063-8D6A-0608-41A9-FAC47B6E28BD}"/>
              </a:ext>
            </a:extLst>
          </p:cNvPr>
          <p:cNvSpPr txBox="1"/>
          <p:nvPr/>
        </p:nvSpPr>
        <p:spPr>
          <a:xfrm>
            <a:off x="1422380" y="334477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050F99-CE44-1B29-00B8-3982857E694E}"/>
              </a:ext>
            </a:extLst>
          </p:cNvPr>
          <p:cNvSpPr txBox="1"/>
          <p:nvPr/>
        </p:nvSpPr>
        <p:spPr>
          <a:xfrm>
            <a:off x="1484942" y="22173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C27C8-8274-9C91-F2D7-56A3F1C6035D}"/>
              </a:ext>
            </a:extLst>
          </p:cNvPr>
          <p:cNvSpPr txBox="1"/>
          <p:nvPr/>
        </p:nvSpPr>
        <p:spPr>
          <a:xfrm>
            <a:off x="1634818" y="511761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Вчора</a:t>
            </a:r>
            <a:endParaRPr lang="en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3441C-CC66-A1BD-3932-2B8521E2144C}"/>
              </a:ext>
            </a:extLst>
          </p:cNvPr>
          <p:cNvSpPr txBox="1"/>
          <p:nvPr/>
        </p:nvSpPr>
        <p:spPr>
          <a:xfrm>
            <a:off x="2704205" y="5117611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Сьогодні</a:t>
            </a:r>
            <a:endParaRPr lang="en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9B65D5-47C6-AB6E-F5C3-A21C4678402B}"/>
              </a:ext>
            </a:extLst>
          </p:cNvPr>
          <p:cNvSpPr txBox="1"/>
          <p:nvPr/>
        </p:nvSpPr>
        <p:spPr>
          <a:xfrm>
            <a:off x="4106128" y="511761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2">
                    <a:lumMod val="75000"/>
                  </a:schemeClr>
                </a:solidFill>
              </a:rPr>
              <a:t>Завтра</a:t>
            </a:r>
            <a:endParaRPr lang="en-UA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9A7C57-91E0-F76A-AE5C-D8DADC30E4A0}"/>
              </a:ext>
            </a:extLst>
          </p:cNvPr>
          <p:cNvCxnSpPr>
            <a:cxnSpLocks/>
            <a:stCxn id="10" idx="7"/>
          </p:cNvCxnSpPr>
          <p:nvPr/>
        </p:nvCxnSpPr>
        <p:spPr>
          <a:xfrm flipV="1">
            <a:off x="2092768" y="1944303"/>
            <a:ext cx="2850449" cy="2825739"/>
          </a:xfrm>
          <a:prstGeom prst="straightConnector1">
            <a:avLst/>
          </a:prstGeom>
          <a:ln w="19050" cap="flat" cmpd="sng" algn="ctr">
            <a:solidFill>
              <a:schemeClr val="dk1">
                <a:alpha val="22381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41F4AC-9A7E-D5CE-1FDC-01E0859543C3}"/>
              </a:ext>
            </a:extLst>
          </p:cNvPr>
          <p:cNvCxnSpPr/>
          <p:nvPr/>
        </p:nvCxnSpPr>
        <p:spPr>
          <a:xfrm>
            <a:off x="3222455" y="4740441"/>
            <a:ext cx="0" cy="2021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0633B2-939F-27C5-DA74-91397F03DA5D}"/>
              </a:ext>
            </a:extLst>
          </p:cNvPr>
          <p:cNvCxnSpPr/>
          <p:nvPr/>
        </p:nvCxnSpPr>
        <p:spPr>
          <a:xfrm>
            <a:off x="4538747" y="4736265"/>
            <a:ext cx="0" cy="2021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835DDC-2D2C-6003-B84B-508A6AC2FA95}"/>
              </a:ext>
            </a:extLst>
          </p:cNvPr>
          <p:cNvCxnSpPr>
            <a:cxnSpLocks/>
          </p:cNvCxnSpPr>
          <p:nvPr/>
        </p:nvCxnSpPr>
        <p:spPr>
          <a:xfrm flipH="1">
            <a:off x="1920238" y="3511980"/>
            <a:ext cx="2021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84D4F4-3F6D-A8B9-9323-257E6999A41E}"/>
              </a:ext>
            </a:extLst>
          </p:cNvPr>
          <p:cNvCxnSpPr>
            <a:cxnSpLocks/>
          </p:cNvCxnSpPr>
          <p:nvPr/>
        </p:nvCxnSpPr>
        <p:spPr>
          <a:xfrm flipH="1">
            <a:off x="1920238" y="2402051"/>
            <a:ext cx="2021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Doughnut 30">
            <a:extLst>
              <a:ext uri="{FF2B5EF4-FFF2-40B4-BE49-F238E27FC236}">
                <a16:creationId xmlns:a16="http://schemas.microsoft.com/office/drawing/2014/main" id="{34BEC7E3-4BC9-DB81-670A-3C117E267FBC}"/>
              </a:ext>
            </a:extLst>
          </p:cNvPr>
          <p:cNvSpPr/>
          <p:nvPr/>
        </p:nvSpPr>
        <p:spPr>
          <a:xfrm>
            <a:off x="8206118" y="1589859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32" name="Doughnut 31">
            <a:extLst>
              <a:ext uri="{FF2B5EF4-FFF2-40B4-BE49-F238E27FC236}">
                <a16:creationId xmlns:a16="http://schemas.microsoft.com/office/drawing/2014/main" id="{3E28A1F5-1FCD-FF98-9B56-4457D890E6A0}"/>
              </a:ext>
            </a:extLst>
          </p:cNvPr>
          <p:cNvSpPr/>
          <p:nvPr/>
        </p:nvSpPr>
        <p:spPr>
          <a:xfrm>
            <a:off x="9492472" y="1593118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16D970-31A5-6572-7378-034137C309C4}"/>
              </a:ext>
            </a:extLst>
          </p:cNvPr>
          <p:cNvCxnSpPr>
            <a:cxnSpLocks/>
            <a:stCxn id="32" idx="2"/>
            <a:endCxn id="31" idx="6"/>
          </p:cNvCxnSpPr>
          <p:nvPr/>
        </p:nvCxnSpPr>
        <p:spPr>
          <a:xfrm flipH="1" flipV="1">
            <a:off x="8722502" y="1848051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9535A82B-0996-9573-5458-099F63BCA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44" y="1661927"/>
            <a:ext cx="256731" cy="3693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EA0A4E-8573-6948-501F-660565C19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163" y="1721331"/>
            <a:ext cx="174830" cy="285249"/>
          </a:xfrm>
          <a:prstGeom prst="rect">
            <a:avLst/>
          </a:prstGeom>
        </p:spPr>
      </p:pic>
      <p:sp>
        <p:nvSpPr>
          <p:cNvPr id="36" name="Doughnut 35">
            <a:extLst>
              <a:ext uri="{FF2B5EF4-FFF2-40B4-BE49-F238E27FC236}">
                <a16:creationId xmlns:a16="http://schemas.microsoft.com/office/drawing/2014/main" id="{B7F4E9F7-8EEB-9055-225D-731FEE04EE02}"/>
              </a:ext>
            </a:extLst>
          </p:cNvPr>
          <p:cNvSpPr/>
          <p:nvPr/>
        </p:nvSpPr>
        <p:spPr>
          <a:xfrm>
            <a:off x="10778826" y="1605763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809F3DF-A956-2D70-EDFD-D9384FD8A150}"/>
              </a:ext>
            </a:extLst>
          </p:cNvPr>
          <p:cNvCxnSpPr>
            <a:cxnSpLocks/>
            <a:stCxn id="36" idx="2"/>
            <a:endCxn id="32" idx="6"/>
          </p:cNvCxnSpPr>
          <p:nvPr/>
        </p:nvCxnSpPr>
        <p:spPr>
          <a:xfrm flipH="1" flipV="1">
            <a:off x="10008856" y="1851310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3C5FA30-0C81-4D87-5924-F441C7E8A14E}"/>
                  </a:ext>
                </a:extLst>
              </p:cNvPr>
              <p:cNvSpPr txBox="1"/>
              <p:nvPr/>
            </p:nvSpPr>
            <p:spPr>
              <a:xfrm>
                <a:off x="10821170" y="1647663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3C5FA30-0C81-4D87-5924-F441C7E8A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170" y="1647663"/>
                <a:ext cx="51638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092D4259-E779-C644-7B20-2749C781E844}"/>
              </a:ext>
            </a:extLst>
          </p:cNvPr>
          <p:cNvGrpSpPr/>
          <p:nvPr/>
        </p:nvGrpSpPr>
        <p:grpSpPr>
          <a:xfrm>
            <a:off x="8261593" y="945492"/>
            <a:ext cx="545935" cy="644367"/>
            <a:chOff x="6440466" y="3962762"/>
            <a:chExt cx="545935" cy="644367"/>
          </a:xfrm>
        </p:grpSpPr>
        <p:sp>
          <p:nvSpPr>
            <p:cNvPr id="40" name="Doughnut 39">
              <a:extLst>
                <a:ext uri="{FF2B5EF4-FFF2-40B4-BE49-F238E27FC236}">
                  <a16:creationId xmlns:a16="http://schemas.microsoft.com/office/drawing/2014/main" id="{2014ECF9-A9EB-7574-EAB4-186EE80F7D25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A78FD2-439C-A177-14E6-692C1856D266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1C4CB60-46AA-7724-B3C1-3845AEF2D8BB}"/>
                </a:ext>
              </a:extLst>
            </p:cNvPr>
            <p:cNvCxnSpPr>
              <a:cxnSpLocks/>
              <a:stCxn id="40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Doughnut 42">
            <a:extLst>
              <a:ext uri="{FF2B5EF4-FFF2-40B4-BE49-F238E27FC236}">
                <a16:creationId xmlns:a16="http://schemas.microsoft.com/office/drawing/2014/main" id="{328C6918-5811-53CB-0E9E-D20F2D9049D2}"/>
              </a:ext>
            </a:extLst>
          </p:cNvPr>
          <p:cNvSpPr/>
          <p:nvPr/>
        </p:nvSpPr>
        <p:spPr>
          <a:xfrm>
            <a:off x="6749212" y="1605763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3B5CBA0-D14D-941D-3BBC-82EF37609BA1}"/>
              </a:ext>
            </a:extLst>
          </p:cNvPr>
          <p:cNvCxnSpPr>
            <a:cxnSpLocks/>
            <a:stCxn id="43" idx="6"/>
            <a:endCxn id="31" idx="2"/>
          </p:cNvCxnSpPr>
          <p:nvPr/>
        </p:nvCxnSpPr>
        <p:spPr>
          <a:xfrm flipV="1">
            <a:off x="7265596" y="1848051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B8D05CF-F5A6-2FD0-398C-A13C8ECBE6A5}"/>
                  </a:ext>
                </a:extLst>
              </p:cNvPr>
              <p:cNvSpPr txBox="1"/>
              <p:nvPr/>
            </p:nvSpPr>
            <p:spPr>
              <a:xfrm>
                <a:off x="6749407" y="1677868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B8D05CF-F5A6-2FD0-398C-A13C8ECBE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407" y="1677868"/>
                <a:ext cx="51638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75BC914B-0114-87F3-B15F-0B8562F8672E}"/>
              </a:ext>
            </a:extLst>
          </p:cNvPr>
          <p:cNvCxnSpPr>
            <a:cxnSpLocks/>
            <a:stCxn id="32" idx="4"/>
            <a:endCxn id="47" idx="7"/>
          </p:cNvCxnSpPr>
          <p:nvPr/>
        </p:nvCxnSpPr>
        <p:spPr>
          <a:xfrm rot="5400000">
            <a:off x="8623924" y="2132458"/>
            <a:ext cx="1149696" cy="110378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Doughnut 46">
            <a:extLst>
              <a:ext uri="{FF2B5EF4-FFF2-40B4-BE49-F238E27FC236}">
                <a16:creationId xmlns:a16="http://schemas.microsoft.com/office/drawing/2014/main" id="{A934163E-11D1-F9A8-495E-63CEC2C10FA5}"/>
              </a:ext>
            </a:extLst>
          </p:cNvPr>
          <p:cNvSpPr/>
          <p:nvPr/>
        </p:nvSpPr>
        <p:spPr>
          <a:xfrm>
            <a:off x="8206118" y="3183575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48" name="Doughnut 47">
            <a:extLst>
              <a:ext uri="{FF2B5EF4-FFF2-40B4-BE49-F238E27FC236}">
                <a16:creationId xmlns:a16="http://schemas.microsoft.com/office/drawing/2014/main" id="{C7C38333-5D9E-6145-0A47-B6F3D57BB0C8}"/>
              </a:ext>
            </a:extLst>
          </p:cNvPr>
          <p:cNvSpPr/>
          <p:nvPr/>
        </p:nvSpPr>
        <p:spPr>
          <a:xfrm>
            <a:off x="9492472" y="3186834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DCEC52-A6A1-430A-EBA3-016F4A8EF741}"/>
              </a:ext>
            </a:extLst>
          </p:cNvPr>
          <p:cNvCxnSpPr>
            <a:cxnSpLocks/>
            <a:stCxn id="48" idx="2"/>
            <a:endCxn id="47" idx="6"/>
          </p:cNvCxnSpPr>
          <p:nvPr/>
        </p:nvCxnSpPr>
        <p:spPr>
          <a:xfrm flipH="1" flipV="1">
            <a:off x="8722502" y="3441767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4D7C036C-C63E-6D82-EE86-B9CE76712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44" y="3255643"/>
            <a:ext cx="256731" cy="36933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6EB6EF5-F0D6-A13D-AC9A-76D4D82D1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163" y="3315047"/>
            <a:ext cx="174830" cy="285249"/>
          </a:xfrm>
          <a:prstGeom prst="rect">
            <a:avLst/>
          </a:prstGeom>
        </p:spPr>
      </p:pic>
      <p:sp>
        <p:nvSpPr>
          <p:cNvPr id="52" name="Doughnut 51">
            <a:extLst>
              <a:ext uri="{FF2B5EF4-FFF2-40B4-BE49-F238E27FC236}">
                <a16:creationId xmlns:a16="http://schemas.microsoft.com/office/drawing/2014/main" id="{BACD0ABC-66DA-C35F-92C2-4D109E32079B}"/>
              </a:ext>
            </a:extLst>
          </p:cNvPr>
          <p:cNvSpPr/>
          <p:nvPr/>
        </p:nvSpPr>
        <p:spPr>
          <a:xfrm>
            <a:off x="10778826" y="3199479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1F9D04B-C4DE-E5E5-F560-166A7C63B89D}"/>
              </a:ext>
            </a:extLst>
          </p:cNvPr>
          <p:cNvCxnSpPr>
            <a:cxnSpLocks/>
            <a:stCxn id="52" idx="2"/>
            <a:endCxn id="48" idx="6"/>
          </p:cNvCxnSpPr>
          <p:nvPr/>
        </p:nvCxnSpPr>
        <p:spPr>
          <a:xfrm flipH="1" flipV="1">
            <a:off x="10008856" y="3445026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BCBCE75-6558-1D1C-3A5C-213E2EE9EC22}"/>
                  </a:ext>
                </a:extLst>
              </p:cNvPr>
              <p:cNvSpPr txBox="1"/>
              <p:nvPr/>
            </p:nvSpPr>
            <p:spPr>
              <a:xfrm>
                <a:off x="10821170" y="3241379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BCBCE75-6558-1D1C-3A5C-213E2EE9E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170" y="3241379"/>
                <a:ext cx="516384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9C7B1DF9-3F90-1802-E8D0-F16EEE7E17A2}"/>
              </a:ext>
            </a:extLst>
          </p:cNvPr>
          <p:cNvGrpSpPr/>
          <p:nvPr/>
        </p:nvGrpSpPr>
        <p:grpSpPr>
          <a:xfrm>
            <a:off x="8261593" y="2539208"/>
            <a:ext cx="545935" cy="644367"/>
            <a:chOff x="6440466" y="3962762"/>
            <a:chExt cx="545935" cy="644367"/>
          </a:xfrm>
        </p:grpSpPr>
        <p:sp>
          <p:nvSpPr>
            <p:cNvPr id="56" name="Doughnut 55">
              <a:extLst>
                <a:ext uri="{FF2B5EF4-FFF2-40B4-BE49-F238E27FC236}">
                  <a16:creationId xmlns:a16="http://schemas.microsoft.com/office/drawing/2014/main" id="{4F7066B7-1CDC-DBA5-1FE0-8837D04E000B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374F361-3A05-9A7F-450D-904ABD8CA720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C7ADBA-5EB1-20D2-9AD0-865410C0A97E}"/>
                </a:ext>
              </a:extLst>
            </p:cNvPr>
            <p:cNvCxnSpPr>
              <a:cxnSpLocks/>
              <a:stCxn id="56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Doughnut 58">
            <a:extLst>
              <a:ext uri="{FF2B5EF4-FFF2-40B4-BE49-F238E27FC236}">
                <a16:creationId xmlns:a16="http://schemas.microsoft.com/office/drawing/2014/main" id="{D7FDE65B-8CDA-E5B6-6E95-2C262747EF26}"/>
              </a:ext>
            </a:extLst>
          </p:cNvPr>
          <p:cNvSpPr/>
          <p:nvPr/>
        </p:nvSpPr>
        <p:spPr>
          <a:xfrm>
            <a:off x="6749212" y="3199479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319BF9C-DC0A-8BFF-B1D3-32CE26D1EAA3}"/>
              </a:ext>
            </a:extLst>
          </p:cNvPr>
          <p:cNvCxnSpPr>
            <a:cxnSpLocks/>
            <a:stCxn id="59" idx="6"/>
            <a:endCxn id="47" idx="2"/>
          </p:cNvCxnSpPr>
          <p:nvPr/>
        </p:nvCxnSpPr>
        <p:spPr>
          <a:xfrm flipV="1">
            <a:off x="7265596" y="3441767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55DCEF0-4D7A-91A8-976A-6E3205974234}"/>
                  </a:ext>
                </a:extLst>
              </p:cNvPr>
              <p:cNvSpPr txBox="1"/>
              <p:nvPr/>
            </p:nvSpPr>
            <p:spPr>
              <a:xfrm>
                <a:off x="6765801" y="3244603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uk-UA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.5</m:t>
                      </m:r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55DCEF0-4D7A-91A8-976A-6E3205974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801" y="3244603"/>
                <a:ext cx="5163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C51468D2-ED1D-5748-D9A4-CEBBE8178E87}"/>
              </a:ext>
            </a:extLst>
          </p:cNvPr>
          <p:cNvSpPr txBox="1"/>
          <p:nvPr/>
        </p:nvSpPr>
        <p:spPr>
          <a:xfrm>
            <a:off x="7500136" y="153666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1.8</a:t>
            </a:r>
            <a:endParaRPr lang="en-UA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0D9F2F-991D-597B-657B-3861FB86C141}"/>
              </a:ext>
            </a:extLst>
          </p:cNvPr>
          <p:cNvSpPr txBox="1"/>
          <p:nvPr/>
        </p:nvSpPr>
        <p:spPr>
          <a:xfrm>
            <a:off x="8613872" y="9683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</a:t>
            </a:r>
            <a:endParaRPr lang="en-UA" dirty="0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F259FFBF-BE4B-F43A-E8B6-1D8C8801292A}"/>
              </a:ext>
            </a:extLst>
          </p:cNvPr>
          <p:cNvSpPr txBox="1"/>
          <p:nvPr/>
        </p:nvSpPr>
        <p:spPr>
          <a:xfrm>
            <a:off x="9430383" y="2444479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-0.5</a:t>
            </a:r>
            <a:endParaRPr lang="en-UA" dirty="0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022C8849-FCA1-3DC7-DC2B-7D994BBF8BDD}"/>
              </a:ext>
            </a:extLst>
          </p:cNvPr>
          <p:cNvSpPr txBox="1"/>
          <p:nvPr/>
        </p:nvSpPr>
        <p:spPr>
          <a:xfrm>
            <a:off x="8634938" y="24174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</a:t>
            </a:r>
            <a:endParaRPr lang="en-UA" dirty="0"/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3536B32E-9682-0298-DED7-059D8962403F}"/>
              </a:ext>
            </a:extLst>
          </p:cNvPr>
          <p:cNvSpPr txBox="1"/>
          <p:nvPr/>
        </p:nvSpPr>
        <p:spPr>
          <a:xfrm>
            <a:off x="7505945" y="30537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1.8</a:t>
            </a:r>
            <a:endParaRPr lang="en-UA" dirty="0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458956E-62DB-D292-A82E-97B6196DCAF8}"/>
              </a:ext>
            </a:extLst>
          </p:cNvPr>
          <p:cNvSpPr txBox="1"/>
          <p:nvPr/>
        </p:nvSpPr>
        <p:spPr>
          <a:xfrm>
            <a:off x="6574818" y="117220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Вчора</a:t>
            </a:r>
            <a:endParaRPr lang="en-UA" dirty="0"/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95A0F8A3-C030-236E-9040-6952E0FA2DA7}"/>
              </a:ext>
            </a:extLst>
          </p:cNvPr>
          <p:cNvSpPr txBox="1"/>
          <p:nvPr/>
        </p:nvSpPr>
        <p:spPr>
          <a:xfrm>
            <a:off x="6486460" y="2789187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Сьогодні</a:t>
            </a:r>
            <a:endParaRPr lang="en-UA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F6B8BEB0-ED12-FBA0-600A-94D247755F91}"/>
              </a:ext>
            </a:extLst>
          </p:cNvPr>
          <p:cNvSpPr txBox="1"/>
          <p:nvPr/>
        </p:nvSpPr>
        <p:spPr>
          <a:xfrm>
            <a:off x="9437878" y="1161912"/>
            <a:ext cx="66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A" dirty="0"/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3D8D809F-A9EF-EC72-F9B0-482715123DAF}"/>
              </a:ext>
            </a:extLst>
          </p:cNvPr>
          <p:cNvSpPr txBox="1"/>
          <p:nvPr/>
        </p:nvSpPr>
        <p:spPr>
          <a:xfrm>
            <a:off x="9419964" y="2822942"/>
            <a:ext cx="66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A" dirty="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C17CC590-332F-6D3D-4F70-2E607C0E12AE}"/>
              </a:ext>
            </a:extLst>
          </p:cNvPr>
          <p:cNvSpPr txBox="1"/>
          <p:nvPr/>
        </p:nvSpPr>
        <p:spPr>
          <a:xfrm>
            <a:off x="10518767" y="1094026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E9640"/>
                </a:solidFill>
              </a:rPr>
              <a:t>Сьогодні</a:t>
            </a:r>
            <a:endParaRPr lang="en-UA" dirty="0">
              <a:solidFill>
                <a:srgbClr val="0E9640"/>
              </a:solidFill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A0EDF939-81CE-DFC2-A7CC-0AD549682B9D}"/>
              </a:ext>
            </a:extLst>
          </p:cNvPr>
          <p:cNvSpPr txBox="1"/>
          <p:nvPr/>
        </p:nvSpPr>
        <p:spPr>
          <a:xfrm>
            <a:off x="10615859" y="281381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E9640"/>
                </a:solidFill>
              </a:rPr>
              <a:t>Завтра</a:t>
            </a:r>
            <a:endParaRPr lang="en-UA" dirty="0">
              <a:solidFill>
                <a:srgbClr val="0E9640"/>
              </a:solidFill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3266291C-13CC-E3CD-0435-266E12EC290E}"/>
              </a:ext>
            </a:extLst>
          </p:cNvPr>
          <p:cNvSpPr txBox="1"/>
          <p:nvPr/>
        </p:nvSpPr>
        <p:spPr>
          <a:xfrm>
            <a:off x="6574818" y="4494043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1) 0 </a:t>
            </a:r>
            <a:r>
              <a:rPr lang="en-US" dirty="0"/>
              <a:t>x </a:t>
            </a:r>
            <a:r>
              <a:rPr lang="uk-UA" dirty="0"/>
              <a:t>1.8 + 0 = 0</a:t>
            </a:r>
            <a:endParaRPr lang="en-UA" dirty="0"/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A35DF338-F15F-6DD7-FA65-C7EA8C06ED36}"/>
              </a:ext>
            </a:extLst>
          </p:cNvPr>
          <p:cNvSpPr txBox="1"/>
          <p:nvPr/>
        </p:nvSpPr>
        <p:spPr>
          <a:xfrm>
            <a:off x="6174396" y="164941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1)</a:t>
            </a:r>
            <a:endParaRPr lang="en-UA" dirty="0"/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4C0EE66B-9823-36B8-BA9E-035E0B35D550}"/>
              </a:ext>
            </a:extLst>
          </p:cNvPr>
          <p:cNvSpPr txBox="1"/>
          <p:nvPr/>
        </p:nvSpPr>
        <p:spPr>
          <a:xfrm>
            <a:off x="6169713" y="331857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2)</a:t>
            </a:r>
            <a:endParaRPr lang="en-UA" dirty="0"/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78DDF753-569E-3920-1441-8EE82BBBABD5}"/>
              </a:ext>
            </a:extLst>
          </p:cNvPr>
          <p:cNvSpPr txBox="1"/>
          <p:nvPr/>
        </p:nvSpPr>
        <p:spPr>
          <a:xfrm>
            <a:off x="6574818" y="4946266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2) 0.5 </a:t>
            </a:r>
            <a:r>
              <a:rPr lang="en-US" dirty="0"/>
              <a:t>x </a:t>
            </a:r>
            <a:r>
              <a:rPr lang="uk-UA" dirty="0"/>
              <a:t>1.8 + 0 + 0 </a:t>
            </a:r>
            <a:r>
              <a:rPr lang="en-US" dirty="0"/>
              <a:t>x (-0.5)</a:t>
            </a:r>
            <a:r>
              <a:rPr lang="uk-UA" dirty="0"/>
              <a:t> = </a:t>
            </a:r>
            <a:r>
              <a:rPr lang="uk-UA" dirty="0">
                <a:solidFill>
                  <a:srgbClr val="0E9640"/>
                </a:solidFill>
              </a:rPr>
              <a:t>0.9</a:t>
            </a:r>
            <a:endParaRPr lang="en-UA" dirty="0">
              <a:solidFill>
                <a:srgbClr val="0E96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3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Приклад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92AF5F-D250-4B42-A5CA-4F9ACFE20798}"/>
              </a:ext>
            </a:extLst>
          </p:cNvPr>
          <p:cNvCxnSpPr/>
          <p:nvPr/>
        </p:nvCxnSpPr>
        <p:spPr>
          <a:xfrm flipV="1">
            <a:off x="2021305" y="1848051"/>
            <a:ext cx="0" cy="299345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2D4E6D-40B6-82FC-CD50-FF33BA9DC846}"/>
              </a:ext>
            </a:extLst>
          </p:cNvPr>
          <p:cNvCxnSpPr>
            <a:cxnSpLocks/>
          </p:cNvCxnSpPr>
          <p:nvPr/>
        </p:nvCxnSpPr>
        <p:spPr>
          <a:xfrm>
            <a:off x="2021305" y="4841507"/>
            <a:ext cx="3205213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D343AA3-4A7C-2800-59F2-2FA5896B4A4F}"/>
              </a:ext>
            </a:extLst>
          </p:cNvPr>
          <p:cNvSpPr/>
          <p:nvPr/>
        </p:nvSpPr>
        <p:spPr>
          <a:xfrm>
            <a:off x="1920238" y="2300985"/>
            <a:ext cx="202131" cy="2021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464BB3-1010-4A2E-0AA2-E7A39292EA65}"/>
              </a:ext>
            </a:extLst>
          </p:cNvPr>
          <p:cNvSpPr/>
          <p:nvPr/>
        </p:nvSpPr>
        <p:spPr>
          <a:xfrm>
            <a:off x="3121390" y="3511980"/>
            <a:ext cx="202131" cy="2021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FBE30F-34A0-742B-36FD-BF3691B570BA}"/>
              </a:ext>
            </a:extLst>
          </p:cNvPr>
          <p:cNvSpPr/>
          <p:nvPr/>
        </p:nvSpPr>
        <p:spPr>
          <a:xfrm>
            <a:off x="4432089" y="4740440"/>
            <a:ext cx="202131" cy="202131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AFA8A-D671-8BC6-7EA6-2A089B78B1BC}"/>
              </a:ext>
            </a:extLst>
          </p:cNvPr>
          <p:cNvSpPr txBox="1"/>
          <p:nvPr/>
        </p:nvSpPr>
        <p:spPr>
          <a:xfrm>
            <a:off x="1509005" y="46472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020063-8D6A-0608-41A9-FAC47B6E28BD}"/>
              </a:ext>
            </a:extLst>
          </p:cNvPr>
          <p:cNvSpPr txBox="1"/>
          <p:nvPr/>
        </p:nvSpPr>
        <p:spPr>
          <a:xfrm>
            <a:off x="1422380" y="334477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050F99-CE44-1B29-00B8-3982857E694E}"/>
              </a:ext>
            </a:extLst>
          </p:cNvPr>
          <p:cNvSpPr txBox="1"/>
          <p:nvPr/>
        </p:nvSpPr>
        <p:spPr>
          <a:xfrm>
            <a:off x="1484942" y="22173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C27C8-8274-9C91-F2D7-56A3F1C6035D}"/>
              </a:ext>
            </a:extLst>
          </p:cNvPr>
          <p:cNvSpPr txBox="1"/>
          <p:nvPr/>
        </p:nvSpPr>
        <p:spPr>
          <a:xfrm>
            <a:off x="1634818" y="511761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Вчора</a:t>
            </a:r>
            <a:endParaRPr lang="en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3441C-CC66-A1BD-3932-2B8521E2144C}"/>
              </a:ext>
            </a:extLst>
          </p:cNvPr>
          <p:cNvSpPr txBox="1"/>
          <p:nvPr/>
        </p:nvSpPr>
        <p:spPr>
          <a:xfrm>
            <a:off x="2704205" y="5117611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Сьогодні</a:t>
            </a:r>
            <a:endParaRPr lang="en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9B65D5-47C6-AB6E-F5C3-A21C4678402B}"/>
              </a:ext>
            </a:extLst>
          </p:cNvPr>
          <p:cNvSpPr txBox="1"/>
          <p:nvPr/>
        </p:nvSpPr>
        <p:spPr>
          <a:xfrm>
            <a:off x="4106128" y="511761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2">
                    <a:lumMod val="75000"/>
                  </a:schemeClr>
                </a:solidFill>
              </a:rPr>
              <a:t>Завтра</a:t>
            </a:r>
            <a:endParaRPr lang="en-UA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9A7C57-91E0-F76A-AE5C-D8DADC30E4A0}"/>
              </a:ext>
            </a:extLst>
          </p:cNvPr>
          <p:cNvCxnSpPr>
            <a:cxnSpLocks/>
            <a:stCxn id="10" idx="7"/>
            <a:endCxn id="12" idx="1"/>
          </p:cNvCxnSpPr>
          <p:nvPr/>
        </p:nvCxnSpPr>
        <p:spPr>
          <a:xfrm>
            <a:off x="2092768" y="2330586"/>
            <a:ext cx="2368922" cy="2439455"/>
          </a:xfrm>
          <a:prstGeom prst="straightConnector1">
            <a:avLst/>
          </a:prstGeom>
          <a:ln w="19050" cap="flat" cmpd="sng" algn="ctr">
            <a:solidFill>
              <a:schemeClr val="dk1">
                <a:alpha val="22381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41F4AC-9A7E-D5CE-1FDC-01E0859543C3}"/>
              </a:ext>
            </a:extLst>
          </p:cNvPr>
          <p:cNvCxnSpPr/>
          <p:nvPr/>
        </p:nvCxnSpPr>
        <p:spPr>
          <a:xfrm>
            <a:off x="3222455" y="4740441"/>
            <a:ext cx="0" cy="2021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0633B2-939F-27C5-DA74-91397F03DA5D}"/>
              </a:ext>
            </a:extLst>
          </p:cNvPr>
          <p:cNvCxnSpPr/>
          <p:nvPr/>
        </p:nvCxnSpPr>
        <p:spPr>
          <a:xfrm>
            <a:off x="4538747" y="4736265"/>
            <a:ext cx="0" cy="2021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835DDC-2D2C-6003-B84B-508A6AC2FA95}"/>
              </a:ext>
            </a:extLst>
          </p:cNvPr>
          <p:cNvCxnSpPr>
            <a:cxnSpLocks/>
          </p:cNvCxnSpPr>
          <p:nvPr/>
        </p:nvCxnSpPr>
        <p:spPr>
          <a:xfrm flipH="1">
            <a:off x="1920238" y="3511980"/>
            <a:ext cx="2021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84D4F4-3F6D-A8B9-9323-257E6999A41E}"/>
              </a:ext>
            </a:extLst>
          </p:cNvPr>
          <p:cNvCxnSpPr>
            <a:cxnSpLocks/>
          </p:cNvCxnSpPr>
          <p:nvPr/>
        </p:nvCxnSpPr>
        <p:spPr>
          <a:xfrm flipH="1">
            <a:off x="1920238" y="2402051"/>
            <a:ext cx="2021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Doughnut 2">
            <a:extLst>
              <a:ext uri="{FF2B5EF4-FFF2-40B4-BE49-F238E27FC236}">
                <a16:creationId xmlns:a16="http://schemas.microsoft.com/office/drawing/2014/main" id="{4C65D590-0E48-BEC0-16AD-031BD92298F8}"/>
              </a:ext>
            </a:extLst>
          </p:cNvPr>
          <p:cNvSpPr/>
          <p:nvPr/>
        </p:nvSpPr>
        <p:spPr>
          <a:xfrm>
            <a:off x="8206118" y="1589859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B8549AB6-5E6A-28E9-33E4-5FC52F87616D}"/>
              </a:ext>
            </a:extLst>
          </p:cNvPr>
          <p:cNvSpPr/>
          <p:nvPr/>
        </p:nvSpPr>
        <p:spPr>
          <a:xfrm>
            <a:off x="9492472" y="1593118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A62308-FC28-340C-6F59-53833085CA47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 flipV="1">
            <a:off x="8722502" y="1848051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D48E672-C42A-E5AD-AED5-BDEA7BB1D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44" y="1661927"/>
            <a:ext cx="256731" cy="3693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4A0FC7-E557-1E51-C397-D4D655AF9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163" y="1721331"/>
            <a:ext cx="174830" cy="285249"/>
          </a:xfrm>
          <a:prstGeom prst="rect">
            <a:avLst/>
          </a:prstGeom>
        </p:spPr>
      </p:pic>
      <p:sp>
        <p:nvSpPr>
          <p:cNvPr id="21" name="Doughnut 20">
            <a:extLst>
              <a:ext uri="{FF2B5EF4-FFF2-40B4-BE49-F238E27FC236}">
                <a16:creationId xmlns:a16="http://schemas.microsoft.com/office/drawing/2014/main" id="{DEAF6070-1677-7E3B-FE5F-C98D608286CB}"/>
              </a:ext>
            </a:extLst>
          </p:cNvPr>
          <p:cNvSpPr/>
          <p:nvPr/>
        </p:nvSpPr>
        <p:spPr>
          <a:xfrm>
            <a:off x="10778826" y="1605763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DF69EE-3EE0-E92E-4114-6E96D797FFDA}"/>
              </a:ext>
            </a:extLst>
          </p:cNvPr>
          <p:cNvCxnSpPr>
            <a:cxnSpLocks/>
            <a:stCxn id="21" idx="2"/>
            <a:endCxn id="5" idx="6"/>
          </p:cNvCxnSpPr>
          <p:nvPr/>
        </p:nvCxnSpPr>
        <p:spPr>
          <a:xfrm flipH="1" flipV="1">
            <a:off x="10008856" y="1851310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763DD6-FD1C-E02F-4F71-37477839354F}"/>
                  </a:ext>
                </a:extLst>
              </p:cNvPr>
              <p:cNvSpPr txBox="1"/>
              <p:nvPr/>
            </p:nvSpPr>
            <p:spPr>
              <a:xfrm>
                <a:off x="10821170" y="1647663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763DD6-FD1C-E02F-4F71-374778393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170" y="1647663"/>
                <a:ext cx="51638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0AD66962-2027-9890-9270-3765EE0C3703}"/>
              </a:ext>
            </a:extLst>
          </p:cNvPr>
          <p:cNvGrpSpPr/>
          <p:nvPr/>
        </p:nvGrpSpPr>
        <p:grpSpPr>
          <a:xfrm>
            <a:off x="8261593" y="945492"/>
            <a:ext cx="545935" cy="644367"/>
            <a:chOff x="6440466" y="3962762"/>
            <a:chExt cx="545935" cy="644367"/>
          </a:xfrm>
        </p:grpSpPr>
        <p:sp>
          <p:nvSpPr>
            <p:cNvPr id="28" name="Doughnut 27">
              <a:extLst>
                <a:ext uri="{FF2B5EF4-FFF2-40B4-BE49-F238E27FC236}">
                  <a16:creationId xmlns:a16="http://schemas.microsoft.com/office/drawing/2014/main" id="{49ABE1D5-9F25-8210-E8A7-0AB298E7A524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06BA09-4F8D-DE58-9B25-E6956D5D6098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B926FF3-8756-05D5-D9F9-32E76E1C9388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Doughnut 31">
            <a:extLst>
              <a:ext uri="{FF2B5EF4-FFF2-40B4-BE49-F238E27FC236}">
                <a16:creationId xmlns:a16="http://schemas.microsoft.com/office/drawing/2014/main" id="{B16FE067-AFD4-D172-597E-4A2F302E4112}"/>
              </a:ext>
            </a:extLst>
          </p:cNvPr>
          <p:cNvSpPr/>
          <p:nvPr/>
        </p:nvSpPr>
        <p:spPr>
          <a:xfrm>
            <a:off x="6749212" y="1605763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9AEEC9-C92D-918C-775E-B23F2E28CE68}"/>
              </a:ext>
            </a:extLst>
          </p:cNvPr>
          <p:cNvCxnSpPr>
            <a:cxnSpLocks/>
            <a:stCxn id="32" idx="6"/>
            <a:endCxn id="3" idx="2"/>
          </p:cNvCxnSpPr>
          <p:nvPr/>
        </p:nvCxnSpPr>
        <p:spPr>
          <a:xfrm flipV="1">
            <a:off x="7265596" y="1848051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BC7420E-DAA7-389C-954B-B94F665FC25A}"/>
                  </a:ext>
                </a:extLst>
              </p:cNvPr>
              <p:cNvSpPr txBox="1"/>
              <p:nvPr/>
            </p:nvSpPr>
            <p:spPr>
              <a:xfrm>
                <a:off x="6749407" y="1677868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BC7420E-DAA7-389C-954B-B94F665FC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407" y="1677868"/>
                <a:ext cx="51638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697A5296-65C7-67AA-0CBA-44E59447AFFC}"/>
              </a:ext>
            </a:extLst>
          </p:cNvPr>
          <p:cNvCxnSpPr>
            <a:cxnSpLocks/>
            <a:stCxn id="5" idx="4"/>
            <a:endCxn id="36" idx="7"/>
          </p:cNvCxnSpPr>
          <p:nvPr/>
        </p:nvCxnSpPr>
        <p:spPr>
          <a:xfrm rot="5400000">
            <a:off x="8623924" y="2132458"/>
            <a:ext cx="1149696" cy="110378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Doughnut 35">
            <a:extLst>
              <a:ext uri="{FF2B5EF4-FFF2-40B4-BE49-F238E27FC236}">
                <a16:creationId xmlns:a16="http://schemas.microsoft.com/office/drawing/2014/main" id="{A6FDD0EE-3BA2-240B-3BB6-4175D0C125CA}"/>
              </a:ext>
            </a:extLst>
          </p:cNvPr>
          <p:cNvSpPr/>
          <p:nvPr/>
        </p:nvSpPr>
        <p:spPr>
          <a:xfrm>
            <a:off x="8206118" y="3183575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37" name="Doughnut 36">
            <a:extLst>
              <a:ext uri="{FF2B5EF4-FFF2-40B4-BE49-F238E27FC236}">
                <a16:creationId xmlns:a16="http://schemas.microsoft.com/office/drawing/2014/main" id="{7DEF2ABF-265D-9885-9355-AE051DC02AF4}"/>
              </a:ext>
            </a:extLst>
          </p:cNvPr>
          <p:cNvSpPr/>
          <p:nvPr/>
        </p:nvSpPr>
        <p:spPr>
          <a:xfrm>
            <a:off x="9492472" y="3186834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DF2633C-E510-D30C-9538-FAC1DBF098DA}"/>
              </a:ext>
            </a:extLst>
          </p:cNvPr>
          <p:cNvCxnSpPr>
            <a:cxnSpLocks/>
            <a:stCxn id="37" idx="2"/>
            <a:endCxn id="36" idx="6"/>
          </p:cNvCxnSpPr>
          <p:nvPr/>
        </p:nvCxnSpPr>
        <p:spPr>
          <a:xfrm flipH="1" flipV="1">
            <a:off x="8722502" y="3441767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33A6CE48-1D28-138F-42E0-37B5E572A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44" y="3255643"/>
            <a:ext cx="256731" cy="3693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BA7F89-4148-577A-80D4-78B5532E5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163" y="3315047"/>
            <a:ext cx="174830" cy="285249"/>
          </a:xfrm>
          <a:prstGeom prst="rect">
            <a:avLst/>
          </a:prstGeom>
        </p:spPr>
      </p:pic>
      <p:sp>
        <p:nvSpPr>
          <p:cNvPr id="41" name="Doughnut 40">
            <a:extLst>
              <a:ext uri="{FF2B5EF4-FFF2-40B4-BE49-F238E27FC236}">
                <a16:creationId xmlns:a16="http://schemas.microsoft.com/office/drawing/2014/main" id="{F9365E5D-2CBD-9A4D-38D1-15FAD348BC7F}"/>
              </a:ext>
            </a:extLst>
          </p:cNvPr>
          <p:cNvSpPr/>
          <p:nvPr/>
        </p:nvSpPr>
        <p:spPr>
          <a:xfrm>
            <a:off x="10778826" y="3199479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EAF827B-8F6B-94A0-5B41-AE11D8233EE2}"/>
              </a:ext>
            </a:extLst>
          </p:cNvPr>
          <p:cNvCxnSpPr>
            <a:cxnSpLocks/>
            <a:stCxn id="41" idx="2"/>
            <a:endCxn id="37" idx="6"/>
          </p:cNvCxnSpPr>
          <p:nvPr/>
        </p:nvCxnSpPr>
        <p:spPr>
          <a:xfrm flipH="1" flipV="1">
            <a:off x="10008856" y="3445026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E28E4DC-77E6-2393-EF96-9A9770887F05}"/>
                  </a:ext>
                </a:extLst>
              </p:cNvPr>
              <p:cNvSpPr txBox="1"/>
              <p:nvPr/>
            </p:nvSpPr>
            <p:spPr>
              <a:xfrm>
                <a:off x="10821170" y="3241379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E28E4DC-77E6-2393-EF96-9A9770887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170" y="3241379"/>
                <a:ext cx="516384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B6F064FA-B58A-F31B-123B-CC40D3F9976C}"/>
              </a:ext>
            </a:extLst>
          </p:cNvPr>
          <p:cNvGrpSpPr/>
          <p:nvPr/>
        </p:nvGrpSpPr>
        <p:grpSpPr>
          <a:xfrm>
            <a:off x="8261593" y="2539208"/>
            <a:ext cx="545935" cy="644367"/>
            <a:chOff x="6440466" y="3962762"/>
            <a:chExt cx="545935" cy="644367"/>
          </a:xfrm>
        </p:grpSpPr>
        <p:sp>
          <p:nvSpPr>
            <p:cNvPr id="45" name="Doughnut 44">
              <a:extLst>
                <a:ext uri="{FF2B5EF4-FFF2-40B4-BE49-F238E27FC236}">
                  <a16:creationId xmlns:a16="http://schemas.microsoft.com/office/drawing/2014/main" id="{657AC789-140F-3722-6E6E-8437C977C9F0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E83A08E-D723-95C9-08F9-FB691807F6F9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C18E37F-1DBE-2802-2A9D-E8A047208CC0}"/>
                </a:ext>
              </a:extLst>
            </p:cNvPr>
            <p:cNvCxnSpPr>
              <a:cxnSpLocks/>
              <a:stCxn id="45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Doughnut 47">
            <a:extLst>
              <a:ext uri="{FF2B5EF4-FFF2-40B4-BE49-F238E27FC236}">
                <a16:creationId xmlns:a16="http://schemas.microsoft.com/office/drawing/2014/main" id="{497AB0DC-5CD9-A441-A4A6-3558A460B3BD}"/>
              </a:ext>
            </a:extLst>
          </p:cNvPr>
          <p:cNvSpPr/>
          <p:nvPr/>
        </p:nvSpPr>
        <p:spPr>
          <a:xfrm>
            <a:off x="6749212" y="3199479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A38A425-67BD-00E0-AD01-E93849DF6762}"/>
              </a:ext>
            </a:extLst>
          </p:cNvPr>
          <p:cNvCxnSpPr>
            <a:cxnSpLocks/>
            <a:stCxn id="48" idx="6"/>
            <a:endCxn id="36" idx="2"/>
          </p:cNvCxnSpPr>
          <p:nvPr/>
        </p:nvCxnSpPr>
        <p:spPr>
          <a:xfrm flipV="1">
            <a:off x="7265596" y="3441767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116E78-644E-4053-F6A8-95C787A7B13E}"/>
                  </a:ext>
                </a:extLst>
              </p:cNvPr>
              <p:cNvSpPr txBox="1"/>
              <p:nvPr/>
            </p:nvSpPr>
            <p:spPr>
              <a:xfrm>
                <a:off x="6765801" y="3244603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uk-UA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.5</m:t>
                      </m:r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116E78-644E-4053-F6A8-95C787A7B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801" y="3244603"/>
                <a:ext cx="5163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867EEC88-642B-E863-0249-FD313B87D6D1}"/>
              </a:ext>
            </a:extLst>
          </p:cNvPr>
          <p:cNvSpPr txBox="1"/>
          <p:nvPr/>
        </p:nvSpPr>
        <p:spPr>
          <a:xfrm>
            <a:off x="7500136" y="153666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1.8</a:t>
            </a:r>
            <a:endParaRPr lang="en-UA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D5D07-8527-DF98-BF00-AD58B8EBEF0B}"/>
              </a:ext>
            </a:extLst>
          </p:cNvPr>
          <p:cNvSpPr txBox="1"/>
          <p:nvPr/>
        </p:nvSpPr>
        <p:spPr>
          <a:xfrm>
            <a:off x="8613872" y="9683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</a:t>
            </a:r>
            <a:endParaRPr lang="en-UA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484986-BAED-9CCC-922F-613297143EAE}"/>
              </a:ext>
            </a:extLst>
          </p:cNvPr>
          <p:cNvSpPr txBox="1"/>
          <p:nvPr/>
        </p:nvSpPr>
        <p:spPr>
          <a:xfrm>
            <a:off x="9430383" y="2444479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-0.5</a:t>
            </a:r>
            <a:endParaRPr lang="en-UA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FB28AF-8637-513C-59C5-5EC7409F3849}"/>
              </a:ext>
            </a:extLst>
          </p:cNvPr>
          <p:cNvSpPr txBox="1"/>
          <p:nvPr/>
        </p:nvSpPr>
        <p:spPr>
          <a:xfrm>
            <a:off x="8634938" y="24174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</a:t>
            </a:r>
            <a:endParaRPr lang="en-U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55AB06-8FE8-CF04-07F9-F0D0A4203EDE}"/>
              </a:ext>
            </a:extLst>
          </p:cNvPr>
          <p:cNvSpPr txBox="1"/>
          <p:nvPr/>
        </p:nvSpPr>
        <p:spPr>
          <a:xfrm>
            <a:off x="7505945" y="30537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1.8</a:t>
            </a:r>
            <a:endParaRPr lang="en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7B3E91-1059-D3FD-4F3C-E235E138B6B2}"/>
              </a:ext>
            </a:extLst>
          </p:cNvPr>
          <p:cNvSpPr txBox="1"/>
          <p:nvPr/>
        </p:nvSpPr>
        <p:spPr>
          <a:xfrm>
            <a:off x="6574818" y="117220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Вчора</a:t>
            </a:r>
            <a:endParaRPr lang="en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F021F6F-9BB8-3ABC-F44A-46CA7988B9AE}"/>
              </a:ext>
            </a:extLst>
          </p:cNvPr>
          <p:cNvSpPr txBox="1"/>
          <p:nvPr/>
        </p:nvSpPr>
        <p:spPr>
          <a:xfrm>
            <a:off x="6486460" y="2789187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Сьогодні</a:t>
            </a:r>
            <a:endParaRPr lang="en-UA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DD7A24A-1C71-4B1E-4334-9033BDA33409}"/>
              </a:ext>
            </a:extLst>
          </p:cNvPr>
          <p:cNvSpPr txBox="1"/>
          <p:nvPr/>
        </p:nvSpPr>
        <p:spPr>
          <a:xfrm>
            <a:off x="9437878" y="1161912"/>
            <a:ext cx="66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A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87FCBFF-E5F8-11C2-0A61-DD586B18DC41}"/>
              </a:ext>
            </a:extLst>
          </p:cNvPr>
          <p:cNvSpPr txBox="1"/>
          <p:nvPr/>
        </p:nvSpPr>
        <p:spPr>
          <a:xfrm>
            <a:off x="9419964" y="2822942"/>
            <a:ext cx="66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A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3C968E-4484-0228-9215-ACE73FB8392A}"/>
              </a:ext>
            </a:extLst>
          </p:cNvPr>
          <p:cNvSpPr txBox="1"/>
          <p:nvPr/>
        </p:nvSpPr>
        <p:spPr>
          <a:xfrm>
            <a:off x="10518767" y="1094026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E9640"/>
                </a:solidFill>
              </a:rPr>
              <a:t>Сьогодні</a:t>
            </a:r>
            <a:endParaRPr lang="en-UA" dirty="0">
              <a:solidFill>
                <a:srgbClr val="0E964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1F28579-0035-E969-7359-5E9CBA4F7DF4}"/>
              </a:ext>
            </a:extLst>
          </p:cNvPr>
          <p:cNvSpPr txBox="1"/>
          <p:nvPr/>
        </p:nvSpPr>
        <p:spPr>
          <a:xfrm>
            <a:off x="10615859" y="281381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E9640"/>
                </a:solidFill>
              </a:rPr>
              <a:t>Завтра</a:t>
            </a:r>
            <a:endParaRPr lang="en-UA" dirty="0">
              <a:solidFill>
                <a:srgbClr val="0E964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C823226-5038-AE31-245C-BFFDD58B8B90}"/>
              </a:ext>
            </a:extLst>
          </p:cNvPr>
          <p:cNvSpPr txBox="1"/>
          <p:nvPr/>
        </p:nvSpPr>
        <p:spPr>
          <a:xfrm>
            <a:off x="6174396" y="164941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1)</a:t>
            </a:r>
            <a:endParaRPr lang="en-UA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A0EB98-FD75-773B-BA19-1DAC3992DFB3}"/>
              </a:ext>
            </a:extLst>
          </p:cNvPr>
          <p:cNvSpPr txBox="1"/>
          <p:nvPr/>
        </p:nvSpPr>
        <p:spPr>
          <a:xfrm>
            <a:off x="6169713" y="331857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2)</a:t>
            </a:r>
            <a:endParaRPr lang="en-UA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BF8099-99F5-049F-6F46-D3E3678C0A40}"/>
              </a:ext>
            </a:extLst>
          </p:cNvPr>
          <p:cNvSpPr txBox="1"/>
          <p:nvPr/>
        </p:nvSpPr>
        <p:spPr>
          <a:xfrm>
            <a:off x="6574818" y="449404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1) 1 </a:t>
            </a:r>
            <a:r>
              <a:rPr lang="en-US" dirty="0"/>
              <a:t>x </a:t>
            </a:r>
            <a:r>
              <a:rPr lang="uk-UA" dirty="0"/>
              <a:t>1.8 + 0 = 1.8</a:t>
            </a:r>
            <a:endParaRPr lang="en-UA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838F395-1FA0-7E68-8FF6-4B20B56052A7}"/>
              </a:ext>
            </a:extLst>
          </p:cNvPr>
          <p:cNvSpPr txBox="1"/>
          <p:nvPr/>
        </p:nvSpPr>
        <p:spPr>
          <a:xfrm>
            <a:off x="6574818" y="4946266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2) 0.5 </a:t>
            </a:r>
            <a:r>
              <a:rPr lang="en-US" dirty="0"/>
              <a:t>x </a:t>
            </a:r>
            <a:r>
              <a:rPr lang="uk-UA" dirty="0"/>
              <a:t>1.8 + 0 + 1.8 </a:t>
            </a:r>
            <a:r>
              <a:rPr lang="en-US" dirty="0"/>
              <a:t>x (-0.5)</a:t>
            </a:r>
            <a:r>
              <a:rPr lang="uk-UA" dirty="0"/>
              <a:t> = </a:t>
            </a:r>
            <a:r>
              <a:rPr lang="uk-UA" dirty="0">
                <a:solidFill>
                  <a:srgbClr val="0E9640"/>
                </a:solidFill>
              </a:rPr>
              <a:t>0</a:t>
            </a:r>
            <a:endParaRPr lang="en-UA" dirty="0">
              <a:solidFill>
                <a:srgbClr val="0E96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4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Приклад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92AF5F-D250-4B42-A5CA-4F9ACFE20798}"/>
              </a:ext>
            </a:extLst>
          </p:cNvPr>
          <p:cNvCxnSpPr/>
          <p:nvPr/>
        </p:nvCxnSpPr>
        <p:spPr>
          <a:xfrm flipV="1">
            <a:off x="2021305" y="1848051"/>
            <a:ext cx="0" cy="299345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2D4E6D-40B6-82FC-CD50-FF33BA9DC846}"/>
              </a:ext>
            </a:extLst>
          </p:cNvPr>
          <p:cNvCxnSpPr>
            <a:cxnSpLocks/>
          </p:cNvCxnSpPr>
          <p:nvPr/>
        </p:nvCxnSpPr>
        <p:spPr>
          <a:xfrm>
            <a:off x="2021305" y="4841507"/>
            <a:ext cx="3205213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D343AA3-4A7C-2800-59F2-2FA5896B4A4F}"/>
              </a:ext>
            </a:extLst>
          </p:cNvPr>
          <p:cNvSpPr/>
          <p:nvPr/>
        </p:nvSpPr>
        <p:spPr>
          <a:xfrm>
            <a:off x="1920238" y="4740441"/>
            <a:ext cx="202131" cy="2021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464BB3-1010-4A2E-0AA2-E7A39292EA65}"/>
              </a:ext>
            </a:extLst>
          </p:cNvPr>
          <p:cNvSpPr/>
          <p:nvPr/>
        </p:nvSpPr>
        <p:spPr>
          <a:xfrm>
            <a:off x="3121389" y="4738069"/>
            <a:ext cx="202131" cy="2021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FBE30F-34A0-742B-36FD-BF3691B570BA}"/>
              </a:ext>
            </a:extLst>
          </p:cNvPr>
          <p:cNvSpPr/>
          <p:nvPr/>
        </p:nvSpPr>
        <p:spPr>
          <a:xfrm>
            <a:off x="4423606" y="4730813"/>
            <a:ext cx="202131" cy="202131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AFA8A-D671-8BC6-7EA6-2A089B78B1BC}"/>
              </a:ext>
            </a:extLst>
          </p:cNvPr>
          <p:cNvSpPr txBox="1"/>
          <p:nvPr/>
        </p:nvSpPr>
        <p:spPr>
          <a:xfrm>
            <a:off x="1509005" y="46472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020063-8D6A-0608-41A9-FAC47B6E28BD}"/>
              </a:ext>
            </a:extLst>
          </p:cNvPr>
          <p:cNvSpPr txBox="1"/>
          <p:nvPr/>
        </p:nvSpPr>
        <p:spPr>
          <a:xfrm>
            <a:off x="1422380" y="334477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050F99-CE44-1B29-00B8-3982857E694E}"/>
              </a:ext>
            </a:extLst>
          </p:cNvPr>
          <p:cNvSpPr txBox="1"/>
          <p:nvPr/>
        </p:nvSpPr>
        <p:spPr>
          <a:xfrm>
            <a:off x="1484942" y="22173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C27C8-8274-9C91-F2D7-56A3F1C6035D}"/>
              </a:ext>
            </a:extLst>
          </p:cNvPr>
          <p:cNvSpPr txBox="1"/>
          <p:nvPr/>
        </p:nvSpPr>
        <p:spPr>
          <a:xfrm>
            <a:off x="1634818" y="511761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Вчора</a:t>
            </a:r>
            <a:endParaRPr lang="en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3441C-CC66-A1BD-3932-2B8521E2144C}"/>
              </a:ext>
            </a:extLst>
          </p:cNvPr>
          <p:cNvSpPr txBox="1"/>
          <p:nvPr/>
        </p:nvSpPr>
        <p:spPr>
          <a:xfrm>
            <a:off x="2704205" y="5117611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Сьогодні</a:t>
            </a:r>
            <a:endParaRPr lang="en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9B65D5-47C6-AB6E-F5C3-A21C4678402B}"/>
              </a:ext>
            </a:extLst>
          </p:cNvPr>
          <p:cNvSpPr txBox="1"/>
          <p:nvPr/>
        </p:nvSpPr>
        <p:spPr>
          <a:xfrm>
            <a:off x="4106128" y="511761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2">
                    <a:lumMod val="75000"/>
                  </a:schemeClr>
                </a:solidFill>
              </a:rPr>
              <a:t>Завтра</a:t>
            </a:r>
            <a:endParaRPr lang="en-UA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9A7C57-91E0-F76A-AE5C-D8DADC30E4A0}"/>
              </a:ext>
            </a:extLst>
          </p:cNvPr>
          <p:cNvCxnSpPr>
            <a:cxnSpLocks/>
            <a:stCxn id="10" idx="7"/>
          </p:cNvCxnSpPr>
          <p:nvPr/>
        </p:nvCxnSpPr>
        <p:spPr>
          <a:xfrm>
            <a:off x="2092768" y="4770042"/>
            <a:ext cx="3667952" cy="7325"/>
          </a:xfrm>
          <a:prstGeom prst="straightConnector1">
            <a:avLst/>
          </a:prstGeom>
          <a:ln w="19050" cap="flat" cmpd="sng" algn="ctr">
            <a:solidFill>
              <a:schemeClr val="dk1">
                <a:alpha val="22381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41F4AC-9A7E-D5CE-1FDC-01E0859543C3}"/>
              </a:ext>
            </a:extLst>
          </p:cNvPr>
          <p:cNvCxnSpPr/>
          <p:nvPr/>
        </p:nvCxnSpPr>
        <p:spPr>
          <a:xfrm>
            <a:off x="3222455" y="4740441"/>
            <a:ext cx="0" cy="2021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0633B2-939F-27C5-DA74-91397F03DA5D}"/>
              </a:ext>
            </a:extLst>
          </p:cNvPr>
          <p:cNvCxnSpPr/>
          <p:nvPr/>
        </p:nvCxnSpPr>
        <p:spPr>
          <a:xfrm>
            <a:off x="4538747" y="4736265"/>
            <a:ext cx="0" cy="2021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835DDC-2D2C-6003-B84B-508A6AC2FA95}"/>
              </a:ext>
            </a:extLst>
          </p:cNvPr>
          <p:cNvCxnSpPr>
            <a:cxnSpLocks/>
          </p:cNvCxnSpPr>
          <p:nvPr/>
        </p:nvCxnSpPr>
        <p:spPr>
          <a:xfrm flipH="1">
            <a:off x="1920238" y="3511980"/>
            <a:ext cx="2021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84D4F4-3F6D-A8B9-9323-257E6999A41E}"/>
              </a:ext>
            </a:extLst>
          </p:cNvPr>
          <p:cNvCxnSpPr>
            <a:cxnSpLocks/>
          </p:cNvCxnSpPr>
          <p:nvPr/>
        </p:nvCxnSpPr>
        <p:spPr>
          <a:xfrm flipH="1">
            <a:off x="1920238" y="2402051"/>
            <a:ext cx="2021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Doughnut 4">
            <a:extLst>
              <a:ext uri="{FF2B5EF4-FFF2-40B4-BE49-F238E27FC236}">
                <a16:creationId xmlns:a16="http://schemas.microsoft.com/office/drawing/2014/main" id="{A2C47819-3870-5FAD-CB9C-549EE748D2D4}"/>
              </a:ext>
            </a:extLst>
          </p:cNvPr>
          <p:cNvSpPr/>
          <p:nvPr/>
        </p:nvSpPr>
        <p:spPr>
          <a:xfrm>
            <a:off x="8206118" y="1589859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246159DA-B2D1-E3D7-DE50-1BA0463E5DA0}"/>
              </a:ext>
            </a:extLst>
          </p:cNvPr>
          <p:cNvSpPr/>
          <p:nvPr/>
        </p:nvSpPr>
        <p:spPr>
          <a:xfrm>
            <a:off x="9492472" y="1593118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C0FAAE-7CDB-BF60-CCD9-DC63EEC9E0A2}"/>
              </a:ext>
            </a:extLst>
          </p:cNvPr>
          <p:cNvCxnSpPr>
            <a:cxnSpLocks/>
            <a:stCxn id="8" idx="2"/>
            <a:endCxn id="5" idx="6"/>
          </p:cNvCxnSpPr>
          <p:nvPr/>
        </p:nvCxnSpPr>
        <p:spPr>
          <a:xfrm flipH="1" flipV="1">
            <a:off x="8722502" y="1848051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1FA6396-7784-9D00-71B9-1374D63B3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44" y="1661927"/>
            <a:ext cx="256731" cy="3693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3FD12-45DF-95D2-BF35-2CBA69501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163" y="1721331"/>
            <a:ext cx="174830" cy="285249"/>
          </a:xfrm>
          <a:prstGeom prst="rect">
            <a:avLst/>
          </a:prstGeom>
        </p:spPr>
      </p:pic>
      <p:sp>
        <p:nvSpPr>
          <p:cNvPr id="22" name="Doughnut 21">
            <a:extLst>
              <a:ext uri="{FF2B5EF4-FFF2-40B4-BE49-F238E27FC236}">
                <a16:creationId xmlns:a16="http://schemas.microsoft.com/office/drawing/2014/main" id="{D8978E8C-E11A-4693-D32A-5CDF064C2AE6}"/>
              </a:ext>
            </a:extLst>
          </p:cNvPr>
          <p:cNvSpPr/>
          <p:nvPr/>
        </p:nvSpPr>
        <p:spPr>
          <a:xfrm>
            <a:off x="10778826" y="1605763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5EF99C-9867-AD6A-3D0C-EAFEFDEA5132}"/>
              </a:ext>
            </a:extLst>
          </p:cNvPr>
          <p:cNvCxnSpPr>
            <a:cxnSpLocks/>
            <a:stCxn id="22" idx="2"/>
            <a:endCxn id="8" idx="6"/>
          </p:cNvCxnSpPr>
          <p:nvPr/>
        </p:nvCxnSpPr>
        <p:spPr>
          <a:xfrm flipH="1" flipV="1">
            <a:off x="10008856" y="1851310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D9DAB61-95B1-7232-9245-9EE59A01FC6B}"/>
                  </a:ext>
                </a:extLst>
              </p:cNvPr>
              <p:cNvSpPr txBox="1"/>
              <p:nvPr/>
            </p:nvSpPr>
            <p:spPr>
              <a:xfrm>
                <a:off x="10821170" y="1647663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D9DAB61-95B1-7232-9245-9EE59A01F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170" y="1647663"/>
                <a:ext cx="51638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04099FDD-336B-4B90-404B-107AE09DD486}"/>
              </a:ext>
            </a:extLst>
          </p:cNvPr>
          <p:cNvGrpSpPr/>
          <p:nvPr/>
        </p:nvGrpSpPr>
        <p:grpSpPr>
          <a:xfrm>
            <a:off x="8261593" y="945492"/>
            <a:ext cx="545935" cy="644367"/>
            <a:chOff x="6440466" y="3962762"/>
            <a:chExt cx="545935" cy="644367"/>
          </a:xfrm>
        </p:grpSpPr>
        <p:sp>
          <p:nvSpPr>
            <p:cNvPr id="29" name="Doughnut 28">
              <a:extLst>
                <a:ext uri="{FF2B5EF4-FFF2-40B4-BE49-F238E27FC236}">
                  <a16:creationId xmlns:a16="http://schemas.microsoft.com/office/drawing/2014/main" id="{3AEC57C7-E663-C8F1-71C0-AF33BBCFE93F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B4057A-BEFA-EC6C-242D-B76F343EB08A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EB49DC-FD6C-C6A2-5B90-E2BB1A2B4224}"/>
                </a:ext>
              </a:extLst>
            </p:cNvPr>
            <p:cNvCxnSpPr>
              <a:cxnSpLocks/>
              <a:stCxn id="29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Doughnut 32">
            <a:extLst>
              <a:ext uri="{FF2B5EF4-FFF2-40B4-BE49-F238E27FC236}">
                <a16:creationId xmlns:a16="http://schemas.microsoft.com/office/drawing/2014/main" id="{0A4849BF-F4BD-209A-3E6D-F85B6463D549}"/>
              </a:ext>
            </a:extLst>
          </p:cNvPr>
          <p:cNvSpPr/>
          <p:nvPr/>
        </p:nvSpPr>
        <p:spPr>
          <a:xfrm>
            <a:off x="6749212" y="1605763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38A392-A629-C5B7-9D2F-BCDC07161519}"/>
              </a:ext>
            </a:extLst>
          </p:cNvPr>
          <p:cNvCxnSpPr>
            <a:cxnSpLocks/>
            <a:stCxn id="33" idx="6"/>
            <a:endCxn id="5" idx="2"/>
          </p:cNvCxnSpPr>
          <p:nvPr/>
        </p:nvCxnSpPr>
        <p:spPr>
          <a:xfrm flipV="1">
            <a:off x="7265596" y="1848051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80B399-967F-65A5-05D7-CFF768D22A29}"/>
                  </a:ext>
                </a:extLst>
              </p:cNvPr>
              <p:cNvSpPr txBox="1"/>
              <p:nvPr/>
            </p:nvSpPr>
            <p:spPr>
              <a:xfrm>
                <a:off x="6749407" y="1677868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80B399-967F-65A5-05D7-CFF768D22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407" y="1677868"/>
                <a:ext cx="51638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A0C4BA1E-34D5-6BA9-82D0-7016F0D127D1}"/>
              </a:ext>
            </a:extLst>
          </p:cNvPr>
          <p:cNvCxnSpPr>
            <a:cxnSpLocks/>
            <a:stCxn id="8" idx="4"/>
            <a:endCxn id="37" idx="7"/>
          </p:cNvCxnSpPr>
          <p:nvPr/>
        </p:nvCxnSpPr>
        <p:spPr>
          <a:xfrm rot="5400000">
            <a:off x="8623924" y="2132458"/>
            <a:ext cx="1149696" cy="110378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Doughnut 36">
            <a:extLst>
              <a:ext uri="{FF2B5EF4-FFF2-40B4-BE49-F238E27FC236}">
                <a16:creationId xmlns:a16="http://schemas.microsoft.com/office/drawing/2014/main" id="{003CA91D-0FB0-867C-776C-F4291B5650A1}"/>
              </a:ext>
            </a:extLst>
          </p:cNvPr>
          <p:cNvSpPr/>
          <p:nvPr/>
        </p:nvSpPr>
        <p:spPr>
          <a:xfrm>
            <a:off x="8206118" y="3183575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38" name="Doughnut 37">
            <a:extLst>
              <a:ext uri="{FF2B5EF4-FFF2-40B4-BE49-F238E27FC236}">
                <a16:creationId xmlns:a16="http://schemas.microsoft.com/office/drawing/2014/main" id="{4F5BDA55-027C-EF58-5622-B0FF6AA19BF7}"/>
              </a:ext>
            </a:extLst>
          </p:cNvPr>
          <p:cNvSpPr/>
          <p:nvPr/>
        </p:nvSpPr>
        <p:spPr>
          <a:xfrm>
            <a:off x="9492472" y="3186834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AF0650-6F48-53AD-F088-837FDAAD5C23}"/>
              </a:ext>
            </a:extLst>
          </p:cNvPr>
          <p:cNvCxnSpPr>
            <a:cxnSpLocks/>
            <a:stCxn id="38" idx="2"/>
            <a:endCxn id="37" idx="6"/>
          </p:cNvCxnSpPr>
          <p:nvPr/>
        </p:nvCxnSpPr>
        <p:spPr>
          <a:xfrm flipH="1" flipV="1">
            <a:off x="8722502" y="3441767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6F43F294-6AC0-AAD2-62E3-C801AB69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44" y="3255643"/>
            <a:ext cx="256731" cy="3693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793756-859B-E241-2F4E-0BFCBA712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163" y="3315047"/>
            <a:ext cx="174830" cy="285249"/>
          </a:xfrm>
          <a:prstGeom prst="rect">
            <a:avLst/>
          </a:prstGeom>
        </p:spPr>
      </p:pic>
      <p:sp>
        <p:nvSpPr>
          <p:cNvPr id="42" name="Doughnut 41">
            <a:extLst>
              <a:ext uri="{FF2B5EF4-FFF2-40B4-BE49-F238E27FC236}">
                <a16:creationId xmlns:a16="http://schemas.microsoft.com/office/drawing/2014/main" id="{C759DE3E-D7A1-7AAF-AB77-E6834583AFBD}"/>
              </a:ext>
            </a:extLst>
          </p:cNvPr>
          <p:cNvSpPr/>
          <p:nvPr/>
        </p:nvSpPr>
        <p:spPr>
          <a:xfrm>
            <a:off x="10778826" y="3199479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A120D20-F1A6-1A12-2E50-260D3459706C}"/>
              </a:ext>
            </a:extLst>
          </p:cNvPr>
          <p:cNvCxnSpPr>
            <a:cxnSpLocks/>
            <a:stCxn id="42" idx="2"/>
            <a:endCxn id="38" idx="6"/>
          </p:cNvCxnSpPr>
          <p:nvPr/>
        </p:nvCxnSpPr>
        <p:spPr>
          <a:xfrm flipH="1" flipV="1">
            <a:off x="10008856" y="3445026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72A2A48-6E96-CB76-A1BE-91DD618783DD}"/>
                  </a:ext>
                </a:extLst>
              </p:cNvPr>
              <p:cNvSpPr txBox="1"/>
              <p:nvPr/>
            </p:nvSpPr>
            <p:spPr>
              <a:xfrm>
                <a:off x="10821170" y="3241379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72A2A48-6E96-CB76-A1BE-91DD61878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170" y="3241379"/>
                <a:ext cx="516384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CEF593E7-526F-49DC-D53B-18146981134B}"/>
              </a:ext>
            </a:extLst>
          </p:cNvPr>
          <p:cNvGrpSpPr/>
          <p:nvPr/>
        </p:nvGrpSpPr>
        <p:grpSpPr>
          <a:xfrm>
            <a:off x="8261593" y="2539208"/>
            <a:ext cx="545935" cy="644367"/>
            <a:chOff x="6440466" y="3962762"/>
            <a:chExt cx="545935" cy="644367"/>
          </a:xfrm>
        </p:grpSpPr>
        <p:sp>
          <p:nvSpPr>
            <p:cNvPr id="46" name="Doughnut 45">
              <a:extLst>
                <a:ext uri="{FF2B5EF4-FFF2-40B4-BE49-F238E27FC236}">
                  <a16:creationId xmlns:a16="http://schemas.microsoft.com/office/drawing/2014/main" id="{AD206064-81CC-390A-3056-B4DC171511B6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B61D12-74DC-C25B-8903-DCA55553F195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F008AE-9FE8-5D37-BB0C-AD2DFF98C01B}"/>
                </a:ext>
              </a:extLst>
            </p:cNvPr>
            <p:cNvCxnSpPr>
              <a:cxnSpLocks/>
              <a:stCxn id="46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Doughnut 48">
            <a:extLst>
              <a:ext uri="{FF2B5EF4-FFF2-40B4-BE49-F238E27FC236}">
                <a16:creationId xmlns:a16="http://schemas.microsoft.com/office/drawing/2014/main" id="{B09D4EE1-33A1-5F6B-0488-6D30FC60C23A}"/>
              </a:ext>
            </a:extLst>
          </p:cNvPr>
          <p:cNvSpPr/>
          <p:nvPr/>
        </p:nvSpPr>
        <p:spPr>
          <a:xfrm>
            <a:off x="6749212" y="3199479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B251A15-B0A0-45F8-03D5-E6613B427FF6}"/>
              </a:ext>
            </a:extLst>
          </p:cNvPr>
          <p:cNvCxnSpPr>
            <a:cxnSpLocks/>
            <a:stCxn id="49" idx="6"/>
            <a:endCxn id="37" idx="2"/>
          </p:cNvCxnSpPr>
          <p:nvPr/>
        </p:nvCxnSpPr>
        <p:spPr>
          <a:xfrm flipV="1">
            <a:off x="7265596" y="3441767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48D232A-125B-2220-29F7-9CDEC4DCDE80}"/>
                  </a:ext>
                </a:extLst>
              </p:cNvPr>
              <p:cNvSpPr txBox="1"/>
              <p:nvPr/>
            </p:nvSpPr>
            <p:spPr>
              <a:xfrm>
                <a:off x="6749212" y="3273005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48D232A-125B-2220-29F7-9CDEC4DCD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212" y="3273005"/>
                <a:ext cx="5163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6892CEAB-37F2-19D4-FCB6-819027E78F71}"/>
              </a:ext>
            </a:extLst>
          </p:cNvPr>
          <p:cNvSpPr txBox="1"/>
          <p:nvPr/>
        </p:nvSpPr>
        <p:spPr>
          <a:xfrm>
            <a:off x="7500136" y="153666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1.8</a:t>
            </a:r>
            <a:endParaRPr lang="en-UA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4A6C9D-DC58-7E8B-27D8-09A059913411}"/>
              </a:ext>
            </a:extLst>
          </p:cNvPr>
          <p:cNvSpPr txBox="1"/>
          <p:nvPr/>
        </p:nvSpPr>
        <p:spPr>
          <a:xfrm>
            <a:off x="8613872" y="9683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</a:t>
            </a:r>
            <a:endParaRPr lang="en-UA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955F3F-FBED-CCCA-C4C0-1315D5E72EA4}"/>
              </a:ext>
            </a:extLst>
          </p:cNvPr>
          <p:cNvSpPr txBox="1"/>
          <p:nvPr/>
        </p:nvSpPr>
        <p:spPr>
          <a:xfrm>
            <a:off x="9430383" y="2444479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-0.5</a:t>
            </a:r>
            <a:endParaRPr lang="en-U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02DB16-7F3F-F514-292B-53D2B8B55246}"/>
              </a:ext>
            </a:extLst>
          </p:cNvPr>
          <p:cNvSpPr txBox="1"/>
          <p:nvPr/>
        </p:nvSpPr>
        <p:spPr>
          <a:xfrm>
            <a:off x="8634938" y="24174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</a:t>
            </a:r>
            <a:endParaRPr lang="en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3C5755-1F35-C2E4-E1F1-8BACB55AB5F0}"/>
              </a:ext>
            </a:extLst>
          </p:cNvPr>
          <p:cNvSpPr txBox="1"/>
          <p:nvPr/>
        </p:nvSpPr>
        <p:spPr>
          <a:xfrm>
            <a:off x="7505945" y="30537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1.8</a:t>
            </a:r>
            <a:endParaRPr lang="en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E6029C-1A12-589F-479A-B00F52CA260B}"/>
              </a:ext>
            </a:extLst>
          </p:cNvPr>
          <p:cNvSpPr txBox="1"/>
          <p:nvPr/>
        </p:nvSpPr>
        <p:spPr>
          <a:xfrm>
            <a:off x="6574818" y="117220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Вчора</a:t>
            </a:r>
            <a:endParaRPr lang="en-UA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21A48D9-D28E-F81D-F284-8C161275CCBA}"/>
              </a:ext>
            </a:extLst>
          </p:cNvPr>
          <p:cNvSpPr txBox="1"/>
          <p:nvPr/>
        </p:nvSpPr>
        <p:spPr>
          <a:xfrm>
            <a:off x="6486460" y="2789187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Сьогодні</a:t>
            </a:r>
            <a:endParaRPr lang="en-UA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C798092-18DA-6C93-774B-626A75AC1034}"/>
              </a:ext>
            </a:extLst>
          </p:cNvPr>
          <p:cNvSpPr txBox="1"/>
          <p:nvPr/>
        </p:nvSpPr>
        <p:spPr>
          <a:xfrm>
            <a:off x="9437878" y="1161912"/>
            <a:ext cx="66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A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6BF96A8-52CC-E7B1-9C77-21CF2EAB2713}"/>
              </a:ext>
            </a:extLst>
          </p:cNvPr>
          <p:cNvSpPr txBox="1"/>
          <p:nvPr/>
        </p:nvSpPr>
        <p:spPr>
          <a:xfrm>
            <a:off x="9419964" y="2822942"/>
            <a:ext cx="66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A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79624E6-8977-AB8C-3747-21B9B0CA1AB5}"/>
              </a:ext>
            </a:extLst>
          </p:cNvPr>
          <p:cNvSpPr txBox="1"/>
          <p:nvPr/>
        </p:nvSpPr>
        <p:spPr>
          <a:xfrm>
            <a:off x="10518767" y="1094026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E9640"/>
                </a:solidFill>
              </a:rPr>
              <a:t>Сьогодні</a:t>
            </a:r>
            <a:endParaRPr lang="en-UA" dirty="0">
              <a:solidFill>
                <a:srgbClr val="0E964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E0FDE6-D719-8D89-61A7-2C08F3E185B6}"/>
              </a:ext>
            </a:extLst>
          </p:cNvPr>
          <p:cNvSpPr txBox="1"/>
          <p:nvPr/>
        </p:nvSpPr>
        <p:spPr>
          <a:xfrm>
            <a:off x="10615859" y="281381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E9640"/>
                </a:solidFill>
              </a:rPr>
              <a:t>Завтра</a:t>
            </a:r>
            <a:endParaRPr lang="en-UA" dirty="0">
              <a:solidFill>
                <a:srgbClr val="0E964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2D8378-FE63-CA95-0B5A-B6ABFD4449AC}"/>
              </a:ext>
            </a:extLst>
          </p:cNvPr>
          <p:cNvSpPr txBox="1"/>
          <p:nvPr/>
        </p:nvSpPr>
        <p:spPr>
          <a:xfrm>
            <a:off x="6174396" y="164941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1)</a:t>
            </a:r>
            <a:endParaRPr lang="en-UA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CB55E75-AAF1-E174-F9DD-8BB04EFBB174}"/>
              </a:ext>
            </a:extLst>
          </p:cNvPr>
          <p:cNvSpPr txBox="1"/>
          <p:nvPr/>
        </p:nvSpPr>
        <p:spPr>
          <a:xfrm>
            <a:off x="6169713" y="331857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2)</a:t>
            </a:r>
            <a:endParaRPr lang="en-UA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0CA8186-310F-68AC-B556-C81E8285381E}"/>
              </a:ext>
            </a:extLst>
          </p:cNvPr>
          <p:cNvSpPr txBox="1"/>
          <p:nvPr/>
        </p:nvSpPr>
        <p:spPr>
          <a:xfrm>
            <a:off x="6574818" y="4494043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1) </a:t>
            </a:r>
            <a:r>
              <a:rPr lang="en-US" dirty="0"/>
              <a:t>0</a:t>
            </a:r>
            <a:r>
              <a:rPr lang="uk-UA" dirty="0"/>
              <a:t> </a:t>
            </a:r>
            <a:r>
              <a:rPr lang="en-US" dirty="0"/>
              <a:t>x </a:t>
            </a:r>
            <a:r>
              <a:rPr lang="uk-UA" dirty="0"/>
              <a:t>1.8 + 0 = </a:t>
            </a:r>
            <a:r>
              <a:rPr lang="en-US" dirty="0"/>
              <a:t>0</a:t>
            </a:r>
            <a:endParaRPr lang="en-U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76198D1-557D-242A-D8D4-C340E8E43A50}"/>
              </a:ext>
            </a:extLst>
          </p:cNvPr>
          <p:cNvSpPr txBox="1"/>
          <p:nvPr/>
        </p:nvSpPr>
        <p:spPr>
          <a:xfrm>
            <a:off x="6574818" y="4946266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2) 0 </a:t>
            </a:r>
            <a:r>
              <a:rPr lang="en-US" dirty="0"/>
              <a:t>x </a:t>
            </a:r>
            <a:r>
              <a:rPr lang="uk-UA" dirty="0"/>
              <a:t>1.8 + 0 + </a:t>
            </a:r>
            <a:r>
              <a:rPr lang="en-US" dirty="0"/>
              <a:t>0 x (-0.5)</a:t>
            </a:r>
            <a:r>
              <a:rPr lang="uk-UA" dirty="0"/>
              <a:t> = </a:t>
            </a:r>
            <a:r>
              <a:rPr lang="uk-UA" dirty="0">
                <a:solidFill>
                  <a:srgbClr val="0E9640"/>
                </a:solidFill>
              </a:rPr>
              <a:t>0</a:t>
            </a:r>
            <a:endParaRPr lang="en-UA" dirty="0">
              <a:solidFill>
                <a:srgbClr val="0E96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0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Приклад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92AF5F-D250-4B42-A5CA-4F9ACFE20798}"/>
              </a:ext>
            </a:extLst>
          </p:cNvPr>
          <p:cNvCxnSpPr>
            <a:cxnSpLocks/>
          </p:cNvCxnSpPr>
          <p:nvPr/>
        </p:nvCxnSpPr>
        <p:spPr>
          <a:xfrm flipV="1">
            <a:off x="1046787" y="1746986"/>
            <a:ext cx="0" cy="299345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2D4E6D-40B6-82FC-CD50-FF33BA9DC846}"/>
              </a:ext>
            </a:extLst>
          </p:cNvPr>
          <p:cNvCxnSpPr>
            <a:cxnSpLocks/>
          </p:cNvCxnSpPr>
          <p:nvPr/>
        </p:nvCxnSpPr>
        <p:spPr>
          <a:xfrm>
            <a:off x="1046787" y="4740442"/>
            <a:ext cx="3803044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D343AA3-4A7C-2800-59F2-2FA5896B4A4F}"/>
              </a:ext>
            </a:extLst>
          </p:cNvPr>
          <p:cNvSpPr/>
          <p:nvPr/>
        </p:nvSpPr>
        <p:spPr>
          <a:xfrm>
            <a:off x="937707" y="2199920"/>
            <a:ext cx="202131" cy="2021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464BB3-1010-4A2E-0AA2-E7A39292EA65}"/>
              </a:ext>
            </a:extLst>
          </p:cNvPr>
          <p:cNvSpPr/>
          <p:nvPr/>
        </p:nvSpPr>
        <p:spPr>
          <a:xfrm>
            <a:off x="2146869" y="3247588"/>
            <a:ext cx="202131" cy="2021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FBE30F-34A0-742B-36FD-BF3691B570BA}"/>
              </a:ext>
            </a:extLst>
          </p:cNvPr>
          <p:cNvSpPr/>
          <p:nvPr/>
        </p:nvSpPr>
        <p:spPr>
          <a:xfrm>
            <a:off x="4537666" y="2222279"/>
            <a:ext cx="202131" cy="202131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AFA8A-D671-8BC6-7EA6-2A089B78B1BC}"/>
              </a:ext>
            </a:extLst>
          </p:cNvPr>
          <p:cNvSpPr txBox="1"/>
          <p:nvPr/>
        </p:nvSpPr>
        <p:spPr>
          <a:xfrm>
            <a:off x="534487" y="4546148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020063-8D6A-0608-41A9-FAC47B6E28BD}"/>
              </a:ext>
            </a:extLst>
          </p:cNvPr>
          <p:cNvSpPr txBox="1"/>
          <p:nvPr/>
        </p:nvSpPr>
        <p:spPr>
          <a:xfrm>
            <a:off x="447862" y="3243714"/>
            <a:ext cx="4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/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050F99-CE44-1B29-00B8-3982857E694E}"/>
              </a:ext>
            </a:extLst>
          </p:cNvPr>
          <p:cNvSpPr txBox="1"/>
          <p:nvPr/>
        </p:nvSpPr>
        <p:spPr>
          <a:xfrm>
            <a:off x="510424" y="2116321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C27C8-8274-9C91-F2D7-56A3F1C6035D}"/>
              </a:ext>
            </a:extLst>
          </p:cNvPr>
          <p:cNvSpPr txBox="1"/>
          <p:nvPr/>
        </p:nvSpPr>
        <p:spPr>
          <a:xfrm>
            <a:off x="12891" y="5047554"/>
            <a:ext cx="135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Позавчора</a:t>
            </a:r>
            <a:endParaRPr lang="en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3441C-CC66-A1BD-3932-2B8521E2144C}"/>
              </a:ext>
            </a:extLst>
          </p:cNvPr>
          <p:cNvSpPr txBox="1"/>
          <p:nvPr/>
        </p:nvSpPr>
        <p:spPr>
          <a:xfrm>
            <a:off x="1729687" y="5016546"/>
            <a:ext cx="103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Вчора</a:t>
            </a:r>
            <a:endParaRPr lang="en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9B65D5-47C6-AB6E-F5C3-A21C4678402B}"/>
              </a:ext>
            </a:extLst>
          </p:cNvPr>
          <p:cNvSpPr txBox="1"/>
          <p:nvPr/>
        </p:nvSpPr>
        <p:spPr>
          <a:xfrm>
            <a:off x="4133570" y="5050410"/>
            <a:ext cx="83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2">
                    <a:lumMod val="75000"/>
                  </a:schemeClr>
                </a:solidFill>
              </a:rPr>
              <a:t>Завтра</a:t>
            </a:r>
            <a:endParaRPr lang="en-UA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9A7C57-91E0-F76A-AE5C-D8DADC30E4A0}"/>
              </a:ext>
            </a:extLst>
          </p:cNvPr>
          <p:cNvCxnSpPr>
            <a:cxnSpLocks/>
          </p:cNvCxnSpPr>
          <p:nvPr/>
        </p:nvCxnSpPr>
        <p:spPr>
          <a:xfrm>
            <a:off x="1110237" y="2303663"/>
            <a:ext cx="3988705" cy="17270"/>
          </a:xfrm>
          <a:prstGeom prst="straightConnector1">
            <a:avLst/>
          </a:prstGeom>
          <a:ln w="19050" cap="flat" cmpd="sng" algn="ctr">
            <a:solidFill>
              <a:schemeClr val="dk1">
                <a:alpha val="22381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41F4AC-9A7E-D5CE-1FDC-01E0859543C3}"/>
              </a:ext>
            </a:extLst>
          </p:cNvPr>
          <p:cNvCxnSpPr>
            <a:cxnSpLocks/>
          </p:cNvCxnSpPr>
          <p:nvPr/>
        </p:nvCxnSpPr>
        <p:spPr>
          <a:xfrm>
            <a:off x="2247937" y="4639376"/>
            <a:ext cx="0" cy="2021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0633B2-939F-27C5-DA74-91397F03DA5D}"/>
              </a:ext>
            </a:extLst>
          </p:cNvPr>
          <p:cNvCxnSpPr>
            <a:cxnSpLocks/>
          </p:cNvCxnSpPr>
          <p:nvPr/>
        </p:nvCxnSpPr>
        <p:spPr>
          <a:xfrm>
            <a:off x="3564229" y="4635200"/>
            <a:ext cx="0" cy="2021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835DDC-2D2C-6003-B84B-508A6AC2FA95}"/>
              </a:ext>
            </a:extLst>
          </p:cNvPr>
          <p:cNvCxnSpPr>
            <a:cxnSpLocks/>
          </p:cNvCxnSpPr>
          <p:nvPr/>
        </p:nvCxnSpPr>
        <p:spPr>
          <a:xfrm flipH="1">
            <a:off x="945720" y="3410915"/>
            <a:ext cx="2021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84D4F4-3F6D-A8B9-9323-257E6999A41E}"/>
              </a:ext>
            </a:extLst>
          </p:cNvPr>
          <p:cNvCxnSpPr>
            <a:cxnSpLocks/>
          </p:cNvCxnSpPr>
          <p:nvPr/>
        </p:nvCxnSpPr>
        <p:spPr>
          <a:xfrm flipH="1">
            <a:off x="945720" y="2300986"/>
            <a:ext cx="2021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Doughnut 4">
            <a:extLst>
              <a:ext uri="{FF2B5EF4-FFF2-40B4-BE49-F238E27FC236}">
                <a16:creationId xmlns:a16="http://schemas.microsoft.com/office/drawing/2014/main" id="{A2C47819-3870-5FAD-CB9C-549EE748D2D4}"/>
              </a:ext>
            </a:extLst>
          </p:cNvPr>
          <p:cNvSpPr/>
          <p:nvPr/>
        </p:nvSpPr>
        <p:spPr>
          <a:xfrm>
            <a:off x="8206118" y="1589859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246159DA-B2D1-E3D7-DE50-1BA0463E5DA0}"/>
              </a:ext>
            </a:extLst>
          </p:cNvPr>
          <p:cNvSpPr/>
          <p:nvPr/>
        </p:nvSpPr>
        <p:spPr>
          <a:xfrm>
            <a:off x="9492472" y="1593118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C0FAAE-7CDB-BF60-CCD9-DC63EEC9E0A2}"/>
              </a:ext>
            </a:extLst>
          </p:cNvPr>
          <p:cNvCxnSpPr>
            <a:cxnSpLocks/>
            <a:stCxn id="8" idx="2"/>
            <a:endCxn id="5" idx="6"/>
          </p:cNvCxnSpPr>
          <p:nvPr/>
        </p:nvCxnSpPr>
        <p:spPr>
          <a:xfrm flipH="1" flipV="1">
            <a:off x="8722502" y="1848051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1FA6396-7784-9D00-71B9-1374D63B3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44" y="1661927"/>
            <a:ext cx="256731" cy="3693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3FD12-45DF-95D2-BF35-2CBA69501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163" y="1721331"/>
            <a:ext cx="174830" cy="285249"/>
          </a:xfrm>
          <a:prstGeom prst="rect">
            <a:avLst/>
          </a:prstGeom>
        </p:spPr>
      </p:pic>
      <p:sp>
        <p:nvSpPr>
          <p:cNvPr id="22" name="Doughnut 21">
            <a:extLst>
              <a:ext uri="{FF2B5EF4-FFF2-40B4-BE49-F238E27FC236}">
                <a16:creationId xmlns:a16="http://schemas.microsoft.com/office/drawing/2014/main" id="{D8978E8C-E11A-4693-D32A-5CDF064C2AE6}"/>
              </a:ext>
            </a:extLst>
          </p:cNvPr>
          <p:cNvSpPr/>
          <p:nvPr/>
        </p:nvSpPr>
        <p:spPr>
          <a:xfrm>
            <a:off x="10778826" y="1605763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5EF99C-9867-AD6A-3D0C-EAFEFDEA5132}"/>
              </a:ext>
            </a:extLst>
          </p:cNvPr>
          <p:cNvCxnSpPr>
            <a:cxnSpLocks/>
            <a:stCxn id="22" idx="2"/>
            <a:endCxn id="8" idx="6"/>
          </p:cNvCxnSpPr>
          <p:nvPr/>
        </p:nvCxnSpPr>
        <p:spPr>
          <a:xfrm flipH="1" flipV="1">
            <a:off x="10008856" y="1851310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D9DAB61-95B1-7232-9245-9EE59A01FC6B}"/>
                  </a:ext>
                </a:extLst>
              </p:cNvPr>
              <p:cNvSpPr txBox="1"/>
              <p:nvPr/>
            </p:nvSpPr>
            <p:spPr>
              <a:xfrm>
                <a:off x="10821170" y="1647663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D9DAB61-95B1-7232-9245-9EE59A01F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170" y="1647663"/>
                <a:ext cx="51638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04099FDD-336B-4B90-404B-107AE09DD486}"/>
              </a:ext>
            </a:extLst>
          </p:cNvPr>
          <p:cNvGrpSpPr/>
          <p:nvPr/>
        </p:nvGrpSpPr>
        <p:grpSpPr>
          <a:xfrm>
            <a:off x="8261593" y="945492"/>
            <a:ext cx="545935" cy="644367"/>
            <a:chOff x="6440466" y="3962762"/>
            <a:chExt cx="545935" cy="644367"/>
          </a:xfrm>
        </p:grpSpPr>
        <p:sp>
          <p:nvSpPr>
            <p:cNvPr id="29" name="Doughnut 28">
              <a:extLst>
                <a:ext uri="{FF2B5EF4-FFF2-40B4-BE49-F238E27FC236}">
                  <a16:creationId xmlns:a16="http://schemas.microsoft.com/office/drawing/2014/main" id="{3AEC57C7-E663-C8F1-71C0-AF33BBCFE93F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B4057A-BEFA-EC6C-242D-B76F343EB08A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EB49DC-FD6C-C6A2-5B90-E2BB1A2B4224}"/>
                </a:ext>
              </a:extLst>
            </p:cNvPr>
            <p:cNvCxnSpPr>
              <a:cxnSpLocks/>
              <a:stCxn id="29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Doughnut 32">
            <a:extLst>
              <a:ext uri="{FF2B5EF4-FFF2-40B4-BE49-F238E27FC236}">
                <a16:creationId xmlns:a16="http://schemas.microsoft.com/office/drawing/2014/main" id="{0A4849BF-F4BD-209A-3E6D-F85B6463D549}"/>
              </a:ext>
            </a:extLst>
          </p:cNvPr>
          <p:cNvSpPr/>
          <p:nvPr/>
        </p:nvSpPr>
        <p:spPr>
          <a:xfrm>
            <a:off x="6749212" y="1605763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38A392-A629-C5B7-9D2F-BCDC07161519}"/>
              </a:ext>
            </a:extLst>
          </p:cNvPr>
          <p:cNvCxnSpPr>
            <a:cxnSpLocks/>
            <a:stCxn id="33" idx="6"/>
            <a:endCxn id="5" idx="2"/>
          </p:cNvCxnSpPr>
          <p:nvPr/>
        </p:nvCxnSpPr>
        <p:spPr>
          <a:xfrm flipV="1">
            <a:off x="7265596" y="1848051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80B399-967F-65A5-05D7-CFF768D22A29}"/>
                  </a:ext>
                </a:extLst>
              </p:cNvPr>
              <p:cNvSpPr txBox="1"/>
              <p:nvPr/>
            </p:nvSpPr>
            <p:spPr>
              <a:xfrm>
                <a:off x="6749407" y="1677868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80B399-967F-65A5-05D7-CFF768D22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407" y="1677868"/>
                <a:ext cx="51638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A0C4BA1E-34D5-6BA9-82D0-7016F0D127D1}"/>
              </a:ext>
            </a:extLst>
          </p:cNvPr>
          <p:cNvCxnSpPr>
            <a:cxnSpLocks/>
            <a:stCxn id="8" idx="4"/>
            <a:endCxn id="37" idx="7"/>
          </p:cNvCxnSpPr>
          <p:nvPr/>
        </p:nvCxnSpPr>
        <p:spPr>
          <a:xfrm rot="5400000">
            <a:off x="8623924" y="2132458"/>
            <a:ext cx="1149696" cy="110378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Doughnut 36">
            <a:extLst>
              <a:ext uri="{FF2B5EF4-FFF2-40B4-BE49-F238E27FC236}">
                <a16:creationId xmlns:a16="http://schemas.microsoft.com/office/drawing/2014/main" id="{003CA91D-0FB0-867C-776C-F4291B5650A1}"/>
              </a:ext>
            </a:extLst>
          </p:cNvPr>
          <p:cNvSpPr/>
          <p:nvPr/>
        </p:nvSpPr>
        <p:spPr>
          <a:xfrm>
            <a:off x="8206118" y="3183575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38" name="Doughnut 37">
            <a:extLst>
              <a:ext uri="{FF2B5EF4-FFF2-40B4-BE49-F238E27FC236}">
                <a16:creationId xmlns:a16="http://schemas.microsoft.com/office/drawing/2014/main" id="{4F5BDA55-027C-EF58-5622-B0FF6AA19BF7}"/>
              </a:ext>
            </a:extLst>
          </p:cNvPr>
          <p:cNvSpPr/>
          <p:nvPr/>
        </p:nvSpPr>
        <p:spPr>
          <a:xfrm>
            <a:off x="9492472" y="3186834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AF0650-6F48-53AD-F088-837FDAAD5C23}"/>
              </a:ext>
            </a:extLst>
          </p:cNvPr>
          <p:cNvCxnSpPr>
            <a:cxnSpLocks/>
            <a:stCxn id="38" idx="2"/>
            <a:endCxn id="37" idx="6"/>
          </p:cNvCxnSpPr>
          <p:nvPr/>
        </p:nvCxnSpPr>
        <p:spPr>
          <a:xfrm flipH="1" flipV="1">
            <a:off x="8722502" y="3441767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6F43F294-6AC0-AAD2-62E3-C801AB69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44" y="3255643"/>
            <a:ext cx="256731" cy="3693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793756-859B-E241-2F4E-0BFCBA712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163" y="3315047"/>
            <a:ext cx="174830" cy="285249"/>
          </a:xfrm>
          <a:prstGeom prst="rect">
            <a:avLst/>
          </a:prstGeom>
        </p:spPr>
      </p:pic>
      <p:sp>
        <p:nvSpPr>
          <p:cNvPr id="42" name="Doughnut 41">
            <a:extLst>
              <a:ext uri="{FF2B5EF4-FFF2-40B4-BE49-F238E27FC236}">
                <a16:creationId xmlns:a16="http://schemas.microsoft.com/office/drawing/2014/main" id="{C759DE3E-D7A1-7AAF-AB77-E6834583AFBD}"/>
              </a:ext>
            </a:extLst>
          </p:cNvPr>
          <p:cNvSpPr/>
          <p:nvPr/>
        </p:nvSpPr>
        <p:spPr>
          <a:xfrm>
            <a:off x="10778826" y="3199479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A120D20-F1A6-1A12-2E50-260D3459706C}"/>
              </a:ext>
            </a:extLst>
          </p:cNvPr>
          <p:cNvCxnSpPr>
            <a:cxnSpLocks/>
            <a:stCxn id="42" idx="2"/>
            <a:endCxn id="38" idx="6"/>
          </p:cNvCxnSpPr>
          <p:nvPr/>
        </p:nvCxnSpPr>
        <p:spPr>
          <a:xfrm flipH="1" flipV="1">
            <a:off x="10008856" y="3445026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72A2A48-6E96-CB76-A1BE-91DD618783DD}"/>
                  </a:ext>
                </a:extLst>
              </p:cNvPr>
              <p:cNvSpPr txBox="1"/>
              <p:nvPr/>
            </p:nvSpPr>
            <p:spPr>
              <a:xfrm>
                <a:off x="10821170" y="3241379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72A2A48-6E96-CB76-A1BE-91DD61878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170" y="3241379"/>
                <a:ext cx="516384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CEF593E7-526F-49DC-D53B-18146981134B}"/>
              </a:ext>
            </a:extLst>
          </p:cNvPr>
          <p:cNvGrpSpPr/>
          <p:nvPr/>
        </p:nvGrpSpPr>
        <p:grpSpPr>
          <a:xfrm>
            <a:off x="8261593" y="2539208"/>
            <a:ext cx="545935" cy="644367"/>
            <a:chOff x="6440466" y="3962762"/>
            <a:chExt cx="545935" cy="644367"/>
          </a:xfrm>
        </p:grpSpPr>
        <p:sp>
          <p:nvSpPr>
            <p:cNvPr id="46" name="Doughnut 45">
              <a:extLst>
                <a:ext uri="{FF2B5EF4-FFF2-40B4-BE49-F238E27FC236}">
                  <a16:creationId xmlns:a16="http://schemas.microsoft.com/office/drawing/2014/main" id="{AD206064-81CC-390A-3056-B4DC171511B6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B61D12-74DC-C25B-8903-DCA55553F195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F008AE-9FE8-5D37-BB0C-AD2DFF98C01B}"/>
                </a:ext>
              </a:extLst>
            </p:cNvPr>
            <p:cNvCxnSpPr>
              <a:cxnSpLocks/>
              <a:stCxn id="46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Doughnut 48">
            <a:extLst>
              <a:ext uri="{FF2B5EF4-FFF2-40B4-BE49-F238E27FC236}">
                <a16:creationId xmlns:a16="http://schemas.microsoft.com/office/drawing/2014/main" id="{B09D4EE1-33A1-5F6B-0488-6D30FC60C23A}"/>
              </a:ext>
            </a:extLst>
          </p:cNvPr>
          <p:cNvSpPr/>
          <p:nvPr/>
        </p:nvSpPr>
        <p:spPr>
          <a:xfrm>
            <a:off x="6749212" y="3199479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B251A15-B0A0-45F8-03D5-E6613B427FF6}"/>
              </a:ext>
            </a:extLst>
          </p:cNvPr>
          <p:cNvCxnSpPr>
            <a:cxnSpLocks/>
            <a:stCxn id="49" idx="6"/>
            <a:endCxn id="37" idx="2"/>
          </p:cNvCxnSpPr>
          <p:nvPr/>
        </p:nvCxnSpPr>
        <p:spPr>
          <a:xfrm flipV="1">
            <a:off x="7265596" y="3441767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48D232A-125B-2220-29F7-9CDEC4DCDE80}"/>
                  </a:ext>
                </a:extLst>
              </p:cNvPr>
              <p:cNvSpPr txBox="1"/>
              <p:nvPr/>
            </p:nvSpPr>
            <p:spPr>
              <a:xfrm>
                <a:off x="6749212" y="3273005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0.5</m:t>
                      </m:r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48D232A-125B-2220-29F7-9CDEC4DCD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212" y="3273005"/>
                <a:ext cx="5163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6892CEAB-37F2-19D4-FCB6-819027E78F71}"/>
              </a:ext>
            </a:extLst>
          </p:cNvPr>
          <p:cNvSpPr txBox="1"/>
          <p:nvPr/>
        </p:nvSpPr>
        <p:spPr>
          <a:xfrm>
            <a:off x="7500136" y="153666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1.8</a:t>
            </a:r>
            <a:endParaRPr lang="en-UA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4A6C9D-DC58-7E8B-27D8-09A059913411}"/>
              </a:ext>
            </a:extLst>
          </p:cNvPr>
          <p:cNvSpPr txBox="1"/>
          <p:nvPr/>
        </p:nvSpPr>
        <p:spPr>
          <a:xfrm>
            <a:off x="8613872" y="9683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</a:t>
            </a:r>
            <a:endParaRPr lang="en-UA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955F3F-FBED-CCCA-C4C0-1315D5E72EA4}"/>
              </a:ext>
            </a:extLst>
          </p:cNvPr>
          <p:cNvSpPr txBox="1"/>
          <p:nvPr/>
        </p:nvSpPr>
        <p:spPr>
          <a:xfrm>
            <a:off x="9430383" y="2444479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-0.5</a:t>
            </a:r>
            <a:endParaRPr lang="en-U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02DB16-7F3F-F514-292B-53D2B8B55246}"/>
              </a:ext>
            </a:extLst>
          </p:cNvPr>
          <p:cNvSpPr txBox="1"/>
          <p:nvPr/>
        </p:nvSpPr>
        <p:spPr>
          <a:xfrm>
            <a:off x="8634938" y="24174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</a:t>
            </a:r>
            <a:endParaRPr lang="en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3C5755-1F35-C2E4-E1F1-8BACB55AB5F0}"/>
              </a:ext>
            </a:extLst>
          </p:cNvPr>
          <p:cNvSpPr txBox="1"/>
          <p:nvPr/>
        </p:nvSpPr>
        <p:spPr>
          <a:xfrm>
            <a:off x="7505945" y="30537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1.8</a:t>
            </a:r>
            <a:endParaRPr lang="en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E6029C-1A12-589F-479A-B00F52CA260B}"/>
              </a:ext>
            </a:extLst>
          </p:cNvPr>
          <p:cNvSpPr txBox="1"/>
          <p:nvPr/>
        </p:nvSpPr>
        <p:spPr>
          <a:xfrm>
            <a:off x="6354028" y="1183554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Позавчора</a:t>
            </a:r>
            <a:endParaRPr lang="en-UA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21A48D9-D28E-F81D-F284-8C161275CCBA}"/>
              </a:ext>
            </a:extLst>
          </p:cNvPr>
          <p:cNvSpPr txBox="1"/>
          <p:nvPr/>
        </p:nvSpPr>
        <p:spPr>
          <a:xfrm>
            <a:off x="6486460" y="2789187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Вчора</a:t>
            </a:r>
            <a:endParaRPr lang="en-UA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C798092-18DA-6C93-774B-626A75AC1034}"/>
              </a:ext>
            </a:extLst>
          </p:cNvPr>
          <p:cNvSpPr txBox="1"/>
          <p:nvPr/>
        </p:nvSpPr>
        <p:spPr>
          <a:xfrm>
            <a:off x="9437878" y="1161912"/>
            <a:ext cx="66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A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6BF96A8-52CC-E7B1-9C77-21CF2EAB2713}"/>
              </a:ext>
            </a:extLst>
          </p:cNvPr>
          <p:cNvSpPr txBox="1"/>
          <p:nvPr/>
        </p:nvSpPr>
        <p:spPr>
          <a:xfrm>
            <a:off x="9419964" y="2822942"/>
            <a:ext cx="66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A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79624E6-8977-AB8C-3747-21B9B0CA1AB5}"/>
              </a:ext>
            </a:extLst>
          </p:cNvPr>
          <p:cNvSpPr txBox="1"/>
          <p:nvPr/>
        </p:nvSpPr>
        <p:spPr>
          <a:xfrm>
            <a:off x="10642337" y="118052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E9640"/>
                </a:solidFill>
              </a:rPr>
              <a:t>Вчора</a:t>
            </a:r>
            <a:endParaRPr lang="en-UA" dirty="0">
              <a:solidFill>
                <a:srgbClr val="0E964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E0FDE6-D719-8D89-61A7-2C08F3E185B6}"/>
              </a:ext>
            </a:extLst>
          </p:cNvPr>
          <p:cNvSpPr txBox="1"/>
          <p:nvPr/>
        </p:nvSpPr>
        <p:spPr>
          <a:xfrm>
            <a:off x="10528678" y="2789187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E9640"/>
                </a:solidFill>
              </a:rPr>
              <a:t>Сьогодні</a:t>
            </a:r>
            <a:endParaRPr lang="en-UA" dirty="0">
              <a:solidFill>
                <a:srgbClr val="0E964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2D8378-FE63-CA95-0B5A-B6ABFD4449AC}"/>
              </a:ext>
            </a:extLst>
          </p:cNvPr>
          <p:cNvSpPr txBox="1"/>
          <p:nvPr/>
        </p:nvSpPr>
        <p:spPr>
          <a:xfrm>
            <a:off x="6174396" y="164941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1)</a:t>
            </a:r>
            <a:endParaRPr lang="en-UA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CB55E75-AAF1-E174-F9DD-8BB04EFBB174}"/>
              </a:ext>
            </a:extLst>
          </p:cNvPr>
          <p:cNvSpPr txBox="1"/>
          <p:nvPr/>
        </p:nvSpPr>
        <p:spPr>
          <a:xfrm>
            <a:off x="6169713" y="331857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2)</a:t>
            </a:r>
            <a:endParaRPr lang="en-UA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0CA8186-310F-68AC-B556-C81E8285381E}"/>
              </a:ext>
            </a:extLst>
          </p:cNvPr>
          <p:cNvSpPr txBox="1"/>
          <p:nvPr/>
        </p:nvSpPr>
        <p:spPr>
          <a:xfrm>
            <a:off x="6546059" y="544466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1) 1 </a:t>
            </a:r>
            <a:r>
              <a:rPr lang="en-US" dirty="0"/>
              <a:t>x </a:t>
            </a:r>
            <a:r>
              <a:rPr lang="uk-UA" dirty="0"/>
              <a:t>1.8 + 0 = 1.8</a:t>
            </a:r>
            <a:endParaRPr lang="en-U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76198D1-557D-242A-D8D4-C340E8E43A50}"/>
              </a:ext>
            </a:extLst>
          </p:cNvPr>
          <p:cNvSpPr txBox="1"/>
          <p:nvPr/>
        </p:nvSpPr>
        <p:spPr>
          <a:xfrm>
            <a:off x="6546059" y="5896887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2) 0.5 </a:t>
            </a:r>
            <a:r>
              <a:rPr lang="en-US" dirty="0"/>
              <a:t>x </a:t>
            </a:r>
            <a:r>
              <a:rPr lang="uk-UA" dirty="0"/>
              <a:t>1.8 + 0 + 1.8</a:t>
            </a:r>
            <a:r>
              <a:rPr lang="en-US" dirty="0"/>
              <a:t> x (-0.5)</a:t>
            </a:r>
            <a:r>
              <a:rPr lang="uk-UA" dirty="0"/>
              <a:t> = 0</a:t>
            </a:r>
            <a:endParaRPr lang="en-UA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CDA20F8-64B4-DFF7-0923-6EE307F98C70}"/>
              </a:ext>
            </a:extLst>
          </p:cNvPr>
          <p:cNvSpPr/>
          <p:nvPr/>
        </p:nvSpPr>
        <p:spPr>
          <a:xfrm>
            <a:off x="3449228" y="3247587"/>
            <a:ext cx="202131" cy="2021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F3E0D36-7FEF-5797-B6D5-8B3F61DFC2C9}"/>
              </a:ext>
            </a:extLst>
          </p:cNvPr>
          <p:cNvSpPr txBox="1"/>
          <p:nvPr/>
        </p:nvSpPr>
        <p:spPr>
          <a:xfrm>
            <a:off x="3032042" y="5047554"/>
            <a:ext cx="103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Сьогодні</a:t>
            </a:r>
            <a:endParaRPr lang="en-UA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5AB127C-CEDA-F550-1754-7671EC5BD3A9}"/>
              </a:ext>
            </a:extLst>
          </p:cNvPr>
          <p:cNvCxnSpPr>
            <a:cxnSpLocks/>
          </p:cNvCxnSpPr>
          <p:nvPr/>
        </p:nvCxnSpPr>
        <p:spPr>
          <a:xfrm>
            <a:off x="4646175" y="4626116"/>
            <a:ext cx="0" cy="2021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Doughnut 74">
            <a:extLst>
              <a:ext uri="{FF2B5EF4-FFF2-40B4-BE49-F238E27FC236}">
                <a16:creationId xmlns:a16="http://schemas.microsoft.com/office/drawing/2014/main" id="{70382D32-832E-66A4-A62F-78505DB3106E}"/>
              </a:ext>
            </a:extLst>
          </p:cNvPr>
          <p:cNvSpPr/>
          <p:nvPr/>
        </p:nvSpPr>
        <p:spPr>
          <a:xfrm>
            <a:off x="8185947" y="4793172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76" name="Doughnut 75">
            <a:extLst>
              <a:ext uri="{FF2B5EF4-FFF2-40B4-BE49-F238E27FC236}">
                <a16:creationId xmlns:a16="http://schemas.microsoft.com/office/drawing/2014/main" id="{2C2C06B3-F6CF-F31F-BB36-AAF88DF06F29}"/>
              </a:ext>
            </a:extLst>
          </p:cNvPr>
          <p:cNvSpPr/>
          <p:nvPr/>
        </p:nvSpPr>
        <p:spPr>
          <a:xfrm>
            <a:off x="9472301" y="4796431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5E3558B-E39C-B47F-6777-8FF09D422B1D}"/>
              </a:ext>
            </a:extLst>
          </p:cNvPr>
          <p:cNvCxnSpPr>
            <a:cxnSpLocks/>
            <a:stCxn id="76" idx="2"/>
            <a:endCxn id="75" idx="6"/>
          </p:cNvCxnSpPr>
          <p:nvPr/>
        </p:nvCxnSpPr>
        <p:spPr>
          <a:xfrm flipH="1" flipV="1">
            <a:off x="8702331" y="5051364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A895CCE6-D50F-3DCE-F306-414DCA287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773" y="4865240"/>
            <a:ext cx="256731" cy="36933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FE2CCD0-F23D-BEFC-5C10-C3DF28E5C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992" y="4924644"/>
            <a:ext cx="174830" cy="285249"/>
          </a:xfrm>
          <a:prstGeom prst="rect">
            <a:avLst/>
          </a:prstGeom>
        </p:spPr>
      </p:pic>
      <p:sp>
        <p:nvSpPr>
          <p:cNvPr id="80" name="Doughnut 79">
            <a:extLst>
              <a:ext uri="{FF2B5EF4-FFF2-40B4-BE49-F238E27FC236}">
                <a16:creationId xmlns:a16="http://schemas.microsoft.com/office/drawing/2014/main" id="{A0EF5098-D86E-E9CE-F919-732F85BE8130}"/>
              </a:ext>
            </a:extLst>
          </p:cNvPr>
          <p:cNvSpPr/>
          <p:nvPr/>
        </p:nvSpPr>
        <p:spPr>
          <a:xfrm>
            <a:off x="10758655" y="4809076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C2EF733-FCEE-5D09-6B37-379F370FAA72}"/>
              </a:ext>
            </a:extLst>
          </p:cNvPr>
          <p:cNvCxnSpPr>
            <a:cxnSpLocks/>
            <a:stCxn id="80" idx="2"/>
            <a:endCxn id="76" idx="6"/>
          </p:cNvCxnSpPr>
          <p:nvPr/>
        </p:nvCxnSpPr>
        <p:spPr>
          <a:xfrm flipH="1" flipV="1">
            <a:off x="9988685" y="5054623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C49E345-3DFD-C477-1357-921ABFECD0AB}"/>
                  </a:ext>
                </a:extLst>
              </p:cNvPr>
              <p:cNvSpPr txBox="1"/>
              <p:nvPr/>
            </p:nvSpPr>
            <p:spPr>
              <a:xfrm>
                <a:off x="10800999" y="4850976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C49E345-3DFD-C477-1357-921ABFECD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999" y="4850976"/>
                <a:ext cx="516384" cy="369332"/>
              </a:xfrm>
              <a:prstGeom prst="rect">
                <a:avLst/>
              </a:prstGeom>
              <a:blipFill>
                <a:blip r:embed="rId8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79D82613-979B-A6CA-2839-45158050A5E8}"/>
              </a:ext>
            </a:extLst>
          </p:cNvPr>
          <p:cNvGrpSpPr/>
          <p:nvPr/>
        </p:nvGrpSpPr>
        <p:grpSpPr>
          <a:xfrm>
            <a:off x="8241422" y="4148805"/>
            <a:ext cx="545935" cy="644367"/>
            <a:chOff x="6440466" y="3962762"/>
            <a:chExt cx="545935" cy="644367"/>
          </a:xfrm>
        </p:grpSpPr>
        <p:sp>
          <p:nvSpPr>
            <p:cNvPr id="84" name="Doughnut 83">
              <a:extLst>
                <a:ext uri="{FF2B5EF4-FFF2-40B4-BE49-F238E27FC236}">
                  <a16:creationId xmlns:a16="http://schemas.microsoft.com/office/drawing/2014/main" id="{493AE480-8D05-D3F1-9AFE-5DA6587E7F3D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6ADE97A-D115-D016-CC38-4E1BEF8961EE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845D502-7612-38EA-0AB3-112604E6D6BD}"/>
                </a:ext>
              </a:extLst>
            </p:cNvPr>
            <p:cNvCxnSpPr>
              <a:cxnSpLocks/>
              <a:stCxn id="84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7" name="Doughnut 86">
            <a:extLst>
              <a:ext uri="{FF2B5EF4-FFF2-40B4-BE49-F238E27FC236}">
                <a16:creationId xmlns:a16="http://schemas.microsoft.com/office/drawing/2014/main" id="{A74CDAC6-A135-F8EF-8BB5-E3C1122866D4}"/>
              </a:ext>
            </a:extLst>
          </p:cNvPr>
          <p:cNvSpPr/>
          <p:nvPr/>
        </p:nvSpPr>
        <p:spPr>
          <a:xfrm>
            <a:off x="6729041" y="4809076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B6BCBC6-6228-336D-94D2-6113E65A8DF8}"/>
              </a:ext>
            </a:extLst>
          </p:cNvPr>
          <p:cNvCxnSpPr>
            <a:cxnSpLocks/>
            <a:stCxn id="87" idx="6"/>
            <a:endCxn id="75" idx="2"/>
          </p:cNvCxnSpPr>
          <p:nvPr/>
        </p:nvCxnSpPr>
        <p:spPr>
          <a:xfrm flipV="1">
            <a:off x="7245425" y="5051364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230E1DC-839E-2684-2DA5-77D20205B481}"/>
                  </a:ext>
                </a:extLst>
              </p:cNvPr>
              <p:cNvSpPr txBox="1"/>
              <p:nvPr/>
            </p:nvSpPr>
            <p:spPr>
              <a:xfrm>
                <a:off x="6729041" y="4882602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uk-UA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.5</m:t>
                      </m:r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230E1DC-839E-2684-2DA5-77D20205B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041" y="4882602"/>
                <a:ext cx="51638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A20777B4-D450-DEF5-85F8-FF55989A3B4E}"/>
              </a:ext>
            </a:extLst>
          </p:cNvPr>
          <p:cNvSpPr txBox="1"/>
          <p:nvPr/>
        </p:nvSpPr>
        <p:spPr>
          <a:xfrm>
            <a:off x="8614767" y="40270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</a:t>
            </a:r>
            <a:endParaRPr lang="en-UA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E71C5EB-E733-0A02-1F23-CBBD3A647D8C}"/>
              </a:ext>
            </a:extLst>
          </p:cNvPr>
          <p:cNvSpPr txBox="1"/>
          <p:nvPr/>
        </p:nvSpPr>
        <p:spPr>
          <a:xfrm>
            <a:off x="7485774" y="466336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1.8</a:t>
            </a:r>
            <a:endParaRPr lang="en-UA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410B7CF-E381-2D71-E15A-E71F6CCB208D}"/>
              </a:ext>
            </a:extLst>
          </p:cNvPr>
          <p:cNvSpPr txBox="1"/>
          <p:nvPr/>
        </p:nvSpPr>
        <p:spPr>
          <a:xfrm>
            <a:off x="6466289" y="4398784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Сьогодні</a:t>
            </a:r>
            <a:endParaRPr lang="en-UA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84ED1AF-D6BE-E83A-0161-0B76EEE9372E}"/>
              </a:ext>
            </a:extLst>
          </p:cNvPr>
          <p:cNvSpPr txBox="1"/>
          <p:nvPr/>
        </p:nvSpPr>
        <p:spPr>
          <a:xfrm>
            <a:off x="9399793" y="4432539"/>
            <a:ext cx="66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A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7ADDC5A-5742-A72D-6B56-8CE4B37606B2}"/>
              </a:ext>
            </a:extLst>
          </p:cNvPr>
          <p:cNvSpPr txBox="1"/>
          <p:nvPr/>
        </p:nvSpPr>
        <p:spPr>
          <a:xfrm>
            <a:off x="10508507" y="439878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E9640"/>
                </a:solidFill>
              </a:rPr>
              <a:t>Завтра</a:t>
            </a:r>
            <a:endParaRPr lang="en-UA" dirty="0">
              <a:solidFill>
                <a:srgbClr val="0E964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F34F5BF-FE69-F71F-8040-9B31D6D11FFB}"/>
              </a:ext>
            </a:extLst>
          </p:cNvPr>
          <p:cNvSpPr txBox="1"/>
          <p:nvPr/>
        </p:nvSpPr>
        <p:spPr>
          <a:xfrm>
            <a:off x="6149542" y="492817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3)</a:t>
            </a:r>
            <a:endParaRPr lang="en-UA" dirty="0"/>
          </a:p>
        </p:txBody>
      </p: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DD86F04E-041F-7CBF-E62A-3C056BE5F7A6}"/>
              </a:ext>
            </a:extLst>
          </p:cNvPr>
          <p:cNvCxnSpPr>
            <a:cxnSpLocks/>
          </p:cNvCxnSpPr>
          <p:nvPr/>
        </p:nvCxnSpPr>
        <p:spPr>
          <a:xfrm rot="5400000">
            <a:off x="8553880" y="3681455"/>
            <a:ext cx="1149696" cy="110378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D3EF20B-E7E1-9AD8-1BEB-D7D3B8E3F554}"/>
              </a:ext>
            </a:extLst>
          </p:cNvPr>
          <p:cNvSpPr txBox="1"/>
          <p:nvPr/>
        </p:nvSpPr>
        <p:spPr>
          <a:xfrm>
            <a:off x="9419964" y="3956471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-0.5</a:t>
            </a:r>
            <a:endParaRPr lang="en-UA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047EAE3-0DDC-0EB2-3D23-11EA6D441539}"/>
              </a:ext>
            </a:extLst>
          </p:cNvPr>
          <p:cNvSpPr txBox="1"/>
          <p:nvPr/>
        </p:nvSpPr>
        <p:spPr>
          <a:xfrm>
            <a:off x="6547762" y="6330403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3) 0.5 </a:t>
            </a:r>
            <a:r>
              <a:rPr lang="en-US" dirty="0"/>
              <a:t>x </a:t>
            </a:r>
            <a:r>
              <a:rPr lang="uk-UA" dirty="0"/>
              <a:t>1.8 + 0 + </a:t>
            </a:r>
            <a:r>
              <a:rPr lang="en-US" dirty="0"/>
              <a:t>0 x (-0.5)</a:t>
            </a:r>
            <a:r>
              <a:rPr lang="uk-UA" dirty="0"/>
              <a:t> = </a:t>
            </a:r>
            <a:r>
              <a:rPr lang="uk-UA" dirty="0">
                <a:solidFill>
                  <a:srgbClr val="0E9640"/>
                </a:solidFill>
              </a:rPr>
              <a:t>0.9</a:t>
            </a:r>
            <a:endParaRPr lang="en-UA" dirty="0">
              <a:solidFill>
                <a:srgbClr val="0E96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8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2028025" y="176434"/>
            <a:ext cx="8135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 вибуху градієнту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D5D80763-BA05-699F-3D58-F6DCF2627EC2}"/>
              </a:ext>
            </a:extLst>
          </p:cNvPr>
          <p:cNvSpPr/>
          <p:nvPr/>
        </p:nvSpPr>
        <p:spPr>
          <a:xfrm>
            <a:off x="8206118" y="1589859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82E817-C913-7D9D-CFCA-6E7A84E7A07A}"/>
              </a:ext>
            </a:extLst>
          </p:cNvPr>
          <p:cNvCxnSpPr>
            <a:cxnSpLocks/>
            <a:endCxn id="2" idx="6"/>
          </p:cNvCxnSpPr>
          <p:nvPr/>
        </p:nvCxnSpPr>
        <p:spPr>
          <a:xfrm flipH="1" flipV="1">
            <a:off x="8722502" y="1848051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Doughnut 66">
            <a:extLst>
              <a:ext uri="{FF2B5EF4-FFF2-40B4-BE49-F238E27FC236}">
                <a16:creationId xmlns:a16="http://schemas.microsoft.com/office/drawing/2014/main" id="{B8C8C150-56FF-CB34-CE8F-8325D6791E2A}"/>
              </a:ext>
            </a:extLst>
          </p:cNvPr>
          <p:cNvSpPr/>
          <p:nvPr/>
        </p:nvSpPr>
        <p:spPr>
          <a:xfrm>
            <a:off x="9492472" y="1589859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68" name="Doughnut 67">
            <a:extLst>
              <a:ext uri="{FF2B5EF4-FFF2-40B4-BE49-F238E27FC236}">
                <a16:creationId xmlns:a16="http://schemas.microsoft.com/office/drawing/2014/main" id="{DE30FA0E-6365-CE62-3831-C2DAC90A2A81}"/>
              </a:ext>
            </a:extLst>
          </p:cNvPr>
          <p:cNvSpPr/>
          <p:nvPr/>
        </p:nvSpPr>
        <p:spPr>
          <a:xfrm>
            <a:off x="6749212" y="1605763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551A372-1CEE-82A1-FA2B-50D2E55E24E4}"/>
              </a:ext>
            </a:extLst>
          </p:cNvPr>
          <p:cNvCxnSpPr>
            <a:cxnSpLocks/>
            <a:stCxn id="68" idx="6"/>
            <a:endCxn id="2" idx="2"/>
          </p:cNvCxnSpPr>
          <p:nvPr/>
        </p:nvCxnSpPr>
        <p:spPr>
          <a:xfrm flipV="1">
            <a:off x="7265596" y="1848051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Doughnut 69">
            <a:extLst>
              <a:ext uri="{FF2B5EF4-FFF2-40B4-BE49-F238E27FC236}">
                <a16:creationId xmlns:a16="http://schemas.microsoft.com/office/drawing/2014/main" id="{355BBADC-5F6B-2F34-53D8-107F8A5ECFCE}"/>
              </a:ext>
            </a:extLst>
          </p:cNvPr>
          <p:cNvSpPr/>
          <p:nvPr/>
        </p:nvSpPr>
        <p:spPr>
          <a:xfrm>
            <a:off x="8206118" y="2665328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0E8720F-50A0-3922-3C59-6EB3D0436463}"/>
              </a:ext>
            </a:extLst>
          </p:cNvPr>
          <p:cNvCxnSpPr>
            <a:cxnSpLocks/>
            <a:endCxn id="70" idx="6"/>
          </p:cNvCxnSpPr>
          <p:nvPr/>
        </p:nvCxnSpPr>
        <p:spPr>
          <a:xfrm flipH="1" flipV="1">
            <a:off x="8722502" y="2923520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7" name="Doughnut 96">
            <a:extLst>
              <a:ext uri="{FF2B5EF4-FFF2-40B4-BE49-F238E27FC236}">
                <a16:creationId xmlns:a16="http://schemas.microsoft.com/office/drawing/2014/main" id="{6E821130-D75D-F7E1-F7FA-0B92EEE7AA66}"/>
              </a:ext>
            </a:extLst>
          </p:cNvPr>
          <p:cNvSpPr/>
          <p:nvPr/>
        </p:nvSpPr>
        <p:spPr>
          <a:xfrm>
            <a:off x="9492472" y="2665328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00" name="Doughnut 99">
            <a:extLst>
              <a:ext uri="{FF2B5EF4-FFF2-40B4-BE49-F238E27FC236}">
                <a16:creationId xmlns:a16="http://schemas.microsoft.com/office/drawing/2014/main" id="{18452CC5-34B3-22C4-D64B-62A6AADD9B92}"/>
              </a:ext>
            </a:extLst>
          </p:cNvPr>
          <p:cNvSpPr/>
          <p:nvPr/>
        </p:nvSpPr>
        <p:spPr>
          <a:xfrm>
            <a:off x="6749212" y="2681232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5F17C25-79C8-571C-3286-94F56012AE71}"/>
              </a:ext>
            </a:extLst>
          </p:cNvPr>
          <p:cNvCxnSpPr>
            <a:cxnSpLocks/>
            <a:stCxn id="100" idx="6"/>
            <a:endCxn id="70" idx="2"/>
          </p:cNvCxnSpPr>
          <p:nvPr/>
        </p:nvCxnSpPr>
        <p:spPr>
          <a:xfrm flipV="1">
            <a:off x="7265596" y="2923520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" name="Doughnut 101">
            <a:extLst>
              <a:ext uri="{FF2B5EF4-FFF2-40B4-BE49-F238E27FC236}">
                <a16:creationId xmlns:a16="http://schemas.microsoft.com/office/drawing/2014/main" id="{C98327D6-5572-9022-4163-F58892E69141}"/>
              </a:ext>
            </a:extLst>
          </p:cNvPr>
          <p:cNvSpPr/>
          <p:nvPr/>
        </p:nvSpPr>
        <p:spPr>
          <a:xfrm>
            <a:off x="8206118" y="3709936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9A93F06-98C2-6492-530E-A05023BB927E}"/>
              </a:ext>
            </a:extLst>
          </p:cNvPr>
          <p:cNvCxnSpPr>
            <a:cxnSpLocks/>
            <a:endCxn id="102" idx="6"/>
          </p:cNvCxnSpPr>
          <p:nvPr/>
        </p:nvCxnSpPr>
        <p:spPr>
          <a:xfrm flipH="1" flipV="1">
            <a:off x="8722502" y="3968128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" name="Doughnut 103">
            <a:extLst>
              <a:ext uri="{FF2B5EF4-FFF2-40B4-BE49-F238E27FC236}">
                <a16:creationId xmlns:a16="http://schemas.microsoft.com/office/drawing/2014/main" id="{D86C3D1B-6FE2-2E7E-908D-65E79B631BB4}"/>
              </a:ext>
            </a:extLst>
          </p:cNvPr>
          <p:cNvSpPr/>
          <p:nvPr/>
        </p:nvSpPr>
        <p:spPr>
          <a:xfrm>
            <a:off x="9492472" y="3709936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05" name="Doughnut 104">
            <a:extLst>
              <a:ext uri="{FF2B5EF4-FFF2-40B4-BE49-F238E27FC236}">
                <a16:creationId xmlns:a16="http://schemas.microsoft.com/office/drawing/2014/main" id="{9882A92C-B3F0-8A48-6A32-7758D638F63E}"/>
              </a:ext>
            </a:extLst>
          </p:cNvPr>
          <p:cNvSpPr/>
          <p:nvPr/>
        </p:nvSpPr>
        <p:spPr>
          <a:xfrm>
            <a:off x="6749212" y="3725840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140A2F2-15CF-102F-5C2A-A9B7F53CF99A}"/>
              </a:ext>
            </a:extLst>
          </p:cNvPr>
          <p:cNvCxnSpPr>
            <a:cxnSpLocks/>
            <a:stCxn id="105" idx="6"/>
            <a:endCxn id="102" idx="2"/>
          </p:cNvCxnSpPr>
          <p:nvPr/>
        </p:nvCxnSpPr>
        <p:spPr>
          <a:xfrm flipV="1">
            <a:off x="7265596" y="3968128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7" name="Doughnut 106">
            <a:extLst>
              <a:ext uri="{FF2B5EF4-FFF2-40B4-BE49-F238E27FC236}">
                <a16:creationId xmlns:a16="http://schemas.microsoft.com/office/drawing/2014/main" id="{88CEDEED-4C4D-5928-9872-56B93F41B3FD}"/>
              </a:ext>
            </a:extLst>
          </p:cNvPr>
          <p:cNvSpPr/>
          <p:nvPr/>
        </p:nvSpPr>
        <p:spPr>
          <a:xfrm>
            <a:off x="8206118" y="4793036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217036E-1E4D-432C-8426-EDF750FDCBB0}"/>
              </a:ext>
            </a:extLst>
          </p:cNvPr>
          <p:cNvCxnSpPr>
            <a:cxnSpLocks/>
            <a:endCxn id="107" idx="6"/>
          </p:cNvCxnSpPr>
          <p:nvPr/>
        </p:nvCxnSpPr>
        <p:spPr>
          <a:xfrm flipH="1" flipV="1">
            <a:off x="8722502" y="5051228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9" name="Doughnut 108">
            <a:extLst>
              <a:ext uri="{FF2B5EF4-FFF2-40B4-BE49-F238E27FC236}">
                <a16:creationId xmlns:a16="http://schemas.microsoft.com/office/drawing/2014/main" id="{21598ADF-CA4C-14D4-ED40-F48E3A5AB727}"/>
              </a:ext>
            </a:extLst>
          </p:cNvPr>
          <p:cNvSpPr/>
          <p:nvPr/>
        </p:nvSpPr>
        <p:spPr>
          <a:xfrm>
            <a:off x="9492472" y="4793036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10" name="Doughnut 109">
            <a:extLst>
              <a:ext uri="{FF2B5EF4-FFF2-40B4-BE49-F238E27FC236}">
                <a16:creationId xmlns:a16="http://schemas.microsoft.com/office/drawing/2014/main" id="{FF114D88-C234-4C30-C718-3A785A2690DA}"/>
              </a:ext>
            </a:extLst>
          </p:cNvPr>
          <p:cNvSpPr/>
          <p:nvPr/>
        </p:nvSpPr>
        <p:spPr>
          <a:xfrm>
            <a:off x="6749212" y="4808940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60B86A4-5D31-CF25-6955-344AED341FE6}"/>
              </a:ext>
            </a:extLst>
          </p:cNvPr>
          <p:cNvCxnSpPr>
            <a:cxnSpLocks/>
            <a:stCxn id="110" idx="6"/>
            <a:endCxn id="107" idx="2"/>
          </p:cNvCxnSpPr>
          <p:nvPr/>
        </p:nvCxnSpPr>
        <p:spPr>
          <a:xfrm flipV="1">
            <a:off x="7265596" y="5051228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8" name="Doughnut 117">
            <a:extLst>
              <a:ext uri="{FF2B5EF4-FFF2-40B4-BE49-F238E27FC236}">
                <a16:creationId xmlns:a16="http://schemas.microsoft.com/office/drawing/2014/main" id="{EAE6EAEF-DFE8-34B7-B1D1-C41991B0470A}"/>
              </a:ext>
            </a:extLst>
          </p:cNvPr>
          <p:cNvSpPr/>
          <p:nvPr/>
        </p:nvSpPr>
        <p:spPr>
          <a:xfrm>
            <a:off x="8206118" y="5833580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7849473-D40A-C69A-74C9-0489E44B5997}"/>
              </a:ext>
            </a:extLst>
          </p:cNvPr>
          <p:cNvCxnSpPr>
            <a:cxnSpLocks/>
            <a:endCxn id="118" idx="6"/>
          </p:cNvCxnSpPr>
          <p:nvPr/>
        </p:nvCxnSpPr>
        <p:spPr>
          <a:xfrm flipH="1" flipV="1">
            <a:off x="8722502" y="6091772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Doughnut 119">
            <a:extLst>
              <a:ext uri="{FF2B5EF4-FFF2-40B4-BE49-F238E27FC236}">
                <a16:creationId xmlns:a16="http://schemas.microsoft.com/office/drawing/2014/main" id="{D9E24AB2-3A91-7A95-ED41-4501C43F0B53}"/>
              </a:ext>
            </a:extLst>
          </p:cNvPr>
          <p:cNvSpPr/>
          <p:nvPr/>
        </p:nvSpPr>
        <p:spPr>
          <a:xfrm>
            <a:off x="9492472" y="5833580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21" name="Doughnut 120">
            <a:extLst>
              <a:ext uri="{FF2B5EF4-FFF2-40B4-BE49-F238E27FC236}">
                <a16:creationId xmlns:a16="http://schemas.microsoft.com/office/drawing/2014/main" id="{1F371ADB-647F-9A83-EC92-D4F66196EDE7}"/>
              </a:ext>
            </a:extLst>
          </p:cNvPr>
          <p:cNvSpPr/>
          <p:nvPr/>
        </p:nvSpPr>
        <p:spPr>
          <a:xfrm>
            <a:off x="6749212" y="5849484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38EFD0C-50D9-8701-3A90-179EBEA32972}"/>
              </a:ext>
            </a:extLst>
          </p:cNvPr>
          <p:cNvCxnSpPr>
            <a:cxnSpLocks/>
            <a:stCxn id="121" idx="6"/>
            <a:endCxn id="118" idx="2"/>
          </p:cNvCxnSpPr>
          <p:nvPr/>
        </p:nvCxnSpPr>
        <p:spPr>
          <a:xfrm flipV="1">
            <a:off x="7265596" y="6091772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Curved Connector 123">
            <a:extLst>
              <a:ext uri="{FF2B5EF4-FFF2-40B4-BE49-F238E27FC236}">
                <a16:creationId xmlns:a16="http://schemas.microsoft.com/office/drawing/2014/main" id="{A32DEB68-9FEF-5B9B-13E9-088168E2A560}"/>
              </a:ext>
            </a:extLst>
          </p:cNvPr>
          <p:cNvCxnSpPr>
            <a:cxnSpLocks/>
            <a:stCxn id="67" idx="4"/>
            <a:endCxn id="70" idx="7"/>
          </p:cNvCxnSpPr>
          <p:nvPr/>
        </p:nvCxnSpPr>
        <p:spPr>
          <a:xfrm rot="5400000">
            <a:off x="8881418" y="1871705"/>
            <a:ext cx="634708" cy="1103785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240A9172-2A09-A89D-78ED-44E3B86FF4C1}"/>
              </a:ext>
            </a:extLst>
          </p:cNvPr>
          <p:cNvSpPr txBox="1"/>
          <p:nvPr/>
        </p:nvSpPr>
        <p:spPr>
          <a:xfrm>
            <a:off x="9599821" y="21836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</a:t>
            </a:r>
            <a:endParaRPr lang="en-UA" dirty="0"/>
          </a:p>
        </p:txBody>
      </p:sp>
      <p:cxnSp>
        <p:nvCxnSpPr>
          <p:cNvPr id="126" name="Curved Connector 125">
            <a:extLst>
              <a:ext uri="{FF2B5EF4-FFF2-40B4-BE49-F238E27FC236}">
                <a16:creationId xmlns:a16="http://schemas.microsoft.com/office/drawing/2014/main" id="{DEF2F84C-2E80-072A-2DEA-F4191016FC19}"/>
              </a:ext>
            </a:extLst>
          </p:cNvPr>
          <p:cNvCxnSpPr/>
          <p:nvPr/>
        </p:nvCxnSpPr>
        <p:spPr>
          <a:xfrm rot="5400000">
            <a:off x="8881417" y="2941603"/>
            <a:ext cx="634708" cy="1103785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E2D98513-7C6C-38BA-A7FA-848393B7506E}"/>
              </a:ext>
            </a:extLst>
          </p:cNvPr>
          <p:cNvSpPr txBox="1"/>
          <p:nvPr/>
        </p:nvSpPr>
        <p:spPr>
          <a:xfrm>
            <a:off x="9599820" y="32535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</a:t>
            </a:r>
            <a:endParaRPr lang="en-UA" dirty="0"/>
          </a:p>
        </p:txBody>
      </p:sp>
      <p:cxnSp>
        <p:nvCxnSpPr>
          <p:cNvPr id="128" name="Curved Connector 127">
            <a:extLst>
              <a:ext uri="{FF2B5EF4-FFF2-40B4-BE49-F238E27FC236}">
                <a16:creationId xmlns:a16="http://schemas.microsoft.com/office/drawing/2014/main" id="{8D9FC1DF-2B32-A7A5-56B3-9B2EF46311AD}"/>
              </a:ext>
            </a:extLst>
          </p:cNvPr>
          <p:cNvCxnSpPr/>
          <p:nvPr/>
        </p:nvCxnSpPr>
        <p:spPr>
          <a:xfrm rot="5400000">
            <a:off x="8844248" y="3975176"/>
            <a:ext cx="634708" cy="1103785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19190448-3957-011F-077B-F90FF269A41C}"/>
              </a:ext>
            </a:extLst>
          </p:cNvPr>
          <p:cNvSpPr txBox="1"/>
          <p:nvPr/>
        </p:nvSpPr>
        <p:spPr>
          <a:xfrm>
            <a:off x="9562651" y="42871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</a:t>
            </a:r>
            <a:endParaRPr lang="en-UA" dirty="0"/>
          </a:p>
        </p:txBody>
      </p:sp>
      <p:cxnSp>
        <p:nvCxnSpPr>
          <p:cNvPr id="130" name="Curved Connector 129">
            <a:extLst>
              <a:ext uri="{FF2B5EF4-FFF2-40B4-BE49-F238E27FC236}">
                <a16:creationId xmlns:a16="http://schemas.microsoft.com/office/drawing/2014/main" id="{26DE768A-C44B-C3CB-8F61-B42120F72832}"/>
              </a:ext>
            </a:extLst>
          </p:cNvPr>
          <p:cNvCxnSpPr/>
          <p:nvPr/>
        </p:nvCxnSpPr>
        <p:spPr>
          <a:xfrm rot="5400000">
            <a:off x="8881416" y="5074882"/>
            <a:ext cx="634708" cy="1103785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15B4EEF-D083-5633-F836-A6109EAB5152}"/>
              </a:ext>
            </a:extLst>
          </p:cNvPr>
          <p:cNvSpPr txBox="1"/>
          <p:nvPr/>
        </p:nvSpPr>
        <p:spPr>
          <a:xfrm>
            <a:off x="9599819" y="53868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</a:t>
            </a:r>
            <a:endParaRPr lang="en-UA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5C652FB-6294-3456-33AE-2600688DFE50}"/>
              </a:ext>
            </a:extLst>
          </p:cNvPr>
          <p:cNvSpPr txBox="1"/>
          <p:nvPr/>
        </p:nvSpPr>
        <p:spPr>
          <a:xfrm>
            <a:off x="1532238" y="2940130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Значення </a:t>
            </a:r>
            <a:r>
              <a:rPr lang="uk-UA" dirty="0" err="1"/>
              <a:t>х</a:t>
            </a:r>
            <a:r>
              <a:rPr lang="uk-UA" dirty="0"/>
              <a:t> 3 </a:t>
            </a:r>
            <a:r>
              <a:rPr lang="uk-UA" dirty="0" err="1"/>
              <a:t>х</a:t>
            </a:r>
            <a:r>
              <a:rPr lang="uk-UA" dirty="0"/>
              <a:t> 3 </a:t>
            </a:r>
            <a:r>
              <a:rPr lang="uk-UA" dirty="0" err="1"/>
              <a:t>х</a:t>
            </a:r>
            <a:r>
              <a:rPr lang="uk-UA" dirty="0"/>
              <a:t> 3 </a:t>
            </a:r>
            <a:r>
              <a:rPr lang="uk-UA" dirty="0" err="1"/>
              <a:t>х</a:t>
            </a:r>
            <a:r>
              <a:rPr lang="uk-UA" dirty="0"/>
              <a:t> 3</a:t>
            </a:r>
            <a:endParaRPr lang="en-U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5171CDB-35CC-F2DC-4300-E724C7AB7828}"/>
                  </a:ext>
                </a:extLst>
              </p:cNvPr>
              <p:cNvSpPr txBox="1"/>
              <p:nvPr/>
            </p:nvSpPr>
            <p:spPr>
              <a:xfrm>
                <a:off x="1532238" y="3541174"/>
                <a:ext cx="15487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dirty="0"/>
                  <a:t>Значення </a:t>
                </a:r>
                <a:r>
                  <a:rPr lang="uk-UA" dirty="0" err="1"/>
                  <a:t>х</a:t>
                </a:r>
                <a:r>
                  <a:rPr lang="uk-UA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A" dirty="0"/>
              </a:p>
            </p:txBody>
          </p:sp>
        </mc:Choice>
        <mc:Fallback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5171CDB-35CC-F2DC-4300-E724C7AB7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238" y="3541174"/>
                <a:ext cx="1548757" cy="369332"/>
              </a:xfrm>
              <a:prstGeom prst="rect">
                <a:avLst/>
              </a:prstGeom>
              <a:blipFill>
                <a:blip r:embed="rId2"/>
                <a:stretch>
                  <a:fillRect l="-3252" t="-6667" b="-26667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8FEA804-3691-295B-894E-C103A63EBA31}"/>
                  </a:ext>
                </a:extLst>
              </p:cNvPr>
              <p:cNvSpPr txBox="1"/>
              <p:nvPr/>
            </p:nvSpPr>
            <p:spPr>
              <a:xfrm>
                <a:off x="1553284" y="4142218"/>
                <a:ext cx="16372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dirty="0"/>
                  <a:t>Значення </a:t>
                </a:r>
                <a:r>
                  <a:rPr lang="uk-UA" dirty="0" err="1"/>
                  <a:t>х</a:t>
                </a:r>
                <a:r>
                  <a:rPr lang="uk-UA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A" dirty="0"/>
              </a:p>
            </p:txBody>
          </p:sp>
        </mc:Choice>
        <mc:Fallback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8FEA804-3691-295B-894E-C103A63EB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284" y="4142218"/>
                <a:ext cx="1637243" cy="369332"/>
              </a:xfrm>
              <a:prstGeom prst="rect">
                <a:avLst/>
              </a:prstGeom>
              <a:blipFill>
                <a:blip r:embed="rId3"/>
                <a:stretch>
                  <a:fillRect l="-3077" t="-3226" b="-22581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82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1592720" y="201713"/>
            <a:ext cx="900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 затухання градієнту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D5D80763-BA05-699F-3D58-F6DCF2627EC2}"/>
              </a:ext>
            </a:extLst>
          </p:cNvPr>
          <p:cNvSpPr/>
          <p:nvPr/>
        </p:nvSpPr>
        <p:spPr>
          <a:xfrm>
            <a:off x="8206118" y="1589859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82E817-C913-7D9D-CFCA-6E7A84E7A07A}"/>
              </a:ext>
            </a:extLst>
          </p:cNvPr>
          <p:cNvCxnSpPr>
            <a:cxnSpLocks/>
            <a:endCxn id="2" idx="6"/>
          </p:cNvCxnSpPr>
          <p:nvPr/>
        </p:nvCxnSpPr>
        <p:spPr>
          <a:xfrm flipH="1" flipV="1">
            <a:off x="8722502" y="1848051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Doughnut 66">
            <a:extLst>
              <a:ext uri="{FF2B5EF4-FFF2-40B4-BE49-F238E27FC236}">
                <a16:creationId xmlns:a16="http://schemas.microsoft.com/office/drawing/2014/main" id="{B8C8C150-56FF-CB34-CE8F-8325D6791E2A}"/>
              </a:ext>
            </a:extLst>
          </p:cNvPr>
          <p:cNvSpPr/>
          <p:nvPr/>
        </p:nvSpPr>
        <p:spPr>
          <a:xfrm>
            <a:off x="9492472" y="1589859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68" name="Doughnut 67">
            <a:extLst>
              <a:ext uri="{FF2B5EF4-FFF2-40B4-BE49-F238E27FC236}">
                <a16:creationId xmlns:a16="http://schemas.microsoft.com/office/drawing/2014/main" id="{DE30FA0E-6365-CE62-3831-C2DAC90A2A81}"/>
              </a:ext>
            </a:extLst>
          </p:cNvPr>
          <p:cNvSpPr/>
          <p:nvPr/>
        </p:nvSpPr>
        <p:spPr>
          <a:xfrm>
            <a:off x="6749212" y="1605763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551A372-1CEE-82A1-FA2B-50D2E55E24E4}"/>
              </a:ext>
            </a:extLst>
          </p:cNvPr>
          <p:cNvCxnSpPr>
            <a:cxnSpLocks/>
            <a:stCxn id="68" idx="6"/>
            <a:endCxn id="2" idx="2"/>
          </p:cNvCxnSpPr>
          <p:nvPr/>
        </p:nvCxnSpPr>
        <p:spPr>
          <a:xfrm flipV="1">
            <a:off x="7265596" y="1848051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Doughnut 69">
            <a:extLst>
              <a:ext uri="{FF2B5EF4-FFF2-40B4-BE49-F238E27FC236}">
                <a16:creationId xmlns:a16="http://schemas.microsoft.com/office/drawing/2014/main" id="{355BBADC-5F6B-2F34-53D8-107F8A5ECFCE}"/>
              </a:ext>
            </a:extLst>
          </p:cNvPr>
          <p:cNvSpPr/>
          <p:nvPr/>
        </p:nvSpPr>
        <p:spPr>
          <a:xfrm>
            <a:off x="8206118" y="2665328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0E8720F-50A0-3922-3C59-6EB3D0436463}"/>
              </a:ext>
            </a:extLst>
          </p:cNvPr>
          <p:cNvCxnSpPr>
            <a:cxnSpLocks/>
            <a:endCxn id="70" idx="6"/>
          </p:cNvCxnSpPr>
          <p:nvPr/>
        </p:nvCxnSpPr>
        <p:spPr>
          <a:xfrm flipH="1" flipV="1">
            <a:off x="8722502" y="2923520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7" name="Doughnut 96">
            <a:extLst>
              <a:ext uri="{FF2B5EF4-FFF2-40B4-BE49-F238E27FC236}">
                <a16:creationId xmlns:a16="http://schemas.microsoft.com/office/drawing/2014/main" id="{6E821130-D75D-F7E1-F7FA-0B92EEE7AA66}"/>
              </a:ext>
            </a:extLst>
          </p:cNvPr>
          <p:cNvSpPr/>
          <p:nvPr/>
        </p:nvSpPr>
        <p:spPr>
          <a:xfrm>
            <a:off x="9492472" y="2665328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00" name="Doughnut 99">
            <a:extLst>
              <a:ext uri="{FF2B5EF4-FFF2-40B4-BE49-F238E27FC236}">
                <a16:creationId xmlns:a16="http://schemas.microsoft.com/office/drawing/2014/main" id="{18452CC5-34B3-22C4-D64B-62A6AADD9B92}"/>
              </a:ext>
            </a:extLst>
          </p:cNvPr>
          <p:cNvSpPr/>
          <p:nvPr/>
        </p:nvSpPr>
        <p:spPr>
          <a:xfrm>
            <a:off x="6749212" y="2681232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5F17C25-79C8-571C-3286-94F56012AE71}"/>
              </a:ext>
            </a:extLst>
          </p:cNvPr>
          <p:cNvCxnSpPr>
            <a:cxnSpLocks/>
            <a:stCxn id="100" idx="6"/>
            <a:endCxn id="70" idx="2"/>
          </p:cNvCxnSpPr>
          <p:nvPr/>
        </p:nvCxnSpPr>
        <p:spPr>
          <a:xfrm flipV="1">
            <a:off x="7265596" y="2923520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" name="Doughnut 101">
            <a:extLst>
              <a:ext uri="{FF2B5EF4-FFF2-40B4-BE49-F238E27FC236}">
                <a16:creationId xmlns:a16="http://schemas.microsoft.com/office/drawing/2014/main" id="{C98327D6-5572-9022-4163-F58892E69141}"/>
              </a:ext>
            </a:extLst>
          </p:cNvPr>
          <p:cNvSpPr/>
          <p:nvPr/>
        </p:nvSpPr>
        <p:spPr>
          <a:xfrm>
            <a:off x="8206118" y="3709936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9A93F06-98C2-6492-530E-A05023BB927E}"/>
              </a:ext>
            </a:extLst>
          </p:cNvPr>
          <p:cNvCxnSpPr>
            <a:cxnSpLocks/>
            <a:endCxn id="102" idx="6"/>
          </p:cNvCxnSpPr>
          <p:nvPr/>
        </p:nvCxnSpPr>
        <p:spPr>
          <a:xfrm flipH="1" flipV="1">
            <a:off x="8722502" y="3968128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" name="Doughnut 103">
            <a:extLst>
              <a:ext uri="{FF2B5EF4-FFF2-40B4-BE49-F238E27FC236}">
                <a16:creationId xmlns:a16="http://schemas.microsoft.com/office/drawing/2014/main" id="{D86C3D1B-6FE2-2E7E-908D-65E79B631BB4}"/>
              </a:ext>
            </a:extLst>
          </p:cNvPr>
          <p:cNvSpPr/>
          <p:nvPr/>
        </p:nvSpPr>
        <p:spPr>
          <a:xfrm>
            <a:off x="9492472" y="3709936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05" name="Doughnut 104">
            <a:extLst>
              <a:ext uri="{FF2B5EF4-FFF2-40B4-BE49-F238E27FC236}">
                <a16:creationId xmlns:a16="http://schemas.microsoft.com/office/drawing/2014/main" id="{9882A92C-B3F0-8A48-6A32-7758D638F63E}"/>
              </a:ext>
            </a:extLst>
          </p:cNvPr>
          <p:cNvSpPr/>
          <p:nvPr/>
        </p:nvSpPr>
        <p:spPr>
          <a:xfrm>
            <a:off x="6749212" y="3725840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140A2F2-15CF-102F-5C2A-A9B7F53CF99A}"/>
              </a:ext>
            </a:extLst>
          </p:cNvPr>
          <p:cNvCxnSpPr>
            <a:cxnSpLocks/>
            <a:stCxn id="105" idx="6"/>
            <a:endCxn id="102" idx="2"/>
          </p:cNvCxnSpPr>
          <p:nvPr/>
        </p:nvCxnSpPr>
        <p:spPr>
          <a:xfrm flipV="1">
            <a:off x="7265596" y="3968128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7" name="Doughnut 106">
            <a:extLst>
              <a:ext uri="{FF2B5EF4-FFF2-40B4-BE49-F238E27FC236}">
                <a16:creationId xmlns:a16="http://schemas.microsoft.com/office/drawing/2014/main" id="{88CEDEED-4C4D-5928-9872-56B93F41B3FD}"/>
              </a:ext>
            </a:extLst>
          </p:cNvPr>
          <p:cNvSpPr/>
          <p:nvPr/>
        </p:nvSpPr>
        <p:spPr>
          <a:xfrm>
            <a:off x="8206118" y="4793036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217036E-1E4D-432C-8426-EDF750FDCBB0}"/>
              </a:ext>
            </a:extLst>
          </p:cNvPr>
          <p:cNvCxnSpPr>
            <a:cxnSpLocks/>
            <a:endCxn id="107" idx="6"/>
          </p:cNvCxnSpPr>
          <p:nvPr/>
        </p:nvCxnSpPr>
        <p:spPr>
          <a:xfrm flipH="1" flipV="1">
            <a:off x="8722502" y="5051228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9" name="Doughnut 108">
            <a:extLst>
              <a:ext uri="{FF2B5EF4-FFF2-40B4-BE49-F238E27FC236}">
                <a16:creationId xmlns:a16="http://schemas.microsoft.com/office/drawing/2014/main" id="{21598ADF-CA4C-14D4-ED40-F48E3A5AB727}"/>
              </a:ext>
            </a:extLst>
          </p:cNvPr>
          <p:cNvSpPr/>
          <p:nvPr/>
        </p:nvSpPr>
        <p:spPr>
          <a:xfrm>
            <a:off x="9492472" y="4793036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10" name="Doughnut 109">
            <a:extLst>
              <a:ext uri="{FF2B5EF4-FFF2-40B4-BE49-F238E27FC236}">
                <a16:creationId xmlns:a16="http://schemas.microsoft.com/office/drawing/2014/main" id="{FF114D88-C234-4C30-C718-3A785A2690DA}"/>
              </a:ext>
            </a:extLst>
          </p:cNvPr>
          <p:cNvSpPr/>
          <p:nvPr/>
        </p:nvSpPr>
        <p:spPr>
          <a:xfrm>
            <a:off x="6749212" y="4808940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60B86A4-5D31-CF25-6955-344AED341FE6}"/>
              </a:ext>
            </a:extLst>
          </p:cNvPr>
          <p:cNvCxnSpPr>
            <a:cxnSpLocks/>
            <a:stCxn id="110" idx="6"/>
            <a:endCxn id="107" idx="2"/>
          </p:cNvCxnSpPr>
          <p:nvPr/>
        </p:nvCxnSpPr>
        <p:spPr>
          <a:xfrm flipV="1">
            <a:off x="7265596" y="5051228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8" name="Doughnut 117">
            <a:extLst>
              <a:ext uri="{FF2B5EF4-FFF2-40B4-BE49-F238E27FC236}">
                <a16:creationId xmlns:a16="http://schemas.microsoft.com/office/drawing/2014/main" id="{EAE6EAEF-DFE8-34B7-B1D1-C41991B0470A}"/>
              </a:ext>
            </a:extLst>
          </p:cNvPr>
          <p:cNvSpPr/>
          <p:nvPr/>
        </p:nvSpPr>
        <p:spPr>
          <a:xfrm>
            <a:off x="8206118" y="5833580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7849473-D40A-C69A-74C9-0489E44B5997}"/>
              </a:ext>
            </a:extLst>
          </p:cNvPr>
          <p:cNvCxnSpPr>
            <a:cxnSpLocks/>
            <a:endCxn id="118" idx="6"/>
          </p:cNvCxnSpPr>
          <p:nvPr/>
        </p:nvCxnSpPr>
        <p:spPr>
          <a:xfrm flipH="1" flipV="1">
            <a:off x="8722502" y="6091772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Doughnut 119">
            <a:extLst>
              <a:ext uri="{FF2B5EF4-FFF2-40B4-BE49-F238E27FC236}">
                <a16:creationId xmlns:a16="http://schemas.microsoft.com/office/drawing/2014/main" id="{D9E24AB2-3A91-7A95-ED41-4501C43F0B53}"/>
              </a:ext>
            </a:extLst>
          </p:cNvPr>
          <p:cNvSpPr/>
          <p:nvPr/>
        </p:nvSpPr>
        <p:spPr>
          <a:xfrm>
            <a:off x="9492472" y="5833580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21" name="Doughnut 120">
            <a:extLst>
              <a:ext uri="{FF2B5EF4-FFF2-40B4-BE49-F238E27FC236}">
                <a16:creationId xmlns:a16="http://schemas.microsoft.com/office/drawing/2014/main" id="{1F371ADB-647F-9A83-EC92-D4F66196EDE7}"/>
              </a:ext>
            </a:extLst>
          </p:cNvPr>
          <p:cNvSpPr/>
          <p:nvPr/>
        </p:nvSpPr>
        <p:spPr>
          <a:xfrm>
            <a:off x="6749212" y="5849484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38EFD0C-50D9-8701-3A90-179EBEA32972}"/>
              </a:ext>
            </a:extLst>
          </p:cNvPr>
          <p:cNvCxnSpPr>
            <a:cxnSpLocks/>
            <a:stCxn id="121" idx="6"/>
            <a:endCxn id="118" idx="2"/>
          </p:cNvCxnSpPr>
          <p:nvPr/>
        </p:nvCxnSpPr>
        <p:spPr>
          <a:xfrm flipV="1">
            <a:off x="7265596" y="6091772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Curved Connector 123">
            <a:extLst>
              <a:ext uri="{FF2B5EF4-FFF2-40B4-BE49-F238E27FC236}">
                <a16:creationId xmlns:a16="http://schemas.microsoft.com/office/drawing/2014/main" id="{A32DEB68-9FEF-5B9B-13E9-088168E2A560}"/>
              </a:ext>
            </a:extLst>
          </p:cNvPr>
          <p:cNvCxnSpPr>
            <a:cxnSpLocks/>
            <a:stCxn id="67" idx="4"/>
            <a:endCxn id="70" idx="7"/>
          </p:cNvCxnSpPr>
          <p:nvPr/>
        </p:nvCxnSpPr>
        <p:spPr>
          <a:xfrm rot="5400000">
            <a:off x="8881418" y="1871705"/>
            <a:ext cx="634708" cy="1103785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240A9172-2A09-A89D-78ED-44E3B86FF4C1}"/>
              </a:ext>
            </a:extLst>
          </p:cNvPr>
          <p:cNvSpPr txBox="1"/>
          <p:nvPr/>
        </p:nvSpPr>
        <p:spPr>
          <a:xfrm>
            <a:off x="9599821" y="218365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0.5</a:t>
            </a:r>
            <a:endParaRPr lang="en-UA" dirty="0"/>
          </a:p>
        </p:txBody>
      </p:sp>
      <p:cxnSp>
        <p:nvCxnSpPr>
          <p:cNvPr id="126" name="Curved Connector 125">
            <a:extLst>
              <a:ext uri="{FF2B5EF4-FFF2-40B4-BE49-F238E27FC236}">
                <a16:creationId xmlns:a16="http://schemas.microsoft.com/office/drawing/2014/main" id="{DEF2F84C-2E80-072A-2DEA-F4191016FC19}"/>
              </a:ext>
            </a:extLst>
          </p:cNvPr>
          <p:cNvCxnSpPr/>
          <p:nvPr/>
        </p:nvCxnSpPr>
        <p:spPr>
          <a:xfrm rot="5400000">
            <a:off x="8881417" y="2941603"/>
            <a:ext cx="634708" cy="1103785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E2D98513-7C6C-38BA-A7FA-848393B7506E}"/>
              </a:ext>
            </a:extLst>
          </p:cNvPr>
          <p:cNvSpPr txBox="1"/>
          <p:nvPr/>
        </p:nvSpPr>
        <p:spPr>
          <a:xfrm>
            <a:off x="9599820" y="325355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0.5</a:t>
            </a:r>
            <a:endParaRPr lang="en-UA" dirty="0"/>
          </a:p>
        </p:txBody>
      </p:sp>
      <p:cxnSp>
        <p:nvCxnSpPr>
          <p:cNvPr id="128" name="Curved Connector 127">
            <a:extLst>
              <a:ext uri="{FF2B5EF4-FFF2-40B4-BE49-F238E27FC236}">
                <a16:creationId xmlns:a16="http://schemas.microsoft.com/office/drawing/2014/main" id="{8D9FC1DF-2B32-A7A5-56B3-9B2EF46311AD}"/>
              </a:ext>
            </a:extLst>
          </p:cNvPr>
          <p:cNvCxnSpPr/>
          <p:nvPr/>
        </p:nvCxnSpPr>
        <p:spPr>
          <a:xfrm rot="5400000">
            <a:off x="8844248" y="3975176"/>
            <a:ext cx="634708" cy="1103785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19190448-3957-011F-077B-F90FF269A41C}"/>
              </a:ext>
            </a:extLst>
          </p:cNvPr>
          <p:cNvSpPr txBox="1"/>
          <p:nvPr/>
        </p:nvSpPr>
        <p:spPr>
          <a:xfrm>
            <a:off x="9562651" y="428712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0.5</a:t>
            </a:r>
            <a:endParaRPr lang="en-UA" dirty="0"/>
          </a:p>
        </p:txBody>
      </p:sp>
      <p:cxnSp>
        <p:nvCxnSpPr>
          <p:cNvPr id="130" name="Curved Connector 129">
            <a:extLst>
              <a:ext uri="{FF2B5EF4-FFF2-40B4-BE49-F238E27FC236}">
                <a16:creationId xmlns:a16="http://schemas.microsoft.com/office/drawing/2014/main" id="{26DE768A-C44B-C3CB-8F61-B42120F72832}"/>
              </a:ext>
            </a:extLst>
          </p:cNvPr>
          <p:cNvCxnSpPr/>
          <p:nvPr/>
        </p:nvCxnSpPr>
        <p:spPr>
          <a:xfrm rot="5400000">
            <a:off x="8881416" y="5074882"/>
            <a:ext cx="634708" cy="1103785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15B4EEF-D083-5633-F836-A6109EAB5152}"/>
              </a:ext>
            </a:extLst>
          </p:cNvPr>
          <p:cNvSpPr txBox="1"/>
          <p:nvPr/>
        </p:nvSpPr>
        <p:spPr>
          <a:xfrm>
            <a:off x="9599819" y="538683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0.5</a:t>
            </a:r>
            <a:endParaRPr lang="en-UA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5C652FB-6294-3456-33AE-2600688DFE50}"/>
              </a:ext>
            </a:extLst>
          </p:cNvPr>
          <p:cNvSpPr txBox="1"/>
          <p:nvPr/>
        </p:nvSpPr>
        <p:spPr>
          <a:xfrm>
            <a:off x="1532238" y="294013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Значення </a:t>
            </a:r>
            <a:r>
              <a:rPr lang="uk-UA" dirty="0" err="1"/>
              <a:t>х</a:t>
            </a:r>
            <a:r>
              <a:rPr lang="uk-UA" dirty="0"/>
              <a:t> 0.5 </a:t>
            </a:r>
            <a:r>
              <a:rPr lang="uk-UA" dirty="0" err="1"/>
              <a:t>х</a:t>
            </a:r>
            <a:r>
              <a:rPr lang="uk-UA" dirty="0"/>
              <a:t> 0.5 </a:t>
            </a:r>
            <a:r>
              <a:rPr lang="uk-UA" dirty="0" err="1"/>
              <a:t>х</a:t>
            </a:r>
            <a:r>
              <a:rPr lang="uk-UA" dirty="0"/>
              <a:t> 0.5 </a:t>
            </a:r>
            <a:r>
              <a:rPr lang="uk-UA" dirty="0" err="1"/>
              <a:t>х</a:t>
            </a:r>
            <a:r>
              <a:rPr lang="uk-UA" dirty="0"/>
              <a:t> 0.5</a:t>
            </a:r>
            <a:endParaRPr lang="en-U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5171CDB-35CC-F2DC-4300-E724C7AB7828}"/>
                  </a:ext>
                </a:extLst>
              </p:cNvPr>
              <p:cNvSpPr txBox="1"/>
              <p:nvPr/>
            </p:nvSpPr>
            <p:spPr>
              <a:xfrm>
                <a:off x="1532238" y="3541174"/>
                <a:ext cx="1712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dirty="0"/>
                  <a:t>Значення </a:t>
                </a:r>
                <a:r>
                  <a:rPr lang="uk-UA" dirty="0" err="1"/>
                  <a:t>х</a:t>
                </a:r>
                <a:r>
                  <a:rPr lang="uk-UA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uk-UA" dirty="0"/>
                          <m:t>0.5</m:t>
                        </m:r>
                      </m:e>
                      <m:sup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A" dirty="0"/>
              </a:p>
            </p:txBody>
          </p:sp>
        </mc:Choice>
        <mc:Fallback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5171CDB-35CC-F2DC-4300-E724C7AB7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238" y="3541174"/>
                <a:ext cx="1712264" cy="369332"/>
              </a:xfrm>
              <a:prstGeom prst="rect">
                <a:avLst/>
              </a:prstGeom>
              <a:blipFill>
                <a:blip r:embed="rId2"/>
                <a:stretch>
                  <a:fillRect l="-2941" t="-6667" b="-26667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8FEA804-3691-295B-894E-C103A63EBA31}"/>
                  </a:ext>
                </a:extLst>
              </p:cNvPr>
              <p:cNvSpPr txBox="1"/>
              <p:nvPr/>
            </p:nvSpPr>
            <p:spPr>
              <a:xfrm>
                <a:off x="1553284" y="4142218"/>
                <a:ext cx="16372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dirty="0"/>
                  <a:t>Значення </a:t>
                </a:r>
                <a:r>
                  <a:rPr lang="uk-UA" dirty="0" err="1"/>
                  <a:t>х</a:t>
                </a:r>
                <a:r>
                  <a:rPr lang="uk-UA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A" dirty="0"/>
              </a:p>
            </p:txBody>
          </p:sp>
        </mc:Choice>
        <mc:Fallback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8FEA804-3691-295B-894E-C103A63EB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284" y="4142218"/>
                <a:ext cx="1637243" cy="369332"/>
              </a:xfrm>
              <a:prstGeom prst="rect">
                <a:avLst/>
              </a:prstGeom>
              <a:blipFill>
                <a:blip r:embed="rId3"/>
                <a:stretch>
                  <a:fillRect l="-3077" t="-3226" b="-22581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872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1592720" y="201713"/>
            <a:ext cx="900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Рішення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(LSTM)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D5D80763-BA05-699F-3D58-F6DCF2627EC2}"/>
              </a:ext>
            </a:extLst>
          </p:cNvPr>
          <p:cNvSpPr/>
          <p:nvPr/>
        </p:nvSpPr>
        <p:spPr>
          <a:xfrm>
            <a:off x="8206118" y="1589859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82E817-C913-7D9D-CFCA-6E7A84E7A07A}"/>
              </a:ext>
            </a:extLst>
          </p:cNvPr>
          <p:cNvCxnSpPr>
            <a:cxnSpLocks/>
            <a:endCxn id="2" idx="6"/>
          </p:cNvCxnSpPr>
          <p:nvPr/>
        </p:nvCxnSpPr>
        <p:spPr>
          <a:xfrm flipH="1" flipV="1">
            <a:off x="8722502" y="1848051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Doughnut 66">
            <a:extLst>
              <a:ext uri="{FF2B5EF4-FFF2-40B4-BE49-F238E27FC236}">
                <a16:creationId xmlns:a16="http://schemas.microsoft.com/office/drawing/2014/main" id="{B8C8C150-56FF-CB34-CE8F-8325D6791E2A}"/>
              </a:ext>
            </a:extLst>
          </p:cNvPr>
          <p:cNvSpPr/>
          <p:nvPr/>
        </p:nvSpPr>
        <p:spPr>
          <a:xfrm>
            <a:off x="9492472" y="1589859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68" name="Doughnut 67">
            <a:extLst>
              <a:ext uri="{FF2B5EF4-FFF2-40B4-BE49-F238E27FC236}">
                <a16:creationId xmlns:a16="http://schemas.microsoft.com/office/drawing/2014/main" id="{DE30FA0E-6365-CE62-3831-C2DAC90A2A81}"/>
              </a:ext>
            </a:extLst>
          </p:cNvPr>
          <p:cNvSpPr/>
          <p:nvPr/>
        </p:nvSpPr>
        <p:spPr>
          <a:xfrm>
            <a:off x="6749212" y="1605763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551A372-1CEE-82A1-FA2B-50D2E55E24E4}"/>
              </a:ext>
            </a:extLst>
          </p:cNvPr>
          <p:cNvCxnSpPr>
            <a:cxnSpLocks/>
            <a:stCxn id="68" idx="6"/>
            <a:endCxn id="2" idx="2"/>
          </p:cNvCxnSpPr>
          <p:nvPr/>
        </p:nvCxnSpPr>
        <p:spPr>
          <a:xfrm flipV="1">
            <a:off x="7265596" y="1848051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Doughnut 69">
            <a:extLst>
              <a:ext uri="{FF2B5EF4-FFF2-40B4-BE49-F238E27FC236}">
                <a16:creationId xmlns:a16="http://schemas.microsoft.com/office/drawing/2014/main" id="{355BBADC-5F6B-2F34-53D8-107F8A5ECFCE}"/>
              </a:ext>
            </a:extLst>
          </p:cNvPr>
          <p:cNvSpPr/>
          <p:nvPr/>
        </p:nvSpPr>
        <p:spPr>
          <a:xfrm>
            <a:off x="8206118" y="2665328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0E8720F-50A0-3922-3C59-6EB3D0436463}"/>
              </a:ext>
            </a:extLst>
          </p:cNvPr>
          <p:cNvCxnSpPr>
            <a:cxnSpLocks/>
            <a:endCxn id="70" idx="6"/>
          </p:cNvCxnSpPr>
          <p:nvPr/>
        </p:nvCxnSpPr>
        <p:spPr>
          <a:xfrm flipH="1" flipV="1">
            <a:off x="8722502" y="2923520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7" name="Doughnut 96">
            <a:extLst>
              <a:ext uri="{FF2B5EF4-FFF2-40B4-BE49-F238E27FC236}">
                <a16:creationId xmlns:a16="http://schemas.microsoft.com/office/drawing/2014/main" id="{6E821130-D75D-F7E1-F7FA-0B92EEE7AA66}"/>
              </a:ext>
            </a:extLst>
          </p:cNvPr>
          <p:cNvSpPr/>
          <p:nvPr/>
        </p:nvSpPr>
        <p:spPr>
          <a:xfrm>
            <a:off x="9492472" y="2665328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00" name="Doughnut 99">
            <a:extLst>
              <a:ext uri="{FF2B5EF4-FFF2-40B4-BE49-F238E27FC236}">
                <a16:creationId xmlns:a16="http://schemas.microsoft.com/office/drawing/2014/main" id="{18452CC5-34B3-22C4-D64B-62A6AADD9B92}"/>
              </a:ext>
            </a:extLst>
          </p:cNvPr>
          <p:cNvSpPr/>
          <p:nvPr/>
        </p:nvSpPr>
        <p:spPr>
          <a:xfrm>
            <a:off x="6749212" y="2681232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5F17C25-79C8-571C-3286-94F56012AE71}"/>
              </a:ext>
            </a:extLst>
          </p:cNvPr>
          <p:cNvCxnSpPr>
            <a:cxnSpLocks/>
            <a:stCxn id="100" idx="6"/>
            <a:endCxn id="70" idx="2"/>
          </p:cNvCxnSpPr>
          <p:nvPr/>
        </p:nvCxnSpPr>
        <p:spPr>
          <a:xfrm flipV="1">
            <a:off x="7265596" y="2923520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" name="Doughnut 101">
            <a:extLst>
              <a:ext uri="{FF2B5EF4-FFF2-40B4-BE49-F238E27FC236}">
                <a16:creationId xmlns:a16="http://schemas.microsoft.com/office/drawing/2014/main" id="{C98327D6-5572-9022-4163-F58892E69141}"/>
              </a:ext>
            </a:extLst>
          </p:cNvPr>
          <p:cNvSpPr/>
          <p:nvPr/>
        </p:nvSpPr>
        <p:spPr>
          <a:xfrm>
            <a:off x="8206118" y="3709936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9A93F06-98C2-6492-530E-A05023BB927E}"/>
              </a:ext>
            </a:extLst>
          </p:cNvPr>
          <p:cNvCxnSpPr>
            <a:cxnSpLocks/>
            <a:endCxn id="102" idx="6"/>
          </p:cNvCxnSpPr>
          <p:nvPr/>
        </p:nvCxnSpPr>
        <p:spPr>
          <a:xfrm flipH="1" flipV="1">
            <a:off x="8722502" y="3968128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" name="Doughnut 103">
            <a:extLst>
              <a:ext uri="{FF2B5EF4-FFF2-40B4-BE49-F238E27FC236}">
                <a16:creationId xmlns:a16="http://schemas.microsoft.com/office/drawing/2014/main" id="{D86C3D1B-6FE2-2E7E-908D-65E79B631BB4}"/>
              </a:ext>
            </a:extLst>
          </p:cNvPr>
          <p:cNvSpPr/>
          <p:nvPr/>
        </p:nvSpPr>
        <p:spPr>
          <a:xfrm>
            <a:off x="9492472" y="3709936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05" name="Doughnut 104">
            <a:extLst>
              <a:ext uri="{FF2B5EF4-FFF2-40B4-BE49-F238E27FC236}">
                <a16:creationId xmlns:a16="http://schemas.microsoft.com/office/drawing/2014/main" id="{9882A92C-B3F0-8A48-6A32-7758D638F63E}"/>
              </a:ext>
            </a:extLst>
          </p:cNvPr>
          <p:cNvSpPr/>
          <p:nvPr/>
        </p:nvSpPr>
        <p:spPr>
          <a:xfrm>
            <a:off x="6749212" y="3725840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140A2F2-15CF-102F-5C2A-A9B7F53CF99A}"/>
              </a:ext>
            </a:extLst>
          </p:cNvPr>
          <p:cNvCxnSpPr>
            <a:cxnSpLocks/>
            <a:stCxn id="105" idx="6"/>
            <a:endCxn id="102" idx="2"/>
          </p:cNvCxnSpPr>
          <p:nvPr/>
        </p:nvCxnSpPr>
        <p:spPr>
          <a:xfrm flipV="1">
            <a:off x="7265596" y="3968128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7" name="Doughnut 106">
            <a:extLst>
              <a:ext uri="{FF2B5EF4-FFF2-40B4-BE49-F238E27FC236}">
                <a16:creationId xmlns:a16="http://schemas.microsoft.com/office/drawing/2014/main" id="{88CEDEED-4C4D-5928-9872-56B93F41B3FD}"/>
              </a:ext>
            </a:extLst>
          </p:cNvPr>
          <p:cNvSpPr/>
          <p:nvPr/>
        </p:nvSpPr>
        <p:spPr>
          <a:xfrm>
            <a:off x="8206118" y="4793036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217036E-1E4D-432C-8426-EDF750FDCBB0}"/>
              </a:ext>
            </a:extLst>
          </p:cNvPr>
          <p:cNvCxnSpPr>
            <a:cxnSpLocks/>
            <a:endCxn id="107" idx="6"/>
          </p:cNvCxnSpPr>
          <p:nvPr/>
        </p:nvCxnSpPr>
        <p:spPr>
          <a:xfrm flipH="1" flipV="1">
            <a:off x="8722502" y="5051228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9" name="Doughnut 108">
            <a:extLst>
              <a:ext uri="{FF2B5EF4-FFF2-40B4-BE49-F238E27FC236}">
                <a16:creationId xmlns:a16="http://schemas.microsoft.com/office/drawing/2014/main" id="{21598ADF-CA4C-14D4-ED40-F48E3A5AB727}"/>
              </a:ext>
            </a:extLst>
          </p:cNvPr>
          <p:cNvSpPr/>
          <p:nvPr/>
        </p:nvSpPr>
        <p:spPr>
          <a:xfrm>
            <a:off x="9492472" y="4793036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10" name="Doughnut 109">
            <a:extLst>
              <a:ext uri="{FF2B5EF4-FFF2-40B4-BE49-F238E27FC236}">
                <a16:creationId xmlns:a16="http://schemas.microsoft.com/office/drawing/2014/main" id="{FF114D88-C234-4C30-C718-3A785A2690DA}"/>
              </a:ext>
            </a:extLst>
          </p:cNvPr>
          <p:cNvSpPr/>
          <p:nvPr/>
        </p:nvSpPr>
        <p:spPr>
          <a:xfrm>
            <a:off x="6749212" y="4808940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60B86A4-5D31-CF25-6955-344AED341FE6}"/>
              </a:ext>
            </a:extLst>
          </p:cNvPr>
          <p:cNvCxnSpPr>
            <a:cxnSpLocks/>
            <a:stCxn id="110" idx="6"/>
            <a:endCxn id="107" idx="2"/>
          </p:cNvCxnSpPr>
          <p:nvPr/>
        </p:nvCxnSpPr>
        <p:spPr>
          <a:xfrm flipV="1">
            <a:off x="7265596" y="5051228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8" name="Doughnut 117">
            <a:extLst>
              <a:ext uri="{FF2B5EF4-FFF2-40B4-BE49-F238E27FC236}">
                <a16:creationId xmlns:a16="http://schemas.microsoft.com/office/drawing/2014/main" id="{EAE6EAEF-DFE8-34B7-B1D1-C41991B0470A}"/>
              </a:ext>
            </a:extLst>
          </p:cNvPr>
          <p:cNvSpPr/>
          <p:nvPr/>
        </p:nvSpPr>
        <p:spPr>
          <a:xfrm>
            <a:off x="8206118" y="5833580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7849473-D40A-C69A-74C9-0489E44B5997}"/>
              </a:ext>
            </a:extLst>
          </p:cNvPr>
          <p:cNvCxnSpPr>
            <a:cxnSpLocks/>
            <a:endCxn id="118" idx="6"/>
          </p:cNvCxnSpPr>
          <p:nvPr/>
        </p:nvCxnSpPr>
        <p:spPr>
          <a:xfrm flipH="1" flipV="1">
            <a:off x="8722502" y="6091772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Doughnut 119">
            <a:extLst>
              <a:ext uri="{FF2B5EF4-FFF2-40B4-BE49-F238E27FC236}">
                <a16:creationId xmlns:a16="http://schemas.microsoft.com/office/drawing/2014/main" id="{D9E24AB2-3A91-7A95-ED41-4501C43F0B53}"/>
              </a:ext>
            </a:extLst>
          </p:cNvPr>
          <p:cNvSpPr/>
          <p:nvPr/>
        </p:nvSpPr>
        <p:spPr>
          <a:xfrm>
            <a:off x="9492472" y="5833580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21" name="Doughnut 120">
            <a:extLst>
              <a:ext uri="{FF2B5EF4-FFF2-40B4-BE49-F238E27FC236}">
                <a16:creationId xmlns:a16="http://schemas.microsoft.com/office/drawing/2014/main" id="{1F371ADB-647F-9A83-EC92-D4F66196EDE7}"/>
              </a:ext>
            </a:extLst>
          </p:cNvPr>
          <p:cNvSpPr/>
          <p:nvPr/>
        </p:nvSpPr>
        <p:spPr>
          <a:xfrm>
            <a:off x="6749212" y="5849484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38EFD0C-50D9-8701-3A90-179EBEA32972}"/>
              </a:ext>
            </a:extLst>
          </p:cNvPr>
          <p:cNvCxnSpPr>
            <a:cxnSpLocks/>
            <a:stCxn id="121" idx="6"/>
            <a:endCxn id="118" idx="2"/>
          </p:cNvCxnSpPr>
          <p:nvPr/>
        </p:nvCxnSpPr>
        <p:spPr>
          <a:xfrm flipV="1">
            <a:off x="7265596" y="6091772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Curved Connector 123">
            <a:extLst>
              <a:ext uri="{FF2B5EF4-FFF2-40B4-BE49-F238E27FC236}">
                <a16:creationId xmlns:a16="http://schemas.microsoft.com/office/drawing/2014/main" id="{A32DEB68-9FEF-5B9B-13E9-088168E2A560}"/>
              </a:ext>
            </a:extLst>
          </p:cNvPr>
          <p:cNvCxnSpPr>
            <a:cxnSpLocks/>
            <a:stCxn id="67" idx="4"/>
            <a:endCxn id="70" idx="7"/>
          </p:cNvCxnSpPr>
          <p:nvPr/>
        </p:nvCxnSpPr>
        <p:spPr>
          <a:xfrm rot="5400000">
            <a:off x="8881418" y="1871705"/>
            <a:ext cx="634708" cy="1103785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6" name="Curved Connector 125">
            <a:extLst>
              <a:ext uri="{FF2B5EF4-FFF2-40B4-BE49-F238E27FC236}">
                <a16:creationId xmlns:a16="http://schemas.microsoft.com/office/drawing/2014/main" id="{DEF2F84C-2E80-072A-2DEA-F4191016FC19}"/>
              </a:ext>
            </a:extLst>
          </p:cNvPr>
          <p:cNvCxnSpPr/>
          <p:nvPr/>
        </p:nvCxnSpPr>
        <p:spPr>
          <a:xfrm rot="5400000">
            <a:off x="8881417" y="2941603"/>
            <a:ext cx="634708" cy="1103785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8" name="Curved Connector 127">
            <a:extLst>
              <a:ext uri="{FF2B5EF4-FFF2-40B4-BE49-F238E27FC236}">
                <a16:creationId xmlns:a16="http://schemas.microsoft.com/office/drawing/2014/main" id="{8D9FC1DF-2B32-A7A5-56B3-9B2EF46311AD}"/>
              </a:ext>
            </a:extLst>
          </p:cNvPr>
          <p:cNvCxnSpPr/>
          <p:nvPr/>
        </p:nvCxnSpPr>
        <p:spPr>
          <a:xfrm rot="5400000">
            <a:off x="8844248" y="3975176"/>
            <a:ext cx="634708" cy="1103785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0" name="Curved Connector 129">
            <a:extLst>
              <a:ext uri="{FF2B5EF4-FFF2-40B4-BE49-F238E27FC236}">
                <a16:creationId xmlns:a16="http://schemas.microsoft.com/office/drawing/2014/main" id="{26DE768A-C44B-C3CB-8F61-B42120F72832}"/>
              </a:ext>
            </a:extLst>
          </p:cNvPr>
          <p:cNvCxnSpPr/>
          <p:nvPr/>
        </p:nvCxnSpPr>
        <p:spPr>
          <a:xfrm rot="5400000">
            <a:off x="8881416" y="5074882"/>
            <a:ext cx="634708" cy="1103785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F5C652FB-6294-3456-33AE-2600688DFE50}"/>
              </a:ext>
            </a:extLst>
          </p:cNvPr>
          <p:cNvSpPr txBox="1"/>
          <p:nvPr/>
        </p:nvSpPr>
        <p:spPr>
          <a:xfrm>
            <a:off x="1305800" y="3660866"/>
            <a:ext cx="3977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Можна виправити, якщо додати довгу та короткочасну </a:t>
            </a:r>
            <a:r>
              <a:rPr lang="uk-UA" dirty="0" err="1"/>
              <a:t>памʼять</a:t>
            </a:r>
            <a:endParaRPr lang="en-UA" dirty="0"/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4382F0A3-E8C9-5246-8FCE-1723AB4FE1D8}"/>
              </a:ext>
            </a:extLst>
          </p:cNvPr>
          <p:cNvCxnSpPr>
            <a:stCxn id="67" idx="6"/>
            <a:endCxn id="120" idx="6"/>
          </p:cNvCxnSpPr>
          <p:nvPr/>
        </p:nvCxnSpPr>
        <p:spPr>
          <a:xfrm>
            <a:off x="10008856" y="1848051"/>
            <a:ext cx="12700" cy="4243721"/>
          </a:xfrm>
          <a:prstGeom prst="curvedConnector3">
            <a:avLst>
              <a:gd name="adj1" fmla="val 10751354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1EF40AAF-6E5F-DC92-A26A-B415227AA7B9}"/>
              </a:ext>
            </a:extLst>
          </p:cNvPr>
          <p:cNvCxnSpPr>
            <a:cxnSpLocks/>
            <a:stCxn id="97" idx="6"/>
            <a:endCxn id="120" idx="6"/>
          </p:cNvCxnSpPr>
          <p:nvPr/>
        </p:nvCxnSpPr>
        <p:spPr>
          <a:xfrm>
            <a:off x="10008856" y="2923520"/>
            <a:ext cx="12700" cy="3168252"/>
          </a:xfrm>
          <a:prstGeom prst="curvedConnector3">
            <a:avLst>
              <a:gd name="adj1" fmla="val 4427031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51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1592720" y="201713"/>
            <a:ext cx="900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Рішення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(LSTM)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30F2D-BCA1-2DC8-DD4F-046A584A7B6D}"/>
              </a:ext>
            </a:extLst>
          </p:cNvPr>
          <p:cNvSpPr txBox="1"/>
          <p:nvPr/>
        </p:nvSpPr>
        <p:spPr>
          <a:xfrm>
            <a:off x="1510979" y="1551899"/>
            <a:ext cx="2353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Гіперболічний тангенс</a:t>
            </a:r>
            <a:endParaRPr lang="en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A096D7-FF4B-74CF-F558-1B0652FBB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22" y="3032801"/>
            <a:ext cx="5524500" cy="2273300"/>
          </a:xfrm>
          <a:prstGeom prst="rect">
            <a:avLst/>
          </a:prstGeom>
        </p:spPr>
      </p:pic>
      <p:pic>
        <p:nvPicPr>
          <p:cNvPr id="9" name="Picture 10" descr="Sigmoid Function">
            <a:extLst>
              <a:ext uri="{FF2B5EF4-FFF2-40B4-BE49-F238E27FC236}">
                <a16:creationId xmlns:a16="http://schemas.microsoft.com/office/drawing/2014/main" id="{B73FEC1F-A17A-01F2-4177-D345D6F76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9" b="6023"/>
          <a:stretch/>
        </p:blipFill>
        <p:spPr bwMode="auto">
          <a:xfrm>
            <a:off x="6096000" y="2428852"/>
            <a:ext cx="5647379" cy="345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6592AA-1747-CBBF-0FC0-FB685EF0D352}"/>
              </a:ext>
            </a:extLst>
          </p:cNvPr>
          <p:cNvSpPr txBox="1"/>
          <p:nvPr/>
        </p:nvSpPr>
        <p:spPr>
          <a:xfrm>
            <a:off x="7915524" y="1795261"/>
            <a:ext cx="2353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Сигмоїда</a:t>
            </a:r>
            <a:endParaRPr lang="en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4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1592720" y="201713"/>
            <a:ext cx="900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Рішення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(LSTM)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DA4D8967-F214-B7C6-76F8-9BAA6BFB5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1642730"/>
            <a:ext cx="10347411" cy="3884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435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1592720" y="201713"/>
            <a:ext cx="900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LSTM (Forget gate)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6C91CCF-3B2C-2609-FAA1-57E354405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49" y="1533360"/>
            <a:ext cx="8013700" cy="247808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Аналізує вихідне значення мережі з попереднього кроку та вхідні дані на вхід нейронної мережі. Це нейронний шар з функцією активації сигмоїд. Визначає що потрібно стерти з ячейки памʼяті, на виході від 0 до 1.">
            <a:extLst>
              <a:ext uri="{FF2B5EF4-FFF2-40B4-BE49-F238E27FC236}">
                <a16:creationId xmlns:a16="http://schemas.microsoft.com/office/drawing/2014/main" id="{95E7F573-1006-200C-CE86-4EBA05A346D7}"/>
              </a:ext>
            </a:extLst>
          </p:cNvPr>
          <p:cNvSpPr txBox="1"/>
          <p:nvPr/>
        </p:nvSpPr>
        <p:spPr>
          <a:xfrm>
            <a:off x="410749" y="4573649"/>
            <a:ext cx="1137049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600" dirty="0" err="1"/>
              <a:t>Аналізує</a:t>
            </a:r>
            <a:r>
              <a:rPr sz="1600" dirty="0"/>
              <a:t> </a:t>
            </a:r>
            <a:r>
              <a:rPr sz="1600" dirty="0" err="1"/>
              <a:t>вихідне</a:t>
            </a:r>
            <a:r>
              <a:rPr sz="1600" dirty="0"/>
              <a:t> </a:t>
            </a:r>
            <a:r>
              <a:rPr sz="1600" dirty="0" err="1"/>
              <a:t>значення</a:t>
            </a:r>
            <a:r>
              <a:rPr sz="1600" dirty="0"/>
              <a:t> </a:t>
            </a:r>
            <a:r>
              <a:rPr sz="1600" dirty="0" err="1"/>
              <a:t>мережі</a:t>
            </a:r>
            <a:r>
              <a:rPr sz="1600" dirty="0"/>
              <a:t> </a:t>
            </a:r>
            <a:r>
              <a:rPr sz="1600" dirty="0" err="1"/>
              <a:t>з</a:t>
            </a:r>
            <a:r>
              <a:rPr sz="1600" dirty="0"/>
              <a:t> </a:t>
            </a:r>
            <a:r>
              <a:rPr sz="1600" dirty="0" err="1"/>
              <a:t>попереднього</a:t>
            </a:r>
            <a:r>
              <a:rPr sz="1600" dirty="0"/>
              <a:t> </a:t>
            </a:r>
            <a:r>
              <a:rPr sz="1600" dirty="0" err="1"/>
              <a:t>кроку</a:t>
            </a:r>
            <a:r>
              <a:rPr lang="en-US" sz="1600" dirty="0"/>
              <a:t> (</a:t>
            </a:r>
            <a:r>
              <a:rPr lang="uk-UA" sz="1600" dirty="0"/>
              <a:t>короткочасна </a:t>
            </a:r>
            <a:r>
              <a:rPr lang="uk-UA" sz="1600" dirty="0" err="1"/>
              <a:t>памʼять</a:t>
            </a:r>
            <a:r>
              <a:rPr lang="en-US" sz="1600" dirty="0"/>
              <a:t>)</a:t>
            </a:r>
            <a:r>
              <a:rPr sz="1600" dirty="0"/>
              <a:t> </a:t>
            </a:r>
            <a:r>
              <a:rPr sz="1600" dirty="0" err="1"/>
              <a:t>та</a:t>
            </a:r>
            <a:r>
              <a:rPr sz="1600" dirty="0"/>
              <a:t> </a:t>
            </a:r>
            <a:r>
              <a:rPr sz="1600" dirty="0" err="1"/>
              <a:t>вхідні</a:t>
            </a:r>
            <a:r>
              <a:rPr sz="1600" dirty="0"/>
              <a:t> </a:t>
            </a:r>
            <a:r>
              <a:rPr sz="1600" dirty="0" err="1"/>
              <a:t>дані</a:t>
            </a:r>
            <a:r>
              <a:rPr sz="1600" dirty="0"/>
              <a:t> </a:t>
            </a:r>
            <a:r>
              <a:rPr sz="1600" dirty="0" err="1"/>
              <a:t>на</a:t>
            </a:r>
            <a:r>
              <a:rPr sz="1600" dirty="0"/>
              <a:t> </a:t>
            </a:r>
            <a:r>
              <a:rPr sz="1600" dirty="0" err="1"/>
              <a:t>вхід</a:t>
            </a:r>
            <a:r>
              <a:rPr sz="1600" dirty="0"/>
              <a:t> </a:t>
            </a:r>
            <a:r>
              <a:rPr sz="1600" dirty="0" err="1"/>
              <a:t>нейронної</a:t>
            </a:r>
            <a:r>
              <a:rPr sz="1600" dirty="0"/>
              <a:t> </a:t>
            </a:r>
            <a:r>
              <a:rPr sz="1600" dirty="0" err="1"/>
              <a:t>мережі</a:t>
            </a:r>
            <a:r>
              <a:rPr sz="1600" dirty="0"/>
              <a:t>. </a:t>
            </a:r>
            <a:r>
              <a:rPr sz="1600" dirty="0" err="1"/>
              <a:t>Це</a:t>
            </a:r>
            <a:r>
              <a:rPr sz="1600" dirty="0"/>
              <a:t> </a:t>
            </a:r>
            <a:r>
              <a:rPr sz="1600" dirty="0" err="1"/>
              <a:t>нейронний</a:t>
            </a:r>
            <a:r>
              <a:rPr sz="1600" dirty="0"/>
              <a:t> </a:t>
            </a:r>
            <a:r>
              <a:rPr sz="1600" dirty="0" err="1"/>
              <a:t>шар</a:t>
            </a:r>
            <a:r>
              <a:rPr sz="1600" dirty="0"/>
              <a:t> </a:t>
            </a:r>
            <a:r>
              <a:rPr sz="1600" dirty="0" err="1"/>
              <a:t>з</a:t>
            </a:r>
            <a:r>
              <a:rPr sz="1600" dirty="0"/>
              <a:t> </a:t>
            </a:r>
            <a:r>
              <a:rPr sz="1600" dirty="0" err="1"/>
              <a:t>функцією</a:t>
            </a:r>
            <a:r>
              <a:rPr sz="1600" dirty="0"/>
              <a:t> </a:t>
            </a:r>
            <a:r>
              <a:rPr sz="1600" dirty="0" err="1"/>
              <a:t>активації</a:t>
            </a:r>
            <a:r>
              <a:rPr sz="1600" dirty="0"/>
              <a:t> </a:t>
            </a:r>
            <a:r>
              <a:rPr sz="1600" dirty="0" err="1"/>
              <a:t>сигмоїд</a:t>
            </a:r>
            <a:r>
              <a:rPr sz="1600" dirty="0"/>
              <a:t>.</a:t>
            </a:r>
            <a:br>
              <a:rPr sz="1600" dirty="0"/>
            </a:br>
            <a:r>
              <a:rPr sz="1600" dirty="0" err="1"/>
              <a:t>Визначає</a:t>
            </a:r>
            <a:r>
              <a:rPr sz="1600" dirty="0"/>
              <a:t> </a:t>
            </a:r>
            <a:r>
              <a:rPr sz="1600" dirty="0" err="1"/>
              <a:t>що</a:t>
            </a:r>
            <a:r>
              <a:rPr sz="1600" dirty="0"/>
              <a:t> </a:t>
            </a:r>
            <a:r>
              <a:rPr sz="1600" dirty="0" err="1"/>
              <a:t>потрібно</a:t>
            </a:r>
            <a:r>
              <a:rPr sz="1600" dirty="0"/>
              <a:t> </a:t>
            </a:r>
            <a:r>
              <a:rPr sz="1600" dirty="0" err="1"/>
              <a:t>стерти</a:t>
            </a:r>
            <a:r>
              <a:rPr sz="1600" dirty="0"/>
              <a:t> </a:t>
            </a:r>
            <a:r>
              <a:rPr sz="1600" dirty="0" err="1"/>
              <a:t>з</a:t>
            </a:r>
            <a:r>
              <a:rPr sz="1600" dirty="0"/>
              <a:t> </a:t>
            </a:r>
            <a:r>
              <a:rPr sz="1600" dirty="0" err="1"/>
              <a:t>ячейки</a:t>
            </a:r>
            <a:r>
              <a:rPr sz="1600" dirty="0"/>
              <a:t> </a:t>
            </a:r>
            <a:r>
              <a:rPr sz="1600" dirty="0" err="1"/>
              <a:t>памʼяті</a:t>
            </a:r>
            <a:r>
              <a:rPr lang="uk-UA" sz="1600" dirty="0"/>
              <a:t> </a:t>
            </a:r>
            <a:r>
              <a:rPr lang="uk-UA" sz="1600" dirty="0" err="1"/>
              <a:t>дової</a:t>
            </a:r>
            <a:r>
              <a:rPr lang="uk-UA" sz="1600" dirty="0"/>
              <a:t> </a:t>
            </a:r>
            <a:r>
              <a:rPr lang="uk-UA" sz="1600" dirty="0" err="1"/>
              <a:t>памʼяті</a:t>
            </a:r>
            <a:r>
              <a:rPr sz="1600" dirty="0"/>
              <a:t>, </a:t>
            </a:r>
            <a:r>
              <a:rPr sz="1600" dirty="0" err="1"/>
              <a:t>на</a:t>
            </a:r>
            <a:r>
              <a:rPr sz="1600" dirty="0"/>
              <a:t> </a:t>
            </a:r>
            <a:r>
              <a:rPr sz="1600" dirty="0" err="1"/>
              <a:t>виході</a:t>
            </a:r>
            <a:r>
              <a:rPr sz="1600" dirty="0"/>
              <a:t> </a:t>
            </a:r>
            <a:r>
              <a:rPr sz="1600" dirty="0" err="1"/>
              <a:t>від</a:t>
            </a:r>
            <a:r>
              <a:rPr sz="1600" dirty="0"/>
              <a:t> 0 </a:t>
            </a:r>
            <a:r>
              <a:rPr sz="1600" dirty="0" err="1"/>
              <a:t>до</a:t>
            </a:r>
            <a:r>
              <a:rPr sz="1600" dirty="0"/>
              <a:t> 1. </a:t>
            </a:r>
          </a:p>
        </p:txBody>
      </p:sp>
    </p:spTree>
    <p:extLst>
      <p:ext uri="{BB962C8B-B14F-4D97-AF65-F5344CB8AC3E}">
        <p14:creationId xmlns:p14="http://schemas.microsoft.com/office/powerpoint/2010/main" val="174435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5A59AC2-69C0-0F25-FE22-777D9C7C6E89}"/>
              </a:ext>
            </a:extLst>
          </p:cNvPr>
          <p:cNvSpPr txBox="1"/>
          <p:nvPr/>
        </p:nvSpPr>
        <p:spPr>
          <a:xfrm>
            <a:off x="0" y="2705725"/>
            <a:ext cx="7234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Правила</a:t>
            </a:r>
          </a:p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курсу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BFBFE-7BF2-BB10-1E18-3A33B1BBEB26}"/>
              </a:ext>
            </a:extLst>
          </p:cNvPr>
          <p:cNvGrpSpPr/>
          <p:nvPr/>
        </p:nvGrpSpPr>
        <p:grpSpPr>
          <a:xfrm>
            <a:off x="7234990" y="-28204"/>
            <a:ext cx="4957010" cy="6914408"/>
            <a:chOff x="7234990" y="-28204"/>
            <a:chExt cx="4957010" cy="691440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0CF175-2E38-2808-997C-1ED9D8212D84}"/>
                </a:ext>
              </a:extLst>
            </p:cNvPr>
            <p:cNvSpPr/>
            <p:nvPr/>
          </p:nvSpPr>
          <p:spPr>
            <a:xfrm>
              <a:off x="7234990" y="-28204"/>
              <a:ext cx="4957010" cy="6914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AA9BC2-713E-5278-1199-8E44652004A9}"/>
                </a:ext>
              </a:extLst>
            </p:cNvPr>
            <p:cNvSpPr txBox="1"/>
            <p:nvPr/>
          </p:nvSpPr>
          <p:spPr>
            <a:xfrm>
              <a:off x="7464403" y="305068"/>
              <a:ext cx="4367174" cy="62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лабораторних робіт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Кожна лабораторна робота має бути представлена та захищена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плагіат бали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лабораторну роботу анулюються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Виконана лабораторна робота має бути надіслана на пошту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темою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Вступ у нейронні мережі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виконані лабораторні роботи, група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НАЗВА_ГРУПИ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В самому листі потрібно вказати своє </a:t>
              </a:r>
              <a:r>
                <a:rPr lang="uk-UA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імʼя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прізвище у форматі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“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Студент – ПРІЗВИЩЕ </a:t>
              </a:r>
              <a:r>
                <a:rPr lang="uk-UA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ІМʼЯ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додати файли та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або посилання на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git (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залежно від умов вказаних в лабораторній роботі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Тільки після отримання лабораторної роботи на пошту, її можна буде захистити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кожну з лабораторних робіт будуть виставлятися бали, максимальна сума яких дорівнює 100 балів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en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A37CD8-185C-7D5C-9130-8B271D1A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513" y="3592152"/>
            <a:ext cx="3127487" cy="31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0031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1592720" y="201713"/>
            <a:ext cx="900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LSTM (Input gate)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Аналізує вихідне значення мережі з попереднього кроку та вхідні дані на вхід нейронної мережі. Це нейронний шар з функцією активації сигмоїд. Визначає що потрібно стерти з ячейки памʼяті, на виході від 0 до 1.">
            <a:extLst>
              <a:ext uri="{FF2B5EF4-FFF2-40B4-BE49-F238E27FC236}">
                <a16:creationId xmlns:a16="http://schemas.microsoft.com/office/drawing/2014/main" id="{95E7F573-1006-200C-CE86-4EBA05A346D7}"/>
              </a:ext>
            </a:extLst>
          </p:cNvPr>
          <p:cNvSpPr txBox="1"/>
          <p:nvPr/>
        </p:nvSpPr>
        <p:spPr>
          <a:xfrm>
            <a:off x="410749" y="4657791"/>
            <a:ext cx="1137049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uk-UA" sz="1600" dirty="0"/>
              <a:t>Визначає які дані потрібно помістити у стан.</a:t>
            </a:r>
          </a:p>
          <a:p>
            <a:pPr algn="l" defTabSz="457200"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uk-UA" sz="1600" dirty="0"/>
              <a:t>Аналізує вихідне значення мережі з попереднього кроку</a:t>
            </a:r>
            <a:r>
              <a:rPr lang="en-US" sz="1600" dirty="0"/>
              <a:t> (</a:t>
            </a:r>
            <a:r>
              <a:rPr lang="uk-UA" sz="1600" dirty="0"/>
              <a:t>короткочасна </a:t>
            </a:r>
            <a:r>
              <a:rPr lang="uk-UA" sz="1600" dirty="0" err="1"/>
              <a:t>памʼять</a:t>
            </a:r>
            <a:r>
              <a:rPr lang="en-US" sz="1600" dirty="0"/>
              <a:t>)</a:t>
            </a:r>
            <a:r>
              <a:rPr lang="uk-UA" sz="1600" dirty="0"/>
              <a:t> та вхідні дані на вхід нейронної мережі.</a:t>
            </a:r>
            <a:br>
              <a:rPr lang="uk-UA" sz="1600" dirty="0"/>
            </a:br>
            <a:r>
              <a:rPr lang="uk-UA" sz="1600" dirty="0"/>
              <a:t>Для цього нейронний шар з функцією активації гіперболічний тангенс розраховує </a:t>
            </a:r>
            <a:r>
              <a:rPr lang="uk-UA" sz="1600" dirty="0" err="1"/>
              <a:t>памʼять</a:t>
            </a:r>
            <a:r>
              <a:rPr lang="uk-UA" sz="1600" dirty="0"/>
              <a:t>, а нейронний шар з функцією активації </a:t>
            </a:r>
            <a:r>
              <a:rPr lang="uk-UA" sz="1600" dirty="0" err="1"/>
              <a:t>сигмоїд</a:t>
            </a:r>
            <a:r>
              <a:rPr lang="uk-UA" sz="1600" dirty="0"/>
              <a:t> розраховує коефіцієнт скільки саме </a:t>
            </a:r>
            <a:r>
              <a:rPr lang="uk-UA" sz="1600" dirty="0" err="1"/>
              <a:t>памʼяті</a:t>
            </a:r>
            <a:r>
              <a:rPr lang="uk-UA" sz="1600" dirty="0"/>
              <a:t> потрібно зберегти.</a:t>
            </a:r>
          </a:p>
          <a:p>
            <a:pPr algn="l" defTabSz="457200"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endParaRPr lang="uk-UA" sz="160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CC679BB-B6BC-BB65-3F2F-9D432D95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49" y="1527182"/>
            <a:ext cx="8013700" cy="24780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585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1592720" y="201713"/>
            <a:ext cx="900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LSTM (state update)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Аналізує вихідне значення мережі з попереднього кроку та вхідні дані на вхід нейронної мережі. Це нейронний шар з функцією активації сигмоїд. Визначає що потрібно стерти з ячейки памʼяті, на виході від 0 до 1.">
            <a:extLst>
              <a:ext uri="{FF2B5EF4-FFF2-40B4-BE49-F238E27FC236}">
                <a16:creationId xmlns:a16="http://schemas.microsoft.com/office/drawing/2014/main" id="{95E7F573-1006-200C-CE86-4EBA05A346D7}"/>
              </a:ext>
            </a:extLst>
          </p:cNvPr>
          <p:cNvSpPr txBox="1"/>
          <p:nvPr/>
        </p:nvSpPr>
        <p:spPr>
          <a:xfrm>
            <a:off x="410749" y="5150233"/>
            <a:ext cx="1137049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uk-UA" sz="1600" dirty="0"/>
              <a:t>Оновлення стану</a:t>
            </a:r>
            <a:r>
              <a:rPr lang="en-US" sz="1600" dirty="0"/>
              <a:t>.</a:t>
            </a:r>
            <a:endParaRPr lang="uk-UA" sz="1600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CB7370B3-2055-8E87-8BE5-99E2FF269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49" y="1527181"/>
            <a:ext cx="8013701" cy="24780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907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1592720" y="201713"/>
            <a:ext cx="900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LSTM (Output gate)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Аналізує вихідне значення мережі з попереднього кроку та вхідні дані на вхід нейронної мережі. Це нейронний шар з функцією активації сигмоїд. Визначає що потрібно стерти з ячейки памʼяті, на виході від 0 до 1.">
            <a:extLst>
              <a:ext uri="{FF2B5EF4-FFF2-40B4-BE49-F238E27FC236}">
                <a16:creationId xmlns:a16="http://schemas.microsoft.com/office/drawing/2014/main" id="{95E7F573-1006-200C-CE86-4EBA05A346D7}"/>
              </a:ext>
            </a:extLst>
          </p:cNvPr>
          <p:cNvSpPr txBox="1"/>
          <p:nvPr/>
        </p:nvSpPr>
        <p:spPr>
          <a:xfrm>
            <a:off x="410749" y="4657791"/>
            <a:ext cx="1137049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uk-UA" sz="1600" dirty="0"/>
              <a:t>Розраховує значення які мають бути на виході</a:t>
            </a:r>
            <a:r>
              <a:rPr lang="en-US" sz="1600" dirty="0"/>
              <a:t> (</a:t>
            </a:r>
            <a:r>
              <a:rPr lang="uk-UA" sz="1600" dirty="0"/>
              <a:t>оновлення короткочасної </a:t>
            </a:r>
            <a:r>
              <a:rPr lang="uk-UA" sz="1600" dirty="0" err="1"/>
              <a:t>памʼяті</a:t>
            </a:r>
            <a:r>
              <a:rPr lang="en-US" sz="1600" dirty="0"/>
              <a:t>)</a:t>
            </a:r>
            <a:r>
              <a:rPr lang="uk-UA" sz="1600" dirty="0"/>
              <a:t>.</a:t>
            </a:r>
          </a:p>
          <a:p>
            <a:pPr algn="l" defTabSz="457200"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uk-UA" sz="1600" dirty="0"/>
              <a:t>Аналізує вихідне значення мережі з попереднього кроку (короткочасна </a:t>
            </a:r>
            <a:r>
              <a:rPr lang="uk-UA" sz="1600" dirty="0" err="1"/>
              <a:t>памʼять</a:t>
            </a:r>
            <a:r>
              <a:rPr lang="uk-UA" sz="1600" dirty="0"/>
              <a:t>) та вхідні дані на вхід нейронної мережі.</a:t>
            </a:r>
            <a:br>
              <a:rPr lang="uk-UA" sz="1600" dirty="0"/>
            </a:br>
            <a:r>
              <a:rPr lang="uk-UA" sz="1600" dirty="0"/>
              <a:t>Нейронний шар з функцією активації гіперболічний тангенс, розраховує </a:t>
            </a:r>
            <a:r>
              <a:rPr lang="uk-UA" sz="1600" dirty="0" err="1"/>
              <a:t>памʼять</a:t>
            </a:r>
            <a:r>
              <a:rPr lang="uk-UA" sz="1600" dirty="0"/>
              <a:t>, а нейронний шар з функцією активації </a:t>
            </a:r>
            <a:r>
              <a:rPr lang="uk-UA" sz="1600" dirty="0" err="1"/>
              <a:t>сигмоїда</a:t>
            </a:r>
            <a:r>
              <a:rPr lang="uk-UA" sz="1600" dirty="0"/>
              <a:t> визначає скільки саме </a:t>
            </a:r>
            <a:r>
              <a:rPr lang="uk-UA" sz="1600" dirty="0" err="1"/>
              <a:t>памʼяті</a:t>
            </a:r>
            <a:r>
              <a:rPr lang="uk-UA" sz="1600" dirty="0"/>
              <a:t> потрібно зберегти.</a:t>
            </a:r>
          </a:p>
          <a:p>
            <a:pPr algn="l" defTabSz="457200"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endParaRPr lang="uk-UA" sz="1600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5E46D8A-23CE-8DE8-96E8-9F08D5C27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49" y="1527182"/>
            <a:ext cx="8013700" cy="24780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379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1592720" y="201713"/>
            <a:ext cx="900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Токенізація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FD583F-0E67-AAEB-D4CA-7922A9DFB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3655312"/>
            <a:ext cx="7772400" cy="893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3F7805-2A6F-73B4-4C29-981EDC894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49" y="1816100"/>
            <a:ext cx="41783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2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1592720" y="201713"/>
            <a:ext cx="900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Створення послідовностей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FD583F-0E67-AAEB-D4CA-7922A9DFB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143181"/>
            <a:ext cx="7772400" cy="893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43F16A-D5D4-668C-E34D-44C9AD69C1D1}"/>
              </a:ext>
            </a:extLst>
          </p:cNvPr>
          <p:cNvSpPr txBox="1"/>
          <p:nvPr/>
        </p:nvSpPr>
        <p:spPr>
          <a:xfrm>
            <a:off x="5494007" y="4327960"/>
            <a:ext cx="2213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Послідовність –</a:t>
            </a:r>
            <a:r>
              <a:rPr lang="en-US" dirty="0"/>
              <a:t>&gt; </a:t>
            </a:r>
            <a:endParaRPr lang="uk-UA" dirty="0"/>
          </a:p>
          <a:p>
            <a:r>
              <a:rPr lang="en-US" dirty="0"/>
              <a:t>[[1, 2, 3, 4], </a:t>
            </a:r>
            <a:endParaRPr lang="uk-UA" dirty="0"/>
          </a:p>
          <a:p>
            <a:r>
              <a:rPr lang="en-US" dirty="0"/>
              <a:t>[1, 2, 3, 5]]</a:t>
            </a:r>
            <a:endParaRPr lang="en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30FEE9-59C6-8AF5-9065-1223EED4182D}"/>
              </a:ext>
            </a:extLst>
          </p:cNvPr>
          <p:cNvSpPr txBox="1"/>
          <p:nvPr/>
        </p:nvSpPr>
        <p:spPr>
          <a:xfrm>
            <a:off x="5381476" y="2205926"/>
            <a:ext cx="1429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love my dog</a:t>
            </a:r>
          </a:p>
          <a:p>
            <a:r>
              <a:rPr lang="en-US" dirty="0"/>
              <a:t>I love my cat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56234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1592720" y="201713"/>
            <a:ext cx="90065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Створення послідовностей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з різною кількістю слів?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FD583F-0E67-AAEB-D4CA-7922A9DFB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3394179"/>
            <a:ext cx="7772400" cy="893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8B9F3-6455-30F6-67FE-94F2BF8F6E85}"/>
              </a:ext>
            </a:extLst>
          </p:cNvPr>
          <p:cNvSpPr txBox="1"/>
          <p:nvPr/>
        </p:nvSpPr>
        <p:spPr>
          <a:xfrm>
            <a:off x="5092551" y="2336555"/>
            <a:ext cx="2006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love my dog</a:t>
            </a:r>
          </a:p>
          <a:p>
            <a:r>
              <a:rPr lang="en-US" dirty="0"/>
              <a:t>I love my cat</a:t>
            </a:r>
            <a:br>
              <a:rPr lang="en-US" dirty="0"/>
            </a:br>
            <a:r>
              <a:rPr lang="en-US" dirty="0"/>
              <a:t>My dog love my cat</a:t>
            </a:r>
            <a:endParaRPr lang="en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76DE5-33A6-1B1E-6570-3B79C4D85051}"/>
              </a:ext>
            </a:extLst>
          </p:cNvPr>
          <p:cNvSpPr txBox="1"/>
          <p:nvPr/>
        </p:nvSpPr>
        <p:spPr>
          <a:xfrm>
            <a:off x="5494007" y="4327960"/>
            <a:ext cx="2213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Послідовність –</a:t>
            </a:r>
            <a:r>
              <a:rPr lang="en-US" dirty="0"/>
              <a:t>&gt; </a:t>
            </a:r>
            <a:endParaRPr lang="uk-UA" dirty="0"/>
          </a:p>
          <a:p>
            <a:r>
              <a:rPr lang="en-US" dirty="0"/>
              <a:t>[</a:t>
            </a:r>
          </a:p>
          <a:p>
            <a:r>
              <a:rPr lang="en-US" dirty="0"/>
              <a:t>[0, 1, 2, 3, 4], </a:t>
            </a:r>
            <a:endParaRPr lang="uk-UA" dirty="0"/>
          </a:p>
          <a:p>
            <a:r>
              <a:rPr lang="en-US" dirty="0"/>
              <a:t>[0, 1, 2, 3, 5],</a:t>
            </a:r>
          </a:p>
          <a:p>
            <a:r>
              <a:rPr lang="en-US" dirty="0"/>
              <a:t>[3, 4, 2, 3, 5]</a:t>
            </a:r>
          </a:p>
          <a:p>
            <a:r>
              <a:rPr lang="en-US" dirty="0"/>
              <a:t>]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42814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710A7F-5ADD-8F92-22B1-A25069A0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1841"/>
            <a:ext cx="5190359" cy="51903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0D3F74-5759-A263-0ED6-52CBD1597DA5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CD4362C-301D-93AF-9C6A-FF4B5BBC469A}"/>
              </a:ext>
            </a:extLst>
          </p:cNvPr>
          <p:cNvSpPr txBox="1"/>
          <p:nvPr/>
        </p:nvSpPr>
        <p:spPr>
          <a:xfrm>
            <a:off x="298577" y="2705725"/>
            <a:ext cx="5498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</a:p>
          <a:p>
            <a:pPr algn="ctr"/>
            <a:r>
              <a:rPr lang="uk-U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Питання?</a:t>
            </a:r>
            <a:endParaRPr lang="en-UA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15525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59AC2-69C0-0F25-FE22-777D9C7C6E89}"/>
              </a:ext>
            </a:extLst>
          </p:cNvPr>
          <p:cNvSpPr txBox="1"/>
          <p:nvPr/>
        </p:nvSpPr>
        <p:spPr>
          <a:xfrm>
            <a:off x="330197" y="2230439"/>
            <a:ext cx="5315980" cy="24183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5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Рекурентні нейронні мережі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lang="en-GB" sz="5400" b="1" i="0" dirty="0">
                <a:solidFill>
                  <a:srgbClr val="F1F1F1"/>
                </a:solidFill>
                <a:effectLst/>
                <a:highlight>
                  <a:srgbClr val="0F0F0F"/>
                </a:highlight>
                <a:latin typeface="Roboto" panose="02000000000000000000" pitchFamily="2" charset="0"/>
              </a:rPr>
              <a:t>Recurrent Neural Networks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5400" b="1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5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E513768-4AE8-63F2-1BAF-6C20F3F0DADE}"/>
              </a:ext>
            </a:extLst>
          </p:cNvPr>
          <p:cNvSpPr/>
          <p:nvPr/>
        </p:nvSpPr>
        <p:spPr>
          <a:xfrm>
            <a:off x="5953298" y="1044529"/>
            <a:ext cx="4982766" cy="49827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3" name="Picture 2" descr="A white line with arrows pointing up&#10;&#10;Description automatically generated">
            <a:extLst>
              <a:ext uri="{FF2B5EF4-FFF2-40B4-BE49-F238E27FC236}">
                <a16:creationId xmlns:a16="http://schemas.microsoft.com/office/drawing/2014/main" id="{5FFAB4ED-675E-7DD9-B266-FF404A6A2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169" y="1771634"/>
            <a:ext cx="3314732" cy="331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79222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Архітектура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A4934DF7-C88F-165C-615F-DF74CA852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7368" y="1303740"/>
            <a:ext cx="8517263" cy="42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32942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Архітектура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A4934DF7-C88F-165C-615F-DF74CA852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014" y="2406316"/>
            <a:ext cx="5574986" cy="2782183"/>
          </a:xfrm>
          <a:prstGeom prst="rect">
            <a:avLst/>
          </a:prstGeom>
        </p:spPr>
      </p:pic>
      <p:pic>
        <p:nvPicPr>
          <p:cNvPr id="2" name="Picture 2" descr="Picture depicting the convolution - ReLU and pooling layers in a CNN">
            <a:extLst>
              <a:ext uri="{FF2B5EF4-FFF2-40B4-BE49-F238E27FC236}">
                <a16:creationId xmlns:a16="http://schemas.microsoft.com/office/drawing/2014/main" id="{ABBAFD67-6A08-27C6-76AB-4BFE673E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4" y="2086516"/>
            <a:ext cx="6241780" cy="371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5316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Архітектура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55033302-3A0E-CB4F-3EED-88A31D09C3EF}"/>
              </a:ext>
            </a:extLst>
          </p:cNvPr>
          <p:cNvSpPr/>
          <p:nvPr/>
        </p:nvSpPr>
        <p:spPr>
          <a:xfrm>
            <a:off x="5180416" y="3167549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A4BBA71B-14A4-4AD7-0AF1-D41709DEB301}"/>
              </a:ext>
            </a:extLst>
          </p:cNvPr>
          <p:cNvSpPr/>
          <p:nvPr/>
        </p:nvSpPr>
        <p:spPr>
          <a:xfrm>
            <a:off x="6466770" y="3170808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56C00C-A539-F2FE-10A2-C32BF7C49C8D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 flipV="1">
            <a:off x="5696800" y="3425741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2CFBBA9-F2FB-1C90-C494-C354FA69A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242" y="3239617"/>
            <a:ext cx="256731" cy="369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86ED9C-A9E9-485C-B49F-8908607FB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461" y="3299021"/>
            <a:ext cx="174830" cy="285249"/>
          </a:xfrm>
          <a:prstGeom prst="rect">
            <a:avLst/>
          </a:prstGeom>
        </p:spPr>
      </p:pic>
      <p:sp>
        <p:nvSpPr>
          <p:cNvPr id="11" name="Doughnut 10">
            <a:extLst>
              <a:ext uri="{FF2B5EF4-FFF2-40B4-BE49-F238E27FC236}">
                <a16:creationId xmlns:a16="http://schemas.microsoft.com/office/drawing/2014/main" id="{F90018FD-E7C0-1D80-3B33-8C62D64903F3}"/>
              </a:ext>
            </a:extLst>
          </p:cNvPr>
          <p:cNvSpPr/>
          <p:nvPr/>
        </p:nvSpPr>
        <p:spPr>
          <a:xfrm>
            <a:off x="7753124" y="3183453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D814DD-A866-635F-352B-537354D0DDF6}"/>
              </a:ext>
            </a:extLst>
          </p:cNvPr>
          <p:cNvCxnSpPr>
            <a:cxnSpLocks/>
            <a:stCxn id="11" idx="2"/>
            <a:endCxn id="5" idx="6"/>
          </p:cNvCxnSpPr>
          <p:nvPr/>
        </p:nvCxnSpPr>
        <p:spPr>
          <a:xfrm flipH="1" flipV="1">
            <a:off x="6983154" y="3429000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420BBB-BAE3-C501-1E45-1609AF544839}"/>
                  </a:ext>
                </a:extLst>
              </p:cNvPr>
              <p:cNvSpPr txBox="1"/>
              <p:nvPr/>
            </p:nvSpPr>
            <p:spPr>
              <a:xfrm>
                <a:off x="7795468" y="3225353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420BBB-BAE3-C501-1E45-1609AF544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468" y="3225353"/>
                <a:ext cx="516384" cy="369332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6D41F8ED-C368-B433-760A-06F431D56979}"/>
              </a:ext>
            </a:extLst>
          </p:cNvPr>
          <p:cNvGrpSpPr/>
          <p:nvPr/>
        </p:nvGrpSpPr>
        <p:grpSpPr>
          <a:xfrm>
            <a:off x="5235891" y="2523182"/>
            <a:ext cx="545935" cy="644367"/>
            <a:chOff x="6440466" y="3962762"/>
            <a:chExt cx="545935" cy="644367"/>
          </a:xfrm>
        </p:grpSpPr>
        <p:sp>
          <p:nvSpPr>
            <p:cNvPr id="20" name="Doughnut 19">
              <a:extLst>
                <a:ext uri="{FF2B5EF4-FFF2-40B4-BE49-F238E27FC236}">
                  <a16:creationId xmlns:a16="http://schemas.microsoft.com/office/drawing/2014/main" id="{B0573CE8-C63C-A311-BC3E-E88D2BC9B07F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9F5F3C-87F1-2434-682C-5282AAE68EB9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C9B3BF-A2AC-7FC8-2CB7-7442029C8201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Doughnut 31">
            <a:extLst>
              <a:ext uri="{FF2B5EF4-FFF2-40B4-BE49-F238E27FC236}">
                <a16:creationId xmlns:a16="http://schemas.microsoft.com/office/drawing/2014/main" id="{95008695-C8CA-2AAD-78ED-EC77BBBCDB30}"/>
              </a:ext>
            </a:extLst>
          </p:cNvPr>
          <p:cNvSpPr/>
          <p:nvPr/>
        </p:nvSpPr>
        <p:spPr>
          <a:xfrm>
            <a:off x="3723510" y="3183453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B69520-F744-9185-975C-C985FEA708EE}"/>
              </a:ext>
            </a:extLst>
          </p:cNvPr>
          <p:cNvCxnSpPr>
            <a:cxnSpLocks/>
            <a:stCxn id="32" idx="6"/>
            <a:endCxn id="3" idx="2"/>
          </p:cNvCxnSpPr>
          <p:nvPr/>
        </p:nvCxnSpPr>
        <p:spPr>
          <a:xfrm flipV="1">
            <a:off x="4239894" y="3425741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A24817-7197-9943-3BAA-6062554C6296}"/>
                  </a:ext>
                </a:extLst>
              </p:cNvPr>
              <p:cNvSpPr txBox="1"/>
              <p:nvPr/>
            </p:nvSpPr>
            <p:spPr>
              <a:xfrm>
                <a:off x="3740099" y="3228577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A24817-7197-9943-3BAA-6062554C6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099" y="3228577"/>
                <a:ext cx="51638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8797358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Архітектура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55033302-3A0E-CB4F-3EED-88A31D09C3EF}"/>
              </a:ext>
            </a:extLst>
          </p:cNvPr>
          <p:cNvSpPr/>
          <p:nvPr/>
        </p:nvSpPr>
        <p:spPr>
          <a:xfrm>
            <a:off x="5180416" y="3167549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A4BBA71B-14A4-4AD7-0AF1-D41709DEB301}"/>
              </a:ext>
            </a:extLst>
          </p:cNvPr>
          <p:cNvSpPr/>
          <p:nvPr/>
        </p:nvSpPr>
        <p:spPr>
          <a:xfrm>
            <a:off x="6466770" y="3170808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56C00C-A539-F2FE-10A2-C32BF7C49C8D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 flipV="1">
            <a:off x="5696800" y="3425741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2CFBBA9-F2FB-1C90-C494-C354FA69A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242" y="3239617"/>
            <a:ext cx="256731" cy="369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86ED9C-A9E9-485C-B49F-8908607FB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461" y="3299021"/>
            <a:ext cx="174830" cy="285249"/>
          </a:xfrm>
          <a:prstGeom prst="rect">
            <a:avLst/>
          </a:prstGeom>
        </p:spPr>
      </p:pic>
      <p:sp>
        <p:nvSpPr>
          <p:cNvPr id="11" name="Doughnut 10">
            <a:extLst>
              <a:ext uri="{FF2B5EF4-FFF2-40B4-BE49-F238E27FC236}">
                <a16:creationId xmlns:a16="http://schemas.microsoft.com/office/drawing/2014/main" id="{F90018FD-E7C0-1D80-3B33-8C62D64903F3}"/>
              </a:ext>
            </a:extLst>
          </p:cNvPr>
          <p:cNvSpPr/>
          <p:nvPr/>
        </p:nvSpPr>
        <p:spPr>
          <a:xfrm>
            <a:off x="7753124" y="3183453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D814DD-A866-635F-352B-537354D0DDF6}"/>
              </a:ext>
            </a:extLst>
          </p:cNvPr>
          <p:cNvCxnSpPr>
            <a:cxnSpLocks/>
            <a:stCxn id="11" idx="2"/>
            <a:endCxn id="5" idx="6"/>
          </p:cNvCxnSpPr>
          <p:nvPr/>
        </p:nvCxnSpPr>
        <p:spPr>
          <a:xfrm flipH="1" flipV="1">
            <a:off x="6983154" y="3429000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420BBB-BAE3-C501-1E45-1609AF544839}"/>
                  </a:ext>
                </a:extLst>
              </p:cNvPr>
              <p:cNvSpPr txBox="1"/>
              <p:nvPr/>
            </p:nvSpPr>
            <p:spPr>
              <a:xfrm>
                <a:off x="7795468" y="3225353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420BBB-BAE3-C501-1E45-1609AF544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468" y="3225353"/>
                <a:ext cx="516384" cy="369332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6D41F8ED-C368-B433-760A-06F431D56979}"/>
              </a:ext>
            </a:extLst>
          </p:cNvPr>
          <p:cNvGrpSpPr/>
          <p:nvPr/>
        </p:nvGrpSpPr>
        <p:grpSpPr>
          <a:xfrm>
            <a:off x="5235891" y="2523182"/>
            <a:ext cx="545935" cy="644367"/>
            <a:chOff x="6440466" y="3962762"/>
            <a:chExt cx="545935" cy="644367"/>
          </a:xfrm>
        </p:grpSpPr>
        <p:sp>
          <p:nvSpPr>
            <p:cNvPr id="20" name="Doughnut 19">
              <a:extLst>
                <a:ext uri="{FF2B5EF4-FFF2-40B4-BE49-F238E27FC236}">
                  <a16:creationId xmlns:a16="http://schemas.microsoft.com/office/drawing/2014/main" id="{B0573CE8-C63C-A311-BC3E-E88D2BC9B07F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9F5F3C-87F1-2434-682C-5282AAE68EB9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C9B3BF-A2AC-7FC8-2CB7-7442029C8201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Doughnut 31">
            <a:extLst>
              <a:ext uri="{FF2B5EF4-FFF2-40B4-BE49-F238E27FC236}">
                <a16:creationId xmlns:a16="http://schemas.microsoft.com/office/drawing/2014/main" id="{95008695-C8CA-2AAD-78ED-EC77BBBCDB30}"/>
              </a:ext>
            </a:extLst>
          </p:cNvPr>
          <p:cNvSpPr/>
          <p:nvPr/>
        </p:nvSpPr>
        <p:spPr>
          <a:xfrm>
            <a:off x="3723510" y="3183453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B69520-F744-9185-975C-C985FEA708EE}"/>
              </a:ext>
            </a:extLst>
          </p:cNvPr>
          <p:cNvCxnSpPr>
            <a:cxnSpLocks/>
            <a:stCxn id="32" idx="6"/>
            <a:endCxn id="3" idx="2"/>
          </p:cNvCxnSpPr>
          <p:nvPr/>
        </p:nvCxnSpPr>
        <p:spPr>
          <a:xfrm flipV="1">
            <a:off x="4239894" y="3425741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A24817-7197-9943-3BAA-6062554C6296}"/>
                  </a:ext>
                </a:extLst>
              </p:cNvPr>
              <p:cNvSpPr txBox="1"/>
              <p:nvPr/>
            </p:nvSpPr>
            <p:spPr>
              <a:xfrm>
                <a:off x="3740099" y="3228577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A24817-7197-9943-3BAA-6062554C6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099" y="3228577"/>
                <a:ext cx="51638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0B533945-006B-E540-6B05-C87573031172}"/>
              </a:ext>
            </a:extLst>
          </p:cNvPr>
          <p:cNvCxnSpPr>
            <a:cxnSpLocks/>
            <a:stCxn id="5" idx="4"/>
            <a:endCxn id="3" idx="4"/>
          </p:cNvCxnSpPr>
          <p:nvPr/>
        </p:nvCxnSpPr>
        <p:spPr>
          <a:xfrm rot="5400000" flipH="1">
            <a:off x="6080155" y="3042386"/>
            <a:ext cx="3259" cy="1286354"/>
          </a:xfrm>
          <a:prstGeom prst="curvedConnector3">
            <a:avLst>
              <a:gd name="adj1" fmla="val -7014422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36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Архітектура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55033302-3A0E-CB4F-3EED-88A31D09C3EF}"/>
              </a:ext>
            </a:extLst>
          </p:cNvPr>
          <p:cNvSpPr/>
          <p:nvPr/>
        </p:nvSpPr>
        <p:spPr>
          <a:xfrm>
            <a:off x="5344046" y="2460694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A4BBA71B-14A4-4AD7-0AF1-D41709DEB301}"/>
              </a:ext>
            </a:extLst>
          </p:cNvPr>
          <p:cNvSpPr/>
          <p:nvPr/>
        </p:nvSpPr>
        <p:spPr>
          <a:xfrm>
            <a:off x="6630400" y="2463953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56C00C-A539-F2FE-10A2-C32BF7C49C8D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 flipV="1">
            <a:off x="5860430" y="2718886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2CFBBA9-F2FB-1C90-C494-C354FA69A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872" y="2532762"/>
            <a:ext cx="256731" cy="369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86ED9C-A9E9-485C-B49F-8908607FB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091" y="2592166"/>
            <a:ext cx="174830" cy="285249"/>
          </a:xfrm>
          <a:prstGeom prst="rect">
            <a:avLst/>
          </a:prstGeom>
        </p:spPr>
      </p:pic>
      <p:sp>
        <p:nvSpPr>
          <p:cNvPr id="11" name="Doughnut 10">
            <a:extLst>
              <a:ext uri="{FF2B5EF4-FFF2-40B4-BE49-F238E27FC236}">
                <a16:creationId xmlns:a16="http://schemas.microsoft.com/office/drawing/2014/main" id="{F90018FD-E7C0-1D80-3B33-8C62D64903F3}"/>
              </a:ext>
            </a:extLst>
          </p:cNvPr>
          <p:cNvSpPr/>
          <p:nvPr/>
        </p:nvSpPr>
        <p:spPr>
          <a:xfrm>
            <a:off x="7916754" y="2476598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D814DD-A866-635F-352B-537354D0DDF6}"/>
              </a:ext>
            </a:extLst>
          </p:cNvPr>
          <p:cNvCxnSpPr>
            <a:cxnSpLocks/>
            <a:stCxn id="11" idx="2"/>
            <a:endCxn id="5" idx="6"/>
          </p:cNvCxnSpPr>
          <p:nvPr/>
        </p:nvCxnSpPr>
        <p:spPr>
          <a:xfrm flipH="1" flipV="1">
            <a:off x="7146784" y="2722145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420BBB-BAE3-C501-1E45-1609AF544839}"/>
                  </a:ext>
                </a:extLst>
              </p:cNvPr>
              <p:cNvSpPr txBox="1"/>
              <p:nvPr/>
            </p:nvSpPr>
            <p:spPr>
              <a:xfrm>
                <a:off x="7959098" y="2518498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420BBB-BAE3-C501-1E45-1609AF544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098" y="2518498"/>
                <a:ext cx="516384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6D41F8ED-C368-B433-760A-06F431D56979}"/>
              </a:ext>
            </a:extLst>
          </p:cNvPr>
          <p:cNvGrpSpPr/>
          <p:nvPr/>
        </p:nvGrpSpPr>
        <p:grpSpPr>
          <a:xfrm>
            <a:off x="5399521" y="1816327"/>
            <a:ext cx="545935" cy="644367"/>
            <a:chOff x="6440466" y="3962762"/>
            <a:chExt cx="545935" cy="644367"/>
          </a:xfrm>
        </p:grpSpPr>
        <p:sp>
          <p:nvSpPr>
            <p:cNvPr id="20" name="Doughnut 19">
              <a:extLst>
                <a:ext uri="{FF2B5EF4-FFF2-40B4-BE49-F238E27FC236}">
                  <a16:creationId xmlns:a16="http://schemas.microsoft.com/office/drawing/2014/main" id="{B0573CE8-C63C-A311-BC3E-E88D2BC9B07F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9F5F3C-87F1-2434-682C-5282AAE68EB9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C9B3BF-A2AC-7FC8-2CB7-7442029C8201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Doughnut 31">
            <a:extLst>
              <a:ext uri="{FF2B5EF4-FFF2-40B4-BE49-F238E27FC236}">
                <a16:creationId xmlns:a16="http://schemas.microsoft.com/office/drawing/2014/main" id="{95008695-C8CA-2AAD-78ED-EC77BBBCDB30}"/>
              </a:ext>
            </a:extLst>
          </p:cNvPr>
          <p:cNvSpPr/>
          <p:nvPr/>
        </p:nvSpPr>
        <p:spPr>
          <a:xfrm>
            <a:off x="3887140" y="2476598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B69520-F744-9185-975C-C985FEA708EE}"/>
              </a:ext>
            </a:extLst>
          </p:cNvPr>
          <p:cNvCxnSpPr>
            <a:cxnSpLocks/>
            <a:stCxn id="32" idx="6"/>
            <a:endCxn id="3" idx="2"/>
          </p:cNvCxnSpPr>
          <p:nvPr/>
        </p:nvCxnSpPr>
        <p:spPr>
          <a:xfrm flipV="1">
            <a:off x="4403524" y="2718886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A24817-7197-9943-3BAA-6062554C6296}"/>
                  </a:ext>
                </a:extLst>
              </p:cNvPr>
              <p:cNvSpPr txBox="1"/>
              <p:nvPr/>
            </p:nvSpPr>
            <p:spPr>
              <a:xfrm>
                <a:off x="3903729" y="2521722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A24817-7197-9943-3BAA-6062554C6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729" y="2521722"/>
                <a:ext cx="51638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0B533945-006B-E540-6B05-C87573031172}"/>
              </a:ext>
            </a:extLst>
          </p:cNvPr>
          <p:cNvCxnSpPr>
            <a:cxnSpLocks/>
            <a:stCxn id="5" idx="4"/>
            <a:endCxn id="2" idx="6"/>
          </p:cNvCxnSpPr>
          <p:nvPr/>
        </p:nvCxnSpPr>
        <p:spPr>
          <a:xfrm rot="5400000">
            <a:off x="5708379" y="3132388"/>
            <a:ext cx="1332265" cy="1028162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Doughnut 1">
            <a:extLst>
              <a:ext uri="{FF2B5EF4-FFF2-40B4-BE49-F238E27FC236}">
                <a16:creationId xmlns:a16="http://schemas.microsoft.com/office/drawing/2014/main" id="{492A760C-71CC-BADD-D0E9-B5CA73C73C91}"/>
              </a:ext>
            </a:extLst>
          </p:cNvPr>
          <p:cNvSpPr/>
          <p:nvPr/>
        </p:nvSpPr>
        <p:spPr>
          <a:xfrm>
            <a:off x="5344046" y="4054410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1CFFE4FD-7F9A-C9DC-A78A-E3BA65467EC9}"/>
              </a:ext>
            </a:extLst>
          </p:cNvPr>
          <p:cNvSpPr/>
          <p:nvPr/>
        </p:nvSpPr>
        <p:spPr>
          <a:xfrm>
            <a:off x="6630400" y="4057669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11A56A-0701-FE92-189B-84304B23441C}"/>
              </a:ext>
            </a:extLst>
          </p:cNvPr>
          <p:cNvCxnSpPr>
            <a:cxnSpLocks/>
            <a:stCxn id="7" idx="2"/>
            <a:endCxn id="2" idx="6"/>
          </p:cNvCxnSpPr>
          <p:nvPr/>
        </p:nvCxnSpPr>
        <p:spPr>
          <a:xfrm flipH="1" flipV="1">
            <a:off x="5860430" y="4312602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4AB4683-C72E-2CA2-FD8C-992CD53DD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872" y="4126478"/>
            <a:ext cx="256731" cy="3693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1A1D66-9F4D-B64D-138D-C7163C21E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091" y="4185882"/>
            <a:ext cx="174830" cy="285249"/>
          </a:xfrm>
          <a:prstGeom prst="rect">
            <a:avLst/>
          </a:prstGeom>
        </p:spPr>
      </p:pic>
      <p:sp>
        <p:nvSpPr>
          <p:cNvPr id="16" name="Doughnut 15">
            <a:extLst>
              <a:ext uri="{FF2B5EF4-FFF2-40B4-BE49-F238E27FC236}">
                <a16:creationId xmlns:a16="http://schemas.microsoft.com/office/drawing/2014/main" id="{749CA895-FA67-22E1-ACBA-3557D54839E3}"/>
              </a:ext>
            </a:extLst>
          </p:cNvPr>
          <p:cNvSpPr/>
          <p:nvPr/>
        </p:nvSpPr>
        <p:spPr>
          <a:xfrm>
            <a:off x="7916754" y="4070314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6441A-AE88-EC52-6A46-53320D2B2254}"/>
              </a:ext>
            </a:extLst>
          </p:cNvPr>
          <p:cNvCxnSpPr>
            <a:cxnSpLocks/>
            <a:stCxn id="16" idx="2"/>
            <a:endCxn id="7" idx="6"/>
          </p:cNvCxnSpPr>
          <p:nvPr/>
        </p:nvCxnSpPr>
        <p:spPr>
          <a:xfrm flipH="1" flipV="1">
            <a:off x="7146784" y="4315861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6D51CCC-7A2B-E62B-5D4D-725E168671DA}"/>
                  </a:ext>
                </a:extLst>
              </p:cNvPr>
              <p:cNvSpPr txBox="1"/>
              <p:nvPr/>
            </p:nvSpPr>
            <p:spPr>
              <a:xfrm>
                <a:off x="7959098" y="4112214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6D51CCC-7A2B-E62B-5D4D-725E16867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098" y="4112214"/>
                <a:ext cx="516384" cy="369332"/>
              </a:xfrm>
              <a:prstGeom prst="rect">
                <a:avLst/>
              </a:prstGeom>
              <a:blipFill>
                <a:blip r:embed="rId6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02BA97F7-3BB3-AAB2-AC10-3DE47CD2A2E5}"/>
              </a:ext>
            </a:extLst>
          </p:cNvPr>
          <p:cNvGrpSpPr/>
          <p:nvPr/>
        </p:nvGrpSpPr>
        <p:grpSpPr>
          <a:xfrm>
            <a:off x="5399521" y="3410043"/>
            <a:ext cx="545935" cy="644367"/>
            <a:chOff x="6440466" y="3962762"/>
            <a:chExt cx="545935" cy="644367"/>
          </a:xfrm>
        </p:grpSpPr>
        <p:sp>
          <p:nvSpPr>
            <p:cNvPr id="24" name="Doughnut 23">
              <a:extLst>
                <a:ext uri="{FF2B5EF4-FFF2-40B4-BE49-F238E27FC236}">
                  <a16:creationId xmlns:a16="http://schemas.microsoft.com/office/drawing/2014/main" id="{5B9C6A28-3910-65A2-12EB-1A99F0AB015D}"/>
                </a:ext>
              </a:extLst>
            </p:cNvPr>
            <p:cNvSpPr/>
            <p:nvPr/>
          </p:nvSpPr>
          <p:spPr>
            <a:xfrm>
              <a:off x="6440466" y="3962762"/>
              <a:ext cx="387312" cy="387312"/>
            </a:xfrm>
            <a:prstGeom prst="donut">
              <a:avLst>
                <a:gd name="adj" fmla="val 60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741B30-FF54-18B3-D58E-885ED273841A}"/>
                </a:ext>
              </a:extLst>
            </p:cNvPr>
            <p:cNvSpPr txBox="1"/>
            <p:nvPr/>
          </p:nvSpPr>
          <p:spPr>
            <a:xfrm>
              <a:off x="6599089" y="4017918"/>
              <a:ext cx="387312" cy="278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/>
                <a:t>b</a:t>
              </a:r>
              <a:endParaRPr lang="en-UA" i="1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C705B79-6769-9EA2-689A-C0B1249BE9B4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>
              <a:off x="6634122" y="4350074"/>
              <a:ext cx="1" cy="2570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Doughnut 26">
            <a:extLst>
              <a:ext uri="{FF2B5EF4-FFF2-40B4-BE49-F238E27FC236}">
                <a16:creationId xmlns:a16="http://schemas.microsoft.com/office/drawing/2014/main" id="{7FB6FDDE-E9F0-ED7F-11F8-F4CF22F7FBC8}"/>
              </a:ext>
            </a:extLst>
          </p:cNvPr>
          <p:cNvSpPr/>
          <p:nvPr/>
        </p:nvSpPr>
        <p:spPr>
          <a:xfrm>
            <a:off x="3887140" y="4070314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F78A33-C087-C9D7-EBF7-DC8E4BBDDD8F}"/>
              </a:ext>
            </a:extLst>
          </p:cNvPr>
          <p:cNvCxnSpPr>
            <a:cxnSpLocks/>
            <a:stCxn id="27" idx="6"/>
            <a:endCxn id="2" idx="2"/>
          </p:cNvCxnSpPr>
          <p:nvPr/>
        </p:nvCxnSpPr>
        <p:spPr>
          <a:xfrm flipV="1">
            <a:off x="4403524" y="4312602"/>
            <a:ext cx="940522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96147E7-53AC-0A8B-D2D5-8AFF5263BFC5}"/>
                  </a:ext>
                </a:extLst>
              </p:cNvPr>
              <p:cNvSpPr txBox="1"/>
              <p:nvPr/>
            </p:nvSpPr>
            <p:spPr>
              <a:xfrm>
                <a:off x="3903729" y="4115438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96147E7-53AC-0A8B-D2D5-8AFF5263B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729" y="4115438"/>
                <a:ext cx="5163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37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7B1671-4CC5-E164-7D9F-3025EFBF03B7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Приклад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ig. 14">
            <a:extLst>
              <a:ext uri="{FF2B5EF4-FFF2-40B4-BE49-F238E27FC236}">
                <a16:creationId xmlns:a16="http://schemas.microsoft.com/office/drawing/2014/main" id="{DBE48633-17E1-F4C2-AC06-82AC1C2C6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05" y="1588693"/>
            <a:ext cx="7234990" cy="36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96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66e7dda-706d-4af3-80dd-0b7309047a73}" enabled="1" method="Privileged" siteId="{0a4d4529-3bd8-41d2-bdbe-aa4634a1752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3051</TotalTime>
  <Words>736</Words>
  <Application>Microsoft Macintosh PowerPoint</Application>
  <PresentationFormat>Widescreen</PresentationFormat>
  <Paragraphs>206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Roboto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Yurii Hodlevskyi</dc:creator>
  <cp:lastModifiedBy>Yurii Hodlevskyi - EXT</cp:lastModifiedBy>
  <cp:revision>11</cp:revision>
  <dcterms:created xsi:type="dcterms:W3CDTF">2024-01-08T04:36:04Z</dcterms:created>
  <dcterms:modified xsi:type="dcterms:W3CDTF">2024-04-30T10:28:35Z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Text">
    <vt:lpwstr>Internal</vt:lpwstr>
  </property>
</Properties>
</file>