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36" autoAdjust="0"/>
    <p:restoredTop sz="94660"/>
  </p:normalViewPr>
  <p:slideViewPr>
    <p:cSldViewPr snapToGrid="0">
      <p:cViewPr varScale="1">
        <p:scale>
          <a:sx n="42" d="100"/>
          <a:sy n="42" d="100"/>
        </p:scale>
        <p:origin x="93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B28B-7C24-47E0-9CF9-ED457ABD7E9B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11329-8868-4F00-B437-4AA0736FD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558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B28B-7C24-47E0-9CF9-ED457ABD7E9B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11329-8868-4F00-B437-4AA0736FD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790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B28B-7C24-47E0-9CF9-ED457ABD7E9B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11329-8868-4F00-B437-4AA0736FD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41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B28B-7C24-47E0-9CF9-ED457ABD7E9B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11329-8868-4F00-B437-4AA0736FD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45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B28B-7C24-47E0-9CF9-ED457ABD7E9B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11329-8868-4F00-B437-4AA0736FD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63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B28B-7C24-47E0-9CF9-ED457ABD7E9B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11329-8868-4F00-B437-4AA0736FD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091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B28B-7C24-47E0-9CF9-ED457ABD7E9B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11329-8868-4F00-B437-4AA0736FD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040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B28B-7C24-47E0-9CF9-ED457ABD7E9B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11329-8868-4F00-B437-4AA0736FD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089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B28B-7C24-47E0-9CF9-ED457ABD7E9B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11329-8868-4F00-B437-4AA0736FD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592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B28B-7C24-47E0-9CF9-ED457ABD7E9B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11329-8868-4F00-B437-4AA0736FD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573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B28B-7C24-47E0-9CF9-ED457ABD7E9B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11329-8868-4F00-B437-4AA0736FD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173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EB28B-7C24-47E0-9CF9-ED457ABD7E9B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411329-8868-4F00-B437-4AA0736FD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700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000" b="1" dirty="0" smtClean="0"/>
              <a:t>Paraphrasing tips</a:t>
            </a:r>
            <a:endParaRPr lang="en-US" sz="8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4252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/>
              <a:t>Paraphrasing tool </a:t>
            </a:r>
            <a:r>
              <a:rPr lang="en-US" sz="5400" b="1" dirty="0" smtClean="0"/>
              <a:t>3</a:t>
            </a:r>
            <a:endParaRPr lang="en-US" sz="5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 smtClean="0"/>
              <a:t>Now </a:t>
            </a:r>
            <a:r>
              <a:rPr lang="en-US" sz="3600" b="1" dirty="0"/>
              <a:t>Try Combining Tool 3 with Tools 1 and/or </a:t>
            </a:r>
            <a:r>
              <a:rPr lang="en-US" sz="3600" b="1" dirty="0" smtClean="0"/>
              <a:t>2</a:t>
            </a:r>
          </a:p>
          <a:p>
            <a:pPr marL="0" indent="0" algn="ctr">
              <a:buNone/>
            </a:pPr>
            <a:r>
              <a:rPr lang="en-US" sz="3600" b="1" dirty="0" smtClean="0"/>
              <a:t>(active\passive, synonyms, negative opposite verb)</a:t>
            </a:r>
            <a:endParaRPr lang="en-US" sz="3600" dirty="0"/>
          </a:p>
          <a:p>
            <a:pPr marL="0" indent="0">
              <a:buNone/>
            </a:pPr>
            <a:endParaRPr lang="en-US" sz="3600" i="1" dirty="0" smtClean="0"/>
          </a:p>
          <a:p>
            <a:pPr marL="0" indent="0">
              <a:buNone/>
            </a:pPr>
            <a:r>
              <a:rPr lang="en-US" sz="3600" i="1" dirty="0" smtClean="0"/>
              <a:t>Original:	</a:t>
            </a:r>
            <a:r>
              <a:rPr lang="en-US" sz="3600" dirty="0" smtClean="0"/>
              <a:t>The writer presents the original idea in a new form.</a:t>
            </a:r>
          </a:p>
          <a:p>
            <a:pPr marL="0" indent="0">
              <a:buNone/>
            </a:pPr>
            <a:endParaRPr lang="en-US" sz="3600" i="1" dirty="0" smtClean="0"/>
          </a:p>
          <a:p>
            <a:pPr marL="0" indent="0">
              <a:buNone/>
            </a:pPr>
            <a:r>
              <a:rPr lang="en-US" sz="3600" i="1" dirty="0" smtClean="0"/>
              <a:t>Revised </a:t>
            </a:r>
            <a:r>
              <a:rPr lang="en-US" sz="3600" i="1" dirty="0"/>
              <a:t>again:	</a:t>
            </a:r>
            <a:r>
              <a:rPr lang="en-US" sz="3600" dirty="0" smtClean="0"/>
              <a:t>________________________________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682744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/>
              <a:t>Paraphrasing tool </a:t>
            </a:r>
            <a:r>
              <a:rPr lang="en-US" sz="5400" b="1" dirty="0" smtClean="0"/>
              <a:t>4</a:t>
            </a:r>
            <a:endParaRPr lang="en-US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b="1" dirty="0"/>
              <a:t>  </a:t>
            </a:r>
            <a:r>
              <a:rPr lang="en-US" sz="3600" b="1" dirty="0"/>
              <a:t>Change parts of speech: Change nouns into verbs, verbs into nouns, etc.</a:t>
            </a:r>
          </a:p>
          <a:p>
            <a:pPr marL="0" indent="0">
              <a:buNone/>
            </a:pPr>
            <a:r>
              <a:rPr lang="en-US" sz="3600" dirty="0"/>
              <a:t> </a:t>
            </a:r>
            <a:r>
              <a:rPr lang="en-US" sz="3600" i="1" dirty="0" smtClean="0"/>
              <a:t>Original:    </a:t>
            </a:r>
            <a:r>
              <a:rPr lang="en-US" sz="3600" dirty="0" smtClean="0"/>
              <a:t>The </a:t>
            </a:r>
            <a:r>
              <a:rPr lang="en-US" sz="3600" dirty="0"/>
              <a:t>teacher helped the student finish her class registration form.</a:t>
            </a:r>
          </a:p>
          <a:p>
            <a:pPr marL="0" indent="0">
              <a:buNone/>
            </a:pPr>
            <a:r>
              <a:rPr lang="en-US" sz="3600" dirty="0"/>
              <a:t> </a:t>
            </a:r>
          </a:p>
          <a:p>
            <a:pPr marL="0" indent="0">
              <a:buNone/>
            </a:pPr>
            <a:r>
              <a:rPr lang="en-US" sz="3600" i="1" dirty="0" smtClean="0"/>
              <a:t>Revised</a:t>
            </a:r>
            <a:r>
              <a:rPr lang="en-US" sz="3600" i="1" dirty="0"/>
              <a:t>:	</a:t>
            </a:r>
            <a:r>
              <a:rPr lang="en-US" sz="3600" dirty="0"/>
              <a:t>The teacher helped the student register for classes.</a:t>
            </a:r>
          </a:p>
          <a:p>
            <a:pPr marL="0" indent="0">
              <a:buNone/>
            </a:pPr>
            <a:r>
              <a:rPr lang="en-US" sz="36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732523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/>
              <a:t>Paraphrasing tool </a:t>
            </a:r>
            <a:r>
              <a:rPr lang="en-US" sz="5400" b="1" dirty="0" smtClean="0"/>
              <a:t>4</a:t>
            </a:r>
            <a:endParaRPr lang="en-US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/>
              <a:t> </a:t>
            </a:r>
            <a:r>
              <a:rPr lang="en-US" sz="3600" b="1" dirty="0" smtClean="0"/>
              <a:t>Now </a:t>
            </a:r>
            <a:r>
              <a:rPr lang="en-US" sz="3600" b="1" dirty="0"/>
              <a:t>Try Tool </a:t>
            </a:r>
            <a:r>
              <a:rPr lang="en-US" sz="3600" b="1" dirty="0" smtClean="0"/>
              <a:t>4 (change parts of speech)</a:t>
            </a:r>
          </a:p>
          <a:p>
            <a:pPr marL="0" indent="0" algn="ctr">
              <a:buNone/>
            </a:pPr>
            <a:r>
              <a:rPr lang="en-US" sz="3600" b="1" dirty="0" smtClean="0"/>
              <a:t>and try combining it with the previous tools</a:t>
            </a:r>
          </a:p>
          <a:p>
            <a:pPr marL="0" indent="0" algn="ctr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i="1" dirty="0" smtClean="0"/>
              <a:t>Original</a:t>
            </a:r>
            <a:r>
              <a:rPr lang="en-US" sz="3600" i="1" dirty="0"/>
              <a:t>:	</a:t>
            </a:r>
            <a:r>
              <a:rPr lang="en-US" sz="3600" dirty="0"/>
              <a:t>Writers can learn how to manipulate language for their own benefit.</a:t>
            </a:r>
          </a:p>
          <a:p>
            <a:pPr marL="0" indent="0">
              <a:buNone/>
            </a:pPr>
            <a:r>
              <a:rPr lang="en-US" sz="3600" dirty="0"/>
              <a:t> </a:t>
            </a:r>
          </a:p>
          <a:p>
            <a:pPr marL="0" indent="0">
              <a:buNone/>
            </a:pPr>
            <a:r>
              <a:rPr lang="en-US" sz="3600" i="1" dirty="0" smtClean="0"/>
              <a:t>Revised:  ____________________________________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995625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/>
              <a:t>Paraphrasing tool </a:t>
            </a:r>
            <a:r>
              <a:rPr lang="en-US" sz="5400" b="1" dirty="0" smtClean="0"/>
              <a:t>5</a:t>
            </a:r>
            <a:endParaRPr lang="en-US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66876"/>
            <a:ext cx="10515600" cy="466534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600" dirty="0" smtClean="0"/>
              <a:t> </a:t>
            </a:r>
            <a:r>
              <a:rPr lang="en-US" sz="3600" b="1" dirty="0"/>
              <a:t>Combine sentences: Combine shorter phrases and sentences using connecting words or clauses.	</a:t>
            </a:r>
          </a:p>
          <a:p>
            <a:pPr marL="0" indent="0">
              <a:buNone/>
            </a:pPr>
            <a:r>
              <a:rPr lang="en-US" sz="3600" dirty="0"/>
              <a:t> </a:t>
            </a:r>
          </a:p>
          <a:p>
            <a:pPr marL="0" indent="0">
              <a:buNone/>
            </a:pPr>
            <a:r>
              <a:rPr lang="en-US" sz="3600" i="1" dirty="0"/>
              <a:t>Original: </a:t>
            </a:r>
            <a:r>
              <a:rPr lang="en-US" sz="3600" i="1" dirty="0" smtClean="0"/>
              <a:t>   </a:t>
            </a:r>
            <a:r>
              <a:rPr lang="en-US" sz="3600" dirty="0" smtClean="0"/>
              <a:t>The </a:t>
            </a:r>
            <a:r>
              <a:rPr lang="en-US" sz="3600" dirty="0"/>
              <a:t>movie was shot in New York City. Many actors choose to live in New York.</a:t>
            </a:r>
          </a:p>
          <a:p>
            <a:pPr marL="0" indent="0">
              <a:buNone/>
            </a:pPr>
            <a:r>
              <a:rPr lang="en-US" sz="3600" dirty="0"/>
              <a:t> </a:t>
            </a:r>
          </a:p>
          <a:p>
            <a:pPr marL="0" indent="0">
              <a:buNone/>
            </a:pPr>
            <a:r>
              <a:rPr lang="en-US" sz="3600" i="1" dirty="0"/>
              <a:t>Revised: </a:t>
            </a:r>
            <a:r>
              <a:rPr lang="en-US" sz="3600" i="1" dirty="0" smtClean="0"/>
              <a:t>      </a:t>
            </a:r>
            <a:r>
              <a:rPr lang="en-US" sz="3600" dirty="0" smtClean="0"/>
              <a:t>The </a:t>
            </a:r>
            <a:r>
              <a:rPr lang="en-US" sz="3600" dirty="0"/>
              <a:t>movie was shot in New York City, where many actors choose to live.</a:t>
            </a:r>
          </a:p>
          <a:p>
            <a:pPr marL="0" indent="0">
              <a:buNone/>
            </a:pPr>
            <a:r>
              <a:rPr lang="en-US" sz="36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80916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/>
              <a:t>Paraphrasing tool </a:t>
            </a:r>
            <a:r>
              <a:rPr lang="en-US" sz="5400" b="1" dirty="0" smtClean="0"/>
              <a:t>5</a:t>
            </a:r>
            <a:endParaRPr lang="en-US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/>
              <a:t> </a:t>
            </a:r>
            <a:r>
              <a:rPr lang="en-US" sz="3600" b="1" dirty="0" smtClean="0"/>
              <a:t>Now </a:t>
            </a:r>
            <a:r>
              <a:rPr lang="en-US" sz="3600" b="1" dirty="0"/>
              <a:t>Try Tool </a:t>
            </a:r>
            <a:r>
              <a:rPr lang="en-US" sz="3600" b="1" dirty="0" smtClean="0"/>
              <a:t>5 (combine sentences)</a:t>
            </a:r>
          </a:p>
          <a:p>
            <a:pPr marL="0" indent="0" algn="ctr">
              <a:buNone/>
            </a:pPr>
            <a:r>
              <a:rPr lang="en-US" sz="3600" b="1" dirty="0"/>
              <a:t>a</a:t>
            </a:r>
            <a:r>
              <a:rPr lang="en-US" sz="3600" b="1" dirty="0" smtClean="0"/>
              <a:t>nd try to combine it with other tools</a:t>
            </a:r>
          </a:p>
          <a:p>
            <a:pPr marL="0" indent="0" algn="ctr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i="1" dirty="0"/>
              <a:t>Original:	</a:t>
            </a:r>
            <a:r>
              <a:rPr lang="en-US" sz="3600" dirty="0"/>
              <a:t>Paraphrasing is a skill students need to learn. It is an important part of writing.</a:t>
            </a:r>
          </a:p>
          <a:p>
            <a:pPr marL="0" indent="0">
              <a:buNone/>
            </a:pPr>
            <a:r>
              <a:rPr lang="en-US" sz="3600" dirty="0"/>
              <a:t> </a:t>
            </a:r>
          </a:p>
          <a:p>
            <a:pPr marL="0" indent="0">
              <a:buNone/>
            </a:pPr>
            <a:r>
              <a:rPr lang="en-US" sz="3600" i="1" dirty="0" smtClean="0"/>
              <a:t>Revised:  _____________________________________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428487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/>
              <a:t>Paraphrasing tool </a:t>
            </a:r>
            <a:r>
              <a:rPr lang="en-US" sz="5400" b="1" dirty="0" smtClean="0"/>
              <a:t>6</a:t>
            </a:r>
            <a:endParaRPr lang="en-US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3600" dirty="0"/>
              <a:t>  </a:t>
            </a:r>
            <a:r>
              <a:rPr lang="en-US" sz="3600" b="1" dirty="0"/>
              <a:t>Move phrases: Move parts of a sentence to change the sentence structure.</a:t>
            </a:r>
          </a:p>
          <a:p>
            <a:pPr marL="0" indent="0">
              <a:buNone/>
            </a:pPr>
            <a:r>
              <a:rPr lang="en-US" sz="3600" dirty="0"/>
              <a:t> </a:t>
            </a:r>
          </a:p>
          <a:p>
            <a:pPr marL="0" indent="0">
              <a:buNone/>
            </a:pPr>
            <a:r>
              <a:rPr lang="en-US" sz="3600" i="1" dirty="0"/>
              <a:t>Original:	</a:t>
            </a:r>
            <a:r>
              <a:rPr lang="en-US" sz="3600" dirty="0"/>
              <a:t>To fight a damaging disease, the farmers began to grow genetically modified crops.</a:t>
            </a:r>
          </a:p>
          <a:p>
            <a:pPr marL="0" indent="0">
              <a:buNone/>
            </a:pPr>
            <a:r>
              <a:rPr lang="en-US" sz="3600" dirty="0"/>
              <a:t> </a:t>
            </a:r>
          </a:p>
          <a:p>
            <a:pPr marL="0" indent="0">
              <a:buNone/>
            </a:pPr>
            <a:r>
              <a:rPr lang="en-US" sz="3600" i="1" dirty="0"/>
              <a:t>Revised:	</a:t>
            </a:r>
            <a:r>
              <a:rPr lang="en-US" sz="3600" dirty="0"/>
              <a:t>The farmers began to grow genetically modified crops to fight a damaging disease.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562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/>
              <a:t>Paraphrasing tool </a:t>
            </a:r>
            <a:r>
              <a:rPr lang="en-US" sz="5400" b="1" dirty="0" smtClean="0"/>
              <a:t>6</a:t>
            </a:r>
            <a:endParaRPr lang="en-US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600" b="1" dirty="0" smtClean="0"/>
              <a:t>Now </a:t>
            </a:r>
            <a:r>
              <a:rPr lang="en-US" sz="3600" b="1" dirty="0"/>
              <a:t>Try Tool </a:t>
            </a:r>
            <a:r>
              <a:rPr lang="en-US" sz="3600" b="1" dirty="0" smtClean="0"/>
              <a:t>6 (move phrases)</a:t>
            </a:r>
          </a:p>
          <a:p>
            <a:pPr marL="0" indent="0" algn="ctr">
              <a:buNone/>
            </a:pPr>
            <a:r>
              <a:rPr lang="en-US" sz="3600" b="1" dirty="0" smtClean="0"/>
              <a:t>and try combining it with other tools</a:t>
            </a:r>
          </a:p>
          <a:p>
            <a:pPr marL="0" indent="0" algn="ctr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i="1" dirty="0"/>
              <a:t>Original: </a:t>
            </a:r>
            <a:r>
              <a:rPr lang="en-US" sz="3600" dirty="0"/>
              <a:t>	Many students aren’t able to paraphrase well without using a dictionary.</a:t>
            </a:r>
          </a:p>
          <a:p>
            <a:pPr marL="0" indent="0">
              <a:buNone/>
            </a:pPr>
            <a:r>
              <a:rPr lang="en-US" sz="3600" dirty="0"/>
              <a:t>		</a:t>
            </a:r>
          </a:p>
          <a:p>
            <a:pPr marL="0" indent="0">
              <a:buNone/>
            </a:pPr>
            <a:r>
              <a:rPr lang="en-US" sz="3600" i="1" dirty="0" smtClean="0"/>
              <a:t>Revised:   </a:t>
            </a:r>
            <a:r>
              <a:rPr lang="en-US" sz="3600" dirty="0" smtClean="0"/>
              <a:t>_________________________________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01450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6000" b="1" dirty="0" smtClean="0"/>
              <a:t>Practice various tools</a:t>
            </a:r>
            <a:br>
              <a:rPr lang="en-US" sz="6000" b="1" dirty="0" smtClean="0"/>
            </a:br>
            <a:r>
              <a:rPr lang="en-US" sz="6000" b="1" dirty="0" smtClean="0"/>
              <a:t> to </a:t>
            </a:r>
            <a:r>
              <a:rPr lang="en-US" sz="6000" b="1" dirty="0"/>
              <a:t>rewrite the </a:t>
            </a:r>
            <a:r>
              <a:rPr lang="en-US" sz="6000" b="1" dirty="0" smtClean="0"/>
              <a:t>sentences</a:t>
            </a:r>
            <a:r>
              <a:rPr lang="en-US" sz="6000" b="1" dirty="0"/>
              <a:t/>
            </a:r>
            <a:br>
              <a:rPr lang="en-US" sz="6000" b="1" dirty="0"/>
            </a:br>
            <a:r>
              <a:rPr lang="en-US" dirty="0"/>
              <a:t> </a:t>
            </a:r>
            <a:br>
              <a:rPr lang="en-US" dirty="0"/>
            </a:br>
            <a:r>
              <a:rPr lang="en-US" dirty="0"/>
              <a:t> </a:t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1080" y="1690688"/>
            <a:ext cx="10515600" cy="484727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spcBef>
                <a:spcPts val="1200"/>
              </a:spcBef>
              <a:buNone/>
            </a:pPr>
            <a:r>
              <a:rPr lang="en-US" sz="3300" dirty="0" smtClean="0"/>
              <a:t>1. </a:t>
            </a:r>
            <a:r>
              <a:rPr lang="en-US" sz="4500" dirty="0" smtClean="0"/>
              <a:t>The president spoke to the angry crowd, hoping to pacify them.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4500" dirty="0"/>
              <a:t>2. An architect has to be able to envision the buildings she or he designs.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4500" dirty="0"/>
              <a:t>3. He always tries to dominate the conversation, so it’s difficult for anyone else to talk.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4500" dirty="0"/>
              <a:t>4. In spite of the strong wind that blew in the window, everything on my desk is still intact.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4500" dirty="0"/>
              <a:t>5. It is not easy to find a homogeneous group of students because all students have different backgrounds and different ideas. </a:t>
            </a:r>
          </a:p>
          <a:p>
            <a:pPr marL="0" indent="0">
              <a:buNone/>
            </a:pPr>
            <a:r>
              <a:rPr lang="en-US" sz="3300" dirty="0" smtClean="0"/>
              <a:t/>
            </a:r>
            <a:br>
              <a:rPr lang="en-US" sz="3300" dirty="0" smtClean="0"/>
            </a:br>
            <a:endParaRPr lang="en-US" sz="3300" dirty="0"/>
          </a:p>
        </p:txBody>
      </p:sp>
    </p:spTree>
    <p:extLst>
      <p:ext uri="{BB962C8B-B14F-4D97-AF65-F5344CB8AC3E}">
        <p14:creationId xmlns:p14="http://schemas.microsoft.com/office/powerpoint/2010/main" val="458891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 smtClean="0"/>
              <a:t>Paraphrasing tips</a:t>
            </a:r>
            <a:endParaRPr lang="en-US" sz="5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1.  </a:t>
            </a:r>
            <a:r>
              <a:rPr lang="en-US" sz="3200" dirty="0"/>
              <a:t>Read the original carefully for a general idea of its meaning.</a:t>
            </a:r>
          </a:p>
          <a:p>
            <a:pPr marL="0" indent="0">
              <a:buNone/>
            </a:pPr>
            <a:r>
              <a:rPr lang="en-US" sz="3200" dirty="0"/>
              <a:t>2.  Circle the key words or phrases, ideas that you cannot leave out.	</a:t>
            </a:r>
          </a:p>
          <a:p>
            <a:pPr marL="0" indent="0">
              <a:buNone/>
            </a:pPr>
            <a:r>
              <a:rPr lang="en-US" sz="3200" dirty="0"/>
              <a:t>3.  C</a:t>
            </a:r>
            <a:r>
              <a:rPr lang="en-US" sz="3200" dirty="0" smtClean="0"/>
              <a:t>hange the grammar, vocabulary and sentence structure of the original (using </a:t>
            </a:r>
            <a:r>
              <a:rPr lang="en-US" sz="3200" dirty="0"/>
              <a:t>a combination of the six paraphrasing tools described </a:t>
            </a:r>
            <a:r>
              <a:rPr lang="en-US" sz="3200" dirty="0" smtClean="0"/>
              <a:t>below</a:t>
            </a:r>
            <a:r>
              <a:rPr lang="en-US" sz="3200" dirty="0"/>
              <a:t>)</a:t>
            </a:r>
          </a:p>
          <a:p>
            <a:pPr marL="0" indent="0">
              <a:buNone/>
            </a:pPr>
            <a:r>
              <a:rPr lang="en-US" sz="3200" dirty="0"/>
              <a:t>4.   Compare your paraphrase with the original to see if it fits the criteria of a good paraphrase.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486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/>
              <a:t>P</a:t>
            </a:r>
            <a:r>
              <a:rPr lang="en-US" sz="5400" b="1" dirty="0" smtClean="0"/>
              <a:t>araphrasing tool 1</a:t>
            </a:r>
            <a:endParaRPr lang="en-US" sz="5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b="1" dirty="0" smtClean="0"/>
          </a:p>
          <a:p>
            <a:pPr marL="0" indent="0" algn="ctr">
              <a:buNone/>
            </a:pPr>
            <a:r>
              <a:rPr lang="en-US" sz="3600" dirty="0"/>
              <a:t>  </a:t>
            </a:r>
            <a:r>
              <a:rPr lang="en-US" sz="3600" b="1" dirty="0"/>
              <a:t>Find synonyms for some of </a:t>
            </a:r>
            <a:r>
              <a:rPr lang="en-US" sz="3600" b="1" dirty="0" smtClean="0"/>
              <a:t>the </a:t>
            </a:r>
            <a:r>
              <a:rPr lang="en-US" sz="3600" b="1" dirty="0"/>
              <a:t>words</a:t>
            </a:r>
            <a:r>
              <a:rPr lang="en-US" sz="3600" dirty="0" smtClean="0"/>
              <a:t>.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i="1" dirty="0" smtClean="0"/>
              <a:t>Original</a:t>
            </a:r>
            <a:r>
              <a:rPr lang="en-US" sz="3600" i="1" dirty="0"/>
              <a:t>:	</a:t>
            </a:r>
            <a:r>
              <a:rPr lang="en-US" sz="3600" dirty="0"/>
              <a:t>Adolescent employees sometimes argue with their employers. </a:t>
            </a:r>
          </a:p>
          <a:p>
            <a:pPr marL="0" indent="0">
              <a:buNone/>
            </a:pPr>
            <a:r>
              <a:rPr lang="en-US" sz="3600" dirty="0"/>
              <a:t> </a:t>
            </a:r>
          </a:p>
          <a:p>
            <a:pPr marL="0" indent="0">
              <a:buNone/>
            </a:pPr>
            <a:r>
              <a:rPr lang="en-US" sz="3600" i="1" dirty="0" smtClean="0"/>
              <a:t>Revised</a:t>
            </a:r>
            <a:r>
              <a:rPr lang="en-US" sz="3600" i="1" dirty="0"/>
              <a:t>:	</a:t>
            </a:r>
            <a:r>
              <a:rPr lang="en-US" sz="3600" dirty="0"/>
              <a:t>Teenage workers sometimes disagree with their supervisors.</a:t>
            </a:r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89449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/>
              <a:t>Paraphrasing tool </a:t>
            </a:r>
            <a:r>
              <a:rPr lang="en-US" sz="5400" b="1" dirty="0" smtClean="0"/>
              <a:t>1</a:t>
            </a:r>
            <a:endParaRPr lang="en-US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/>
              <a:t>Now Try Tool </a:t>
            </a:r>
            <a:r>
              <a:rPr lang="en-US" sz="3600" b="1" dirty="0" smtClean="0"/>
              <a:t>1 (find synonyms)</a:t>
            </a:r>
            <a:endParaRPr lang="en-US" sz="3600" dirty="0"/>
          </a:p>
          <a:p>
            <a:pPr marL="0" indent="0">
              <a:buNone/>
            </a:pPr>
            <a:endParaRPr lang="en-US" sz="3600" i="1" dirty="0" smtClean="0"/>
          </a:p>
          <a:p>
            <a:pPr marL="0" indent="0">
              <a:buNone/>
            </a:pPr>
            <a:r>
              <a:rPr lang="en-US" sz="3600" i="1" dirty="0" smtClean="0"/>
              <a:t>Original</a:t>
            </a:r>
            <a:r>
              <a:rPr lang="en-US" sz="3600" dirty="0" smtClean="0"/>
              <a:t>:      Paraphrasing</a:t>
            </a:r>
            <a:r>
              <a:rPr lang="en-US" sz="3600" dirty="0"/>
              <a:t> involves taking a set of facts or opinions and rewording them.</a:t>
            </a:r>
          </a:p>
          <a:p>
            <a:pPr marL="0" indent="0">
              <a:buNone/>
            </a:pPr>
            <a:r>
              <a:rPr lang="en-US" sz="3600" dirty="0"/>
              <a:t> </a:t>
            </a:r>
          </a:p>
          <a:p>
            <a:pPr marL="0" indent="0">
              <a:buNone/>
            </a:pPr>
            <a:r>
              <a:rPr lang="en-US" sz="3600" i="1" dirty="0" smtClean="0"/>
              <a:t>Revised:  __________________________________</a:t>
            </a:r>
            <a:endParaRPr lang="en-US" sz="36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9025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/>
              <a:t>Paraphrasing tool </a:t>
            </a:r>
            <a:r>
              <a:rPr lang="en-US" sz="5400" b="1" dirty="0" smtClean="0"/>
              <a:t>2</a:t>
            </a:r>
            <a:endParaRPr lang="en-US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b="1" dirty="0" smtClean="0"/>
          </a:p>
          <a:p>
            <a:pPr marL="0" indent="0" algn="ctr">
              <a:buNone/>
            </a:pPr>
            <a:r>
              <a:rPr lang="en-US" sz="3600" b="1" dirty="0" smtClean="0"/>
              <a:t>Make </a:t>
            </a:r>
            <a:r>
              <a:rPr lang="en-US" sz="3600" b="1" dirty="0"/>
              <a:t>an opposite verb negative</a:t>
            </a:r>
            <a:r>
              <a:rPr lang="en-US" sz="3600" dirty="0"/>
              <a:t>.</a:t>
            </a:r>
          </a:p>
          <a:p>
            <a:pPr marL="0" indent="0">
              <a:buNone/>
            </a:pPr>
            <a:r>
              <a:rPr lang="en-US" sz="3600" dirty="0"/>
              <a:t> </a:t>
            </a:r>
          </a:p>
          <a:p>
            <a:pPr marL="0" indent="0">
              <a:buNone/>
            </a:pPr>
            <a:r>
              <a:rPr lang="en-US" sz="3600" i="1" dirty="0" smtClean="0"/>
              <a:t>Original</a:t>
            </a:r>
            <a:r>
              <a:rPr lang="en-US" sz="3600" i="1" dirty="0"/>
              <a:t>:	</a:t>
            </a:r>
            <a:r>
              <a:rPr lang="en-US" sz="3600" dirty="0"/>
              <a:t>In times of crisis, politicians may ignore public opinion </a:t>
            </a:r>
          </a:p>
          <a:p>
            <a:pPr marL="0" indent="0">
              <a:buNone/>
            </a:pPr>
            <a:r>
              <a:rPr lang="en-US" sz="3600" dirty="0"/>
              <a:t> </a:t>
            </a:r>
          </a:p>
          <a:p>
            <a:pPr marL="0" indent="0">
              <a:buNone/>
            </a:pPr>
            <a:r>
              <a:rPr lang="en-US" sz="3600" i="1" dirty="0" smtClean="0"/>
              <a:t>Revised</a:t>
            </a:r>
            <a:r>
              <a:rPr lang="en-US" sz="3600" i="1" dirty="0"/>
              <a:t>:	</a:t>
            </a:r>
            <a:r>
              <a:rPr lang="en-US" sz="3600" dirty="0"/>
              <a:t>In times of crisis, politicians may not acknowledge public opinion.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237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/>
              <a:t>Paraphrasing tool </a:t>
            </a:r>
            <a:r>
              <a:rPr lang="en-US" sz="5400" b="1" dirty="0" smtClean="0"/>
              <a:t>2</a:t>
            </a:r>
            <a:endParaRPr lang="en-US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b="1" dirty="0" smtClean="0"/>
          </a:p>
          <a:p>
            <a:pPr marL="0" indent="0" algn="ctr">
              <a:buNone/>
            </a:pPr>
            <a:r>
              <a:rPr lang="en-US" sz="3600" b="1" dirty="0" smtClean="0"/>
              <a:t>Now </a:t>
            </a:r>
            <a:r>
              <a:rPr lang="en-US" sz="3600" b="1" dirty="0"/>
              <a:t>Try Tool </a:t>
            </a:r>
            <a:r>
              <a:rPr lang="en-US" sz="3600" b="1" dirty="0" smtClean="0"/>
              <a:t>2 (negative opposite verb)</a:t>
            </a:r>
          </a:p>
          <a:p>
            <a:pPr marL="0" indent="0" algn="ctr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i="1" dirty="0" smtClean="0"/>
              <a:t>Original</a:t>
            </a:r>
            <a:r>
              <a:rPr lang="en-US" sz="3600" b="1" i="1" dirty="0" smtClean="0"/>
              <a:t>:      </a:t>
            </a:r>
            <a:r>
              <a:rPr lang="en-US" sz="3600" dirty="0" smtClean="0"/>
              <a:t>When </a:t>
            </a:r>
            <a:r>
              <a:rPr lang="en-US" sz="3600" dirty="0"/>
              <a:t>paraphrasing, it is important to keep the original </a:t>
            </a:r>
            <a:r>
              <a:rPr lang="en-US" sz="3600" dirty="0" smtClean="0"/>
              <a:t>meaning</a:t>
            </a:r>
            <a:r>
              <a:rPr lang="en-US" sz="3600" dirty="0"/>
              <a:t>.</a:t>
            </a:r>
          </a:p>
          <a:p>
            <a:pPr marL="0" indent="0">
              <a:buNone/>
            </a:pPr>
            <a:r>
              <a:rPr lang="en-US" sz="3600" dirty="0"/>
              <a:t> </a:t>
            </a:r>
          </a:p>
          <a:p>
            <a:pPr marL="0" indent="0">
              <a:buNone/>
            </a:pPr>
            <a:r>
              <a:rPr lang="en-US" sz="3600" i="1" dirty="0" smtClean="0"/>
              <a:t>Revised:  ___________________________________</a:t>
            </a:r>
            <a:endParaRPr lang="en-US" sz="3600" dirty="0"/>
          </a:p>
          <a:p>
            <a:pPr marL="0" indent="0" algn="ctr">
              <a:buNone/>
            </a:pPr>
            <a:endParaRPr lang="en-US" b="1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788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/>
              <a:t>Paraphrasing tool </a:t>
            </a:r>
            <a:r>
              <a:rPr lang="en-US" sz="5400" b="1" dirty="0" smtClean="0"/>
              <a:t>2</a:t>
            </a:r>
            <a:endParaRPr lang="en-US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en-US" b="1" dirty="0" smtClean="0"/>
          </a:p>
          <a:p>
            <a:pPr marL="0" indent="0" algn="ctr">
              <a:buNone/>
            </a:pPr>
            <a:r>
              <a:rPr lang="en-US" sz="3600" b="1" dirty="0"/>
              <a:t>T</a:t>
            </a:r>
            <a:r>
              <a:rPr lang="en-US" sz="3600" b="1" dirty="0" smtClean="0"/>
              <a:t>ry </a:t>
            </a:r>
            <a:r>
              <a:rPr lang="en-US" sz="3600" b="1" dirty="0"/>
              <a:t>c</a:t>
            </a:r>
            <a:r>
              <a:rPr lang="en-US" sz="3600" b="1" dirty="0" smtClean="0"/>
              <a:t>ombining </a:t>
            </a:r>
            <a:r>
              <a:rPr lang="en-US" sz="3600" b="1" dirty="0"/>
              <a:t>t</a:t>
            </a:r>
            <a:r>
              <a:rPr lang="en-US" sz="3600" b="1" dirty="0" smtClean="0"/>
              <a:t>ools 1 &amp; 2 (synonyms and negative opposite verb)</a:t>
            </a:r>
          </a:p>
          <a:p>
            <a:pPr marL="0" indent="0">
              <a:buNone/>
            </a:pPr>
            <a:endParaRPr lang="en-US" sz="3600" i="1" dirty="0" smtClean="0"/>
          </a:p>
          <a:p>
            <a:pPr marL="0" indent="0">
              <a:buNone/>
            </a:pPr>
            <a:r>
              <a:rPr lang="en-US" sz="3600" i="1" dirty="0" smtClean="0"/>
              <a:t>Original</a:t>
            </a:r>
            <a:r>
              <a:rPr lang="en-US" sz="3600" b="1" i="1" dirty="0" smtClean="0"/>
              <a:t>:      </a:t>
            </a:r>
            <a:r>
              <a:rPr lang="en-US" sz="3600" dirty="0" smtClean="0"/>
              <a:t>When paraphrasing, it is important to keep the original meaning.</a:t>
            </a:r>
          </a:p>
          <a:p>
            <a:pPr marL="0" indent="0">
              <a:buNone/>
            </a:pPr>
            <a:endParaRPr lang="en-US" sz="3600" dirty="0" smtClean="0"/>
          </a:p>
          <a:p>
            <a:pPr marL="0" indent="0">
              <a:buNone/>
            </a:pPr>
            <a:r>
              <a:rPr lang="en-US" sz="3600" i="1" dirty="0" smtClean="0"/>
              <a:t>Revised again:_____________________________</a:t>
            </a:r>
            <a:endParaRPr lang="en-US" sz="3600" dirty="0" smtClean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628888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/>
              <a:t>Paraphrasing tool </a:t>
            </a:r>
            <a:r>
              <a:rPr lang="en-US" sz="5400" b="1" dirty="0" smtClean="0"/>
              <a:t>3</a:t>
            </a:r>
            <a:endParaRPr lang="en-US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8373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3600" b="1" dirty="0" smtClean="0"/>
              <a:t>Change </a:t>
            </a:r>
            <a:r>
              <a:rPr lang="en-US" sz="3600" b="1" dirty="0"/>
              <a:t>voice:  Make active sentences passive and passive ones, active.</a:t>
            </a:r>
          </a:p>
          <a:p>
            <a:pPr marL="0" indent="0">
              <a:buNone/>
            </a:pPr>
            <a:r>
              <a:rPr lang="en-US" sz="3600" dirty="0"/>
              <a:t> </a:t>
            </a:r>
            <a:r>
              <a:rPr lang="en-US" sz="3600" i="1" dirty="0" smtClean="0"/>
              <a:t>Original</a:t>
            </a:r>
            <a:r>
              <a:rPr lang="en-US" sz="3600" i="1" dirty="0"/>
              <a:t>:	</a:t>
            </a:r>
            <a:r>
              <a:rPr lang="en-US" sz="3600" dirty="0"/>
              <a:t>The voucher was sent by the testing service on August 3rd.</a:t>
            </a:r>
          </a:p>
          <a:p>
            <a:pPr marL="0" indent="0">
              <a:buNone/>
            </a:pPr>
            <a:r>
              <a:rPr lang="en-US" sz="3600" dirty="0"/>
              <a:t> </a:t>
            </a:r>
          </a:p>
          <a:p>
            <a:pPr marL="0" indent="0">
              <a:buNone/>
            </a:pPr>
            <a:r>
              <a:rPr lang="en-US" sz="3600" i="1" dirty="0" smtClean="0"/>
              <a:t>Revised</a:t>
            </a:r>
            <a:r>
              <a:rPr lang="en-US" sz="3600" i="1" dirty="0"/>
              <a:t>:	 </a:t>
            </a:r>
            <a:r>
              <a:rPr lang="en-US" sz="3600" dirty="0"/>
              <a:t>The testing service sent the voucher on August 3rd.</a:t>
            </a:r>
          </a:p>
          <a:p>
            <a:pPr marL="0" indent="0">
              <a:buNone/>
            </a:pPr>
            <a:r>
              <a:rPr lang="en-US" sz="3600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358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/>
              <a:t>Paraphrasing tool </a:t>
            </a:r>
            <a:r>
              <a:rPr lang="en-US" sz="5400" b="1" dirty="0" smtClean="0"/>
              <a:t>3</a:t>
            </a:r>
            <a:endParaRPr lang="en-US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b="1" dirty="0" smtClean="0"/>
          </a:p>
          <a:p>
            <a:pPr marL="0" indent="0" algn="ctr">
              <a:buNone/>
            </a:pPr>
            <a:r>
              <a:rPr lang="en-US" sz="3600" b="1" dirty="0" smtClean="0"/>
              <a:t>Now </a:t>
            </a:r>
            <a:r>
              <a:rPr lang="en-US" sz="3600" b="1" dirty="0"/>
              <a:t>Try Tool </a:t>
            </a:r>
            <a:r>
              <a:rPr lang="en-US" sz="3600" b="1" dirty="0" smtClean="0"/>
              <a:t>3 (Active        Passive)</a:t>
            </a:r>
            <a:endParaRPr lang="en-US" sz="3600" dirty="0"/>
          </a:p>
          <a:p>
            <a:pPr marL="0" indent="0">
              <a:buNone/>
            </a:pPr>
            <a:endParaRPr lang="en-US" sz="3600" i="1" dirty="0" smtClean="0"/>
          </a:p>
          <a:p>
            <a:pPr marL="0" indent="0">
              <a:buNone/>
            </a:pPr>
            <a:r>
              <a:rPr lang="en-US" sz="3600" i="1" dirty="0" smtClean="0"/>
              <a:t>Original</a:t>
            </a:r>
            <a:r>
              <a:rPr lang="en-US" sz="3600" i="1" dirty="0"/>
              <a:t>:	</a:t>
            </a:r>
            <a:r>
              <a:rPr lang="en-US" sz="3600" dirty="0"/>
              <a:t>The writer presents the original idea in a new form.</a:t>
            </a:r>
          </a:p>
          <a:p>
            <a:pPr marL="0" indent="0">
              <a:buNone/>
            </a:pPr>
            <a:r>
              <a:rPr lang="en-US" sz="3600" dirty="0"/>
              <a:t> </a:t>
            </a:r>
          </a:p>
          <a:p>
            <a:pPr marL="0" indent="0">
              <a:buNone/>
            </a:pPr>
            <a:r>
              <a:rPr lang="en-US" sz="3600" i="1" dirty="0" smtClean="0"/>
              <a:t>Revised</a:t>
            </a:r>
            <a:r>
              <a:rPr lang="en-US" sz="3600" i="1" dirty="0"/>
              <a:t>:	</a:t>
            </a:r>
            <a:r>
              <a:rPr lang="en-US" sz="3600" i="1" dirty="0" smtClean="0"/>
              <a:t>____________________________________</a:t>
            </a:r>
            <a:endParaRPr lang="en-US" sz="3600" dirty="0"/>
          </a:p>
          <a:p>
            <a:endParaRPr lang="en-US" dirty="0"/>
          </a:p>
        </p:txBody>
      </p:sp>
      <p:sp>
        <p:nvSpPr>
          <p:cNvPr id="8" name="Двойная стрелка влево/вправо 7"/>
          <p:cNvSpPr/>
          <p:nvPr/>
        </p:nvSpPr>
        <p:spPr>
          <a:xfrm>
            <a:off x="7132320" y="2354580"/>
            <a:ext cx="617220" cy="25146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187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389</TotalTime>
  <Words>280</Words>
  <Application>Microsoft Office PowerPoint</Application>
  <PresentationFormat>Широкоэкранный</PresentationFormat>
  <Paragraphs>108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Тема Office</vt:lpstr>
      <vt:lpstr>Paraphrasing tips</vt:lpstr>
      <vt:lpstr>Paraphrasing tips</vt:lpstr>
      <vt:lpstr>Paraphrasing tool 1</vt:lpstr>
      <vt:lpstr>Paraphrasing tool 1</vt:lpstr>
      <vt:lpstr>Paraphrasing tool 2</vt:lpstr>
      <vt:lpstr>Paraphrasing tool 2</vt:lpstr>
      <vt:lpstr>Paraphrasing tool 2</vt:lpstr>
      <vt:lpstr>Paraphrasing tool 3</vt:lpstr>
      <vt:lpstr>Paraphrasing tool 3</vt:lpstr>
      <vt:lpstr>Paraphrasing tool 3</vt:lpstr>
      <vt:lpstr>Paraphrasing tool 4</vt:lpstr>
      <vt:lpstr>Paraphrasing tool 4</vt:lpstr>
      <vt:lpstr>Paraphrasing tool 5</vt:lpstr>
      <vt:lpstr>Paraphrasing tool 5</vt:lpstr>
      <vt:lpstr>Paraphrasing tool 6</vt:lpstr>
      <vt:lpstr>Paraphrasing tool 6</vt:lpstr>
      <vt:lpstr>   Practice various tools  to rewrite the sentences    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Paraphrasing tips</dc:title>
  <dc:creator>ОЛЕКСАНДР</dc:creator>
  <cp:lastModifiedBy>ОЛЕКСАНДР</cp:lastModifiedBy>
  <cp:revision>26</cp:revision>
  <dcterms:created xsi:type="dcterms:W3CDTF">2021-02-18T18:45:39Z</dcterms:created>
  <dcterms:modified xsi:type="dcterms:W3CDTF">2021-02-19T12:51:22Z</dcterms:modified>
</cp:coreProperties>
</file>