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58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29.10.2024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b="1" i="1" u="sng" dirty="0" smtClean="0"/>
              <a:t>ТЕМА </a:t>
            </a:r>
            <a:r>
              <a:rPr lang="ru-RU" sz="3600" b="1" i="1" u="sng" dirty="0"/>
              <a:t>3</a:t>
            </a:r>
            <a:r>
              <a:rPr lang="ru-RU" sz="3600" b="1" i="1" u="sng" dirty="0" smtClean="0"/>
              <a:t>. </a:t>
            </a:r>
            <a:r>
              <a:rPr lang="ru-RU" sz="3600" b="1" i="1" u="sng" dirty="0" smtClean="0"/>
              <a:t>НАЦІОНАЛТНА </a:t>
            </a:r>
            <a:r>
              <a:rPr lang="ru-RU" sz="3600" b="1" i="1" u="sng" dirty="0" smtClean="0"/>
              <a:t>ЕКОНОМІКА</a:t>
            </a:r>
            <a:br>
              <a:rPr lang="ru-RU" sz="3600" b="1" i="1" u="sng" dirty="0" smtClean="0"/>
            </a:b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body" sz="quarter" idx="10"/>
          </p:nvPr>
        </p:nvSpPr>
        <p:spPr>
          <a:xfrm>
            <a:off x="250825" y="228600"/>
            <a:ext cx="11606213" cy="55419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uk-UA" sz="20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sz="3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Підготувати доповідь за темою:</a:t>
            </a:r>
            <a:endParaRPr lang="uk-UA" sz="30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uk-UA" sz="20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Роль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державних фінансів у забезпеченні соціальних гарантій громадян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Місцеві фінанси як інструмент реалізації соціальних програм на регіональному рівні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Бюджетне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фінансування програм соціального захисту населення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Механізм формування та використання коштів Пенсійного фонду України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Особливості фінансування освіти та охорони здоров'я з державного бюджету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Соціальні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пільги в системі оподаткування доходів фізичних осіб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Єдиний соціальний внесок: механізм нарахування та його роль у соціальному забезпеченні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Банківські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програми соціального кредитування населення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Роль банківської системи у реалізації державних соціальних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</a:t>
            </a:r>
            <a:endParaRPr lang="uk-UA" sz="20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4570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1440</TotalTime>
  <Words>85</Words>
  <Application>Microsoft Office PowerPoint</Application>
  <PresentationFormat>Довільний</PresentationFormat>
  <Paragraphs>14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ТЕМА 3. НАЦІОНАЛТНА ЕКОНОМІКА 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108</cp:revision>
  <dcterms:created xsi:type="dcterms:W3CDTF">2023-01-12T09:20:21Z</dcterms:created>
  <dcterms:modified xsi:type="dcterms:W3CDTF">2024-10-29T11:38:14Z</dcterms:modified>
</cp:coreProperties>
</file>