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0471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63616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569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071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715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7949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089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01632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99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053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654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EDB8B-E172-47DD-90EE-2EB603BE446C}" type="datetimeFigureOut">
              <a:rPr lang="uk-UA" smtClean="0"/>
              <a:t>14.12.2020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53D06-7E1A-4BBA-88AB-F8E2DC22FE6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77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140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579296" cy="6009531"/>
          </a:xfrm>
        </p:spPr>
        <p:txBody>
          <a:bodyPr>
            <a:noAutofit/>
          </a:bodyPr>
          <a:lstStyle/>
          <a:p>
            <a:pPr marL="0" indent="719138">
              <a:buNone/>
            </a:pP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Заходи кредитно-грошової політики у пострадянських економіках, як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правило, спрямовуються на стримування значних коливань валютного курсу та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збалансування валютного ринку, забезпечення економіки платіжними засобами,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стимулювання відновлення кредитування, а також запровадження інших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регулюючих заходів щодо підвищення надійності функціонування банківської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системи.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              Серед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основних заходів щодо стабілізації ситуації на валютному ринку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застосовується: активна політика інтервенцій; запровадження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механізму валютних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аукціонів; заміна нормативу ризику загальної відкритої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валютної позиції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банків на ліміти граничних значень відкритої валютної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позиції; вдосконалення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порядку використання лоро-рахунків та процедури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отримання іноземних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кредитів тощо. Для забезпечення належного рівня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ліквідності, збільшення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кредитування економіки та підтримки банків проводиться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гнучка політика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рефінансування з вдосконаленням відповідних механізмів.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             Внутрішні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та зовнішні умови залишають значні ризики в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розвитку кредитно-грошової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сфери у пострадянських економіках. Найбільш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небезпечним може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виявитися несприятлива кон’юнктура на світових ринках за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основними товарними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групами експорту. Суттєво впливатиме на коливання попиту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та пропозиції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на ринку рівень збалансованості державного бюджету,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визначення особливостей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його видаткової частини, джерел фінансування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бюджетного дефіциту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та стабілізація державного боргу.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9319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593752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Зовнішні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умови вимагатимуть від економіки країни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диверсифікації основних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чинників формування ВВП, спрямованої насамперед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 стимулювання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розвитку внутрішнього ринку переважно у напрямах,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пов’язаних з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діяльністю в агропромисловому комплексі.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Проведення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грошово-кредитної політики ускладнюється тим,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центральний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банк не може одночасно стабілізувати і пропозицію грошей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відсоткові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ставки. Така ситуація складається тому, що збереження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грошей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 певному рівні спричиняє коливання відсоткових ставок,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 збереження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певного рівня відсоткових ставок вимагає змін 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грошей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Тому центральний банк має обирати один з трьох варіантів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політики: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гнучка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монетарна політика передбачає підтримку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певного рівня відсоткових ставок, крива пропозиції грошей у цьому випадку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наближається до горизонтальної лінії;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жорстка монетарна політика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спрямована на підтримку стабільної пропозиції грошей, крива грошової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пропозиції за такої політики наближається до вертикальної лінії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763" indent="534988">
              <a:buAutoNum type="arabicParenR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проміжний варіант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монетарної політики, коли центральній банк намагається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контролювати обидва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параметри, і обсяг грошей і відсоткову ставку, почергово змінюючи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їх, що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надає кривій грошової пропозиції висхідний нахил.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 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будь якому випадку вибір варіанту реалізації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грошово-кредитної політики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залежить від багатьох факторів і ґрунтується на ретельному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аналізі поточної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економічної ситуації в крайні та кон’юнктурних тенденцій</a:t>
            </a:r>
            <a:r>
              <a:rPr lang="uk-UA" dirty="0"/>
              <a:t>.</a:t>
            </a:r>
            <a:r>
              <a:rPr lang="uk-UA" dirty="0" smtClean="0"/>
              <a:t> </a:t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77537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480720"/>
          </a:xfrm>
        </p:spPr>
        <p:txBody>
          <a:bodyPr>
            <a:normAutofit fontScale="92500" lnSpcReduction="20000"/>
          </a:bodyPr>
          <a:lstStyle/>
          <a:p>
            <a:pPr marL="0" indent="53975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Сьогодні абсолютна більшість країн світу активно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використовують можливість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впливати на поведінку суб’єктів ринку не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безпосередніми (прямими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), а побічними важелями, що, у свою чергу, підвищує роль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чинників.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marL="0" indent="539750"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Використовуючи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механізм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грошово-кредитного регулювання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Центральні банки здійснюють вплив на діяльність 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поведінку комерційних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банків та інших фінансово-кредитних установ. Такі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установи через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власну відсоткову політику, під час надання кредитів чи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прийняття внесків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передають регулюючи імпульси Центрального банку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суб’єктам господарювання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впливаючи таким чином на попит, виробництво і ціни,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сприяє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розвитку промислового капіталу.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5327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77500" lnSpcReduction="20000"/>
          </a:bodyPr>
          <a:lstStyle/>
          <a:p>
            <a:pPr marL="0" indent="539750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Грошово-кредитна (монетарна) політика 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це сукупність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заходів держави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у сфері грошового обігу, які спрямовані на регулювання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економічного циклу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стабілізацію цін, процентних ставок і валютного курсу з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метою забезпечення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пової зайнятості та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економічного зростання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Методи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грошово-кредитної політики не спрямовані на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глибоке, безпосереднє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втручання в діяльність економічних агентів, а здійснюють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більше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корегуючий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вплив, створюють умови, стимулюють або обмежують їх певні дії.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Грошово-кредитна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(монетарна) політика впливає на рівень цін 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процентну ставку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 отже на реальну купівельну спроможність економічних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суб’єктів, вартість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та доходність інвестицій. Таким чином вона визначає сукупний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попит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національний продукт. Через це монетарна політика використовується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як знаряддя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кон’юнктурної політики, регулювання економічного циклу.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81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260648"/>
            <a:ext cx="8928992" cy="6408712"/>
          </a:xfrm>
        </p:spPr>
        <p:txBody>
          <a:bodyPr>
            <a:normAutofit fontScale="40000" lnSpcReduction="20000"/>
          </a:bodyPr>
          <a:lstStyle/>
          <a:p>
            <a:pPr marL="0" indent="539750">
              <a:buNone/>
            </a:pP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Монетарна політика впливає на короткострокові фактори економічного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зростання й здатна викликати короткострокові зміни у обсягах національного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виробництва і зайнятості. По відношенню до довгострокових параметрів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економічного розвитку вона залишається нейтральною.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Особливий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внесок у вирішення проблем грошово-кредитної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політики безумовно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вніс Джон Кейнс і його послідовники. Дж. Кейнс розкрив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недоліки класичної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теорії і показав, що класична кількісна теорія грошей і цін, 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оперує на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довгострокових часових інтервалах, виявилася нездатною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вирішити проблеми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, які були спричинені кризою у період «великої депресії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0" indent="0">
              <a:buNone/>
            </a:pP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У своїй відомій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роботі «Загальна теорія зайнятості, процента і грошей» (1936 р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.) Дж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. Кейнс запропонував власний підхід до економічних процесів. У цій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роботі докладно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обґрунтовано форми й інструменти фіскальної (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податково-бюджетної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) і кредитно-грошової політики уряду, за допомогою яких він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може впливати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на стан економіки в цілому. Зміна фіскальної системи і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кредитногрошової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політики, формування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ефективної структури сукупного попиту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призведуть, на думку Дж. Кейнса, до більш ефективних способів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стабілізації економіки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, ніж чисто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монетаристська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теорія грошей і </a:t>
            </a:r>
            <a:r>
              <a:rPr lang="uk-UA" sz="4500" dirty="0" err="1">
                <a:latin typeface="Times New Roman" pitchFamily="18" charset="0"/>
                <a:cs typeface="Times New Roman" pitchFamily="18" charset="0"/>
              </a:rPr>
              <a:t>монетаристська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 політика.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   Дж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. Кейнс вважав, що грошово-кредитна політика є менш надійною, ніж</a:t>
            </a:r>
            <a:br>
              <a:rPr lang="uk-UA" sz="4500" dirty="0">
                <a:latin typeface="Times New Roman" pitchFamily="18" charset="0"/>
                <a:cs typeface="Times New Roman" pitchFamily="18" charset="0"/>
              </a:rPr>
            </a:b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фіскальна, оскільки певна кількість додаткових грошей, 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збільшують грошову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пропозицію, може бути використана для спекуляцій з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цінними паперами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замість витрат на реальні товари та послуги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          Ефективніше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все, коли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два види політики використовуються одночасно. Наприклад, якщо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уряд, як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захід фіскальної політики, вирішив реалізувати програму суспільних робіт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і профінансувати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її за рахунок збільшення грошової пропозиції, то це 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викликало би </a:t>
            </a:r>
            <a:r>
              <a:rPr lang="uk-UA" sz="4500" dirty="0">
                <a:latin typeface="Times New Roman" pitchFamily="18" charset="0"/>
                <a:cs typeface="Times New Roman" pitchFamily="18" charset="0"/>
              </a:rPr>
              <a:t>значне зростання обсягів виробництва та зайнятості.</a:t>
            </a:r>
            <a:r>
              <a:rPr lang="uk-UA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9589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741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Інструменти грошово-кредитної політики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являють собою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операції, правила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, норми та вимоги у банківській, кредитній і грошовій сфері,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які визначають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економічну політику, та за допомогою яких вона здійснюється.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У якості інструментів грошово-кредитної політики центральні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банки країн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використовують три основних: зміна норми обов’язкового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резервування; зміна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облікової ставки; операції на відкритому ринку з цінними паперами та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операції на валютному ринку.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Норма резервування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відсоток депозитів, які комерційні банки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повинні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тримати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в центральному банку у вигляді обов’язкових резервів.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Збільшення норми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резервування зменшує вільні кредитні ресурси комерційних банку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й, таким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чином, зменшує пропозицію грошей, і навпаки.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Облікова ставка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– відсоток, за яким центральний банк надає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позики комерційним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банкам. Підвищення облікової ставки зменшує обсяги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кредитів, які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комерційні банки беруть у центрального, а отже, зменшує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пропозицію грошей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. І навпаки, зменшення облікової ставки збільшує пропозицію грошей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і розширює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кредитні можливості комерційним банкам.</a:t>
            </a:r>
            <a:br>
              <a:rPr lang="uk-UA" sz="1800" dirty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i="1" dirty="0">
                <a:latin typeface="Times New Roman" pitchFamily="18" charset="0"/>
                <a:cs typeface="Times New Roman" pitchFamily="18" charset="0"/>
              </a:rPr>
              <a:t>Операції на відкритому ринку </a:t>
            </a:r>
            <a:r>
              <a:rPr lang="uk-UA" sz="18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це купівля, або продаж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центральним банком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на відкритому ринку державних цінних паперів. Коли центральний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банк купує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цінні папери, то кошти з його рахунків переходять на рахунки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 комерційних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банках, таким чином, пропозиція грошей зменшується.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Якщо центральний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банк бажає зменшити пропозицію грошей, то він продає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на відкритому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ринку цінні папери. При цьому гроші з рахунків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комерційних банків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переходять на рахунки центрального банку, вилучаючись таким чином 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з обігу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1800" dirty="0" smtClean="0">
                <a:latin typeface="Times New Roman" pitchFamily="18" charset="0"/>
                <a:cs typeface="Times New Roman" pitchFamily="18" charset="0"/>
              </a:rPr>
            </a:b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8617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48072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   Політика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“дешевих” і “дорогих грошей”. </a:t>
            </a: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цілями впливу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грошово-кредитну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політику поділяють на: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тимулюючу;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обмежувальну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b="1" i="1" dirty="0" smtClean="0">
                <a:latin typeface="Times New Roman" pitchFamily="18" charset="0"/>
                <a:cs typeface="Times New Roman" pitchFamily="18" charset="0"/>
              </a:rPr>
              <a:t>         Стимулююча монетарна </a:t>
            </a: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політика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спрямована на підвищення рівня зайнятості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 прискорення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економічного зростання, її ще називають політикою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„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дешевих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грошей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”. Таку політику проводять у фазі економічного спаду. Засобом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її реалізації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є збільшення грошової маси. Збільшення грошової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пропозиції викликає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підвищення загального рівня цін і зниження процентних ставок.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Підвищення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рівня цін призводить до знецінення грошових залишків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населення та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фірм, що стимулює збільшення витрат, оскільки тримати доходи 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грошовій формі стає невигідним.</a:t>
            </a: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Це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розширює ринок й заохочує виробників до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збільшення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обсягів виробництва. В той же час, зниження процентних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ставок стимулює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зростання інвестицій в економіці та розширює купівлю товарів 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кредит. В цілому зростання пропозиції грошей здійснює стимулюючий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вплив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економіку, підштовхуючи економічне зростання. Проте, при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надмірному зростанні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грошової пропозиції та тривалому застосуванні таких методів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може розвитися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неконтрольована інфляція.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274187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uk-UA" b="1" i="1" dirty="0">
                <a:latin typeface="Times New Roman" pitchFamily="18" charset="0"/>
                <a:cs typeface="Times New Roman" pitchFamily="18" charset="0"/>
              </a:rPr>
              <a:t>Обмежувальна грошово-кредитна політика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або політика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„дорогих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грошей”, спрямована на обмеження зростання цін в економіці. Стримуючий та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антиінфляційний вплив на економіку спричиняє застосування інструментів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регулювання з метою скорочення грошової пропозиції. Засобом реалізації такої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політики є обмеження грошової маси. Внаслідок чого підвищення процентних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ставок робить кредити більш дорогими та скорочує інвестиції.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У 1970-х роках в розвинутих країнах виникло нове явище – спад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виробництва одночасно з інфляцією (стагфляція). У такій ситуації фіскальні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методи виявилися неефективними через те, що збільшення дефіциту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державного бюджету провокувало ще більшу інфляцію. Подальше застосування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кейнсіанських рекомендацій ставало все більш проблематичним 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кейнсіанство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піддалося значній критиці. Найбільш сильна критика кейнсіанських уявлень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була здійснена монетаристами на чолі з М.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Фрідманом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Монетаристі у якості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основи свого аналізу повернулися до старої класичної теорії та розширили її,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щоб взяти до уваги зростаючу проблему стагфляції.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Класична кількісна теорія акцентує свою увагу на довгострокових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часових інтервалах і обґрунтовує вплив на реальний обсяг виробництва таких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довгострокових факторів, як чисельність працездатного населення і виробнича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потужність. Класична теорія, виходячи з довгострокових часових інтервалів,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показала відносну незалежність реальних обсягів виробництва і швидкості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 грошей. Облік зміни темпів зростання грошової маси, що знаходиться в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обігу, та їх вплив на реальний обсяг виробництва на короткострокових часових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інтервалах означають розвиток нових підходів і тенденцій у теорії грошового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обігу. На зміну теоретичних постулатів «гроші не мають значення»,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«нейтральність грошей» приходить – «гроші мають значення». Особливе місце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в розробці цієї теорії належить М.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Фрідмену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і А.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Шварц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535331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552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На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думку монетаристів для попередження економічних коливань,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спадів ділової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активності, забезпечення загальної рівноваги за умови повної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зайнятості працездатного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населення необхідно постійно підтримувати темпи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зростання пропозиції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грошей.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У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коливаннях пропозиції грошей вони бачать джерело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всіх великих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економічних коливань, а тому доводять, що підтримка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сталого зростання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грошової маси дозволила б стабілізувати економіку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взагалі,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забезпечити зростання реального обсягу виробництва і повну зайнятість. </a:t>
            </a:r>
          </a:p>
          <a:p>
            <a:pPr marL="0" indent="0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Зміни реального обсягу виробництва обумовлено тим, що зміни темпів зростання грошової маси, яка знаходиться в обігу, впливають на реальний обсяг виробництва швидше, ніж на абсолютний рівень цін.</a:t>
            </a:r>
            <a:br>
              <a:rPr lang="uk-UA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       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Фрідмен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разом з однодумцями модернізували класичну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кількісну теорію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 такому напрямку.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56740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7504" y="116632"/>
            <a:ext cx="9036496" cy="6552728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Монетаристи розглядають швидкість обігу грошей не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як сталу, а як змінну величину. Це дозволяє простежити поведінку,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тенденції цієї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змінної. Сучасна кількісна теорія також розглядає відсоткову ставку (норму</a:t>
            </a:r>
            <a:br>
              <a:rPr lang="uk-UA" sz="4400" dirty="0">
                <a:latin typeface="Times New Roman" pitchFamily="18" charset="0"/>
                <a:cs typeface="Times New Roman" pitchFamily="18" charset="0"/>
              </a:rPr>
            </a:b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процента) і очікуваний темп інфляції як два основних фактора, що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визначають швидкість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обігу грошей. Крім того, монетаристи припускають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розбіжність (асинхронність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) взаємозв’язку між грошовою масою і номінальним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ВНП, реальним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ВНП з одного боку, і абсолютним рівнем цін – з іншого. </a:t>
            </a:r>
            <a:endParaRPr lang="uk-UA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809625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Монетаристи показали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, що кредитно-грошова політика, яку проводила Федеральна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Резервна Система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(ФРС) США в період Першої і Другої світових війн, а також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у післявоєнний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період стала причиною інфляції. Вони зазначили нездатність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ФРС запобігти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небажаним змінам грошової маси, яка знаходиться в обігу, в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перші три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роки «великої депресії», що лише породило і поглибило її протікання.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 метою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пом’якшення негативних тенденцій продовж ділового (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промислового) циклу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монетаристи пропонують впроваджувати в життя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незмінну, передбачувану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грошову політику, вільну від хаотичних змін курсу. 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809625">
              <a:buNone/>
            </a:pP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Стале зростання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грошової маси, яка знаходиться в обігу, приблизно дорівнює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3% рівню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зростання реального обсягу виробництва, що є характерним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для довгострокових 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часових інтервалів, являє собою, з погляду 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більшості монетаристів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, найкращу грошово-кредитну політику.</a:t>
            </a:r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4400" dirty="0" smtClean="0">
                <a:latin typeface="Times New Roman" pitchFamily="18" charset="0"/>
                <a:cs typeface="Times New Roman" pitchFamily="18" charset="0"/>
              </a:rPr>
            </a:br>
            <a:endParaRPr lang="uk-UA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42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381</Words>
  <Application>Microsoft Office PowerPoint</Application>
  <PresentationFormat>Екран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Грошово-кредитна політика держави</dc:title>
  <dc:creator>RePack by Diakov</dc:creator>
  <cp:lastModifiedBy>RePack by Diakov</cp:lastModifiedBy>
  <cp:revision>7</cp:revision>
  <dcterms:created xsi:type="dcterms:W3CDTF">2020-12-14T04:25:27Z</dcterms:created>
  <dcterms:modified xsi:type="dcterms:W3CDTF">2020-12-14T10:54:16Z</dcterms:modified>
</cp:coreProperties>
</file>