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349" r:id="rId3"/>
    <p:sldId id="356" r:id="rId4"/>
    <p:sldId id="383" r:id="rId5"/>
    <p:sldId id="402" r:id="rId6"/>
    <p:sldId id="403" r:id="rId7"/>
    <p:sldId id="404" r:id="rId8"/>
    <p:sldId id="405" r:id="rId9"/>
    <p:sldId id="406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384" r:id="rId19"/>
    <p:sldId id="390" r:id="rId20"/>
    <p:sldId id="389" r:id="rId21"/>
    <p:sldId id="388" r:id="rId22"/>
    <p:sldId id="387" r:id="rId23"/>
    <p:sldId id="386" r:id="rId24"/>
    <p:sldId id="385" r:id="rId25"/>
    <p:sldId id="391" r:id="rId26"/>
    <p:sldId id="392" r:id="rId2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78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AAB2A-B21C-48B7-81F1-A3D8E9FAFA43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E2729-6981-4B18-BC59-1DE1456122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E2729-6981-4B18-BC59-1DE145612287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E2729-6981-4B18-BC59-1DE145612287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3564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9360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24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09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9780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7808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16408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3690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8088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726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9697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54226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2066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4431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98474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24706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6E03-9A6F-4D5B-A053-1805D7046A71}" type="datetimeFigureOut">
              <a:rPr lang="uk-UA" smtClean="0"/>
              <a:pPr/>
              <a:t>08.05.2023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1295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66-2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tax.gov.ua/diyalnist-/plani-ta-zviti-roboti-/396505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udhbiImkn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805" y="517793"/>
            <a:ext cx="10528663" cy="41774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Тема </a:t>
            </a:r>
            <a:r>
              <a:rPr lang="en-US" sz="4400" dirty="0" smtClean="0">
                <a:solidFill>
                  <a:schemeClr val="tx1"/>
                </a:solidFill>
              </a:rPr>
              <a:t>12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>Податкові перевірки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endParaRPr lang="uk-UA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94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473725"/>
            <a:ext cx="8596668" cy="556763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Посадові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приступити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підстав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Кодексом, та за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пред'явлення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надіслання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Кодексом, таких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направлення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зазначаються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дата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видачі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органу,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наказу про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суб'єкта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проводиться, мета, вид (документальна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планова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позапланова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фактична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дата початку 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посада 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посадової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службової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 особи, яка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проводитиме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Направлення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у такому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дійсним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підпису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заступника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уповноваженої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особи)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органу,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скріплений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печаткою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органу;</a:t>
            </a:r>
          </a:p>
          <a:p>
            <a:pPr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копії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наказу про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зазначаються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дата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видачі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органу,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ім’я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особи -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перевіряється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 та 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іншому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- адреса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проводиться, мета, вид (документальна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планова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позапланова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фактична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Кодексом, дата початку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перевірятися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Наказ про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дійсним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підпису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заступника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уповноваженої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особи)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органу 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скріплення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печаткою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органу;</a:t>
            </a:r>
          </a:p>
          <a:p>
            <a:pPr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службового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посвідчення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належним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оформленого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відповідним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контролюючим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органом документа,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посадову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службову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 особу),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направленні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090671"/>
            <a:ext cx="8596668" cy="3437262"/>
          </a:xfrm>
        </p:spPr>
        <p:txBody>
          <a:bodyPr/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у допуску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органу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особами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органу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невідкладно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заявлених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причин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вручається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88126"/>
            <a:ext cx="8596668" cy="3547432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повинна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великих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Продовження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заступника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органу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на 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великих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на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на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024569"/>
            <a:ext cx="8596668" cy="50167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камеральних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органу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відсутні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результатами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проводили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порядку, у строки,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зобов’язаний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документ,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підтверджує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заява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кримінального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ухилення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документ,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підтверджує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носієм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доказової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валютного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контроль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892365"/>
            <a:ext cx="8596668" cy="5148997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зараховується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строку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Кодексом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продовження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незгоди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зобов’язаний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запереченнями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строки,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Кодексом.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інформативними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додатками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невід’ємною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заперечення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акта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88125"/>
            <a:ext cx="8596668" cy="465323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результатами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камеральної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примірниках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особами такого органу,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проводили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вручається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надсилається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виїзної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проводили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п'яти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днем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установленого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строку (для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консолідованій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виїзної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позапланової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день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вручається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надсилається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068637"/>
            <a:ext cx="8596668" cy="4175392"/>
          </a:xfrm>
        </p:spPr>
        <p:txBody>
          <a:bodyPr/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звільняє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сплатити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 за результатами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зобов'язання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неможливості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відсутністю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місцезнаходженням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надсилається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порядку,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ст.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42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046603"/>
            <a:ext cx="8907341" cy="49947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комісією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заперечень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контролюючого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днем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заперечень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акта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пояснень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пункту (днем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з’ясування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запереченнях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документах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поясненнях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платнику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надсилається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пунктом порядку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заперечень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акта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пояснень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контролюючий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зобов’язаний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надсилається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платнику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заперечень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пояснень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дня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86.7.3.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письмові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приводу предмета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повідомленого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передбаченому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статтею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порядку про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перешкодою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925417"/>
            <a:ext cx="8596668" cy="5115945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ЩОДО ВІДНОВЛЕННЯ ПОДАТКОВИХ ПЕРЕВІРОК ПІД ЧАС ВОЄННОГО СТАНУ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2022 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ДПС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розвивалося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хронологічно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цікаво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лютого, перша половина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податкові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зупинені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відсутнє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(друга половина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перша половина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проводилися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фактичні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обігом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підакцизної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відшкодуванню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ПДВ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Третій-четвертий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(друга половина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камеральних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ПДВ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декларацій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сільськогосподарських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спрощеній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77957"/>
            <a:ext cx="8596668" cy="383387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п'ятого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десятий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червень-листопад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фактичні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документальні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позапланові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валютного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ліміту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ПДВ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100 тис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розпочато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одинадцятий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грудень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розширився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позапланових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наразі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позапланови</a:t>
            </a:r>
            <a:r>
              <a:rPr lang="ru-RU" i="1" dirty="0" err="1" smtClean="0"/>
              <a:t>х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2199" y="1795749"/>
            <a:ext cx="9055864" cy="26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33889"/>
            <a:ext cx="8596668" cy="480747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одинадцять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змогла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інструментом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бюджет все ж таки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залишаються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готові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добровільно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примусу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сплачувати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зловживання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відсутністю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відсутня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культура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платники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довіряють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розпорядникам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державного бюджету;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розподіленням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державного бюджету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породжує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недовіру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наведених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бюджету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зменшувалось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862" y="1322023"/>
            <a:ext cx="8928845" cy="442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66093"/>
            <a:ext cx="8596668" cy="467527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ВІДНОВЛЕННЯ ПОЗАПЛАНОВИХ ПЕРЕВІРОК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позапланових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статистика, так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за результатами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 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- 6 632;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2020 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- 1 940;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2021 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- 3092.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позапланових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тут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цифри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такими: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 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- 33 171;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2020 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- 23 885;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2021 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- 41 950.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49147"/>
            <a:ext cx="8596668" cy="529221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Статистика по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фактичним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 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- 16 373;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2020 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- 16 565;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2021 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- 26 096.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наведених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офіційних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даних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позапланові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інструментом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найбільша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позапланових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Той факт,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позапланових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перевірочних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Тому,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підготуватися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якісного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2023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передбачається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93215"/>
            <a:ext cx="8596668" cy="52481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 2023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очікувати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значних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донарахувань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2023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дивлячись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контрольними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заходами все ж таки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позапланові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все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критичними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воєнними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збільшуються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оборонного комплексу,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зменшується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виїзду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закордон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скорочуються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бізнес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міграція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агресії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знищуються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зупиняються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індустрії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простою,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знищуються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цивільна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авіація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туризм,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пасажирські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перевезення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881349"/>
            <a:ext cx="8596668" cy="516001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державного бюджету.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Виходячи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парламенті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2 %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пільгової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спрощеній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наповнення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бюджету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ретельний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бюджету.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найближчі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викорінення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консенсусу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законослухняність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платив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 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буду.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парламенті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непрямих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пораду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ДПС.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19480" y="1134738"/>
            <a:ext cx="7238081" cy="490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0914" y="958468"/>
            <a:ext cx="8939862" cy="488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863" y="1443211"/>
            <a:ext cx="8596312" cy="410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863" y="1465243"/>
            <a:ext cx="8596312" cy="428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3894" y="1178806"/>
            <a:ext cx="8956713" cy="4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4981" y="1487277"/>
            <a:ext cx="8596312" cy="407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863" y="1123720"/>
            <a:ext cx="8596312" cy="453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863" y="1322024"/>
            <a:ext cx="8596312" cy="43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510</TotalTime>
  <Words>1994</Words>
  <Application>Microsoft Office PowerPoint</Application>
  <PresentationFormat>Произвольный</PresentationFormat>
  <Paragraphs>78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Грань</vt:lpstr>
      <vt:lpstr>          Тема 12 Податкові перевірки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Оцінювання результативності фінансово-господарської діяльності та системи мотивації</dc:title>
  <dc:creator>Прохорчук Наталія Олегівна</dc:creator>
  <cp:lastModifiedBy>User</cp:lastModifiedBy>
  <cp:revision>75</cp:revision>
  <dcterms:created xsi:type="dcterms:W3CDTF">2022-09-21T08:48:38Z</dcterms:created>
  <dcterms:modified xsi:type="dcterms:W3CDTF">2023-05-08T19:47:34Z</dcterms:modified>
</cp:coreProperties>
</file>