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3" r:id="rId6"/>
    <p:sldId id="266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6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93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0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13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5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2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0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4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0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1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6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8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5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2753-F5AD-402A-823D-67739051E2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1AC4FB-4338-4CB7-A81B-AFA2EB4F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vydvairina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v@ztu.edu.u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1801" y="3757211"/>
            <a:ext cx="8089147" cy="1646302"/>
          </a:xfrm>
        </p:spPr>
        <p:txBody>
          <a:bodyPr/>
          <a:lstStyle/>
          <a:p>
            <a:pPr algn="ctr"/>
            <a:r>
              <a:rPr lang="ru-RU" sz="4800" b="1" dirty="0" err="1"/>
              <a:t>Розробка</a:t>
            </a:r>
            <a:r>
              <a:rPr lang="ru-RU" sz="4800" b="1" dirty="0"/>
              <a:t> </a:t>
            </a:r>
            <a:r>
              <a:rPr lang="ru-RU" sz="4800" b="1" dirty="0" err="1"/>
              <a:t>природоохоронних</a:t>
            </a:r>
            <a:r>
              <a:rPr lang="ru-RU" sz="4800" b="1" dirty="0"/>
              <a:t> та </a:t>
            </a:r>
            <a:r>
              <a:rPr lang="ru-RU" sz="4800" b="1" dirty="0" err="1"/>
              <a:t>ресурсозберігаючих</a:t>
            </a:r>
            <a:r>
              <a:rPr lang="ru-RU" sz="4800" b="1" dirty="0"/>
              <a:t> систем та </a:t>
            </a:r>
            <a:r>
              <a:rPr lang="ru-RU" sz="4800" b="1" dirty="0" err="1"/>
              <a:t>технологій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82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err="1"/>
              <a:t>Давидова</a:t>
            </a:r>
            <a:r>
              <a:rPr lang="ru-RU" sz="4400" b="1" dirty="0"/>
              <a:t> </a:t>
            </a:r>
            <a:r>
              <a:rPr lang="uk-UA" sz="4400" b="1" dirty="0"/>
              <a:t>Ірина Володимирівна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09" t="4393" r="7477" b="4693"/>
          <a:stretch/>
        </p:blipFill>
        <p:spPr>
          <a:xfrm>
            <a:off x="5885645" y="1878884"/>
            <a:ext cx="3013656" cy="352881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77334" y="2143679"/>
            <a:ext cx="483361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Лекції, практичні заняття</a:t>
            </a:r>
          </a:p>
          <a:p>
            <a:r>
              <a:rPr lang="uk-UA" dirty="0"/>
              <a:t>Доцент кафедри екології та природоохоронних технологій</a:t>
            </a:r>
          </a:p>
          <a:p>
            <a:r>
              <a:rPr lang="uk-UA" dirty="0"/>
              <a:t>Аудиторія 308 а</a:t>
            </a:r>
          </a:p>
          <a:p>
            <a:r>
              <a:rPr lang="uk-UA" dirty="0" err="1"/>
              <a:t>Тел</a:t>
            </a:r>
            <a:r>
              <a:rPr lang="uk-UA" dirty="0"/>
              <a:t>.: 0671832283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davydvairina2@gmail.com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uk-UA" dirty="0"/>
              <a:t>          </a:t>
            </a:r>
            <a:r>
              <a:rPr lang="en-US" dirty="0">
                <a:hlinkClick r:id="rId4"/>
              </a:rPr>
              <a:t>div@ztu.edu.ua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65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7780"/>
            <a:ext cx="8596668" cy="1320800"/>
          </a:xfrm>
        </p:spPr>
        <p:txBody>
          <a:bodyPr/>
          <a:lstStyle/>
          <a:p>
            <a:pPr algn="ctr"/>
            <a:r>
              <a:rPr lang="ru-RU" b="1" dirty="0" err="1"/>
              <a:t>Картографія</a:t>
            </a:r>
            <a:r>
              <a:rPr lang="ru-RU" b="1" dirty="0"/>
              <a:t> з основами </a:t>
            </a:r>
            <a:r>
              <a:rPr lang="ru-RU" b="1" dirty="0" err="1"/>
              <a:t>комп'ютерних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54527"/>
            <a:ext cx="8596668" cy="3880773"/>
          </a:xfrm>
        </p:spPr>
        <p:txBody>
          <a:bodyPr/>
          <a:lstStyle/>
          <a:p>
            <a:r>
              <a:rPr lang="uk-UA" dirty="0"/>
              <a:t>Цикл дисциплін фахової підготовки</a:t>
            </a:r>
          </a:p>
          <a:p>
            <a:r>
              <a:rPr lang="uk-UA" dirty="0"/>
              <a:t>Нормативна дисципліна</a:t>
            </a:r>
          </a:p>
          <a:p>
            <a:r>
              <a:rPr lang="uk-UA" dirty="0"/>
              <a:t>Семестр: 4 </a:t>
            </a:r>
          </a:p>
          <a:p>
            <a:r>
              <a:rPr lang="uk-UA" dirty="0"/>
              <a:t>Загальний обсяг: 90 годин</a:t>
            </a:r>
          </a:p>
          <a:p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</a:t>
            </a:r>
            <a:r>
              <a:rPr lang="en-US" dirty="0"/>
              <a:t>ECTS</a:t>
            </a:r>
            <a:r>
              <a:rPr lang="uk-UA" dirty="0"/>
              <a:t>: 3 кредити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26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852138-7615-E857-129C-ABEAA59FA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19" y="2052735"/>
            <a:ext cx="4593241" cy="47119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57" y="230678"/>
            <a:ext cx="8596668" cy="665408"/>
          </a:xfrm>
        </p:spPr>
        <p:txBody>
          <a:bodyPr>
            <a:normAutofit/>
          </a:bodyPr>
          <a:lstStyle/>
          <a:p>
            <a:r>
              <a:rPr lang="ru-RU" b="1" dirty="0"/>
              <a:t>Мета </a:t>
            </a:r>
            <a:r>
              <a:rPr lang="ru-RU" b="1" dirty="0" err="1"/>
              <a:t>викладання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740" y="89608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є </a:t>
            </a:r>
            <a:r>
              <a:rPr lang="ru-RU" sz="2000" dirty="0" err="1"/>
              <a:t>формування</a:t>
            </a:r>
            <a:r>
              <a:rPr lang="ru-RU" sz="2000" dirty="0"/>
              <a:t> основ </a:t>
            </a:r>
            <a:r>
              <a:rPr lang="ru-RU" sz="2000" dirty="0" err="1"/>
              <a:t>інженерно-технічних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 і </a:t>
            </a:r>
            <a:r>
              <a:rPr lang="ru-RU" sz="2000" dirty="0" err="1"/>
              <a:t>практичних</a:t>
            </a:r>
            <a:r>
              <a:rPr lang="ru-RU" sz="2000" dirty="0"/>
              <a:t> </a:t>
            </a:r>
            <a:r>
              <a:rPr lang="ru-RU" sz="2000" dirty="0" err="1"/>
              <a:t>навичок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 </a:t>
            </a:r>
            <a:r>
              <a:rPr lang="ru-RU" sz="2000" dirty="0" err="1"/>
              <a:t>природоохоронних</a:t>
            </a:r>
            <a:r>
              <a:rPr lang="ru-RU" sz="2000" dirty="0"/>
              <a:t> систем та </a:t>
            </a:r>
            <a:r>
              <a:rPr lang="ru-RU" sz="2000" dirty="0" err="1"/>
              <a:t>заходів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антропогенних</a:t>
            </a:r>
            <a:r>
              <a:rPr lang="ru-RU" sz="2000" dirty="0"/>
              <a:t> </a:t>
            </a:r>
            <a:r>
              <a:rPr lang="ru-RU" sz="2000" dirty="0" err="1"/>
              <a:t>навантажень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98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70653"/>
            <a:ext cx="8596668" cy="781318"/>
          </a:xfrm>
        </p:spPr>
        <p:txBody>
          <a:bodyPr>
            <a:normAutofit/>
          </a:bodyPr>
          <a:lstStyle/>
          <a:p>
            <a:r>
              <a:rPr lang="uk-UA" b="1" dirty="0"/>
              <a:t>Розподіл навантаження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36505"/>
            <a:ext cx="8596668" cy="3345353"/>
          </a:xfrm>
        </p:spPr>
        <p:txBody>
          <a:bodyPr>
            <a:normAutofit/>
          </a:bodyPr>
          <a:lstStyle/>
          <a:p>
            <a:r>
              <a:rPr lang="uk-UA" dirty="0"/>
              <a:t>8 лекцій (16 годин)</a:t>
            </a:r>
          </a:p>
          <a:p>
            <a:r>
              <a:rPr lang="uk-UA" dirty="0"/>
              <a:t>16 практичних занять (32 годин)</a:t>
            </a:r>
          </a:p>
          <a:p>
            <a:r>
              <a:rPr lang="uk-UA" dirty="0"/>
              <a:t>Форма контролю – екзамен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9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26" y="1193728"/>
            <a:ext cx="8596668" cy="1320800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Загальні</a:t>
            </a:r>
            <a:r>
              <a:rPr lang="ru-RU" sz="2800" b="1" dirty="0"/>
              <a:t> та </a:t>
            </a:r>
            <a:r>
              <a:rPr lang="ru-RU" sz="2800" b="1" dirty="0" err="1"/>
              <a:t>фахові</a:t>
            </a:r>
            <a:r>
              <a:rPr lang="ru-RU" sz="2800" b="1" dirty="0"/>
              <a:t> </a:t>
            </a:r>
            <a:r>
              <a:rPr lang="ru-RU" sz="2800" b="1" dirty="0" err="1"/>
              <a:t>компетентності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726" y="2602291"/>
            <a:ext cx="8596668" cy="3715123"/>
          </a:xfrm>
        </p:spPr>
        <p:txBody>
          <a:bodyPr>
            <a:normAutofit/>
          </a:bodyPr>
          <a:lstStyle/>
          <a:p>
            <a:pPr fontAlgn="auto"/>
            <a:r>
              <a:rPr lang="ru-RU" dirty="0"/>
              <a:t>ЗК01.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у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контексті</a:t>
            </a:r>
            <a:r>
              <a:rPr lang="ru-RU" dirty="0"/>
              <a:t>. </a:t>
            </a:r>
          </a:p>
          <a:p>
            <a:pPr fontAlgn="auto"/>
            <a:r>
              <a:rPr lang="ru-RU" dirty="0"/>
              <a:t>С</a:t>
            </a:r>
            <a:r>
              <a:rPr lang="en-US" dirty="0"/>
              <a:t>K04.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ініціювати</a:t>
            </a:r>
            <a:r>
              <a:rPr lang="ru-RU" dirty="0"/>
              <a:t>, </a:t>
            </a:r>
            <a:r>
              <a:rPr lang="ru-RU" dirty="0" err="1"/>
              <a:t>розробляти</a:t>
            </a:r>
            <a:r>
              <a:rPr lang="ru-RU" dirty="0"/>
              <a:t> і </a:t>
            </a:r>
            <a:r>
              <a:rPr lang="ru-RU" dirty="0" err="1"/>
              <a:t>реалізовувати</a:t>
            </a:r>
            <a:r>
              <a:rPr lang="ru-RU" dirty="0"/>
              <a:t> </a:t>
            </a:r>
            <a:r>
              <a:rPr lang="ru-RU" dirty="0" err="1"/>
              <a:t>комплексні</a:t>
            </a:r>
            <a:r>
              <a:rPr lang="ru-RU" dirty="0"/>
              <a:t> </a:t>
            </a:r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та </a:t>
            </a:r>
            <a:r>
              <a:rPr lang="ru-RU" dirty="0" err="1"/>
              <a:t>дотичні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міждисциплінарні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, </a:t>
            </a:r>
            <a:r>
              <a:rPr lang="ru-RU" dirty="0" err="1"/>
              <a:t>лідерство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 </a:t>
            </a:r>
          </a:p>
          <a:p>
            <a:pPr fontAlgn="auto"/>
            <a:r>
              <a:rPr lang="ru-RU" dirty="0"/>
              <a:t>СК10.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збалансованого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превентивних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та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62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9363" y="609600"/>
            <a:ext cx="979319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/>
              <a:t>Програмні результати навчання</a:t>
            </a:r>
            <a:endParaRPr lang="ru-RU" sz="2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42381" y="1404896"/>
            <a:ext cx="9006892" cy="4753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РН05. </a:t>
            </a:r>
            <a:r>
              <a:rPr lang="ru-RU" dirty="0" err="1"/>
              <a:t>Розробляти</a:t>
            </a:r>
            <a:r>
              <a:rPr lang="ru-RU" dirty="0"/>
              <a:t> та </a:t>
            </a:r>
            <a:r>
              <a:rPr lang="ru-RU" dirty="0" err="1"/>
              <a:t>реалізовувати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інженерні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переосмислити</a:t>
            </a:r>
            <a:r>
              <a:rPr lang="ru-RU" dirty="0"/>
              <a:t> </a:t>
            </a:r>
            <a:r>
              <a:rPr lang="ru-RU" dirty="0" err="1"/>
              <a:t>наявне</a:t>
            </a:r>
            <a:r>
              <a:rPr lang="ru-RU" dirty="0"/>
              <a:t> та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цілісне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практику з </a:t>
            </a:r>
            <a:r>
              <a:rPr lang="ru-RU" dirty="0" err="1"/>
              <a:t>врахуванням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етичних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екологічних</a:t>
            </a:r>
            <a:r>
              <a:rPr lang="ru-RU" dirty="0"/>
              <a:t> та 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. </a:t>
            </a:r>
          </a:p>
          <a:p>
            <a:r>
              <a:rPr lang="ru-RU" dirty="0"/>
              <a:t>РН06.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та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оброблення</a:t>
            </a:r>
            <a:r>
              <a:rPr lang="ru-RU" dirty="0"/>
              <a:t> й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з проблем </a:t>
            </a:r>
            <a:r>
              <a:rPr lang="ru-RU" dirty="0" err="1"/>
              <a:t>екології</a:t>
            </a:r>
            <a:r>
              <a:rPr lang="ru-RU" dirty="0"/>
              <a:t> та </a:t>
            </a:r>
            <a:r>
              <a:rPr lang="ru-RU" dirty="0" err="1"/>
              <a:t>дотичних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великого </a:t>
            </a:r>
            <a:r>
              <a:rPr lang="ru-RU" dirty="0" err="1"/>
              <a:t>обсягу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складної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та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</a:p>
          <a:p>
            <a:r>
              <a:rPr lang="ru-RU" dirty="0"/>
              <a:t>РН10. Знати </a:t>
            </a:r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мінімальне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повторне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води, </a:t>
            </a:r>
            <a:r>
              <a:rPr lang="ru-RU" dirty="0" err="1"/>
              <a:t>ресурсоенергозбереження</a:t>
            </a:r>
            <a:r>
              <a:rPr lang="ru-RU" dirty="0"/>
              <a:t>. </a:t>
            </a:r>
          </a:p>
          <a:p>
            <a:r>
              <a:rPr lang="ru-RU" dirty="0"/>
              <a:t>РН11. Знати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,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,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сталий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,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антропогенного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довкілля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21639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</TotalTime>
  <Words>297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Розробка природоохоронних та ресурсозберігаючих систем та технологій </vt:lpstr>
      <vt:lpstr>Давидова Ірина Володимирівна</vt:lpstr>
      <vt:lpstr>Картографія з основами комп'ютерних технологій</vt:lpstr>
      <vt:lpstr>Мета викладання дисципліни </vt:lpstr>
      <vt:lpstr>Розподіл навантаження</vt:lpstr>
      <vt:lpstr>Загальні та фахові компетентності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Картографія з основами комп'ютерних технологій</dc:title>
  <dc:creator>Home</dc:creator>
  <cp:lastModifiedBy>Iryna Davydova</cp:lastModifiedBy>
  <cp:revision>20</cp:revision>
  <dcterms:created xsi:type="dcterms:W3CDTF">2021-09-01T18:42:20Z</dcterms:created>
  <dcterms:modified xsi:type="dcterms:W3CDTF">2024-04-02T17:55:29Z</dcterms:modified>
</cp:coreProperties>
</file>